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64.xml" ContentType="application/vnd.openxmlformats-officedocument.presentationml.notesSlide+xml"/>
  <Override PartName="/ppt/media/image45.jpg" ContentType="image/jpg"/>
  <Override PartName="/ppt/media/image46.jpg" ContentType="image/jpg"/>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79.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37"/>
  </p:notesMasterIdLst>
  <p:sldIdLst>
    <p:sldId id="256" r:id="rId2"/>
    <p:sldId id="260" r:id="rId3"/>
    <p:sldId id="273" r:id="rId4"/>
    <p:sldId id="271" r:id="rId5"/>
    <p:sldId id="261" r:id="rId6"/>
    <p:sldId id="263" r:id="rId7"/>
    <p:sldId id="262" r:id="rId8"/>
    <p:sldId id="264" r:id="rId9"/>
    <p:sldId id="269" r:id="rId10"/>
    <p:sldId id="265" r:id="rId11"/>
    <p:sldId id="266" r:id="rId12"/>
    <p:sldId id="274" r:id="rId13"/>
    <p:sldId id="275" r:id="rId14"/>
    <p:sldId id="267" r:id="rId15"/>
    <p:sldId id="268" r:id="rId16"/>
    <p:sldId id="272" r:id="rId17"/>
    <p:sldId id="366" r:id="rId18"/>
    <p:sldId id="332" r:id="rId19"/>
    <p:sldId id="333" r:id="rId20"/>
    <p:sldId id="335" r:id="rId21"/>
    <p:sldId id="364" r:id="rId22"/>
    <p:sldId id="336" r:id="rId23"/>
    <p:sldId id="337" r:id="rId24"/>
    <p:sldId id="338" r:id="rId25"/>
    <p:sldId id="339" r:id="rId26"/>
    <p:sldId id="340" r:id="rId27"/>
    <p:sldId id="341" r:id="rId28"/>
    <p:sldId id="342" r:id="rId29"/>
    <p:sldId id="304" r:id="rId30"/>
    <p:sldId id="305" r:id="rId31"/>
    <p:sldId id="328" r:id="rId32"/>
    <p:sldId id="319" r:id="rId33"/>
    <p:sldId id="324" r:id="rId34"/>
    <p:sldId id="343" r:id="rId35"/>
    <p:sldId id="344" r:id="rId36"/>
    <p:sldId id="345" r:id="rId37"/>
    <p:sldId id="346" r:id="rId38"/>
    <p:sldId id="349" r:id="rId39"/>
    <p:sldId id="350" r:id="rId40"/>
    <p:sldId id="351" r:id="rId41"/>
    <p:sldId id="365" r:id="rId42"/>
    <p:sldId id="353" r:id="rId43"/>
    <p:sldId id="355" r:id="rId44"/>
    <p:sldId id="356" r:id="rId45"/>
    <p:sldId id="357" r:id="rId46"/>
    <p:sldId id="358" r:id="rId47"/>
    <p:sldId id="359" r:id="rId48"/>
    <p:sldId id="360" r:id="rId49"/>
    <p:sldId id="313" r:id="rId50"/>
    <p:sldId id="367" r:id="rId51"/>
    <p:sldId id="308" r:id="rId52"/>
    <p:sldId id="368" r:id="rId53"/>
    <p:sldId id="369" r:id="rId54"/>
    <p:sldId id="370" r:id="rId55"/>
    <p:sldId id="371" r:id="rId56"/>
    <p:sldId id="307" r:id="rId57"/>
    <p:sldId id="372" r:id="rId58"/>
    <p:sldId id="373" r:id="rId59"/>
    <p:sldId id="374" r:id="rId60"/>
    <p:sldId id="375" r:id="rId61"/>
    <p:sldId id="376" r:id="rId62"/>
    <p:sldId id="377" r:id="rId63"/>
    <p:sldId id="378" r:id="rId64"/>
    <p:sldId id="276" r:id="rId65"/>
    <p:sldId id="311" r:id="rId66"/>
    <p:sldId id="379" r:id="rId67"/>
    <p:sldId id="293" r:id="rId68"/>
    <p:sldId id="291" r:id="rId69"/>
    <p:sldId id="312" r:id="rId70"/>
    <p:sldId id="295" r:id="rId71"/>
    <p:sldId id="284" r:id="rId72"/>
    <p:sldId id="294" r:id="rId73"/>
    <p:sldId id="299" r:id="rId74"/>
    <p:sldId id="300" r:id="rId75"/>
    <p:sldId id="292" r:id="rId76"/>
    <p:sldId id="298" r:id="rId77"/>
    <p:sldId id="380" r:id="rId78"/>
    <p:sldId id="309" r:id="rId79"/>
    <p:sldId id="310" r:id="rId80"/>
    <p:sldId id="302" r:id="rId81"/>
    <p:sldId id="303" r:id="rId82"/>
    <p:sldId id="306" r:id="rId83"/>
    <p:sldId id="381" r:id="rId84"/>
    <p:sldId id="290" r:id="rId85"/>
    <p:sldId id="330" r:id="rId86"/>
    <p:sldId id="329" r:id="rId87"/>
    <p:sldId id="285" r:id="rId88"/>
    <p:sldId id="287" r:id="rId89"/>
    <p:sldId id="288" r:id="rId90"/>
    <p:sldId id="325" r:id="rId91"/>
    <p:sldId id="323" r:id="rId92"/>
    <p:sldId id="414" r:id="rId93"/>
    <p:sldId id="296" r:id="rId94"/>
    <p:sldId id="297" r:id="rId95"/>
    <p:sldId id="415" r:id="rId96"/>
    <p:sldId id="416" r:id="rId97"/>
    <p:sldId id="417" r:id="rId98"/>
    <p:sldId id="418" r:id="rId99"/>
    <p:sldId id="419" r:id="rId100"/>
    <p:sldId id="301" r:id="rId101"/>
    <p:sldId id="420" r:id="rId102"/>
    <p:sldId id="321" r:id="rId103"/>
    <p:sldId id="421" r:id="rId104"/>
    <p:sldId id="326" r:id="rId105"/>
    <p:sldId id="422" r:id="rId106"/>
    <p:sldId id="423" r:id="rId107"/>
    <p:sldId id="327" r:id="rId108"/>
    <p:sldId id="424" r:id="rId109"/>
    <p:sldId id="314" r:id="rId110"/>
    <p:sldId id="315" r:id="rId111"/>
    <p:sldId id="322" r:id="rId112"/>
    <p:sldId id="317" r:id="rId113"/>
    <p:sldId id="425" r:id="rId114"/>
    <p:sldId id="426" r:id="rId115"/>
    <p:sldId id="318" r:id="rId116"/>
    <p:sldId id="394" r:id="rId117"/>
    <p:sldId id="395" r:id="rId118"/>
    <p:sldId id="396" r:id="rId119"/>
    <p:sldId id="397" r:id="rId120"/>
    <p:sldId id="398" r:id="rId121"/>
    <p:sldId id="399" r:id="rId122"/>
    <p:sldId id="400" r:id="rId123"/>
    <p:sldId id="401" r:id="rId124"/>
    <p:sldId id="402" r:id="rId125"/>
    <p:sldId id="403" r:id="rId126"/>
    <p:sldId id="404" r:id="rId127"/>
    <p:sldId id="405" r:id="rId128"/>
    <p:sldId id="406" r:id="rId129"/>
    <p:sldId id="407" r:id="rId130"/>
    <p:sldId id="408" r:id="rId131"/>
    <p:sldId id="409" r:id="rId132"/>
    <p:sldId id="410" r:id="rId133"/>
    <p:sldId id="411" r:id="rId134"/>
    <p:sldId id="412" r:id="rId135"/>
    <p:sldId id="413" r:id="rId1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58" autoAdjust="0"/>
    <p:restoredTop sz="94660"/>
  </p:normalViewPr>
  <p:slideViewPr>
    <p:cSldViewPr>
      <p:cViewPr varScale="1">
        <p:scale>
          <a:sx n="59" d="100"/>
          <a:sy n="59" d="100"/>
        </p:scale>
        <p:origin x="1263"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30T12:13:29.728" idx="1">
    <p:pos x="5280" y="1851"/>
    <p:text>There is a sesame street song ..."Which one of these things is not like the other?"</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56ED9-45D3-43CA-89AE-B8953C9D53E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DC424C71-1689-4C9B-9282-81B999CB6BDA}">
      <dgm:prSet/>
      <dgm:spPr/>
      <dgm:t>
        <a:bodyPr/>
        <a:lstStyle/>
        <a:p>
          <a:pPr rtl="0"/>
          <a:r>
            <a:rPr lang="en-US" dirty="0"/>
            <a:t>Descriptive</a:t>
          </a:r>
        </a:p>
      </dgm:t>
    </dgm:pt>
    <dgm:pt modelId="{492201A4-7291-4D77-BC6A-AB14E9AC850F}" type="parTrans" cxnId="{DB4A0E59-3673-4443-9798-7BCD1E7E1971}">
      <dgm:prSet/>
      <dgm:spPr/>
      <dgm:t>
        <a:bodyPr/>
        <a:lstStyle/>
        <a:p>
          <a:endParaRPr lang="en-US"/>
        </a:p>
      </dgm:t>
    </dgm:pt>
    <dgm:pt modelId="{2E76CD4B-E75F-4A32-9048-F90E480A8CF1}" type="sibTrans" cxnId="{DB4A0E59-3673-4443-9798-7BCD1E7E1971}">
      <dgm:prSet/>
      <dgm:spPr/>
      <dgm:t>
        <a:bodyPr/>
        <a:lstStyle/>
        <a:p>
          <a:endParaRPr lang="en-US"/>
        </a:p>
      </dgm:t>
    </dgm:pt>
    <dgm:pt modelId="{21BD3B32-E618-447F-869E-139168CD5129}">
      <dgm:prSet/>
      <dgm:spPr/>
      <dgm:t>
        <a:bodyPr/>
        <a:lstStyle/>
        <a:p>
          <a:pPr rtl="0"/>
          <a:r>
            <a:rPr lang="en-US" dirty="0"/>
            <a:t>Describes the features of a full set of data</a:t>
          </a:r>
        </a:p>
      </dgm:t>
    </dgm:pt>
    <dgm:pt modelId="{C0E20975-A764-4A98-8B4C-7FA1BC1A259C}" type="parTrans" cxnId="{11EC83E4-B047-4378-8F07-CDE992753840}">
      <dgm:prSet/>
      <dgm:spPr/>
      <dgm:t>
        <a:bodyPr/>
        <a:lstStyle/>
        <a:p>
          <a:endParaRPr lang="en-US"/>
        </a:p>
      </dgm:t>
    </dgm:pt>
    <dgm:pt modelId="{41FA3ACE-4206-4D9D-8AEC-A6AAB2C10EE4}" type="sibTrans" cxnId="{11EC83E4-B047-4378-8F07-CDE992753840}">
      <dgm:prSet/>
      <dgm:spPr/>
      <dgm:t>
        <a:bodyPr/>
        <a:lstStyle/>
        <a:p>
          <a:endParaRPr lang="en-US"/>
        </a:p>
      </dgm:t>
    </dgm:pt>
    <dgm:pt modelId="{567900B7-7221-478B-BE58-A64433C138CE}">
      <dgm:prSet/>
      <dgm:spPr/>
      <dgm:t>
        <a:bodyPr/>
        <a:lstStyle/>
        <a:p>
          <a:pPr rtl="0"/>
          <a:r>
            <a:rPr lang="en-US" dirty="0"/>
            <a:t>Inferential</a:t>
          </a:r>
        </a:p>
      </dgm:t>
    </dgm:pt>
    <dgm:pt modelId="{2A929EC3-06DC-4F89-94B0-41A67469ED1E}" type="parTrans" cxnId="{F35AF969-C770-4584-B726-F883D7A1C42E}">
      <dgm:prSet/>
      <dgm:spPr/>
      <dgm:t>
        <a:bodyPr/>
        <a:lstStyle/>
        <a:p>
          <a:endParaRPr lang="en-US"/>
        </a:p>
      </dgm:t>
    </dgm:pt>
    <dgm:pt modelId="{7B68A2FD-2B0F-4EED-9AB4-139E8395A1A9}" type="sibTrans" cxnId="{F35AF969-C770-4584-B726-F883D7A1C42E}">
      <dgm:prSet/>
      <dgm:spPr/>
      <dgm:t>
        <a:bodyPr/>
        <a:lstStyle/>
        <a:p>
          <a:endParaRPr lang="en-US"/>
        </a:p>
      </dgm:t>
    </dgm:pt>
    <dgm:pt modelId="{B1D64283-4E80-436F-A397-A973F54EADE7}">
      <dgm:prSet/>
      <dgm:spPr/>
      <dgm:t>
        <a:bodyPr/>
        <a:lstStyle/>
        <a:p>
          <a:pPr rtl="0"/>
          <a:r>
            <a:rPr lang="en-US" dirty="0"/>
            <a:t>Seeks to draw an inference from a data sample</a:t>
          </a:r>
        </a:p>
      </dgm:t>
    </dgm:pt>
    <dgm:pt modelId="{94313EE4-511F-42BF-B9B9-F48328CC53C2}" type="parTrans" cxnId="{8381179F-B79D-4034-BBC5-718564FB222A}">
      <dgm:prSet/>
      <dgm:spPr/>
      <dgm:t>
        <a:bodyPr/>
        <a:lstStyle/>
        <a:p>
          <a:endParaRPr lang="en-US"/>
        </a:p>
      </dgm:t>
    </dgm:pt>
    <dgm:pt modelId="{1FCE5B05-21FA-4252-A8D8-7A8722E6AEFA}" type="sibTrans" cxnId="{8381179F-B79D-4034-BBC5-718564FB222A}">
      <dgm:prSet/>
      <dgm:spPr/>
      <dgm:t>
        <a:bodyPr/>
        <a:lstStyle/>
        <a:p>
          <a:endParaRPr lang="en-US"/>
        </a:p>
      </dgm:t>
    </dgm:pt>
    <dgm:pt modelId="{981F0CCB-6F91-496B-B868-6A5614E744B8}">
      <dgm:prSet/>
      <dgm:spPr/>
      <dgm:t>
        <a:bodyPr/>
        <a:lstStyle/>
        <a:p>
          <a:pPr rtl="0"/>
          <a:r>
            <a:rPr lang="en-US" dirty="0"/>
            <a:t>Used when a the full population can not be obtained</a:t>
          </a:r>
        </a:p>
      </dgm:t>
    </dgm:pt>
    <dgm:pt modelId="{132E944C-F3DD-4EB0-A2E9-E4B623291AED}" type="parTrans" cxnId="{BAADF9A5-6356-403E-A651-C70E1374667E}">
      <dgm:prSet/>
      <dgm:spPr/>
      <dgm:t>
        <a:bodyPr/>
        <a:lstStyle/>
        <a:p>
          <a:endParaRPr lang="en-US"/>
        </a:p>
      </dgm:t>
    </dgm:pt>
    <dgm:pt modelId="{1B3D8390-E5A8-4BEE-B35A-3414AC046449}" type="sibTrans" cxnId="{BAADF9A5-6356-403E-A651-C70E1374667E}">
      <dgm:prSet/>
      <dgm:spPr/>
      <dgm:t>
        <a:bodyPr/>
        <a:lstStyle/>
        <a:p>
          <a:endParaRPr lang="en-US"/>
        </a:p>
      </dgm:t>
    </dgm:pt>
    <dgm:pt modelId="{651D8873-9251-4C83-82F0-C3B878FC497D}" type="pres">
      <dgm:prSet presAssocID="{1BF56ED9-45D3-43CA-89AE-B8953C9D53E6}" presName="Name0" presStyleCnt="0">
        <dgm:presLayoutVars>
          <dgm:dir/>
          <dgm:animLvl val="lvl"/>
          <dgm:resizeHandles val="exact"/>
        </dgm:presLayoutVars>
      </dgm:prSet>
      <dgm:spPr/>
    </dgm:pt>
    <dgm:pt modelId="{AA416F4C-CD64-4131-917D-28B652242E88}" type="pres">
      <dgm:prSet presAssocID="{DC424C71-1689-4C9B-9282-81B999CB6BDA}" presName="linNode" presStyleCnt="0"/>
      <dgm:spPr/>
    </dgm:pt>
    <dgm:pt modelId="{E8A89212-0ACA-4BF2-915E-D2107C573CF2}" type="pres">
      <dgm:prSet presAssocID="{DC424C71-1689-4C9B-9282-81B999CB6BDA}" presName="parentText" presStyleLbl="node1" presStyleIdx="0" presStyleCnt="2">
        <dgm:presLayoutVars>
          <dgm:chMax val="1"/>
          <dgm:bulletEnabled val="1"/>
        </dgm:presLayoutVars>
      </dgm:prSet>
      <dgm:spPr/>
    </dgm:pt>
    <dgm:pt modelId="{153EB3FB-061F-4ED2-8E2B-5BBAF042E0A5}" type="pres">
      <dgm:prSet presAssocID="{DC424C71-1689-4C9B-9282-81B999CB6BDA}" presName="descendantText" presStyleLbl="alignAccFollowNode1" presStyleIdx="0" presStyleCnt="2">
        <dgm:presLayoutVars>
          <dgm:bulletEnabled val="1"/>
        </dgm:presLayoutVars>
      </dgm:prSet>
      <dgm:spPr/>
    </dgm:pt>
    <dgm:pt modelId="{A138A071-5C67-4063-97BC-CCC4EFC86D88}" type="pres">
      <dgm:prSet presAssocID="{2E76CD4B-E75F-4A32-9048-F90E480A8CF1}" presName="sp" presStyleCnt="0"/>
      <dgm:spPr/>
    </dgm:pt>
    <dgm:pt modelId="{51CC12BE-DAA0-4A41-9BDA-4B3CF1772A22}" type="pres">
      <dgm:prSet presAssocID="{567900B7-7221-478B-BE58-A64433C138CE}" presName="linNode" presStyleCnt="0"/>
      <dgm:spPr/>
    </dgm:pt>
    <dgm:pt modelId="{AAE08BF8-57B8-403F-9B4C-39F546F5D90C}" type="pres">
      <dgm:prSet presAssocID="{567900B7-7221-478B-BE58-A64433C138CE}" presName="parentText" presStyleLbl="node1" presStyleIdx="1" presStyleCnt="2">
        <dgm:presLayoutVars>
          <dgm:chMax val="1"/>
          <dgm:bulletEnabled val="1"/>
        </dgm:presLayoutVars>
      </dgm:prSet>
      <dgm:spPr/>
    </dgm:pt>
    <dgm:pt modelId="{51E7E361-D8D9-4BCC-AF0F-D77F245D43A9}" type="pres">
      <dgm:prSet presAssocID="{567900B7-7221-478B-BE58-A64433C138CE}" presName="descendantText" presStyleLbl="alignAccFollowNode1" presStyleIdx="1" presStyleCnt="2">
        <dgm:presLayoutVars>
          <dgm:bulletEnabled val="1"/>
        </dgm:presLayoutVars>
      </dgm:prSet>
      <dgm:spPr/>
    </dgm:pt>
  </dgm:ptLst>
  <dgm:cxnLst>
    <dgm:cxn modelId="{D0E0CB1D-BC66-4228-8FAB-CA165D04999E}" type="presOf" srcId="{981F0CCB-6F91-496B-B868-6A5614E744B8}" destId="{51E7E361-D8D9-4BCC-AF0F-D77F245D43A9}" srcOrd="0" destOrd="1" presId="urn:microsoft.com/office/officeart/2005/8/layout/vList5"/>
    <dgm:cxn modelId="{AAEA9B3E-07A0-4CF2-BAD2-5730DC4581A6}" type="presOf" srcId="{567900B7-7221-478B-BE58-A64433C138CE}" destId="{AAE08BF8-57B8-403F-9B4C-39F546F5D90C}" srcOrd="0" destOrd="0" presId="urn:microsoft.com/office/officeart/2005/8/layout/vList5"/>
    <dgm:cxn modelId="{F35AF969-C770-4584-B726-F883D7A1C42E}" srcId="{1BF56ED9-45D3-43CA-89AE-B8953C9D53E6}" destId="{567900B7-7221-478B-BE58-A64433C138CE}" srcOrd="1" destOrd="0" parTransId="{2A929EC3-06DC-4F89-94B0-41A67469ED1E}" sibTransId="{7B68A2FD-2B0F-4EED-9AB4-139E8395A1A9}"/>
    <dgm:cxn modelId="{9DA14D6F-03FF-4E20-AE9A-189580C87368}" type="presOf" srcId="{B1D64283-4E80-436F-A397-A973F54EADE7}" destId="{51E7E361-D8D9-4BCC-AF0F-D77F245D43A9}" srcOrd="0" destOrd="0" presId="urn:microsoft.com/office/officeart/2005/8/layout/vList5"/>
    <dgm:cxn modelId="{DB4A0E59-3673-4443-9798-7BCD1E7E1971}" srcId="{1BF56ED9-45D3-43CA-89AE-B8953C9D53E6}" destId="{DC424C71-1689-4C9B-9282-81B999CB6BDA}" srcOrd="0" destOrd="0" parTransId="{492201A4-7291-4D77-BC6A-AB14E9AC850F}" sibTransId="{2E76CD4B-E75F-4A32-9048-F90E480A8CF1}"/>
    <dgm:cxn modelId="{8381179F-B79D-4034-BBC5-718564FB222A}" srcId="{567900B7-7221-478B-BE58-A64433C138CE}" destId="{B1D64283-4E80-436F-A397-A973F54EADE7}" srcOrd="0" destOrd="0" parTransId="{94313EE4-511F-42BF-B9B9-F48328CC53C2}" sibTransId="{1FCE5B05-21FA-4252-A8D8-7A8722E6AEFA}"/>
    <dgm:cxn modelId="{BAADF9A5-6356-403E-A651-C70E1374667E}" srcId="{567900B7-7221-478B-BE58-A64433C138CE}" destId="{981F0CCB-6F91-496B-B868-6A5614E744B8}" srcOrd="1" destOrd="0" parTransId="{132E944C-F3DD-4EB0-A2E9-E4B623291AED}" sibTransId="{1B3D8390-E5A8-4BEE-B35A-3414AC046449}"/>
    <dgm:cxn modelId="{45EBA4BA-0EFF-4EC5-9953-0D92BFB0B98A}" type="presOf" srcId="{1BF56ED9-45D3-43CA-89AE-B8953C9D53E6}" destId="{651D8873-9251-4C83-82F0-C3B878FC497D}" srcOrd="0" destOrd="0" presId="urn:microsoft.com/office/officeart/2005/8/layout/vList5"/>
    <dgm:cxn modelId="{1EC384C1-722E-4D21-9A5C-F59B39E91AA0}" type="presOf" srcId="{DC424C71-1689-4C9B-9282-81B999CB6BDA}" destId="{E8A89212-0ACA-4BF2-915E-D2107C573CF2}" srcOrd="0" destOrd="0" presId="urn:microsoft.com/office/officeart/2005/8/layout/vList5"/>
    <dgm:cxn modelId="{76AB53CE-5524-4D0C-81B2-CE1B2CE04B88}" type="presOf" srcId="{21BD3B32-E618-447F-869E-139168CD5129}" destId="{153EB3FB-061F-4ED2-8E2B-5BBAF042E0A5}" srcOrd="0" destOrd="0" presId="urn:microsoft.com/office/officeart/2005/8/layout/vList5"/>
    <dgm:cxn modelId="{11EC83E4-B047-4378-8F07-CDE992753840}" srcId="{DC424C71-1689-4C9B-9282-81B999CB6BDA}" destId="{21BD3B32-E618-447F-869E-139168CD5129}" srcOrd="0" destOrd="0" parTransId="{C0E20975-A764-4A98-8B4C-7FA1BC1A259C}" sibTransId="{41FA3ACE-4206-4D9D-8AEC-A6AAB2C10EE4}"/>
    <dgm:cxn modelId="{48938219-C6E3-4995-93CD-1A740EBCFB6A}" type="presParOf" srcId="{651D8873-9251-4C83-82F0-C3B878FC497D}" destId="{AA416F4C-CD64-4131-917D-28B652242E88}" srcOrd="0" destOrd="0" presId="urn:microsoft.com/office/officeart/2005/8/layout/vList5"/>
    <dgm:cxn modelId="{F509699B-7E79-456D-B440-06F1B31DD25B}" type="presParOf" srcId="{AA416F4C-CD64-4131-917D-28B652242E88}" destId="{E8A89212-0ACA-4BF2-915E-D2107C573CF2}" srcOrd="0" destOrd="0" presId="urn:microsoft.com/office/officeart/2005/8/layout/vList5"/>
    <dgm:cxn modelId="{BA96D0CB-1CC7-42B5-91C0-81F5C6FAF3C4}" type="presParOf" srcId="{AA416F4C-CD64-4131-917D-28B652242E88}" destId="{153EB3FB-061F-4ED2-8E2B-5BBAF042E0A5}" srcOrd="1" destOrd="0" presId="urn:microsoft.com/office/officeart/2005/8/layout/vList5"/>
    <dgm:cxn modelId="{F9D44C0B-92CA-4E1E-99E5-A0345697F685}" type="presParOf" srcId="{651D8873-9251-4C83-82F0-C3B878FC497D}" destId="{A138A071-5C67-4063-97BC-CCC4EFC86D88}" srcOrd="1" destOrd="0" presId="urn:microsoft.com/office/officeart/2005/8/layout/vList5"/>
    <dgm:cxn modelId="{8A674D2C-7FDD-4C12-9A85-95AD42C81223}" type="presParOf" srcId="{651D8873-9251-4C83-82F0-C3B878FC497D}" destId="{51CC12BE-DAA0-4A41-9BDA-4B3CF1772A22}" srcOrd="2" destOrd="0" presId="urn:microsoft.com/office/officeart/2005/8/layout/vList5"/>
    <dgm:cxn modelId="{B0553BA0-6959-42A6-97CF-6BC68AE0DFF5}" type="presParOf" srcId="{51CC12BE-DAA0-4A41-9BDA-4B3CF1772A22}" destId="{AAE08BF8-57B8-403F-9B4C-39F546F5D90C}" srcOrd="0" destOrd="0" presId="urn:microsoft.com/office/officeart/2005/8/layout/vList5"/>
    <dgm:cxn modelId="{B2CEA110-8B55-4A62-A6E1-E3A85D708B05}" type="presParOf" srcId="{51CC12BE-DAA0-4A41-9BDA-4B3CF1772A22}" destId="{51E7E361-D8D9-4BCC-AF0F-D77F245D43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6F7165-4570-41FD-B42B-53DE5AD6CDDC}" type="doc">
      <dgm:prSet loTypeId="urn:microsoft.com/office/officeart/2008/layout/LinedList" loCatId="list" qsTypeId="urn:microsoft.com/office/officeart/2005/8/quickstyle/simple3" qsCatId="simple" csTypeId="urn:microsoft.com/office/officeart/2005/8/colors/accent1_2" csCatId="accent1"/>
      <dgm:spPr/>
      <dgm:t>
        <a:bodyPr/>
        <a:lstStyle/>
        <a:p>
          <a:endParaRPr lang="en-US"/>
        </a:p>
      </dgm:t>
    </dgm:pt>
    <dgm:pt modelId="{D98B487A-E644-49E5-924A-3A74DB9B2638}">
      <dgm:prSet/>
      <dgm:spPr/>
      <dgm:t>
        <a:bodyPr/>
        <a:lstStyle/>
        <a:p>
          <a:pPr rtl="0"/>
          <a:r>
            <a:rPr lang="en-US"/>
            <a:t>Uses</a:t>
          </a:r>
        </a:p>
      </dgm:t>
    </dgm:pt>
    <dgm:pt modelId="{E89FF93E-1A0D-4C19-8BA4-54FA0BFBC3B7}" type="parTrans" cxnId="{8228B5D5-AB2B-4D60-8CE2-E2B3A82AC796}">
      <dgm:prSet/>
      <dgm:spPr/>
      <dgm:t>
        <a:bodyPr/>
        <a:lstStyle/>
        <a:p>
          <a:endParaRPr lang="en-US"/>
        </a:p>
      </dgm:t>
    </dgm:pt>
    <dgm:pt modelId="{DD3C785F-6BE8-4337-935C-E5CA8FB965C3}" type="sibTrans" cxnId="{8228B5D5-AB2B-4D60-8CE2-E2B3A82AC796}">
      <dgm:prSet/>
      <dgm:spPr/>
      <dgm:t>
        <a:bodyPr/>
        <a:lstStyle/>
        <a:p>
          <a:endParaRPr lang="en-US"/>
        </a:p>
      </dgm:t>
    </dgm:pt>
    <dgm:pt modelId="{12FF80FE-8DC8-4AD9-A307-DD2389275C79}">
      <dgm:prSet/>
      <dgm:spPr/>
      <dgm:t>
        <a:bodyPr/>
        <a:lstStyle/>
        <a:p>
          <a:pPr rtl="0"/>
          <a:r>
            <a:rPr lang="en-US"/>
            <a:t>What products are bought together?</a:t>
          </a:r>
        </a:p>
      </dgm:t>
    </dgm:pt>
    <dgm:pt modelId="{7C5EEAF2-089F-48D0-895E-C3108036724A}" type="parTrans" cxnId="{F8525B24-0686-4F49-BB6B-4D993A27DD22}">
      <dgm:prSet/>
      <dgm:spPr/>
      <dgm:t>
        <a:bodyPr/>
        <a:lstStyle/>
        <a:p>
          <a:endParaRPr lang="en-US"/>
        </a:p>
      </dgm:t>
    </dgm:pt>
    <dgm:pt modelId="{84140B99-AB50-4859-AAED-16A30220FBA5}" type="sibTrans" cxnId="{F8525B24-0686-4F49-BB6B-4D993A27DD22}">
      <dgm:prSet/>
      <dgm:spPr/>
      <dgm:t>
        <a:bodyPr/>
        <a:lstStyle/>
        <a:p>
          <a:endParaRPr lang="en-US"/>
        </a:p>
      </dgm:t>
    </dgm:pt>
    <dgm:pt modelId="{A9DDE823-77A7-4C4E-A16B-BDC8EA9A61D0}">
      <dgm:prSet/>
      <dgm:spPr/>
      <dgm:t>
        <a:bodyPr/>
        <a:lstStyle/>
        <a:p>
          <a:pPr rtl="0"/>
          <a:r>
            <a:rPr lang="en-US"/>
            <a:t>Amazon’s recommendation engine</a:t>
          </a:r>
        </a:p>
      </dgm:t>
    </dgm:pt>
    <dgm:pt modelId="{9F269300-84CD-4795-83DF-71CDE1DDCC99}" type="parTrans" cxnId="{68158E4A-159A-4699-AE9C-CDD07E3A41DC}">
      <dgm:prSet/>
      <dgm:spPr/>
      <dgm:t>
        <a:bodyPr/>
        <a:lstStyle/>
        <a:p>
          <a:endParaRPr lang="en-US"/>
        </a:p>
      </dgm:t>
    </dgm:pt>
    <dgm:pt modelId="{72587483-7554-426F-816F-7F630FE7151B}" type="sibTrans" cxnId="{68158E4A-159A-4699-AE9C-CDD07E3A41DC}">
      <dgm:prSet/>
      <dgm:spPr/>
      <dgm:t>
        <a:bodyPr/>
        <a:lstStyle/>
        <a:p>
          <a:endParaRPr lang="en-US"/>
        </a:p>
      </dgm:t>
    </dgm:pt>
    <dgm:pt modelId="{E3712F48-8428-4536-8094-274EA6BF2BFA}">
      <dgm:prSet/>
      <dgm:spPr/>
      <dgm:t>
        <a:bodyPr/>
        <a:lstStyle/>
        <a:p>
          <a:pPr rtl="0"/>
          <a:r>
            <a:rPr lang="en-US"/>
            <a:t>Telephone calling patterns</a:t>
          </a:r>
        </a:p>
      </dgm:t>
    </dgm:pt>
    <dgm:pt modelId="{30540840-11EB-4161-BD8B-FEF618982AD5}" type="parTrans" cxnId="{B17A6388-53F4-48CB-95D5-14078743E64D}">
      <dgm:prSet/>
      <dgm:spPr/>
      <dgm:t>
        <a:bodyPr/>
        <a:lstStyle/>
        <a:p>
          <a:endParaRPr lang="en-US"/>
        </a:p>
      </dgm:t>
    </dgm:pt>
    <dgm:pt modelId="{80C808CB-FDED-4AF8-B349-FBD2A61B5360}" type="sibTrans" cxnId="{B17A6388-53F4-48CB-95D5-14078743E64D}">
      <dgm:prSet/>
      <dgm:spPr/>
      <dgm:t>
        <a:bodyPr/>
        <a:lstStyle/>
        <a:p>
          <a:endParaRPr lang="en-US"/>
        </a:p>
      </dgm:t>
    </dgm:pt>
    <dgm:pt modelId="{1E60FB1B-6CD5-48BC-9B83-9ED068EC9834}" type="pres">
      <dgm:prSet presAssocID="{4E6F7165-4570-41FD-B42B-53DE5AD6CDDC}" presName="vert0" presStyleCnt="0">
        <dgm:presLayoutVars>
          <dgm:dir/>
          <dgm:animOne val="branch"/>
          <dgm:animLvl val="lvl"/>
        </dgm:presLayoutVars>
      </dgm:prSet>
      <dgm:spPr/>
    </dgm:pt>
    <dgm:pt modelId="{BE2FE996-2869-4591-995B-2A76F719024B}" type="pres">
      <dgm:prSet presAssocID="{D98B487A-E644-49E5-924A-3A74DB9B2638}" presName="thickLine" presStyleLbl="alignNode1" presStyleIdx="0" presStyleCnt="1"/>
      <dgm:spPr/>
    </dgm:pt>
    <dgm:pt modelId="{31DD1B01-EAB8-4E90-A1CC-356BB2133B33}" type="pres">
      <dgm:prSet presAssocID="{D98B487A-E644-49E5-924A-3A74DB9B2638}" presName="horz1" presStyleCnt="0"/>
      <dgm:spPr/>
    </dgm:pt>
    <dgm:pt modelId="{67B8348B-BF46-41DD-8492-6942900F3EE6}" type="pres">
      <dgm:prSet presAssocID="{D98B487A-E644-49E5-924A-3A74DB9B2638}" presName="tx1" presStyleLbl="revTx" presStyleIdx="0" presStyleCnt="4"/>
      <dgm:spPr/>
    </dgm:pt>
    <dgm:pt modelId="{DB9B0B77-0C66-452A-822C-5C3D285A605B}" type="pres">
      <dgm:prSet presAssocID="{D98B487A-E644-49E5-924A-3A74DB9B2638}" presName="vert1" presStyleCnt="0"/>
      <dgm:spPr/>
    </dgm:pt>
    <dgm:pt modelId="{F6983C39-A178-44D4-808B-01838CEFA0F0}" type="pres">
      <dgm:prSet presAssocID="{12FF80FE-8DC8-4AD9-A307-DD2389275C79}" presName="vertSpace2a" presStyleCnt="0"/>
      <dgm:spPr/>
    </dgm:pt>
    <dgm:pt modelId="{0E9D3DFB-23FF-43E2-96A7-96C068F2C62F}" type="pres">
      <dgm:prSet presAssocID="{12FF80FE-8DC8-4AD9-A307-DD2389275C79}" presName="horz2" presStyleCnt="0"/>
      <dgm:spPr/>
    </dgm:pt>
    <dgm:pt modelId="{2B77D341-EC28-46C0-A137-AA69BA2D3D5D}" type="pres">
      <dgm:prSet presAssocID="{12FF80FE-8DC8-4AD9-A307-DD2389275C79}" presName="horzSpace2" presStyleCnt="0"/>
      <dgm:spPr/>
    </dgm:pt>
    <dgm:pt modelId="{E71C04B7-6664-464A-9993-0091A386F915}" type="pres">
      <dgm:prSet presAssocID="{12FF80FE-8DC8-4AD9-A307-DD2389275C79}" presName="tx2" presStyleLbl="revTx" presStyleIdx="1" presStyleCnt="4"/>
      <dgm:spPr/>
    </dgm:pt>
    <dgm:pt modelId="{0CFB784E-8757-4680-AA71-29D6A4F29FB9}" type="pres">
      <dgm:prSet presAssocID="{12FF80FE-8DC8-4AD9-A307-DD2389275C79}" presName="vert2" presStyleCnt="0"/>
      <dgm:spPr/>
    </dgm:pt>
    <dgm:pt modelId="{95EC8A8B-712E-4925-BCC8-090871980CDA}" type="pres">
      <dgm:prSet presAssocID="{12FF80FE-8DC8-4AD9-A307-DD2389275C79}" presName="thinLine2b" presStyleLbl="callout" presStyleIdx="0" presStyleCnt="3"/>
      <dgm:spPr/>
    </dgm:pt>
    <dgm:pt modelId="{AF7032B1-9154-4E7B-AC92-DCAF5C6067F4}" type="pres">
      <dgm:prSet presAssocID="{12FF80FE-8DC8-4AD9-A307-DD2389275C79}" presName="vertSpace2b" presStyleCnt="0"/>
      <dgm:spPr/>
    </dgm:pt>
    <dgm:pt modelId="{11D1583B-3864-4070-B907-9494C22DF71B}" type="pres">
      <dgm:prSet presAssocID="{A9DDE823-77A7-4C4E-A16B-BDC8EA9A61D0}" presName="horz2" presStyleCnt="0"/>
      <dgm:spPr/>
    </dgm:pt>
    <dgm:pt modelId="{7C1012FB-3071-4F57-A38E-595A0E77A90D}" type="pres">
      <dgm:prSet presAssocID="{A9DDE823-77A7-4C4E-A16B-BDC8EA9A61D0}" presName="horzSpace2" presStyleCnt="0"/>
      <dgm:spPr/>
    </dgm:pt>
    <dgm:pt modelId="{2CF39E88-24E6-42C3-BD7D-5F7D97BB1BBC}" type="pres">
      <dgm:prSet presAssocID="{A9DDE823-77A7-4C4E-A16B-BDC8EA9A61D0}" presName="tx2" presStyleLbl="revTx" presStyleIdx="2" presStyleCnt="4"/>
      <dgm:spPr/>
    </dgm:pt>
    <dgm:pt modelId="{B3A3E053-1B7F-4989-82BB-A27545295F65}" type="pres">
      <dgm:prSet presAssocID="{A9DDE823-77A7-4C4E-A16B-BDC8EA9A61D0}" presName="vert2" presStyleCnt="0"/>
      <dgm:spPr/>
    </dgm:pt>
    <dgm:pt modelId="{10D4A03E-7497-456F-9ED9-47886361A89C}" type="pres">
      <dgm:prSet presAssocID="{A9DDE823-77A7-4C4E-A16B-BDC8EA9A61D0}" presName="thinLine2b" presStyleLbl="callout" presStyleIdx="1" presStyleCnt="3"/>
      <dgm:spPr/>
    </dgm:pt>
    <dgm:pt modelId="{CF577E43-774A-40C7-B91D-691C59A70673}" type="pres">
      <dgm:prSet presAssocID="{A9DDE823-77A7-4C4E-A16B-BDC8EA9A61D0}" presName="vertSpace2b" presStyleCnt="0"/>
      <dgm:spPr/>
    </dgm:pt>
    <dgm:pt modelId="{12E46BAE-7C9F-48AA-8B30-4FC644691F24}" type="pres">
      <dgm:prSet presAssocID="{E3712F48-8428-4536-8094-274EA6BF2BFA}" presName="horz2" presStyleCnt="0"/>
      <dgm:spPr/>
    </dgm:pt>
    <dgm:pt modelId="{0CE30BB7-E8FF-44DD-9DE5-E4B305E04606}" type="pres">
      <dgm:prSet presAssocID="{E3712F48-8428-4536-8094-274EA6BF2BFA}" presName="horzSpace2" presStyleCnt="0"/>
      <dgm:spPr/>
    </dgm:pt>
    <dgm:pt modelId="{C6561C3B-358A-4E32-914C-A374A5951B1E}" type="pres">
      <dgm:prSet presAssocID="{E3712F48-8428-4536-8094-274EA6BF2BFA}" presName="tx2" presStyleLbl="revTx" presStyleIdx="3" presStyleCnt="4"/>
      <dgm:spPr/>
    </dgm:pt>
    <dgm:pt modelId="{11AC39BB-23E6-4ED3-B383-63223C156ACC}" type="pres">
      <dgm:prSet presAssocID="{E3712F48-8428-4536-8094-274EA6BF2BFA}" presName="vert2" presStyleCnt="0"/>
      <dgm:spPr/>
    </dgm:pt>
    <dgm:pt modelId="{0BAC18EB-D557-49A6-8F37-0519DBC7DF05}" type="pres">
      <dgm:prSet presAssocID="{E3712F48-8428-4536-8094-274EA6BF2BFA}" presName="thinLine2b" presStyleLbl="callout" presStyleIdx="2" presStyleCnt="3"/>
      <dgm:spPr/>
    </dgm:pt>
    <dgm:pt modelId="{1014473F-EB87-4AAD-BBDA-B1960846D2BC}" type="pres">
      <dgm:prSet presAssocID="{E3712F48-8428-4536-8094-274EA6BF2BFA}" presName="vertSpace2b" presStyleCnt="0"/>
      <dgm:spPr/>
    </dgm:pt>
  </dgm:ptLst>
  <dgm:cxnLst>
    <dgm:cxn modelId="{50DECC13-19BA-4FCC-9E83-1364E727DF7B}" type="presOf" srcId="{4E6F7165-4570-41FD-B42B-53DE5AD6CDDC}" destId="{1E60FB1B-6CD5-48BC-9B83-9ED068EC9834}" srcOrd="0" destOrd="0" presId="urn:microsoft.com/office/officeart/2008/layout/LinedList"/>
    <dgm:cxn modelId="{5C40AD19-4A19-4770-AD97-059EA92553A7}" type="presOf" srcId="{12FF80FE-8DC8-4AD9-A307-DD2389275C79}" destId="{E71C04B7-6664-464A-9993-0091A386F915}" srcOrd="0" destOrd="0" presId="urn:microsoft.com/office/officeart/2008/layout/LinedList"/>
    <dgm:cxn modelId="{F8525B24-0686-4F49-BB6B-4D993A27DD22}" srcId="{D98B487A-E644-49E5-924A-3A74DB9B2638}" destId="{12FF80FE-8DC8-4AD9-A307-DD2389275C79}" srcOrd="0" destOrd="0" parTransId="{7C5EEAF2-089F-48D0-895E-C3108036724A}" sibTransId="{84140B99-AB50-4859-AAED-16A30220FBA5}"/>
    <dgm:cxn modelId="{E858693E-3ABD-4112-A5A3-2D4143A78C92}" type="presOf" srcId="{A9DDE823-77A7-4C4E-A16B-BDC8EA9A61D0}" destId="{2CF39E88-24E6-42C3-BD7D-5F7D97BB1BBC}" srcOrd="0" destOrd="0" presId="urn:microsoft.com/office/officeart/2008/layout/LinedList"/>
    <dgm:cxn modelId="{68158E4A-159A-4699-AE9C-CDD07E3A41DC}" srcId="{D98B487A-E644-49E5-924A-3A74DB9B2638}" destId="{A9DDE823-77A7-4C4E-A16B-BDC8EA9A61D0}" srcOrd="1" destOrd="0" parTransId="{9F269300-84CD-4795-83DF-71CDE1DDCC99}" sibTransId="{72587483-7554-426F-816F-7F630FE7151B}"/>
    <dgm:cxn modelId="{8404814B-DE39-4879-B758-E5F04DA14516}" type="presOf" srcId="{D98B487A-E644-49E5-924A-3A74DB9B2638}" destId="{67B8348B-BF46-41DD-8492-6942900F3EE6}" srcOrd="0" destOrd="0" presId="urn:microsoft.com/office/officeart/2008/layout/LinedList"/>
    <dgm:cxn modelId="{47A3637B-B746-40DD-92B4-844915F52BD1}" type="presOf" srcId="{E3712F48-8428-4536-8094-274EA6BF2BFA}" destId="{C6561C3B-358A-4E32-914C-A374A5951B1E}" srcOrd="0" destOrd="0" presId="urn:microsoft.com/office/officeart/2008/layout/LinedList"/>
    <dgm:cxn modelId="{B17A6388-53F4-48CB-95D5-14078743E64D}" srcId="{D98B487A-E644-49E5-924A-3A74DB9B2638}" destId="{E3712F48-8428-4536-8094-274EA6BF2BFA}" srcOrd="2" destOrd="0" parTransId="{30540840-11EB-4161-BD8B-FEF618982AD5}" sibTransId="{80C808CB-FDED-4AF8-B349-FBD2A61B5360}"/>
    <dgm:cxn modelId="{8228B5D5-AB2B-4D60-8CE2-E2B3A82AC796}" srcId="{4E6F7165-4570-41FD-B42B-53DE5AD6CDDC}" destId="{D98B487A-E644-49E5-924A-3A74DB9B2638}" srcOrd="0" destOrd="0" parTransId="{E89FF93E-1A0D-4C19-8BA4-54FA0BFBC3B7}" sibTransId="{DD3C785F-6BE8-4337-935C-E5CA8FB965C3}"/>
    <dgm:cxn modelId="{19753FAD-D747-4823-92CC-C501A6D0274D}" type="presParOf" srcId="{1E60FB1B-6CD5-48BC-9B83-9ED068EC9834}" destId="{BE2FE996-2869-4591-995B-2A76F719024B}" srcOrd="0" destOrd="0" presId="urn:microsoft.com/office/officeart/2008/layout/LinedList"/>
    <dgm:cxn modelId="{149CFC81-ABF4-4F2D-AC62-03C2283F0686}" type="presParOf" srcId="{1E60FB1B-6CD5-48BC-9B83-9ED068EC9834}" destId="{31DD1B01-EAB8-4E90-A1CC-356BB2133B33}" srcOrd="1" destOrd="0" presId="urn:microsoft.com/office/officeart/2008/layout/LinedList"/>
    <dgm:cxn modelId="{E49E4C94-91FE-418A-9924-E2D7D842AB30}" type="presParOf" srcId="{31DD1B01-EAB8-4E90-A1CC-356BB2133B33}" destId="{67B8348B-BF46-41DD-8492-6942900F3EE6}" srcOrd="0" destOrd="0" presId="urn:microsoft.com/office/officeart/2008/layout/LinedList"/>
    <dgm:cxn modelId="{379E8EE4-CC15-4216-8B00-F375E00CEB64}" type="presParOf" srcId="{31DD1B01-EAB8-4E90-A1CC-356BB2133B33}" destId="{DB9B0B77-0C66-452A-822C-5C3D285A605B}" srcOrd="1" destOrd="0" presId="urn:microsoft.com/office/officeart/2008/layout/LinedList"/>
    <dgm:cxn modelId="{C3A31FAC-6D56-44F9-8C32-941FA341C817}" type="presParOf" srcId="{DB9B0B77-0C66-452A-822C-5C3D285A605B}" destId="{F6983C39-A178-44D4-808B-01838CEFA0F0}" srcOrd="0" destOrd="0" presId="urn:microsoft.com/office/officeart/2008/layout/LinedList"/>
    <dgm:cxn modelId="{B330D68C-2B3A-4BEB-9B5B-6BA89DCF4659}" type="presParOf" srcId="{DB9B0B77-0C66-452A-822C-5C3D285A605B}" destId="{0E9D3DFB-23FF-43E2-96A7-96C068F2C62F}" srcOrd="1" destOrd="0" presId="urn:microsoft.com/office/officeart/2008/layout/LinedList"/>
    <dgm:cxn modelId="{8DAA3C44-5625-45DC-BBD2-B0CC6778C376}" type="presParOf" srcId="{0E9D3DFB-23FF-43E2-96A7-96C068F2C62F}" destId="{2B77D341-EC28-46C0-A137-AA69BA2D3D5D}" srcOrd="0" destOrd="0" presId="urn:microsoft.com/office/officeart/2008/layout/LinedList"/>
    <dgm:cxn modelId="{338FC0A0-8BFD-4AFF-9E3B-4E424231085B}" type="presParOf" srcId="{0E9D3DFB-23FF-43E2-96A7-96C068F2C62F}" destId="{E71C04B7-6664-464A-9993-0091A386F915}" srcOrd="1" destOrd="0" presId="urn:microsoft.com/office/officeart/2008/layout/LinedList"/>
    <dgm:cxn modelId="{D97E5565-254A-4F1A-B1D0-BD23C5C9F491}" type="presParOf" srcId="{0E9D3DFB-23FF-43E2-96A7-96C068F2C62F}" destId="{0CFB784E-8757-4680-AA71-29D6A4F29FB9}" srcOrd="2" destOrd="0" presId="urn:microsoft.com/office/officeart/2008/layout/LinedList"/>
    <dgm:cxn modelId="{2BF1F4B2-822E-444F-8C0F-AC3E94884618}" type="presParOf" srcId="{DB9B0B77-0C66-452A-822C-5C3D285A605B}" destId="{95EC8A8B-712E-4925-BCC8-090871980CDA}" srcOrd="2" destOrd="0" presId="urn:microsoft.com/office/officeart/2008/layout/LinedList"/>
    <dgm:cxn modelId="{F19E9976-CCA6-437C-A58C-90659E595C8D}" type="presParOf" srcId="{DB9B0B77-0C66-452A-822C-5C3D285A605B}" destId="{AF7032B1-9154-4E7B-AC92-DCAF5C6067F4}" srcOrd="3" destOrd="0" presId="urn:microsoft.com/office/officeart/2008/layout/LinedList"/>
    <dgm:cxn modelId="{248A240F-9E61-46CE-BEC6-48E180C13740}" type="presParOf" srcId="{DB9B0B77-0C66-452A-822C-5C3D285A605B}" destId="{11D1583B-3864-4070-B907-9494C22DF71B}" srcOrd="4" destOrd="0" presId="urn:microsoft.com/office/officeart/2008/layout/LinedList"/>
    <dgm:cxn modelId="{57261EEB-D30D-4271-81F0-D697EA684A9F}" type="presParOf" srcId="{11D1583B-3864-4070-B907-9494C22DF71B}" destId="{7C1012FB-3071-4F57-A38E-595A0E77A90D}" srcOrd="0" destOrd="0" presId="urn:microsoft.com/office/officeart/2008/layout/LinedList"/>
    <dgm:cxn modelId="{C5FA6F83-70C0-47D5-89AF-AC3B542E3DBA}" type="presParOf" srcId="{11D1583B-3864-4070-B907-9494C22DF71B}" destId="{2CF39E88-24E6-42C3-BD7D-5F7D97BB1BBC}" srcOrd="1" destOrd="0" presId="urn:microsoft.com/office/officeart/2008/layout/LinedList"/>
    <dgm:cxn modelId="{EEDC402D-3770-4AC9-B2BE-2AE4686F4657}" type="presParOf" srcId="{11D1583B-3864-4070-B907-9494C22DF71B}" destId="{B3A3E053-1B7F-4989-82BB-A27545295F65}" srcOrd="2" destOrd="0" presId="urn:microsoft.com/office/officeart/2008/layout/LinedList"/>
    <dgm:cxn modelId="{26C0B83B-FE02-4CE1-8129-4E3A7F22ED04}" type="presParOf" srcId="{DB9B0B77-0C66-452A-822C-5C3D285A605B}" destId="{10D4A03E-7497-456F-9ED9-47886361A89C}" srcOrd="5" destOrd="0" presId="urn:microsoft.com/office/officeart/2008/layout/LinedList"/>
    <dgm:cxn modelId="{FC1EEC6A-61EE-41F1-9AF7-620B0B716FC8}" type="presParOf" srcId="{DB9B0B77-0C66-452A-822C-5C3D285A605B}" destId="{CF577E43-774A-40C7-B91D-691C59A70673}" srcOrd="6" destOrd="0" presId="urn:microsoft.com/office/officeart/2008/layout/LinedList"/>
    <dgm:cxn modelId="{88D0684F-A13E-4BE0-85B8-B57561EFFD09}" type="presParOf" srcId="{DB9B0B77-0C66-452A-822C-5C3D285A605B}" destId="{12E46BAE-7C9F-48AA-8B30-4FC644691F24}" srcOrd="7" destOrd="0" presId="urn:microsoft.com/office/officeart/2008/layout/LinedList"/>
    <dgm:cxn modelId="{BD449F10-52A4-49B5-A07B-A6CF6ADBC71A}" type="presParOf" srcId="{12E46BAE-7C9F-48AA-8B30-4FC644691F24}" destId="{0CE30BB7-E8FF-44DD-9DE5-E4B305E04606}" srcOrd="0" destOrd="0" presId="urn:microsoft.com/office/officeart/2008/layout/LinedList"/>
    <dgm:cxn modelId="{46451A0B-099C-43E5-85E0-D0C13F4976C8}" type="presParOf" srcId="{12E46BAE-7C9F-48AA-8B30-4FC644691F24}" destId="{C6561C3B-358A-4E32-914C-A374A5951B1E}" srcOrd="1" destOrd="0" presId="urn:microsoft.com/office/officeart/2008/layout/LinedList"/>
    <dgm:cxn modelId="{82C92CE6-9D36-48B2-AB77-7DE11963D2AE}" type="presParOf" srcId="{12E46BAE-7C9F-48AA-8B30-4FC644691F24}" destId="{11AC39BB-23E6-4ED3-B383-63223C156ACC}" srcOrd="2" destOrd="0" presId="urn:microsoft.com/office/officeart/2008/layout/LinedList"/>
    <dgm:cxn modelId="{FD02F1C0-01D3-4DC7-9C95-C30C3B374D39}" type="presParOf" srcId="{DB9B0B77-0C66-452A-822C-5C3D285A605B}" destId="{0BAC18EB-D557-49A6-8F37-0519DBC7DF05}" srcOrd="8" destOrd="0" presId="urn:microsoft.com/office/officeart/2008/layout/LinedList"/>
    <dgm:cxn modelId="{1279A23E-575E-4614-B1F4-A01631F58778}" type="presParOf" srcId="{DB9B0B77-0C66-452A-822C-5C3D285A605B}" destId="{1014473F-EB87-4AAD-BBDA-B1960846D2B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79F86F-C723-400C-94CC-42B4F6F766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5CBDA1A-20C8-4934-9068-981E23951CE2}">
      <dgm:prSet/>
      <dgm:spPr/>
      <dgm:t>
        <a:bodyPr/>
        <a:lstStyle/>
        <a:p>
          <a:pPr rtl="0"/>
          <a:r>
            <a:rPr lang="en-US" dirty="0"/>
            <a:t>Find out which events predict the occurrence of other events</a:t>
          </a:r>
        </a:p>
      </dgm:t>
    </dgm:pt>
    <dgm:pt modelId="{756EB9E1-3284-4E21-9003-9286B56C480D}" type="parTrans" cxnId="{1A2A4A2A-444F-44CD-8911-E30F0F2D3680}">
      <dgm:prSet/>
      <dgm:spPr/>
      <dgm:t>
        <a:bodyPr/>
        <a:lstStyle/>
        <a:p>
          <a:endParaRPr lang="en-US"/>
        </a:p>
      </dgm:t>
    </dgm:pt>
    <dgm:pt modelId="{2D0A9FDF-0902-4E57-AC6A-8BA762F6C6D4}" type="sibTrans" cxnId="{1A2A4A2A-444F-44CD-8911-E30F0F2D3680}">
      <dgm:prSet/>
      <dgm:spPr/>
      <dgm:t>
        <a:bodyPr/>
        <a:lstStyle/>
        <a:p>
          <a:endParaRPr lang="en-US"/>
        </a:p>
      </dgm:t>
    </dgm:pt>
    <dgm:pt modelId="{630E3504-183B-4F16-A634-21CC7912D254}">
      <dgm:prSet/>
      <dgm:spPr/>
      <dgm:t>
        <a:bodyPr/>
        <a:lstStyle/>
        <a:p>
          <a:pPr rtl="0"/>
          <a:r>
            <a:rPr lang="en-US" dirty="0"/>
            <a:t>Often used to see which products are bought together</a:t>
          </a:r>
        </a:p>
      </dgm:t>
    </dgm:pt>
    <dgm:pt modelId="{277F0ECE-B37B-4572-9B7E-FC693EAC5AC8}" type="parTrans" cxnId="{D539BC0A-B83C-4DA4-9321-89284144814C}">
      <dgm:prSet/>
      <dgm:spPr/>
      <dgm:t>
        <a:bodyPr/>
        <a:lstStyle/>
        <a:p>
          <a:endParaRPr lang="en-US"/>
        </a:p>
      </dgm:t>
    </dgm:pt>
    <dgm:pt modelId="{BC56CD77-E395-411F-B82F-FDD33F2BCE15}" type="sibTrans" cxnId="{D539BC0A-B83C-4DA4-9321-89284144814C}">
      <dgm:prSet/>
      <dgm:spPr/>
      <dgm:t>
        <a:bodyPr/>
        <a:lstStyle/>
        <a:p>
          <a:endParaRPr lang="en-US"/>
        </a:p>
      </dgm:t>
    </dgm:pt>
    <dgm:pt modelId="{6301B5D2-9A4E-4137-9898-B89B8DFF673A}" type="pres">
      <dgm:prSet presAssocID="{6179F86F-C723-400C-94CC-42B4F6F76672}" presName="linear" presStyleCnt="0">
        <dgm:presLayoutVars>
          <dgm:animLvl val="lvl"/>
          <dgm:resizeHandles val="exact"/>
        </dgm:presLayoutVars>
      </dgm:prSet>
      <dgm:spPr/>
    </dgm:pt>
    <dgm:pt modelId="{20C37FEC-3590-451B-8A48-DF9A87633137}" type="pres">
      <dgm:prSet presAssocID="{C5CBDA1A-20C8-4934-9068-981E23951CE2}" presName="parentText" presStyleLbl="node1" presStyleIdx="0" presStyleCnt="2">
        <dgm:presLayoutVars>
          <dgm:chMax val="0"/>
          <dgm:bulletEnabled val="1"/>
        </dgm:presLayoutVars>
      </dgm:prSet>
      <dgm:spPr/>
    </dgm:pt>
    <dgm:pt modelId="{6E3C06AF-B5CB-449E-A32D-B66283FEB16E}" type="pres">
      <dgm:prSet presAssocID="{2D0A9FDF-0902-4E57-AC6A-8BA762F6C6D4}" presName="spacer" presStyleCnt="0"/>
      <dgm:spPr/>
    </dgm:pt>
    <dgm:pt modelId="{560415DB-36A9-4EDF-9A54-BA874E86ACC4}" type="pres">
      <dgm:prSet presAssocID="{630E3504-183B-4F16-A634-21CC7912D254}" presName="parentText" presStyleLbl="node1" presStyleIdx="1" presStyleCnt="2">
        <dgm:presLayoutVars>
          <dgm:chMax val="0"/>
          <dgm:bulletEnabled val="1"/>
        </dgm:presLayoutVars>
      </dgm:prSet>
      <dgm:spPr/>
    </dgm:pt>
  </dgm:ptLst>
  <dgm:cxnLst>
    <dgm:cxn modelId="{D539BC0A-B83C-4DA4-9321-89284144814C}" srcId="{6179F86F-C723-400C-94CC-42B4F6F76672}" destId="{630E3504-183B-4F16-A634-21CC7912D254}" srcOrd="1" destOrd="0" parTransId="{277F0ECE-B37B-4572-9B7E-FC693EAC5AC8}" sibTransId="{BC56CD77-E395-411F-B82F-FDD33F2BCE15}"/>
    <dgm:cxn modelId="{1A2A4A2A-444F-44CD-8911-E30F0F2D3680}" srcId="{6179F86F-C723-400C-94CC-42B4F6F76672}" destId="{C5CBDA1A-20C8-4934-9068-981E23951CE2}" srcOrd="0" destOrd="0" parTransId="{756EB9E1-3284-4E21-9003-9286B56C480D}" sibTransId="{2D0A9FDF-0902-4E57-AC6A-8BA762F6C6D4}"/>
    <dgm:cxn modelId="{A92E8647-E00F-4444-9437-3CAF7F5E0424}" type="presOf" srcId="{C5CBDA1A-20C8-4934-9068-981E23951CE2}" destId="{20C37FEC-3590-451B-8A48-DF9A87633137}" srcOrd="0" destOrd="0" presId="urn:microsoft.com/office/officeart/2005/8/layout/vList2"/>
    <dgm:cxn modelId="{AC3EE2B1-E2EF-4466-BB2D-111CE8EBD64D}" type="presOf" srcId="{630E3504-183B-4F16-A634-21CC7912D254}" destId="{560415DB-36A9-4EDF-9A54-BA874E86ACC4}" srcOrd="0" destOrd="0" presId="urn:microsoft.com/office/officeart/2005/8/layout/vList2"/>
    <dgm:cxn modelId="{27A4B5E6-7D9B-4FE3-BA01-7966E54969E6}" type="presOf" srcId="{6179F86F-C723-400C-94CC-42B4F6F76672}" destId="{6301B5D2-9A4E-4137-9898-B89B8DFF673A}" srcOrd="0" destOrd="0" presId="urn:microsoft.com/office/officeart/2005/8/layout/vList2"/>
    <dgm:cxn modelId="{5F4E09A7-D9F2-42B7-9376-9C1FEF9CE0EF}" type="presParOf" srcId="{6301B5D2-9A4E-4137-9898-B89B8DFF673A}" destId="{20C37FEC-3590-451B-8A48-DF9A87633137}" srcOrd="0" destOrd="0" presId="urn:microsoft.com/office/officeart/2005/8/layout/vList2"/>
    <dgm:cxn modelId="{7C5E010A-250A-42C7-A426-940FEC72878A}" type="presParOf" srcId="{6301B5D2-9A4E-4137-9898-B89B8DFF673A}" destId="{6E3C06AF-B5CB-449E-A32D-B66283FEB16E}" srcOrd="1" destOrd="0" presId="urn:microsoft.com/office/officeart/2005/8/layout/vList2"/>
    <dgm:cxn modelId="{53936BC0-752B-439D-835B-E5417DB5DF9D}" type="presParOf" srcId="{6301B5D2-9A4E-4137-9898-B89B8DFF673A}" destId="{560415DB-36A9-4EDF-9A54-BA874E86ACC4}"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A00A30-4A5D-4414-9A10-D926D3350EF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2EC4994-75C6-4AC1-80BF-7857BBD1276C}">
      <dgm:prSet custT="1"/>
      <dgm:spPr/>
      <dgm:t>
        <a:bodyPr/>
        <a:lstStyle/>
        <a:p>
          <a:pPr rtl="0"/>
          <a:r>
            <a:rPr lang="en-US" sz="2600" b="1" dirty="0">
              <a:solidFill>
                <a:srgbClr val="002060"/>
              </a:solidFill>
            </a:rPr>
            <a:t>Accuracy</a:t>
          </a:r>
        </a:p>
      </dgm:t>
    </dgm:pt>
    <dgm:pt modelId="{3370C5C3-650B-46B5-96D4-9BD902EFD9E6}" type="parTrans" cxnId="{D738F6E4-824F-46E3-8761-DE1A9EB40A07}">
      <dgm:prSet/>
      <dgm:spPr/>
      <dgm:t>
        <a:bodyPr/>
        <a:lstStyle/>
        <a:p>
          <a:endParaRPr lang="en-US"/>
        </a:p>
      </dgm:t>
    </dgm:pt>
    <dgm:pt modelId="{034F21C2-403A-4470-A87B-0159299537E3}" type="sibTrans" cxnId="{D738F6E4-824F-46E3-8761-DE1A9EB40A07}">
      <dgm:prSet/>
      <dgm:spPr/>
      <dgm:t>
        <a:bodyPr/>
        <a:lstStyle/>
        <a:p>
          <a:endParaRPr lang="en-US"/>
        </a:p>
      </dgm:t>
    </dgm:pt>
    <dgm:pt modelId="{AA64AD0A-3C42-48DE-A32D-A37B31442FBE}">
      <dgm:prSet/>
      <dgm:spPr/>
      <dgm:t>
        <a:bodyPr/>
        <a:lstStyle/>
        <a:p>
          <a:pPr rtl="0"/>
          <a:r>
            <a:rPr lang="en-US" dirty="0"/>
            <a:t>It won’t be 100% accurate, but should be as close as possible</a:t>
          </a:r>
        </a:p>
      </dgm:t>
    </dgm:pt>
    <dgm:pt modelId="{27C26BCD-A779-4131-A9C9-963AE27ABB0A}" type="parTrans" cxnId="{BCDDDE6C-6C64-4863-B642-D1179AF92416}">
      <dgm:prSet/>
      <dgm:spPr/>
      <dgm:t>
        <a:bodyPr/>
        <a:lstStyle/>
        <a:p>
          <a:endParaRPr lang="en-US"/>
        </a:p>
      </dgm:t>
    </dgm:pt>
    <dgm:pt modelId="{A5E08F83-DAD8-412A-A813-4BD841C43F3C}" type="sibTrans" cxnId="{BCDDDE6C-6C64-4863-B642-D1179AF92416}">
      <dgm:prSet/>
      <dgm:spPr/>
      <dgm:t>
        <a:bodyPr/>
        <a:lstStyle/>
        <a:p>
          <a:endParaRPr lang="en-US"/>
        </a:p>
      </dgm:t>
    </dgm:pt>
    <dgm:pt modelId="{2D758DD0-B6C6-4880-9B37-6FBE83128AAA}">
      <dgm:prSet custT="1"/>
      <dgm:spPr/>
      <dgm:t>
        <a:bodyPr/>
        <a:lstStyle/>
        <a:p>
          <a:pPr rtl="0"/>
          <a:r>
            <a:rPr lang="en-US" sz="2400" b="1" dirty="0">
              <a:solidFill>
                <a:srgbClr val="002060"/>
              </a:solidFill>
            </a:rPr>
            <a:t>Prediction</a:t>
          </a:r>
        </a:p>
      </dgm:t>
    </dgm:pt>
    <dgm:pt modelId="{F1F0512E-2247-4D23-B6F0-51C03F1EB12B}" type="parTrans" cxnId="{13561D88-1DFC-4CED-8823-BCE5D13B5B5A}">
      <dgm:prSet/>
      <dgm:spPr/>
      <dgm:t>
        <a:bodyPr/>
        <a:lstStyle/>
        <a:p>
          <a:endParaRPr lang="en-US"/>
        </a:p>
      </dgm:t>
    </dgm:pt>
    <dgm:pt modelId="{E6015D70-E717-42FB-8753-8A3CE2C5B3C6}" type="sibTrans" cxnId="{13561D88-1DFC-4CED-8823-BCE5D13B5B5A}">
      <dgm:prSet/>
      <dgm:spPr/>
      <dgm:t>
        <a:bodyPr/>
        <a:lstStyle/>
        <a:p>
          <a:endParaRPr lang="en-US"/>
        </a:p>
      </dgm:t>
    </dgm:pt>
    <dgm:pt modelId="{34178840-5A8A-43A8-BC73-BB2DB08EA2DA}">
      <dgm:prSet/>
      <dgm:spPr/>
      <dgm:t>
        <a:bodyPr/>
        <a:lstStyle/>
        <a:p>
          <a:pPr rtl="0"/>
          <a:r>
            <a:rPr lang="en-US" dirty="0"/>
            <a:t>An automated, reliable way to predict the outcome</a:t>
          </a:r>
        </a:p>
      </dgm:t>
    </dgm:pt>
    <dgm:pt modelId="{CC5F9AF5-F48A-448C-9C10-C1F735141B7A}" type="parTrans" cxnId="{E72CE016-915E-4ED0-8DF4-96D6238357E2}">
      <dgm:prSet/>
      <dgm:spPr/>
      <dgm:t>
        <a:bodyPr/>
        <a:lstStyle/>
        <a:p>
          <a:endParaRPr lang="en-US"/>
        </a:p>
      </dgm:t>
    </dgm:pt>
    <dgm:pt modelId="{A2A08061-9CCF-4017-8BEF-5DCA7C623269}" type="sibTrans" cxnId="{E72CE016-915E-4ED0-8DF4-96D6238357E2}">
      <dgm:prSet/>
      <dgm:spPr/>
      <dgm:t>
        <a:bodyPr/>
        <a:lstStyle/>
        <a:p>
          <a:endParaRPr lang="en-US"/>
        </a:p>
      </dgm:t>
    </dgm:pt>
    <dgm:pt modelId="{E0434D30-0982-4BB5-AB57-B9DDAF71E924}">
      <dgm:prSet/>
      <dgm:spPr/>
      <dgm:t>
        <a:bodyPr/>
        <a:lstStyle/>
        <a:p>
          <a:pPr rtl="0"/>
          <a:r>
            <a:rPr lang="en-US"/>
            <a:t>The </a:t>
          </a:r>
          <a:r>
            <a:rPr lang="en-US" dirty="0"/>
            <a:t>trained model should assign new observations to the right category</a:t>
          </a:r>
        </a:p>
      </dgm:t>
    </dgm:pt>
    <dgm:pt modelId="{1E06048A-68B3-4020-8D54-60222F171A3A}" type="parTrans" cxnId="{ABA4ADB3-02E3-47A0-B9DC-BDA64C16DE9B}">
      <dgm:prSet/>
      <dgm:spPr/>
      <dgm:t>
        <a:bodyPr/>
        <a:lstStyle/>
        <a:p>
          <a:endParaRPr lang="en-US"/>
        </a:p>
      </dgm:t>
    </dgm:pt>
    <dgm:pt modelId="{71C20524-7B43-4E64-8875-2EF650E8C4BD}" type="sibTrans" cxnId="{ABA4ADB3-02E3-47A0-B9DC-BDA64C16DE9B}">
      <dgm:prSet/>
      <dgm:spPr/>
      <dgm:t>
        <a:bodyPr/>
        <a:lstStyle/>
        <a:p>
          <a:endParaRPr lang="en-US"/>
        </a:p>
      </dgm:t>
    </dgm:pt>
    <dgm:pt modelId="{4C769018-B519-4765-B111-0DC1035356B0}">
      <dgm:prSet/>
      <dgm:spPr/>
      <dgm:t>
        <a:bodyPr/>
        <a:lstStyle/>
        <a:p>
          <a:pPr rtl="0"/>
          <a:r>
            <a:rPr lang="en-US"/>
            <a:t>The </a:t>
          </a:r>
          <a:r>
            <a:rPr lang="en-US" dirty="0"/>
            <a:t>model’s rules can be applied to new records as they come along</a:t>
          </a:r>
        </a:p>
      </dgm:t>
    </dgm:pt>
    <dgm:pt modelId="{FB024513-985C-40BA-A3D0-619ACD48984E}" type="parTrans" cxnId="{AACF872D-4978-4D0A-B086-7CE5CD0D5ED4}">
      <dgm:prSet/>
      <dgm:spPr/>
      <dgm:t>
        <a:bodyPr/>
        <a:lstStyle/>
        <a:p>
          <a:endParaRPr lang="en-US"/>
        </a:p>
      </dgm:t>
    </dgm:pt>
    <dgm:pt modelId="{B3290B1E-09F7-4BA2-9033-BED11E5F7C24}" type="sibTrans" cxnId="{AACF872D-4978-4D0A-B086-7CE5CD0D5ED4}">
      <dgm:prSet/>
      <dgm:spPr/>
      <dgm:t>
        <a:bodyPr/>
        <a:lstStyle/>
        <a:p>
          <a:endParaRPr lang="en-US"/>
        </a:p>
      </dgm:t>
    </dgm:pt>
    <dgm:pt modelId="{E2DF9701-269A-4E92-B2B3-4379E87CF1BD}" type="pres">
      <dgm:prSet presAssocID="{A8A00A30-4A5D-4414-9A10-D926D3350EF1}" presName="vert0" presStyleCnt="0">
        <dgm:presLayoutVars>
          <dgm:dir/>
          <dgm:animOne val="branch"/>
          <dgm:animLvl val="lvl"/>
        </dgm:presLayoutVars>
      </dgm:prSet>
      <dgm:spPr/>
    </dgm:pt>
    <dgm:pt modelId="{40B37A12-012C-4224-88E1-F09E721B6E9E}" type="pres">
      <dgm:prSet presAssocID="{72EC4994-75C6-4AC1-80BF-7857BBD1276C}" presName="thickLine" presStyleLbl="alignNode1" presStyleIdx="0" presStyleCnt="2"/>
      <dgm:spPr/>
    </dgm:pt>
    <dgm:pt modelId="{E0F55305-FD7F-43E8-B162-BB8A5D0AC82F}" type="pres">
      <dgm:prSet presAssocID="{72EC4994-75C6-4AC1-80BF-7857BBD1276C}" presName="horz1" presStyleCnt="0"/>
      <dgm:spPr/>
    </dgm:pt>
    <dgm:pt modelId="{8D4BF3E2-BCAD-4620-A94B-C91BA72D2164}" type="pres">
      <dgm:prSet presAssocID="{72EC4994-75C6-4AC1-80BF-7857BBD1276C}" presName="tx1" presStyleLbl="revTx" presStyleIdx="0" presStyleCnt="6"/>
      <dgm:spPr/>
    </dgm:pt>
    <dgm:pt modelId="{667ABC66-EA8D-474E-ABAD-9430DC7CB3D1}" type="pres">
      <dgm:prSet presAssocID="{72EC4994-75C6-4AC1-80BF-7857BBD1276C}" presName="vert1" presStyleCnt="0"/>
      <dgm:spPr/>
    </dgm:pt>
    <dgm:pt modelId="{96F9343C-9797-439C-B086-E680BB79A0AA}" type="pres">
      <dgm:prSet presAssocID="{E0434D30-0982-4BB5-AB57-B9DDAF71E924}" presName="vertSpace2a" presStyleCnt="0"/>
      <dgm:spPr/>
    </dgm:pt>
    <dgm:pt modelId="{9EEF74F6-AEAE-4DD5-BCF9-8348D8AA53FA}" type="pres">
      <dgm:prSet presAssocID="{E0434D30-0982-4BB5-AB57-B9DDAF71E924}" presName="horz2" presStyleCnt="0"/>
      <dgm:spPr/>
    </dgm:pt>
    <dgm:pt modelId="{10492193-DFBB-424C-8506-816E7800BB86}" type="pres">
      <dgm:prSet presAssocID="{E0434D30-0982-4BB5-AB57-B9DDAF71E924}" presName="horzSpace2" presStyleCnt="0"/>
      <dgm:spPr/>
    </dgm:pt>
    <dgm:pt modelId="{5EDD44EC-A796-4965-A0BC-178B8F7C4CCC}" type="pres">
      <dgm:prSet presAssocID="{E0434D30-0982-4BB5-AB57-B9DDAF71E924}" presName="tx2" presStyleLbl="revTx" presStyleIdx="1" presStyleCnt="6"/>
      <dgm:spPr/>
    </dgm:pt>
    <dgm:pt modelId="{CAF64B68-5C25-450F-87C7-0143696F0342}" type="pres">
      <dgm:prSet presAssocID="{E0434D30-0982-4BB5-AB57-B9DDAF71E924}" presName="vert2" presStyleCnt="0"/>
      <dgm:spPr/>
    </dgm:pt>
    <dgm:pt modelId="{C6C6A362-CEA0-4D07-86D7-16FA8BA9CD66}" type="pres">
      <dgm:prSet presAssocID="{E0434D30-0982-4BB5-AB57-B9DDAF71E924}" presName="thinLine2b" presStyleLbl="callout" presStyleIdx="0" presStyleCnt="4"/>
      <dgm:spPr/>
    </dgm:pt>
    <dgm:pt modelId="{05FFDEFE-7AFF-46AE-B310-463137E2308D}" type="pres">
      <dgm:prSet presAssocID="{E0434D30-0982-4BB5-AB57-B9DDAF71E924}" presName="vertSpace2b" presStyleCnt="0"/>
      <dgm:spPr/>
    </dgm:pt>
    <dgm:pt modelId="{3113B7D3-4B35-468D-AB4A-EF120C59D855}" type="pres">
      <dgm:prSet presAssocID="{AA64AD0A-3C42-48DE-A32D-A37B31442FBE}" presName="horz2" presStyleCnt="0"/>
      <dgm:spPr/>
    </dgm:pt>
    <dgm:pt modelId="{203C0835-3A34-4F2D-8CDC-19914828F9AC}" type="pres">
      <dgm:prSet presAssocID="{AA64AD0A-3C42-48DE-A32D-A37B31442FBE}" presName="horzSpace2" presStyleCnt="0"/>
      <dgm:spPr/>
    </dgm:pt>
    <dgm:pt modelId="{9BF6A038-5D4A-41D2-B4B4-3BB6FFE32093}" type="pres">
      <dgm:prSet presAssocID="{AA64AD0A-3C42-48DE-A32D-A37B31442FBE}" presName="tx2" presStyleLbl="revTx" presStyleIdx="2" presStyleCnt="6"/>
      <dgm:spPr/>
    </dgm:pt>
    <dgm:pt modelId="{57E5057E-9A96-4F91-8CE6-1A24C910030F}" type="pres">
      <dgm:prSet presAssocID="{AA64AD0A-3C42-48DE-A32D-A37B31442FBE}" presName="vert2" presStyleCnt="0"/>
      <dgm:spPr/>
    </dgm:pt>
    <dgm:pt modelId="{5039783D-5167-40BD-B5BE-E6ED57E9512E}" type="pres">
      <dgm:prSet presAssocID="{AA64AD0A-3C42-48DE-A32D-A37B31442FBE}" presName="thinLine2b" presStyleLbl="callout" presStyleIdx="1" presStyleCnt="4"/>
      <dgm:spPr/>
    </dgm:pt>
    <dgm:pt modelId="{8505D6EE-A88C-4D08-99F8-4FECAE2E71A6}" type="pres">
      <dgm:prSet presAssocID="{AA64AD0A-3C42-48DE-A32D-A37B31442FBE}" presName="vertSpace2b" presStyleCnt="0"/>
      <dgm:spPr/>
    </dgm:pt>
    <dgm:pt modelId="{C9B6C631-268B-402D-B164-7FAEFE2AC157}" type="pres">
      <dgm:prSet presAssocID="{2D758DD0-B6C6-4880-9B37-6FBE83128AAA}" presName="thickLine" presStyleLbl="alignNode1" presStyleIdx="1" presStyleCnt="2" custLinFactNeighborY="-2350"/>
      <dgm:spPr/>
    </dgm:pt>
    <dgm:pt modelId="{7046AFDC-27C8-46C0-8EB7-0301864B7D3B}" type="pres">
      <dgm:prSet presAssocID="{2D758DD0-B6C6-4880-9B37-6FBE83128AAA}" presName="horz1" presStyleCnt="0"/>
      <dgm:spPr/>
    </dgm:pt>
    <dgm:pt modelId="{DC90BCF5-30C4-4AA0-BF6B-292B39F3E17F}" type="pres">
      <dgm:prSet presAssocID="{2D758DD0-B6C6-4880-9B37-6FBE83128AAA}" presName="tx1" presStyleLbl="revTx" presStyleIdx="3" presStyleCnt="6"/>
      <dgm:spPr/>
    </dgm:pt>
    <dgm:pt modelId="{95F67D1B-AE0D-4307-96EC-9B864827CC3C}" type="pres">
      <dgm:prSet presAssocID="{2D758DD0-B6C6-4880-9B37-6FBE83128AAA}" presName="vert1" presStyleCnt="0"/>
      <dgm:spPr/>
    </dgm:pt>
    <dgm:pt modelId="{4226A4F3-9F53-44E6-B895-3B86A91595B0}" type="pres">
      <dgm:prSet presAssocID="{4C769018-B519-4765-B111-0DC1035356B0}" presName="vertSpace2a" presStyleCnt="0"/>
      <dgm:spPr/>
    </dgm:pt>
    <dgm:pt modelId="{ECE42506-B2D0-45FE-9534-7E11884035A4}" type="pres">
      <dgm:prSet presAssocID="{4C769018-B519-4765-B111-0DC1035356B0}" presName="horz2" presStyleCnt="0"/>
      <dgm:spPr/>
    </dgm:pt>
    <dgm:pt modelId="{B83FC266-21D3-48D5-92A2-776650E54B06}" type="pres">
      <dgm:prSet presAssocID="{4C769018-B519-4765-B111-0DC1035356B0}" presName="horzSpace2" presStyleCnt="0"/>
      <dgm:spPr/>
    </dgm:pt>
    <dgm:pt modelId="{952ACB71-12BF-417C-908A-EA1BAB05BEDE}" type="pres">
      <dgm:prSet presAssocID="{4C769018-B519-4765-B111-0DC1035356B0}" presName="tx2" presStyleLbl="revTx" presStyleIdx="4" presStyleCnt="6"/>
      <dgm:spPr/>
    </dgm:pt>
    <dgm:pt modelId="{2AE0D303-4D06-46AC-AF03-CFA28B43046F}" type="pres">
      <dgm:prSet presAssocID="{4C769018-B519-4765-B111-0DC1035356B0}" presName="vert2" presStyleCnt="0"/>
      <dgm:spPr/>
    </dgm:pt>
    <dgm:pt modelId="{26EA82C7-DE9E-4B71-A0D7-83A9EC2421D2}" type="pres">
      <dgm:prSet presAssocID="{4C769018-B519-4765-B111-0DC1035356B0}" presName="thinLine2b" presStyleLbl="callout" presStyleIdx="2" presStyleCnt="4"/>
      <dgm:spPr/>
    </dgm:pt>
    <dgm:pt modelId="{1C0EA4D3-8168-4123-A3A5-4D81D3C6DC3C}" type="pres">
      <dgm:prSet presAssocID="{4C769018-B519-4765-B111-0DC1035356B0}" presName="vertSpace2b" presStyleCnt="0"/>
      <dgm:spPr/>
    </dgm:pt>
    <dgm:pt modelId="{C4618A42-C365-4A57-9361-65A5D21E2E02}" type="pres">
      <dgm:prSet presAssocID="{34178840-5A8A-43A8-BC73-BB2DB08EA2DA}" presName="horz2" presStyleCnt="0"/>
      <dgm:spPr/>
    </dgm:pt>
    <dgm:pt modelId="{690BF3DA-2121-48FD-B691-60DEEEBC0F79}" type="pres">
      <dgm:prSet presAssocID="{34178840-5A8A-43A8-BC73-BB2DB08EA2DA}" presName="horzSpace2" presStyleCnt="0"/>
      <dgm:spPr/>
    </dgm:pt>
    <dgm:pt modelId="{EF349D4C-9C6A-4CBB-A9C9-FFC14561936E}" type="pres">
      <dgm:prSet presAssocID="{34178840-5A8A-43A8-BC73-BB2DB08EA2DA}" presName="tx2" presStyleLbl="revTx" presStyleIdx="5" presStyleCnt="6"/>
      <dgm:spPr/>
    </dgm:pt>
    <dgm:pt modelId="{BA03AF68-A34A-4B61-9CC6-959F1D76399A}" type="pres">
      <dgm:prSet presAssocID="{34178840-5A8A-43A8-BC73-BB2DB08EA2DA}" presName="vert2" presStyleCnt="0"/>
      <dgm:spPr/>
    </dgm:pt>
    <dgm:pt modelId="{E5526ACB-08BF-4F68-9051-32C07AA9C65D}" type="pres">
      <dgm:prSet presAssocID="{34178840-5A8A-43A8-BC73-BB2DB08EA2DA}" presName="thinLine2b" presStyleLbl="callout" presStyleIdx="3" presStyleCnt="4"/>
      <dgm:spPr/>
    </dgm:pt>
    <dgm:pt modelId="{0FE8B447-F048-4137-BB06-962AED8958ED}" type="pres">
      <dgm:prSet presAssocID="{34178840-5A8A-43A8-BC73-BB2DB08EA2DA}" presName="vertSpace2b" presStyleCnt="0"/>
      <dgm:spPr/>
    </dgm:pt>
  </dgm:ptLst>
  <dgm:cxnLst>
    <dgm:cxn modelId="{6AF23E02-2DD7-4439-9ED9-E201E4F89B37}" type="presOf" srcId="{4C769018-B519-4765-B111-0DC1035356B0}" destId="{952ACB71-12BF-417C-908A-EA1BAB05BEDE}" srcOrd="0" destOrd="0" presId="urn:microsoft.com/office/officeart/2008/layout/LinedList"/>
    <dgm:cxn modelId="{E72CE016-915E-4ED0-8DF4-96D6238357E2}" srcId="{2D758DD0-B6C6-4880-9B37-6FBE83128AAA}" destId="{34178840-5A8A-43A8-BC73-BB2DB08EA2DA}" srcOrd="1" destOrd="0" parTransId="{CC5F9AF5-F48A-448C-9C10-C1F735141B7A}" sibTransId="{A2A08061-9CCF-4017-8BEF-5DCA7C623269}"/>
    <dgm:cxn modelId="{7A56121A-F226-4186-8B92-83800A612A65}" type="presOf" srcId="{AA64AD0A-3C42-48DE-A32D-A37B31442FBE}" destId="{9BF6A038-5D4A-41D2-B4B4-3BB6FFE32093}" srcOrd="0" destOrd="0" presId="urn:microsoft.com/office/officeart/2008/layout/LinedList"/>
    <dgm:cxn modelId="{AACF872D-4978-4D0A-B086-7CE5CD0D5ED4}" srcId="{2D758DD0-B6C6-4880-9B37-6FBE83128AAA}" destId="{4C769018-B519-4765-B111-0DC1035356B0}" srcOrd="0" destOrd="0" parTransId="{FB024513-985C-40BA-A3D0-619ACD48984E}" sibTransId="{B3290B1E-09F7-4BA2-9033-BED11E5F7C24}"/>
    <dgm:cxn modelId="{6395805C-23BD-45A4-B7B7-B3D0AA925745}" type="presOf" srcId="{A8A00A30-4A5D-4414-9A10-D926D3350EF1}" destId="{E2DF9701-269A-4E92-B2B3-4379E87CF1BD}" srcOrd="0" destOrd="0" presId="urn:microsoft.com/office/officeart/2008/layout/LinedList"/>
    <dgm:cxn modelId="{F4F0F761-2148-4150-AB7D-8DC3B1E02F04}" type="presOf" srcId="{72EC4994-75C6-4AC1-80BF-7857BBD1276C}" destId="{8D4BF3E2-BCAD-4620-A94B-C91BA72D2164}" srcOrd="0" destOrd="0" presId="urn:microsoft.com/office/officeart/2008/layout/LinedList"/>
    <dgm:cxn modelId="{284DC54B-3F78-4931-BDB3-648B4BEED409}" type="presOf" srcId="{E0434D30-0982-4BB5-AB57-B9DDAF71E924}" destId="{5EDD44EC-A796-4965-A0BC-178B8F7C4CCC}" srcOrd="0" destOrd="0" presId="urn:microsoft.com/office/officeart/2008/layout/LinedList"/>
    <dgm:cxn modelId="{BCDDDE6C-6C64-4863-B642-D1179AF92416}" srcId="{72EC4994-75C6-4AC1-80BF-7857BBD1276C}" destId="{AA64AD0A-3C42-48DE-A32D-A37B31442FBE}" srcOrd="1" destOrd="0" parTransId="{27C26BCD-A779-4131-A9C9-963AE27ABB0A}" sibTransId="{A5E08F83-DAD8-412A-A813-4BD841C43F3C}"/>
    <dgm:cxn modelId="{C03AC574-9725-4908-93FF-F2D39465CC52}" type="presOf" srcId="{34178840-5A8A-43A8-BC73-BB2DB08EA2DA}" destId="{EF349D4C-9C6A-4CBB-A9C9-FFC14561936E}" srcOrd="0" destOrd="0" presId="urn:microsoft.com/office/officeart/2008/layout/LinedList"/>
    <dgm:cxn modelId="{13561D88-1DFC-4CED-8823-BCE5D13B5B5A}" srcId="{A8A00A30-4A5D-4414-9A10-D926D3350EF1}" destId="{2D758DD0-B6C6-4880-9B37-6FBE83128AAA}" srcOrd="1" destOrd="0" parTransId="{F1F0512E-2247-4D23-B6F0-51C03F1EB12B}" sibTransId="{E6015D70-E717-42FB-8753-8A3CE2C5B3C6}"/>
    <dgm:cxn modelId="{ABA4ADB3-02E3-47A0-B9DC-BDA64C16DE9B}" srcId="{72EC4994-75C6-4AC1-80BF-7857BBD1276C}" destId="{E0434D30-0982-4BB5-AB57-B9DDAF71E924}" srcOrd="0" destOrd="0" parTransId="{1E06048A-68B3-4020-8D54-60222F171A3A}" sibTransId="{71C20524-7B43-4E64-8875-2EF650E8C4BD}"/>
    <dgm:cxn modelId="{D738F6E4-824F-46E3-8761-DE1A9EB40A07}" srcId="{A8A00A30-4A5D-4414-9A10-D926D3350EF1}" destId="{72EC4994-75C6-4AC1-80BF-7857BBD1276C}" srcOrd="0" destOrd="0" parTransId="{3370C5C3-650B-46B5-96D4-9BD902EFD9E6}" sibTransId="{034F21C2-403A-4470-A87B-0159299537E3}"/>
    <dgm:cxn modelId="{F22CD1E9-43D4-4166-8F67-82FABB92F495}" type="presOf" srcId="{2D758DD0-B6C6-4880-9B37-6FBE83128AAA}" destId="{DC90BCF5-30C4-4AA0-BF6B-292B39F3E17F}" srcOrd="0" destOrd="0" presId="urn:microsoft.com/office/officeart/2008/layout/LinedList"/>
    <dgm:cxn modelId="{28FC2C04-1063-47DE-81CD-E26DA386FDA2}" type="presParOf" srcId="{E2DF9701-269A-4E92-B2B3-4379E87CF1BD}" destId="{40B37A12-012C-4224-88E1-F09E721B6E9E}" srcOrd="0" destOrd="0" presId="urn:microsoft.com/office/officeart/2008/layout/LinedList"/>
    <dgm:cxn modelId="{4AEC5541-153F-4E02-B3B9-D46300E1F505}" type="presParOf" srcId="{E2DF9701-269A-4E92-B2B3-4379E87CF1BD}" destId="{E0F55305-FD7F-43E8-B162-BB8A5D0AC82F}" srcOrd="1" destOrd="0" presId="urn:microsoft.com/office/officeart/2008/layout/LinedList"/>
    <dgm:cxn modelId="{5480EF75-3224-4BE8-9961-1E6A1D768782}" type="presParOf" srcId="{E0F55305-FD7F-43E8-B162-BB8A5D0AC82F}" destId="{8D4BF3E2-BCAD-4620-A94B-C91BA72D2164}" srcOrd="0" destOrd="0" presId="urn:microsoft.com/office/officeart/2008/layout/LinedList"/>
    <dgm:cxn modelId="{85961B39-54B1-442F-B088-A610D0F37C08}" type="presParOf" srcId="{E0F55305-FD7F-43E8-B162-BB8A5D0AC82F}" destId="{667ABC66-EA8D-474E-ABAD-9430DC7CB3D1}" srcOrd="1" destOrd="0" presId="urn:microsoft.com/office/officeart/2008/layout/LinedList"/>
    <dgm:cxn modelId="{5CC77902-6C0C-4D5A-9015-C215C5373CC1}" type="presParOf" srcId="{667ABC66-EA8D-474E-ABAD-9430DC7CB3D1}" destId="{96F9343C-9797-439C-B086-E680BB79A0AA}" srcOrd="0" destOrd="0" presId="urn:microsoft.com/office/officeart/2008/layout/LinedList"/>
    <dgm:cxn modelId="{A9396CCD-B409-4733-83F8-F5EE8AA152E4}" type="presParOf" srcId="{667ABC66-EA8D-474E-ABAD-9430DC7CB3D1}" destId="{9EEF74F6-AEAE-4DD5-BCF9-8348D8AA53FA}" srcOrd="1" destOrd="0" presId="urn:microsoft.com/office/officeart/2008/layout/LinedList"/>
    <dgm:cxn modelId="{6E03D36C-0EB8-404D-ABB3-15D09CD95307}" type="presParOf" srcId="{9EEF74F6-AEAE-4DD5-BCF9-8348D8AA53FA}" destId="{10492193-DFBB-424C-8506-816E7800BB86}" srcOrd="0" destOrd="0" presId="urn:microsoft.com/office/officeart/2008/layout/LinedList"/>
    <dgm:cxn modelId="{BEF0C02B-88D1-4301-AB6D-E96A80121D5D}" type="presParOf" srcId="{9EEF74F6-AEAE-4DD5-BCF9-8348D8AA53FA}" destId="{5EDD44EC-A796-4965-A0BC-178B8F7C4CCC}" srcOrd="1" destOrd="0" presId="urn:microsoft.com/office/officeart/2008/layout/LinedList"/>
    <dgm:cxn modelId="{8FC28032-69E0-4672-B512-4147D5141F4D}" type="presParOf" srcId="{9EEF74F6-AEAE-4DD5-BCF9-8348D8AA53FA}" destId="{CAF64B68-5C25-450F-87C7-0143696F0342}" srcOrd="2" destOrd="0" presId="urn:microsoft.com/office/officeart/2008/layout/LinedList"/>
    <dgm:cxn modelId="{DBC8C5BF-6BF9-47A2-B527-095463DBA1F7}" type="presParOf" srcId="{667ABC66-EA8D-474E-ABAD-9430DC7CB3D1}" destId="{C6C6A362-CEA0-4D07-86D7-16FA8BA9CD66}" srcOrd="2" destOrd="0" presId="urn:microsoft.com/office/officeart/2008/layout/LinedList"/>
    <dgm:cxn modelId="{C1456CE6-3678-4C2A-96EF-69B72CFFE9BC}" type="presParOf" srcId="{667ABC66-EA8D-474E-ABAD-9430DC7CB3D1}" destId="{05FFDEFE-7AFF-46AE-B310-463137E2308D}" srcOrd="3" destOrd="0" presId="urn:microsoft.com/office/officeart/2008/layout/LinedList"/>
    <dgm:cxn modelId="{4B0F4357-1E5E-460D-B9CB-93D05BA3770F}" type="presParOf" srcId="{667ABC66-EA8D-474E-ABAD-9430DC7CB3D1}" destId="{3113B7D3-4B35-468D-AB4A-EF120C59D855}" srcOrd="4" destOrd="0" presId="urn:microsoft.com/office/officeart/2008/layout/LinedList"/>
    <dgm:cxn modelId="{754B2E3C-B588-4F22-B7FB-F02CFFC88004}" type="presParOf" srcId="{3113B7D3-4B35-468D-AB4A-EF120C59D855}" destId="{203C0835-3A34-4F2D-8CDC-19914828F9AC}" srcOrd="0" destOrd="0" presId="urn:microsoft.com/office/officeart/2008/layout/LinedList"/>
    <dgm:cxn modelId="{BEAE4449-14AE-49D7-A793-CDC016962528}" type="presParOf" srcId="{3113B7D3-4B35-468D-AB4A-EF120C59D855}" destId="{9BF6A038-5D4A-41D2-B4B4-3BB6FFE32093}" srcOrd="1" destOrd="0" presId="urn:microsoft.com/office/officeart/2008/layout/LinedList"/>
    <dgm:cxn modelId="{3679F3D9-4C2F-409E-A32C-835F3DF7071B}" type="presParOf" srcId="{3113B7D3-4B35-468D-AB4A-EF120C59D855}" destId="{57E5057E-9A96-4F91-8CE6-1A24C910030F}" srcOrd="2" destOrd="0" presId="urn:microsoft.com/office/officeart/2008/layout/LinedList"/>
    <dgm:cxn modelId="{4C96A860-9104-4CF1-BAD9-1ACEDA410E5B}" type="presParOf" srcId="{667ABC66-EA8D-474E-ABAD-9430DC7CB3D1}" destId="{5039783D-5167-40BD-B5BE-E6ED57E9512E}" srcOrd="5" destOrd="0" presId="urn:microsoft.com/office/officeart/2008/layout/LinedList"/>
    <dgm:cxn modelId="{61FDA838-233E-4E71-803C-1AF53A73B3C4}" type="presParOf" srcId="{667ABC66-EA8D-474E-ABAD-9430DC7CB3D1}" destId="{8505D6EE-A88C-4D08-99F8-4FECAE2E71A6}" srcOrd="6" destOrd="0" presId="urn:microsoft.com/office/officeart/2008/layout/LinedList"/>
    <dgm:cxn modelId="{A9D4FDCB-39C6-4A54-A3A8-A35F4D31C9B5}" type="presParOf" srcId="{E2DF9701-269A-4E92-B2B3-4379E87CF1BD}" destId="{C9B6C631-268B-402D-B164-7FAEFE2AC157}" srcOrd="2" destOrd="0" presId="urn:microsoft.com/office/officeart/2008/layout/LinedList"/>
    <dgm:cxn modelId="{C9C5B357-646D-4A33-B569-86DC2F5B6E03}" type="presParOf" srcId="{E2DF9701-269A-4E92-B2B3-4379E87CF1BD}" destId="{7046AFDC-27C8-46C0-8EB7-0301864B7D3B}" srcOrd="3" destOrd="0" presId="urn:microsoft.com/office/officeart/2008/layout/LinedList"/>
    <dgm:cxn modelId="{C52BA6A8-DD0E-48E3-A6EB-14B423F70B64}" type="presParOf" srcId="{7046AFDC-27C8-46C0-8EB7-0301864B7D3B}" destId="{DC90BCF5-30C4-4AA0-BF6B-292B39F3E17F}" srcOrd="0" destOrd="0" presId="urn:microsoft.com/office/officeart/2008/layout/LinedList"/>
    <dgm:cxn modelId="{F88B00E8-6297-4F50-81EE-A24A69790632}" type="presParOf" srcId="{7046AFDC-27C8-46C0-8EB7-0301864B7D3B}" destId="{95F67D1B-AE0D-4307-96EC-9B864827CC3C}" srcOrd="1" destOrd="0" presId="urn:microsoft.com/office/officeart/2008/layout/LinedList"/>
    <dgm:cxn modelId="{92BF75D7-D26E-4500-A2E1-FAD4CFC42661}" type="presParOf" srcId="{95F67D1B-AE0D-4307-96EC-9B864827CC3C}" destId="{4226A4F3-9F53-44E6-B895-3B86A91595B0}" srcOrd="0" destOrd="0" presId="urn:microsoft.com/office/officeart/2008/layout/LinedList"/>
    <dgm:cxn modelId="{D735372B-487A-483F-8493-586C1F96614E}" type="presParOf" srcId="{95F67D1B-AE0D-4307-96EC-9B864827CC3C}" destId="{ECE42506-B2D0-45FE-9534-7E11884035A4}" srcOrd="1" destOrd="0" presId="urn:microsoft.com/office/officeart/2008/layout/LinedList"/>
    <dgm:cxn modelId="{958B82BC-DE17-4D69-8545-3B1584B1ACDF}" type="presParOf" srcId="{ECE42506-B2D0-45FE-9534-7E11884035A4}" destId="{B83FC266-21D3-48D5-92A2-776650E54B06}" srcOrd="0" destOrd="0" presId="urn:microsoft.com/office/officeart/2008/layout/LinedList"/>
    <dgm:cxn modelId="{A7E324A4-FFD2-4B33-8282-131E1822A943}" type="presParOf" srcId="{ECE42506-B2D0-45FE-9534-7E11884035A4}" destId="{952ACB71-12BF-417C-908A-EA1BAB05BEDE}" srcOrd="1" destOrd="0" presId="urn:microsoft.com/office/officeart/2008/layout/LinedList"/>
    <dgm:cxn modelId="{419AF207-4A7C-4EEF-8707-B500E6B28E6E}" type="presParOf" srcId="{ECE42506-B2D0-45FE-9534-7E11884035A4}" destId="{2AE0D303-4D06-46AC-AF03-CFA28B43046F}" srcOrd="2" destOrd="0" presId="urn:microsoft.com/office/officeart/2008/layout/LinedList"/>
    <dgm:cxn modelId="{CA04429F-3F55-47FA-9B9E-3286A66C6BE1}" type="presParOf" srcId="{95F67D1B-AE0D-4307-96EC-9B864827CC3C}" destId="{26EA82C7-DE9E-4B71-A0D7-83A9EC2421D2}" srcOrd="2" destOrd="0" presId="urn:microsoft.com/office/officeart/2008/layout/LinedList"/>
    <dgm:cxn modelId="{3988CEE2-717B-47CC-9044-3FF6BF36BDFD}" type="presParOf" srcId="{95F67D1B-AE0D-4307-96EC-9B864827CC3C}" destId="{1C0EA4D3-8168-4123-A3A5-4D81D3C6DC3C}" srcOrd="3" destOrd="0" presId="urn:microsoft.com/office/officeart/2008/layout/LinedList"/>
    <dgm:cxn modelId="{ECD5D771-44B7-48D4-9AA8-20859E94F6CC}" type="presParOf" srcId="{95F67D1B-AE0D-4307-96EC-9B864827CC3C}" destId="{C4618A42-C365-4A57-9361-65A5D21E2E02}" srcOrd="4" destOrd="0" presId="urn:microsoft.com/office/officeart/2008/layout/LinedList"/>
    <dgm:cxn modelId="{B14E92C4-B698-4D36-9365-94DD9ADA72F2}" type="presParOf" srcId="{C4618A42-C365-4A57-9361-65A5D21E2E02}" destId="{690BF3DA-2121-48FD-B691-60DEEEBC0F79}" srcOrd="0" destOrd="0" presId="urn:microsoft.com/office/officeart/2008/layout/LinedList"/>
    <dgm:cxn modelId="{B354DAEA-3DC7-4812-9DB6-28E25FE254DB}" type="presParOf" srcId="{C4618A42-C365-4A57-9361-65A5D21E2E02}" destId="{EF349D4C-9C6A-4CBB-A9C9-FFC14561936E}" srcOrd="1" destOrd="0" presId="urn:microsoft.com/office/officeart/2008/layout/LinedList"/>
    <dgm:cxn modelId="{AB66529B-0291-4748-8E3B-3144CF805038}" type="presParOf" srcId="{C4618A42-C365-4A57-9361-65A5D21E2E02}" destId="{BA03AF68-A34A-4B61-9CC6-959F1D76399A}" srcOrd="2" destOrd="0" presId="urn:microsoft.com/office/officeart/2008/layout/LinedList"/>
    <dgm:cxn modelId="{1590057B-89E3-4E31-84AD-A5CD79791CE8}" type="presParOf" srcId="{95F67D1B-AE0D-4307-96EC-9B864827CC3C}" destId="{E5526ACB-08BF-4F68-9051-32C07AA9C65D}" srcOrd="5" destOrd="0" presId="urn:microsoft.com/office/officeart/2008/layout/LinedList"/>
    <dgm:cxn modelId="{4543BBF6-CED0-436B-8D6A-AB6C3D610085}" type="presParOf" srcId="{95F67D1B-AE0D-4307-96EC-9B864827CC3C}" destId="{0FE8B447-F048-4137-BB06-962AED8958ED}"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71F899-2C7E-46FB-BA85-94E2C5149D82}"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8245D6C2-198A-4FAB-A541-C0BF60AD89C9}">
      <dgm:prSet/>
      <dgm:spPr/>
      <dgm:t>
        <a:bodyPr/>
        <a:lstStyle/>
        <a:p>
          <a:pPr rtl="0"/>
          <a:r>
            <a:rPr lang="en-US" dirty="0"/>
            <a:t>We create the tree from a set of training data</a:t>
          </a:r>
        </a:p>
      </dgm:t>
    </dgm:pt>
    <dgm:pt modelId="{53E3AA27-7006-4510-862F-DAB77697E881}" type="parTrans" cxnId="{0A7E18FF-A09F-4D0E-B625-D3FA7D6EB65A}">
      <dgm:prSet/>
      <dgm:spPr/>
      <dgm:t>
        <a:bodyPr/>
        <a:lstStyle/>
        <a:p>
          <a:endParaRPr lang="en-US"/>
        </a:p>
      </dgm:t>
    </dgm:pt>
    <dgm:pt modelId="{A29EC9BB-4D12-42FD-9523-27C62477B09D}" type="sibTrans" cxnId="{0A7E18FF-A09F-4D0E-B625-D3FA7D6EB65A}">
      <dgm:prSet/>
      <dgm:spPr/>
      <dgm:t>
        <a:bodyPr/>
        <a:lstStyle/>
        <a:p>
          <a:endParaRPr lang="en-US"/>
        </a:p>
      </dgm:t>
    </dgm:pt>
    <dgm:pt modelId="{1A0E8ED4-DC9E-4A26-9075-7FE22C8F8348}">
      <dgm:prSet/>
      <dgm:spPr/>
      <dgm:t>
        <a:bodyPr/>
        <a:lstStyle/>
        <a:p>
          <a:pPr rtl="0"/>
          <a:r>
            <a:rPr lang="en-US"/>
            <a:t>Each unique combination of predictors is associated with an outcome</a:t>
          </a:r>
        </a:p>
      </dgm:t>
    </dgm:pt>
    <dgm:pt modelId="{9DE67BE6-EDF9-45B0-97DF-56A18A01F10E}" type="parTrans" cxnId="{47C04176-2F38-4E83-993F-D8F9B5821398}">
      <dgm:prSet/>
      <dgm:spPr/>
      <dgm:t>
        <a:bodyPr/>
        <a:lstStyle/>
        <a:p>
          <a:endParaRPr lang="en-US"/>
        </a:p>
      </dgm:t>
    </dgm:pt>
    <dgm:pt modelId="{2B1162CC-FA0C-4D4F-B870-C9DC34F34023}" type="sibTrans" cxnId="{47C04176-2F38-4E83-993F-D8F9B5821398}">
      <dgm:prSet/>
      <dgm:spPr/>
      <dgm:t>
        <a:bodyPr/>
        <a:lstStyle/>
        <a:p>
          <a:endParaRPr lang="en-US"/>
        </a:p>
      </dgm:t>
    </dgm:pt>
    <dgm:pt modelId="{E89962BA-03D6-4058-A4A7-57433A1711E8}">
      <dgm:prSet/>
      <dgm:spPr/>
      <dgm:t>
        <a:bodyPr/>
        <a:lstStyle/>
        <a:p>
          <a:pPr rtl="0"/>
          <a:r>
            <a:rPr lang="en-US"/>
            <a:t>This set was “rigged” so that every combination is accounted for and has an outcome</a:t>
          </a:r>
        </a:p>
      </dgm:t>
    </dgm:pt>
    <dgm:pt modelId="{3F67A471-6578-483C-8321-8513D70193FB}" type="parTrans" cxnId="{7979CC8C-B380-485A-8CF3-584FB6085810}">
      <dgm:prSet/>
      <dgm:spPr/>
      <dgm:t>
        <a:bodyPr/>
        <a:lstStyle/>
        <a:p>
          <a:endParaRPr lang="en-US"/>
        </a:p>
      </dgm:t>
    </dgm:pt>
    <dgm:pt modelId="{1E949ED5-BAD5-44C7-BA5E-1E6C7C69B2C2}" type="sibTrans" cxnId="{7979CC8C-B380-485A-8CF3-584FB6085810}">
      <dgm:prSet/>
      <dgm:spPr/>
      <dgm:t>
        <a:bodyPr/>
        <a:lstStyle/>
        <a:p>
          <a:endParaRPr lang="en-US"/>
        </a:p>
      </dgm:t>
    </dgm:pt>
    <dgm:pt modelId="{0F225B17-0DD0-46A4-9A50-1BFE0077E064}" type="pres">
      <dgm:prSet presAssocID="{3671F899-2C7E-46FB-BA85-94E2C5149D82}" presName="linear" presStyleCnt="0">
        <dgm:presLayoutVars>
          <dgm:animLvl val="lvl"/>
          <dgm:resizeHandles val="exact"/>
        </dgm:presLayoutVars>
      </dgm:prSet>
      <dgm:spPr/>
    </dgm:pt>
    <dgm:pt modelId="{35301E9E-0BA1-4586-A29A-0EB7D335C248}" type="pres">
      <dgm:prSet presAssocID="{8245D6C2-198A-4FAB-A541-C0BF60AD89C9}" presName="parentText" presStyleLbl="node1" presStyleIdx="0" presStyleCnt="3">
        <dgm:presLayoutVars>
          <dgm:chMax val="0"/>
          <dgm:bulletEnabled val="1"/>
        </dgm:presLayoutVars>
      </dgm:prSet>
      <dgm:spPr/>
    </dgm:pt>
    <dgm:pt modelId="{B43306F9-D17C-492A-8FC2-6E89ABE7166C}" type="pres">
      <dgm:prSet presAssocID="{A29EC9BB-4D12-42FD-9523-27C62477B09D}" presName="spacer" presStyleCnt="0"/>
      <dgm:spPr/>
    </dgm:pt>
    <dgm:pt modelId="{7C7D8D45-40F6-468D-8CDE-3D2E63D74CE2}" type="pres">
      <dgm:prSet presAssocID="{1A0E8ED4-DC9E-4A26-9075-7FE22C8F8348}" presName="parentText" presStyleLbl="node1" presStyleIdx="1" presStyleCnt="3">
        <dgm:presLayoutVars>
          <dgm:chMax val="0"/>
          <dgm:bulletEnabled val="1"/>
        </dgm:presLayoutVars>
      </dgm:prSet>
      <dgm:spPr/>
    </dgm:pt>
    <dgm:pt modelId="{CFCD0F93-6891-47AC-BC68-1F64D8C069D3}" type="pres">
      <dgm:prSet presAssocID="{2B1162CC-FA0C-4D4F-B870-C9DC34F34023}" presName="spacer" presStyleCnt="0"/>
      <dgm:spPr/>
    </dgm:pt>
    <dgm:pt modelId="{63F16D42-F604-4232-8BA6-997C752B8D41}" type="pres">
      <dgm:prSet presAssocID="{E89962BA-03D6-4058-A4A7-57433A1711E8}" presName="parentText" presStyleLbl="node1" presStyleIdx="2" presStyleCnt="3">
        <dgm:presLayoutVars>
          <dgm:chMax val="0"/>
          <dgm:bulletEnabled val="1"/>
        </dgm:presLayoutVars>
      </dgm:prSet>
      <dgm:spPr/>
    </dgm:pt>
  </dgm:ptLst>
  <dgm:cxnLst>
    <dgm:cxn modelId="{ACA1332F-083C-4AAA-836A-F4EB529ACEA3}" type="presOf" srcId="{8245D6C2-198A-4FAB-A541-C0BF60AD89C9}" destId="{35301E9E-0BA1-4586-A29A-0EB7D335C248}" srcOrd="0" destOrd="0" presId="urn:microsoft.com/office/officeart/2005/8/layout/vList2"/>
    <dgm:cxn modelId="{47C04176-2F38-4E83-993F-D8F9B5821398}" srcId="{3671F899-2C7E-46FB-BA85-94E2C5149D82}" destId="{1A0E8ED4-DC9E-4A26-9075-7FE22C8F8348}" srcOrd="1" destOrd="0" parTransId="{9DE67BE6-EDF9-45B0-97DF-56A18A01F10E}" sibTransId="{2B1162CC-FA0C-4D4F-B870-C9DC34F34023}"/>
    <dgm:cxn modelId="{ACE6F086-BA68-46C0-ACBA-4182FA0E5DCA}" type="presOf" srcId="{E89962BA-03D6-4058-A4A7-57433A1711E8}" destId="{63F16D42-F604-4232-8BA6-997C752B8D41}" srcOrd="0" destOrd="0" presId="urn:microsoft.com/office/officeart/2005/8/layout/vList2"/>
    <dgm:cxn modelId="{7979CC8C-B380-485A-8CF3-584FB6085810}" srcId="{3671F899-2C7E-46FB-BA85-94E2C5149D82}" destId="{E89962BA-03D6-4058-A4A7-57433A1711E8}" srcOrd="2" destOrd="0" parTransId="{3F67A471-6578-483C-8321-8513D70193FB}" sibTransId="{1E949ED5-BAD5-44C7-BA5E-1E6C7C69B2C2}"/>
    <dgm:cxn modelId="{9F40B89A-A217-476C-B18B-52C52AACEB72}" type="presOf" srcId="{1A0E8ED4-DC9E-4A26-9075-7FE22C8F8348}" destId="{7C7D8D45-40F6-468D-8CDE-3D2E63D74CE2}" srcOrd="0" destOrd="0" presId="urn:microsoft.com/office/officeart/2005/8/layout/vList2"/>
    <dgm:cxn modelId="{EED600B1-6020-452A-9E93-2B301333C362}" type="presOf" srcId="{3671F899-2C7E-46FB-BA85-94E2C5149D82}" destId="{0F225B17-0DD0-46A4-9A50-1BFE0077E064}" srcOrd="0" destOrd="0" presId="urn:microsoft.com/office/officeart/2005/8/layout/vList2"/>
    <dgm:cxn modelId="{0A7E18FF-A09F-4D0E-B625-D3FA7D6EB65A}" srcId="{3671F899-2C7E-46FB-BA85-94E2C5149D82}" destId="{8245D6C2-198A-4FAB-A541-C0BF60AD89C9}" srcOrd="0" destOrd="0" parTransId="{53E3AA27-7006-4510-862F-DAB77697E881}" sibTransId="{A29EC9BB-4D12-42FD-9523-27C62477B09D}"/>
    <dgm:cxn modelId="{CD64997F-59F2-460A-9673-476646979DDC}" type="presParOf" srcId="{0F225B17-0DD0-46A4-9A50-1BFE0077E064}" destId="{35301E9E-0BA1-4586-A29A-0EB7D335C248}" srcOrd="0" destOrd="0" presId="urn:microsoft.com/office/officeart/2005/8/layout/vList2"/>
    <dgm:cxn modelId="{ED3C0725-0690-433C-83ED-607B74288BB9}" type="presParOf" srcId="{0F225B17-0DD0-46A4-9A50-1BFE0077E064}" destId="{B43306F9-D17C-492A-8FC2-6E89ABE7166C}" srcOrd="1" destOrd="0" presId="urn:microsoft.com/office/officeart/2005/8/layout/vList2"/>
    <dgm:cxn modelId="{5D5F97B2-A0C5-4345-AD04-608006D3A189}" type="presParOf" srcId="{0F225B17-0DD0-46A4-9A50-1BFE0077E064}" destId="{7C7D8D45-40F6-468D-8CDE-3D2E63D74CE2}" srcOrd="2" destOrd="0" presId="urn:microsoft.com/office/officeart/2005/8/layout/vList2"/>
    <dgm:cxn modelId="{22A780D9-32B8-4EA0-BA7C-625D3A915E4A}" type="presParOf" srcId="{0F225B17-0DD0-46A4-9A50-1BFE0077E064}" destId="{CFCD0F93-6891-47AC-BC68-1F64D8C069D3}" srcOrd="3" destOrd="0" presId="urn:microsoft.com/office/officeart/2005/8/layout/vList2"/>
    <dgm:cxn modelId="{0F1309A1-421D-437D-9C0B-97CB02FB9BC4}" type="presParOf" srcId="{0F225B17-0DD0-46A4-9A50-1BFE0077E064}" destId="{63F16D42-F604-4232-8BA6-997C752B8D4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22E9EE01-072E-4BF4-AF6C-87DCC5F2E1C1}">
      <dgm:prSet phldrT="[Text]"/>
      <dgm:spPr/>
      <dgm:t>
        <a:bodyPr/>
        <a:lstStyle/>
        <a:p>
          <a:r>
            <a:rPr lang="en-US" dirty="0"/>
            <a:t>Owns</a:t>
          </a:r>
        </a:p>
      </dgm:t>
    </dgm:pt>
    <dgm:pt modelId="{BA1CA375-585B-4FB9-876C-5BD7B1388F83}" type="parTrans" cxnId="{09EAF33F-792D-41ED-AD32-D2AE0CFAEDC4}">
      <dgm:prSet/>
      <dgm:spPr/>
      <dgm:t>
        <a:bodyPr/>
        <a:lstStyle/>
        <a:p>
          <a:endParaRPr lang="en-US"/>
        </a:p>
      </dgm:t>
    </dgm:pt>
    <dgm:pt modelId="{C0AF11ED-6576-4EB5-B0AD-E02FC8C018AB}" type="sibTrans" cxnId="{09EAF33F-792D-41ED-AD32-D2AE0CFAEDC4}">
      <dgm:prSet/>
      <dgm:spPr/>
      <dgm:t>
        <a:bodyPr/>
        <a:lstStyle/>
        <a:p>
          <a:endParaRPr lang="en-US"/>
        </a:p>
      </dgm:t>
    </dgm:pt>
    <dgm:pt modelId="{5C25F400-C838-420B-AAC1-807675FE29A3}">
      <dgm:prSet phldrT="[Text]"/>
      <dgm:spPr/>
      <dgm:t>
        <a:bodyPr/>
        <a:lstStyle/>
        <a:p>
          <a:r>
            <a:rPr lang="en-US" dirty="0"/>
            <a:t>Rents</a:t>
          </a:r>
        </a:p>
      </dgm:t>
    </dgm:pt>
    <dgm:pt modelId="{281FACF7-4FEB-4592-9E98-C636EA895059}" type="parTrans" cxnId="{582B126D-A87B-40AB-85DC-E63DBA27D230}">
      <dgm:prSet/>
      <dgm:spPr/>
      <dgm:t>
        <a:bodyPr/>
        <a:lstStyle/>
        <a:p>
          <a:endParaRPr lang="en-US"/>
        </a:p>
      </dgm:t>
    </dgm:pt>
    <dgm:pt modelId="{6125A210-8F38-4770-8DBC-609A8E29CC29}" type="sibTrans" cxnId="{582B126D-A87B-40AB-85DC-E63DBA27D230}">
      <dgm:prSet/>
      <dgm:spPr/>
      <dgm:t>
        <a:bodyPr/>
        <a:lstStyle/>
        <a:p>
          <a:endParaRPr lang="en-US"/>
        </a:p>
      </dgm:t>
    </dgm:pt>
    <dgm:pt modelId="{D7799C96-3B58-4C55-A2F5-30783520E35D}">
      <dgm:prSet phldrT="[Text]"/>
      <dgm:spPr/>
      <dgm:t>
        <a:bodyPr/>
        <a:lstStyle/>
        <a:p>
          <a:r>
            <a:rPr lang="en-US" dirty="0"/>
            <a:t>Income &lt; 40k</a:t>
          </a:r>
        </a:p>
      </dgm:t>
    </dgm:pt>
    <dgm:pt modelId="{2CCF1DA1-2CB6-4010-8ED6-073FD6F8AC89}" type="parTrans" cxnId="{ABFB1FF0-2011-4E67-B831-B31700887D30}">
      <dgm:prSet/>
      <dgm:spPr/>
      <dgm:t>
        <a:bodyPr/>
        <a:lstStyle/>
        <a:p>
          <a:endParaRPr lang="en-US"/>
        </a:p>
      </dgm:t>
    </dgm:pt>
    <dgm:pt modelId="{13060A87-9BDC-4EFA-AF6E-DC947818D21C}" type="sibTrans" cxnId="{ABFB1FF0-2011-4E67-B831-B31700887D30}">
      <dgm:prSet/>
      <dgm:spPr/>
      <dgm:t>
        <a:bodyPr/>
        <a:lstStyle/>
        <a:p>
          <a:endParaRPr lang="en-US"/>
        </a:p>
      </dgm:t>
    </dgm:pt>
    <dgm:pt modelId="{C11CBEF8-687E-4D89-B30A-73C8C9A08928}">
      <dgm:prSet phldrT="[Text]"/>
      <dgm:spPr/>
      <dgm:t>
        <a:bodyPr/>
        <a:lstStyle/>
        <a:p>
          <a:r>
            <a:rPr lang="en-US" dirty="0"/>
            <a:t>Income &gt; 40k</a:t>
          </a:r>
        </a:p>
      </dgm:t>
    </dgm:pt>
    <dgm:pt modelId="{4698A61F-2011-4AA3-957F-89883329E39A}" type="parTrans" cxnId="{F30E4A6E-67F8-414C-B3E5-E0DB985E9CEA}">
      <dgm:prSet/>
      <dgm:spPr/>
      <dgm:t>
        <a:bodyPr/>
        <a:lstStyle/>
        <a:p>
          <a:endParaRPr lang="en-US"/>
        </a:p>
      </dgm:t>
    </dgm:pt>
    <dgm:pt modelId="{296568AE-B3F5-4C3D-B6F7-E3B3411B5383}" type="sibTrans" cxnId="{F30E4A6E-67F8-414C-B3E5-E0DB985E9CEA}">
      <dgm:prSet/>
      <dgm:spPr/>
      <dgm:t>
        <a:bodyPr/>
        <a:lstStyle/>
        <a:p>
          <a:endParaRPr lang="en-US"/>
        </a:p>
      </dgm:t>
    </dgm:pt>
    <dgm:pt modelId="{0FBAF916-B33D-45EB-A210-536BFD40ED87}">
      <dgm:prSet phldrT="[Text]"/>
      <dgm:spPr/>
      <dgm:t>
        <a:bodyPr/>
        <a:lstStyle/>
        <a:p>
          <a:r>
            <a:rPr lang="en-US" dirty="0"/>
            <a:t>Debt &gt; 20%</a:t>
          </a:r>
        </a:p>
      </dgm:t>
    </dgm:pt>
    <dgm:pt modelId="{899A0159-FC5F-41DC-BB40-8238D3649F3D}" type="parTrans" cxnId="{FF2F8CB3-528F-470A-BB0F-831150DE3449}">
      <dgm:prSet/>
      <dgm:spPr/>
      <dgm:t>
        <a:bodyPr/>
        <a:lstStyle/>
        <a:p>
          <a:endParaRPr lang="en-US"/>
        </a:p>
      </dgm:t>
    </dgm:pt>
    <dgm:pt modelId="{B3C5D2F7-AB79-468A-8A1C-595EF9F023A5}" type="sibTrans" cxnId="{FF2F8CB3-528F-470A-BB0F-831150DE3449}">
      <dgm:prSet/>
      <dgm:spPr/>
      <dgm:t>
        <a:bodyPr/>
        <a:lstStyle/>
        <a:p>
          <a:endParaRPr lang="en-US"/>
        </a:p>
      </dgm:t>
    </dgm:pt>
    <dgm:pt modelId="{5934413A-286F-4407-A654-73465391016F}">
      <dgm:prSet phldrT="[Text]"/>
      <dgm:spPr>
        <a:solidFill>
          <a:schemeClr val="tx2"/>
        </a:solidFill>
      </dgm:spPr>
      <dgm:t>
        <a:bodyPr/>
        <a:lstStyle/>
        <a:p>
          <a:r>
            <a:rPr lang="en-US" dirty="0"/>
            <a:t>Default</a:t>
          </a:r>
        </a:p>
      </dgm:t>
    </dgm:pt>
    <dgm:pt modelId="{D5F4D59A-8200-43C3-843E-13D9ECA96E5A}" type="parTrans" cxnId="{EA043834-B7AE-4CDE-8075-9F6A0B4CA672}">
      <dgm:prSet/>
      <dgm:spPr/>
      <dgm:t>
        <a:bodyPr/>
        <a:lstStyle/>
        <a:p>
          <a:endParaRPr lang="en-US"/>
        </a:p>
      </dgm:t>
    </dgm:pt>
    <dgm:pt modelId="{B2A70482-A162-4B02-8C7A-B5373DCB1608}" type="sibTrans" cxnId="{EA043834-B7AE-4CDE-8075-9F6A0B4CA672}">
      <dgm:prSet/>
      <dgm:spPr/>
      <dgm:t>
        <a:bodyPr/>
        <a:lstStyle/>
        <a:p>
          <a:endParaRPr lang="en-US"/>
        </a:p>
      </dgm:t>
    </dgm:pt>
    <dgm:pt modelId="{76ED09E2-0697-467A-86F6-97045AAC6F98}">
      <dgm:prSet phldrT="[Text]"/>
      <dgm:spPr/>
      <dgm:t>
        <a:bodyPr/>
        <a:lstStyle/>
        <a:p>
          <a:r>
            <a:rPr lang="en-US" dirty="0"/>
            <a:t>Debt &lt; 20%</a:t>
          </a:r>
        </a:p>
      </dgm:t>
    </dgm:pt>
    <dgm:pt modelId="{A545F5AA-171B-48E1-BF4D-AD87C3E71841}" type="parTrans" cxnId="{348C761B-949B-47C2-849A-7408712904FE}">
      <dgm:prSet/>
      <dgm:spPr/>
      <dgm:t>
        <a:bodyPr/>
        <a:lstStyle/>
        <a:p>
          <a:endParaRPr lang="en-US"/>
        </a:p>
      </dgm:t>
    </dgm:pt>
    <dgm:pt modelId="{5D3B837F-AC28-4C57-B78C-9EA4784D3A48}" type="sibTrans" cxnId="{348C761B-949B-47C2-849A-7408712904FE}">
      <dgm:prSet/>
      <dgm:spPr/>
      <dgm:t>
        <a:bodyPr/>
        <a:lstStyle/>
        <a:p>
          <a:endParaRPr lang="en-US"/>
        </a:p>
      </dgm:t>
    </dgm:pt>
    <dgm:pt modelId="{92383C6F-0252-41C5-B4C6-10A495B8172E}">
      <dgm:prSet phldrT="[Text]"/>
      <dgm:spPr>
        <a:solidFill>
          <a:schemeClr val="tx2"/>
        </a:solidFill>
      </dgm:spPr>
      <dgm:t>
        <a:bodyPr/>
        <a:lstStyle/>
        <a:p>
          <a:r>
            <a:rPr lang="en-US" dirty="0"/>
            <a:t>No Default</a:t>
          </a:r>
        </a:p>
      </dgm:t>
    </dgm:pt>
    <dgm:pt modelId="{AE345F08-6E26-41F5-928D-B3F0B64F21DB}" type="parTrans" cxnId="{87927187-7BEB-43E3-8EAC-86C8B35A666E}">
      <dgm:prSet/>
      <dgm:spPr/>
      <dgm:t>
        <a:bodyPr/>
        <a:lstStyle/>
        <a:p>
          <a:endParaRPr lang="en-US"/>
        </a:p>
      </dgm:t>
    </dgm:pt>
    <dgm:pt modelId="{04DD0821-FE73-4497-9B69-8C9CD1FB659B}" type="sibTrans" cxnId="{87927187-7BEB-43E3-8EAC-86C8B35A666E}">
      <dgm:prSet/>
      <dgm:spPr/>
      <dgm:t>
        <a:bodyPr/>
        <a:lstStyle/>
        <a:p>
          <a:endParaRPr lang="en-US"/>
        </a:p>
      </dgm:t>
    </dgm:pt>
    <dgm:pt modelId="{21D3CF1C-5C41-4A0F-88E7-6B5946EA102E}">
      <dgm:prSet phldrT="[Text]"/>
      <dgm:spPr>
        <a:solidFill>
          <a:schemeClr val="tx2"/>
        </a:solidFill>
      </dgm:spPr>
      <dgm:t>
        <a:bodyPr/>
        <a:lstStyle/>
        <a:p>
          <a:r>
            <a:rPr lang="en-US" dirty="0"/>
            <a:t>No Default</a:t>
          </a:r>
        </a:p>
      </dgm:t>
    </dgm:pt>
    <dgm:pt modelId="{45D98137-A6C2-45D5-8680-BCD1715629B0}" type="parTrans" cxnId="{B4BE56AE-B244-47C1-898C-890CA3EED577}">
      <dgm:prSet/>
      <dgm:spPr/>
      <dgm:t>
        <a:bodyPr/>
        <a:lstStyle/>
        <a:p>
          <a:endParaRPr lang="en-US"/>
        </a:p>
      </dgm:t>
    </dgm:pt>
    <dgm:pt modelId="{7A410E25-95F2-4C95-81E1-1F4B533D547C}" type="sibTrans" cxnId="{B4BE56AE-B244-47C1-898C-890CA3EED577}">
      <dgm:prSet/>
      <dgm:spPr/>
      <dgm:t>
        <a:bodyPr/>
        <a:lstStyle/>
        <a:p>
          <a:endParaRPr lang="en-US"/>
        </a:p>
      </dgm:t>
    </dgm:pt>
    <dgm:pt modelId="{12B94747-8F3A-4DD4-B989-41D228BE6CA6}">
      <dgm:prSet phldrT="[Text]"/>
      <dgm:spPr/>
      <dgm:t>
        <a:bodyPr/>
        <a:lstStyle/>
        <a:p>
          <a:r>
            <a:rPr lang="en-US" dirty="0"/>
            <a:t>Income &lt; 40k</a:t>
          </a:r>
        </a:p>
      </dgm:t>
    </dgm:pt>
    <dgm:pt modelId="{2926C2E1-A9E8-42F1-982F-2921EF8E141B}" type="parTrans" cxnId="{1922EDE6-C1B9-496F-B602-64AA29070B40}">
      <dgm:prSet/>
      <dgm:spPr/>
      <dgm:t>
        <a:bodyPr/>
        <a:lstStyle/>
        <a:p>
          <a:endParaRPr lang="en-US"/>
        </a:p>
      </dgm:t>
    </dgm:pt>
    <dgm:pt modelId="{92CFD3C8-F48F-48F2-B75C-5E269DB20F14}" type="sibTrans" cxnId="{1922EDE6-C1B9-496F-B602-64AA29070B40}">
      <dgm:prSet/>
      <dgm:spPr/>
      <dgm:t>
        <a:bodyPr/>
        <a:lstStyle/>
        <a:p>
          <a:endParaRPr lang="en-US"/>
        </a:p>
      </dgm:t>
    </dgm:pt>
    <dgm:pt modelId="{56303EFC-26D9-4C9E-8B6A-BCBDB23E4C17}">
      <dgm:prSet phldrT="[Text]"/>
      <dgm:spPr/>
      <dgm:t>
        <a:bodyPr/>
        <a:lstStyle/>
        <a:p>
          <a:r>
            <a:rPr lang="en-US" dirty="0"/>
            <a:t>Income &gt; 40k</a:t>
          </a:r>
        </a:p>
      </dgm:t>
    </dgm:pt>
    <dgm:pt modelId="{24BFF512-B629-4284-A719-EDB5B18DAC43}" type="parTrans" cxnId="{FF3BC838-0FC7-49B0-8C95-0CD71AFF875B}">
      <dgm:prSet/>
      <dgm:spPr/>
      <dgm:t>
        <a:bodyPr/>
        <a:lstStyle/>
        <a:p>
          <a:endParaRPr lang="en-US"/>
        </a:p>
      </dgm:t>
    </dgm:pt>
    <dgm:pt modelId="{B6FEA68C-DEE2-4F05-ADB9-9B4A329B5A9B}" type="sibTrans" cxnId="{FF3BC838-0FC7-49B0-8C95-0CD71AFF875B}">
      <dgm:prSet/>
      <dgm:spPr/>
      <dgm:t>
        <a:bodyPr/>
        <a:lstStyle/>
        <a:p>
          <a:endParaRPr lang="en-US"/>
        </a:p>
      </dgm:t>
    </dgm:pt>
    <dgm:pt modelId="{B3411AEE-8A33-4F3D-9ADA-0E91A289D176}">
      <dgm:prSet phldrT="[Text]"/>
      <dgm:spPr>
        <a:solidFill>
          <a:schemeClr val="tx2"/>
        </a:solidFill>
      </dgm:spPr>
      <dgm:t>
        <a:bodyPr/>
        <a:lstStyle/>
        <a:p>
          <a:r>
            <a:rPr lang="en-US" dirty="0"/>
            <a:t>Default</a:t>
          </a:r>
        </a:p>
      </dgm:t>
    </dgm:pt>
    <dgm:pt modelId="{0F500EAA-0EEB-4544-A166-A5F2703CD9D9}" type="sibTrans" cxnId="{3E3D947E-6307-4EFD-9B75-735FBBD03ED8}">
      <dgm:prSet/>
      <dgm:spPr/>
      <dgm:t>
        <a:bodyPr/>
        <a:lstStyle/>
        <a:p>
          <a:endParaRPr lang="en-US"/>
        </a:p>
      </dgm:t>
    </dgm:pt>
    <dgm:pt modelId="{689473AC-B762-4810-BC06-96DD38B89B0D}" type="parTrans" cxnId="{3E3D947E-6307-4EFD-9B75-735FBBD03ED8}">
      <dgm:prSet/>
      <dgm:spPr/>
      <dgm:t>
        <a:bodyPr/>
        <a:lstStyle/>
        <a:p>
          <a:endParaRPr lang="en-US"/>
        </a:p>
      </dgm:t>
    </dgm:pt>
    <dgm:pt modelId="{1C983EF7-2806-4136-AD46-57391EE3FD8C}">
      <dgm:prSet phldrT="[Text]"/>
      <dgm:spPr/>
      <dgm:t>
        <a:bodyPr/>
        <a:lstStyle/>
        <a:p>
          <a:r>
            <a:rPr lang="en-US" dirty="0"/>
            <a:t>Debt &gt; 20%</a:t>
          </a:r>
        </a:p>
      </dgm:t>
    </dgm:pt>
    <dgm:pt modelId="{AD3D8269-4DB0-485D-B4C0-C54380E5B73A}" type="parTrans" cxnId="{AD3C86BF-1D2A-42CB-B386-622EC075B4D4}">
      <dgm:prSet/>
      <dgm:spPr/>
      <dgm:t>
        <a:bodyPr/>
        <a:lstStyle/>
        <a:p>
          <a:endParaRPr lang="en-US"/>
        </a:p>
      </dgm:t>
    </dgm:pt>
    <dgm:pt modelId="{02A422BC-7445-4D73-BE55-051FB81F2B55}" type="sibTrans" cxnId="{AD3C86BF-1D2A-42CB-B386-622EC075B4D4}">
      <dgm:prSet/>
      <dgm:spPr/>
      <dgm:t>
        <a:bodyPr/>
        <a:lstStyle/>
        <a:p>
          <a:endParaRPr lang="en-US"/>
        </a:p>
      </dgm:t>
    </dgm:pt>
    <dgm:pt modelId="{036CD5FB-5E4D-4F61-8150-2531EB1199D0}">
      <dgm:prSet phldrT="[Text]"/>
      <dgm:spPr>
        <a:solidFill>
          <a:schemeClr val="tx2"/>
        </a:solidFill>
      </dgm:spPr>
      <dgm:t>
        <a:bodyPr/>
        <a:lstStyle/>
        <a:p>
          <a:r>
            <a:rPr lang="en-US" dirty="0"/>
            <a:t>Default</a:t>
          </a:r>
        </a:p>
      </dgm:t>
    </dgm:pt>
    <dgm:pt modelId="{B786DE84-0429-49BF-9DD0-B2C7683C7379}" type="parTrans" cxnId="{616FEC14-980D-4C12-81FA-3BC8E95609B6}">
      <dgm:prSet/>
      <dgm:spPr/>
      <dgm:t>
        <a:bodyPr/>
        <a:lstStyle/>
        <a:p>
          <a:endParaRPr lang="en-US"/>
        </a:p>
      </dgm:t>
    </dgm:pt>
    <dgm:pt modelId="{DCAADBF1-C4D3-4EE5-97E8-801271A138A7}" type="sibTrans" cxnId="{616FEC14-980D-4C12-81FA-3BC8E95609B6}">
      <dgm:prSet/>
      <dgm:spPr/>
      <dgm:t>
        <a:bodyPr/>
        <a:lstStyle/>
        <a:p>
          <a:endParaRPr lang="en-US"/>
        </a:p>
      </dgm:t>
    </dgm:pt>
    <dgm:pt modelId="{D4A15ADD-DAA9-4118-B08D-FAA61E8E6A8A}">
      <dgm:prSet phldrT="[Text]"/>
      <dgm:spPr/>
      <dgm:t>
        <a:bodyPr/>
        <a:lstStyle/>
        <a:p>
          <a:r>
            <a:rPr lang="en-US" dirty="0"/>
            <a:t>Debt &lt; 20%</a:t>
          </a:r>
        </a:p>
      </dgm:t>
    </dgm:pt>
    <dgm:pt modelId="{F72D3745-73D0-4D7F-8F0A-9471872AE30F}" type="parTrans" cxnId="{72000572-28A5-4974-8E44-329D29B142B5}">
      <dgm:prSet/>
      <dgm:spPr/>
      <dgm:t>
        <a:bodyPr/>
        <a:lstStyle/>
        <a:p>
          <a:endParaRPr lang="en-US"/>
        </a:p>
      </dgm:t>
    </dgm:pt>
    <dgm:pt modelId="{194BFD6E-78B5-474D-AF1A-1F23697B49DB}" type="sibTrans" cxnId="{72000572-28A5-4974-8E44-329D29B142B5}">
      <dgm:prSet/>
      <dgm:spPr/>
      <dgm:t>
        <a:bodyPr/>
        <a:lstStyle/>
        <a:p>
          <a:endParaRPr lang="en-US"/>
        </a:p>
      </dgm:t>
    </dgm:pt>
    <dgm:pt modelId="{0CCFAFE3-AB48-4412-A527-7AE583D115FA}">
      <dgm:prSet phldrT="[Text]"/>
      <dgm:spPr>
        <a:solidFill>
          <a:schemeClr val="tx2"/>
        </a:solidFill>
      </dgm:spPr>
      <dgm:t>
        <a:bodyPr/>
        <a:lstStyle/>
        <a:p>
          <a:r>
            <a:rPr lang="en-US" dirty="0"/>
            <a:t>No Default</a:t>
          </a:r>
        </a:p>
      </dgm:t>
    </dgm:pt>
    <dgm:pt modelId="{8D91136C-EF33-40D9-8A94-313EEACA68A5}" type="parTrans" cxnId="{C6A046E1-FF6C-47E5-903E-B787893F94C3}">
      <dgm:prSet/>
      <dgm:spPr/>
      <dgm:t>
        <a:bodyPr/>
        <a:lstStyle/>
        <a:p>
          <a:endParaRPr lang="en-US"/>
        </a:p>
      </dgm:t>
    </dgm:pt>
    <dgm:pt modelId="{9AB521A7-8C45-4836-8F75-34EE81453BE2}" type="sibTrans" cxnId="{C6A046E1-FF6C-47E5-903E-B787893F94C3}">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5E0BBEC9-5B9F-4053-8E67-C9C6D2D67BE6}" type="pres">
      <dgm:prSet presAssocID="{BA1CA375-585B-4FB9-876C-5BD7B1388F83}" presName="conn2-1" presStyleLbl="parChTrans1D2" presStyleIdx="0" presStyleCnt="2"/>
      <dgm:spPr/>
    </dgm:pt>
    <dgm:pt modelId="{21295740-FBCA-46E5-8A9E-97290F0A8D18}" type="pres">
      <dgm:prSet presAssocID="{BA1CA375-585B-4FB9-876C-5BD7B1388F83}" presName="connTx" presStyleLbl="parChTrans1D2" presStyleIdx="0" presStyleCnt="2"/>
      <dgm:spPr/>
    </dgm:pt>
    <dgm:pt modelId="{E0F6C465-5651-402E-BFB8-9AAA95EE3D82}" type="pres">
      <dgm:prSet presAssocID="{22E9EE01-072E-4BF4-AF6C-87DCC5F2E1C1}" presName="root2" presStyleCnt="0"/>
      <dgm:spPr/>
    </dgm:pt>
    <dgm:pt modelId="{3C26A79A-674E-4D53-BE0E-12759BCC504F}" type="pres">
      <dgm:prSet presAssocID="{22E9EE01-072E-4BF4-AF6C-87DCC5F2E1C1}" presName="LevelTwoTextNode" presStyleLbl="node2" presStyleIdx="0" presStyleCnt="2">
        <dgm:presLayoutVars>
          <dgm:chPref val="3"/>
        </dgm:presLayoutVars>
      </dgm:prSet>
      <dgm:spPr/>
    </dgm:pt>
    <dgm:pt modelId="{36977E2E-A79F-4680-9C8B-B6F2C4657A11}" type="pres">
      <dgm:prSet presAssocID="{22E9EE01-072E-4BF4-AF6C-87DCC5F2E1C1}" presName="level3hierChild" presStyleCnt="0"/>
      <dgm:spPr/>
    </dgm:pt>
    <dgm:pt modelId="{1F230B31-00AC-4692-96D4-9F5DB7C48F8D}" type="pres">
      <dgm:prSet presAssocID="{2CCF1DA1-2CB6-4010-8ED6-073FD6F8AC89}" presName="conn2-1" presStyleLbl="parChTrans1D3" presStyleIdx="0" presStyleCnt="4"/>
      <dgm:spPr/>
    </dgm:pt>
    <dgm:pt modelId="{4C96EB8D-7138-475F-827C-CDCB0AA2F004}" type="pres">
      <dgm:prSet presAssocID="{2CCF1DA1-2CB6-4010-8ED6-073FD6F8AC89}" presName="connTx" presStyleLbl="parChTrans1D3" presStyleIdx="0" presStyleCnt="4"/>
      <dgm:spPr/>
    </dgm:pt>
    <dgm:pt modelId="{2DF654E1-19A9-4E0A-8FE6-208AE09E7E4B}" type="pres">
      <dgm:prSet presAssocID="{D7799C96-3B58-4C55-A2F5-30783520E35D}" presName="root2" presStyleCnt="0"/>
      <dgm:spPr/>
    </dgm:pt>
    <dgm:pt modelId="{E3F5726A-244A-458C-92FD-7F6439C7BB50}" type="pres">
      <dgm:prSet presAssocID="{D7799C96-3B58-4C55-A2F5-30783520E35D}" presName="LevelTwoTextNode" presStyleLbl="node3" presStyleIdx="0" presStyleCnt="4">
        <dgm:presLayoutVars>
          <dgm:chPref val="3"/>
        </dgm:presLayoutVars>
      </dgm:prSet>
      <dgm:spPr/>
    </dgm:pt>
    <dgm:pt modelId="{AD88454D-AE2B-48E3-AC93-0C5367A6276B}" type="pres">
      <dgm:prSet presAssocID="{D7799C96-3B58-4C55-A2F5-30783520E35D}" presName="level3hierChild" presStyleCnt="0"/>
      <dgm:spPr/>
    </dgm:pt>
    <dgm:pt modelId="{FDA0C0D4-0AE9-477D-810E-694FD2BA9D16}" type="pres">
      <dgm:prSet presAssocID="{899A0159-FC5F-41DC-BB40-8238D3649F3D}" presName="conn2-1" presStyleLbl="parChTrans1D4" presStyleIdx="0" presStyleCnt="10"/>
      <dgm:spPr/>
    </dgm:pt>
    <dgm:pt modelId="{5BF86854-2CA1-420E-8A7C-D3990E2F6F4E}" type="pres">
      <dgm:prSet presAssocID="{899A0159-FC5F-41DC-BB40-8238D3649F3D}" presName="connTx" presStyleLbl="parChTrans1D4" presStyleIdx="0" presStyleCnt="10"/>
      <dgm:spPr/>
    </dgm:pt>
    <dgm:pt modelId="{734575FF-CACA-4265-B7FD-AECD1374F52F}" type="pres">
      <dgm:prSet presAssocID="{0FBAF916-B33D-45EB-A210-536BFD40ED87}" presName="root2" presStyleCnt="0"/>
      <dgm:spPr/>
    </dgm:pt>
    <dgm:pt modelId="{C5F436BC-EFD4-487F-AF98-E46237755118}" type="pres">
      <dgm:prSet presAssocID="{0FBAF916-B33D-45EB-A210-536BFD40ED87}" presName="LevelTwoTextNode" presStyleLbl="node4" presStyleIdx="0" presStyleCnt="10">
        <dgm:presLayoutVars>
          <dgm:chPref val="3"/>
        </dgm:presLayoutVars>
      </dgm:prSet>
      <dgm:spPr/>
    </dgm:pt>
    <dgm:pt modelId="{CE2A0E31-AD18-45B8-B479-76621E01089A}" type="pres">
      <dgm:prSet presAssocID="{0FBAF916-B33D-45EB-A210-536BFD40ED87}" presName="level3hierChild" presStyleCnt="0"/>
      <dgm:spPr/>
    </dgm:pt>
    <dgm:pt modelId="{BF02C258-BC61-4674-AD90-9A9FDB4EA6BB}" type="pres">
      <dgm:prSet presAssocID="{D5F4D59A-8200-43C3-843E-13D9ECA96E5A}" presName="conn2-1" presStyleLbl="parChTrans1D4" presStyleIdx="1" presStyleCnt="10"/>
      <dgm:spPr/>
    </dgm:pt>
    <dgm:pt modelId="{2EEE3176-088A-454F-B956-C886896720E5}" type="pres">
      <dgm:prSet presAssocID="{D5F4D59A-8200-43C3-843E-13D9ECA96E5A}" presName="connTx" presStyleLbl="parChTrans1D4" presStyleIdx="1" presStyleCnt="10"/>
      <dgm:spPr/>
    </dgm:pt>
    <dgm:pt modelId="{90EB2034-B1C3-498F-82E3-D93A66751628}" type="pres">
      <dgm:prSet presAssocID="{5934413A-286F-4407-A654-73465391016F}" presName="root2" presStyleCnt="0"/>
      <dgm:spPr/>
    </dgm:pt>
    <dgm:pt modelId="{CFA9BC19-AE59-4815-9318-20F189256916}" type="pres">
      <dgm:prSet presAssocID="{5934413A-286F-4407-A654-73465391016F}" presName="LevelTwoTextNode" presStyleLbl="node4" presStyleIdx="1" presStyleCnt="10">
        <dgm:presLayoutVars>
          <dgm:chPref val="3"/>
        </dgm:presLayoutVars>
      </dgm:prSet>
      <dgm:spPr/>
    </dgm:pt>
    <dgm:pt modelId="{2999E4C1-04FF-440F-A605-634EE2F55107}" type="pres">
      <dgm:prSet presAssocID="{5934413A-286F-4407-A654-73465391016F}" presName="level3hierChild" presStyleCnt="0"/>
      <dgm:spPr/>
    </dgm:pt>
    <dgm:pt modelId="{292DC9C9-04BF-4D59-A74E-459661274354}" type="pres">
      <dgm:prSet presAssocID="{A545F5AA-171B-48E1-BF4D-AD87C3E71841}" presName="conn2-1" presStyleLbl="parChTrans1D4" presStyleIdx="2" presStyleCnt="10"/>
      <dgm:spPr/>
    </dgm:pt>
    <dgm:pt modelId="{6FAF3665-4D52-4B52-A6D5-85534F067A21}" type="pres">
      <dgm:prSet presAssocID="{A545F5AA-171B-48E1-BF4D-AD87C3E71841}" presName="connTx" presStyleLbl="parChTrans1D4" presStyleIdx="2" presStyleCnt="10"/>
      <dgm:spPr/>
    </dgm:pt>
    <dgm:pt modelId="{FDFB3793-3EB5-4E84-A727-17A49F1C7CCE}" type="pres">
      <dgm:prSet presAssocID="{76ED09E2-0697-467A-86F6-97045AAC6F98}" presName="root2" presStyleCnt="0"/>
      <dgm:spPr/>
    </dgm:pt>
    <dgm:pt modelId="{A2B6D8BE-661D-46C4-9B34-9D4A6890CED3}" type="pres">
      <dgm:prSet presAssocID="{76ED09E2-0697-467A-86F6-97045AAC6F98}" presName="LevelTwoTextNode" presStyleLbl="node4" presStyleIdx="2" presStyleCnt="10">
        <dgm:presLayoutVars>
          <dgm:chPref val="3"/>
        </dgm:presLayoutVars>
      </dgm:prSet>
      <dgm:spPr/>
    </dgm:pt>
    <dgm:pt modelId="{E7F8DB87-2232-4662-ADB0-27E014C883F6}" type="pres">
      <dgm:prSet presAssocID="{76ED09E2-0697-467A-86F6-97045AAC6F98}" presName="level3hierChild" presStyleCnt="0"/>
      <dgm:spPr/>
    </dgm:pt>
    <dgm:pt modelId="{545E1460-ACA1-4CC9-8BF5-4739972131F7}" type="pres">
      <dgm:prSet presAssocID="{AE345F08-6E26-41F5-928D-B3F0B64F21DB}" presName="conn2-1" presStyleLbl="parChTrans1D4" presStyleIdx="3" presStyleCnt="10"/>
      <dgm:spPr/>
    </dgm:pt>
    <dgm:pt modelId="{D364CEE6-C50D-43AD-950A-D37268444B6D}" type="pres">
      <dgm:prSet presAssocID="{AE345F08-6E26-41F5-928D-B3F0B64F21DB}" presName="connTx" presStyleLbl="parChTrans1D4" presStyleIdx="3" presStyleCnt="10"/>
      <dgm:spPr/>
    </dgm:pt>
    <dgm:pt modelId="{86A9DD40-C665-4196-B0B4-996CC81FBBAA}" type="pres">
      <dgm:prSet presAssocID="{92383C6F-0252-41C5-B4C6-10A495B8172E}" presName="root2" presStyleCnt="0"/>
      <dgm:spPr/>
    </dgm:pt>
    <dgm:pt modelId="{E05312CE-202D-436C-B8E1-0E6C1B0A3258}" type="pres">
      <dgm:prSet presAssocID="{92383C6F-0252-41C5-B4C6-10A495B8172E}" presName="LevelTwoTextNode" presStyleLbl="node4" presStyleIdx="3" presStyleCnt="10">
        <dgm:presLayoutVars>
          <dgm:chPref val="3"/>
        </dgm:presLayoutVars>
      </dgm:prSet>
      <dgm:spPr/>
    </dgm:pt>
    <dgm:pt modelId="{4F8CC8DB-6A2E-491B-AB2B-0EFB405E6EA6}" type="pres">
      <dgm:prSet presAssocID="{92383C6F-0252-41C5-B4C6-10A495B8172E}" presName="level3hierChild" presStyleCnt="0"/>
      <dgm:spPr/>
    </dgm:pt>
    <dgm:pt modelId="{5ED8B840-BC50-4DE0-85CF-7B1ADB0D8698}" type="pres">
      <dgm:prSet presAssocID="{4698A61F-2011-4AA3-957F-89883329E39A}" presName="conn2-1" presStyleLbl="parChTrans1D3" presStyleIdx="1" presStyleCnt="4"/>
      <dgm:spPr/>
    </dgm:pt>
    <dgm:pt modelId="{97F6DFAD-AE18-4676-AA39-E53EAE2323BC}" type="pres">
      <dgm:prSet presAssocID="{4698A61F-2011-4AA3-957F-89883329E39A}" presName="connTx" presStyleLbl="parChTrans1D3" presStyleIdx="1" presStyleCnt="4"/>
      <dgm:spPr/>
    </dgm:pt>
    <dgm:pt modelId="{57F37BAF-4E07-49F8-93D4-2F8C5739E0DC}" type="pres">
      <dgm:prSet presAssocID="{C11CBEF8-687E-4D89-B30A-73C8C9A08928}" presName="root2" presStyleCnt="0"/>
      <dgm:spPr/>
    </dgm:pt>
    <dgm:pt modelId="{14A602AD-B399-4CF5-90D5-029A529AF944}" type="pres">
      <dgm:prSet presAssocID="{C11CBEF8-687E-4D89-B30A-73C8C9A08928}" presName="LevelTwoTextNode" presStyleLbl="node3" presStyleIdx="1" presStyleCnt="4">
        <dgm:presLayoutVars>
          <dgm:chPref val="3"/>
        </dgm:presLayoutVars>
      </dgm:prSet>
      <dgm:spPr/>
    </dgm:pt>
    <dgm:pt modelId="{E2E2A509-9CA1-480B-AE80-4C7D1DD42BBF}" type="pres">
      <dgm:prSet presAssocID="{C11CBEF8-687E-4D89-B30A-73C8C9A08928}" presName="level3hierChild" presStyleCnt="0"/>
      <dgm:spPr/>
    </dgm:pt>
    <dgm:pt modelId="{FB1AC459-6820-4A1B-AF42-FE79313F37A1}" type="pres">
      <dgm:prSet presAssocID="{45D98137-A6C2-45D5-8680-BCD1715629B0}" presName="conn2-1" presStyleLbl="parChTrans1D4" presStyleIdx="4" presStyleCnt="10"/>
      <dgm:spPr/>
    </dgm:pt>
    <dgm:pt modelId="{FA05933D-DF13-45FA-B694-C0955A24DD4F}" type="pres">
      <dgm:prSet presAssocID="{45D98137-A6C2-45D5-8680-BCD1715629B0}" presName="connTx" presStyleLbl="parChTrans1D4" presStyleIdx="4" presStyleCnt="10"/>
      <dgm:spPr/>
    </dgm:pt>
    <dgm:pt modelId="{A8E45256-18D0-4DDF-8599-B19AE66CCAFF}" type="pres">
      <dgm:prSet presAssocID="{21D3CF1C-5C41-4A0F-88E7-6B5946EA102E}" presName="root2" presStyleCnt="0"/>
      <dgm:spPr/>
    </dgm:pt>
    <dgm:pt modelId="{E62C8BF6-85B4-491B-A276-9D3A8DB3F487}" type="pres">
      <dgm:prSet presAssocID="{21D3CF1C-5C41-4A0F-88E7-6B5946EA102E}" presName="LevelTwoTextNode" presStyleLbl="node4" presStyleIdx="4" presStyleCnt="10" custLinFactX="40081" custLinFactNeighborX="100000" custLinFactNeighborY="-1359">
        <dgm:presLayoutVars>
          <dgm:chPref val="3"/>
        </dgm:presLayoutVars>
      </dgm:prSet>
      <dgm:spPr/>
    </dgm:pt>
    <dgm:pt modelId="{4C77C7A2-95AD-45B8-84B9-6DECFBBC21ED}" type="pres">
      <dgm:prSet presAssocID="{21D3CF1C-5C41-4A0F-88E7-6B5946EA102E}" presName="level3hierChild" presStyleCnt="0"/>
      <dgm:spPr/>
    </dgm:pt>
    <dgm:pt modelId="{B41A8112-B371-41FF-8C9A-EEB29CE6535E}" type="pres">
      <dgm:prSet presAssocID="{281FACF7-4FEB-4592-9E98-C636EA895059}" presName="conn2-1" presStyleLbl="parChTrans1D2" presStyleIdx="1" presStyleCnt="2"/>
      <dgm:spPr/>
    </dgm:pt>
    <dgm:pt modelId="{E757BFCD-D958-4E87-BA0E-00921AD1BCFF}" type="pres">
      <dgm:prSet presAssocID="{281FACF7-4FEB-4592-9E98-C636EA895059}" presName="connTx" presStyleLbl="parChTrans1D2" presStyleIdx="1" presStyleCnt="2"/>
      <dgm:spPr/>
    </dgm:pt>
    <dgm:pt modelId="{17D6747E-48B6-40D4-BD89-3F7DFC786805}" type="pres">
      <dgm:prSet presAssocID="{5C25F400-C838-420B-AAC1-807675FE29A3}" presName="root2" presStyleCnt="0"/>
      <dgm:spPr/>
    </dgm:pt>
    <dgm:pt modelId="{0F3E10B3-09F2-4D4B-8106-7D4A4E941279}" type="pres">
      <dgm:prSet presAssocID="{5C25F400-C838-420B-AAC1-807675FE29A3}" presName="LevelTwoTextNode" presStyleLbl="node2" presStyleIdx="1" presStyleCnt="2">
        <dgm:presLayoutVars>
          <dgm:chPref val="3"/>
        </dgm:presLayoutVars>
      </dgm:prSet>
      <dgm:spPr/>
    </dgm:pt>
    <dgm:pt modelId="{2CCFEE74-AD9C-4D95-BB86-B4EEAF8CA36E}" type="pres">
      <dgm:prSet presAssocID="{5C25F400-C838-420B-AAC1-807675FE29A3}" presName="level3hierChild" presStyleCnt="0"/>
      <dgm:spPr/>
    </dgm:pt>
    <dgm:pt modelId="{9145236C-16FB-4F36-9121-673DE3020416}" type="pres">
      <dgm:prSet presAssocID="{2926C2E1-A9E8-42F1-982F-2921EF8E141B}" presName="conn2-1" presStyleLbl="parChTrans1D3" presStyleIdx="2" presStyleCnt="4"/>
      <dgm:spPr/>
    </dgm:pt>
    <dgm:pt modelId="{14B36F02-0950-4762-806B-A8D6BE0F8EF8}" type="pres">
      <dgm:prSet presAssocID="{2926C2E1-A9E8-42F1-982F-2921EF8E141B}" presName="connTx" presStyleLbl="parChTrans1D3" presStyleIdx="2" presStyleCnt="4"/>
      <dgm:spPr/>
    </dgm:pt>
    <dgm:pt modelId="{F61665FD-BCCE-4512-8444-C1C66562304D}" type="pres">
      <dgm:prSet presAssocID="{12B94747-8F3A-4DD4-B989-41D228BE6CA6}" presName="root2" presStyleCnt="0"/>
      <dgm:spPr/>
    </dgm:pt>
    <dgm:pt modelId="{92C936BA-DF0B-4B89-AFC3-AEDF435911C3}" type="pres">
      <dgm:prSet presAssocID="{12B94747-8F3A-4DD4-B989-41D228BE6CA6}" presName="LevelTwoTextNode" presStyleLbl="node3" presStyleIdx="2" presStyleCnt="4">
        <dgm:presLayoutVars>
          <dgm:chPref val="3"/>
        </dgm:presLayoutVars>
      </dgm:prSet>
      <dgm:spPr/>
    </dgm:pt>
    <dgm:pt modelId="{665D3558-EFBD-4E5A-AEF8-F6B9A6A2AA16}" type="pres">
      <dgm:prSet presAssocID="{12B94747-8F3A-4DD4-B989-41D228BE6CA6}" presName="level3hierChild" presStyleCnt="0"/>
      <dgm:spPr/>
    </dgm:pt>
    <dgm:pt modelId="{85C6498D-7B54-419E-B6C8-D4F0FD2E8AB1}" type="pres">
      <dgm:prSet presAssocID="{689473AC-B762-4810-BC06-96DD38B89B0D}" presName="conn2-1" presStyleLbl="parChTrans1D4" presStyleIdx="5" presStyleCnt="10"/>
      <dgm:spPr/>
    </dgm:pt>
    <dgm:pt modelId="{F76237AB-083F-445A-B6C6-99ED80FAEAAF}" type="pres">
      <dgm:prSet presAssocID="{689473AC-B762-4810-BC06-96DD38B89B0D}" presName="connTx" presStyleLbl="parChTrans1D4" presStyleIdx="5" presStyleCnt="10"/>
      <dgm:spPr/>
    </dgm:pt>
    <dgm:pt modelId="{F828318E-F1B1-437C-BC41-74FB9B6A1020}" type="pres">
      <dgm:prSet presAssocID="{B3411AEE-8A33-4F3D-9ADA-0E91A289D176}" presName="root2" presStyleCnt="0"/>
      <dgm:spPr/>
    </dgm:pt>
    <dgm:pt modelId="{33322657-5585-4AA9-9C4C-BAECC5EDD3F2}" type="pres">
      <dgm:prSet presAssocID="{B3411AEE-8A33-4F3D-9ADA-0E91A289D176}" presName="LevelTwoTextNode" presStyleLbl="node4" presStyleIdx="5" presStyleCnt="10" custLinFactX="40081" custLinFactNeighborX="100000" custLinFactNeighborY="2502">
        <dgm:presLayoutVars>
          <dgm:chPref val="3"/>
        </dgm:presLayoutVars>
      </dgm:prSet>
      <dgm:spPr/>
    </dgm:pt>
    <dgm:pt modelId="{FBC4D4E4-2229-4678-929D-7F8FB0A39D89}" type="pres">
      <dgm:prSet presAssocID="{B3411AEE-8A33-4F3D-9ADA-0E91A289D176}" presName="level3hierChild" presStyleCnt="0"/>
      <dgm:spPr/>
    </dgm:pt>
    <dgm:pt modelId="{756C63F9-9902-4B29-9236-839132DB1640}" type="pres">
      <dgm:prSet presAssocID="{24BFF512-B629-4284-A719-EDB5B18DAC43}" presName="conn2-1" presStyleLbl="parChTrans1D3" presStyleIdx="3" presStyleCnt="4"/>
      <dgm:spPr/>
    </dgm:pt>
    <dgm:pt modelId="{6C4E5391-0193-49DE-8F67-1A3D71708BD2}" type="pres">
      <dgm:prSet presAssocID="{24BFF512-B629-4284-A719-EDB5B18DAC43}" presName="connTx" presStyleLbl="parChTrans1D3" presStyleIdx="3" presStyleCnt="4"/>
      <dgm:spPr/>
    </dgm:pt>
    <dgm:pt modelId="{43B6ABA9-6BB9-4550-AFB0-9E7154CE4D43}" type="pres">
      <dgm:prSet presAssocID="{56303EFC-26D9-4C9E-8B6A-BCBDB23E4C17}" presName="root2" presStyleCnt="0"/>
      <dgm:spPr/>
    </dgm:pt>
    <dgm:pt modelId="{8E4821BD-951B-4361-A9B6-9AC7097D57FE}" type="pres">
      <dgm:prSet presAssocID="{56303EFC-26D9-4C9E-8B6A-BCBDB23E4C17}" presName="LevelTwoTextNode" presStyleLbl="node3" presStyleIdx="3" presStyleCnt="4">
        <dgm:presLayoutVars>
          <dgm:chPref val="3"/>
        </dgm:presLayoutVars>
      </dgm:prSet>
      <dgm:spPr/>
    </dgm:pt>
    <dgm:pt modelId="{B57EB2BA-6D85-4FA2-A7BD-11D91DF90C68}" type="pres">
      <dgm:prSet presAssocID="{56303EFC-26D9-4C9E-8B6A-BCBDB23E4C17}" presName="level3hierChild" presStyleCnt="0"/>
      <dgm:spPr/>
    </dgm:pt>
    <dgm:pt modelId="{C333D5BC-FBEB-4ED8-9233-8F55C59C9F8A}" type="pres">
      <dgm:prSet presAssocID="{AD3D8269-4DB0-485D-B4C0-C54380E5B73A}" presName="conn2-1" presStyleLbl="parChTrans1D4" presStyleIdx="6" presStyleCnt="10"/>
      <dgm:spPr/>
    </dgm:pt>
    <dgm:pt modelId="{14749DFA-251A-4C69-AE39-719246F969BA}" type="pres">
      <dgm:prSet presAssocID="{AD3D8269-4DB0-485D-B4C0-C54380E5B73A}" presName="connTx" presStyleLbl="parChTrans1D4" presStyleIdx="6" presStyleCnt="10"/>
      <dgm:spPr/>
    </dgm:pt>
    <dgm:pt modelId="{0DD35A31-866D-42A7-B62A-BA1F44FD7F9A}" type="pres">
      <dgm:prSet presAssocID="{1C983EF7-2806-4136-AD46-57391EE3FD8C}" presName="root2" presStyleCnt="0"/>
      <dgm:spPr/>
    </dgm:pt>
    <dgm:pt modelId="{8496A9E4-EC57-4E7A-9337-8E8D52F23098}" type="pres">
      <dgm:prSet presAssocID="{1C983EF7-2806-4136-AD46-57391EE3FD8C}" presName="LevelTwoTextNode" presStyleLbl="node4" presStyleIdx="6" presStyleCnt="10">
        <dgm:presLayoutVars>
          <dgm:chPref val="3"/>
        </dgm:presLayoutVars>
      </dgm:prSet>
      <dgm:spPr/>
    </dgm:pt>
    <dgm:pt modelId="{41C151B6-C654-4DD5-B28C-AB142B1FEFA4}" type="pres">
      <dgm:prSet presAssocID="{1C983EF7-2806-4136-AD46-57391EE3FD8C}" presName="level3hierChild" presStyleCnt="0"/>
      <dgm:spPr/>
    </dgm:pt>
    <dgm:pt modelId="{251D29B2-993F-454D-B8FD-61B9ACBE9348}" type="pres">
      <dgm:prSet presAssocID="{B786DE84-0429-49BF-9DD0-B2C7683C7379}" presName="conn2-1" presStyleLbl="parChTrans1D4" presStyleIdx="7" presStyleCnt="10"/>
      <dgm:spPr/>
    </dgm:pt>
    <dgm:pt modelId="{BAB85AE5-A0CB-429E-90AF-13AAC379C078}" type="pres">
      <dgm:prSet presAssocID="{B786DE84-0429-49BF-9DD0-B2C7683C7379}" presName="connTx" presStyleLbl="parChTrans1D4" presStyleIdx="7" presStyleCnt="10"/>
      <dgm:spPr/>
    </dgm:pt>
    <dgm:pt modelId="{84204594-2C0F-43E6-ABB4-D075A79A24A3}" type="pres">
      <dgm:prSet presAssocID="{036CD5FB-5E4D-4F61-8150-2531EB1199D0}" presName="root2" presStyleCnt="0"/>
      <dgm:spPr/>
    </dgm:pt>
    <dgm:pt modelId="{8633CB48-5997-4D53-B5D7-6ED9CA2B773A}" type="pres">
      <dgm:prSet presAssocID="{036CD5FB-5E4D-4F61-8150-2531EB1199D0}" presName="LevelTwoTextNode" presStyleLbl="node4" presStyleIdx="7" presStyleCnt="10">
        <dgm:presLayoutVars>
          <dgm:chPref val="3"/>
        </dgm:presLayoutVars>
      </dgm:prSet>
      <dgm:spPr/>
    </dgm:pt>
    <dgm:pt modelId="{95B56E94-75AA-4D05-BC72-FC5878D14202}" type="pres">
      <dgm:prSet presAssocID="{036CD5FB-5E4D-4F61-8150-2531EB1199D0}" presName="level3hierChild" presStyleCnt="0"/>
      <dgm:spPr/>
    </dgm:pt>
    <dgm:pt modelId="{B079104E-0D27-4441-9BDF-93B5AFF4761A}" type="pres">
      <dgm:prSet presAssocID="{F72D3745-73D0-4D7F-8F0A-9471872AE30F}" presName="conn2-1" presStyleLbl="parChTrans1D4" presStyleIdx="8" presStyleCnt="10"/>
      <dgm:spPr/>
    </dgm:pt>
    <dgm:pt modelId="{7DCBBFFD-DC00-4963-8AD5-8AB49E00D024}" type="pres">
      <dgm:prSet presAssocID="{F72D3745-73D0-4D7F-8F0A-9471872AE30F}" presName="connTx" presStyleLbl="parChTrans1D4" presStyleIdx="8" presStyleCnt="10"/>
      <dgm:spPr/>
    </dgm:pt>
    <dgm:pt modelId="{BB3808A5-0022-47D9-8913-FF5094E544CA}" type="pres">
      <dgm:prSet presAssocID="{D4A15ADD-DAA9-4118-B08D-FAA61E8E6A8A}" presName="root2" presStyleCnt="0"/>
      <dgm:spPr/>
    </dgm:pt>
    <dgm:pt modelId="{F26A0900-CC8B-42AF-9AB3-563D47BBE038}" type="pres">
      <dgm:prSet presAssocID="{D4A15ADD-DAA9-4118-B08D-FAA61E8E6A8A}" presName="LevelTwoTextNode" presStyleLbl="node4" presStyleIdx="8" presStyleCnt="10">
        <dgm:presLayoutVars>
          <dgm:chPref val="3"/>
        </dgm:presLayoutVars>
      </dgm:prSet>
      <dgm:spPr/>
    </dgm:pt>
    <dgm:pt modelId="{5C38275E-942C-4400-85BE-6AE810876E46}" type="pres">
      <dgm:prSet presAssocID="{D4A15ADD-DAA9-4118-B08D-FAA61E8E6A8A}" presName="level3hierChild" presStyleCnt="0"/>
      <dgm:spPr/>
    </dgm:pt>
    <dgm:pt modelId="{F7C96D22-744F-4AAB-91CD-6FD9B0D1717E}" type="pres">
      <dgm:prSet presAssocID="{8D91136C-EF33-40D9-8A94-313EEACA68A5}" presName="conn2-1" presStyleLbl="parChTrans1D4" presStyleIdx="9" presStyleCnt="10"/>
      <dgm:spPr/>
    </dgm:pt>
    <dgm:pt modelId="{3EF8CD23-E7FB-4D21-B372-7AD0D76818BB}" type="pres">
      <dgm:prSet presAssocID="{8D91136C-EF33-40D9-8A94-313EEACA68A5}" presName="connTx" presStyleLbl="parChTrans1D4" presStyleIdx="9" presStyleCnt="10"/>
      <dgm:spPr/>
    </dgm:pt>
    <dgm:pt modelId="{1B4EC544-59F4-434F-833A-2654CBF004DC}" type="pres">
      <dgm:prSet presAssocID="{0CCFAFE3-AB48-4412-A527-7AE583D115FA}" presName="root2" presStyleCnt="0"/>
      <dgm:spPr/>
    </dgm:pt>
    <dgm:pt modelId="{B98CF813-6FB2-4571-9925-B785595FEC6D}" type="pres">
      <dgm:prSet presAssocID="{0CCFAFE3-AB48-4412-A527-7AE583D115FA}" presName="LevelTwoTextNode" presStyleLbl="node4" presStyleIdx="9" presStyleCnt="10">
        <dgm:presLayoutVars>
          <dgm:chPref val="3"/>
        </dgm:presLayoutVars>
      </dgm:prSet>
      <dgm:spPr/>
    </dgm:pt>
    <dgm:pt modelId="{DF58F7E6-F7F0-4A6E-8DED-BD7FE0E0E550}" type="pres">
      <dgm:prSet presAssocID="{0CCFAFE3-AB48-4412-A527-7AE583D115FA}" presName="level3hierChild" presStyleCnt="0"/>
      <dgm:spPr/>
    </dgm:pt>
  </dgm:ptLst>
  <dgm:cxnLst>
    <dgm:cxn modelId="{00918001-9DA2-4E7F-B2AA-66BEDCF8012D}" type="presOf" srcId="{22E9EE01-072E-4BF4-AF6C-87DCC5F2E1C1}" destId="{3C26A79A-674E-4D53-BE0E-12759BCC504F}" srcOrd="0" destOrd="0" presId="urn:microsoft.com/office/officeart/2005/8/layout/hierarchy2"/>
    <dgm:cxn modelId="{3B39DD05-330B-4D8C-8F7F-752EBA3C7023}" type="presOf" srcId="{C11CBEF8-687E-4D89-B30A-73C8C9A08928}" destId="{14A602AD-B399-4CF5-90D5-029A529AF944}" srcOrd="0" destOrd="0" presId="urn:microsoft.com/office/officeart/2005/8/layout/hierarchy2"/>
    <dgm:cxn modelId="{2753940F-7270-4D33-99C2-DB2936A8469F}" type="presOf" srcId="{24BFF512-B629-4284-A719-EDB5B18DAC43}" destId="{6C4E5391-0193-49DE-8F67-1A3D71708BD2}" srcOrd="1" destOrd="0" presId="urn:microsoft.com/office/officeart/2005/8/layout/hierarchy2"/>
    <dgm:cxn modelId="{508A1F13-8F57-4B9C-BFFD-9F0F09607198}" type="presOf" srcId="{2CCF1DA1-2CB6-4010-8ED6-073FD6F8AC89}" destId="{4C96EB8D-7138-475F-827C-CDCB0AA2F004}" srcOrd="1" destOrd="0" presId="urn:microsoft.com/office/officeart/2005/8/layout/hierarchy2"/>
    <dgm:cxn modelId="{616FEC14-980D-4C12-81FA-3BC8E95609B6}" srcId="{1C983EF7-2806-4136-AD46-57391EE3FD8C}" destId="{036CD5FB-5E4D-4F61-8150-2531EB1199D0}" srcOrd="0" destOrd="0" parTransId="{B786DE84-0429-49BF-9DD0-B2C7683C7379}" sibTransId="{DCAADBF1-C4D3-4EE5-97E8-801271A138A7}"/>
    <dgm:cxn modelId="{348C761B-949B-47C2-849A-7408712904FE}" srcId="{D7799C96-3B58-4C55-A2F5-30783520E35D}" destId="{76ED09E2-0697-467A-86F6-97045AAC6F98}" srcOrd="1" destOrd="0" parTransId="{A545F5AA-171B-48E1-BF4D-AD87C3E71841}" sibTransId="{5D3B837F-AC28-4C57-B78C-9EA4784D3A48}"/>
    <dgm:cxn modelId="{4EE74F1F-91B8-4A7A-BB6F-7EE591C3A270}" type="presOf" srcId="{B3411AEE-8A33-4F3D-9ADA-0E91A289D176}" destId="{33322657-5585-4AA9-9C4C-BAECC5EDD3F2}"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887AC626-947D-4282-A5A0-7E045A17DDC5}" type="presOf" srcId="{5934413A-286F-4407-A654-73465391016F}" destId="{CFA9BC19-AE59-4815-9318-20F189256916}" srcOrd="0" destOrd="0" presId="urn:microsoft.com/office/officeart/2005/8/layout/hierarchy2"/>
    <dgm:cxn modelId="{04DF322D-147D-41BA-BACA-C373D4660B07}" type="presOf" srcId="{8D91136C-EF33-40D9-8A94-313EEACA68A5}" destId="{F7C96D22-744F-4AAB-91CD-6FD9B0D1717E}" srcOrd="0" destOrd="0" presId="urn:microsoft.com/office/officeart/2005/8/layout/hierarchy2"/>
    <dgm:cxn modelId="{EA043834-B7AE-4CDE-8075-9F6A0B4CA672}" srcId="{0FBAF916-B33D-45EB-A210-536BFD40ED87}" destId="{5934413A-286F-4407-A654-73465391016F}" srcOrd="0" destOrd="0" parTransId="{D5F4D59A-8200-43C3-843E-13D9ECA96E5A}" sibTransId="{B2A70482-A162-4B02-8C7A-B5373DCB1608}"/>
    <dgm:cxn modelId="{FF3BC838-0FC7-49B0-8C95-0CD71AFF875B}" srcId="{5C25F400-C838-420B-AAC1-807675FE29A3}" destId="{56303EFC-26D9-4C9E-8B6A-BCBDB23E4C17}" srcOrd="1" destOrd="0" parTransId="{24BFF512-B629-4284-A719-EDB5B18DAC43}" sibTransId="{B6FEA68C-DEE2-4F05-ADB9-9B4A329B5A9B}"/>
    <dgm:cxn modelId="{A5653D3C-681D-4044-A76F-2F9234894E31}" type="presOf" srcId="{1C983EF7-2806-4136-AD46-57391EE3FD8C}" destId="{8496A9E4-EC57-4E7A-9337-8E8D52F23098}" srcOrd="0" destOrd="0" presId="urn:microsoft.com/office/officeart/2005/8/layout/hierarchy2"/>
    <dgm:cxn modelId="{3664AE3F-C581-452F-AA15-E53BDE78207F}" type="presOf" srcId="{1C2ABE6B-2194-4104-A754-33FF1C233404}" destId="{B6DAA14B-3305-4F93-A6BA-AC8805E13BBC}" srcOrd="0" destOrd="0" presId="urn:microsoft.com/office/officeart/2005/8/layout/hierarchy2"/>
    <dgm:cxn modelId="{09EAF33F-792D-41ED-AD32-D2AE0CFAEDC4}" srcId="{5298254B-75EF-4481-9316-64F54046A9CE}" destId="{22E9EE01-072E-4BF4-AF6C-87DCC5F2E1C1}" srcOrd="0" destOrd="0" parTransId="{BA1CA375-585B-4FB9-876C-5BD7B1388F83}" sibTransId="{C0AF11ED-6576-4EB5-B0AD-E02FC8C018AB}"/>
    <dgm:cxn modelId="{89D1BB5B-579E-40E2-9AC6-4367C5349E0F}" type="presOf" srcId="{689473AC-B762-4810-BC06-96DD38B89B0D}" destId="{85C6498D-7B54-419E-B6C8-D4F0FD2E8AB1}" srcOrd="0" destOrd="0" presId="urn:microsoft.com/office/officeart/2005/8/layout/hierarchy2"/>
    <dgm:cxn modelId="{01604162-F7D4-4A9B-A199-6A2CF2BC3FB4}" type="presOf" srcId="{F72D3745-73D0-4D7F-8F0A-9471872AE30F}" destId="{7DCBBFFD-DC00-4963-8AD5-8AB49E00D024}" srcOrd="1" destOrd="0" presId="urn:microsoft.com/office/officeart/2005/8/layout/hierarchy2"/>
    <dgm:cxn modelId="{52AFBB42-67A6-4525-9E9F-721A54185659}" type="presOf" srcId="{281FACF7-4FEB-4592-9E98-C636EA895059}" destId="{B41A8112-B371-41FF-8C9A-EEB29CE6535E}" srcOrd="0" destOrd="0" presId="urn:microsoft.com/office/officeart/2005/8/layout/hierarchy2"/>
    <dgm:cxn modelId="{A1160D63-BFAD-4A0D-B2CB-16E93A713D2A}" type="presOf" srcId="{899A0159-FC5F-41DC-BB40-8238D3649F3D}" destId="{5BF86854-2CA1-420E-8A7C-D3990E2F6F4E}" srcOrd="1" destOrd="0" presId="urn:microsoft.com/office/officeart/2005/8/layout/hierarchy2"/>
    <dgm:cxn modelId="{94968145-0761-458B-ADF1-2AFD1DD65C9E}" type="presOf" srcId="{21D3CF1C-5C41-4A0F-88E7-6B5946EA102E}" destId="{E62C8BF6-85B4-491B-A276-9D3A8DB3F487}" srcOrd="0" destOrd="0" presId="urn:microsoft.com/office/officeart/2005/8/layout/hierarchy2"/>
    <dgm:cxn modelId="{8AB2CF65-293F-4EC4-B423-28DA10541366}" type="presOf" srcId="{B786DE84-0429-49BF-9DD0-B2C7683C7379}" destId="{251D29B2-993F-454D-B8FD-61B9ACBE9348}" srcOrd="0" destOrd="0" presId="urn:microsoft.com/office/officeart/2005/8/layout/hierarchy2"/>
    <dgm:cxn modelId="{3595F869-2B4C-47E7-8D91-9560B4CDA43A}" type="presOf" srcId="{AD3D8269-4DB0-485D-B4C0-C54380E5B73A}" destId="{C333D5BC-FBEB-4ED8-9233-8F55C59C9F8A}" srcOrd="0" destOrd="0" presId="urn:microsoft.com/office/officeart/2005/8/layout/hierarchy2"/>
    <dgm:cxn modelId="{582B126D-A87B-40AB-85DC-E63DBA27D230}" srcId="{5298254B-75EF-4481-9316-64F54046A9CE}" destId="{5C25F400-C838-420B-AAC1-807675FE29A3}" srcOrd="1" destOrd="0" parTransId="{281FACF7-4FEB-4592-9E98-C636EA895059}" sibTransId="{6125A210-8F38-4770-8DBC-609A8E29CC29}"/>
    <dgm:cxn modelId="{F30E4A6E-67F8-414C-B3E5-E0DB985E9CEA}" srcId="{22E9EE01-072E-4BF4-AF6C-87DCC5F2E1C1}" destId="{C11CBEF8-687E-4D89-B30A-73C8C9A08928}" srcOrd="1" destOrd="0" parTransId="{4698A61F-2011-4AA3-957F-89883329E39A}" sibTransId="{296568AE-B3F5-4C3D-B6F7-E3B3411B5383}"/>
    <dgm:cxn modelId="{8749B46E-9EAF-489A-BC14-EF6AE2E34545}" type="presOf" srcId="{4698A61F-2011-4AA3-957F-89883329E39A}" destId="{5ED8B840-BC50-4DE0-85CF-7B1ADB0D8698}" srcOrd="0" destOrd="0" presId="urn:microsoft.com/office/officeart/2005/8/layout/hierarchy2"/>
    <dgm:cxn modelId="{72000572-28A5-4974-8E44-329D29B142B5}" srcId="{56303EFC-26D9-4C9E-8B6A-BCBDB23E4C17}" destId="{D4A15ADD-DAA9-4118-B08D-FAA61E8E6A8A}" srcOrd="1" destOrd="0" parTransId="{F72D3745-73D0-4D7F-8F0A-9471872AE30F}" sibTransId="{194BFD6E-78B5-474D-AF1A-1F23697B49DB}"/>
    <dgm:cxn modelId="{2945C852-56D6-487E-99F6-A4FCA5151F81}" type="presOf" srcId="{D5F4D59A-8200-43C3-843E-13D9ECA96E5A}" destId="{2EEE3176-088A-454F-B956-C886896720E5}" srcOrd="1" destOrd="0" presId="urn:microsoft.com/office/officeart/2005/8/layout/hierarchy2"/>
    <dgm:cxn modelId="{89A8C374-438D-47FA-8327-B057FAC4B298}" type="presOf" srcId="{BA1CA375-585B-4FB9-876C-5BD7B1388F83}" destId="{21295740-FBCA-46E5-8A9E-97290F0A8D18}" srcOrd="1" destOrd="0" presId="urn:microsoft.com/office/officeart/2005/8/layout/hierarchy2"/>
    <dgm:cxn modelId="{4747A076-365A-46EC-B399-484374511A0A}" type="presOf" srcId="{2926C2E1-A9E8-42F1-982F-2921EF8E141B}" destId="{9145236C-16FB-4F36-9121-673DE3020416}" srcOrd="0" destOrd="0" presId="urn:microsoft.com/office/officeart/2005/8/layout/hierarchy2"/>
    <dgm:cxn modelId="{16DD6B78-5087-4A05-BEAB-C78F25633C2E}" type="presOf" srcId="{2CCF1DA1-2CB6-4010-8ED6-073FD6F8AC89}" destId="{1F230B31-00AC-4692-96D4-9F5DB7C48F8D}" srcOrd="0" destOrd="0" presId="urn:microsoft.com/office/officeart/2005/8/layout/hierarchy2"/>
    <dgm:cxn modelId="{396B7C7C-401D-4D53-BDA1-41E1E9781259}" type="presOf" srcId="{D7799C96-3B58-4C55-A2F5-30783520E35D}" destId="{E3F5726A-244A-458C-92FD-7F6439C7BB50}" srcOrd="0" destOrd="0" presId="urn:microsoft.com/office/officeart/2005/8/layout/hierarchy2"/>
    <dgm:cxn modelId="{3E3D947E-6307-4EFD-9B75-735FBBD03ED8}" srcId="{12B94747-8F3A-4DD4-B989-41D228BE6CA6}" destId="{B3411AEE-8A33-4F3D-9ADA-0E91A289D176}" srcOrd="0" destOrd="0" parTransId="{689473AC-B762-4810-BC06-96DD38B89B0D}" sibTransId="{0F500EAA-0EEB-4544-A166-A5F2703CD9D9}"/>
    <dgm:cxn modelId="{F7F05584-532A-40EE-9ACB-412F1B977EEB}" type="presOf" srcId="{2926C2E1-A9E8-42F1-982F-2921EF8E141B}" destId="{14B36F02-0950-4762-806B-A8D6BE0F8EF8}" srcOrd="1" destOrd="0" presId="urn:microsoft.com/office/officeart/2005/8/layout/hierarchy2"/>
    <dgm:cxn modelId="{87927187-7BEB-43E3-8EAC-86C8B35A666E}" srcId="{76ED09E2-0697-467A-86F6-97045AAC6F98}" destId="{92383C6F-0252-41C5-B4C6-10A495B8172E}" srcOrd="0" destOrd="0" parTransId="{AE345F08-6E26-41F5-928D-B3F0B64F21DB}" sibTransId="{04DD0821-FE73-4497-9B69-8C9CD1FB659B}"/>
    <dgm:cxn modelId="{0B60D28F-38CA-48C6-916A-EF72CB8B4B46}" type="presOf" srcId="{8D91136C-EF33-40D9-8A94-313EEACA68A5}" destId="{3EF8CD23-E7FB-4D21-B372-7AD0D76818BB}" srcOrd="1" destOrd="0" presId="urn:microsoft.com/office/officeart/2005/8/layout/hierarchy2"/>
    <dgm:cxn modelId="{713E2E90-22FF-4614-B761-F93420ACF9C4}" type="presOf" srcId="{12B94747-8F3A-4DD4-B989-41D228BE6CA6}" destId="{92C936BA-DF0B-4B89-AFC3-AEDF435911C3}" srcOrd="0" destOrd="0" presId="urn:microsoft.com/office/officeart/2005/8/layout/hierarchy2"/>
    <dgm:cxn modelId="{13552A94-EFA0-42B0-A7C1-65C131631025}" type="presOf" srcId="{D5F4D59A-8200-43C3-843E-13D9ECA96E5A}" destId="{BF02C258-BC61-4674-AD90-9A9FDB4EA6BB}" srcOrd="0" destOrd="0" presId="urn:microsoft.com/office/officeart/2005/8/layout/hierarchy2"/>
    <dgm:cxn modelId="{03D35E96-FD7A-4121-8541-D380D28F41D7}" type="presOf" srcId="{0FBAF916-B33D-45EB-A210-536BFD40ED87}" destId="{C5F436BC-EFD4-487F-AF98-E46237755118}" srcOrd="0" destOrd="0" presId="urn:microsoft.com/office/officeart/2005/8/layout/hierarchy2"/>
    <dgm:cxn modelId="{DDCCC898-D013-4540-B939-57A37A3ECB3F}" type="presOf" srcId="{A545F5AA-171B-48E1-BF4D-AD87C3E71841}" destId="{6FAF3665-4D52-4B52-A6D5-85534F067A21}" srcOrd="1" destOrd="0" presId="urn:microsoft.com/office/officeart/2005/8/layout/hierarchy2"/>
    <dgm:cxn modelId="{3FB5C69C-66F1-4AFF-8575-D42B63B8E75F}" type="presOf" srcId="{F72D3745-73D0-4D7F-8F0A-9471872AE30F}" destId="{B079104E-0D27-4441-9BDF-93B5AFF4761A}" srcOrd="0" destOrd="0" presId="urn:microsoft.com/office/officeart/2005/8/layout/hierarchy2"/>
    <dgm:cxn modelId="{840F73AC-4325-4761-8428-CBA689EA30BB}" type="presOf" srcId="{D4A15ADD-DAA9-4118-B08D-FAA61E8E6A8A}" destId="{F26A0900-CC8B-42AF-9AB3-563D47BBE038}" srcOrd="0" destOrd="0" presId="urn:microsoft.com/office/officeart/2005/8/layout/hierarchy2"/>
    <dgm:cxn modelId="{B4BE56AE-B244-47C1-898C-890CA3EED577}" srcId="{C11CBEF8-687E-4D89-B30A-73C8C9A08928}" destId="{21D3CF1C-5C41-4A0F-88E7-6B5946EA102E}" srcOrd="0" destOrd="0" parTransId="{45D98137-A6C2-45D5-8680-BCD1715629B0}" sibTransId="{7A410E25-95F2-4C95-81E1-1F4B533D547C}"/>
    <dgm:cxn modelId="{FF2F8CB3-528F-470A-BB0F-831150DE3449}" srcId="{D7799C96-3B58-4C55-A2F5-30783520E35D}" destId="{0FBAF916-B33D-45EB-A210-536BFD40ED87}" srcOrd="0" destOrd="0" parTransId="{899A0159-FC5F-41DC-BB40-8238D3649F3D}" sibTransId="{B3C5D2F7-AB79-468A-8A1C-595EF9F023A5}"/>
    <dgm:cxn modelId="{3F79A7B9-B639-462B-9DA0-46A851A7735E}" type="presOf" srcId="{24BFF512-B629-4284-A719-EDB5B18DAC43}" destId="{756C63F9-9902-4B29-9236-839132DB1640}" srcOrd="0" destOrd="0" presId="urn:microsoft.com/office/officeart/2005/8/layout/hierarchy2"/>
    <dgm:cxn modelId="{68005DBD-A11B-4F4A-B428-CF2D38AFE227}" type="presOf" srcId="{281FACF7-4FEB-4592-9E98-C636EA895059}" destId="{E757BFCD-D958-4E87-BA0E-00921AD1BCFF}" srcOrd="1" destOrd="0" presId="urn:microsoft.com/office/officeart/2005/8/layout/hierarchy2"/>
    <dgm:cxn modelId="{1B1542BF-37CD-437C-B12E-C38719B465D9}" type="presOf" srcId="{45D98137-A6C2-45D5-8680-BCD1715629B0}" destId="{FB1AC459-6820-4A1B-AF42-FE79313F37A1}" srcOrd="0" destOrd="0" presId="urn:microsoft.com/office/officeart/2005/8/layout/hierarchy2"/>
    <dgm:cxn modelId="{AD3C86BF-1D2A-42CB-B386-622EC075B4D4}" srcId="{56303EFC-26D9-4C9E-8B6A-BCBDB23E4C17}" destId="{1C983EF7-2806-4136-AD46-57391EE3FD8C}" srcOrd="0" destOrd="0" parTransId="{AD3D8269-4DB0-485D-B4C0-C54380E5B73A}" sibTransId="{02A422BC-7445-4D73-BE55-051FB81F2B55}"/>
    <dgm:cxn modelId="{0DFA6DC0-BD5D-48BC-B17B-87E5BE03EA91}" type="presOf" srcId="{AE345F08-6E26-41F5-928D-B3F0B64F21DB}" destId="{D364CEE6-C50D-43AD-950A-D37268444B6D}" srcOrd="1" destOrd="0" presId="urn:microsoft.com/office/officeart/2005/8/layout/hierarchy2"/>
    <dgm:cxn modelId="{35705FC7-E662-49F2-823C-F8AE261CB2E9}" type="presOf" srcId="{5298254B-75EF-4481-9316-64F54046A9CE}" destId="{AD69DD67-DA8B-4327-8FB6-B1ED5881B6C0}" srcOrd="0" destOrd="0" presId="urn:microsoft.com/office/officeart/2005/8/layout/hierarchy2"/>
    <dgm:cxn modelId="{AAACD0CD-9253-496C-91B2-39A39B22B3EB}" type="presOf" srcId="{92383C6F-0252-41C5-B4C6-10A495B8172E}" destId="{E05312CE-202D-436C-B8E1-0E6C1B0A3258}" srcOrd="0" destOrd="0" presId="urn:microsoft.com/office/officeart/2005/8/layout/hierarchy2"/>
    <dgm:cxn modelId="{EBD856DB-7356-4FC5-91FD-546D0ACA7B5F}" type="presOf" srcId="{B786DE84-0429-49BF-9DD0-B2C7683C7379}" destId="{BAB85AE5-A0CB-429E-90AF-13AAC379C078}" srcOrd="1" destOrd="0" presId="urn:microsoft.com/office/officeart/2005/8/layout/hierarchy2"/>
    <dgm:cxn modelId="{2AF14FDC-7B20-46AF-963C-8A7B92B638C9}" type="presOf" srcId="{AE345F08-6E26-41F5-928D-B3F0B64F21DB}" destId="{545E1460-ACA1-4CC9-8BF5-4739972131F7}" srcOrd="0" destOrd="0" presId="urn:microsoft.com/office/officeart/2005/8/layout/hierarchy2"/>
    <dgm:cxn modelId="{63569BDD-3AC2-4FE3-94EB-D5949B5782CA}" type="presOf" srcId="{45D98137-A6C2-45D5-8680-BCD1715629B0}" destId="{FA05933D-DF13-45FA-B694-C0955A24DD4F}" srcOrd="1" destOrd="0" presId="urn:microsoft.com/office/officeart/2005/8/layout/hierarchy2"/>
    <dgm:cxn modelId="{1C88ACDD-F554-4574-A900-351533A9BDF1}" type="presOf" srcId="{A545F5AA-171B-48E1-BF4D-AD87C3E71841}" destId="{292DC9C9-04BF-4D59-A74E-459661274354}" srcOrd="0" destOrd="0" presId="urn:microsoft.com/office/officeart/2005/8/layout/hierarchy2"/>
    <dgm:cxn modelId="{C6A046E1-FF6C-47E5-903E-B787893F94C3}" srcId="{D4A15ADD-DAA9-4118-B08D-FAA61E8E6A8A}" destId="{0CCFAFE3-AB48-4412-A527-7AE583D115FA}" srcOrd="0" destOrd="0" parTransId="{8D91136C-EF33-40D9-8A94-313EEACA68A5}" sibTransId="{9AB521A7-8C45-4836-8F75-34EE81453BE2}"/>
    <dgm:cxn modelId="{BB7A2EE5-6F2E-4E42-8946-F6ED86F1E7D9}" type="presOf" srcId="{899A0159-FC5F-41DC-BB40-8238D3649F3D}" destId="{FDA0C0D4-0AE9-477D-810E-694FD2BA9D16}" srcOrd="0" destOrd="0" presId="urn:microsoft.com/office/officeart/2005/8/layout/hierarchy2"/>
    <dgm:cxn modelId="{1D507FE5-41B5-4900-A579-65EF253E07E2}" type="presOf" srcId="{036CD5FB-5E4D-4F61-8150-2531EB1199D0}" destId="{8633CB48-5997-4D53-B5D7-6ED9CA2B773A}" srcOrd="0" destOrd="0" presId="urn:microsoft.com/office/officeart/2005/8/layout/hierarchy2"/>
    <dgm:cxn modelId="{1922EDE6-C1B9-496F-B602-64AA29070B40}" srcId="{5C25F400-C838-420B-AAC1-807675FE29A3}" destId="{12B94747-8F3A-4DD4-B989-41D228BE6CA6}" srcOrd="0" destOrd="0" parTransId="{2926C2E1-A9E8-42F1-982F-2921EF8E141B}" sibTransId="{92CFD3C8-F48F-48F2-B75C-5E269DB20F14}"/>
    <dgm:cxn modelId="{837D77EB-0297-4525-85B6-2EAD943C4C4E}" type="presOf" srcId="{4698A61F-2011-4AA3-957F-89883329E39A}" destId="{97F6DFAD-AE18-4676-AA39-E53EAE2323BC}" srcOrd="1" destOrd="0" presId="urn:microsoft.com/office/officeart/2005/8/layout/hierarchy2"/>
    <dgm:cxn modelId="{94C1D0ED-280A-4FC5-8BE3-1DBB864F9D9F}" type="presOf" srcId="{76ED09E2-0697-467A-86F6-97045AAC6F98}" destId="{A2B6D8BE-661D-46C4-9B34-9D4A6890CED3}" srcOrd="0" destOrd="0" presId="urn:microsoft.com/office/officeart/2005/8/layout/hierarchy2"/>
    <dgm:cxn modelId="{255F1FEE-FBB4-4A46-BA4F-C46B9B52A499}" type="presOf" srcId="{689473AC-B762-4810-BC06-96DD38B89B0D}" destId="{F76237AB-083F-445A-B6C6-99ED80FAEAAF}" srcOrd="1" destOrd="0" presId="urn:microsoft.com/office/officeart/2005/8/layout/hierarchy2"/>
    <dgm:cxn modelId="{101629EE-9A4B-45DF-AC01-871D96E19227}" type="presOf" srcId="{BA1CA375-585B-4FB9-876C-5BD7B1388F83}" destId="{5E0BBEC9-5B9F-4053-8E67-C9C6D2D67BE6}" srcOrd="0" destOrd="0" presId="urn:microsoft.com/office/officeart/2005/8/layout/hierarchy2"/>
    <dgm:cxn modelId="{ABFB1FF0-2011-4E67-B831-B31700887D30}" srcId="{22E9EE01-072E-4BF4-AF6C-87DCC5F2E1C1}" destId="{D7799C96-3B58-4C55-A2F5-30783520E35D}" srcOrd="0" destOrd="0" parTransId="{2CCF1DA1-2CB6-4010-8ED6-073FD6F8AC89}" sibTransId="{13060A87-9BDC-4EFA-AF6E-DC947818D21C}"/>
    <dgm:cxn modelId="{0EDCC0F1-C264-41B4-8E78-526FCA4B0360}" type="presOf" srcId="{56303EFC-26D9-4C9E-8B6A-BCBDB23E4C17}" destId="{8E4821BD-951B-4361-A9B6-9AC7097D57FE}" srcOrd="0" destOrd="0" presId="urn:microsoft.com/office/officeart/2005/8/layout/hierarchy2"/>
    <dgm:cxn modelId="{39923DF6-56E6-4F62-B760-B41FC8332800}" type="presOf" srcId="{0CCFAFE3-AB48-4412-A527-7AE583D115FA}" destId="{B98CF813-6FB2-4571-9925-B785595FEC6D}" srcOrd="0" destOrd="0" presId="urn:microsoft.com/office/officeart/2005/8/layout/hierarchy2"/>
    <dgm:cxn modelId="{DA25B8F6-827B-41B3-A5FE-94A68CC999B2}" type="presOf" srcId="{AD3D8269-4DB0-485D-B4C0-C54380E5B73A}" destId="{14749DFA-251A-4C69-AE39-719246F969BA}" srcOrd="1" destOrd="0" presId="urn:microsoft.com/office/officeart/2005/8/layout/hierarchy2"/>
    <dgm:cxn modelId="{554C5DF7-D9B3-4454-AE4E-1034474032C5}" type="presOf" srcId="{5C25F400-C838-420B-AAC1-807675FE29A3}" destId="{0F3E10B3-09F2-4D4B-8106-7D4A4E941279}" srcOrd="0" destOrd="0" presId="urn:microsoft.com/office/officeart/2005/8/layout/hierarchy2"/>
    <dgm:cxn modelId="{CD656B64-B5B8-44D4-8BDE-D31E26546027}" type="presParOf" srcId="{B6DAA14B-3305-4F93-A6BA-AC8805E13BBC}" destId="{45E3ECBA-C6D0-4585-880A-A01F56B443D6}" srcOrd="0" destOrd="0" presId="urn:microsoft.com/office/officeart/2005/8/layout/hierarchy2"/>
    <dgm:cxn modelId="{9A711CF0-B0A1-4203-8ECA-2CA7DDEB2498}" type="presParOf" srcId="{45E3ECBA-C6D0-4585-880A-A01F56B443D6}" destId="{AD69DD67-DA8B-4327-8FB6-B1ED5881B6C0}" srcOrd="0" destOrd="0" presId="urn:microsoft.com/office/officeart/2005/8/layout/hierarchy2"/>
    <dgm:cxn modelId="{14A39723-10F0-4353-8A09-8CCB06FD534E}" type="presParOf" srcId="{45E3ECBA-C6D0-4585-880A-A01F56B443D6}" destId="{AEFB50EF-9B7B-4A67-8A06-3768D82F4F35}" srcOrd="1" destOrd="0" presId="urn:microsoft.com/office/officeart/2005/8/layout/hierarchy2"/>
    <dgm:cxn modelId="{B8D0C232-0758-43A9-80DB-13A2C50DE8DE}" type="presParOf" srcId="{AEFB50EF-9B7B-4A67-8A06-3768D82F4F35}" destId="{5E0BBEC9-5B9F-4053-8E67-C9C6D2D67BE6}" srcOrd="0" destOrd="0" presId="urn:microsoft.com/office/officeart/2005/8/layout/hierarchy2"/>
    <dgm:cxn modelId="{68BB7E7B-D3BD-4E1E-BAE9-8BADA4509D17}" type="presParOf" srcId="{5E0BBEC9-5B9F-4053-8E67-C9C6D2D67BE6}" destId="{21295740-FBCA-46E5-8A9E-97290F0A8D18}" srcOrd="0" destOrd="0" presId="urn:microsoft.com/office/officeart/2005/8/layout/hierarchy2"/>
    <dgm:cxn modelId="{1E417FA5-894D-4310-B16C-F9B09D909673}" type="presParOf" srcId="{AEFB50EF-9B7B-4A67-8A06-3768D82F4F35}" destId="{E0F6C465-5651-402E-BFB8-9AAA95EE3D82}" srcOrd="1" destOrd="0" presId="urn:microsoft.com/office/officeart/2005/8/layout/hierarchy2"/>
    <dgm:cxn modelId="{9C9B30F8-1322-410A-96CB-7256F20B3F03}" type="presParOf" srcId="{E0F6C465-5651-402E-BFB8-9AAA95EE3D82}" destId="{3C26A79A-674E-4D53-BE0E-12759BCC504F}" srcOrd="0" destOrd="0" presId="urn:microsoft.com/office/officeart/2005/8/layout/hierarchy2"/>
    <dgm:cxn modelId="{AE74572B-4A6F-4228-9A94-F64DE040E656}" type="presParOf" srcId="{E0F6C465-5651-402E-BFB8-9AAA95EE3D82}" destId="{36977E2E-A79F-4680-9C8B-B6F2C4657A11}" srcOrd="1" destOrd="0" presId="urn:microsoft.com/office/officeart/2005/8/layout/hierarchy2"/>
    <dgm:cxn modelId="{7DC618DB-705D-431C-A8DB-2D315D5658A1}" type="presParOf" srcId="{36977E2E-A79F-4680-9C8B-B6F2C4657A11}" destId="{1F230B31-00AC-4692-96D4-9F5DB7C48F8D}" srcOrd="0" destOrd="0" presId="urn:microsoft.com/office/officeart/2005/8/layout/hierarchy2"/>
    <dgm:cxn modelId="{96C8DBE2-7133-4AA1-97CD-50F0D5679653}" type="presParOf" srcId="{1F230B31-00AC-4692-96D4-9F5DB7C48F8D}" destId="{4C96EB8D-7138-475F-827C-CDCB0AA2F004}" srcOrd="0" destOrd="0" presId="urn:microsoft.com/office/officeart/2005/8/layout/hierarchy2"/>
    <dgm:cxn modelId="{31176467-39CE-4D79-B152-74B231523A1B}" type="presParOf" srcId="{36977E2E-A79F-4680-9C8B-B6F2C4657A11}" destId="{2DF654E1-19A9-4E0A-8FE6-208AE09E7E4B}" srcOrd="1" destOrd="0" presId="urn:microsoft.com/office/officeart/2005/8/layout/hierarchy2"/>
    <dgm:cxn modelId="{7F8AB4DB-C4E1-43FF-987F-B896FAB62181}" type="presParOf" srcId="{2DF654E1-19A9-4E0A-8FE6-208AE09E7E4B}" destId="{E3F5726A-244A-458C-92FD-7F6439C7BB50}" srcOrd="0" destOrd="0" presId="urn:microsoft.com/office/officeart/2005/8/layout/hierarchy2"/>
    <dgm:cxn modelId="{303770CC-0559-49AB-9C0D-7E0D7D15C2F6}" type="presParOf" srcId="{2DF654E1-19A9-4E0A-8FE6-208AE09E7E4B}" destId="{AD88454D-AE2B-48E3-AC93-0C5367A6276B}" srcOrd="1" destOrd="0" presId="urn:microsoft.com/office/officeart/2005/8/layout/hierarchy2"/>
    <dgm:cxn modelId="{9B248193-74E6-4F50-8B37-CDDB82DFBEE0}" type="presParOf" srcId="{AD88454D-AE2B-48E3-AC93-0C5367A6276B}" destId="{FDA0C0D4-0AE9-477D-810E-694FD2BA9D16}" srcOrd="0" destOrd="0" presId="urn:microsoft.com/office/officeart/2005/8/layout/hierarchy2"/>
    <dgm:cxn modelId="{A0B5465A-C773-44D0-B8C5-F83D13D878B4}" type="presParOf" srcId="{FDA0C0D4-0AE9-477D-810E-694FD2BA9D16}" destId="{5BF86854-2CA1-420E-8A7C-D3990E2F6F4E}" srcOrd="0" destOrd="0" presId="urn:microsoft.com/office/officeart/2005/8/layout/hierarchy2"/>
    <dgm:cxn modelId="{75DF680C-E747-4BC9-B3AE-C2D599F69AEC}" type="presParOf" srcId="{AD88454D-AE2B-48E3-AC93-0C5367A6276B}" destId="{734575FF-CACA-4265-B7FD-AECD1374F52F}" srcOrd="1" destOrd="0" presId="urn:microsoft.com/office/officeart/2005/8/layout/hierarchy2"/>
    <dgm:cxn modelId="{CBEA2390-E767-48B2-86EE-4C827EDFF780}" type="presParOf" srcId="{734575FF-CACA-4265-B7FD-AECD1374F52F}" destId="{C5F436BC-EFD4-487F-AF98-E46237755118}" srcOrd="0" destOrd="0" presId="urn:microsoft.com/office/officeart/2005/8/layout/hierarchy2"/>
    <dgm:cxn modelId="{8D923635-488D-4600-B7C7-7AF5E1D496B3}" type="presParOf" srcId="{734575FF-CACA-4265-B7FD-AECD1374F52F}" destId="{CE2A0E31-AD18-45B8-B479-76621E01089A}" srcOrd="1" destOrd="0" presId="urn:microsoft.com/office/officeart/2005/8/layout/hierarchy2"/>
    <dgm:cxn modelId="{4444B7FC-9733-43CB-B168-FEFE7659C0B5}" type="presParOf" srcId="{CE2A0E31-AD18-45B8-B479-76621E01089A}" destId="{BF02C258-BC61-4674-AD90-9A9FDB4EA6BB}" srcOrd="0" destOrd="0" presId="urn:microsoft.com/office/officeart/2005/8/layout/hierarchy2"/>
    <dgm:cxn modelId="{94FA3575-9DC7-408C-B3DC-553CC0C27B2F}" type="presParOf" srcId="{BF02C258-BC61-4674-AD90-9A9FDB4EA6BB}" destId="{2EEE3176-088A-454F-B956-C886896720E5}" srcOrd="0" destOrd="0" presId="urn:microsoft.com/office/officeart/2005/8/layout/hierarchy2"/>
    <dgm:cxn modelId="{3460F1FF-AD62-421C-A263-0B998D1D36AA}" type="presParOf" srcId="{CE2A0E31-AD18-45B8-B479-76621E01089A}" destId="{90EB2034-B1C3-498F-82E3-D93A66751628}" srcOrd="1" destOrd="0" presId="urn:microsoft.com/office/officeart/2005/8/layout/hierarchy2"/>
    <dgm:cxn modelId="{356A1D0C-099A-498E-BF9F-D5645D60D564}" type="presParOf" srcId="{90EB2034-B1C3-498F-82E3-D93A66751628}" destId="{CFA9BC19-AE59-4815-9318-20F189256916}" srcOrd="0" destOrd="0" presId="urn:microsoft.com/office/officeart/2005/8/layout/hierarchy2"/>
    <dgm:cxn modelId="{36C618F3-5905-4D12-8867-3312253ADD2E}" type="presParOf" srcId="{90EB2034-B1C3-498F-82E3-D93A66751628}" destId="{2999E4C1-04FF-440F-A605-634EE2F55107}" srcOrd="1" destOrd="0" presId="urn:microsoft.com/office/officeart/2005/8/layout/hierarchy2"/>
    <dgm:cxn modelId="{F8F1B909-9BF1-4854-B414-B271F63FB17D}" type="presParOf" srcId="{AD88454D-AE2B-48E3-AC93-0C5367A6276B}" destId="{292DC9C9-04BF-4D59-A74E-459661274354}" srcOrd="2" destOrd="0" presId="urn:microsoft.com/office/officeart/2005/8/layout/hierarchy2"/>
    <dgm:cxn modelId="{68CC8315-87F5-4FE5-BBF9-76F79A46FA26}" type="presParOf" srcId="{292DC9C9-04BF-4D59-A74E-459661274354}" destId="{6FAF3665-4D52-4B52-A6D5-85534F067A21}" srcOrd="0" destOrd="0" presId="urn:microsoft.com/office/officeart/2005/8/layout/hierarchy2"/>
    <dgm:cxn modelId="{93B65004-0EE0-4345-8A12-379156255A18}" type="presParOf" srcId="{AD88454D-AE2B-48E3-AC93-0C5367A6276B}" destId="{FDFB3793-3EB5-4E84-A727-17A49F1C7CCE}" srcOrd="3" destOrd="0" presId="urn:microsoft.com/office/officeart/2005/8/layout/hierarchy2"/>
    <dgm:cxn modelId="{98911A54-1D05-4087-98C1-F232BAE9A0AC}" type="presParOf" srcId="{FDFB3793-3EB5-4E84-A727-17A49F1C7CCE}" destId="{A2B6D8BE-661D-46C4-9B34-9D4A6890CED3}" srcOrd="0" destOrd="0" presId="urn:microsoft.com/office/officeart/2005/8/layout/hierarchy2"/>
    <dgm:cxn modelId="{3E89B377-B263-4241-A801-AB151BABA9D0}" type="presParOf" srcId="{FDFB3793-3EB5-4E84-A727-17A49F1C7CCE}" destId="{E7F8DB87-2232-4662-ADB0-27E014C883F6}" srcOrd="1" destOrd="0" presId="urn:microsoft.com/office/officeart/2005/8/layout/hierarchy2"/>
    <dgm:cxn modelId="{EF5A29FA-25D7-4456-ADF3-B456F2796770}" type="presParOf" srcId="{E7F8DB87-2232-4662-ADB0-27E014C883F6}" destId="{545E1460-ACA1-4CC9-8BF5-4739972131F7}" srcOrd="0" destOrd="0" presId="urn:microsoft.com/office/officeart/2005/8/layout/hierarchy2"/>
    <dgm:cxn modelId="{A0CB8CFA-93FE-4C67-80A1-8322B120B265}" type="presParOf" srcId="{545E1460-ACA1-4CC9-8BF5-4739972131F7}" destId="{D364CEE6-C50D-43AD-950A-D37268444B6D}" srcOrd="0" destOrd="0" presId="urn:microsoft.com/office/officeart/2005/8/layout/hierarchy2"/>
    <dgm:cxn modelId="{98940284-98A4-4EF3-B114-5B4188403040}" type="presParOf" srcId="{E7F8DB87-2232-4662-ADB0-27E014C883F6}" destId="{86A9DD40-C665-4196-B0B4-996CC81FBBAA}" srcOrd="1" destOrd="0" presId="urn:microsoft.com/office/officeart/2005/8/layout/hierarchy2"/>
    <dgm:cxn modelId="{13715DEE-D816-47E7-B576-7A0E6BCCD484}" type="presParOf" srcId="{86A9DD40-C665-4196-B0B4-996CC81FBBAA}" destId="{E05312CE-202D-436C-B8E1-0E6C1B0A3258}" srcOrd="0" destOrd="0" presId="urn:microsoft.com/office/officeart/2005/8/layout/hierarchy2"/>
    <dgm:cxn modelId="{2BEDE5F0-E4A1-454B-9198-E346CA9039B7}" type="presParOf" srcId="{86A9DD40-C665-4196-B0B4-996CC81FBBAA}" destId="{4F8CC8DB-6A2E-491B-AB2B-0EFB405E6EA6}" srcOrd="1" destOrd="0" presId="urn:microsoft.com/office/officeart/2005/8/layout/hierarchy2"/>
    <dgm:cxn modelId="{FBA0874F-E64F-40C6-88FD-A92C43E39240}" type="presParOf" srcId="{36977E2E-A79F-4680-9C8B-B6F2C4657A11}" destId="{5ED8B840-BC50-4DE0-85CF-7B1ADB0D8698}" srcOrd="2" destOrd="0" presId="urn:microsoft.com/office/officeart/2005/8/layout/hierarchy2"/>
    <dgm:cxn modelId="{F0B95521-9D97-456A-B961-5AA1D4EB5357}" type="presParOf" srcId="{5ED8B840-BC50-4DE0-85CF-7B1ADB0D8698}" destId="{97F6DFAD-AE18-4676-AA39-E53EAE2323BC}" srcOrd="0" destOrd="0" presId="urn:microsoft.com/office/officeart/2005/8/layout/hierarchy2"/>
    <dgm:cxn modelId="{635E124D-551D-41E1-8296-926C4A1AC663}" type="presParOf" srcId="{36977E2E-A79F-4680-9C8B-B6F2C4657A11}" destId="{57F37BAF-4E07-49F8-93D4-2F8C5739E0DC}" srcOrd="3" destOrd="0" presId="urn:microsoft.com/office/officeart/2005/8/layout/hierarchy2"/>
    <dgm:cxn modelId="{9560D2C4-D392-4655-AF08-46313022FF03}" type="presParOf" srcId="{57F37BAF-4E07-49F8-93D4-2F8C5739E0DC}" destId="{14A602AD-B399-4CF5-90D5-029A529AF944}" srcOrd="0" destOrd="0" presId="urn:microsoft.com/office/officeart/2005/8/layout/hierarchy2"/>
    <dgm:cxn modelId="{07F15F7F-FC30-43E5-B8A7-4D91B480D48D}" type="presParOf" srcId="{57F37BAF-4E07-49F8-93D4-2F8C5739E0DC}" destId="{E2E2A509-9CA1-480B-AE80-4C7D1DD42BBF}" srcOrd="1" destOrd="0" presId="urn:microsoft.com/office/officeart/2005/8/layout/hierarchy2"/>
    <dgm:cxn modelId="{D52ED5B5-07BD-4B73-8B11-7F2E98D55A28}" type="presParOf" srcId="{E2E2A509-9CA1-480B-AE80-4C7D1DD42BBF}" destId="{FB1AC459-6820-4A1B-AF42-FE79313F37A1}" srcOrd="0" destOrd="0" presId="urn:microsoft.com/office/officeart/2005/8/layout/hierarchy2"/>
    <dgm:cxn modelId="{0601B4A9-2B71-445A-B831-A4147FE1B27D}" type="presParOf" srcId="{FB1AC459-6820-4A1B-AF42-FE79313F37A1}" destId="{FA05933D-DF13-45FA-B694-C0955A24DD4F}" srcOrd="0" destOrd="0" presId="urn:microsoft.com/office/officeart/2005/8/layout/hierarchy2"/>
    <dgm:cxn modelId="{8B618CCE-8B0F-4ADD-B659-5A2B5894827B}" type="presParOf" srcId="{E2E2A509-9CA1-480B-AE80-4C7D1DD42BBF}" destId="{A8E45256-18D0-4DDF-8599-B19AE66CCAFF}" srcOrd="1" destOrd="0" presId="urn:microsoft.com/office/officeart/2005/8/layout/hierarchy2"/>
    <dgm:cxn modelId="{8966FBE6-02F5-4FE5-A04D-1303C579D272}" type="presParOf" srcId="{A8E45256-18D0-4DDF-8599-B19AE66CCAFF}" destId="{E62C8BF6-85B4-491B-A276-9D3A8DB3F487}" srcOrd="0" destOrd="0" presId="urn:microsoft.com/office/officeart/2005/8/layout/hierarchy2"/>
    <dgm:cxn modelId="{804DBEB7-0FFE-45F9-A911-19BD7B95E213}" type="presParOf" srcId="{A8E45256-18D0-4DDF-8599-B19AE66CCAFF}" destId="{4C77C7A2-95AD-45B8-84B9-6DECFBBC21ED}" srcOrd="1" destOrd="0" presId="urn:microsoft.com/office/officeart/2005/8/layout/hierarchy2"/>
    <dgm:cxn modelId="{A3037A02-8DBB-4686-A0E2-3F6DAFFAFF4A}" type="presParOf" srcId="{AEFB50EF-9B7B-4A67-8A06-3768D82F4F35}" destId="{B41A8112-B371-41FF-8C9A-EEB29CE6535E}" srcOrd="2" destOrd="0" presId="urn:microsoft.com/office/officeart/2005/8/layout/hierarchy2"/>
    <dgm:cxn modelId="{B0856BF0-4532-44BE-B4DE-EA6BDC302434}" type="presParOf" srcId="{B41A8112-B371-41FF-8C9A-EEB29CE6535E}" destId="{E757BFCD-D958-4E87-BA0E-00921AD1BCFF}" srcOrd="0" destOrd="0" presId="urn:microsoft.com/office/officeart/2005/8/layout/hierarchy2"/>
    <dgm:cxn modelId="{704452A0-9689-46D8-9F00-0B43E4A5BDCA}" type="presParOf" srcId="{AEFB50EF-9B7B-4A67-8A06-3768D82F4F35}" destId="{17D6747E-48B6-40D4-BD89-3F7DFC786805}" srcOrd="3" destOrd="0" presId="urn:microsoft.com/office/officeart/2005/8/layout/hierarchy2"/>
    <dgm:cxn modelId="{0D3EC632-ABBA-43B1-A5E7-46DFFA4721C5}" type="presParOf" srcId="{17D6747E-48B6-40D4-BD89-3F7DFC786805}" destId="{0F3E10B3-09F2-4D4B-8106-7D4A4E941279}" srcOrd="0" destOrd="0" presId="urn:microsoft.com/office/officeart/2005/8/layout/hierarchy2"/>
    <dgm:cxn modelId="{2D998832-213A-49EB-99BB-E5E724B8B406}" type="presParOf" srcId="{17D6747E-48B6-40D4-BD89-3F7DFC786805}" destId="{2CCFEE74-AD9C-4D95-BB86-B4EEAF8CA36E}" srcOrd="1" destOrd="0" presId="urn:microsoft.com/office/officeart/2005/8/layout/hierarchy2"/>
    <dgm:cxn modelId="{86BC5CF6-38D8-4199-85DA-5F2132A8BCDB}" type="presParOf" srcId="{2CCFEE74-AD9C-4D95-BB86-B4EEAF8CA36E}" destId="{9145236C-16FB-4F36-9121-673DE3020416}" srcOrd="0" destOrd="0" presId="urn:microsoft.com/office/officeart/2005/8/layout/hierarchy2"/>
    <dgm:cxn modelId="{6613590B-8DE9-4A85-BB85-D963112BD141}" type="presParOf" srcId="{9145236C-16FB-4F36-9121-673DE3020416}" destId="{14B36F02-0950-4762-806B-A8D6BE0F8EF8}" srcOrd="0" destOrd="0" presId="urn:microsoft.com/office/officeart/2005/8/layout/hierarchy2"/>
    <dgm:cxn modelId="{878B171B-E5C3-446E-81FD-9834A5E69944}" type="presParOf" srcId="{2CCFEE74-AD9C-4D95-BB86-B4EEAF8CA36E}" destId="{F61665FD-BCCE-4512-8444-C1C66562304D}" srcOrd="1" destOrd="0" presId="urn:microsoft.com/office/officeart/2005/8/layout/hierarchy2"/>
    <dgm:cxn modelId="{1CE26A20-300E-4B94-AE99-FDA57711C6C6}" type="presParOf" srcId="{F61665FD-BCCE-4512-8444-C1C66562304D}" destId="{92C936BA-DF0B-4B89-AFC3-AEDF435911C3}" srcOrd="0" destOrd="0" presId="urn:microsoft.com/office/officeart/2005/8/layout/hierarchy2"/>
    <dgm:cxn modelId="{BAD5398D-6E94-4BD0-8913-C4B2F2DA339B}" type="presParOf" srcId="{F61665FD-BCCE-4512-8444-C1C66562304D}" destId="{665D3558-EFBD-4E5A-AEF8-F6B9A6A2AA16}" srcOrd="1" destOrd="0" presId="urn:microsoft.com/office/officeart/2005/8/layout/hierarchy2"/>
    <dgm:cxn modelId="{2B008ED7-0003-4C5A-B342-E0120E47DFE3}" type="presParOf" srcId="{665D3558-EFBD-4E5A-AEF8-F6B9A6A2AA16}" destId="{85C6498D-7B54-419E-B6C8-D4F0FD2E8AB1}" srcOrd="0" destOrd="0" presId="urn:microsoft.com/office/officeart/2005/8/layout/hierarchy2"/>
    <dgm:cxn modelId="{BE6A7F94-D64B-455E-8FB8-5307C9F61D34}" type="presParOf" srcId="{85C6498D-7B54-419E-B6C8-D4F0FD2E8AB1}" destId="{F76237AB-083F-445A-B6C6-99ED80FAEAAF}" srcOrd="0" destOrd="0" presId="urn:microsoft.com/office/officeart/2005/8/layout/hierarchy2"/>
    <dgm:cxn modelId="{EA2E98F0-6D20-4DD2-9765-295D68AE07E4}" type="presParOf" srcId="{665D3558-EFBD-4E5A-AEF8-F6B9A6A2AA16}" destId="{F828318E-F1B1-437C-BC41-74FB9B6A1020}" srcOrd="1" destOrd="0" presId="urn:microsoft.com/office/officeart/2005/8/layout/hierarchy2"/>
    <dgm:cxn modelId="{C5261A4E-2F22-4415-BCD0-9FBD5F05961A}" type="presParOf" srcId="{F828318E-F1B1-437C-BC41-74FB9B6A1020}" destId="{33322657-5585-4AA9-9C4C-BAECC5EDD3F2}" srcOrd="0" destOrd="0" presId="urn:microsoft.com/office/officeart/2005/8/layout/hierarchy2"/>
    <dgm:cxn modelId="{49262889-F5B6-45D4-9417-47CDE3352D69}" type="presParOf" srcId="{F828318E-F1B1-437C-BC41-74FB9B6A1020}" destId="{FBC4D4E4-2229-4678-929D-7F8FB0A39D89}" srcOrd="1" destOrd="0" presId="urn:microsoft.com/office/officeart/2005/8/layout/hierarchy2"/>
    <dgm:cxn modelId="{8446AF63-8D59-4974-8101-BC8FAD37F8B9}" type="presParOf" srcId="{2CCFEE74-AD9C-4D95-BB86-B4EEAF8CA36E}" destId="{756C63F9-9902-4B29-9236-839132DB1640}" srcOrd="2" destOrd="0" presId="urn:microsoft.com/office/officeart/2005/8/layout/hierarchy2"/>
    <dgm:cxn modelId="{D8328534-31C6-4A45-85A0-AD02D4DB0205}" type="presParOf" srcId="{756C63F9-9902-4B29-9236-839132DB1640}" destId="{6C4E5391-0193-49DE-8F67-1A3D71708BD2}" srcOrd="0" destOrd="0" presId="urn:microsoft.com/office/officeart/2005/8/layout/hierarchy2"/>
    <dgm:cxn modelId="{AE9889E1-7191-41D2-8C51-0A61AB6FFFC9}" type="presParOf" srcId="{2CCFEE74-AD9C-4D95-BB86-B4EEAF8CA36E}" destId="{43B6ABA9-6BB9-4550-AFB0-9E7154CE4D43}" srcOrd="3" destOrd="0" presId="urn:microsoft.com/office/officeart/2005/8/layout/hierarchy2"/>
    <dgm:cxn modelId="{07806303-12D5-42D7-B001-79F33E4C3AED}" type="presParOf" srcId="{43B6ABA9-6BB9-4550-AFB0-9E7154CE4D43}" destId="{8E4821BD-951B-4361-A9B6-9AC7097D57FE}" srcOrd="0" destOrd="0" presId="urn:microsoft.com/office/officeart/2005/8/layout/hierarchy2"/>
    <dgm:cxn modelId="{AC6D0117-AFEC-4BAE-9A7F-CB249BC830DC}" type="presParOf" srcId="{43B6ABA9-6BB9-4550-AFB0-9E7154CE4D43}" destId="{B57EB2BA-6D85-4FA2-A7BD-11D91DF90C68}" srcOrd="1" destOrd="0" presId="urn:microsoft.com/office/officeart/2005/8/layout/hierarchy2"/>
    <dgm:cxn modelId="{B41D2254-6170-436C-8BF9-8B027E35E6C6}" type="presParOf" srcId="{B57EB2BA-6D85-4FA2-A7BD-11D91DF90C68}" destId="{C333D5BC-FBEB-4ED8-9233-8F55C59C9F8A}" srcOrd="0" destOrd="0" presId="urn:microsoft.com/office/officeart/2005/8/layout/hierarchy2"/>
    <dgm:cxn modelId="{00198485-6B78-447F-9156-B283C8725680}" type="presParOf" srcId="{C333D5BC-FBEB-4ED8-9233-8F55C59C9F8A}" destId="{14749DFA-251A-4C69-AE39-719246F969BA}" srcOrd="0" destOrd="0" presId="urn:microsoft.com/office/officeart/2005/8/layout/hierarchy2"/>
    <dgm:cxn modelId="{2D8BE944-6A86-4561-95DC-6746ECD3B3C8}" type="presParOf" srcId="{B57EB2BA-6D85-4FA2-A7BD-11D91DF90C68}" destId="{0DD35A31-866D-42A7-B62A-BA1F44FD7F9A}" srcOrd="1" destOrd="0" presId="urn:microsoft.com/office/officeart/2005/8/layout/hierarchy2"/>
    <dgm:cxn modelId="{B70B2C1B-E2D0-4CCB-ADB7-1A9BBCEFFABE}" type="presParOf" srcId="{0DD35A31-866D-42A7-B62A-BA1F44FD7F9A}" destId="{8496A9E4-EC57-4E7A-9337-8E8D52F23098}" srcOrd="0" destOrd="0" presId="urn:microsoft.com/office/officeart/2005/8/layout/hierarchy2"/>
    <dgm:cxn modelId="{2C884D95-B879-4829-9E01-4D5431E06A72}" type="presParOf" srcId="{0DD35A31-866D-42A7-B62A-BA1F44FD7F9A}" destId="{41C151B6-C654-4DD5-B28C-AB142B1FEFA4}" srcOrd="1" destOrd="0" presId="urn:microsoft.com/office/officeart/2005/8/layout/hierarchy2"/>
    <dgm:cxn modelId="{B291C865-8F03-4DE8-B204-E74B53F88D64}" type="presParOf" srcId="{41C151B6-C654-4DD5-B28C-AB142B1FEFA4}" destId="{251D29B2-993F-454D-B8FD-61B9ACBE9348}" srcOrd="0" destOrd="0" presId="urn:microsoft.com/office/officeart/2005/8/layout/hierarchy2"/>
    <dgm:cxn modelId="{19762B3C-3156-47E1-A503-A7FCF5B86E9F}" type="presParOf" srcId="{251D29B2-993F-454D-B8FD-61B9ACBE9348}" destId="{BAB85AE5-A0CB-429E-90AF-13AAC379C078}" srcOrd="0" destOrd="0" presId="urn:microsoft.com/office/officeart/2005/8/layout/hierarchy2"/>
    <dgm:cxn modelId="{FDC7C5FB-B026-408E-8380-7BAF340E2EC7}" type="presParOf" srcId="{41C151B6-C654-4DD5-B28C-AB142B1FEFA4}" destId="{84204594-2C0F-43E6-ABB4-D075A79A24A3}" srcOrd="1" destOrd="0" presId="urn:microsoft.com/office/officeart/2005/8/layout/hierarchy2"/>
    <dgm:cxn modelId="{86945FC4-156D-43A4-8D95-3B271BB358A7}" type="presParOf" srcId="{84204594-2C0F-43E6-ABB4-D075A79A24A3}" destId="{8633CB48-5997-4D53-B5D7-6ED9CA2B773A}" srcOrd="0" destOrd="0" presId="urn:microsoft.com/office/officeart/2005/8/layout/hierarchy2"/>
    <dgm:cxn modelId="{734EE4A7-3031-43BF-83D4-B968F3607C08}" type="presParOf" srcId="{84204594-2C0F-43E6-ABB4-D075A79A24A3}" destId="{95B56E94-75AA-4D05-BC72-FC5878D14202}" srcOrd="1" destOrd="0" presId="urn:microsoft.com/office/officeart/2005/8/layout/hierarchy2"/>
    <dgm:cxn modelId="{2C253C65-186A-4C5C-A2B3-03BBFC987F54}" type="presParOf" srcId="{B57EB2BA-6D85-4FA2-A7BD-11D91DF90C68}" destId="{B079104E-0D27-4441-9BDF-93B5AFF4761A}" srcOrd="2" destOrd="0" presId="urn:microsoft.com/office/officeart/2005/8/layout/hierarchy2"/>
    <dgm:cxn modelId="{20CD39D9-0D17-419D-B889-786C7A386355}" type="presParOf" srcId="{B079104E-0D27-4441-9BDF-93B5AFF4761A}" destId="{7DCBBFFD-DC00-4963-8AD5-8AB49E00D024}" srcOrd="0" destOrd="0" presId="urn:microsoft.com/office/officeart/2005/8/layout/hierarchy2"/>
    <dgm:cxn modelId="{0CC2B744-6E69-4588-95A1-13E256CA27D9}" type="presParOf" srcId="{B57EB2BA-6D85-4FA2-A7BD-11D91DF90C68}" destId="{BB3808A5-0022-47D9-8913-FF5094E544CA}" srcOrd="3" destOrd="0" presId="urn:microsoft.com/office/officeart/2005/8/layout/hierarchy2"/>
    <dgm:cxn modelId="{54669B87-9004-417C-A8B4-1BA49C9C53D5}" type="presParOf" srcId="{BB3808A5-0022-47D9-8913-FF5094E544CA}" destId="{F26A0900-CC8B-42AF-9AB3-563D47BBE038}" srcOrd="0" destOrd="0" presId="urn:microsoft.com/office/officeart/2005/8/layout/hierarchy2"/>
    <dgm:cxn modelId="{C2AA68B1-556B-4F67-8C8B-59528FEBB775}" type="presParOf" srcId="{BB3808A5-0022-47D9-8913-FF5094E544CA}" destId="{5C38275E-942C-4400-85BE-6AE810876E46}" srcOrd="1" destOrd="0" presId="urn:microsoft.com/office/officeart/2005/8/layout/hierarchy2"/>
    <dgm:cxn modelId="{29012022-5752-49AC-AEB0-1A7EF6487310}" type="presParOf" srcId="{5C38275E-942C-4400-85BE-6AE810876E46}" destId="{F7C96D22-744F-4AAB-91CD-6FD9B0D1717E}" srcOrd="0" destOrd="0" presId="urn:microsoft.com/office/officeart/2005/8/layout/hierarchy2"/>
    <dgm:cxn modelId="{940F72ED-6CFD-405D-949D-ACAB6176D033}" type="presParOf" srcId="{F7C96D22-744F-4AAB-91CD-6FD9B0D1717E}" destId="{3EF8CD23-E7FB-4D21-B372-7AD0D76818BB}" srcOrd="0" destOrd="0" presId="urn:microsoft.com/office/officeart/2005/8/layout/hierarchy2"/>
    <dgm:cxn modelId="{A9C6819C-6EB3-4F00-9637-A3B1F57B0DC1}" type="presParOf" srcId="{5C38275E-942C-4400-85BE-6AE810876E46}" destId="{1B4EC544-59F4-434F-833A-2654CBF004DC}" srcOrd="1" destOrd="0" presId="urn:microsoft.com/office/officeart/2005/8/layout/hierarchy2"/>
    <dgm:cxn modelId="{4E2DE85D-6DC2-4F94-95EA-8257BA39CE45}" type="presParOf" srcId="{1B4EC544-59F4-434F-833A-2654CBF004DC}" destId="{B98CF813-6FB2-4571-9925-B785595FEC6D}" srcOrd="0" destOrd="0" presId="urn:microsoft.com/office/officeart/2005/8/layout/hierarchy2"/>
    <dgm:cxn modelId="{5822C31D-51A4-4D2E-8B2D-BABC21796F2B}" type="presParOf" srcId="{1B4EC544-59F4-434F-833A-2654CBF004DC}" destId="{DF58F7E6-F7F0-4A6E-8DED-BD7FE0E0E55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Lst>
  <dgm:cxnLst>
    <dgm:cxn modelId="{5B3A0824-E951-4410-A86C-96693B1350CB}" srcId="{1C2ABE6B-2194-4104-A754-33FF1C233404}" destId="{5298254B-75EF-4481-9316-64F54046A9CE}" srcOrd="0" destOrd="0" parTransId="{71FCA9DC-AC35-433E-B4BC-A3CE30B3A334}" sibTransId="{A47088AA-27B3-4A20-9443-BB2E66775F96}"/>
    <dgm:cxn modelId="{7916DD6D-8861-4718-96E7-C38DF02417F3}" type="presOf" srcId="{5298254B-75EF-4481-9316-64F54046A9CE}" destId="{AD69DD67-DA8B-4327-8FB6-B1ED5881B6C0}" srcOrd="0" destOrd="0" presId="urn:microsoft.com/office/officeart/2005/8/layout/hierarchy2"/>
    <dgm:cxn modelId="{8D3FE094-6E67-4E8C-A8F6-D4873B1C7AF3}" type="presOf" srcId="{1C2ABE6B-2194-4104-A754-33FF1C233404}" destId="{B6DAA14B-3305-4F93-A6BA-AC8805E13BBC}" srcOrd="0" destOrd="0" presId="urn:microsoft.com/office/officeart/2005/8/layout/hierarchy2"/>
    <dgm:cxn modelId="{0BF16E46-CE05-4FA7-84D3-3D1A0507A5A7}" type="presParOf" srcId="{B6DAA14B-3305-4F93-A6BA-AC8805E13BBC}" destId="{45E3ECBA-C6D0-4585-880A-A01F56B443D6}" srcOrd="0" destOrd="0" presId="urn:microsoft.com/office/officeart/2005/8/layout/hierarchy2"/>
    <dgm:cxn modelId="{6CAB88B6-7EDD-47B5-90E3-586BB0BB1DBE}" type="presParOf" srcId="{45E3ECBA-C6D0-4585-880A-A01F56B443D6}" destId="{AD69DD67-DA8B-4327-8FB6-B1ED5881B6C0}" srcOrd="0" destOrd="0" presId="urn:microsoft.com/office/officeart/2005/8/layout/hierarchy2"/>
    <dgm:cxn modelId="{C2F4C769-604D-40E4-ABD7-D554D23B3FBF}" type="presParOf" srcId="{45E3ECBA-C6D0-4585-880A-A01F56B443D6}" destId="{AEFB50EF-9B7B-4A67-8A06-3768D82F4F3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1C3757F0-1D92-419E-91AE-5AE747F1146E}">
      <dgm:prSet phldrT="[Text]"/>
      <dgm:spPr/>
      <dgm:t>
        <a:bodyPr/>
        <a:lstStyle/>
        <a:p>
          <a:r>
            <a:rPr lang="en-US" dirty="0"/>
            <a:t>Income</a:t>
          </a:r>
          <a:br>
            <a:rPr lang="en-US" dirty="0"/>
          </a:br>
          <a:r>
            <a:rPr lang="en-US" dirty="0"/>
            <a:t>&lt;40k</a:t>
          </a:r>
        </a:p>
      </dgm:t>
    </dgm:pt>
    <dgm:pt modelId="{4A3EBA2C-1249-4D63-810E-57318E4C8870}" type="parTrans" cxnId="{36E80946-BEB5-496B-A93A-676CF657628F}">
      <dgm:prSet/>
      <dgm:spPr/>
      <dgm:t>
        <a:bodyPr/>
        <a:lstStyle/>
        <a:p>
          <a:endParaRPr lang="en-US"/>
        </a:p>
      </dgm:t>
    </dgm:pt>
    <dgm:pt modelId="{3D0C51F1-6507-40B1-ACB3-872E9C6F45C3}" type="sibTrans" cxnId="{36E80946-BEB5-496B-A93A-676CF657628F}">
      <dgm:prSet/>
      <dgm:spPr/>
      <dgm:t>
        <a:bodyPr/>
        <a:lstStyle/>
        <a:p>
          <a:endParaRPr lang="en-US"/>
        </a:p>
      </dgm:t>
    </dgm:pt>
    <dgm:pt modelId="{444DF14B-39F3-4B48-8936-10F777644448}">
      <dgm:prSet phldrT="[Text]"/>
      <dgm:spPr/>
      <dgm:t>
        <a:bodyPr/>
        <a:lstStyle/>
        <a:p>
          <a:r>
            <a:rPr lang="en-US" dirty="0"/>
            <a:t>Income</a:t>
          </a:r>
          <a:br>
            <a:rPr lang="en-US" dirty="0"/>
          </a:br>
          <a:r>
            <a:rPr lang="en-US" dirty="0"/>
            <a:t>&gt;40k</a:t>
          </a:r>
        </a:p>
      </dgm:t>
    </dgm:pt>
    <dgm:pt modelId="{9E46A426-48DB-49D4-9452-22CFC445B93D}" type="parTrans" cxnId="{2B759C6C-10E5-4725-8539-74288CCD915F}">
      <dgm:prSet/>
      <dgm:spPr/>
      <dgm:t>
        <a:bodyPr/>
        <a:lstStyle/>
        <a:p>
          <a:endParaRPr lang="en-US"/>
        </a:p>
      </dgm:t>
    </dgm:pt>
    <dgm:pt modelId="{6B076EA2-9D0E-4F9E-AC8B-1D5D791FCFB0}" type="sibTrans" cxnId="{2B759C6C-10E5-4725-8539-74288CCD915F}">
      <dgm:prSet/>
      <dgm:spPr/>
      <dgm:t>
        <a:bodyPr/>
        <a:lstStyle/>
        <a:p>
          <a:endParaRPr lang="en-US"/>
        </a:p>
      </dgm:t>
    </dgm:pt>
    <dgm:pt modelId="{C01ACB44-8919-4C16-9345-65E8C4CC5C27}">
      <dgm:prSet phldrT="[Text]"/>
      <dgm:spPr/>
      <dgm:t>
        <a:bodyPr/>
        <a:lstStyle/>
        <a:p>
          <a:r>
            <a:rPr lang="en-US" dirty="0"/>
            <a:t>Debt &gt; 20%</a:t>
          </a:r>
        </a:p>
      </dgm:t>
    </dgm:pt>
    <dgm:pt modelId="{F3E7A82E-4DF9-47FA-B3A8-610C19F25C83}" type="parTrans" cxnId="{FDE7268E-ABD2-4695-86FC-CCDADEA0CAF4}">
      <dgm:prSet/>
      <dgm:spPr/>
      <dgm:t>
        <a:bodyPr/>
        <a:lstStyle/>
        <a:p>
          <a:endParaRPr lang="en-US"/>
        </a:p>
      </dgm:t>
    </dgm:pt>
    <dgm:pt modelId="{4A4283C4-F619-47C6-B4DC-A7602C8E180D}" type="sibTrans" cxnId="{FDE7268E-ABD2-4695-86FC-CCDADEA0CAF4}">
      <dgm:prSet/>
      <dgm:spPr/>
      <dgm:t>
        <a:bodyPr/>
        <a:lstStyle/>
        <a:p>
          <a:endParaRPr lang="en-US"/>
        </a:p>
      </dgm:t>
    </dgm:pt>
    <dgm:pt modelId="{2F11C414-8E39-4213-8136-D4FE510CC15A}">
      <dgm:prSet phldrT="[Text]"/>
      <dgm:spPr/>
      <dgm:t>
        <a:bodyPr/>
        <a:lstStyle/>
        <a:p>
          <a:r>
            <a:rPr lang="en-US" dirty="0"/>
            <a:t>Rents</a:t>
          </a:r>
        </a:p>
      </dgm:t>
    </dgm:pt>
    <dgm:pt modelId="{1462FFBF-C7E5-483B-B661-B21D24F8908F}" type="parTrans" cxnId="{2BF42E15-48FC-417D-8F70-AB55801479D2}">
      <dgm:prSet/>
      <dgm:spPr/>
      <dgm:t>
        <a:bodyPr/>
        <a:lstStyle/>
        <a:p>
          <a:endParaRPr lang="en-US"/>
        </a:p>
      </dgm:t>
    </dgm:pt>
    <dgm:pt modelId="{2CF5CFA3-7915-42A0-9814-F5C464D797E1}" type="sibTrans" cxnId="{2BF42E15-48FC-417D-8F70-AB55801479D2}">
      <dgm:prSet/>
      <dgm:spPr/>
      <dgm:t>
        <a:bodyPr/>
        <a:lstStyle/>
        <a:p>
          <a:endParaRPr lang="en-US"/>
        </a:p>
      </dgm:t>
    </dgm:pt>
    <dgm:pt modelId="{40FE246C-C826-4769-A5C2-9D75240976FE}">
      <dgm:prSet phldrT="[Text]"/>
      <dgm:spPr/>
      <dgm:t>
        <a:bodyPr/>
        <a:lstStyle/>
        <a:p>
          <a:r>
            <a:rPr lang="en-US" dirty="0"/>
            <a:t>Debt &gt; 20%</a:t>
          </a:r>
        </a:p>
      </dgm:t>
    </dgm:pt>
    <dgm:pt modelId="{D3723BC6-7ECB-476F-A2B7-498B998B7A56}" type="parTrans" cxnId="{6A0A0027-EC16-479B-B55A-0B35AB5AF0D2}">
      <dgm:prSet/>
      <dgm:spPr/>
      <dgm:t>
        <a:bodyPr/>
        <a:lstStyle/>
        <a:p>
          <a:endParaRPr lang="en-US"/>
        </a:p>
      </dgm:t>
    </dgm:pt>
    <dgm:pt modelId="{3A342C4C-3A11-4F67-9EAA-B4AA77887B5F}" type="sibTrans" cxnId="{6A0A0027-EC16-479B-B55A-0B35AB5AF0D2}">
      <dgm:prSet/>
      <dgm:spPr/>
      <dgm:t>
        <a:bodyPr/>
        <a:lstStyle/>
        <a:p>
          <a:endParaRPr lang="en-US"/>
        </a:p>
      </dgm:t>
    </dgm:pt>
    <dgm:pt modelId="{CF6F8CFB-C54C-427C-82B9-747F0C141494}">
      <dgm:prSet phldrT="[Text]"/>
      <dgm:spPr/>
      <dgm:t>
        <a:bodyPr/>
        <a:lstStyle/>
        <a:p>
          <a:r>
            <a:rPr lang="en-US" dirty="0"/>
            <a:t>Debt &lt; 20%</a:t>
          </a:r>
        </a:p>
      </dgm:t>
    </dgm:pt>
    <dgm:pt modelId="{BF95F12A-848C-4D76-BCAC-A60A48D21712}" type="parTrans" cxnId="{97045C67-C016-403D-9996-F87DDF095FB5}">
      <dgm:prSet/>
      <dgm:spPr/>
      <dgm:t>
        <a:bodyPr/>
        <a:lstStyle/>
        <a:p>
          <a:endParaRPr lang="en-US"/>
        </a:p>
      </dgm:t>
    </dgm:pt>
    <dgm:pt modelId="{9E01EC7A-03E0-410E-98BD-F127AA937462}" type="sibTrans" cxnId="{97045C67-C016-403D-9996-F87DDF095FB5}">
      <dgm:prSet/>
      <dgm:spPr/>
      <dgm:t>
        <a:bodyPr/>
        <a:lstStyle/>
        <a:p>
          <a:endParaRPr lang="en-US"/>
        </a:p>
      </dgm:t>
    </dgm:pt>
    <dgm:pt modelId="{6C2A5E75-3D20-416D-8B23-8508AC822551}">
      <dgm:prSet phldrT="[Text]"/>
      <dgm:spPr/>
      <dgm:t>
        <a:bodyPr/>
        <a:lstStyle/>
        <a:p>
          <a:r>
            <a:rPr lang="en-US" dirty="0"/>
            <a:t>Owns house</a:t>
          </a:r>
        </a:p>
      </dgm:t>
    </dgm:pt>
    <dgm:pt modelId="{D129D8C8-45D4-413D-9AA6-7735257A9552}" type="parTrans" cxnId="{60C13BE1-9993-43AD-86B7-20FC44CB5406}">
      <dgm:prSet/>
      <dgm:spPr/>
      <dgm:t>
        <a:bodyPr/>
        <a:lstStyle/>
        <a:p>
          <a:endParaRPr lang="en-US"/>
        </a:p>
      </dgm:t>
    </dgm:pt>
    <dgm:pt modelId="{C13C7751-19A1-4B42-90F5-2249120AA0DE}" type="sibTrans" cxnId="{60C13BE1-9993-43AD-86B7-20FC44CB5406}">
      <dgm:prSet/>
      <dgm:spPr/>
      <dgm:t>
        <a:bodyPr/>
        <a:lstStyle/>
        <a:p>
          <a:endParaRPr lang="en-US"/>
        </a:p>
      </dgm:t>
    </dgm:pt>
    <dgm:pt modelId="{F1C08F9B-435C-42DB-A449-2ECF7C7375AB}">
      <dgm:prSet phldrT="[Text]"/>
      <dgm:spPr/>
      <dgm:t>
        <a:bodyPr/>
        <a:lstStyle/>
        <a:p>
          <a:r>
            <a:rPr lang="en-US" dirty="0"/>
            <a:t>Rents</a:t>
          </a:r>
        </a:p>
      </dgm:t>
    </dgm:pt>
    <dgm:pt modelId="{8A9D6245-57B1-482C-9DC4-F2ACF75F2EEB}" type="parTrans" cxnId="{3E4901EC-BFDE-40E7-B8D7-255E3663255A}">
      <dgm:prSet/>
      <dgm:spPr/>
      <dgm:t>
        <a:bodyPr/>
        <a:lstStyle/>
        <a:p>
          <a:endParaRPr lang="en-US"/>
        </a:p>
      </dgm:t>
    </dgm:pt>
    <dgm:pt modelId="{C2AF35AB-9DA5-4E26-93D7-CA0C9B652FF6}" type="sibTrans" cxnId="{3E4901EC-BFDE-40E7-B8D7-255E3663255A}">
      <dgm:prSet/>
      <dgm:spPr/>
      <dgm:t>
        <a:bodyPr/>
        <a:lstStyle/>
        <a:p>
          <a:endParaRPr lang="en-US"/>
        </a:p>
      </dgm:t>
    </dgm:pt>
    <dgm:pt modelId="{A2F6F58A-C804-4EA7-A795-E7CFAD608A97}">
      <dgm:prSet phldrT="[Text]"/>
      <dgm:spPr/>
      <dgm:t>
        <a:bodyPr/>
        <a:lstStyle/>
        <a:p>
          <a:r>
            <a:rPr lang="en-US" dirty="0"/>
            <a:t>Owns house</a:t>
          </a:r>
        </a:p>
      </dgm:t>
    </dgm:pt>
    <dgm:pt modelId="{05ED55C3-A195-4231-81C9-7EAAC2A67DD3}" type="parTrans" cxnId="{87113557-F60C-4656-9994-38CF99A1064A}">
      <dgm:prSet/>
      <dgm:spPr/>
      <dgm:t>
        <a:bodyPr/>
        <a:lstStyle/>
        <a:p>
          <a:endParaRPr lang="en-US"/>
        </a:p>
      </dgm:t>
    </dgm:pt>
    <dgm:pt modelId="{6C91431B-1AEE-4795-91EC-BF227D97E515}" type="sibTrans" cxnId="{87113557-F60C-4656-9994-38CF99A1064A}">
      <dgm:prSet/>
      <dgm:spPr/>
      <dgm:t>
        <a:bodyPr/>
        <a:lstStyle/>
        <a:p>
          <a:endParaRPr lang="en-US"/>
        </a:p>
      </dgm:t>
    </dgm:pt>
    <dgm:pt modelId="{D7607F3E-8014-45F2-8B0F-DD341F116C26}">
      <dgm:prSet phldrT="[Text]"/>
      <dgm:spPr/>
      <dgm:t>
        <a:bodyPr/>
        <a:lstStyle/>
        <a:p>
          <a:r>
            <a:rPr lang="en-US" dirty="0"/>
            <a:t>Debt &lt; 20%</a:t>
          </a:r>
        </a:p>
      </dgm:t>
    </dgm:pt>
    <dgm:pt modelId="{D679DFCF-CE7D-4FCF-A62C-AA6E6F5B4528}" type="parTrans" cxnId="{592D3D04-8F85-4F15-8876-B6D2FBF77066}">
      <dgm:prSet/>
      <dgm:spPr/>
      <dgm:t>
        <a:bodyPr/>
        <a:lstStyle/>
        <a:p>
          <a:endParaRPr lang="en-US"/>
        </a:p>
      </dgm:t>
    </dgm:pt>
    <dgm:pt modelId="{63C1173E-6837-4344-8091-5DAD574270D3}" type="sibTrans" cxnId="{592D3D04-8F85-4F15-8876-B6D2FBF77066}">
      <dgm:prSet/>
      <dgm:spPr/>
      <dgm:t>
        <a:bodyPr/>
        <a:lstStyle/>
        <a:p>
          <a:endParaRPr lang="en-US"/>
        </a:p>
      </dgm:t>
    </dgm:pt>
    <dgm:pt modelId="{3EFC490E-694C-4854-B035-8B02D761B8A3}">
      <dgm:prSet phldrT="[Text]"/>
      <dgm:spPr>
        <a:solidFill>
          <a:schemeClr val="tx2"/>
        </a:solidFill>
      </dgm:spPr>
      <dgm:t>
        <a:bodyPr/>
        <a:lstStyle/>
        <a:p>
          <a:r>
            <a:rPr lang="en-US" dirty="0"/>
            <a:t>Default</a:t>
          </a:r>
        </a:p>
      </dgm:t>
    </dgm:pt>
    <dgm:pt modelId="{4197E8D6-94C8-432B-B797-608058FC4424}" type="parTrans" cxnId="{EAB1D666-9A9B-420F-AD51-8F4165B61664}">
      <dgm:prSet/>
      <dgm:spPr/>
      <dgm:t>
        <a:bodyPr/>
        <a:lstStyle/>
        <a:p>
          <a:endParaRPr lang="en-US"/>
        </a:p>
      </dgm:t>
    </dgm:pt>
    <dgm:pt modelId="{F22361E9-92C5-47FB-BBD0-B44BA9BF4C7D}" type="sibTrans" cxnId="{EAB1D666-9A9B-420F-AD51-8F4165B61664}">
      <dgm:prSet/>
      <dgm:spPr/>
      <dgm:t>
        <a:bodyPr/>
        <a:lstStyle/>
        <a:p>
          <a:endParaRPr lang="en-US"/>
        </a:p>
      </dgm:t>
    </dgm:pt>
    <dgm:pt modelId="{802534EE-0712-4599-81AA-4E95DD4CE0A5}">
      <dgm:prSet phldrT="[Text]"/>
      <dgm:spPr>
        <a:solidFill>
          <a:schemeClr val="tx2"/>
        </a:solidFill>
      </dgm:spPr>
      <dgm:t>
        <a:bodyPr/>
        <a:lstStyle/>
        <a:p>
          <a:r>
            <a:rPr lang="en-US" dirty="0"/>
            <a:t>No Default</a:t>
          </a:r>
        </a:p>
      </dgm:t>
    </dgm:pt>
    <dgm:pt modelId="{CE871202-C851-4283-B4F2-1F8DA3C445C3}" type="parTrans" cxnId="{75357DC7-BF3E-4BF6-A98A-F9797CF51EBE}">
      <dgm:prSet/>
      <dgm:spPr/>
      <dgm:t>
        <a:bodyPr/>
        <a:lstStyle/>
        <a:p>
          <a:endParaRPr lang="en-US"/>
        </a:p>
      </dgm:t>
    </dgm:pt>
    <dgm:pt modelId="{A2412999-D519-4FC4-9535-D76DC4FEBCA9}" type="sibTrans" cxnId="{75357DC7-BF3E-4BF6-A98A-F9797CF51EBE}">
      <dgm:prSet/>
      <dgm:spPr/>
      <dgm:t>
        <a:bodyPr/>
        <a:lstStyle/>
        <a:p>
          <a:endParaRPr lang="en-US"/>
        </a:p>
      </dgm:t>
    </dgm:pt>
    <dgm:pt modelId="{05927694-700E-4998-A746-BED67EAB8EF0}">
      <dgm:prSet phldrT="[Text]"/>
      <dgm:spPr>
        <a:solidFill>
          <a:schemeClr val="tx2"/>
        </a:solidFill>
      </dgm:spPr>
      <dgm:t>
        <a:bodyPr/>
        <a:lstStyle/>
        <a:p>
          <a:r>
            <a:rPr lang="en-US" dirty="0"/>
            <a:t>Default</a:t>
          </a:r>
        </a:p>
      </dgm:t>
    </dgm:pt>
    <dgm:pt modelId="{43552287-81BA-4A23-85DD-3D228EF15792}" type="parTrans" cxnId="{68BF35FB-0BEB-43A0-A906-03195DD4A247}">
      <dgm:prSet/>
      <dgm:spPr/>
      <dgm:t>
        <a:bodyPr/>
        <a:lstStyle/>
        <a:p>
          <a:endParaRPr lang="en-US"/>
        </a:p>
      </dgm:t>
    </dgm:pt>
    <dgm:pt modelId="{A7797333-99AF-464C-85B9-87F5DA8E8D66}" type="sibTrans" cxnId="{68BF35FB-0BEB-43A0-A906-03195DD4A247}">
      <dgm:prSet/>
      <dgm:spPr/>
      <dgm:t>
        <a:bodyPr/>
        <a:lstStyle/>
        <a:p>
          <a:endParaRPr lang="en-US"/>
        </a:p>
      </dgm:t>
    </dgm:pt>
    <dgm:pt modelId="{617503FF-ADE3-43F7-9E74-E07B63130207}">
      <dgm:prSet phldrT="[Text]"/>
      <dgm:spPr>
        <a:solidFill>
          <a:schemeClr val="tx2"/>
        </a:solidFill>
      </dgm:spPr>
      <dgm:t>
        <a:bodyPr/>
        <a:lstStyle/>
        <a:p>
          <a:r>
            <a:rPr lang="en-US" dirty="0"/>
            <a:t>No Default</a:t>
          </a:r>
        </a:p>
      </dgm:t>
    </dgm:pt>
    <dgm:pt modelId="{9581B8F4-F65E-406A-9F3A-2C0FAFB7904A}" type="parTrans" cxnId="{AB29EFEA-A442-4A5E-87AC-7E93AB107904}">
      <dgm:prSet/>
      <dgm:spPr/>
      <dgm:t>
        <a:bodyPr/>
        <a:lstStyle/>
        <a:p>
          <a:endParaRPr lang="en-US"/>
        </a:p>
      </dgm:t>
    </dgm:pt>
    <dgm:pt modelId="{B1B72055-FC5B-44AB-9111-9A7BCBE814AF}" type="sibTrans" cxnId="{AB29EFEA-A442-4A5E-87AC-7E93AB107904}">
      <dgm:prSet/>
      <dgm:spPr/>
      <dgm:t>
        <a:bodyPr/>
        <a:lstStyle/>
        <a:p>
          <a:endParaRPr lang="en-US"/>
        </a:p>
      </dgm:t>
    </dgm:pt>
    <dgm:pt modelId="{A785CB08-4A62-40BD-96AE-D3B0294CBD1F}">
      <dgm:prSet phldrT="[Text]"/>
      <dgm:spPr>
        <a:solidFill>
          <a:schemeClr val="tx2"/>
        </a:solidFill>
      </dgm:spPr>
      <dgm:t>
        <a:bodyPr/>
        <a:lstStyle/>
        <a:p>
          <a:r>
            <a:rPr lang="en-US" dirty="0"/>
            <a:t>Default</a:t>
          </a:r>
        </a:p>
      </dgm:t>
    </dgm:pt>
    <dgm:pt modelId="{6620CAB9-6D29-4FF8-945D-5E027CE13906}" type="parTrans" cxnId="{2C05A4E1-9C79-4382-B0CC-ED8A819F7BE7}">
      <dgm:prSet/>
      <dgm:spPr/>
      <dgm:t>
        <a:bodyPr/>
        <a:lstStyle/>
        <a:p>
          <a:endParaRPr lang="en-US"/>
        </a:p>
      </dgm:t>
    </dgm:pt>
    <dgm:pt modelId="{0EF4893D-A58C-4EF9-86C7-57EE6E514DBA}" type="sibTrans" cxnId="{2C05A4E1-9C79-4382-B0CC-ED8A819F7BE7}">
      <dgm:prSet/>
      <dgm:spPr/>
      <dgm:t>
        <a:bodyPr/>
        <a:lstStyle/>
        <a:p>
          <a:endParaRPr lang="en-US"/>
        </a:p>
      </dgm:t>
    </dgm:pt>
    <dgm:pt modelId="{00C22B20-F2F5-46E8-A3EC-DB8F81AC71E1}">
      <dgm:prSet phldrT="[Text]"/>
      <dgm:spPr>
        <a:solidFill>
          <a:schemeClr val="tx2"/>
        </a:solidFill>
      </dgm:spPr>
      <dgm:t>
        <a:bodyPr/>
        <a:lstStyle/>
        <a:p>
          <a:r>
            <a:rPr lang="en-US" dirty="0"/>
            <a:t>No Default</a:t>
          </a:r>
        </a:p>
      </dgm:t>
    </dgm:pt>
    <dgm:pt modelId="{4A4119C0-6876-4B46-B63C-C5B5E183083A}" type="parTrans" cxnId="{45A14A79-82F6-4297-9300-C6982BADBB45}">
      <dgm:prSet/>
      <dgm:spPr/>
      <dgm:t>
        <a:bodyPr/>
        <a:lstStyle/>
        <a:p>
          <a:endParaRPr lang="en-US"/>
        </a:p>
      </dgm:t>
    </dgm:pt>
    <dgm:pt modelId="{2492FB64-B32D-42B8-A3E7-E4838350932A}" type="sibTrans" cxnId="{45A14A79-82F6-4297-9300-C6982BADBB4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C6405F48-268C-4A9E-8C6B-EA7912642D7B}" type="pres">
      <dgm:prSet presAssocID="{4A3EBA2C-1249-4D63-810E-57318E4C8870}" presName="conn2-1" presStyleLbl="parChTrans1D2" presStyleIdx="0" presStyleCnt="2"/>
      <dgm:spPr/>
    </dgm:pt>
    <dgm:pt modelId="{597EBC6F-BFE1-4ECF-BCC7-84E0157F86FF}" type="pres">
      <dgm:prSet presAssocID="{4A3EBA2C-1249-4D63-810E-57318E4C8870}" presName="connTx" presStyleLbl="parChTrans1D2" presStyleIdx="0" presStyleCnt="2"/>
      <dgm:spPr/>
    </dgm:pt>
    <dgm:pt modelId="{D2C8D976-A468-412A-A9C9-6008470590C1}" type="pres">
      <dgm:prSet presAssocID="{1C3757F0-1D92-419E-91AE-5AE747F1146E}" presName="root2" presStyleCnt="0"/>
      <dgm:spPr/>
    </dgm:pt>
    <dgm:pt modelId="{1E65E39D-395D-4BD0-8D0A-DECF2AB935E9}" type="pres">
      <dgm:prSet presAssocID="{1C3757F0-1D92-419E-91AE-5AE747F1146E}" presName="LevelTwoTextNode" presStyleLbl="node2" presStyleIdx="0" presStyleCnt="2">
        <dgm:presLayoutVars>
          <dgm:chPref val="3"/>
        </dgm:presLayoutVars>
      </dgm:prSet>
      <dgm:spPr/>
    </dgm:pt>
    <dgm:pt modelId="{35E1DF7C-B9B2-41A6-95C9-2623A0F0844C}" type="pres">
      <dgm:prSet presAssocID="{1C3757F0-1D92-419E-91AE-5AE747F1146E}" presName="level3hierChild" presStyleCnt="0"/>
      <dgm:spPr/>
    </dgm:pt>
    <dgm:pt modelId="{8BDEEA43-5C2A-4BBE-99A5-44DEB7CB861C}" type="pres">
      <dgm:prSet presAssocID="{D3723BC6-7ECB-476F-A2B7-498B998B7A56}" presName="conn2-1" presStyleLbl="parChTrans1D3" presStyleIdx="0" presStyleCnt="4"/>
      <dgm:spPr/>
    </dgm:pt>
    <dgm:pt modelId="{B0EBDA45-12CE-4202-B1E6-40A49D832ECA}" type="pres">
      <dgm:prSet presAssocID="{D3723BC6-7ECB-476F-A2B7-498B998B7A56}" presName="connTx" presStyleLbl="parChTrans1D3" presStyleIdx="0" presStyleCnt="4"/>
      <dgm:spPr/>
    </dgm:pt>
    <dgm:pt modelId="{089E0F1C-9D5B-4BD6-A184-58831CD8143C}" type="pres">
      <dgm:prSet presAssocID="{40FE246C-C826-4769-A5C2-9D75240976FE}" presName="root2" presStyleCnt="0"/>
      <dgm:spPr/>
    </dgm:pt>
    <dgm:pt modelId="{6094D736-4F16-42FC-9437-D37BB023D5EA}" type="pres">
      <dgm:prSet presAssocID="{40FE246C-C826-4769-A5C2-9D75240976FE}" presName="LevelTwoTextNode" presStyleLbl="node3" presStyleIdx="0" presStyleCnt="4">
        <dgm:presLayoutVars>
          <dgm:chPref val="3"/>
        </dgm:presLayoutVars>
      </dgm:prSet>
      <dgm:spPr/>
    </dgm:pt>
    <dgm:pt modelId="{3DD22739-71BD-411F-BA72-C9784E117760}" type="pres">
      <dgm:prSet presAssocID="{40FE246C-C826-4769-A5C2-9D75240976FE}" presName="level3hierChild" presStyleCnt="0"/>
      <dgm:spPr/>
    </dgm:pt>
    <dgm:pt modelId="{EACB761D-2A2E-4784-B4CF-BBD5780F5023}" type="pres">
      <dgm:prSet presAssocID="{4197E8D6-94C8-432B-B797-608058FC4424}" presName="conn2-1" presStyleLbl="parChTrans1D4" presStyleIdx="0" presStyleCnt="10"/>
      <dgm:spPr/>
    </dgm:pt>
    <dgm:pt modelId="{99D2C2EE-8A15-4FFE-B5A1-D71ED610263A}" type="pres">
      <dgm:prSet presAssocID="{4197E8D6-94C8-432B-B797-608058FC4424}" presName="connTx" presStyleLbl="parChTrans1D4" presStyleIdx="0" presStyleCnt="10"/>
      <dgm:spPr/>
    </dgm:pt>
    <dgm:pt modelId="{E4394CE8-678F-48D8-96FE-D4F98A039D3D}" type="pres">
      <dgm:prSet presAssocID="{3EFC490E-694C-4854-B035-8B02D761B8A3}" presName="root2" presStyleCnt="0"/>
      <dgm:spPr/>
    </dgm:pt>
    <dgm:pt modelId="{E090B741-3BDB-4968-B042-3EDAEB5B7930}" type="pres">
      <dgm:prSet presAssocID="{3EFC490E-694C-4854-B035-8B02D761B8A3}" presName="LevelTwoTextNode" presStyleLbl="node4" presStyleIdx="0" presStyleCnt="10" custLinFactX="40106" custLinFactNeighborX="100000">
        <dgm:presLayoutVars>
          <dgm:chPref val="3"/>
        </dgm:presLayoutVars>
      </dgm:prSet>
      <dgm:spPr/>
    </dgm:pt>
    <dgm:pt modelId="{92E6D765-79C3-4657-82E9-902A296B7D7E}" type="pres">
      <dgm:prSet presAssocID="{3EFC490E-694C-4854-B035-8B02D761B8A3}" presName="level3hierChild" presStyleCnt="0"/>
      <dgm:spPr/>
    </dgm:pt>
    <dgm:pt modelId="{B82998E9-B1CD-485F-8B4B-06888B1A28C4}" type="pres">
      <dgm:prSet presAssocID="{BF95F12A-848C-4D76-BCAC-A60A48D21712}" presName="conn2-1" presStyleLbl="parChTrans1D3" presStyleIdx="1" presStyleCnt="4"/>
      <dgm:spPr/>
    </dgm:pt>
    <dgm:pt modelId="{1356B274-B83F-434D-A869-2B988EF3F493}" type="pres">
      <dgm:prSet presAssocID="{BF95F12A-848C-4D76-BCAC-A60A48D21712}" presName="connTx" presStyleLbl="parChTrans1D3" presStyleIdx="1" presStyleCnt="4"/>
      <dgm:spPr/>
    </dgm:pt>
    <dgm:pt modelId="{5DBB30B0-AE7A-40E4-B393-830456382D3E}" type="pres">
      <dgm:prSet presAssocID="{CF6F8CFB-C54C-427C-82B9-747F0C141494}" presName="root2" presStyleCnt="0"/>
      <dgm:spPr/>
    </dgm:pt>
    <dgm:pt modelId="{A031128D-C55E-42DA-B8A2-D382735EF23E}" type="pres">
      <dgm:prSet presAssocID="{CF6F8CFB-C54C-427C-82B9-747F0C141494}" presName="LevelTwoTextNode" presStyleLbl="node3" presStyleIdx="1" presStyleCnt="4">
        <dgm:presLayoutVars>
          <dgm:chPref val="3"/>
        </dgm:presLayoutVars>
      </dgm:prSet>
      <dgm:spPr/>
    </dgm:pt>
    <dgm:pt modelId="{5F8186A5-9F66-4B76-A45C-87CEBF3CCEB9}" type="pres">
      <dgm:prSet presAssocID="{CF6F8CFB-C54C-427C-82B9-747F0C141494}" presName="level3hierChild" presStyleCnt="0"/>
      <dgm:spPr/>
    </dgm:pt>
    <dgm:pt modelId="{02AF2611-39C0-4EF8-B9AF-5E15D80097BE}" type="pres">
      <dgm:prSet presAssocID="{D129D8C8-45D4-413D-9AA6-7735257A9552}" presName="conn2-1" presStyleLbl="parChTrans1D4" presStyleIdx="1" presStyleCnt="10"/>
      <dgm:spPr/>
    </dgm:pt>
    <dgm:pt modelId="{3E9FDDD6-A26E-4F03-A903-10F09685D6A2}" type="pres">
      <dgm:prSet presAssocID="{D129D8C8-45D4-413D-9AA6-7735257A9552}" presName="connTx" presStyleLbl="parChTrans1D4" presStyleIdx="1" presStyleCnt="10"/>
      <dgm:spPr/>
    </dgm:pt>
    <dgm:pt modelId="{9473DCFC-6641-4D73-AA1E-9A1405C91094}" type="pres">
      <dgm:prSet presAssocID="{6C2A5E75-3D20-416D-8B23-8508AC822551}" presName="root2" presStyleCnt="0"/>
      <dgm:spPr/>
    </dgm:pt>
    <dgm:pt modelId="{008EB790-8EB0-4D82-BE0A-84C63F787288}" type="pres">
      <dgm:prSet presAssocID="{6C2A5E75-3D20-416D-8B23-8508AC822551}" presName="LevelTwoTextNode" presStyleLbl="node4" presStyleIdx="1" presStyleCnt="10">
        <dgm:presLayoutVars>
          <dgm:chPref val="3"/>
        </dgm:presLayoutVars>
      </dgm:prSet>
      <dgm:spPr/>
    </dgm:pt>
    <dgm:pt modelId="{6C28485D-F632-4669-96ED-3D964BEACEA2}" type="pres">
      <dgm:prSet presAssocID="{6C2A5E75-3D20-416D-8B23-8508AC822551}" presName="level3hierChild" presStyleCnt="0"/>
      <dgm:spPr/>
    </dgm:pt>
    <dgm:pt modelId="{3D3532D1-1FDA-4F24-AE90-3866BC16A43D}" type="pres">
      <dgm:prSet presAssocID="{CE871202-C851-4283-B4F2-1F8DA3C445C3}" presName="conn2-1" presStyleLbl="parChTrans1D4" presStyleIdx="2" presStyleCnt="10"/>
      <dgm:spPr/>
    </dgm:pt>
    <dgm:pt modelId="{6CD19230-CC0F-4288-A025-EBCBAFB6E87C}" type="pres">
      <dgm:prSet presAssocID="{CE871202-C851-4283-B4F2-1F8DA3C445C3}" presName="connTx" presStyleLbl="parChTrans1D4" presStyleIdx="2" presStyleCnt="10"/>
      <dgm:spPr/>
    </dgm:pt>
    <dgm:pt modelId="{B82FF517-BE19-45D5-A186-0A0A9AC7C59F}" type="pres">
      <dgm:prSet presAssocID="{802534EE-0712-4599-81AA-4E95DD4CE0A5}" presName="root2" presStyleCnt="0"/>
      <dgm:spPr/>
    </dgm:pt>
    <dgm:pt modelId="{DE93B5F2-1CA6-40F3-B124-24CBDE452C7F}" type="pres">
      <dgm:prSet presAssocID="{802534EE-0712-4599-81AA-4E95DD4CE0A5}" presName="LevelTwoTextNode" presStyleLbl="node4" presStyleIdx="2" presStyleCnt="10">
        <dgm:presLayoutVars>
          <dgm:chPref val="3"/>
        </dgm:presLayoutVars>
      </dgm:prSet>
      <dgm:spPr/>
    </dgm:pt>
    <dgm:pt modelId="{2FB0C740-68FD-45EB-963A-5882F7A1156B}" type="pres">
      <dgm:prSet presAssocID="{802534EE-0712-4599-81AA-4E95DD4CE0A5}" presName="level3hierChild" presStyleCnt="0"/>
      <dgm:spPr/>
    </dgm:pt>
    <dgm:pt modelId="{AF10D516-4F6C-4D46-86A1-9C1986C13320}" type="pres">
      <dgm:prSet presAssocID="{8A9D6245-57B1-482C-9DC4-F2ACF75F2EEB}" presName="conn2-1" presStyleLbl="parChTrans1D4" presStyleIdx="3" presStyleCnt="10"/>
      <dgm:spPr/>
    </dgm:pt>
    <dgm:pt modelId="{8DB10BF4-B3E8-4C63-AA80-1132AC83EE01}" type="pres">
      <dgm:prSet presAssocID="{8A9D6245-57B1-482C-9DC4-F2ACF75F2EEB}" presName="connTx" presStyleLbl="parChTrans1D4" presStyleIdx="3" presStyleCnt="10"/>
      <dgm:spPr/>
    </dgm:pt>
    <dgm:pt modelId="{E1BE2056-AE5C-4DB8-B5F8-1262B0BC3580}" type="pres">
      <dgm:prSet presAssocID="{F1C08F9B-435C-42DB-A449-2ECF7C7375AB}" presName="root2" presStyleCnt="0"/>
      <dgm:spPr/>
    </dgm:pt>
    <dgm:pt modelId="{99764013-9FFE-483E-9A94-8E74B88EB45B}" type="pres">
      <dgm:prSet presAssocID="{F1C08F9B-435C-42DB-A449-2ECF7C7375AB}" presName="LevelTwoTextNode" presStyleLbl="node4" presStyleIdx="3" presStyleCnt="10">
        <dgm:presLayoutVars>
          <dgm:chPref val="3"/>
        </dgm:presLayoutVars>
      </dgm:prSet>
      <dgm:spPr/>
    </dgm:pt>
    <dgm:pt modelId="{CBCC4E80-D41C-4591-AFD8-D9C5B0629FAD}" type="pres">
      <dgm:prSet presAssocID="{F1C08F9B-435C-42DB-A449-2ECF7C7375AB}" presName="level3hierChild" presStyleCnt="0"/>
      <dgm:spPr/>
    </dgm:pt>
    <dgm:pt modelId="{924C8F9A-D7B2-4767-8617-AD5D4A0F8C82}" type="pres">
      <dgm:prSet presAssocID="{43552287-81BA-4A23-85DD-3D228EF15792}" presName="conn2-1" presStyleLbl="parChTrans1D4" presStyleIdx="4" presStyleCnt="10"/>
      <dgm:spPr/>
    </dgm:pt>
    <dgm:pt modelId="{4D1012EA-ED43-4161-9183-D18250C04841}" type="pres">
      <dgm:prSet presAssocID="{43552287-81BA-4A23-85DD-3D228EF15792}" presName="connTx" presStyleLbl="parChTrans1D4" presStyleIdx="4" presStyleCnt="10"/>
      <dgm:spPr/>
    </dgm:pt>
    <dgm:pt modelId="{13F2C1AB-38AD-4ED5-9035-C2D351214192}" type="pres">
      <dgm:prSet presAssocID="{05927694-700E-4998-A746-BED67EAB8EF0}" presName="root2" presStyleCnt="0"/>
      <dgm:spPr/>
    </dgm:pt>
    <dgm:pt modelId="{4C14E865-13AF-43EC-93E8-957E72C167D9}" type="pres">
      <dgm:prSet presAssocID="{05927694-700E-4998-A746-BED67EAB8EF0}" presName="LevelTwoTextNode" presStyleLbl="node4" presStyleIdx="4" presStyleCnt="10">
        <dgm:presLayoutVars>
          <dgm:chPref val="3"/>
        </dgm:presLayoutVars>
      </dgm:prSet>
      <dgm:spPr/>
    </dgm:pt>
    <dgm:pt modelId="{5A67506E-C01C-4958-968A-88E9AA8D1DC9}" type="pres">
      <dgm:prSet presAssocID="{05927694-700E-4998-A746-BED67EAB8EF0}" presName="level3hierChild" presStyleCnt="0"/>
      <dgm:spPr/>
    </dgm:pt>
    <dgm:pt modelId="{07085415-AD02-4837-A819-DF8503991B40}" type="pres">
      <dgm:prSet presAssocID="{9E46A426-48DB-49D4-9452-22CFC445B93D}" presName="conn2-1" presStyleLbl="parChTrans1D2" presStyleIdx="1" presStyleCnt="2"/>
      <dgm:spPr/>
    </dgm:pt>
    <dgm:pt modelId="{6D471BBE-867D-4865-9628-1D7777EB5D2C}" type="pres">
      <dgm:prSet presAssocID="{9E46A426-48DB-49D4-9452-22CFC445B93D}" presName="connTx" presStyleLbl="parChTrans1D2" presStyleIdx="1" presStyleCnt="2"/>
      <dgm:spPr/>
    </dgm:pt>
    <dgm:pt modelId="{B9D0076E-1908-4470-9C44-2381915CB6FB}" type="pres">
      <dgm:prSet presAssocID="{444DF14B-39F3-4B48-8936-10F777644448}" presName="root2" presStyleCnt="0"/>
      <dgm:spPr/>
    </dgm:pt>
    <dgm:pt modelId="{7EBAE2C6-1480-46C8-900C-5102293148B2}" type="pres">
      <dgm:prSet presAssocID="{444DF14B-39F3-4B48-8936-10F777644448}" presName="LevelTwoTextNode" presStyleLbl="node2" presStyleIdx="1" presStyleCnt="2">
        <dgm:presLayoutVars>
          <dgm:chPref val="3"/>
        </dgm:presLayoutVars>
      </dgm:prSet>
      <dgm:spPr/>
    </dgm:pt>
    <dgm:pt modelId="{7F207EC3-B869-474B-A721-8A419CB73484}" type="pres">
      <dgm:prSet presAssocID="{444DF14B-39F3-4B48-8936-10F777644448}" presName="level3hierChild" presStyleCnt="0"/>
      <dgm:spPr/>
    </dgm:pt>
    <dgm:pt modelId="{72B1FC09-0EBA-4985-8788-8F4656152A7F}" type="pres">
      <dgm:prSet presAssocID="{F3E7A82E-4DF9-47FA-B3A8-610C19F25C83}" presName="conn2-1" presStyleLbl="parChTrans1D3" presStyleIdx="2" presStyleCnt="4"/>
      <dgm:spPr/>
    </dgm:pt>
    <dgm:pt modelId="{E53945B2-5361-41E5-A250-0FE9BB3209A7}" type="pres">
      <dgm:prSet presAssocID="{F3E7A82E-4DF9-47FA-B3A8-610C19F25C83}" presName="connTx" presStyleLbl="parChTrans1D3" presStyleIdx="2" presStyleCnt="4"/>
      <dgm:spPr/>
    </dgm:pt>
    <dgm:pt modelId="{93C1A79B-D7BC-4544-8471-9D8B8B93AD97}" type="pres">
      <dgm:prSet presAssocID="{C01ACB44-8919-4C16-9345-65E8C4CC5C27}" presName="root2" presStyleCnt="0"/>
      <dgm:spPr/>
    </dgm:pt>
    <dgm:pt modelId="{B81631BF-0964-4936-A9DE-5CF3C23A1D51}" type="pres">
      <dgm:prSet presAssocID="{C01ACB44-8919-4C16-9345-65E8C4CC5C27}" presName="LevelTwoTextNode" presStyleLbl="node3" presStyleIdx="2" presStyleCnt="4">
        <dgm:presLayoutVars>
          <dgm:chPref val="3"/>
        </dgm:presLayoutVars>
      </dgm:prSet>
      <dgm:spPr/>
    </dgm:pt>
    <dgm:pt modelId="{A47913E6-20D7-4EF9-8087-A267EE4CBBE9}" type="pres">
      <dgm:prSet presAssocID="{C01ACB44-8919-4C16-9345-65E8C4CC5C27}" presName="level3hierChild" presStyleCnt="0"/>
      <dgm:spPr/>
    </dgm:pt>
    <dgm:pt modelId="{E3B49C02-92DF-4E0E-9C64-BFDA4F6C8C57}" type="pres">
      <dgm:prSet presAssocID="{05ED55C3-A195-4231-81C9-7EAAC2A67DD3}" presName="conn2-1" presStyleLbl="parChTrans1D4" presStyleIdx="5" presStyleCnt="10"/>
      <dgm:spPr/>
    </dgm:pt>
    <dgm:pt modelId="{C22BEB7F-26B1-4408-A047-0DEC97855D01}" type="pres">
      <dgm:prSet presAssocID="{05ED55C3-A195-4231-81C9-7EAAC2A67DD3}" presName="connTx" presStyleLbl="parChTrans1D4" presStyleIdx="5" presStyleCnt="10"/>
      <dgm:spPr/>
    </dgm:pt>
    <dgm:pt modelId="{45E9E887-53F9-47D7-81E1-6BFB948D358C}" type="pres">
      <dgm:prSet presAssocID="{A2F6F58A-C804-4EA7-A795-E7CFAD608A97}" presName="root2" presStyleCnt="0"/>
      <dgm:spPr/>
    </dgm:pt>
    <dgm:pt modelId="{F532FF76-9233-4C88-8EB8-C57298DE75BC}" type="pres">
      <dgm:prSet presAssocID="{A2F6F58A-C804-4EA7-A795-E7CFAD608A97}" presName="LevelTwoTextNode" presStyleLbl="node4" presStyleIdx="5" presStyleCnt="10">
        <dgm:presLayoutVars>
          <dgm:chPref val="3"/>
        </dgm:presLayoutVars>
      </dgm:prSet>
      <dgm:spPr/>
    </dgm:pt>
    <dgm:pt modelId="{159E4A89-C683-474B-8EAE-3FA54900B771}" type="pres">
      <dgm:prSet presAssocID="{A2F6F58A-C804-4EA7-A795-E7CFAD608A97}" presName="level3hierChild" presStyleCnt="0"/>
      <dgm:spPr/>
    </dgm:pt>
    <dgm:pt modelId="{3D002938-9580-4C37-A937-06EE1FF34007}" type="pres">
      <dgm:prSet presAssocID="{9581B8F4-F65E-406A-9F3A-2C0FAFB7904A}" presName="conn2-1" presStyleLbl="parChTrans1D4" presStyleIdx="6" presStyleCnt="10"/>
      <dgm:spPr/>
    </dgm:pt>
    <dgm:pt modelId="{28A3C775-44DD-456D-ADBA-6C2015D144BB}" type="pres">
      <dgm:prSet presAssocID="{9581B8F4-F65E-406A-9F3A-2C0FAFB7904A}" presName="connTx" presStyleLbl="parChTrans1D4" presStyleIdx="6" presStyleCnt="10"/>
      <dgm:spPr/>
    </dgm:pt>
    <dgm:pt modelId="{1237F670-3E84-4091-B1B6-F998102FD3C7}" type="pres">
      <dgm:prSet presAssocID="{617503FF-ADE3-43F7-9E74-E07B63130207}" presName="root2" presStyleCnt="0"/>
      <dgm:spPr/>
    </dgm:pt>
    <dgm:pt modelId="{D9495291-86EC-4DCD-BB10-24DC98844A58}" type="pres">
      <dgm:prSet presAssocID="{617503FF-ADE3-43F7-9E74-E07B63130207}" presName="LevelTwoTextNode" presStyleLbl="node4" presStyleIdx="6" presStyleCnt="10">
        <dgm:presLayoutVars>
          <dgm:chPref val="3"/>
        </dgm:presLayoutVars>
      </dgm:prSet>
      <dgm:spPr/>
    </dgm:pt>
    <dgm:pt modelId="{B7AF5FD6-FC71-4C43-9ADB-E0DDF39AD7D4}" type="pres">
      <dgm:prSet presAssocID="{617503FF-ADE3-43F7-9E74-E07B63130207}" presName="level3hierChild" presStyleCnt="0"/>
      <dgm:spPr/>
    </dgm:pt>
    <dgm:pt modelId="{0A6EA505-89C7-49FD-ABE4-44B8C87A9F43}" type="pres">
      <dgm:prSet presAssocID="{1462FFBF-C7E5-483B-B661-B21D24F8908F}" presName="conn2-1" presStyleLbl="parChTrans1D4" presStyleIdx="7" presStyleCnt="10"/>
      <dgm:spPr/>
    </dgm:pt>
    <dgm:pt modelId="{A5AAA48F-9F15-49C7-A333-8B0C8DF03B3E}" type="pres">
      <dgm:prSet presAssocID="{1462FFBF-C7E5-483B-B661-B21D24F8908F}" presName="connTx" presStyleLbl="parChTrans1D4" presStyleIdx="7" presStyleCnt="10"/>
      <dgm:spPr/>
    </dgm:pt>
    <dgm:pt modelId="{10E2065F-A278-4DEA-AC87-92F1064AE18B}" type="pres">
      <dgm:prSet presAssocID="{2F11C414-8E39-4213-8136-D4FE510CC15A}" presName="root2" presStyleCnt="0"/>
      <dgm:spPr/>
    </dgm:pt>
    <dgm:pt modelId="{BCBAD13F-9F36-4A76-ACBF-38324C9DFD1E}" type="pres">
      <dgm:prSet presAssocID="{2F11C414-8E39-4213-8136-D4FE510CC15A}" presName="LevelTwoTextNode" presStyleLbl="node4" presStyleIdx="7" presStyleCnt="10">
        <dgm:presLayoutVars>
          <dgm:chPref val="3"/>
        </dgm:presLayoutVars>
      </dgm:prSet>
      <dgm:spPr/>
    </dgm:pt>
    <dgm:pt modelId="{40FF9161-F67F-470B-B339-D06EABCB52DF}" type="pres">
      <dgm:prSet presAssocID="{2F11C414-8E39-4213-8136-D4FE510CC15A}" presName="level3hierChild" presStyleCnt="0"/>
      <dgm:spPr/>
    </dgm:pt>
    <dgm:pt modelId="{FEC367EC-C7CC-46E0-8F0B-F4EB017F4B25}" type="pres">
      <dgm:prSet presAssocID="{6620CAB9-6D29-4FF8-945D-5E027CE13906}" presName="conn2-1" presStyleLbl="parChTrans1D4" presStyleIdx="8" presStyleCnt="10"/>
      <dgm:spPr/>
    </dgm:pt>
    <dgm:pt modelId="{C3BCA3D8-F0DE-402C-8374-951905FD4C54}" type="pres">
      <dgm:prSet presAssocID="{6620CAB9-6D29-4FF8-945D-5E027CE13906}" presName="connTx" presStyleLbl="parChTrans1D4" presStyleIdx="8" presStyleCnt="10"/>
      <dgm:spPr/>
    </dgm:pt>
    <dgm:pt modelId="{B68415FE-5E3F-482F-91F7-2CA2D6D0722D}" type="pres">
      <dgm:prSet presAssocID="{A785CB08-4A62-40BD-96AE-D3B0294CBD1F}" presName="root2" presStyleCnt="0"/>
      <dgm:spPr/>
    </dgm:pt>
    <dgm:pt modelId="{DD75CFEB-5D5C-464E-B857-D28B066AE2E1}" type="pres">
      <dgm:prSet presAssocID="{A785CB08-4A62-40BD-96AE-D3B0294CBD1F}" presName="LevelTwoTextNode" presStyleLbl="node4" presStyleIdx="8" presStyleCnt="10">
        <dgm:presLayoutVars>
          <dgm:chPref val="3"/>
        </dgm:presLayoutVars>
      </dgm:prSet>
      <dgm:spPr/>
    </dgm:pt>
    <dgm:pt modelId="{6C4899F7-A918-45D1-B75A-909AE5805EBA}" type="pres">
      <dgm:prSet presAssocID="{A785CB08-4A62-40BD-96AE-D3B0294CBD1F}" presName="level3hierChild" presStyleCnt="0"/>
      <dgm:spPr/>
    </dgm:pt>
    <dgm:pt modelId="{7F4C7A20-7D9B-4C87-80B4-7508EB7EED52}" type="pres">
      <dgm:prSet presAssocID="{D679DFCF-CE7D-4FCF-A62C-AA6E6F5B4528}" presName="conn2-1" presStyleLbl="parChTrans1D3" presStyleIdx="3" presStyleCnt="4"/>
      <dgm:spPr/>
    </dgm:pt>
    <dgm:pt modelId="{7B43BACD-3F70-4863-BF61-523651EF3109}" type="pres">
      <dgm:prSet presAssocID="{D679DFCF-CE7D-4FCF-A62C-AA6E6F5B4528}" presName="connTx" presStyleLbl="parChTrans1D3" presStyleIdx="3" presStyleCnt="4"/>
      <dgm:spPr/>
    </dgm:pt>
    <dgm:pt modelId="{76E3E7A4-1652-4B38-A06B-68E7642740A5}" type="pres">
      <dgm:prSet presAssocID="{D7607F3E-8014-45F2-8B0F-DD341F116C26}" presName="root2" presStyleCnt="0"/>
      <dgm:spPr/>
    </dgm:pt>
    <dgm:pt modelId="{F8179C33-7069-4902-8E2C-2F20E46E8782}" type="pres">
      <dgm:prSet presAssocID="{D7607F3E-8014-45F2-8B0F-DD341F116C26}" presName="LevelTwoTextNode" presStyleLbl="node3" presStyleIdx="3" presStyleCnt="4">
        <dgm:presLayoutVars>
          <dgm:chPref val="3"/>
        </dgm:presLayoutVars>
      </dgm:prSet>
      <dgm:spPr/>
    </dgm:pt>
    <dgm:pt modelId="{6EDDF3A4-2F45-4230-83F3-C27E8F06AE10}" type="pres">
      <dgm:prSet presAssocID="{D7607F3E-8014-45F2-8B0F-DD341F116C26}" presName="level3hierChild" presStyleCnt="0"/>
      <dgm:spPr/>
    </dgm:pt>
    <dgm:pt modelId="{306F450E-2B81-4A6B-9207-B97384612F41}" type="pres">
      <dgm:prSet presAssocID="{4A4119C0-6876-4B46-B63C-C5B5E183083A}" presName="conn2-1" presStyleLbl="parChTrans1D4" presStyleIdx="9" presStyleCnt="10"/>
      <dgm:spPr/>
    </dgm:pt>
    <dgm:pt modelId="{3ABC23EF-2179-439B-8D5E-B5306E91FA99}" type="pres">
      <dgm:prSet presAssocID="{4A4119C0-6876-4B46-B63C-C5B5E183083A}" presName="connTx" presStyleLbl="parChTrans1D4" presStyleIdx="9" presStyleCnt="10"/>
      <dgm:spPr/>
    </dgm:pt>
    <dgm:pt modelId="{7B281989-846E-414B-B107-DA1938C62A09}" type="pres">
      <dgm:prSet presAssocID="{00C22B20-F2F5-46E8-A3EC-DB8F81AC71E1}" presName="root2" presStyleCnt="0"/>
      <dgm:spPr/>
    </dgm:pt>
    <dgm:pt modelId="{E3F8EBE6-F572-48F2-83CE-C1DC35D3DBAE}" type="pres">
      <dgm:prSet presAssocID="{00C22B20-F2F5-46E8-A3EC-DB8F81AC71E1}" presName="LevelTwoTextNode" presStyleLbl="node4" presStyleIdx="9" presStyleCnt="10" custLinFactX="53582" custLinFactNeighborX="100000">
        <dgm:presLayoutVars>
          <dgm:chPref val="3"/>
        </dgm:presLayoutVars>
      </dgm:prSet>
      <dgm:spPr/>
    </dgm:pt>
    <dgm:pt modelId="{3B70D308-D149-46A8-BBDB-76C1F1117CA9}" type="pres">
      <dgm:prSet presAssocID="{00C22B20-F2F5-46E8-A3EC-DB8F81AC71E1}" presName="level3hierChild" presStyleCnt="0"/>
      <dgm:spPr/>
    </dgm:pt>
  </dgm:ptLst>
  <dgm:cxnLst>
    <dgm:cxn modelId="{48408F03-803F-409B-912F-3AF9589CD33F}" type="presOf" srcId="{05ED55C3-A195-4231-81C9-7EAAC2A67DD3}" destId="{E3B49C02-92DF-4E0E-9C64-BFDA4F6C8C57}" srcOrd="0" destOrd="0" presId="urn:microsoft.com/office/officeart/2005/8/layout/hierarchy2"/>
    <dgm:cxn modelId="{592D3D04-8F85-4F15-8876-B6D2FBF77066}" srcId="{444DF14B-39F3-4B48-8936-10F777644448}" destId="{D7607F3E-8014-45F2-8B0F-DD341F116C26}" srcOrd="1" destOrd="0" parTransId="{D679DFCF-CE7D-4FCF-A62C-AA6E6F5B4528}" sibTransId="{63C1173E-6837-4344-8091-5DAD574270D3}"/>
    <dgm:cxn modelId="{C572F508-BA2B-41EC-B8A0-870E90A39FF3}" type="presOf" srcId="{00C22B20-F2F5-46E8-A3EC-DB8F81AC71E1}" destId="{E3F8EBE6-F572-48F2-83CE-C1DC35D3DBAE}" srcOrd="0" destOrd="0" presId="urn:microsoft.com/office/officeart/2005/8/layout/hierarchy2"/>
    <dgm:cxn modelId="{407F3F09-C7A5-4F87-8678-6CA247650EC8}" type="presOf" srcId="{4197E8D6-94C8-432B-B797-608058FC4424}" destId="{99D2C2EE-8A15-4FFE-B5A1-D71ED610263A}" srcOrd="1" destOrd="0" presId="urn:microsoft.com/office/officeart/2005/8/layout/hierarchy2"/>
    <dgm:cxn modelId="{C53DBA10-DC9E-42A3-AB17-76C13067ED44}" type="presOf" srcId="{6620CAB9-6D29-4FF8-945D-5E027CE13906}" destId="{FEC367EC-C7CC-46E0-8F0B-F4EB017F4B25}" srcOrd="0" destOrd="0" presId="urn:microsoft.com/office/officeart/2005/8/layout/hierarchy2"/>
    <dgm:cxn modelId="{2BF42E15-48FC-417D-8F70-AB55801479D2}" srcId="{C01ACB44-8919-4C16-9345-65E8C4CC5C27}" destId="{2F11C414-8E39-4213-8136-D4FE510CC15A}" srcOrd="1" destOrd="0" parTransId="{1462FFBF-C7E5-483B-B661-B21D24F8908F}" sibTransId="{2CF5CFA3-7915-42A0-9814-F5C464D797E1}"/>
    <dgm:cxn modelId="{3C5B9B15-8CEA-4C07-B2FE-838CA0D0C34E}" type="presOf" srcId="{D129D8C8-45D4-413D-9AA6-7735257A9552}" destId="{3E9FDDD6-A26E-4F03-A903-10F09685D6A2}" srcOrd="1" destOrd="0" presId="urn:microsoft.com/office/officeart/2005/8/layout/hierarchy2"/>
    <dgm:cxn modelId="{F1B8231A-D458-4B64-A329-6365DB4E4687}" type="presOf" srcId="{1462FFBF-C7E5-483B-B661-B21D24F8908F}" destId="{0A6EA505-89C7-49FD-ABE4-44B8C87A9F43}" srcOrd="0" destOrd="0" presId="urn:microsoft.com/office/officeart/2005/8/layout/hierarchy2"/>
    <dgm:cxn modelId="{44969A1A-A249-4F0C-949C-B1A7F4D0DEC2}" type="presOf" srcId="{4A3EBA2C-1249-4D63-810E-57318E4C8870}" destId="{C6405F48-268C-4A9E-8C6B-EA7912642D7B}" srcOrd="0" destOrd="0" presId="urn:microsoft.com/office/officeart/2005/8/layout/hierarchy2"/>
    <dgm:cxn modelId="{BC77D121-0AE1-4C49-95D5-4D32C3D7F240}" type="presOf" srcId="{D129D8C8-45D4-413D-9AA6-7735257A9552}" destId="{02AF2611-39C0-4EF8-B9AF-5E15D80097BE}" srcOrd="0" destOrd="0" presId="urn:microsoft.com/office/officeart/2005/8/layout/hierarchy2"/>
    <dgm:cxn modelId="{8D671723-4977-4412-A163-48CDDC6C76E3}" type="presOf" srcId="{3EFC490E-694C-4854-B035-8B02D761B8A3}" destId="{E090B741-3BDB-4968-B042-3EDAEB5B7930}"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6A0A0027-EC16-479B-B55A-0B35AB5AF0D2}" srcId="{1C3757F0-1D92-419E-91AE-5AE747F1146E}" destId="{40FE246C-C826-4769-A5C2-9D75240976FE}" srcOrd="0" destOrd="0" parTransId="{D3723BC6-7ECB-476F-A2B7-498B998B7A56}" sibTransId="{3A342C4C-3A11-4F67-9EAA-B4AA77887B5F}"/>
    <dgm:cxn modelId="{7A6B7A27-F942-49B9-AB8C-2D827A6CE502}" type="presOf" srcId="{1462FFBF-C7E5-483B-B661-B21D24F8908F}" destId="{A5AAA48F-9F15-49C7-A333-8B0C8DF03B3E}" srcOrd="1" destOrd="0" presId="urn:microsoft.com/office/officeart/2005/8/layout/hierarchy2"/>
    <dgm:cxn modelId="{E64D512D-D550-4A19-A13A-6D39D0F75509}" type="presOf" srcId="{BF95F12A-848C-4D76-BCAC-A60A48D21712}" destId="{1356B274-B83F-434D-A869-2B988EF3F493}" srcOrd="1" destOrd="0" presId="urn:microsoft.com/office/officeart/2005/8/layout/hierarchy2"/>
    <dgm:cxn modelId="{47ED6C32-1213-4265-9881-66E7A2539AA2}" type="presOf" srcId="{2F11C414-8E39-4213-8136-D4FE510CC15A}" destId="{BCBAD13F-9F36-4A76-ACBF-38324C9DFD1E}" srcOrd="0" destOrd="0" presId="urn:microsoft.com/office/officeart/2005/8/layout/hierarchy2"/>
    <dgm:cxn modelId="{9E88EB3D-AD49-4B00-B33B-6D4B0A7A48BD}" type="presOf" srcId="{40FE246C-C826-4769-A5C2-9D75240976FE}" destId="{6094D736-4F16-42FC-9437-D37BB023D5EA}" srcOrd="0" destOrd="0" presId="urn:microsoft.com/office/officeart/2005/8/layout/hierarchy2"/>
    <dgm:cxn modelId="{AB49F43F-522A-4A2F-971A-C0B0D7A63247}" type="presOf" srcId="{9581B8F4-F65E-406A-9F3A-2C0FAFB7904A}" destId="{3D002938-9580-4C37-A937-06EE1FF34007}" srcOrd="0" destOrd="0" presId="urn:microsoft.com/office/officeart/2005/8/layout/hierarchy2"/>
    <dgm:cxn modelId="{589C105C-62B0-4BFE-9968-04C0DF427055}" type="presOf" srcId="{4A4119C0-6876-4B46-B63C-C5B5E183083A}" destId="{306F450E-2B81-4A6B-9207-B97384612F41}" srcOrd="0" destOrd="0" presId="urn:microsoft.com/office/officeart/2005/8/layout/hierarchy2"/>
    <dgm:cxn modelId="{C9432D60-0FA2-4FEF-BE12-5C3533E7BC72}" type="presOf" srcId="{444DF14B-39F3-4B48-8936-10F777644448}" destId="{7EBAE2C6-1480-46C8-900C-5102293148B2}" srcOrd="0" destOrd="0" presId="urn:microsoft.com/office/officeart/2005/8/layout/hierarchy2"/>
    <dgm:cxn modelId="{B7600C61-647A-4B5B-BF21-53167B8A57D2}" type="presOf" srcId="{8A9D6245-57B1-482C-9DC4-F2ACF75F2EEB}" destId="{AF10D516-4F6C-4D46-86A1-9C1986C13320}" srcOrd="0" destOrd="0" presId="urn:microsoft.com/office/officeart/2005/8/layout/hierarchy2"/>
    <dgm:cxn modelId="{36E80946-BEB5-496B-A93A-676CF657628F}" srcId="{5298254B-75EF-4481-9316-64F54046A9CE}" destId="{1C3757F0-1D92-419E-91AE-5AE747F1146E}" srcOrd="0" destOrd="0" parTransId="{4A3EBA2C-1249-4D63-810E-57318E4C8870}" sibTransId="{3D0C51F1-6507-40B1-ACB3-872E9C6F45C3}"/>
    <dgm:cxn modelId="{EAB1D666-9A9B-420F-AD51-8F4165B61664}" srcId="{40FE246C-C826-4769-A5C2-9D75240976FE}" destId="{3EFC490E-694C-4854-B035-8B02D761B8A3}" srcOrd="0" destOrd="0" parTransId="{4197E8D6-94C8-432B-B797-608058FC4424}" sibTransId="{F22361E9-92C5-47FB-BBD0-B44BA9BF4C7D}"/>
    <dgm:cxn modelId="{97045C67-C016-403D-9996-F87DDF095FB5}" srcId="{1C3757F0-1D92-419E-91AE-5AE747F1146E}" destId="{CF6F8CFB-C54C-427C-82B9-747F0C141494}" srcOrd="1" destOrd="0" parTransId="{BF95F12A-848C-4D76-BCAC-A60A48D21712}" sibTransId="{9E01EC7A-03E0-410E-98BD-F127AA937462}"/>
    <dgm:cxn modelId="{2B759C6C-10E5-4725-8539-74288CCD915F}" srcId="{5298254B-75EF-4481-9316-64F54046A9CE}" destId="{444DF14B-39F3-4B48-8936-10F777644448}" srcOrd="1" destOrd="0" parTransId="{9E46A426-48DB-49D4-9452-22CFC445B93D}" sibTransId="{6B076EA2-9D0E-4F9E-AC8B-1D5D791FCFB0}"/>
    <dgm:cxn modelId="{A0B3DA6C-9A7D-407A-B4E4-8CB90272255B}" type="presOf" srcId="{43552287-81BA-4A23-85DD-3D228EF15792}" destId="{4D1012EA-ED43-4161-9183-D18250C04841}" srcOrd="1" destOrd="0" presId="urn:microsoft.com/office/officeart/2005/8/layout/hierarchy2"/>
    <dgm:cxn modelId="{8A401C50-6024-4A16-8F98-81FBA687BD1B}" type="presOf" srcId="{CE871202-C851-4283-B4F2-1F8DA3C445C3}" destId="{3D3532D1-1FDA-4F24-AE90-3866BC16A43D}" srcOrd="0" destOrd="0" presId="urn:microsoft.com/office/officeart/2005/8/layout/hierarchy2"/>
    <dgm:cxn modelId="{FD418476-2D56-4C15-8C43-C55A6A849F63}" type="presOf" srcId="{D679DFCF-CE7D-4FCF-A62C-AA6E6F5B4528}" destId="{7F4C7A20-7D9B-4C87-80B4-7508EB7EED52}" srcOrd="0" destOrd="0" presId="urn:microsoft.com/office/officeart/2005/8/layout/hierarchy2"/>
    <dgm:cxn modelId="{87113557-F60C-4656-9994-38CF99A1064A}" srcId="{C01ACB44-8919-4C16-9345-65E8C4CC5C27}" destId="{A2F6F58A-C804-4EA7-A795-E7CFAD608A97}" srcOrd="0" destOrd="0" parTransId="{05ED55C3-A195-4231-81C9-7EAAC2A67DD3}" sibTransId="{6C91431B-1AEE-4795-91EC-BF227D97E515}"/>
    <dgm:cxn modelId="{023C3B59-38D6-4052-A3CA-D70DACF734EA}" type="presOf" srcId="{D3723BC6-7ECB-476F-A2B7-498B998B7A56}" destId="{8BDEEA43-5C2A-4BBE-99A5-44DEB7CB861C}" srcOrd="0" destOrd="0" presId="urn:microsoft.com/office/officeart/2005/8/layout/hierarchy2"/>
    <dgm:cxn modelId="{45A14A79-82F6-4297-9300-C6982BADBB45}" srcId="{D7607F3E-8014-45F2-8B0F-DD341F116C26}" destId="{00C22B20-F2F5-46E8-A3EC-DB8F81AC71E1}" srcOrd="0" destOrd="0" parTransId="{4A4119C0-6876-4B46-B63C-C5B5E183083A}" sibTransId="{2492FB64-B32D-42B8-A3E7-E4838350932A}"/>
    <dgm:cxn modelId="{69E21781-1CB3-49DF-A1E4-0ECB7F41E6AC}" type="presOf" srcId="{43552287-81BA-4A23-85DD-3D228EF15792}" destId="{924C8F9A-D7B2-4767-8617-AD5D4A0F8C82}" srcOrd="0" destOrd="0" presId="urn:microsoft.com/office/officeart/2005/8/layout/hierarchy2"/>
    <dgm:cxn modelId="{FDE7268E-ABD2-4695-86FC-CCDADEA0CAF4}" srcId="{444DF14B-39F3-4B48-8936-10F777644448}" destId="{C01ACB44-8919-4C16-9345-65E8C4CC5C27}" srcOrd="0" destOrd="0" parTransId="{F3E7A82E-4DF9-47FA-B3A8-610C19F25C83}" sibTransId="{4A4283C4-F619-47C6-B4DC-A7602C8E180D}"/>
    <dgm:cxn modelId="{A86C9496-5CE7-4527-898F-7F54DD8E178B}" type="presOf" srcId="{BF95F12A-848C-4D76-BCAC-A60A48D21712}" destId="{B82998E9-B1CD-485F-8B4B-06888B1A28C4}" srcOrd="0" destOrd="0" presId="urn:microsoft.com/office/officeart/2005/8/layout/hierarchy2"/>
    <dgm:cxn modelId="{D7536A98-C131-4E2B-BFE0-DF5557C76B87}" type="presOf" srcId="{F3E7A82E-4DF9-47FA-B3A8-610C19F25C83}" destId="{72B1FC09-0EBA-4985-8788-8F4656152A7F}" srcOrd="0" destOrd="0" presId="urn:microsoft.com/office/officeart/2005/8/layout/hierarchy2"/>
    <dgm:cxn modelId="{B4D30B9B-9858-48F5-B5FA-5DCC156FD746}" type="presOf" srcId="{9581B8F4-F65E-406A-9F3A-2C0FAFB7904A}" destId="{28A3C775-44DD-456D-ADBA-6C2015D144BB}" srcOrd="1" destOrd="0" presId="urn:microsoft.com/office/officeart/2005/8/layout/hierarchy2"/>
    <dgm:cxn modelId="{C4D91E9E-C265-4D94-BEF6-E2E1636E312D}" type="presOf" srcId="{4A4119C0-6876-4B46-B63C-C5B5E183083A}" destId="{3ABC23EF-2179-439B-8D5E-B5306E91FA99}" srcOrd="1" destOrd="0" presId="urn:microsoft.com/office/officeart/2005/8/layout/hierarchy2"/>
    <dgm:cxn modelId="{FFE72CA1-9620-4B7A-BCF5-7C8B2C2F469C}" type="presOf" srcId="{8A9D6245-57B1-482C-9DC4-F2ACF75F2EEB}" destId="{8DB10BF4-B3E8-4C63-AA80-1132AC83EE01}" srcOrd="1" destOrd="0" presId="urn:microsoft.com/office/officeart/2005/8/layout/hierarchy2"/>
    <dgm:cxn modelId="{2DAF6BA1-E98C-4782-BE25-2D5A3CDA7F18}" type="presOf" srcId="{F1C08F9B-435C-42DB-A449-2ECF7C7375AB}" destId="{99764013-9FFE-483E-9A94-8E74B88EB45B}" srcOrd="0" destOrd="0" presId="urn:microsoft.com/office/officeart/2005/8/layout/hierarchy2"/>
    <dgm:cxn modelId="{D88937A3-D47F-442A-AA3E-84B2049EDB4C}" type="presOf" srcId="{D3723BC6-7ECB-476F-A2B7-498B998B7A56}" destId="{B0EBDA45-12CE-4202-B1E6-40A49D832ECA}" srcOrd="1" destOrd="0" presId="urn:microsoft.com/office/officeart/2005/8/layout/hierarchy2"/>
    <dgm:cxn modelId="{C58EA6A9-1195-4583-B9C2-696F96D3D06F}" type="presOf" srcId="{CE871202-C851-4283-B4F2-1F8DA3C445C3}" destId="{6CD19230-CC0F-4288-A025-EBCBAFB6E87C}" srcOrd="1" destOrd="0" presId="urn:microsoft.com/office/officeart/2005/8/layout/hierarchy2"/>
    <dgm:cxn modelId="{058D35AB-7BC2-4BE9-B69A-15D1C6A776B6}" type="presOf" srcId="{9E46A426-48DB-49D4-9452-22CFC445B93D}" destId="{6D471BBE-867D-4865-9628-1D7777EB5D2C}" srcOrd="1" destOrd="0" presId="urn:microsoft.com/office/officeart/2005/8/layout/hierarchy2"/>
    <dgm:cxn modelId="{7FEE4EB1-A74A-467A-A4FB-37ADAD5A3058}" type="presOf" srcId="{6620CAB9-6D29-4FF8-945D-5E027CE13906}" destId="{C3BCA3D8-F0DE-402C-8374-951905FD4C54}" srcOrd="1" destOrd="0" presId="urn:microsoft.com/office/officeart/2005/8/layout/hierarchy2"/>
    <dgm:cxn modelId="{FC383FBB-5947-4058-875B-126AB119CE46}" type="presOf" srcId="{4197E8D6-94C8-432B-B797-608058FC4424}" destId="{EACB761D-2A2E-4784-B4CF-BBD5780F5023}" srcOrd="0" destOrd="0" presId="urn:microsoft.com/office/officeart/2005/8/layout/hierarchy2"/>
    <dgm:cxn modelId="{DB7DA3C1-0BE8-43AF-9332-37EB6A4DC61B}" type="presOf" srcId="{617503FF-ADE3-43F7-9E74-E07B63130207}" destId="{D9495291-86EC-4DCD-BB10-24DC98844A58}" srcOrd="0" destOrd="0" presId="urn:microsoft.com/office/officeart/2005/8/layout/hierarchy2"/>
    <dgm:cxn modelId="{75357DC7-BF3E-4BF6-A98A-F9797CF51EBE}" srcId="{6C2A5E75-3D20-416D-8B23-8508AC822551}" destId="{802534EE-0712-4599-81AA-4E95DD4CE0A5}" srcOrd="0" destOrd="0" parTransId="{CE871202-C851-4283-B4F2-1F8DA3C445C3}" sibTransId="{A2412999-D519-4FC4-9535-D76DC4FEBCA9}"/>
    <dgm:cxn modelId="{815E72CD-5DB8-4FBD-8E65-CA59D5A94D1D}" type="presOf" srcId="{9E46A426-48DB-49D4-9452-22CFC445B93D}" destId="{07085415-AD02-4837-A819-DF8503991B40}" srcOrd="0" destOrd="0" presId="urn:microsoft.com/office/officeart/2005/8/layout/hierarchy2"/>
    <dgm:cxn modelId="{A9DCA6D2-A8E5-4518-B49D-338831652120}" type="presOf" srcId="{D679DFCF-CE7D-4FCF-A62C-AA6E6F5B4528}" destId="{7B43BACD-3F70-4863-BF61-523651EF3109}" srcOrd="1" destOrd="0" presId="urn:microsoft.com/office/officeart/2005/8/layout/hierarchy2"/>
    <dgm:cxn modelId="{1469A2D3-64D4-430B-8B11-8A2D3DBB533C}" type="presOf" srcId="{5298254B-75EF-4481-9316-64F54046A9CE}" destId="{AD69DD67-DA8B-4327-8FB6-B1ED5881B6C0}" srcOrd="0" destOrd="0" presId="urn:microsoft.com/office/officeart/2005/8/layout/hierarchy2"/>
    <dgm:cxn modelId="{BED64FDF-28E8-4221-B9A3-35D4233A523D}" type="presOf" srcId="{A785CB08-4A62-40BD-96AE-D3B0294CBD1F}" destId="{DD75CFEB-5D5C-464E-B857-D28B066AE2E1}" srcOrd="0" destOrd="0" presId="urn:microsoft.com/office/officeart/2005/8/layout/hierarchy2"/>
    <dgm:cxn modelId="{C3FE2FE1-65F5-4A54-9F3E-719EEEC3AAD4}" type="presOf" srcId="{D7607F3E-8014-45F2-8B0F-DD341F116C26}" destId="{F8179C33-7069-4902-8E2C-2F20E46E8782}" srcOrd="0" destOrd="0" presId="urn:microsoft.com/office/officeart/2005/8/layout/hierarchy2"/>
    <dgm:cxn modelId="{60C13BE1-9993-43AD-86B7-20FC44CB5406}" srcId="{CF6F8CFB-C54C-427C-82B9-747F0C141494}" destId="{6C2A5E75-3D20-416D-8B23-8508AC822551}" srcOrd="0" destOrd="0" parTransId="{D129D8C8-45D4-413D-9AA6-7735257A9552}" sibTransId="{C13C7751-19A1-4B42-90F5-2249120AA0DE}"/>
    <dgm:cxn modelId="{5FF469E1-8CF1-4A6E-9C0B-14692BEF07E9}" type="presOf" srcId="{CF6F8CFB-C54C-427C-82B9-747F0C141494}" destId="{A031128D-C55E-42DA-B8A2-D382735EF23E}" srcOrd="0" destOrd="0" presId="urn:microsoft.com/office/officeart/2005/8/layout/hierarchy2"/>
    <dgm:cxn modelId="{2C05A4E1-9C79-4382-B0CC-ED8A819F7BE7}" srcId="{2F11C414-8E39-4213-8136-D4FE510CC15A}" destId="{A785CB08-4A62-40BD-96AE-D3B0294CBD1F}" srcOrd="0" destOrd="0" parTransId="{6620CAB9-6D29-4FF8-945D-5E027CE13906}" sibTransId="{0EF4893D-A58C-4EF9-86C7-57EE6E514DBA}"/>
    <dgm:cxn modelId="{47D760E3-CAA7-4222-AC6C-DB410ACE57D3}" type="presOf" srcId="{6C2A5E75-3D20-416D-8B23-8508AC822551}" destId="{008EB790-8EB0-4D82-BE0A-84C63F787288}" srcOrd="0" destOrd="0" presId="urn:microsoft.com/office/officeart/2005/8/layout/hierarchy2"/>
    <dgm:cxn modelId="{759148E4-2431-4D47-B4DF-B1522F6002C1}" type="presOf" srcId="{05ED55C3-A195-4231-81C9-7EAAC2A67DD3}" destId="{C22BEB7F-26B1-4408-A047-0DEC97855D01}" srcOrd="1" destOrd="0" presId="urn:microsoft.com/office/officeart/2005/8/layout/hierarchy2"/>
    <dgm:cxn modelId="{4428C4E7-7159-4512-9DDB-533CBE1BC941}" type="presOf" srcId="{C01ACB44-8919-4C16-9345-65E8C4CC5C27}" destId="{B81631BF-0964-4936-A9DE-5CF3C23A1D51}" srcOrd="0" destOrd="0" presId="urn:microsoft.com/office/officeart/2005/8/layout/hierarchy2"/>
    <dgm:cxn modelId="{AB29EFEA-A442-4A5E-87AC-7E93AB107904}" srcId="{A2F6F58A-C804-4EA7-A795-E7CFAD608A97}" destId="{617503FF-ADE3-43F7-9E74-E07B63130207}" srcOrd="0" destOrd="0" parTransId="{9581B8F4-F65E-406A-9F3A-2C0FAFB7904A}" sibTransId="{B1B72055-FC5B-44AB-9111-9A7BCBE814AF}"/>
    <dgm:cxn modelId="{3E4901EC-BFDE-40E7-B8D7-255E3663255A}" srcId="{CF6F8CFB-C54C-427C-82B9-747F0C141494}" destId="{F1C08F9B-435C-42DB-A449-2ECF7C7375AB}" srcOrd="1" destOrd="0" parTransId="{8A9D6245-57B1-482C-9DC4-F2ACF75F2EEB}" sibTransId="{C2AF35AB-9DA5-4E26-93D7-CA0C9B652FF6}"/>
    <dgm:cxn modelId="{AEFEC8EC-2F27-452D-BF5F-F64D2007A651}" type="presOf" srcId="{4A3EBA2C-1249-4D63-810E-57318E4C8870}" destId="{597EBC6F-BFE1-4ECF-BCC7-84E0157F86FF}" srcOrd="1" destOrd="0" presId="urn:microsoft.com/office/officeart/2005/8/layout/hierarchy2"/>
    <dgm:cxn modelId="{2F4F43F3-E44D-4A25-A7E7-787F92134320}" type="presOf" srcId="{802534EE-0712-4599-81AA-4E95DD4CE0A5}" destId="{DE93B5F2-1CA6-40F3-B124-24CBDE452C7F}" srcOrd="0" destOrd="0" presId="urn:microsoft.com/office/officeart/2005/8/layout/hierarchy2"/>
    <dgm:cxn modelId="{4C544AF3-EFC0-4026-9CA2-97ABDB4E489C}" type="presOf" srcId="{A2F6F58A-C804-4EA7-A795-E7CFAD608A97}" destId="{F532FF76-9233-4C88-8EB8-C57298DE75BC}" srcOrd="0" destOrd="0" presId="urn:microsoft.com/office/officeart/2005/8/layout/hierarchy2"/>
    <dgm:cxn modelId="{DF7F43F4-6145-48B2-8F23-312E289E2F82}" type="presOf" srcId="{05927694-700E-4998-A746-BED67EAB8EF0}" destId="{4C14E865-13AF-43EC-93E8-957E72C167D9}" srcOrd="0" destOrd="0" presId="urn:microsoft.com/office/officeart/2005/8/layout/hierarchy2"/>
    <dgm:cxn modelId="{D56DFCF4-828B-4FBD-A97B-FF8C4251776B}" type="presOf" srcId="{1C2ABE6B-2194-4104-A754-33FF1C233404}" destId="{B6DAA14B-3305-4F93-A6BA-AC8805E13BBC}" srcOrd="0" destOrd="0" presId="urn:microsoft.com/office/officeart/2005/8/layout/hierarchy2"/>
    <dgm:cxn modelId="{894894F7-D96D-4370-8B7D-AA6C806AC692}" type="presOf" srcId="{F3E7A82E-4DF9-47FA-B3A8-610C19F25C83}" destId="{E53945B2-5361-41E5-A250-0FE9BB3209A7}" srcOrd="1" destOrd="0" presId="urn:microsoft.com/office/officeart/2005/8/layout/hierarchy2"/>
    <dgm:cxn modelId="{3089DBF9-8734-43CB-B728-3B1421F085FA}" type="presOf" srcId="{1C3757F0-1D92-419E-91AE-5AE747F1146E}" destId="{1E65E39D-395D-4BD0-8D0A-DECF2AB935E9}" srcOrd="0" destOrd="0" presId="urn:microsoft.com/office/officeart/2005/8/layout/hierarchy2"/>
    <dgm:cxn modelId="{68BF35FB-0BEB-43A0-A906-03195DD4A247}" srcId="{F1C08F9B-435C-42DB-A449-2ECF7C7375AB}" destId="{05927694-700E-4998-A746-BED67EAB8EF0}" srcOrd="0" destOrd="0" parTransId="{43552287-81BA-4A23-85DD-3D228EF15792}" sibTransId="{A7797333-99AF-464C-85B9-87F5DA8E8D66}"/>
    <dgm:cxn modelId="{5A8CE172-E01E-4656-AFAC-AE279BBFFDB8}" type="presParOf" srcId="{B6DAA14B-3305-4F93-A6BA-AC8805E13BBC}" destId="{45E3ECBA-C6D0-4585-880A-A01F56B443D6}" srcOrd="0" destOrd="0" presId="urn:microsoft.com/office/officeart/2005/8/layout/hierarchy2"/>
    <dgm:cxn modelId="{F8383596-B6F5-4F33-8745-214AA6BE24D6}" type="presParOf" srcId="{45E3ECBA-C6D0-4585-880A-A01F56B443D6}" destId="{AD69DD67-DA8B-4327-8FB6-B1ED5881B6C0}" srcOrd="0" destOrd="0" presId="urn:microsoft.com/office/officeart/2005/8/layout/hierarchy2"/>
    <dgm:cxn modelId="{1CB776B9-D81A-4DBB-8F7E-2B8D93876798}" type="presParOf" srcId="{45E3ECBA-C6D0-4585-880A-A01F56B443D6}" destId="{AEFB50EF-9B7B-4A67-8A06-3768D82F4F35}" srcOrd="1" destOrd="0" presId="urn:microsoft.com/office/officeart/2005/8/layout/hierarchy2"/>
    <dgm:cxn modelId="{68423BC1-CD0B-4B0E-9E2E-C819D544DBFE}" type="presParOf" srcId="{AEFB50EF-9B7B-4A67-8A06-3768D82F4F35}" destId="{C6405F48-268C-4A9E-8C6B-EA7912642D7B}" srcOrd="0" destOrd="0" presId="urn:microsoft.com/office/officeart/2005/8/layout/hierarchy2"/>
    <dgm:cxn modelId="{CD6FDAD4-D3AE-410B-9421-3E60D080F8B2}" type="presParOf" srcId="{C6405F48-268C-4A9E-8C6B-EA7912642D7B}" destId="{597EBC6F-BFE1-4ECF-BCC7-84E0157F86FF}" srcOrd="0" destOrd="0" presId="urn:microsoft.com/office/officeart/2005/8/layout/hierarchy2"/>
    <dgm:cxn modelId="{4D4646C6-7FEF-44A1-837C-FC08035EC3FE}" type="presParOf" srcId="{AEFB50EF-9B7B-4A67-8A06-3768D82F4F35}" destId="{D2C8D976-A468-412A-A9C9-6008470590C1}" srcOrd="1" destOrd="0" presId="urn:microsoft.com/office/officeart/2005/8/layout/hierarchy2"/>
    <dgm:cxn modelId="{D9F9CD2A-C00A-40CE-BE9D-0B2E37BC94C7}" type="presParOf" srcId="{D2C8D976-A468-412A-A9C9-6008470590C1}" destId="{1E65E39D-395D-4BD0-8D0A-DECF2AB935E9}" srcOrd="0" destOrd="0" presId="urn:microsoft.com/office/officeart/2005/8/layout/hierarchy2"/>
    <dgm:cxn modelId="{EC386AFE-7BC7-4384-8452-13F849217D0C}" type="presParOf" srcId="{D2C8D976-A468-412A-A9C9-6008470590C1}" destId="{35E1DF7C-B9B2-41A6-95C9-2623A0F0844C}" srcOrd="1" destOrd="0" presId="urn:microsoft.com/office/officeart/2005/8/layout/hierarchy2"/>
    <dgm:cxn modelId="{A0F4ECA4-D588-4957-9E92-76D0AE80BC44}" type="presParOf" srcId="{35E1DF7C-B9B2-41A6-95C9-2623A0F0844C}" destId="{8BDEEA43-5C2A-4BBE-99A5-44DEB7CB861C}" srcOrd="0" destOrd="0" presId="urn:microsoft.com/office/officeart/2005/8/layout/hierarchy2"/>
    <dgm:cxn modelId="{BD4E682B-F2E6-4C02-81EC-F599F6176EE5}" type="presParOf" srcId="{8BDEEA43-5C2A-4BBE-99A5-44DEB7CB861C}" destId="{B0EBDA45-12CE-4202-B1E6-40A49D832ECA}" srcOrd="0" destOrd="0" presId="urn:microsoft.com/office/officeart/2005/8/layout/hierarchy2"/>
    <dgm:cxn modelId="{6903709E-36A0-41B4-9360-68F0F7E79C62}" type="presParOf" srcId="{35E1DF7C-B9B2-41A6-95C9-2623A0F0844C}" destId="{089E0F1C-9D5B-4BD6-A184-58831CD8143C}" srcOrd="1" destOrd="0" presId="urn:microsoft.com/office/officeart/2005/8/layout/hierarchy2"/>
    <dgm:cxn modelId="{6062730F-B1D6-4C49-882E-575266C76226}" type="presParOf" srcId="{089E0F1C-9D5B-4BD6-A184-58831CD8143C}" destId="{6094D736-4F16-42FC-9437-D37BB023D5EA}" srcOrd="0" destOrd="0" presId="urn:microsoft.com/office/officeart/2005/8/layout/hierarchy2"/>
    <dgm:cxn modelId="{786523C9-1B41-4310-A4BE-E83BA5CE8D06}" type="presParOf" srcId="{089E0F1C-9D5B-4BD6-A184-58831CD8143C}" destId="{3DD22739-71BD-411F-BA72-C9784E117760}" srcOrd="1" destOrd="0" presId="urn:microsoft.com/office/officeart/2005/8/layout/hierarchy2"/>
    <dgm:cxn modelId="{04C3B2D1-2B0C-4167-BDC2-0F2C88069520}" type="presParOf" srcId="{3DD22739-71BD-411F-BA72-C9784E117760}" destId="{EACB761D-2A2E-4784-B4CF-BBD5780F5023}" srcOrd="0" destOrd="0" presId="urn:microsoft.com/office/officeart/2005/8/layout/hierarchy2"/>
    <dgm:cxn modelId="{767D3735-76C3-476D-A1F2-64C9D41A6929}" type="presParOf" srcId="{EACB761D-2A2E-4784-B4CF-BBD5780F5023}" destId="{99D2C2EE-8A15-4FFE-B5A1-D71ED610263A}" srcOrd="0" destOrd="0" presId="urn:microsoft.com/office/officeart/2005/8/layout/hierarchy2"/>
    <dgm:cxn modelId="{05562746-3907-456E-A399-329CE8F1B102}" type="presParOf" srcId="{3DD22739-71BD-411F-BA72-C9784E117760}" destId="{E4394CE8-678F-48D8-96FE-D4F98A039D3D}" srcOrd="1" destOrd="0" presId="urn:microsoft.com/office/officeart/2005/8/layout/hierarchy2"/>
    <dgm:cxn modelId="{E848B92C-770C-4346-8C59-58F548980A2A}" type="presParOf" srcId="{E4394CE8-678F-48D8-96FE-D4F98A039D3D}" destId="{E090B741-3BDB-4968-B042-3EDAEB5B7930}" srcOrd="0" destOrd="0" presId="urn:microsoft.com/office/officeart/2005/8/layout/hierarchy2"/>
    <dgm:cxn modelId="{FB0A64EB-2FCA-41FA-89CE-AA3F5944DCAE}" type="presParOf" srcId="{E4394CE8-678F-48D8-96FE-D4F98A039D3D}" destId="{92E6D765-79C3-4657-82E9-902A296B7D7E}" srcOrd="1" destOrd="0" presId="urn:microsoft.com/office/officeart/2005/8/layout/hierarchy2"/>
    <dgm:cxn modelId="{B7C7E6B6-9470-4CE6-9AEF-54D5982231A4}" type="presParOf" srcId="{35E1DF7C-B9B2-41A6-95C9-2623A0F0844C}" destId="{B82998E9-B1CD-485F-8B4B-06888B1A28C4}" srcOrd="2" destOrd="0" presId="urn:microsoft.com/office/officeart/2005/8/layout/hierarchy2"/>
    <dgm:cxn modelId="{2CE2088C-01B1-434F-B816-B10A43AEB6A4}" type="presParOf" srcId="{B82998E9-B1CD-485F-8B4B-06888B1A28C4}" destId="{1356B274-B83F-434D-A869-2B988EF3F493}" srcOrd="0" destOrd="0" presId="urn:microsoft.com/office/officeart/2005/8/layout/hierarchy2"/>
    <dgm:cxn modelId="{B99E17A2-C1A8-4969-A395-2BC3AA168E91}" type="presParOf" srcId="{35E1DF7C-B9B2-41A6-95C9-2623A0F0844C}" destId="{5DBB30B0-AE7A-40E4-B393-830456382D3E}" srcOrd="3" destOrd="0" presId="urn:microsoft.com/office/officeart/2005/8/layout/hierarchy2"/>
    <dgm:cxn modelId="{3D37A1F8-5B67-4CE8-96CF-DC08D3F07315}" type="presParOf" srcId="{5DBB30B0-AE7A-40E4-B393-830456382D3E}" destId="{A031128D-C55E-42DA-B8A2-D382735EF23E}" srcOrd="0" destOrd="0" presId="urn:microsoft.com/office/officeart/2005/8/layout/hierarchy2"/>
    <dgm:cxn modelId="{F088764B-20A3-4562-9A9E-42E5AC0EDBCA}" type="presParOf" srcId="{5DBB30B0-AE7A-40E4-B393-830456382D3E}" destId="{5F8186A5-9F66-4B76-A45C-87CEBF3CCEB9}" srcOrd="1" destOrd="0" presId="urn:microsoft.com/office/officeart/2005/8/layout/hierarchy2"/>
    <dgm:cxn modelId="{8C277219-9340-4B6A-846C-B0983912B028}" type="presParOf" srcId="{5F8186A5-9F66-4B76-A45C-87CEBF3CCEB9}" destId="{02AF2611-39C0-4EF8-B9AF-5E15D80097BE}" srcOrd="0" destOrd="0" presId="urn:microsoft.com/office/officeart/2005/8/layout/hierarchy2"/>
    <dgm:cxn modelId="{4C891351-E2FD-4F08-AA59-33B438FF8B3B}" type="presParOf" srcId="{02AF2611-39C0-4EF8-B9AF-5E15D80097BE}" destId="{3E9FDDD6-A26E-4F03-A903-10F09685D6A2}" srcOrd="0" destOrd="0" presId="urn:microsoft.com/office/officeart/2005/8/layout/hierarchy2"/>
    <dgm:cxn modelId="{3BCEB6C7-D380-4834-9C8A-F77DCCB7B3B5}" type="presParOf" srcId="{5F8186A5-9F66-4B76-A45C-87CEBF3CCEB9}" destId="{9473DCFC-6641-4D73-AA1E-9A1405C91094}" srcOrd="1" destOrd="0" presId="urn:microsoft.com/office/officeart/2005/8/layout/hierarchy2"/>
    <dgm:cxn modelId="{BFD762DF-EC09-47E1-9262-8C47D10EAC9F}" type="presParOf" srcId="{9473DCFC-6641-4D73-AA1E-9A1405C91094}" destId="{008EB790-8EB0-4D82-BE0A-84C63F787288}" srcOrd="0" destOrd="0" presId="urn:microsoft.com/office/officeart/2005/8/layout/hierarchy2"/>
    <dgm:cxn modelId="{4FB4F1FA-ACE1-47C6-AC67-BD3712F0497B}" type="presParOf" srcId="{9473DCFC-6641-4D73-AA1E-9A1405C91094}" destId="{6C28485D-F632-4669-96ED-3D964BEACEA2}" srcOrd="1" destOrd="0" presId="urn:microsoft.com/office/officeart/2005/8/layout/hierarchy2"/>
    <dgm:cxn modelId="{4A7A1C13-6C70-4A98-B14B-8B54269C522E}" type="presParOf" srcId="{6C28485D-F632-4669-96ED-3D964BEACEA2}" destId="{3D3532D1-1FDA-4F24-AE90-3866BC16A43D}" srcOrd="0" destOrd="0" presId="urn:microsoft.com/office/officeart/2005/8/layout/hierarchy2"/>
    <dgm:cxn modelId="{1267D8BB-26DC-4635-9042-9748A250FC48}" type="presParOf" srcId="{3D3532D1-1FDA-4F24-AE90-3866BC16A43D}" destId="{6CD19230-CC0F-4288-A025-EBCBAFB6E87C}" srcOrd="0" destOrd="0" presId="urn:microsoft.com/office/officeart/2005/8/layout/hierarchy2"/>
    <dgm:cxn modelId="{81CF7EF9-FC6D-49F0-B6D7-7A802B817E75}" type="presParOf" srcId="{6C28485D-F632-4669-96ED-3D964BEACEA2}" destId="{B82FF517-BE19-45D5-A186-0A0A9AC7C59F}" srcOrd="1" destOrd="0" presId="urn:microsoft.com/office/officeart/2005/8/layout/hierarchy2"/>
    <dgm:cxn modelId="{35EE112E-9BCD-4B86-A33F-5DCDEAD04E38}" type="presParOf" srcId="{B82FF517-BE19-45D5-A186-0A0A9AC7C59F}" destId="{DE93B5F2-1CA6-40F3-B124-24CBDE452C7F}" srcOrd="0" destOrd="0" presId="urn:microsoft.com/office/officeart/2005/8/layout/hierarchy2"/>
    <dgm:cxn modelId="{997BEC90-722F-40FB-AEF7-7746812FAA74}" type="presParOf" srcId="{B82FF517-BE19-45D5-A186-0A0A9AC7C59F}" destId="{2FB0C740-68FD-45EB-963A-5882F7A1156B}" srcOrd="1" destOrd="0" presId="urn:microsoft.com/office/officeart/2005/8/layout/hierarchy2"/>
    <dgm:cxn modelId="{BB096766-3CCA-463D-83BA-D80A2428A55A}" type="presParOf" srcId="{5F8186A5-9F66-4B76-A45C-87CEBF3CCEB9}" destId="{AF10D516-4F6C-4D46-86A1-9C1986C13320}" srcOrd="2" destOrd="0" presId="urn:microsoft.com/office/officeart/2005/8/layout/hierarchy2"/>
    <dgm:cxn modelId="{DD6594B3-6FDA-4CC8-9807-16461C16F07A}" type="presParOf" srcId="{AF10D516-4F6C-4D46-86A1-9C1986C13320}" destId="{8DB10BF4-B3E8-4C63-AA80-1132AC83EE01}" srcOrd="0" destOrd="0" presId="urn:microsoft.com/office/officeart/2005/8/layout/hierarchy2"/>
    <dgm:cxn modelId="{8FEAEB19-D9D1-4352-81E5-F3519D521905}" type="presParOf" srcId="{5F8186A5-9F66-4B76-A45C-87CEBF3CCEB9}" destId="{E1BE2056-AE5C-4DB8-B5F8-1262B0BC3580}" srcOrd="3" destOrd="0" presId="urn:microsoft.com/office/officeart/2005/8/layout/hierarchy2"/>
    <dgm:cxn modelId="{E8A5C060-F285-4C93-9FEC-830075A10CFE}" type="presParOf" srcId="{E1BE2056-AE5C-4DB8-B5F8-1262B0BC3580}" destId="{99764013-9FFE-483E-9A94-8E74B88EB45B}" srcOrd="0" destOrd="0" presId="urn:microsoft.com/office/officeart/2005/8/layout/hierarchy2"/>
    <dgm:cxn modelId="{C2BA9F61-6F63-4C44-A61E-1514DEA2F0C2}" type="presParOf" srcId="{E1BE2056-AE5C-4DB8-B5F8-1262B0BC3580}" destId="{CBCC4E80-D41C-4591-AFD8-D9C5B0629FAD}" srcOrd="1" destOrd="0" presId="urn:microsoft.com/office/officeart/2005/8/layout/hierarchy2"/>
    <dgm:cxn modelId="{650AC547-0082-4000-A736-0DCA03948DB3}" type="presParOf" srcId="{CBCC4E80-D41C-4591-AFD8-D9C5B0629FAD}" destId="{924C8F9A-D7B2-4767-8617-AD5D4A0F8C82}" srcOrd="0" destOrd="0" presId="urn:microsoft.com/office/officeart/2005/8/layout/hierarchy2"/>
    <dgm:cxn modelId="{BE253324-0174-47CD-85CC-6510C5C11CF8}" type="presParOf" srcId="{924C8F9A-D7B2-4767-8617-AD5D4A0F8C82}" destId="{4D1012EA-ED43-4161-9183-D18250C04841}" srcOrd="0" destOrd="0" presId="urn:microsoft.com/office/officeart/2005/8/layout/hierarchy2"/>
    <dgm:cxn modelId="{DA7A5AF7-C740-45B1-8109-9D3148DE5FC8}" type="presParOf" srcId="{CBCC4E80-D41C-4591-AFD8-D9C5B0629FAD}" destId="{13F2C1AB-38AD-4ED5-9035-C2D351214192}" srcOrd="1" destOrd="0" presId="urn:microsoft.com/office/officeart/2005/8/layout/hierarchy2"/>
    <dgm:cxn modelId="{E65156D2-20D3-4571-9442-8B974EE6872A}" type="presParOf" srcId="{13F2C1AB-38AD-4ED5-9035-C2D351214192}" destId="{4C14E865-13AF-43EC-93E8-957E72C167D9}" srcOrd="0" destOrd="0" presId="urn:microsoft.com/office/officeart/2005/8/layout/hierarchy2"/>
    <dgm:cxn modelId="{7211EDB5-72D3-492C-83FA-D4BD5830A25A}" type="presParOf" srcId="{13F2C1AB-38AD-4ED5-9035-C2D351214192}" destId="{5A67506E-C01C-4958-968A-88E9AA8D1DC9}" srcOrd="1" destOrd="0" presId="urn:microsoft.com/office/officeart/2005/8/layout/hierarchy2"/>
    <dgm:cxn modelId="{5F398FB6-E9AF-439E-A213-889FBC4B4597}" type="presParOf" srcId="{AEFB50EF-9B7B-4A67-8A06-3768D82F4F35}" destId="{07085415-AD02-4837-A819-DF8503991B40}" srcOrd="2" destOrd="0" presId="urn:microsoft.com/office/officeart/2005/8/layout/hierarchy2"/>
    <dgm:cxn modelId="{0F943E57-7CEB-47E1-AE91-5B8DA9E28518}" type="presParOf" srcId="{07085415-AD02-4837-A819-DF8503991B40}" destId="{6D471BBE-867D-4865-9628-1D7777EB5D2C}" srcOrd="0" destOrd="0" presId="urn:microsoft.com/office/officeart/2005/8/layout/hierarchy2"/>
    <dgm:cxn modelId="{7DE2898F-8D52-44DC-A369-B8CF4C0B2D77}" type="presParOf" srcId="{AEFB50EF-9B7B-4A67-8A06-3768D82F4F35}" destId="{B9D0076E-1908-4470-9C44-2381915CB6FB}" srcOrd="3" destOrd="0" presId="urn:microsoft.com/office/officeart/2005/8/layout/hierarchy2"/>
    <dgm:cxn modelId="{B290F3BF-FACA-4D7B-81B9-5B272B057FDB}" type="presParOf" srcId="{B9D0076E-1908-4470-9C44-2381915CB6FB}" destId="{7EBAE2C6-1480-46C8-900C-5102293148B2}" srcOrd="0" destOrd="0" presId="urn:microsoft.com/office/officeart/2005/8/layout/hierarchy2"/>
    <dgm:cxn modelId="{E2FFFA56-FDDC-4A9E-B6AC-E79D494C0D9B}" type="presParOf" srcId="{B9D0076E-1908-4470-9C44-2381915CB6FB}" destId="{7F207EC3-B869-474B-A721-8A419CB73484}" srcOrd="1" destOrd="0" presId="urn:microsoft.com/office/officeart/2005/8/layout/hierarchy2"/>
    <dgm:cxn modelId="{B6CA44FC-A3FD-4A82-90A7-180FD4037259}" type="presParOf" srcId="{7F207EC3-B869-474B-A721-8A419CB73484}" destId="{72B1FC09-0EBA-4985-8788-8F4656152A7F}" srcOrd="0" destOrd="0" presId="urn:microsoft.com/office/officeart/2005/8/layout/hierarchy2"/>
    <dgm:cxn modelId="{E22D4DC8-1ED5-4CED-93A5-A145717844AD}" type="presParOf" srcId="{72B1FC09-0EBA-4985-8788-8F4656152A7F}" destId="{E53945B2-5361-41E5-A250-0FE9BB3209A7}" srcOrd="0" destOrd="0" presId="urn:microsoft.com/office/officeart/2005/8/layout/hierarchy2"/>
    <dgm:cxn modelId="{FEF9B7DB-3029-483D-941C-FF8B657DFE2C}" type="presParOf" srcId="{7F207EC3-B869-474B-A721-8A419CB73484}" destId="{93C1A79B-D7BC-4544-8471-9D8B8B93AD97}" srcOrd="1" destOrd="0" presId="urn:microsoft.com/office/officeart/2005/8/layout/hierarchy2"/>
    <dgm:cxn modelId="{C1E65883-0B02-448B-B444-B85840AA1AB9}" type="presParOf" srcId="{93C1A79B-D7BC-4544-8471-9D8B8B93AD97}" destId="{B81631BF-0964-4936-A9DE-5CF3C23A1D51}" srcOrd="0" destOrd="0" presId="urn:microsoft.com/office/officeart/2005/8/layout/hierarchy2"/>
    <dgm:cxn modelId="{8315DA38-8C0F-4338-8774-897C3EB51835}" type="presParOf" srcId="{93C1A79B-D7BC-4544-8471-9D8B8B93AD97}" destId="{A47913E6-20D7-4EF9-8087-A267EE4CBBE9}" srcOrd="1" destOrd="0" presId="urn:microsoft.com/office/officeart/2005/8/layout/hierarchy2"/>
    <dgm:cxn modelId="{51A69CEF-A941-4A83-9C8F-E9024CE97DAE}" type="presParOf" srcId="{A47913E6-20D7-4EF9-8087-A267EE4CBBE9}" destId="{E3B49C02-92DF-4E0E-9C64-BFDA4F6C8C57}" srcOrd="0" destOrd="0" presId="urn:microsoft.com/office/officeart/2005/8/layout/hierarchy2"/>
    <dgm:cxn modelId="{585F5EE9-443F-4B95-AC6A-085C4547CDF7}" type="presParOf" srcId="{E3B49C02-92DF-4E0E-9C64-BFDA4F6C8C57}" destId="{C22BEB7F-26B1-4408-A047-0DEC97855D01}" srcOrd="0" destOrd="0" presId="urn:microsoft.com/office/officeart/2005/8/layout/hierarchy2"/>
    <dgm:cxn modelId="{E4972B04-90DB-4E42-A1A1-9A2926B5AFAB}" type="presParOf" srcId="{A47913E6-20D7-4EF9-8087-A267EE4CBBE9}" destId="{45E9E887-53F9-47D7-81E1-6BFB948D358C}" srcOrd="1" destOrd="0" presId="urn:microsoft.com/office/officeart/2005/8/layout/hierarchy2"/>
    <dgm:cxn modelId="{EE2F86F0-866C-4006-9E6E-9FACE0234656}" type="presParOf" srcId="{45E9E887-53F9-47D7-81E1-6BFB948D358C}" destId="{F532FF76-9233-4C88-8EB8-C57298DE75BC}" srcOrd="0" destOrd="0" presId="urn:microsoft.com/office/officeart/2005/8/layout/hierarchy2"/>
    <dgm:cxn modelId="{6DEEE7AE-9DD9-4C87-A092-16CF68270568}" type="presParOf" srcId="{45E9E887-53F9-47D7-81E1-6BFB948D358C}" destId="{159E4A89-C683-474B-8EAE-3FA54900B771}" srcOrd="1" destOrd="0" presId="urn:microsoft.com/office/officeart/2005/8/layout/hierarchy2"/>
    <dgm:cxn modelId="{D34F6AFA-02CE-4338-A4D4-D6590613668D}" type="presParOf" srcId="{159E4A89-C683-474B-8EAE-3FA54900B771}" destId="{3D002938-9580-4C37-A937-06EE1FF34007}" srcOrd="0" destOrd="0" presId="urn:microsoft.com/office/officeart/2005/8/layout/hierarchy2"/>
    <dgm:cxn modelId="{26CAA797-8FCD-480C-BE05-DA61804C2D2B}" type="presParOf" srcId="{3D002938-9580-4C37-A937-06EE1FF34007}" destId="{28A3C775-44DD-456D-ADBA-6C2015D144BB}" srcOrd="0" destOrd="0" presId="urn:microsoft.com/office/officeart/2005/8/layout/hierarchy2"/>
    <dgm:cxn modelId="{520F35C9-9154-405D-88C4-289E9B75D2C3}" type="presParOf" srcId="{159E4A89-C683-474B-8EAE-3FA54900B771}" destId="{1237F670-3E84-4091-B1B6-F998102FD3C7}" srcOrd="1" destOrd="0" presId="urn:microsoft.com/office/officeart/2005/8/layout/hierarchy2"/>
    <dgm:cxn modelId="{A5BC5DA5-0121-4D0C-B064-C56062A8D4E4}" type="presParOf" srcId="{1237F670-3E84-4091-B1B6-F998102FD3C7}" destId="{D9495291-86EC-4DCD-BB10-24DC98844A58}" srcOrd="0" destOrd="0" presId="urn:microsoft.com/office/officeart/2005/8/layout/hierarchy2"/>
    <dgm:cxn modelId="{00870184-B706-403D-8C17-3A4C4CCF2141}" type="presParOf" srcId="{1237F670-3E84-4091-B1B6-F998102FD3C7}" destId="{B7AF5FD6-FC71-4C43-9ADB-E0DDF39AD7D4}" srcOrd="1" destOrd="0" presId="urn:microsoft.com/office/officeart/2005/8/layout/hierarchy2"/>
    <dgm:cxn modelId="{0A5755D7-6993-45C8-A291-2A147EA7DE0D}" type="presParOf" srcId="{A47913E6-20D7-4EF9-8087-A267EE4CBBE9}" destId="{0A6EA505-89C7-49FD-ABE4-44B8C87A9F43}" srcOrd="2" destOrd="0" presId="urn:microsoft.com/office/officeart/2005/8/layout/hierarchy2"/>
    <dgm:cxn modelId="{D663DB2A-C019-4BD2-B91E-C0C356972C9B}" type="presParOf" srcId="{0A6EA505-89C7-49FD-ABE4-44B8C87A9F43}" destId="{A5AAA48F-9F15-49C7-A333-8B0C8DF03B3E}" srcOrd="0" destOrd="0" presId="urn:microsoft.com/office/officeart/2005/8/layout/hierarchy2"/>
    <dgm:cxn modelId="{2553487A-8E6D-430C-8F13-20F2FBD63A5C}" type="presParOf" srcId="{A47913E6-20D7-4EF9-8087-A267EE4CBBE9}" destId="{10E2065F-A278-4DEA-AC87-92F1064AE18B}" srcOrd="3" destOrd="0" presId="urn:microsoft.com/office/officeart/2005/8/layout/hierarchy2"/>
    <dgm:cxn modelId="{B3916375-6991-4D6C-A417-17466EF81B70}" type="presParOf" srcId="{10E2065F-A278-4DEA-AC87-92F1064AE18B}" destId="{BCBAD13F-9F36-4A76-ACBF-38324C9DFD1E}" srcOrd="0" destOrd="0" presId="urn:microsoft.com/office/officeart/2005/8/layout/hierarchy2"/>
    <dgm:cxn modelId="{A9891473-9805-41F7-82F5-6948B29F5008}" type="presParOf" srcId="{10E2065F-A278-4DEA-AC87-92F1064AE18B}" destId="{40FF9161-F67F-470B-B339-D06EABCB52DF}" srcOrd="1" destOrd="0" presId="urn:microsoft.com/office/officeart/2005/8/layout/hierarchy2"/>
    <dgm:cxn modelId="{81873750-2369-4BB3-A1E7-DD312C8570BD}" type="presParOf" srcId="{40FF9161-F67F-470B-B339-D06EABCB52DF}" destId="{FEC367EC-C7CC-46E0-8F0B-F4EB017F4B25}" srcOrd="0" destOrd="0" presId="urn:microsoft.com/office/officeart/2005/8/layout/hierarchy2"/>
    <dgm:cxn modelId="{36252D9C-A1D6-4EB4-82AA-F15DFAA67FC4}" type="presParOf" srcId="{FEC367EC-C7CC-46E0-8F0B-F4EB017F4B25}" destId="{C3BCA3D8-F0DE-402C-8374-951905FD4C54}" srcOrd="0" destOrd="0" presId="urn:microsoft.com/office/officeart/2005/8/layout/hierarchy2"/>
    <dgm:cxn modelId="{65192B43-C04E-41A2-B7AE-3A5FC445FDAB}" type="presParOf" srcId="{40FF9161-F67F-470B-B339-D06EABCB52DF}" destId="{B68415FE-5E3F-482F-91F7-2CA2D6D0722D}" srcOrd="1" destOrd="0" presId="urn:microsoft.com/office/officeart/2005/8/layout/hierarchy2"/>
    <dgm:cxn modelId="{361D60D5-0B05-4A89-94E4-C6D329DF13CC}" type="presParOf" srcId="{B68415FE-5E3F-482F-91F7-2CA2D6D0722D}" destId="{DD75CFEB-5D5C-464E-B857-D28B066AE2E1}" srcOrd="0" destOrd="0" presId="urn:microsoft.com/office/officeart/2005/8/layout/hierarchy2"/>
    <dgm:cxn modelId="{218F563C-35FE-45D4-9EAD-174245B70AA2}" type="presParOf" srcId="{B68415FE-5E3F-482F-91F7-2CA2D6D0722D}" destId="{6C4899F7-A918-45D1-B75A-909AE5805EBA}" srcOrd="1" destOrd="0" presId="urn:microsoft.com/office/officeart/2005/8/layout/hierarchy2"/>
    <dgm:cxn modelId="{C079DC84-B5BE-482E-BFC5-945604E06E1D}" type="presParOf" srcId="{7F207EC3-B869-474B-A721-8A419CB73484}" destId="{7F4C7A20-7D9B-4C87-80B4-7508EB7EED52}" srcOrd="2" destOrd="0" presId="urn:microsoft.com/office/officeart/2005/8/layout/hierarchy2"/>
    <dgm:cxn modelId="{96E439B8-DAED-47F6-9CDF-BDE1765E60CB}" type="presParOf" srcId="{7F4C7A20-7D9B-4C87-80B4-7508EB7EED52}" destId="{7B43BACD-3F70-4863-BF61-523651EF3109}" srcOrd="0" destOrd="0" presId="urn:microsoft.com/office/officeart/2005/8/layout/hierarchy2"/>
    <dgm:cxn modelId="{76F09F1F-03F3-4FB9-9BD7-9A53ACE9ECDB}" type="presParOf" srcId="{7F207EC3-B869-474B-A721-8A419CB73484}" destId="{76E3E7A4-1652-4B38-A06B-68E7642740A5}" srcOrd="3" destOrd="0" presId="urn:microsoft.com/office/officeart/2005/8/layout/hierarchy2"/>
    <dgm:cxn modelId="{1ADB8BD0-7444-4AC9-A0A5-0A386C4CF5D0}" type="presParOf" srcId="{76E3E7A4-1652-4B38-A06B-68E7642740A5}" destId="{F8179C33-7069-4902-8E2C-2F20E46E8782}" srcOrd="0" destOrd="0" presId="urn:microsoft.com/office/officeart/2005/8/layout/hierarchy2"/>
    <dgm:cxn modelId="{6038443B-C633-4C40-8340-C281011FFBAD}" type="presParOf" srcId="{76E3E7A4-1652-4B38-A06B-68E7642740A5}" destId="{6EDDF3A4-2F45-4230-83F3-C27E8F06AE10}" srcOrd="1" destOrd="0" presId="urn:microsoft.com/office/officeart/2005/8/layout/hierarchy2"/>
    <dgm:cxn modelId="{5D546E1B-03C5-451E-B73B-94A6503BD48E}" type="presParOf" srcId="{6EDDF3A4-2F45-4230-83F3-C27E8F06AE10}" destId="{306F450E-2B81-4A6B-9207-B97384612F41}" srcOrd="0" destOrd="0" presId="urn:microsoft.com/office/officeart/2005/8/layout/hierarchy2"/>
    <dgm:cxn modelId="{78FD1D61-2E56-4919-98EA-066BCE00C73B}" type="presParOf" srcId="{306F450E-2B81-4A6B-9207-B97384612F41}" destId="{3ABC23EF-2179-439B-8D5E-B5306E91FA99}" srcOrd="0" destOrd="0" presId="urn:microsoft.com/office/officeart/2005/8/layout/hierarchy2"/>
    <dgm:cxn modelId="{7A8B0582-962A-40EE-90C6-E28A936B746B}" type="presParOf" srcId="{6EDDF3A4-2F45-4230-83F3-C27E8F06AE10}" destId="{7B281989-846E-414B-B107-DA1938C62A09}" srcOrd="1" destOrd="0" presId="urn:microsoft.com/office/officeart/2005/8/layout/hierarchy2"/>
    <dgm:cxn modelId="{1721E188-F030-4B78-A38A-EE3A20322C87}" type="presParOf" srcId="{7B281989-846E-414B-B107-DA1938C62A09}" destId="{E3F8EBE6-F572-48F2-83CE-C1DC35D3DBAE}" srcOrd="0" destOrd="0" presId="urn:microsoft.com/office/officeart/2005/8/layout/hierarchy2"/>
    <dgm:cxn modelId="{0C81DE11-13B9-45A6-9C2F-70654A37FC40}" type="presParOf" srcId="{7B281989-846E-414B-B107-DA1938C62A09}" destId="{3B70D308-D149-46A8-BBDB-76C1F1117CA9}"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Lst>
  <dgm:cxnLst>
    <dgm:cxn modelId="{5B3A0824-E951-4410-A86C-96693B1350CB}" srcId="{1C2ABE6B-2194-4104-A754-33FF1C233404}" destId="{5298254B-75EF-4481-9316-64F54046A9CE}" srcOrd="0" destOrd="0" parTransId="{71FCA9DC-AC35-433E-B4BC-A3CE30B3A334}" sibTransId="{A47088AA-27B3-4A20-9443-BB2E66775F96}"/>
    <dgm:cxn modelId="{AB52FD41-371C-47FF-BF87-3006E5960FE5}" type="presOf" srcId="{C69F461A-897A-4BF5-9B75-F51BC5391E24}" destId="{5FEF92C6-AD1B-43F2-B683-83434038F417}" srcOrd="1" destOrd="0" presId="urn:microsoft.com/office/officeart/2005/8/layout/hierarchy2"/>
    <dgm:cxn modelId="{9FB4C343-B200-41E1-8A63-3AB6AA315DFC}" type="presOf" srcId="{CD7A4058-34F4-4D30-B853-2FEEFACFAA91}" destId="{CB8FFB81-E4E3-43C3-8CF6-A920227023D6}"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8ABAD59D-6AC9-4271-A903-AF03311DB029}" type="presOf" srcId="{5298254B-75EF-4481-9316-64F54046A9CE}" destId="{AD69DD67-DA8B-4327-8FB6-B1ED5881B6C0}" srcOrd="0" destOrd="0" presId="urn:microsoft.com/office/officeart/2005/8/layout/hierarchy2"/>
    <dgm:cxn modelId="{DE0EB9A0-1776-45C6-B01C-B6208AAC09A6}" type="presOf" srcId="{D9A682CB-5DDE-43AB-919F-8B7F7B104615}" destId="{73BB7357-1A7B-4050-88C4-790ADBCB625D}" srcOrd="0" destOrd="0" presId="urn:microsoft.com/office/officeart/2005/8/layout/hierarchy2"/>
    <dgm:cxn modelId="{EF2E9DA6-938C-4D6F-9E6F-AFF1DEABA6F3}" type="presOf" srcId="{9BBA12D4-0609-4551-A692-41B6FD5C6578}" destId="{9BF4DBD3-5F95-474B-ADAC-133F9056B28B}" srcOrd="1" destOrd="0" presId="urn:microsoft.com/office/officeart/2005/8/layout/hierarchy2"/>
    <dgm:cxn modelId="{FBC1BDB1-0036-4E87-83CE-E8A6390BDD66}" type="presOf" srcId="{1C2ABE6B-2194-4104-A754-33FF1C233404}" destId="{B6DAA14B-3305-4F93-A6BA-AC8805E13BBC}" srcOrd="0" destOrd="0" presId="urn:microsoft.com/office/officeart/2005/8/layout/hierarchy2"/>
    <dgm:cxn modelId="{F015F4B6-0C3A-4B7E-AD53-7D178201E7E8}" type="presOf" srcId="{9BBA12D4-0609-4551-A692-41B6FD5C6578}" destId="{906EDC7A-0D71-4D4B-BA38-915370AA5ADA}" srcOrd="0" destOrd="0" presId="urn:microsoft.com/office/officeart/2005/8/layout/hierarchy2"/>
    <dgm:cxn modelId="{43347CD4-87EA-4D24-A02E-41BF08BFB82C}" srcId="{5298254B-75EF-4481-9316-64F54046A9CE}" destId="{CD7A4058-34F4-4D30-B853-2FEEFACFAA91}" srcOrd="1" destOrd="0" parTransId="{C69F461A-897A-4BF5-9B75-F51BC5391E24}" sibTransId="{C20DC793-0867-47AE-888C-7B42962760DE}"/>
    <dgm:cxn modelId="{769879FD-1670-465F-B310-7A7B50AF13E1}" type="presOf" srcId="{C69F461A-897A-4BF5-9B75-F51BC5391E24}" destId="{9BCABDBA-7F17-4ABD-88F5-05078D8F9D3D}" srcOrd="0" destOrd="0" presId="urn:microsoft.com/office/officeart/2005/8/layout/hierarchy2"/>
    <dgm:cxn modelId="{5AD4F58F-AF32-42CC-96F3-6B4580487CF1}" type="presParOf" srcId="{B6DAA14B-3305-4F93-A6BA-AC8805E13BBC}" destId="{45E3ECBA-C6D0-4585-880A-A01F56B443D6}" srcOrd="0" destOrd="0" presId="urn:microsoft.com/office/officeart/2005/8/layout/hierarchy2"/>
    <dgm:cxn modelId="{C72F3EEE-80EA-4F37-BE07-09BB106F3DD1}" type="presParOf" srcId="{45E3ECBA-C6D0-4585-880A-A01F56B443D6}" destId="{AD69DD67-DA8B-4327-8FB6-B1ED5881B6C0}" srcOrd="0" destOrd="0" presId="urn:microsoft.com/office/officeart/2005/8/layout/hierarchy2"/>
    <dgm:cxn modelId="{0460CF94-0ECD-42DA-8852-8539A06E1CAE}" type="presParOf" srcId="{45E3ECBA-C6D0-4585-880A-A01F56B443D6}" destId="{AEFB50EF-9B7B-4A67-8A06-3768D82F4F35}" srcOrd="1" destOrd="0" presId="urn:microsoft.com/office/officeart/2005/8/layout/hierarchy2"/>
    <dgm:cxn modelId="{371BD72B-A118-48DD-98EB-5494F07E8295}" type="presParOf" srcId="{AEFB50EF-9B7B-4A67-8A06-3768D82F4F35}" destId="{906EDC7A-0D71-4D4B-BA38-915370AA5ADA}" srcOrd="0" destOrd="0" presId="urn:microsoft.com/office/officeart/2005/8/layout/hierarchy2"/>
    <dgm:cxn modelId="{D546F9B5-E832-4B30-83C3-A140934D34F5}" type="presParOf" srcId="{906EDC7A-0D71-4D4B-BA38-915370AA5ADA}" destId="{9BF4DBD3-5F95-474B-ADAC-133F9056B28B}" srcOrd="0" destOrd="0" presId="urn:microsoft.com/office/officeart/2005/8/layout/hierarchy2"/>
    <dgm:cxn modelId="{7392D483-C4FD-4AC4-BEA8-E32D8DC8CA19}" type="presParOf" srcId="{AEFB50EF-9B7B-4A67-8A06-3768D82F4F35}" destId="{7D96E242-F765-43D2-885D-856E91BD7876}" srcOrd="1" destOrd="0" presId="urn:microsoft.com/office/officeart/2005/8/layout/hierarchy2"/>
    <dgm:cxn modelId="{23D6EC36-F756-407E-8EAA-2020A2333DC9}" type="presParOf" srcId="{7D96E242-F765-43D2-885D-856E91BD7876}" destId="{73BB7357-1A7B-4050-88C4-790ADBCB625D}" srcOrd="0" destOrd="0" presId="urn:microsoft.com/office/officeart/2005/8/layout/hierarchy2"/>
    <dgm:cxn modelId="{E81AD236-0E0C-42EE-8DBE-8CBDBF7A1EAE}" type="presParOf" srcId="{7D96E242-F765-43D2-885D-856E91BD7876}" destId="{D56EE5CC-C4D8-4DA6-AC06-6FF6333366BE}" srcOrd="1" destOrd="0" presId="urn:microsoft.com/office/officeart/2005/8/layout/hierarchy2"/>
    <dgm:cxn modelId="{F8290B78-8753-4E74-B2A3-BCFCF8A29E0B}" type="presParOf" srcId="{AEFB50EF-9B7B-4A67-8A06-3768D82F4F35}" destId="{9BCABDBA-7F17-4ABD-88F5-05078D8F9D3D}" srcOrd="2" destOrd="0" presId="urn:microsoft.com/office/officeart/2005/8/layout/hierarchy2"/>
    <dgm:cxn modelId="{E5B5B386-F4E2-45A1-BCD2-41EDA457D9FD}" type="presParOf" srcId="{9BCABDBA-7F17-4ABD-88F5-05078D8F9D3D}" destId="{5FEF92C6-AD1B-43F2-B683-83434038F417}" srcOrd="0" destOrd="0" presId="urn:microsoft.com/office/officeart/2005/8/layout/hierarchy2"/>
    <dgm:cxn modelId="{4F71FFCA-61D4-4D9C-816E-BAE5B8AEE8D5}" type="presParOf" srcId="{AEFB50EF-9B7B-4A67-8A06-3768D82F4F35}" destId="{07B1D72D-4EA7-4449-B9B4-F4DB2D9BF03F}" srcOrd="3" destOrd="0" presId="urn:microsoft.com/office/officeart/2005/8/layout/hierarchy2"/>
    <dgm:cxn modelId="{9A94B316-C19C-4CC8-AA13-7EC49B9A5DB4}" type="presParOf" srcId="{07B1D72D-4EA7-4449-B9B4-F4DB2D9BF03F}" destId="{CB8FFB81-E4E3-43C3-8CF6-A920227023D6}" srcOrd="0" destOrd="0" presId="urn:microsoft.com/office/officeart/2005/8/layout/hierarchy2"/>
    <dgm:cxn modelId="{CCF4CD58-7F01-464E-87AE-A3D37E315643}" type="presParOf" srcId="{07B1D72D-4EA7-4449-B9B4-F4DB2D9BF03F}" destId="{8F84034B-D50D-4839-8710-01A10F25A1F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1C3757F0-1D92-419E-91AE-5AE747F1146E}">
      <dgm:prSet phldrT="[Text]"/>
      <dgm:spPr/>
      <dgm:t>
        <a:bodyPr/>
        <a:lstStyle/>
        <a:p>
          <a:r>
            <a:rPr lang="en-US" dirty="0"/>
            <a:t>Income</a:t>
          </a:r>
          <a:br>
            <a:rPr lang="en-US" dirty="0"/>
          </a:br>
          <a:r>
            <a:rPr lang="en-US" dirty="0"/>
            <a:t>&lt;40k</a:t>
          </a:r>
        </a:p>
      </dgm:t>
    </dgm:pt>
    <dgm:pt modelId="{4A3EBA2C-1249-4D63-810E-57318E4C8870}" type="parTrans" cxnId="{36E80946-BEB5-496B-A93A-676CF657628F}">
      <dgm:prSet/>
      <dgm:spPr/>
      <dgm:t>
        <a:bodyPr/>
        <a:lstStyle/>
        <a:p>
          <a:endParaRPr lang="en-US"/>
        </a:p>
      </dgm:t>
    </dgm:pt>
    <dgm:pt modelId="{3D0C51F1-6507-40B1-ACB3-872E9C6F45C3}" type="sibTrans" cxnId="{36E80946-BEB5-496B-A93A-676CF657628F}">
      <dgm:prSet/>
      <dgm:spPr/>
      <dgm:t>
        <a:bodyPr/>
        <a:lstStyle/>
        <a:p>
          <a:endParaRPr lang="en-US"/>
        </a:p>
      </dgm:t>
    </dgm:pt>
    <dgm:pt modelId="{444DF14B-39F3-4B48-8936-10F777644448}">
      <dgm:prSet phldrT="[Text]"/>
      <dgm:spPr/>
      <dgm:t>
        <a:bodyPr/>
        <a:lstStyle/>
        <a:p>
          <a:r>
            <a:rPr lang="en-US" dirty="0"/>
            <a:t>Income</a:t>
          </a:r>
          <a:br>
            <a:rPr lang="en-US" dirty="0"/>
          </a:br>
          <a:r>
            <a:rPr lang="en-US" dirty="0"/>
            <a:t>&gt;40k</a:t>
          </a:r>
        </a:p>
      </dgm:t>
    </dgm:pt>
    <dgm:pt modelId="{9E46A426-48DB-49D4-9452-22CFC445B93D}" type="parTrans" cxnId="{2B759C6C-10E5-4725-8539-74288CCD915F}">
      <dgm:prSet/>
      <dgm:spPr/>
      <dgm:t>
        <a:bodyPr/>
        <a:lstStyle/>
        <a:p>
          <a:endParaRPr lang="en-US"/>
        </a:p>
      </dgm:t>
    </dgm:pt>
    <dgm:pt modelId="{6B076EA2-9D0E-4F9E-AC8B-1D5D791FCFB0}" type="sibTrans" cxnId="{2B759C6C-10E5-4725-8539-74288CCD915F}">
      <dgm:prSet/>
      <dgm:spPr/>
      <dgm:t>
        <a:bodyPr/>
        <a:lstStyle/>
        <a:p>
          <a:endParaRPr lang="en-US"/>
        </a:p>
      </dgm:t>
    </dgm:pt>
    <dgm:pt modelId="{C01ACB44-8919-4C16-9345-65E8C4CC5C27}">
      <dgm:prSet phldrT="[Text]"/>
      <dgm:spPr/>
      <dgm:t>
        <a:bodyPr/>
        <a:lstStyle/>
        <a:p>
          <a:r>
            <a:rPr lang="en-US" dirty="0"/>
            <a:t>Debt &gt; 20%</a:t>
          </a:r>
        </a:p>
      </dgm:t>
    </dgm:pt>
    <dgm:pt modelId="{F3E7A82E-4DF9-47FA-B3A8-610C19F25C83}" type="parTrans" cxnId="{FDE7268E-ABD2-4695-86FC-CCDADEA0CAF4}">
      <dgm:prSet/>
      <dgm:spPr/>
      <dgm:t>
        <a:bodyPr/>
        <a:lstStyle/>
        <a:p>
          <a:endParaRPr lang="en-US"/>
        </a:p>
      </dgm:t>
    </dgm:pt>
    <dgm:pt modelId="{4A4283C4-F619-47C6-B4DC-A7602C8E180D}" type="sibTrans" cxnId="{FDE7268E-ABD2-4695-86FC-CCDADEA0CAF4}">
      <dgm:prSet/>
      <dgm:spPr/>
      <dgm:t>
        <a:bodyPr/>
        <a:lstStyle/>
        <a:p>
          <a:endParaRPr lang="en-US"/>
        </a:p>
      </dgm:t>
    </dgm:pt>
    <dgm:pt modelId="{2F11C414-8E39-4213-8136-D4FE510CC15A}">
      <dgm:prSet phldrT="[Text]"/>
      <dgm:spPr/>
      <dgm:t>
        <a:bodyPr/>
        <a:lstStyle/>
        <a:p>
          <a:r>
            <a:rPr lang="en-US" dirty="0"/>
            <a:t>Rents</a:t>
          </a:r>
        </a:p>
      </dgm:t>
    </dgm:pt>
    <dgm:pt modelId="{1462FFBF-C7E5-483B-B661-B21D24F8908F}" type="parTrans" cxnId="{2BF42E15-48FC-417D-8F70-AB55801479D2}">
      <dgm:prSet/>
      <dgm:spPr/>
      <dgm:t>
        <a:bodyPr/>
        <a:lstStyle/>
        <a:p>
          <a:endParaRPr lang="en-US"/>
        </a:p>
      </dgm:t>
    </dgm:pt>
    <dgm:pt modelId="{2CF5CFA3-7915-42A0-9814-F5C464D797E1}" type="sibTrans" cxnId="{2BF42E15-48FC-417D-8F70-AB55801479D2}">
      <dgm:prSet/>
      <dgm:spPr/>
      <dgm:t>
        <a:bodyPr/>
        <a:lstStyle/>
        <a:p>
          <a:endParaRPr lang="en-US"/>
        </a:p>
      </dgm:t>
    </dgm:pt>
    <dgm:pt modelId="{40FE246C-C826-4769-A5C2-9D75240976FE}">
      <dgm:prSet phldrT="[Text]"/>
      <dgm:spPr/>
      <dgm:t>
        <a:bodyPr/>
        <a:lstStyle/>
        <a:p>
          <a:r>
            <a:rPr lang="en-US" dirty="0"/>
            <a:t>Debt &gt; 20%</a:t>
          </a:r>
        </a:p>
      </dgm:t>
    </dgm:pt>
    <dgm:pt modelId="{D3723BC6-7ECB-476F-A2B7-498B998B7A56}" type="parTrans" cxnId="{6A0A0027-EC16-479B-B55A-0B35AB5AF0D2}">
      <dgm:prSet/>
      <dgm:spPr/>
      <dgm:t>
        <a:bodyPr/>
        <a:lstStyle/>
        <a:p>
          <a:endParaRPr lang="en-US"/>
        </a:p>
      </dgm:t>
    </dgm:pt>
    <dgm:pt modelId="{3A342C4C-3A11-4F67-9EAA-B4AA77887B5F}" type="sibTrans" cxnId="{6A0A0027-EC16-479B-B55A-0B35AB5AF0D2}">
      <dgm:prSet/>
      <dgm:spPr/>
      <dgm:t>
        <a:bodyPr/>
        <a:lstStyle/>
        <a:p>
          <a:endParaRPr lang="en-US"/>
        </a:p>
      </dgm:t>
    </dgm:pt>
    <dgm:pt modelId="{CF6F8CFB-C54C-427C-82B9-747F0C141494}">
      <dgm:prSet phldrT="[Text]"/>
      <dgm:spPr/>
      <dgm:t>
        <a:bodyPr/>
        <a:lstStyle/>
        <a:p>
          <a:r>
            <a:rPr lang="en-US" dirty="0"/>
            <a:t>Debt &lt; 20%</a:t>
          </a:r>
        </a:p>
      </dgm:t>
    </dgm:pt>
    <dgm:pt modelId="{BF95F12A-848C-4D76-BCAC-A60A48D21712}" type="parTrans" cxnId="{97045C67-C016-403D-9996-F87DDF095FB5}">
      <dgm:prSet/>
      <dgm:spPr/>
      <dgm:t>
        <a:bodyPr/>
        <a:lstStyle/>
        <a:p>
          <a:endParaRPr lang="en-US"/>
        </a:p>
      </dgm:t>
    </dgm:pt>
    <dgm:pt modelId="{9E01EC7A-03E0-410E-98BD-F127AA937462}" type="sibTrans" cxnId="{97045C67-C016-403D-9996-F87DDF095FB5}">
      <dgm:prSet/>
      <dgm:spPr/>
      <dgm:t>
        <a:bodyPr/>
        <a:lstStyle/>
        <a:p>
          <a:endParaRPr lang="en-US"/>
        </a:p>
      </dgm:t>
    </dgm:pt>
    <dgm:pt modelId="{6C2A5E75-3D20-416D-8B23-8508AC822551}">
      <dgm:prSet phldrT="[Text]"/>
      <dgm:spPr/>
      <dgm:t>
        <a:bodyPr/>
        <a:lstStyle/>
        <a:p>
          <a:r>
            <a:rPr lang="en-US" dirty="0"/>
            <a:t>Owns house</a:t>
          </a:r>
        </a:p>
      </dgm:t>
    </dgm:pt>
    <dgm:pt modelId="{D129D8C8-45D4-413D-9AA6-7735257A9552}" type="parTrans" cxnId="{60C13BE1-9993-43AD-86B7-20FC44CB5406}">
      <dgm:prSet/>
      <dgm:spPr/>
      <dgm:t>
        <a:bodyPr/>
        <a:lstStyle/>
        <a:p>
          <a:endParaRPr lang="en-US"/>
        </a:p>
      </dgm:t>
    </dgm:pt>
    <dgm:pt modelId="{C13C7751-19A1-4B42-90F5-2249120AA0DE}" type="sibTrans" cxnId="{60C13BE1-9993-43AD-86B7-20FC44CB5406}">
      <dgm:prSet/>
      <dgm:spPr/>
      <dgm:t>
        <a:bodyPr/>
        <a:lstStyle/>
        <a:p>
          <a:endParaRPr lang="en-US"/>
        </a:p>
      </dgm:t>
    </dgm:pt>
    <dgm:pt modelId="{F1C08F9B-435C-42DB-A449-2ECF7C7375AB}">
      <dgm:prSet phldrT="[Text]"/>
      <dgm:spPr/>
      <dgm:t>
        <a:bodyPr/>
        <a:lstStyle/>
        <a:p>
          <a:r>
            <a:rPr lang="en-US" dirty="0"/>
            <a:t>Rents</a:t>
          </a:r>
        </a:p>
      </dgm:t>
    </dgm:pt>
    <dgm:pt modelId="{8A9D6245-57B1-482C-9DC4-F2ACF75F2EEB}" type="parTrans" cxnId="{3E4901EC-BFDE-40E7-B8D7-255E3663255A}">
      <dgm:prSet/>
      <dgm:spPr/>
      <dgm:t>
        <a:bodyPr/>
        <a:lstStyle/>
        <a:p>
          <a:endParaRPr lang="en-US"/>
        </a:p>
      </dgm:t>
    </dgm:pt>
    <dgm:pt modelId="{C2AF35AB-9DA5-4E26-93D7-CA0C9B652FF6}" type="sibTrans" cxnId="{3E4901EC-BFDE-40E7-B8D7-255E3663255A}">
      <dgm:prSet/>
      <dgm:spPr/>
      <dgm:t>
        <a:bodyPr/>
        <a:lstStyle/>
        <a:p>
          <a:endParaRPr lang="en-US"/>
        </a:p>
      </dgm:t>
    </dgm:pt>
    <dgm:pt modelId="{A2F6F58A-C804-4EA7-A795-E7CFAD608A97}">
      <dgm:prSet phldrT="[Text]"/>
      <dgm:spPr/>
      <dgm:t>
        <a:bodyPr/>
        <a:lstStyle/>
        <a:p>
          <a:r>
            <a:rPr lang="en-US" dirty="0"/>
            <a:t>Owns house</a:t>
          </a:r>
        </a:p>
      </dgm:t>
    </dgm:pt>
    <dgm:pt modelId="{05ED55C3-A195-4231-81C9-7EAAC2A67DD3}" type="parTrans" cxnId="{87113557-F60C-4656-9994-38CF99A1064A}">
      <dgm:prSet/>
      <dgm:spPr/>
      <dgm:t>
        <a:bodyPr/>
        <a:lstStyle/>
        <a:p>
          <a:endParaRPr lang="en-US"/>
        </a:p>
      </dgm:t>
    </dgm:pt>
    <dgm:pt modelId="{6C91431B-1AEE-4795-91EC-BF227D97E515}" type="sibTrans" cxnId="{87113557-F60C-4656-9994-38CF99A1064A}">
      <dgm:prSet/>
      <dgm:spPr/>
      <dgm:t>
        <a:bodyPr/>
        <a:lstStyle/>
        <a:p>
          <a:endParaRPr lang="en-US"/>
        </a:p>
      </dgm:t>
    </dgm:pt>
    <dgm:pt modelId="{D7607F3E-8014-45F2-8B0F-DD341F116C26}">
      <dgm:prSet phldrT="[Text]"/>
      <dgm:spPr/>
      <dgm:t>
        <a:bodyPr/>
        <a:lstStyle/>
        <a:p>
          <a:r>
            <a:rPr lang="en-US" dirty="0"/>
            <a:t>Debt &lt; 20%</a:t>
          </a:r>
        </a:p>
      </dgm:t>
    </dgm:pt>
    <dgm:pt modelId="{D679DFCF-CE7D-4FCF-A62C-AA6E6F5B4528}" type="parTrans" cxnId="{592D3D04-8F85-4F15-8876-B6D2FBF77066}">
      <dgm:prSet/>
      <dgm:spPr/>
      <dgm:t>
        <a:bodyPr/>
        <a:lstStyle/>
        <a:p>
          <a:endParaRPr lang="en-US"/>
        </a:p>
      </dgm:t>
    </dgm:pt>
    <dgm:pt modelId="{63C1173E-6837-4344-8091-5DAD574270D3}" type="sibTrans" cxnId="{592D3D04-8F85-4F15-8876-B6D2FBF77066}">
      <dgm:prSet/>
      <dgm:spPr/>
      <dgm:t>
        <a:bodyPr/>
        <a:lstStyle/>
        <a:p>
          <a:endParaRPr lang="en-US"/>
        </a:p>
      </dgm:t>
    </dgm:pt>
    <dgm:pt modelId="{3EFC490E-694C-4854-B035-8B02D761B8A3}">
      <dgm:prSet phldrT="[Text]"/>
      <dgm:spPr>
        <a:solidFill>
          <a:schemeClr val="tx2"/>
        </a:solidFill>
      </dgm:spPr>
      <dgm:t>
        <a:bodyPr/>
        <a:lstStyle/>
        <a:p>
          <a:r>
            <a:rPr lang="en-US" dirty="0"/>
            <a:t>Default</a:t>
          </a:r>
        </a:p>
      </dgm:t>
    </dgm:pt>
    <dgm:pt modelId="{4197E8D6-94C8-432B-B797-608058FC4424}" type="parTrans" cxnId="{EAB1D666-9A9B-420F-AD51-8F4165B61664}">
      <dgm:prSet/>
      <dgm:spPr/>
      <dgm:t>
        <a:bodyPr/>
        <a:lstStyle/>
        <a:p>
          <a:endParaRPr lang="en-US"/>
        </a:p>
      </dgm:t>
    </dgm:pt>
    <dgm:pt modelId="{F22361E9-92C5-47FB-BBD0-B44BA9BF4C7D}" type="sibTrans" cxnId="{EAB1D666-9A9B-420F-AD51-8F4165B61664}">
      <dgm:prSet/>
      <dgm:spPr/>
      <dgm:t>
        <a:bodyPr/>
        <a:lstStyle/>
        <a:p>
          <a:endParaRPr lang="en-US"/>
        </a:p>
      </dgm:t>
    </dgm:pt>
    <dgm:pt modelId="{802534EE-0712-4599-81AA-4E95DD4CE0A5}">
      <dgm:prSet phldrT="[Text]"/>
      <dgm:spPr>
        <a:solidFill>
          <a:schemeClr val="tx2"/>
        </a:solidFill>
      </dgm:spPr>
      <dgm:t>
        <a:bodyPr/>
        <a:lstStyle/>
        <a:p>
          <a:r>
            <a:rPr lang="en-US" dirty="0"/>
            <a:t>No Default</a:t>
          </a:r>
        </a:p>
      </dgm:t>
    </dgm:pt>
    <dgm:pt modelId="{CE871202-C851-4283-B4F2-1F8DA3C445C3}" type="parTrans" cxnId="{75357DC7-BF3E-4BF6-A98A-F9797CF51EBE}">
      <dgm:prSet/>
      <dgm:spPr/>
      <dgm:t>
        <a:bodyPr/>
        <a:lstStyle/>
        <a:p>
          <a:endParaRPr lang="en-US"/>
        </a:p>
      </dgm:t>
    </dgm:pt>
    <dgm:pt modelId="{A2412999-D519-4FC4-9535-D76DC4FEBCA9}" type="sibTrans" cxnId="{75357DC7-BF3E-4BF6-A98A-F9797CF51EBE}">
      <dgm:prSet/>
      <dgm:spPr/>
      <dgm:t>
        <a:bodyPr/>
        <a:lstStyle/>
        <a:p>
          <a:endParaRPr lang="en-US"/>
        </a:p>
      </dgm:t>
    </dgm:pt>
    <dgm:pt modelId="{05927694-700E-4998-A746-BED67EAB8EF0}">
      <dgm:prSet phldrT="[Text]"/>
      <dgm:spPr>
        <a:solidFill>
          <a:schemeClr val="tx2"/>
        </a:solidFill>
      </dgm:spPr>
      <dgm:t>
        <a:bodyPr/>
        <a:lstStyle/>
        <a:p>
          <a:r>
            <a:rPr lang="en-US" dirty="0"/>
            <a:t>Default</a:t>
          </a:r>
        </a:p>
      </dgm:t>
    </dgm:pt>
    <dgm:pt modelId="{43552287-81BA-4A23-85DD-3D228EF15792}" type="parTrans" cxnId="{68BF35FB-0BEB-43A0-A906-03195DD4A247}">
      <dgm:prSet/>
      <dgm:spPr/>
      <dgm:t>
        <a:bodyPr/>
        <a:lstStyle/>
        <a:p>
          <a:endParaRPr lang="en-US"/>
        </a:p>
      </dgm:t>
    </dgm:pt>
    <dgm:pt modelId="{A7797333-99AF-464C-85B9-87F5DA8E8D66}" type="sibTrans" cxnId="{68BF35FB-0BEB-43A0-A906-03195DD4A247}">
      <dgm:prSet/>
      <dgm:spPr/>
      <dgm:t>
        <a:bodyPr/>
        <a:lstStyle/>
        <a:p>
          <a:endParaRPr lang="en-US"/>
        </a:p>
      </dgm:t>
    </dgm:pt>
    <dgm:pt modelId="{617503FF-ADE3-43F7-9E74-E07B63130207}">
      <dgm:prSet phldrT="[Text]"/>
      <dgm:spPr>
        <a:solidFill>
          <a:schemeClr val="tx2"/>
        </a:solidFill>
      </dgm:spPr>
      <dgm:t>
        <a:bodyPr/>
        <a:lstStyle/>
        <a:p>
          <a:r>
            <a:rPr lang="en-US" dirty="0"/>
            <a:t>No Default</a:t>
          </a:r>
        </a:p>
      </dgm:t>
    </dgm:pt>
    <dgm:pt modelId="{9581B8F4-F65E-406A-9F3A-2C0FAFB7904A}" type="parTrans" cxnId="{AB29EFEA-A442-4A5E-87AC-7E93AB107904}">
      <dgm:prSet/>
      <dgm:spPr/>
      <dgm:t>
        <a:bodyPr/>
        <a:lstStyle/>
        <a:p>
          <a:endParaRPr lang="en-US"/>
        </a:p>
      </dgm:t>
    </dgm:pt>
    <dgm:pt modelId="{B1B72055-FC5B-44AB-9111-9A7BCBE814AF}" type="sibTrans" cxnId="{AB29EFEA-A442-4A5E-87AC-7E93AB107904}">
      <dgm:prSet/>
      <dgm:spPr/>
      <dgm:t>
        <a:bodyPr/>
        <a:lstStyle/>
        <a:p>
          <a:endParaRPr lang="en-US"/>
        </a:p>
      </dgm:t>
    </dgm:pt>
    <dgm:pt modelId="{A785CB08-4A62-40BD-96AE-D3B0294CBD1F}">
      <dgm:prSet phldrT="[Text]"/>
      <dgm:spPr>
        <a:solidFill>
          <a:schemeClr val="tx2"/>
        </a:solidFill>
      </dgm:spPr>
      <dgm:t>
        <a:bodyPr/>
        <a:lstStyle/>
        <a:p>
          <a:r>
            <a:rPr lang="en-US" dirty="0"/>
            <a:t>Default</a:t>
          </a:r>
        </a:p>
      </dgm:t>
    </dgm:pt>
    <dgm:pt modelId="{6620CAB9-6D29-4FF8-945D-5E027CE13906}" type="parTrans" cxnId="{2C05A4E1-9C79-4382-B0CC-ED8A819F7BE7}">
      <dgm:prSet/>
      <dgm:spPr/>
      <dgm:t>
        <a:bodyPr/>
        <a:lstStyle/>
        <a:p>
          <a:endParaRPr lang="en-US"/>
        </a:p>
      </dgm:t>
    </dgm:pt>
    <dgm:pt modelId="{0EF4893D-A58C-4EF9-86C7-57EE6E514DBA}" type="sibTrans" cxnId="{2C05A4E1-9C79-4382-B0CC-ED8A819F7BE7}">
      <dgm:prSet/>
      <dgm:spPr/>
      <dgm:t>
        <a:bodyPr/>
        <a:lstStyle/>
        <a:p>
          <a:endParaRPr lang="en-US"/>
        </a:p>
      </dgm:t>
    </dgm:pt>
    <dgm:pt modelId="{00C22B20-F2F5-46E8-A3EC-DB8F81AC71E1}">
      <dgm:prSet phldrT="[Text]"/>
      <dgm:spPr>
        <a:solidFill>
          <a:schemeClr val="tx2"/>
        </a:solidFill>
      </dgm:spPr>
      <dgm:t>
        <a:bodyPr/>
        <a:lstStyle/>
        <a:p>
          <a:r>
            <a:rPr lang="en-US" dirty="0"/>
            <a:t>No Default</a:t>
          </a:r>
        </a:p>
      </dgm:t>
    </dgm:pt>
    <dgm:pt modelId="{4A4119C0-6876-4B46-B63C-C5B5E183083A}" type="parTrans" cxnId="{45A14A79-82F6-4297-9300-C6982BADBB45}">
      <dgm:prSet/>
      <dgm:spPr/>
      <dgm:t>
        <a:bodyPr/>
        <a:lstStyle/>
        <a:p>
          <a:endParaRPr lang="en-US"/>
        </a:p>
      </dgm:t>
    </dgm:pt>
    <dgm:pt modelId="{2492FB64-B32D-42B8-A3E7-E4838350932A}" type="sibTrans" cxnId="{45A14A79-82F6-4297-9300-C6982BADBB4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C6405F48-268C-4A9E-8C6B-EA7912642D7B}" type="pres">
      <dgm:prSet presAssocID="{4A3EBA2C-1249-4D63-810E-57318E4C8870}" presName="conn2-1" presStyleLbl="parChTrans1D2" presStyleIdx="0" presStyleCnt="2"/>
      <dgm:spPr/>
    </dgm:pt>
    <dgm:pt modelId="{597EBC6F-BFE1-4ECF-BCC7-84E0157F86FF}" type="pres">
      <dgm:prSet presAssocID="{4A3EBA2C-1249-4D63-810E-57318E4C8870}" presName="connTx" presStyleLbl="parChTrans1D2" presStyleIdx="0" presStyleCnt="2"/>
      <dgm:spPr/>
    </dgm:pt>
    <dgm:pt modelId="{D2C8D976-A468-412A-A9C9-6008470590C1}" type="pres">
      <dgm:prSet presAssocID="{1C3757F0-1D92-419E-91AE-5AE747F1146E}" presName="root2" presStyleCnt="0"/>
      <dgm:spPr/>
    </dgm:pt>
    <dgm:pt modelId="{1E65E39D-395D-4BD0-8D0A-DECF2AB935E9}" type="pres">
      <dgm:prSet presAssocID="{1C3757F0-1D92-419E-91AE-5AE747F1146E}" presName="LevelTwoTextNode" presStyleLbl="node2" presStyleIdx="0" presStyleCnt="2">
        <dgm:presLayoutVars>
          <dgm:chPref val="3"/>
        </dgm:presLayoutVars>
      </dgm:prSet>
      <dgm:spPr/>
    </dgm:pt>
    <dgm:pt modelId="{35E1DF7C-B9B2-41A6-95C9-2623A0F0844C}" type="pres">
      <dgm:prSet presAssocID="{1C3757F0-1D92-419E-91AE-5AE747F1146E}" presName="level3hierChild" presStyleCnt="0"/>
      <dgm:spPr/>
    </dgm:pt>
    <dgm:pt modelId="{8BDEEA43-5C2A-4BBE-99A5-44DEB7CB861C}" type="pres">
      <dgm:prSet presAssocID="{D3723BC6-7ECB-476F-A2B7-498B998B7A56}" presName="conn2-1" presStyleLbl="parChTrans1D3" presStyleIdx="0" presStyleCnt="4"/>
      <dgm:spPr/>
    </dgm:pt>
    <dgm:pt modelId="{B0EBDA45-12CE-4202-B1E6-40A49D832ECA}" type="pres">
      <dgm:prSet presAssocID="{D3723BC6-7ECB-476F-A2B7-498B998B7A56}" presName="connTx" presStyleLbl="parChTrans1D3" presStyleIdx="0" presStyleCnt="4"/>
      <dgm:spPr/>
    </dgm:pt>
    <dgm:pt modelId="{089E0F1C-9D5B-4BD6-A184-58831CD8143C}" type="pres">
      <dgm:prSet presAssocID="{40FE246C-C826-4769-A5C2-9D75240976FE}" presName="root2" presStyleCnt="0"/>
      <dgm:spPr/>
    </dgm:pt>
    <dgm:pt modelId="{6094D736-4F16-42FC-9437-D37BB023D5EA}" type="pres">
      <dgm:prSet presAssocID="{40FE246C-C826-4769-A5C2-9D75240976FE}" presName="LevelTwoTextNode" presStyleLbl="node3" presStyleIdx="0" presStyleCnt="4">
        <dgm:presLayoutVars>
          <dgm:chPref val="3"/>
        </dgm:presLayoutVars>
      </dgm:prSet>
      <dgm:spPr/>
    </dgm:pt>
    <dgm:pt modelId="{3DD22739-71BD-411F-BA72-C9784E117760}" type="pres">
      <dgm:prSet presAssocID="{40FE246C-C826-4769-A5C2-9D75240976FE}" presName="level3hierChild" presStyleCnt="0"/>
      <dgm:spPr/>
    </dgm:pt>
    <dgm:pt modelId="{EACB761D-2A2E-4784-B4CF-BBD5780F5023}" type="pres">
      <dgm:prSet presAssocID="{4197E8D6-94C8-432B-B797-608058FC4424}" presName="conn2-1" presStyleLbl="parChTrans1D4" presStyleIdx="0" presStyleCnt="10"/>
      <dgm:spPr/>
    </dgm:pt>
    <dgm:pt modelId="{99D2C2EE-8A15-4FFE-B5A1-D71ED610263A}" type="pres">
      <dgm:prSet presAssocID="{4197E8D6-94C8-432B-B797-608058FC4424}" presName="connTx" presStyleLbl="parChTrans1D4" presStyleIdx="0" presStyleCnt="10"/>
      <dgm:spPr/>
    </dgm:pt>
    <dgm:pt modelId="{E4394CE8-678F-48D8-96FE-D4F98A039D3D}" type="pres">
      <dgm:prSet presAssocID="{3EFC490E-694C-4854-B035-8B02D761B8A3}" presName="root2" presStyleCnt="0"/>
      <dgm:spPr/>
    </dgm:pt>
    <dgm:pt modelId="{E090B741-3BDB-4968-B042-3EDAEB5B7930}" type="pres">
      <dgm:prSet presAssocID="{3EFC490E-694C-4854-B035-8B02D761B8A3}" presName="LevelTwoTextNode" presStyleLbl="node4" presStyleIdx="0" presStyleCnt="10" custLinFactX="40106" custLinFactNeighborX="100000">
        <dgm:presLayoutVars>
          <dgm:chPref val="3"/>
        </dgm:presLayoutVars>
      </dgm:prSet>
      <dgm:spPr/>
    </dgm:pt>
    <dgm:pt modelId="{92E6D765-79C3-4657-82E9-902A296B7D7E}" type="pres">
      <dgm:prSet presAssocID="{3EFC490E-694C-4854-B035-8B02D761B8A3}" presName="level3hierChild" presStyleCnt="0"/>
      <dgm:spPr/>
    </dgm:pt>
    <dgm:pt modelId="{B82998E9-B1CD-485F-8B4B-06888B1A28C4}" type="pres">
      <dgm:prSet presAssocID="{BF95F12A-848C-4D76-BCAC-A60A48D21712}" presName="conn2-1" presStyleLbl="parChTrans1D3" presStyleIdx="1" presStyleCnt="4"/>
      <dgm:spPr/>
    </dgm:pt>
    <dgm:pt modelId="{1356B274-B83F-434D-A869-2B988EF3F493}" type="pres">
      <dgm:prSet presAssocID="{BF95F12A-848C-4D76-BCAC-A60A48D21712}" presName="connTx" presStyleLbl="parChTrans1D3" presStyleIdx="1" presStyleCnt="4"/>
      <dgm:spPr/>
    </dgm:pt>
    <dgm:pt modelId="{5DBB30B0-AE7A-40E4-B393-830456382D3E}" type="pres">
      <dgm:prSet presAssocID="{CF6F8CFB-C54C-427C-82B9-747F0C141494}" presName="root2" presStyleCnt="0"/>
      <dgm:spPr/>
    </dgm:pt>
    <dgm:pt modelId="{A031128D-C55E-42DA-B8A2-D382735EF23E}" type="pres">
      <dgm:prSet presAssocID="{CF6F8CFB-C54C-427C-82B9-747F0C141494}" presName="LevelTwoTextNode" presStyleLbl="node3" presStyleIdx="1" presStyleCnt="4">
        <dgm:presLayoutVars>
          <dgm:chPref val="3"/>
        </dgm:presLayoutVars>
      </dgm:prSet>
      <dgm:spPr/>
    </dgm:pt>
    <dgm:pt modelId="{5F8186A5-9F66-4B76-A45C-87CEBF3CCEB9}" type="pres">
      <dgm:prSet presAssocID="{CF6F8CFB-C54C-427C-82B9-747F0C141494}" presName="level3hierChild" presStyleCnt="0"/>
      <dgm:spPr/>
    </dgm:pt>
    <dgm:pt modelId="{02AF2611-39C0-4EF8-B9AF-5E15D80097BE}" type="pres">
      <dgm:prSet presAssocID="{D129D8C8-45D4-413D-9AA6-7735257A9552}" presName="conn2-1" presStyleLbl="parChTrans1D4" presStyleIdx="1" presStyleCnt="10"/>
      <dgm:spPr/>
    </dgm:pt>
    <dgm:pt modelId="{3E9FDDD6-A26E-4F03-A903-10F09685D6A2}" type="pres">
      <dgm:prSet presAssocID="{D129D8C8-45D4-413D-9AA6-7735257A9552}" presName="connTx" presStyleLbl="parChTrans1D4" presStyleIdx="1" presStyleCnt="10"/>
      <dgm:spPr/>
    </dgm:pt>
    <dgm:pt modelId="{9473DCFC-6641-4D73-AA1E-9A1405C91094}" type="pres">
      <dgm:prSet presAssocID="{6C2A5E75-3D20-416D-8B23-8508AC822551}" presName="root2" presStyleCnt="0"/>
      <dgm:spPr/>
    </dgm:pt>
    <dgm:pt modelId="{008EB790-8EB0-4D82-BE0A-84C63F787288}" type="pres">
      <dgm:prSet presAssocID="{6C2A5E75-3D20-416D-8B23-8508AC822551}" presName="LevelTwoTextNode" presStyleLbl="node4" presStyleIdx="1" presStyleCnt="10">
        <dgm:presLayoutVars>
          <dgm:chPref val="3"/>
        </dgm:presLayoutVars>
      </dgm:prSet>
      <dgm:spPr/>
    </dgm:pt>
    <dgm:pt modelId="{6C28485D-F632-4669-96ED-3D964BEACEA2}" type="pres">
      <dgm:prSet presAssocID="{6C2A5E75-3D20-416D-8B23-8508AC822551}" presName="level3hierChild" presStyleCnt="0"/>
      <dgm:spPr/>
    </dgm:pt>
    <dgm:pt modelId="{3D3532D1-1FDA-4F24-AE90-3866BC16A43D}" type="pres">
      <dgm:prSet presAssocID="{CE871202-C851-4283-B4F2-1F8DA3C445C3}" presName="conn2-1" presStyleLbl="parChTrans1D4" presStyleIdx="2" presStyleCnt="10"/>
      <dgm:spPr/>
    </dgm:pt>
    <dgm:pt modelId="{6CD19230-CC0F-4288-A025-EBCBAFB6E87C}" type="pres">
      <dgm:prSet presAssocID="{CE871202-C851-4283-B4F2-1F8DA3C445C3}" presName="connTx" presStyleLbl="parChTrans1D4" presStyleIdx="2" presStyleCnt="10"/>
      <dgm:spPr/>
    </dgm:pt>
    <dgm:pt modelId="{B82FF517-BE19-45D5-A186-0A0A9AC7C59F}" type="pres">
      <dgm:prSet presAssocID="{802534EE-0712-4599-81AA-4E95DD4CE0A5}" presName="root2" presStyleCnt="0"/>
      <dgm:spPr/>
    </dgm:pt>
    <dgm:pt modelId="{DE93B5F2-1CA6-40F3-B124-24CBDE452C7F}" type="pres">
      <dgm:prSet presAssocID="{802534EE-0712-4599-81AA-4E95DD4CE0A5}" presName="LevelTwoTextNode" presStyleLbl="node4" presStyleIdx="2" presStyleCnt="10">
        <dgm:presLayoutVars>
          <dgm:chPref val="3"/>
        </dgm:presLayoutVars>
      </dgm:prSet>
      <dgm:spPr/>
    </dgm:pt>
    <dgm:pt modelId="{2FB0C740-68FD-45EB-963A-5882F7A1156B}" type="pres">
      <dgm:prSet presAssocID="{802534EE-0712-4599-81AA-4E95DD4CE0A5}" presName="level3hierChild" presStyleCnt="0"/>
      <dgm:spPr/>
    </dgm:pt>
    <dgm:pt modelId="{AF10D516-4F6C-4D46-86A1-9C1986C13320}" type="pres">
      <dgm:prSet presAssocID="{8A9D6245-57B1-482C-9DC4-F2ACF75F2EEB}" presName="conn2-1" presStyleLbl="parChTrans1D4" presStyleIdx="3" presStyleCnt="10"/>
      <dgm:spPr/>
    </dgm:pt>
    <dgm:pt modelId="{8DB10BF4-B3E8-4C63-AA80-1132AC83EE01}" type="pres">
      <dgm:prSet presAssocID="{8A9D6245-57B1-482C-9DC4-F2ACF75F2EEB}" presName="connTx" presStyleLbl="parChTrans1D4" presStyleIdx="3" presStyleCnt="10"/>
      <dgm:spPr/>
    </dgm:pt>
    <dgm:pt modelId="{E1BE2056-AE5C-4DB8-B5F8-1262B0BC3580}" type="pres">
      <dgm:prSet presAssocID="{F1C08F9B-435C-42DB-A449-2ECF7C7375AB}" presName="root2" presStyleCnt="0"/>
      <dgm:spPr/>
    </dgm:pt>
    <dgm:pt modelId="{99764013-9FFE-483E-9A94-8E74B88EB45B}" type="pres">
      <dgm:prSet presAssocID="{F1C08F9B-435C-42DB-A449-2ECF7C7375AB}" presName="LevelTwoTextNode" presStyleLbl="node4" presStyleIdx="3" presStyleCnt="10">
        <dgm:presLayoutVars>
          <dgm:chPref val="3"/>
        </dgm:presLayoutVars>
      </dgm:prSet>
      <dgm:spPr/>
    </dgm:pt>
    <dgm:pt modelId="{CBCC4E80-D41C-4591-AFD8-D9C5B0629FAD}" type="pres">
      <dgm:prSet presAssocID="{F1C08F9B-435C-42DB-A449-2ECF7C7375AB}" presName="level3hierChild" presStyleCnt="0"/>
      <dgm:spPr/>
    </dgm:pt>
    <dgm:pt modelId="{924C8F9A-D7B2-4767-8617-AD5D4A0F8C82}" type="pres">
      <dgm:prSet presAssocID="{43552287-81BA-4A23-85DD-3D228EF15792}" presName="conn2-1" presStyleLbl="parChTrans1D4" presStyleIdx="4" presStyleCnt="10"/>
      <dgm:spPr/>
    </dgm:pt>
    <dgm:pt modelId="{4D1012EA-ED43-4161-9183-D18250C04841}" type="pres">
      <dgm:prSet presAssocID="{43552287-81BA-4A23-85DD-3D228EF15792}" presName="connTx" presStyleLbl="parChTrans1D4" presStyleIdx="4" presStyleCnt="10"/>
      <dgm:spPr/>
    </dgm:pt>
    <dgm:pt modelId="{13F2C1AB-38AD-4ED5-9035-C2D351214192}" type="pres">
      <dgm:prSet presAssocID="{05927694-700E-4998-A746-BED67EAB8EF0}" presName="root2" presStyleCnt="0"/>
      <dgm:spPr/>
    </dgm:pt>
    <dgm:pt modelId="{4C14E865-13AF-43EC-93E8-957E72C167D9}" type="pres">
      <dgm:prSet presAssocID="{05927694-700E-4998-A746-BED67EAB8EF0}" presName="LevelTwoTextNode" presStyleLbl="node4" presStyleIdx="4" presStyleCnt="10">
        <dgm:presLayoutVars>
          <dgm:chPref val="3"/>
        </dgm:presLayoutVars>
      </dgm:prSet>
      <dgm:spPr/>
    </dgm:pt>
    <dgm:pt modelId="{5A67506E-C01C-4958-968A-88E9AA8D1DC9}" type="pres">
      <dgm:prSet presAssocID="{05927694-700E-4998-A746-BED67EAB8EF0}" presName="level3hierChild" presStyleCnt="0"/>
      <dgm:spPr/>
    </dgm:pt>
    <dgm:pt modelId="{07085415-AD02-4837-A819-DF8503991B40}" type="pres">
      <dgm:prSet presAssocID="{9E46A426-48DB-49D4-9452-22CFC445B93D}" presName="conn2-1" presStyleLbl="parChTrans1D2" presStyleIdx="1" presStyleCnt="2"/>
      <dgm:spPr/>
    </dgm:pt>
    <dgm:pt modelId="{6D471BBE-867D-4865-9628-1D7777EB5D2C}" type="pres">
      <dgm:prSet presAssocID="{9E46A426-48DB-49D4-9452-22CFC445B93D}" presName="connTx" presStyleLbl="parChTrans1D2" presStyleIdx="1" presStyleCnt="2"/>
      <dgm:spPr/>
    </dgm:pt>
    <dgm:pt modelId="{B9D0076E-1908-4470-9C44-2381915CB6FB}" type="pres">
      <dgm:prSet presAssocID="{444DF14B-39F3-4B48-8936-10F777644448}" presName="root2" presStyleCnt="0"/>
      <dgm:spPr/>
    </dgm:pt>
    <dgm:pt modelId="{7EBAE2C6-1480-46C8-900C-5102293148B2}" type="pres">
      <dgm:prSet presAssocID="{444DF14B-39F3-4B48-8936-10F777644448}" presName="LevelTwoTextNode" presStyleLbl="node2" presStyleIdx="1" presStyleCnt="2">
        <dgm:presLayoutVars>
          <dgm:chPref val="3"/>
        </dgm:presLayoutVars>
      </dgm:prSet>
      <dgm:spPr/>
    </dgm:pt>
    <dgm:pt modelId="{7F207EC3-B869-474B-A721-8A419CB73484}" type="pres">
      <dgm:prSet presAssocID="{444DF14B-39F3-4B48-8936-10F777644448}" presName="level3hierChild" presStyleCnt="0"/>
      <dgm:spPr/>
    </dgm:pt>
    <dgm:pt modelId="{72B1FC09-0EBA-4985-8788-8F4656152A7F}" type="pres">
      <dgm:prSet presAssocID="{F3E7A82E-4DF9-47FA-B3A8-610C19F25C83}" presName="conn2-1" presStyleLbl="parChTrans1D3" presStyleIdx="2" presStyleCnt="4"/>
      <dgm:spPr/>
    </dgm:pt>
    <dgm:pt modelId="{E53945B2-5361-41E5-A250-0FE9BB3209A7}" type="pres">
      <dgm:prSet presAssocID="{F3E7A82E-4DF9-47FA-B3A8-610C19F25C83}" presName="connTx" presStyleLbl="parChTrans1D3" presStyleIdx="2" presStyleCnt="4"/>
      <dgm:spPr/>
    </dgm:pt>
    <dgm:pt modelId="{93C1A79B-D7BC-4544-8471-9D8B8B93AD97}" type="pres">
      <dgm:prSet presAssocID="{C01ACB44-8919-4C16-9345-65E8C4CC5C27}" presName="root2" presStyleCnt="0"/>
      <dgm:spPr/>
    </dgm:pt>
    <dgm:pt modelId="{B81631BF-0964-4936-A9DE-5CF3C23A1D51}" type="pres">
      <dgm:prSet presAssocID="{C01ACB44-8919-4C16-9345-65E8C4CC5C27}" presName="LevelTwoTextNode" presStyleLbl="node3" presStyleIdx="2" presStyleCnt="4">
        <dgm:presLayoutVars>
          <dgm:chPref val="3"/>
        </dgm:presLayoutVars>
      </dgm:prSet>
      <dgm:spPr/>
    </dgm:pt>
    <dgm:pt modelId="{A47913E6-20D7-4EF9-8087-A267EE4CBBE9}" type="pres">
      <dgm:prSet presAssocID="{C01ACB44-8919-4C16-9345-65E8C4CC5C27}" presName="level3hierChild" presStyleCnt="0"/>
      <dgm:spPr/>
    </dgm:pt>
    <dgm:pt modelId="{E3B49C02-92DF-4E0E-9C64-BFDA4F6C8C57}" type="pres">
      <dgm:prSet presAssocID="{05ED55C3-A195-4231-81C9-7EAAC2A67DD3}" presName="conn2-1" presStyleLbl="parChTrans1D4" presStyleIdx="5" presStyleCnt="10"/>
      <dgm:spPr/>
    </dgm:pt>
    <dgm:pt modelId="{C22BEB7F-26B1-4408-A047-0DEC97855D01}" type="pres">
      <dgm:prSet presAssocID="{05ED55C3-A195-4231-81C9-7EAAC2A67DD3}" presName="connTx" presStyleLbl="parChTrans1D4" presStyleIdx="5" presStyleCnt="10"/>
      <dgm:spPr/>
    </dgm:pt>
    <dgm:pt modelId="{45E9E887-53F9-47D7-81E1-6BFB948D358C}" type="pres">
      <dgm:prSet presAssocID="{A2F6F58A-C804-4EA7-A795-E7CFAD608A97}" presName="root2" presStyleCnt="0"/>
      <dgm:spPr/>
    </dgm:pt>
    <dgm:pt modelId="{F532FF76-9233-4C88-8EB8-C57298DE75BC}" type="pres">
      <dgm:prSet presAssocID="{A2F6F58A-C804-4EA7-A795-E7CFAD608A97}" presName="LevelTwoTextNode" presStyleLbl="node4" presStyleIdx="5" presStyleCnt="10">
        <dgm:presLayoutVars>
          <dgm:chPref val="3"/>
        </dgm:presLayoutVars>
      </dgm:prSet>
      <dgm:spPr/>
    </dgm:pt>
    <dgm:pt modelId="{159E4A89-C683-474B-8EAE-3FA54900B771}" type="pres">
      <dgm:prSet presAssocID="{A2F6F58A-C804-4EA7-A795-E7CFAD608A97}" presName="level3hierChild" presStyleCnt="0"/>
      <dgm:spPr/>
    </dgm:pt>
    <dgm:pt modelId="{3D002938-9580-4C37-A937-06EE1FF34007}" type="pres">
      <dgm:prSet presAssocID="{9581B8F4-F65E-406A-9F3A-2C0FAFB7904A}" presName="conn2-1" presStyleLbl="parChTrans1D4" presStyleIdx="6" presStyleCnt="10"/>
      <dgm:spPr/>
    </dgm:pt>
    <dgm:pt modelId="{28A3C775-44DD-456D-ADBA-6C2015D144BB}" type="pres">
      <dgm:prSet presAssocID="{9581B8F4-F65E-406A-9F3A-2C0FAFB7904A}" presName="connTx" presStyleLbl="parChTrans1D4" presStyleIdx="6" presStyleCnt="10"/>
      <dgm:spPr/>
    </dgm:pt>
    <dgm:pt modelId="{1237F670-3E84-4091-B1B6-F998102FD3C7}" type="pres">
      <dgm:prSet presAssocID="{617503FF-ADE3-43F7-9E74-E07B63130207}" presName="root2" presStyleCnt="0"/>
      <dgm:spPr/>
    </dgm:pt>
    <dgm:pt modelId="{D9495291-86EC-4DCD-BB10-24DC98844A58}" type="pres">
      <dgm:prSet presAssocID="{617503FF-ADE3-43F7-9E74-E07B63130207}" presName="LevelTwoTextNode" presStyleLbl="node4" presStyleIdx="6" presStyleCnt="10">
        <dgm:presLayoutVars>
          <dgm:chPref val="3"/>
        </dgm:presLayoutVars>
      </dgm:prSet>
      <dgm:spPr/>
    </dgm:pt>
    <dgm:pt modelId="{B7AF5FD6-FC71-4C43-9ADB-E0DDF39AD7D4}" type="pres">
      <dgm:prSet presAssocID="{617503FF-ADE3-43F7-9E74-E07B63130207}" presName="level3hierChild" presStyleCnt="0"/>
      <dgm:spPr/>
    </dgm:pt>
    <dgm:pt modelId="{0A6EA505-89C7-49FD-ABE4-44B8C87A9F43}" type="pres">
      <dgm:prSet presAssocID="{1462FFBF-C7E5-483B-B661-B21D24F8908F}" presName="conn2-1" presStyleLbl="parChTrans1D4" presStyleIdx="7" presStyleCnt="10"/>
      <dgm:spPr/>
    </dgm:pt>
    <dgm:pt modelId="{A5AAA48F-9F15-49C7-A333-8B0C8DF03B3E}" type="pres">
      <dgm:prSet presAssocID="{1462FFBF-C7E5-483B-B661-B21D24F8908F}" presName="connTx" presStyleLbl="parChTrans1D4" presStyleIdx="7" presStyleCnt="10"/>
      <dgm:spPr/>
    </dgm:pt>
    <dgm:pt modelId="{10E2065F-A278-4DEA-AC87-92F1064AE18B}" type="pres">
      <dgm:prSet presAssocID="{2F11C414-8E39-4213-8136-D4FE510CC15A}" presName="root2" presStyleCnt="0"/>
      <dgm:spPr/>
    </dgm:pt>
    <dgm:pt modelId="{BCBAD13F-9F36-4A76-ACBF-38324C9DFD1E}" type="pres">
      <dgm:prSet presAssocID="{2F11C414-8E39-4213-8136-D4FE510CC15A}" presName="LevelTwoTextNode" presStyleLbl="node4" presStyleIdx="7" presStyleCnt="10">
        <dgm:presLayoutVars>
          <dgm:chPref val="3"/>
        </dgm:presLayoutVars>
      </dgm:prSet>
      <dgm:spPr/>
    </dgm:pt>
    <dgm:pt modelId="{40FF9161-F67F-470B-B339-D06EABCB52DF}" type="pres">
      <dgm:prSet presAssocID="{2F11C414-8E39-4213-8136-D4FE510CC15A}" presName="level3hierChild" presStyleCnt="0"/>
      <dgm:spPr/>
    </dgm:pt>
    <dgm:pt modelId="{FEC367EC-C7CC-46E0-8F0B-F4EB017F4B25}" type="pres">
      <dgm:prSet presAssocID="{6620CAB9-6D29-4FF8-945D-5E027CE13906}" presName="conn2-1" presStyleLbl="parChTrans1D4" presStyleIdx="8" presStyleCnt="10"/>
      <dgm:spPr/>
    </dgm:pt>
    <dgm:pt modelId="{C3BCA3D8-F0DE-402C-8374-951905FD4C54}" type="pres">
      <dgm:prSet presAssocID="{6620CAB9-6D29-4FF8-945D-5E027CE13906}" presName="connTx" presStyleLbl="parChTrans1D4" presStyleIdx="8" presStyleCnt="10"/>
      <dgm:spPr/>
    </dgm:pt>
    <dgm:pt modelId="{B68415FE-5E3F-482F-91F7-2CA2D6D0722D}" type="pres">
      <dgm:prSet presAssocID="{A785CB08-4A62-40BD-96AE-D3B0294CBD1F}" presName="root2" presStyleCnt="0"/>
      <dgm:spPr/>
    </dgm:pt>
    <dgm:pt modelId="{DD75CFEB-5D5C-464E-B857-D28B066AE2E1}" type="pres">
      <dgm:prSet presAssocID="{A785CB08-4A62-40BD-96AE-D3B0294CBD1F}" presName="LevelTwoTextNode" presStyleLbl="node4" presStyleIdx="8" presStyleCnt="10">
        <dgm:presLayoutVars>
          <dgm:chPref val="3"/>
        </dgm:presLayoutVars>
      </dgm:prSet>
      <dgm:spPr/>
    </dgm:pt>
    <dgm:pt modelId="{6C4899F7-A918-45D1-B75A-909AE5805EBA}" type="pres">
      <dgm:prSet presAssocID="{A785CB08-4A62-40BD-96AE-D3B0294CBD1F}" presName="level3hierChild" presStyleCnt="0"/>
      <dgm:spPr/>
    </dgm:pt>
    <dgm:pt modelId="{7F4C7A20-7D9B-4C87-80B4-7508EB7EED52}" type="pres">
      <dgm:prSet presAssocID="{D679DFCF-CE7D-4FCF-A62C-AA6E6F5B4528}" presName="conn2-1" presStyleLbl="parChTrans1D3" presStyleIdx="3" presStyleCnt="4"/>
      <dgm:spPr/>
    </dgm:pt>
    <dgm:pt modelId="{7B43BACD-3F70-4863-BF61-523651EF3109}" type="pres">
      <dgm:prSet presAssocID="{D679DFCF-CE7D-4FCF-A62C-AA6E6F5B4528}" presName="connTx" presStyleLbl="parChTrans1D3" presStyleIdx="3" presStyleCnt="4"/>
      <dgm:spPr/>
    </dgm:pt>
    <dgm:pt modelId="{76E3E7A4-1652-4B38-A06B-68E7642740A5}" type="pres">
      <dgm:prSet presAssocID="{D7607F3E-8014-45F2-8B0F-DD341F116C26}" presName="root2" presStyleCnt="0"/>
      <dgm:spPr/>
    </dgm:pt>
    <dgm:pt modelId="{F8179C33-7069-4902-8E2C-2F20E46E8782}" type="pres">
      <dgm:prSet presAssocID="{D7607F3E-8014-45F2-8B0F-DD341F116C26}" presName="LevelTwoTextNode" presStyleLbl="node3" presStyleIdx="3" presStyleCnt="4">
        <dgm:presLayoutVars>
          <dgm:chPref val="3"/>
        </dgm:presLayoutVars>
      </dgm:prSet>
      <dgm:spPr/>
    </dgm:pt>
    <dgm:pt modelId="{6EDDF3A4-2F45-4230-83F3-C27E8F06AE10}" type="pres">
      <dgm:prSet presAssocID="{D7607F3E-8014-45F2-8B0F-DD341F116C26}" presName="level3hierChild" presStyleCnt="0"/>
      <dgm:spPr/>
    </dgm:pt>
    <dgm:pt modelId="{306F450E-2B81-4A6B-9207-B97384612F41}" type="pres">
      <dgm:prSet presAssocID="{4A4119C0-6876-4B46-B63C-C5B5E183083A}" presName="conn2-1" presStyleLbl="parChTrans1D4" presStyleIdx="9" presStyleCnt="10"/>
      <dgm:spPr/>
    </dgm:pt>
    <dgm:pt modelId="{3ABC23EF-2179-439B-8D5E-B5306E91FA99}" type="pres">
      <dgm:prSet presAssocID="{4A4119C0-6876-4B46-B63C-C5B5E183083A}" presName="connTx" presStyleLbl="parChTrans1D4" presStyleIdx="9" presStyleCnt="10"/>
      <dgm:spPr/>
    </dgm:pt>
    <dgm:pt modelId="{7B281989-846E-414B-B107-DA1938C62A09}" type="pres">
      <dgm:prSet presAssocID="{00C22B20-F2F5-46E8-A3EC-DB8F81AC71E1}" presName="root2" presStyleCnt="0"/>
      <dgm:spPr/>
    </dgm:pt>
    <dgm:pt modelId="{E3F8EBE6-F572-48F2-83CE-C1DC35D3DBAE}" type="pres">
      <dgm:prSet presAssocID="{00C22B20-F2F5-46E8-A3EC-DB8F81AC71E1}" presName="LevelTwoTextNode" presStyleLbl="node4" presStyleIdx="9" presStyleCnt="10" custLinFactX="53582" custLinFactNeighborX="100000">
        <dgm:presLayoutVars>
          <dgm:chPref val="3"/>
        </dgm:presLayoutVars>
      </dgm:prSet>
      <dgm:spPr/>
    </dgm:pt>
    <dgm:pt modelId="{3B70D308-D149-46A8-BBDB-76C1F1117CA9}" type="pres">
      <dgm:prSet presAssocID="{00C22B20-F2F5-46E8-A3EC-DB8F81AC71E1}" presName="level3hierChild" presStyleCnt="0"/>
      <dgm:spPr/>
    </dgm:pt>
  </dgm:ptLst>
  <dgm:cxnLst>
    <dgm:cxn modelId="{592D3D04-8F85-4F15-8876-B6D2FBF77066}" srcId="{444DF14B-39F3-4B48-8936-10F777644448}" destId="{D7607F3E-8014-45F2-8B0F-DD341F116C26}" srcOrd="1" destOrd="0" parTransId="{D679DFCF-CE7D-4FCF-A62C-AA6E6F5B4528}" sibTransId="{63C1173E-6837-4344-8091-5DAD574270D3}"/>
    <dgm:cxn modelId="{A8C25C04-76F9-46E4-AA62-DF7721033851}" type="presOf" srcId="{05927694-700E-4998-A746-BED67EAB8EF0}" destId="{4C14E865-13AF-43EC-93E8-957E72C167D9}" srcOrd="0" destOrd="0" presId="urn:microsoft.com/office/officeart/2005/8/layout/hierarchy2"/>
    <dgm:cxn modelId="{7B14F204-7332-4A55-839C-F1EBFF97E80E}" type="presOf" srcId="{6C2A5E75-3D20-416D-8B23-8508AC822551}" destId="{008EB790-8EB0-4D82-BE0A-84C63F787288}" srcOrd="0" destOrd="0" presId="urn:microsoft.com/office/officeart/2005/8/layout/hierarchy2"/>
    <dgm:cxn modelId="{FAD47D0B-CC75-4FEF-8FA3-5D99B908DECC}" type="presOf" srcId="{F1C08F9B-435C-42DB-A449-2ECF7C7375AB}" destId="{99764013-9FFE-483E-9A94-8E74B88EB45B}" srcOrd="0" destOrd="0" presId="urn:microsoft.com/office/officeart/2005/8/layout/hierarchy2"/>
    <dgm:cxn modelId="{02CC860D-0D6B-43E9-B7E7-CF7DABB03235}" type="presOf" srcId="{8A9D6245-57B1-482C-9DC4-F2ACF75F2EEB}" destId="{8DB10BF4-B3E8-4C63-AA80-1132AC83EE01}" srcOrd="1" destOrd="0" presId="urn:microsoft.com/office/officeart/2005/8/layout/hierarchy2"/>
    <dgm:cxn modelId="{1547F611-FA95-44E8-AB75-5DF6B4C61635}" type="presOf" srcId="{43552287-81BA-4A23-85DD-3D228EF15792}" destId="{4D1012EA-ED43-4161-9183-D18250C04841}" srcOrd="1" destOrd="0" presId="urn:microsoft.com/office/officeart/2005/8/layout/hierarchy2"/>
    <dgm:cxn modelId="{2BF42E15-48FC-417D-8F70-AB55801479D2}" srcId="{C01ACB44-8919-4C16-9345-65E8C4CC5C27}" destId="{2F11C414-8E39-4213-8136-D4FE510CC15A}" srcOrd="1" destOrd="0" parTransId="{1462FFBF-C7E5-483B-B661-B21D24F8908F}" sibTransId="{2CF5CFA3-7915-42A0-9814-F5C464D797E1}"/>
    <dgm:cxn modelId="{A5353A16-26EE-476B-AAE8-B8FA95501A48}" type="presOf" srcId="{6620CAB9-6D29-4FF8-945D-5E027CE13906}" destId="{C3BCA3D8-F0DE-402C-8374-951905FD4C54}" srcOrd="1" destOrd="0" presId="urn:microsoft.com/office/officeart/2005/8/layout/hierarchy2"/>
    <dgm:cxn modelId="{BD0ADF1A-646A-450E-A700-E2C9B5FEC0C3}" type="presOf" srcId="{CE871202-C851-4283-B4F2-1F8DA3C445C3}" destId="{3D3532D1-1FDA-4F24-AE90-3866BC16A43D}" srcOrd="0" destOrd="0" presId="urn:microsoft.com/office/officeart/2005/8/layout/hierarchy2"/>
    <dgm:cxn modelId="{F751601B-123A-4E99-B6FE-34BA844E5341}" type="presOf" srcId="{4197E8D6-94C8-432B-B797-608058FC4424}" destId="{99D2C2EE-8A15-4FFE-B5A1-D71ED610263A}" srcOrd="1" destOrd="0" presId="urn:microsoft.com/office/officeart/2005/8/layout/hierarchy2"/>
    <dgm:cxn modelId="{FBA50C1F-D1F6-4C19-9956-1C3ADA38920F}" type="presOf" srcId="{9E46A426-48DB-49D4-9452-22CFC445B93D}" destId="{07085415-AD02-4837-A819-DF8503991B40}" srcOrd="0" destOrd="0" presId="urn:microsoft.com/office/officeart/2005/8/layout/hierarchy2"/>
    <dgm:cxn modelId="{07BE0F20-E5F4-4943-A327-B471628D269E}" type="presOf" srcId="{617503FF-ADE3-43F7-9E74-E07B63130207}" destId="{D9495291-86EC-4DCD-BB10-24DC98844A58}"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6A0A0027-EC16-479B-B55A-0B35AB5AF0D2}" srcId="{1C3757F0-1D92-419E-91AE-5AE747F1146E}" destId="{40FE246C-C826-4769-A5C2-9D75240976FE}" srcOrd="0" destOrd="0" parTransId="{D3723BC6-7ECB-476F-A2B7-498B998B7A56}" sibTransId="{3A342C4C-3A11-4F67-9EAA-B4AA77887B5F}"/>
    <dgm:cxn modelId="{C322702F-1FA2-47ED-A7E7-2C31B86C56E8}" type="presOf" srcId="{F3E7A82E-4DF9-47FA-B3A8-610C19F25C83}" destId="{72B1FC09-0EBA-4985-8788-8F4656152A7F}" srcOrd="0" destOrd="0" presId="urn:microsoft.com/office/officeart/2005/8/layout/hierarchy2"/>
    <dgm:cxn modelId="{15957833-FABB-4810-AD41-000644EA99CC}" type="presOf" srcId="{4A3EBA2C-1249-4D63-810E-57318E4C8870}" destId="{C6405F48-268C-4A9E-8C6B-EA7912642D7B}" srcOrd="0" destOrd="0" presId="urn:microsoft.com/office/officeart/2005/8/layout/hierarchy2"/>
    <dgm:cxn modelId="{E1584334-DBED-4ED3-92E8-AF52781AD4B0}" type="presOf" srcId="{D129D8C8-45D4-413D-9AA6-7735257A9552}" destId="{3E9FDDD6-A26E-4F03-A903-10F09685D6A2}" srcOrd="1" destOrd="0" presId="urn:microsoft.com/office/officeart/2005/8/layout/hierarchy2"/>
    <dgm:cxn modelId="{2F17C537-0028-41A0-81E6-3607B45B20E2}" type="presOf" srcId="{CE871202-C851-4283-B4F2-1F8DA3C445C3}" destId="{6CD19230-CC0F-4288-A025-EBCBAFB6E87C}" srcOrd="1" destOrd="0" presId="urn:microsoft.com/office/officeart/2005/8/layout/hierarchy2"/>
    <dgm:cxn modelId="{4B80313C-B2C2-4EFB-88FA-0C6AB81F2B7B}" type="presOf" srcId="{D679DFCF-CE7D-4FCF-A62C-AA6E6F5B4528}" destId="{7B43BACD-3F70-4863-BF61-523651EF3109}" srcOrd="1" destOrd="0" presId="urn:microsoft.com/office/officeart/2005/8/layout/hierarchy2"/>
    <dgm:cxn modelId="{08BD563D-7B37-47E4-AB32-06556772A58D}" type="presOf" srcId="{9E46A426-48DB-49D4-9452-22CFC445B93D}" destId="{6D471BBE-867D-4865-9628-1D7777EB5D2C}" srcOrd="1" destOrd="0" presId="urn:microsoft.com/office/officeart/2005/8/layout/hierarchy2"/>
    <dgm:cxn modelId="{39DFBB3F-763E-4DFF-8C33-74CA532AAA88}" type="presOf" srcId="{43552287-81BA-4A23-85DD-3D228EF15792}" destId="{924C8F9A-D7B2-4767-8617-AD5D4A0F8C82}" srcOrd="0" destOrd="0" presId="urn:microsoft.com/office/officeart/2005/8/layout/hierarchy2"/>
    <dgm:cxn modelId="{F177A741-4067-474B-92BD-5242B1FB0B1F}" type="presOf" srcId="{C01ACB44-8919-4C16-9345-65E8C4CC5C27}" destId="{B81631BF-0964-4936-A9DE-5CF3C23A1D51}" srcOrd="0" destOrd="0" presId="urn:microsoft.com/office/officeart/2005/8/layout/hierarchy2"/>
    <dgm:cxn modelId="{817F2B44-F23D-405D-ADBD-035F39121DC7}" type="presOf" srcId="{D3723BC6-7ECB-476F-A2B7-498B998B7A56}" destId="{8BDEEA43-5C2A-4BBE-99A5-44DEB7CB861C}" srcOrd="0" destOrd="0" presId="urn:microsoft.com/office/officeart/2005/8/layout/hierarchy2"/>
    <dgm:cxn modelId="{36E80946-BEB5-496B-A93A-676CF657628F}" srcId="{5298254B-75EF-4481-9316-64F54046A9CE}" destId="{1C3757F0-1D92-419E-91AE-5AE747F1146E}" srcOrd="0" destOrd="0" parTransId="{4A3EBA2C-1249-4D63-810E-57318E4C8870}" sibTransId="{3D0C51F1-6507-40B1-ACB3-872E9C6F45C3}"/>
    <dgm:cxn modelId="{EAB1D666-9A9B-420F-AD51-8F4165B61664}" srcId="{40FE246C-C826-4769-A5C2-9D75240976FE}" destId="{3EFC490E-694C-4854-B035-8B02D761B8A3}" srcOrd="0" destOrd="0" parTransId="{4197E8D6-94C8-432B-B797-608058FC4424}" sibTransId="{F22361E9-92C5-47FB-BBD0-B44BA9BF4C7D}"/>
    <dgm:cxn modelId="{C10DF346-50F6-4DC5-A30F-5515707A3389}" type="presOf" srcId="{9581B8F4-F65E-406A-9F3A-2C0FAFB7904A}" destId="{28A3C775-44DD-456D-ADBA-6C2015D144BB}" srcOrd="1" destOrd="0" presId="urn:microsoft.com/office/officeart/2005/8/layout/hierarchy2"/>
    <dgm:cxn modelId="{97045C67-C016-403D-9996-F87DDF095FB5}" srcId="{1C3757F0-1D92-419E-91AE-5AE747F1146E}" destId="{CF6F8CFB-C54C-427C-82B9-747F0C141494}" srcOrd="1" destOrd="0" parTransId="{BF95F12A-848C-4D76-BCAC-A60A48D21712}" sibTransId="{9E01EC7A-03E0-410E-98BD-F127AA937462}"/>
    <dgm:cxn modelId="{2B759C6C-10E5-4725-8539-74288CCD915F}" srcId="{5298254B-75EF-4481-9316-64F54046A9CE}" destId="{444DF14B-39F3-4B48-8936-10F777644448}" srcOrd="1" destOrd="0" parTransId="{9E46A426-48DB-49D4-9452-22CFC445B93D}" sibTransId="{6B076EA2-9D0E-4F9E-AC8B-1D5D791FCFB0}"/>
    <dgm:cxn modelId="{67C5A44F-4B20-4483-B62A-EA383AE47A80}" type="presOf" srcId="{2F11C414-8E39-4213-8136-D4FE510CC15A}" destId="{BCBAD13F-9F36-4A76-ACBF-38324C9DFD1E}" srcOrd="0" destOrd="0" presId="urn:microsoft.com/office/officeart/2005/8/layout/hierarchy2"/>
    <dgm:cxn modelId="{874A3072-6D36-4389-9BC6-4E01278F1714}" type="presOf" srcId="{D3723BC6-7ECB-476F-A2B7-498B998B7A56}" destId="{B0EBDA45-12CE-4202-B1E6-40A49D832ECA}" srcOrd="1" destOrd="0" presId="urn:microsoft.com/office/officeart/2005/8/layout/hierarchy2"/>
    <dgm:cxn modelId="{4A1DDD52-7F7F-4610-AD03-153E001762F2}" type="presOf" srcId="{1462FFBF-C7E5-483B-B661-B21D24F8908F}" destId="{A5AAA48F-9F15-49C7-A333-8B0C8DF03B3E}" srcOrd="1" destOrd="0" presId="urn:microsoft.com/office/officeart/2005/8/layout/hierarchy2"/>
    <dgm:cxn modelId="{D37A9B74-6673-4D5B-86BD-9445F3D7B292}" type="presOf" srcId="{A785CB08-4A62-40BD-96AE-D3B0294CBD1F}" destId="{DD75CFEB-5D5C-464E-B857-D28B066AE2E1}" srcOrd="0" destOrd="0" presId="urn:microsoft.com/office/officeart/2005/8/layout/hierarchy2"/>
    <dgm:cxn modelId="{87113557-F60C-4656-9994-38CF99A1064A}" srcId="{C01ACB44-8919-4C16-9345-65E8C4CC5C27}" destId="{A2F6F58A-C804-4EA7-A795-E7CFAD608A97}" srcOrd="0" destOrd="0" parTransId="{05ED55C3-A195-4231-81C9-7EAAC2A67DD3}" sibTransId="{6C91431B-1AEE-4795-91EC-BF227D97E515}"/>
    <dgm:cxn modelId="{45A14A79-82F6-4297-9300-C6982BADBB45}" srcId="{D7607F3E-8014-45F2-8B0F-DD341F116C26}" destId="{00C22B20-F2F5-46E8-A3EC-DB8F81AC71E1}" srcOrd="0" destOrd="0" parTransId="{4A4119C0-6876-4B46-B63C-C5B5E183083A}" sibTransId="{2492FB64-B32D-42B8-A3E7-E4838350932A}"/>
    <dgm:cxn modelId="{AD7C507E-40D6-4080-B700-18EFAC2D6B3A}" type="presOf" srcId="{4A4119C0-6876-4B46-B63C-C5B5E183083A}" destId="{306F450E-2B81-4A6B-9207-B97384612F41}" srcOrd="0" destOrd="0" presId="urn:microsoft.com/office/officeart/2005/8/layout/hierarchy2"/>
    <dgm:cxn modelId="{05CD4380-2BF6-4693-8576-633C40A669CE}" type="presOf" srcId="{05ED55C3-A195-4231-81C9-7EAAC2A67DD3}" destId="{C22BEB7F-26B1-4408-A047-0DEC97855D01}" srcOrd="1" destOrd="0" presId="urn:microsoft.com/office/officeart/2005/8/layout/hierarchy2"/>
    <dgm:cxn modelId="{84FD0D87-0283-4EB0-A330-C521B8B97055}" type="presOf" srcId="{05ED55C3-A195-4231-81C9-7EAAC2A67DD3}" destId="{E3B49C02-92DF-4E0E-9C64-BFDA4F6C8C57}" srcOrd="0" destOrd="0" presId="urn:microsoft.com/office/officeart/2005/8/layout/hierarchy2"/>
    <dgm:cxn modelId="{FF2ED888-8D3B-4069-BE53-B67EE09E7942}" type="presOf" srcId="{4A4119C0-6876-4B46-B63C-C5B5E183083A}" destId="{3ABC23EF-2179-439B-8D5E-B5306E91FA99}" srcOrd="1" destOrd="0" presId="urn:microsoft.com/office/officeart/2005/8/layout/hierarchy2"/>
    <dgm:cxn modelId="{C881F48A-F59E-4D46-9612-12442697D81E}" type="presOf" srcId="{D7607F3E-8014-45F2-8B0F-DD341F116C26}" destId="{F8179C33-7069-4902-8E2C-2F20E46E8782}" srcOrd="0" destOrd="0" presId="urn:microsoft.com/office/officeart/2005/8/layout/hierarchy2"/>
    <dgm:cxn modelId="{A31B9B8D-E8E1-403A-B761-1DC7EDEF99A2}" type="presOf" srcId="{4197E8D6-94C8-432B-B797-608058FC4424}" destId="{EACB761D-2A2E-4784-B4CF-BBD5780F5023}" srcOrd="0" destOrd="0" presId="urn:microsoft.com/office/officeart/2005/8/layout/hierarchy2"/>
    <dgm:cxn modelId="{FDE7268E-ABD2-4695-86FC-CCDADEA0CAF4}" srcId="{444DF14B-39F3-4B48-8936-10F777644448}" destId="{C01ACB44-8919-4C16-9345-65E8C4CC5C27}" srcOrd="0" destOrd="0" parTransId="{F3E7A82E-4DF9-47FA-B3A8-610C19F25C83}" sibTransId="{4A4283C4-F619-47C6-B4DC-A7602C8E180D}"/>
    <dgm:cxn modelId="{B4A95E9D-D919-4321-8F31-5666AD65B6C5}" type="presOf" srcId="{BF95F12A-848C-4D76-BCAC-A60A48D21712}" destId="{B82998E9-B1CD-485F-8B4B-06888B1A28C4}" srcOrd="0" destOrd="0" presId="urn:microsoft.com/office/officeart/2005/8/layout/hierarchy2"/>
    <dgm:cxn modelId="{C88E6CA0-1B56-44E2-ACBD-3CD99BA4F244}" type="presOf" srcId="{4A3EBA2C-1249-4D63-810E-57318E4C8870}" destId="{597EBC6F-BFE1-4ECF-BCC7-84E0157F86FF}" srcOrd="1" destOrd="0" presId="urn:microsoft.com/office/officeart/2005/8/layout/hierarchy2"/>
    <dgm:cxn modelId="{BF8BF7A2-8A75-48DA-8FD5-AC4A09D04AA9}" type="presOf" srcId="{1462FFBF-C7E5-483B-B661-B21D24F8908F}" destId="{0A6EA505-89C7-49FD-ABE4-44B8C87A9F43}" srcOrd="0" destOrd="0" presId="urn:microsoft.com/office/officeart/2005/8/layout/hierarchy2"/>
    <dgm:cxn modelId="{728610A7-1F22-43A4-8243-4687A77E99CB}" type="presOf" srcId="{D679DFCF-CE7D-4FCF-A62C-AA6E6F5B4528}" destId="{7F4C7A20-7D9B-4C87-80B4-7508EB7EED52}" srcOrd="0" destOrd="0" presId="urn:microsoft.com/office/officeart/2005/8/layout/hierarchy2"/>
    <dgm:cxn modelId="{1D6B40A7-2D04-46FA-8D6B-607A4BAF5D2A}" type="presOf" srcId="{1C2ABE6B-2194-4104-A754-33FF1C233404}" destId="{B6DAA14B-3305-4F93-A6BA-AC8805E13BBC}" srcOrd="0" destOrd="0" presId="urn:microsoft.com/office/officeart/2005/8/layout/hierarchy2"/>
    <dgm:cxn modelId="{07BEFFA8-5246-421F-B5DA-48212273AAC3}" type="presOf" srcId="{8A9D6245-57B1-482C-9DC4-F2ACF75F2EEB}" destId="{AF10D516-4F6C-4D46-86A1-9C1986C13320}" srcOrd="0" destOrd="0" presId="urn:microsoft.com/office/officeart/2005/8/layout/hierarchy2"/>
    <dgm:cxn modelId="{5B0571B0-C52C-4E87-9D70-84870E8431C2}" type="presOf" srcId="{9581B8F4-F65E-406A-9F3A-2C0FAFB7904A}" destId="{3D002938-9580-4C37-A937-06EE1FF34007}" srcOrd="0" destOrd="0" presId="urn:microsoft.com/office/officeart/2005/8/layout/hierarchy2"/>
    <dgm:cxn modelId="{243B36BB-0DDA-4031-A22F-2066A1B9A204}" type="presOf" srcId="{CF6F8CFB-C54C-427C-82B9-747F0C141494}" destId="{A031128D-C55E-42DA-B8A2-D382735EF23E}" srcOrd="0" destOrd="0" presId="urn:microsoft.com/office/officeart/2005/8/layout/hierarchy2"/>
    <dgm:cxn modelId="{926A4CBE-10AC-4A96-BCAB-BF1539931D1B}" type="presOf" srcId="{3EFC490E-694C-4854-B035-8B02D761B8A3}" destId="{E090B741-3BDB-4968-B042-3EDAEB5B7930}" srcOrd="0" destOrd="0" presId="urn:microsoft.com/office/officeart/2005/8/layout/hierarchy2"/>
    <dgm:cxn modelId="{497719C7-2186-4076-9118-E0F81B244E2B}" type="presOf" srcId="{BF95F12A-848C-4D76-BCAC-A60A48D21712}" destId="{1356B274-B83F-434D-A869-2B988EF3F493}" srcOrd="1" destOrd="0" presId="urn:microsoft.com/office/officeart/2005/8/layout/hierarchy2"/>
    <dgm:cxn modelId="{75357DC7-BF3E-4BF6-A98A-F9797CF51EBE}" srcId="{6C2A5E75-3D20-416D-8B23-8508AC822551}" destId="{802534EE-0712-4599-81AA-4E95DD4CE0A5}" srcOrd="0" destOrd="0" parTransId="{CE871202-C851-4283-B4F2-1F8DA3C445C3}" sibTransId="{A2412999-D519-4FC4-9535-D76DC4FEBCA9}"/>
    <dgm:cxn modelId="{6570D1C7-C7FD-45C9-A05D-8BC4FBAA9377}" type="presOf" srcId="{802534EE-0712-4599-81AA-4E95DD4CE0A5}" destId="{DE93B5F2-1CA6-40F3-B124-24CBDE452C7F}" srcOrd="0" destOrd="0" presId="urn:microsoft.com/office/officeart/2005/8/layout/hierarchy2"/>
    <dgm:cxn modelId="{AA47AED7-CD88-4A73-B65C-68C65779F3E7}" type="presOf" srcId="{5298254B-75EF-4481-9316-64F54046A9CE}" destId="{AD69DD67-DA8B-4327-8FB6-B1ED5881B6C0}" srcOrd="0" destOrd="0" presId="urn:microsoft.com/office/officeart/2005/8/layout/hierarchy2"/>
    <dgm:cxn modelId="{60C13BE1-9993-43AD-86B7-20FC44CB5406}" srcId="{CF6F8CFB-C54C-427C-82B9-747F0C141494}" destId="{6C2A5E75-3D20-416D-8B23-8508AC822551}" srcOrd="0" destOrd="0" parTransId="{D129D8C8-45D4-413D-9AA6-7735257A9552}" sibTransId="{C13C7751-19A1-4B42-90F5-2249120AA0DE}"/>
    <dgm:cxn modelId="{2C05A4E1-9C79-4382-B0CC-ED8A819F7BE7}" srcId="{2F11C414-8E39-4213-8136-D4FE510CC15A}" destId="{A785CB08-4A62-40BD-96AE-D3B0294CBD1F}" srcOrd="0" destOrd="0" parTransId="{6620CAB9-6D29-4FF8-945D-5E027CE13906}" sibTransId="{0EF4893D-A58C-4EF9-86C7-57EE6E514DBA}"/>
    <dgm:cxn modelId="{FEA6B9E1-3E4C-49E2-BF34-6E8E410601B2}" type="presOf" srcId="{40FE246C-C826-4769-A5C2-9D75240976FE}" destId="{6094D736-4F16-42FC-9437-D37BB023D5EA}" srcOrd="0" destOrd="0" presId="urn:microsoft.com/office/officeart/2005/8/layout/hierarchy2"/>
    <dgm:cxn modelId="{CE8C2DE3-5A5F-4CD6-A9F2-7E1EDC7A6C02}" type="presOf" srcId="{00C22B20-F2F5-46E8-A3EC-DB8F81AC71E1}" destId="{E3F8EBE6-F572-48F2-83CE-C1DC35D3DBAE}" srcOrd="0" destOrd="0" presId="urn:microsoft.com/office/officeart/2005/8/layout/hierarchy2"/>
    <dgm:cxn modelId="{4532EDE9-C3D8-42A6-B3B1-239C13E6E240}" type="presOf" srcId="{6620CAB9-6D29-4FF8-945D-5E027CE13906}" destId="{FEC367EC-C7CC-46E0-8F0B-F4EB017F4B25}" srcOrd="0" destOrd="0" presId="urn:microsoft.com/office/officeart/2005/8/layout/hierarchy2"/>
    <dgm:cxn modelId="{AB29EFEA-A442-4A5E-87AC-7E93AB107904}" srcId="{A2F6F58A-C804-4EA7-A795-E7CFAD608A97}" destId="{617503FF-ADE3-43F7-9E74-E07B63130207}" srcOrd="0" destOrd="0" parTransId="{9581B8F4-F65E-406A-9F3A-2C0FAFB7904A}" sibTransId="{B1B72055-FC5B-44AB-9111-9A7BCBE814AF}"/>
    <dgm:cxn modelId="{3E4901EC-BFDE-40E7-B8D7-255E3663255A}" srcId="{CF6F8CFB-C54C-427C-82B9-747F0C141494}" destId="{F1C08F9B-435C-42DB-A449-2ECF7C7375AB}" srcOrd="1" destOrd="0" parTransId="{8A9D6245-57B1-482C-9DC4-F2ACF75F2EEB}" sibTransId="{C2AF35AB-9DA5-4E26-93D7-CA0C9B652FF6}"/>
    <dgm:cxn modelId="{F90769F2-AF3F-48B0-8EA6-965B859FF854}" type="presOf" srcId="{F3E7A82E-4DF9-47FA-B3A8-610C19F25C83}" destId="{E53945B2-5361-41E5-A250-0FE9BB3209A7}" srcOrd="1" destOrd="0" presId="urn:microsoft.com/office/officeart/2005/8/layout/hierarchy2"/>
    <dgm:cxn modelId="{B1BE0AF8-2472-44F8-AD50-45DACD409461}" type="presOf" srcId="{D129D8C8-45D4-413D-9AA6-7735257A9552}" destId="{02AF2611-39C0-4EF8-B9AF-5E15D80097BE}" srcOrd="0" destOrd="0" presId="urn:microsoft.com/office/officeart/2005/8/layout/hierarchy2"/>
    <dgm:cxn modelId="{68BF35FB-0BEB-43A0-A906-03195DD4A247}" srcId="{F1C08F9B-435C-42DB-A449-2ECF7C7375AB}" destId="{05927694-700E-4998-A746-BED67EAB8EF0}" srcOrd="0" destOrd="0" parTransId="{43552287-81BA-4A23-85DD-3D228EF15792}" sibTransId="{A7797333-99AF-464C-85B9-87F5DA8E8D66}"/>
    <dgm:cxn modelId="{90111CFD-D788-4763-9C53-9B5723A07D54}" type="presOf" srcId="{444DF14B-39F3-4B48-8936-10F777644448}" destId="{7EBAE2C6-1480-46C8-900C-5102293148B2}" srcOrd="0" destOrd="0" presId="urn:microsoft.com/office/officeart/2005/8/layout/hierarchy2"/>
    <dgm:cxn modelId="{6A258FFD-2808-456D-A2D1-3D267AF8736B}" type="presOf" srcId="{1C3757F0-1D92-419E-91AE-5AE747F1146E}" destId="{1E65E39D-395D-4BD0-8D0A-DECF2AB935E9}" srcOrd="0" destOrd="0" presId="urn:microsoft.com/office/officeart/2005/8/layout/hierarchy2"/>
    <dgm:cxn modelId="{B52649FE-1BCD-43D8-9C18-D7D26EE89AFE}" type="presOf" srcId="{A2F6F58A-C804-4EA7-A795-E7CFAD608A97}" destId="{F532FF76-9233-4C88-8EB8-C57298DE75BC}" srcOrd="0" destOrd="0" presId="urn:microsoft.com/office/officeart/2005/8/layout/hierarchy2"/>
    <dgm:cxn modelId="{389F7494-FC16-4D55-93DA-EC5D33F92A14}" type="presParOf" srcId="{B6DAA14B-3305-4F93-A6BA-AC8805E13BBC}" destId="{45E3ECBA-C6D0-4585-880A-A01F56B443D6}" srcOrd="0" destOrd="0" presId="urn:microsoft.com/office/officeart/2005/8/layout/hierarchy2"/>
    <dgm:cxn modelId="{95E19F70-6FC1-4EE0-96F7-1E34D01E7B5B}" type="presParOf" srcId="{45E3ECBA-C6D0-4585-880A-A01F56B443D6}" destId="{AD69DD67-DA8B-4327-8FB6-B1ED5881B6C0}" srcOrd="0" destOrd="0" presId="urn:microsoft.com/office/officeart/2005/8/layout/hierarchy2"/>
    <dgm:cxn modelId="{CAAC581A-108B-4DD0-84EF-52BB5AD379A0}" type="presParOf" srcId="{45E3ECBA-C6D0-4585-880A-A01F56B443D6}" destId="{AEFB50EF-9B7B-4A67-8A06-3768D82F4F35}" srcOrd="1" destOrd="0" presId="urn:microsoft.com/office/officeart/2005/8/layout/hierarchy2"/>
    <dgm:cxn modelId="{7BB70E2F-384B-4D47-8C4E-626566D62448}" type="presParOf" srcId="{AEFB50EF-9B7B-4A67-8A06-3768D82F4F35}" destId="{C6405F48-268C-4A9E-8C6B-EA7912642D7B}" srcOrd="0" destOrd="0" presId="urn:microsoft.com/office/officeart/2005/8/layout/hierarchy2"/>
    <dgm:cxn modelId="{9A521AF3-5CD6-4182-8FC5-E65429AA3E81}" type="presParOf" srcId="{C6405F48-268C-4A9E-8C6B-EA7912642D7B}" destId="{597EBC6F-BFE1-4ECF-BCC7-84E0157F86FF}" srcOrd="0" destOrd="0" presId="urn:microsoft.com/office/officeart/2005/8/layout/hierarchy2"/>
    <dgm:cxn modelId="{5C09CA9A-482F-4947-AAB5-5819C600A5D7}" type="presParOf" srcId="{AEFB50EF-9B7B-4A67-8A06-3768D82F4F35}" destId="{D2C8D976-A468-412A-A9C9-6008470590C1}" srcOrd="1" destOrd="0" presId="urn:microsoft.com/office/officeart/2005/8/layout/hierarchy2"/>
    <dgm:cxn modelId="{DBAA0536-1D44-48CF-BE61-E472C8FA990F}" type="presParOf" srcId="{D2C8D976-A468-412A-A9C9-6008470590C1}" destId="{1E65E39D-395D-4BD0-8D0A-DECF2AB935E9}" srcOrd="0" destOrd="0" presId="urn:microsoft.com/office/officeart/2005/8/layout/hierarchy2"/>
    <dgm:cxn modelId="{CBAFD32D-69D1-478D-BFBE-9CA8E7E97653}" type="presParOf" srcId="{D2C8D976-A468-412A-A9C9-6008470590C1}" destId="{35E1DF7C-B9B2-41A6-95C9-2623A0F0844C}" srcOrd="1" destOrd="0" presId="urn:microsoft.com/office/officeart/2005/8/layout/hierarchy2"/>
    <dgm:cxn modelId="{374ECE39-9D4B-4DDC-A4F4-ED5B3E0EA37C}" type="presParOf" srcId="{35E1DF7C-B9B2-41A6-95C9-2623A0F0844C}" destId="{8BDEEA43-5C2A-4BBE-99A5-44DEB7CB861C}" srcOrd="0" destOrd="0" presId="urn:microsoft.com/office/officeart/2005/8/layout/hierarchy2"/>
    <dgm:cxn modelId="{A1030ABD-B68D-4A51-98CA-4412BDCD676D}" type="presParOf" srcId="{8BDEEA43-5C2A-4BBE-99A5-44DEB7CB861C}" destId="{B0EBDA45-12CE-4202-B1E6-40A49D832ECA}" srcOrd="0" destOrd="0" presId="urn:microsoft.com/office/officeart/2005/8/layout/hierarchy2"/>
    <dgm:cxn modelId="{0385D1BD-7B89-4651-9C22-452F451CDEBF}" type="presParOf" srcId="{35E1DF7C-B9B2-41A6-95C9-2623A0F0844C}" destId="{089E0F1C-9D5B-4BD6-A184-58831CD8143C}" srcOrd="1" destOrd="0" presId="urn:microsoft.com/office/officeart/2005/8/layout/hierarchy2"/>
    <dgm:cxn modelId="{995F319D-6839-484A-9B6A-3DC09BF834A0}" type="presParOf" srcId="{089E0F1C-9D5B-4BD6-A184-58831CD8143C}" destId="{6094D736-4F16-42FC-9437-D37BB023D5EA}" srcOrd="0" destOrd="0" presId="urn:microsoft.com/office/officeart/2005/8/layout/hierarchy2"/>
    <dgm:cxn modelId="{B3DEBDC7-4634-4EAF-9F23-77E24C97B1F0}" type="presParOf" srcId="{089E0F1C-9D5B-4BD6-A184-58831CD8143C}" destId="{3DD22739-71BD-411F-BA72-C9784E117760}" srcOrd="1" destOrd="0" presId="urn:microsoft.com/office/officeart/2005/8/layout/hierarchy2"/>
    <dgm:cxn modelId="{CAE181E3-3B9D-4F1D-8407-EE8C49188A6E}" type="presParOf" srcId="{3DD22739-71BD-411F-BA72-C9784E117760}" destId="{EACB761D-2A2E-4784-B4CF-BBD5780F5023}" srcOrd="0" destOrd="0" presId="urn:microsoft.com/office/officeart/2005/8/layout/hierarchy2"/>
    <dgm:cxn modelId="{A43DD8CD-DC29-4A70-A0EB-3531B6710999}" type="presParOf" srcId="{EACB761D-2A2E-4784-B4CF-BBD5780F5023}" destId="{99D2C2EE-8A15-4FFE-B5A1-D71ED610263A}" srcOrd="0" destOrd="0" presId="urn:microsoft.com/office/officeart/2005/8/layout/hierarchy2"/>
    <dgm:cxn modelId="{B01F3D31-BD7F-4CE1-9A63-E12C015C6DA0}" type="presParOf" srcId="{3DD22739-71BD-411F-BA72-C9784E117760}" destId="{E4394CE8-678F-48D8-96FE-D4F98A039D3D}" srcOrd="1" destOrd="0" presId="urn:microsoft.com/office/officeart/2005/8/layout/hierarchy2"/>
    <dgm:cxn modelId="{110E0175-B130-4BB7-9090-A08E5DFBF7B1}" type="presParOf" srcId="{E4394CE8-678F-48D8-96FE-D4F98A039D3D}" destId="{E090B741-3BDB-4968-B042-3EDAEB5B7930}" srcOrd="0" destOrd="0" presId="urn:microsoft.com/office/officeart/2005/8/layout/hierarchy2"/>
    <dgm:cxn modelId="{E225427F-3272-4B29-9EA0-777B0489D018}" type="presParOf" srcId="{E4394CE8-678F-48D8-96FE-D4F98A039D3D}" destId="{92E6D765-79C3-4657-82E9-902A296B7D7E}" srcOrd="1" destOrd="0" presId="urn:microsoft.com/office/officeart/2005/8/layout/hierarchy2"/>
    <dgm:cxn modelId="{40C07DC7-D54C-4FD9-ABCF-320D408E58F1}" type="presParOf" srcId="{35E1DF7C-B9B2-41A6-95C9-2623A0F0844C}" destId="{B82998E9-B1CD-485F-8B4B-06888B1A28C4}" srcOrd="2" destOrd="0" presId="urn:microsoft.com/office/officeart/2005/8/layout/hierarchy2"/>
    <dgm:cxn modelId="{55CB02B5-8A23-4FA0-9440-E33A6BD70285}" type="presParOf" srcId="{B82998E9-B1CD-485F-8B4B-06888B1A28C4}" destId="{1356B274-B83F-434D-A869-2B988EF3F493}" srcOrd="0" destOrd="0" presId="urn:microsoft.com/office/officeart/2005/8/layout/hierarchy2"/>
    <dgm:cxn modelId="{3CFB1327-3946-40E4-8D49-0A15790644D1}" type="presParOf" srcId="{35E1DF7C-B9B2-41A6-95C9-2623A0F0844C}" destId="{5DBB30B0-AE7A-40E4-B393-830456382D3E}" srcOrd="3" destOrd="0" presId="urn:microsoft.com/office/officeart/2005/8/layout/hierarchy2"/>
    <dgm:cxn modelId="{04D401E7-B047-486D-824B-2C9FBCBC2E01}" type="presParOf" srcId="{5DBB30B0-AE7A-40E4-B393-830456382D3E}" destId="{A031128D-C55E-42DA-B8A2-D382735EF23E}" srcOrd="0" destOrd="0" presId="urn:microsoft.com/office/officeart/2005/8/layout/hierarchy2"/>
    <dgm:cxn modelId="{2827A9AD-19BB-46F6-ABEC-A6E573EAFBC6}" type="presParOf" srcId="{5DBB30B0-AE7A-40E4-B393-830456382D3E}" destId="{5F8186A5-9F66-4B76-A45C-87CEBF3CCEB9}" srcOrd="1" destOrd="0" presId="urn:microsoft.com/office/officeart/2005/8/layout/hierarchy2"/>
    <dgm:cxn modelId="{81F10F67-2628-4145-9AB8-25D32D5F5867}" type="presParOf" srcId="{5F8186A5-9F66-4B76-A45C-87CEBF3CCEB9}" destId="{02AF2611-39C0-4EF8-B9AF-5E15D80097BE}" srcOrd="0" destOrd="0" presId="urn:microsoft.com/office/officeart/2005/8/layout/hierarchy2"/>
    <dgm:cxn modelId="{4EDF9969-5715-46EA-9FFA-E5FAAF7E4797}" type="presParOf" srcId="{02AF2611-39C0-4EF8-B9AF-5E15D80097BE}" destId="{3E9FDDD6-A26E-4F03-A903-10F09685D6A2}" srcOrd="0" destOrd="0" presId="urn:microsoft.com/office/officeart/2005/8/layout/hierarchy2"/>
    <dgm:cxn modelId="{8DA063E8-C675-4DCB-AB2C-966BA1741993}" type="presParOf" srcId="{5F8186A5-9F66-4B76-A45C-87CEBF3CCEB9}" destId="{9473DCFC-6641-4D73-AA1E-9A1405C91094}" srcOrd="1" destOrd="0" presId="urn:microsoft.com/office/officeart/2005/8/layout/hierarchy2"/>
    <dgm:cxn modelId="{EF5E7D1D-F107-457C-84F5-2D1D1A8781D0}" type="presParOf" srcId="{9473DCFC-6641-4D73-AA1E-9A1405C91094}" destId="{008EB790-8EB0-4D82-BE0A-84C63F787288}" srcOrd="0" destOrd="0" presId="urn:microsoft.com/office/officeart/2005/8/layout/hierarchy2"/>
    <dgm:cxn modelId="{DFA417BE-67D7-4F23-9E92-E82CBEEF5BB8}" type="presParOf" srcId="{9473DCFC-6641-4D73-AA1E-9A1405C91094}" destId="{6C28485D-F632-4669-96ED-3D964BEACEA2}" srcOrd="1" destOrd="0" presId="urn:microsoft.com/office/officeart/2005/8/layout/hierarchy2"/>
    <dgm:cxn modelId="{B67AAA58-8FC7-43B6-89C8-31617E1358A7}" type="presParOf" srcId="{6C28485D-F632-4669-96ED-3D964BEACEA2}" destId="{3D3532D1-1FDA-4F24-AE90-3866BC16A43D}" srcOrd="0" destOrd="0" presId="urn:microsoft.com/office/officeart/2005/8/layout/hierarchy2"/>
    <dgm:cxn modelId="{DC283640-5E42-42F8-ABE4-6A36AB04DC87}" type="presParOf" srcId="{3D3532D1-1FDA-4F24-AE90-3866BC16A43D}" destId="{6CD19230-CC0F-4288-A025-EBCBAFB6E87C}" srcOrd="0" destOrd="0" presId="urn:microsoft.com/office/officeart/2005/8/layout/hierarchy2"/>
    <dgm:cxn modelId="{317365EF-A26C-4481-A0A1-B834233A53B3}" type="presParOf" srcId="{6C28485D-F632-4669-96ED-3D964BEACEA2}" destId="{B82FF517-BE19-45D5-A186-0A0A9AC7C59F}" srcOrd="1" destOrd="0" presId="urn:microsoft.com/office/officeart/2005/8/layout/hierarchy2"/>
    <dgm:cxn modelId="{2A8EA9AA-46BD-4DCE-B70F-6E89E1F5141C}" type="presParOf" srcId="{B82FF517-BE19-45D5-A186-0A0A9AC7C59F}" destId="{DE93B5F2-1CA6-40F3-B124-24CBDE452C7F}" srcOrd="0" destOrd="0" presId="urn:microsoft.com/office/officeart/2005/8/layout/hierarchy2"/>
    <dgm:cxn modelId="{77634A60-1B96-4816-8970-D3E357867CD4}" type="presParOf" srcId="{B82FF517-BE19-45D5-A186-0A0A9AC7C59F}" destId="{2FB0C740-68FD-45EB-963A-5882F7A1156B}" srcOrd="1" destOrd="0" presId="urn:microsoft.com/office/officeart/2005/8/layout/hierarchy2"/>
    <dgm:cxn modelId="{7E4184A2-567C-428E-898E-E48720823CC6}" type="presParOf" srcId="{5F8186A5-9F66-4B76-A45C-87CEBF3CCEB9}" destId="{AF10D516-4F6C-4D46-86A1-9C1986C13320}" srcOrd="2" destOrd="0" presId="urn:microsoft.com/office/officeart/2005/8/layout/hierarchy2"/>
    <dgm:cxn modelId="{8E5BD01D-FB0B-4229-AFCA-4014612E5D7C}" type="presParOf" srcId="{AF10D516-4F6C-4D46-86A1-9C1986C13320}" destId="{8DB10BF4-B3E8-4C63-AA80-1132AC83EE01}" srcOrd="0" destOrd="0" presId="urn:microsoft.com/office/officeart/2005/8/layout/hierarchy2"/>
    <dgm:cxn modelId="{F322A467-744A-4B88-888A-71EE6A3D4C3C}" type="presParOf" srcId="{5F8186A5-9F66-4B76-A45C-87CEBF3CCEB9}" destId="{E1BE2056-AE5C-4DB8-B5F8-1262B0BC3580}" srcOrd="3" destOrd="0" presId="urn:microsoft.com/office/officeart/2005/8/layout/hierarchy2"/>
    <dgm:cxn modelId="{448C24D1-1A52-4C31-990B-16EF8DC3C739}" type="presParOf" srcId="{E1BE2056-AE5C-4DB8-B5F8-1262B0BC3580}" destId="{99764013-9FFE-483E-9A94-8E74B88EB45B}" srcOrd="0" destOrd="0" presId="urn:microsoft.com/office/officeart/2005/8/layout/hierarchy2"/>
    <dgm:cxn modelId="{2F32B571-C655-41FB-B930-DEB43FFE092A}" type="presParOf" srcId="{E1BE2056-AE5C-4DB8-B5F8-1262B0BC3580}" destId="{CBCC4E80-D41C-4591-AFD8-D9C5B0629FAD}" srcOrd="1" destOrd="0" presId="urn:microsoft.com/office/officeart/2005/8/layout/hierarchy2"/>
    <dgm:cxn modelId="{4DF8B705-B5BC-4B3A-8AAC-E0D8201CC8E6}" type="presParOf" srcId="{CBCC4E80-D41C-4591-AFD8-D9C5B0629FAD}" destId="{924C8F9A-D7B2-4767-8617-AD5D4A0F8C82}" srcOrd="0" destOrd="0" presId="urn:microsoft.com/office/officeart/2005/8/layout/hierarchy2"/>
    <dgm:cxn modelId="{2F6BED37-D5DF-4798-8439-A14C7C78A371}" type="presParOf" srcId="{924C8F9A-D7B2-4767-8617-AD5D4A0F8C82}" destId="{4D1012EA-ED43-4161-9183-D18250C04841}" srcOrd="0" destOrd="0" presId="urn:microsoft.com/office/officeart/2005/8/layout/hierarchy2"/>
    <dgm:cxn modelId="{DF6215A6-387A-476F-B91B-D9D737D80A6B}" type="presParOf" srcId="{CBCC4E80-D41C-4591-AFD8-D9C5B0629FAD}" destId="{13F2C1AB-38AD-4ED5-9035-C2D351214192}" srcOrd="1" destOrd="0" presId="urn:microsoft.com/office/officeart/2005/8/layout/hierarchy2"/>
    <dgm:cxn modelId="{C568BF78-A900-44CF-B870-A2E45F977992}" type="presParOf" srcId="{13F2C1AB-38AD-4ED5-9035-C2D351214192}" destId="{4C14E865-13AF-43EC-93E8-957E72C167D9}" srcOrd="0" destOrd="0" presId="urn:microsoft.com/office/officeart/2005/8/layout/hierarchy2"/>
    <dgm:cxn modelId="{BAFE03A2-D20A-48F4-BAF8-65A9752ADEFF}" type="presParOf" srcId="{13F2C1AB-38AD-4ED5-9035-C2D351214192}" destId="{5A67506E-C01C-4958-968A-88E9AA8D1DC9}" srcOrd="1" destOrd="0" presId="urn:microsoft.com/office/officeart/2005/8/layout/hierarchy2"/>
    <dgm:cxn modelId="{F1593155-0B7A-4682-957D-5967348556C2}" type="presParOf" srcId="{AEFB50EF-9B7B-4A67-8A06-3768D82F4F35}" destId="{07085415-AD02-4837-A819-DF8503991B40}" srcOrd="2" destOrd="0" presId="urn:microsoft.com/office/officeart/2005/8/layout/hierarchy2"/>
    <dgm:cxn modelId="{1ED8BE1B-2A57-4C8E-95FA-84C66AF21866}" type="presParOf" srcId="{07085415-AD02-4837-A819-DF8503991B40}" destId="{6D471BBE-867D-4865-9628-1D7777EB5D2C}" srcOrd="0" destOrd="0" presId="urn:microsoft.com/office/officeart/2005/8/layout/hierarchy2"/>
    <dgm:cxn modelId="{E9C2B4B1-9B2A-4E7E-8413-8C13B4FD487A}" type="presParOf" srcId="{AEFB50EF-9B7B-4A67-8A06-3768D82F4F35}" destId="{B9D0076E-1908-4470-9C44-2381915CB6FB}" srcOrd="3" destOrd="0" presId="urn:microsoft.com/office/officeart/2005/8/layout/hierarchy2"/>
    <dgm:cxn modelId="{E5B22AF7-3782-4D0E-B144-0FE50A2EFAF2}" type="presParOf" srcId="{B9D0076E-1908-4470-9C44-2381915CB6FB}" destId="{7EBAE2C6-1480-46C8-900C-5102293148B2}" srcOrd="0" destOrd="0" presId="urn:microsoft.com/office/officeart/2005/8/layout/hierarchy2"/>
    <dgm:cxn modelId="{5F7FCB6C-C42D-4B9E-9157-0C445365567F}" type="presParOf" srcId="{B9D0076E-1908-4470-9C44-2381915CB6FB}" destId="{7F207EC3-B869-474B-A721-8A419CB73484}" srcOrd="1" destOrd="0" presId="urn:microsoft.com/office/officeart/2005/8/layout/hierarchy2"/>
    <dgm:cxn modelId="{3B8EE0B2-4465-4303-B1DB-915B1117424A}" type="presParOf" srcId="{7F207EC3-B869-474B-A721-8A419CB73484}" destId="{72B1FC09-0EBA-4985-8788-8F4656152A7F}" srcOrd="0" destOrd="0" presId="urn:microsoft.com/office/officeart/2005/8/layout/hierarchy2"/>
    <dgm:cxn modelId="{F625608C-3276-48BC-802B-4C244BAABF90}" type="presParOf" srcId="{72B1FC09-0EBA-4985-8788-8F4656152A7F}" destId="{E53945B2-5361-41E5-A250-0FE9BB3209A7}" srcOrd="0" destOrd="0" presId="urn:microsoft.com/office/officeart/2005/8/layout/hierarchy2"/>
    <dgm:cxn modelId="{FC51AFD7-4E3E-44A4-89CB-231E77E16D6A}" type="presParOf" srcId="{7F207EC3-B869-474B-A721-8A419CB73484}" destId="{93C1A79B-D7BC-4544-8471-9D8B8B93AD97}" srcOrd="1" destOrd="0" presId="urn:microsoft.com/office/officeart/2005/8/layout/hierarchy2"/>
    <dgm:cxn modelId="{929ACB2A-55BA-4BE0-9812-D4F9BC4B8072}" type="presParOf" srcId="{93C1A79B-D7BC-4544-8471-9D8B8B93AD97}" destId="{B81631BF-0964-4936-A9DE-5CF3C23A1D51}" srcOrd="0" destOrd="0" presId="urn:microsoft.com/office/officeart/2005/8/layout/hierarchy2"/>
    <dgm:cxn modelId="{7EA4B41A-F4D3-4F63-896F-224F1B563910}" type="presParOf" srcId="{93C1A79B-D7BC-4544-8471-9D8B8B93AD97}" destId="{A47913E6-20D7-4EF9-8087-A267EE4CBBE9}" srcOrd="1" destOrd="0" presId="urn:microsoft.com/office/officeart/2005/8/layout/hierarchy2"/>
    <dgm:cxn modelId="{DFE52552-228D-4C08-863F-739293AA28AD}" type="presParOf" srcId="{A47913E6-20D7-4EF9-8087-A267EE4CBBE9}" destId="{E3B49C02-92DF-4E0E-9C64-BFDA4F6C8C57}" srcOrd="0" destOrd="0" presId="urn:microsoft.com/office/officeart/2005/8/layout/hierarchy2"/>
    <dgm:cxn modelId="{2C245E07-DBAD-4B09-9EBE-AE3A0997EC12}" type="presParOf" srcId="{E3B49C02-92DF-4E0E-9C64-BFDA4F6C8C57}" destId="{C22BEB7F-26B1-4408-A047-0DEC97855D01}" srcOrd="0" destOrd="0" presId="urn:microsoft.com/office/officeart/2005/8/layout/hierarchy2"/>
    <dgm:cxn modelId="{5500B4B8-E87B-4E3F-893C-6834AF2E8C09}" type="presParOf" srcId="{A47913E6-20D7-4EF9-8087-A267EE4CBBE9}" destId="{45E9E887-53F9-47D7-81E1-6BFB948D358C}" srcOrd="1" destOrd="0" presId="urn:microsoft.com/office/officeart/2005/8/layout/hierarchy2"/>
    <dgm:cxn modelId="{B5FADB25-D5DF-4FE8-AFC8-E2891DE9976F}" type="presParOf" srcId="{45E9E887-53F9-47D7-81E1-6BFB948D358C}" destId="{F532FF76-9233-4C88-8EB8-C57298DE75BC}" srcOrd="0" destOrd="0" presId="urn:microsoft.com/office/officeart/2005/8/layout/hierarchy2"/>
    <dgm:cxn modelId="{9B8B9EF9-19B0-41D4-98CD-FC225B909732}" type="presParOf" srcId="{45E9E887-53F9-47D7-81E1-6BFB948D358C}" destId="{159E4A89-C683-474B-8EAE-3FA54900B771}" srcOrd="1" destOrd="0" presId="urn:microsoft.com/office/officeart/2005/8/layout/hierarchy2"/>
    <dgm:cxn modelId="{480D65F3-9AE6-44A3-82C2-A41A52190586}" type="presParOf" srcId="{159E4A89-C683-474B-8EAE-3FA54900B771}" destId="{3D002938-9580-4C37-A937-06EE1FF34007}" srcOrd="0" destOrd="0" presId="urn:microsoft.com/office/officeart/2005/8/layout/hierarchy2"/>
    <dgm:cxn modelId="{3C45409C-EE2A-43CC-9C14-E2C215F70F4E}" type="presParOf" srcId="{3D002938-9580-4C37-A937-06EE1FF34007}" destId="{28A3C775-44DD-456D-ADBA-6C2015D144BB}" srcOrd="0" destOrd="0" presId="urn:microsoft.com/office/officeart/2005/8/layout/hierarchy2"/>
    <dgm:cxn modelId="{62860429-97D0-4E62-9163-F9BF5B8133F2}" type="presParOf" srcId="{159E4A89-C683-474B-8EAE-3FA54900B771}" destId="{1237F670-3E84-4091-B1B6-F998102FD3C7}" srcOrd="1" destOrd="0" presId="urn:microsoft.com/office/officeart/2005/8/layout/hierarchy2"/>
    <dgm:cxn modelId="{A7069427-4B6E-4CE5-9035-752194D81D5C}" type="presParOf" srcId="{1237F670-3E84-4091-B1B6-F998102FD3C7}" destId="{D9495291-86EC-4DCD-BB10-24DC98844A58}" srcOrd="0" destOrd="0" presId="urn:microsoft.com/office/officeart/2005/8/layout/hierarchy2"/>
    <dgm:cxn modelId="{D954EFCB-6D0B-440C-AEB2-2CC556EF1A08}" type="presParOf" srcId="{1237F670-3E84-4091-B1B6-F998102FD3C7}" destId="{B7AF5FD6-FC71-4C43-9ADB-E0DDF39AD7D4}" srcOrd="1" destOrd="0" presId="urn:microsoft.com/office/officeart/2005/8/layout/hierarchy2"/>
    <dgm:cxn modelId="{93C3F8C1-84F0-4F7C-BC45-30BA1ABD4C11}" type="presParOf" srcId="{A47913E6-20D7-4EF9-8087-A267EE4CBBE9}" destId="{0A6EA505-89C7-49FD-ABE4-44B8C87A9F43}" srcOrd="2" destOrd="0" presId="urn:microsoft.com/office/officeart/2005/8/layout/hierarchy2"/>
    <dgm:cxn modelId="{DA6664A3-B2B3-4D97-B08C-E57F940CE2FA}" type="presParOf" srcId="{0A6EA505-89C7-49FD-ABE4-44B8C87A9F43}" destId="{A5AAA48F-9F15-49C7-A333-8B0C8DF03B3E}" srcOrd="0" destOrd="0" presId="urn:microsoft.com/office/officeart/2005/8/layout/hierarchy2"/>
    <dgm:cxn modelId="{7C0C7C15-6DC0-4AF0-83C3-11C58DC5E4B0}" type="presParOf" srcId="{A47913E6-20D7-4EF9-8087-A267EE4CBBE9}" destId="{10E2065F-A278-4DEA-AC87-92F1064AE18B}" srcOrd="3" destOrd="0" presId="urn:microsoft.com/office/officeart/2005/8/layout/hierarchy2"/>
    <dgm:cxn modelId="{3CB054FC-D2C6-45A6-AB90-57A69D4027C1}" type="presParOf" srcId="{10E2065F-A278-4DEA-AC87-92F1064AE18B}" destId="{BCBAD13F-9F36-4A76-ACBF-38324C9DFD1E}" srcOrd="0" destOrd="0" presId="urn:microsoft.com/office/officeart/2005/8/layout/hierarchy2"/>
    <dgm:cxn modelId="{8FD71184-94F4-491B-803C-9FB4229FB3BB}" type="presParOf" srcId="{10E2065F-A278-4DEA-AC87-92F1064AE18B}" destId="{40FF9161-F67F-470B-B339-D06EABCB52DF}" srcOrd="1" destOrd="0" presId="urn:microsoft.com/office/officeart/2005/8/layout/hierarchy2"/>
    <dgm:cxn modelId="{6FC1C97A-FA6C-4A9D-A5CF-7DDC4BB977EA}" type="presParOf" srcId="{40FF9161-F67F-470B-B339-D06EABCB52DF}" destId="{FEC367EC-C7CC-46E0-8F0B-F4EB017F4B25}" srcOrd="0" destOrd="0" presId="urn:microsoft.com/office/officeart/2005/8/layout/hierarchy2"/>
    <dgm:cxn modelId="{058F9B98-8706-4D02-B383-BC2644E99E5C}" type="presParOf" srcId="{FEC367EC-C7CC-46E0-8F0B-F4EB017F4B25}" destId="{C3BCA3D8-F0DE-402C-8374-951905FD4C54}" srcOrd="0" destOrd="0" presId="urn:microsoft.com/office/officeart/2005/8/layout/hierarchy2"/>
    <dgm:cxn modelId="{2BBCF071-5088-4A30-8486-764E63E1A744}" type="presParOf" srcId="{40FF9161-F67F-470B-B339-D06EABCB52DF}" destId="{B68415FE-5E3F-482F-91F7-2CA2D6D0722D}" srcOrd="1" destOrd="0" presId="urn:microsoft.com/office/officeart/2005/8/layout/hierarchy2"/>
    <dgm:cxn modelId="{8DD0B4E4-438F-43A6-AD32-7DBDC9D8BB75}" type="presParOf" srcId="{B68415FE-5E3F-482F-91F7-2CA2D6D0722D}" destId="{DD75CFEB-5D5C-464E-B857-D28B066AE2E1}" srcOrd="0" destOrd="0" presId="urn:microsoft.com/office/officeart/2005/8/layout/hierarchy2"/>
    <dgm:cxn modelId="{B2114214-F2A0-4650-917F-39EE8922C625}" type="presParOf" srcId="{B68415FE-5E3F-482F-91F7-2CA2D6D0722D}" destId="{6C4899F7-A918-45D1-B75A-909AE5805EBA}" srcOrd="1" destOrd="0" presId="urn:microsoft.com/office/officeart/2005/8/layout/hierarchy2"/>
    <dgm:cxn modelId="{2E7FE7B7-6E30-4AFC-9A61-3BB71FCC7EE5}" type="presParOf" srcId="{7F207EC3-B869-474B-A721-8A419CB73484}" destId="{7F4C7A20-7D9B-4C87-80B4-7508EB7EED52}" srcOrd="2" destOrd="0" presId="urn:microsoft.com/office/officeart/2005/8/layout/hierarchy2"/>
    <dgm:cxn modelId="{B94242A4-80CF-4D96-A0A5-902CA932FA49}" type="presParOf" srcId="{7F4C7A20-7D9B-4C87-80B4-7508EB7EED52}" destId="{7B43BACD-3F70-4863-BF61-523651EF3109}" srcOrd="0" destOrd="0" presId="urn:microsoft.com/office/officeart/2005/8/layout/hierarchy2"/>
    <dgm:cxn modelId="{B9A53326-65C5-4FF7-9654-BB2422B1EFCC}" type="presParOf" srcId="{7F207EC3-B869-474B-A721-8A419CB73484}" destId="{76E3E7A4-1652-4B38-A06B-68E7642740A5}" srcOrd="3" destOrd="0" presId="urn:microsoft.com/office/officeart/2005/8/layout/hierarchy2"/>
    <dgm:cxn modelId="{1BCBCD4F-8D5F-46B7-8A21-3599C72265D3}" type="presParOf" srcId="{76E3E7A4-1652-4B38-A06B-68E7642740A5}" destId="{F8179C33-7069-4902-8E2C-2F20E46E8782}" srcOrd="0" destOrd="0" presId="urn:microsoft.com/office/officeart/2005/8/layout/hierarchy2"/>
    <dgm:cxn modelId="{EB4E6B81-59BC-4BC9-8306-7F60CDEAF2AC}" type="presParOf" srcId="{76E3E7A4-1652-4B38-A06B-68E7642740A5}" destId="{6EDDF3A4-2F45-4230-83F3-C27E8F06AE10}" srcOrd="1" destOrd="0" presId="urn:microsoft.com/office/officeart/2005/8/layout/hierarchy2"/>
    <dgm:cxn modelId="{C6BF5590-0400-44C9-ABF3-848FEEFA5133}" type="presParOf" srcId="{6EDDF3A4-2F45-4230-83F3-C27E8F06AE10}" destId="{306F450E-2B81-4A6B-9207-B97384612F41}" srcOrd="0" destOrd="0" presId="urn:microsoft.com/office/officeart/2005/8/layout/hierarchy2"/>
    <dgm:cxn modelId="{51548103-3AE0-4CC2-93D6-7B77A36D0BED}" type="presParOf" srcId="{306F450E-2B81-4A6B-9207-B97384612F41}" destId="{3ABC23EF-2179-439B-8D5E-B5306E91FA99}" srcOrd="0" destOrd="0" presId="urn:microsoft.com/office/officeart/2005/8/layout/hierarchy2"/>
    <dgm:cxn modelId="{0D940FE0-FC0C-477F-B783-70B11333A52C}" type="presParOf" srcId="{6EDDF3A4-2F45-4230-83F3-C27E8F06AE10}" destId="{7B281989-846E-414B-B107-DA1938C62A09}" srcOrd="1" destOrd="0" presId="urn:microsoft.com/office/officeart/2005/8/layout/hierarchy2"/>
    <dgm:cxn modelId="{A083E826-D810-4382-B044-D309BD1405F6}" type="presParOf" srcId="{7B281989-846E-414B-B107-DA1938C62A09}" destId="{E3F8EBE6-F572-48F2-83CE-C1DC35D3DBAE}" srcOrd="0" destOrd="0" presId="urn:microsoft.com/office/officeart/2005/8/layout/hierarchy2"/>
    <dgm:cxn modelId="{67153F7F-0C60-4E66-868D-CD8A9CC8F5CF}" type="presParOf" srcId="{7B281989-846E-414B-B107-DA1938C62A09}" destId="{3B70D308-D149-46A8-BBDB-76C1F1117CA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Lst>
  <dgm:cxnLst>
    <dgm:cxn modelId="{A6E9180A-78C1-4D7F-BE77-220AC86C6F6F}" type="presOf" srcId="{C69F461A-897A-4BF5-9B75-F51BC5391E24}" destId="{9BCABDBA-7F17-4ABD-88F5-05078D8F9D3D}" srcOrd="0" destOrd="0" presId="urn:microsoft.com/office/officeart/2005/8/layout/hierarchy2"/>
    <dgm:cxn modelId="{D21F930B-860A-417E-B3F2-1F0618329042}" type="presOf" srcId="{9BBA12D4-0609-4551-A692-41B6FD5C6578}" destId="{9BF4DBD3-5F95-474B-ADAC-133F9056B28B}"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7E67EB2C-AEC4-4F71-9E2B-93E4C6B496C5}" type="presOf" srcId="{CD7A4058-34F4-4D30-B853-2FEEFACFAA91}" destId="{CB8FFB81-E4E3-43C3-8CF6-A920227023D6}" srcOrd="0" destOrd="0" presId="urn:microsoft.com/office/officeart/2005/8/layout/hierarchy2"/>
    <dgm:cxn modelId="{74863734-DE2F-42D1-A789-B2CECB273DC9}" type="presOf" srcId="{35620437-B674-441E-BE64-127B11C8921C}" destId="{C7F46534-8252-45D8-B9A1-8986B75AB1C1}" srcOrd="1"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31A2E940-B8E7-4903-8BE0-5A7AC3B58677}" type="presOf" srcId="{DF7B78C9-B3EF-44CF-852D-36C695E50F17}" destId="{A40036BC-E5D6-446C-80F6-C7A4B80883DA}" srcOrd="0" destOrd="0" presId="urn:microsoft.com/office/officeart/2005/8/layout/hierarchy2"/>
    <dgm:cxn modelId="{5A141C4E-578E-4273-85EB-5C9DC00F21AF}" type="presOf" srcId="{D9A682CB-5DDE-43AB-919F-8B7F7B104615}" destId="{73BB7357-1A7B-4050-88C4-790ADBCB625D}" srcOrd="0" destOrd="0" presId="urn:microsoft.com/office/officeart/2005/8/layout/hierarchy2"/>
    <dgm:cxn modelId="{82AC4472-B5FB-4993-BFF7-CDB6C161FC6B}" type="presOf" srcId="{1C2ABE6B-2194-4104-A754-33FF1C233404}" destId="{B6DAA14B-3305-4F93-A6BA-AC8805E13BBC}" srcOrd="0" destOrd="0" presId="urn:microsoft.com/office/officeart/2005/8/layout/hierarchy2"/>
    <dgm:cxn modelId="{DD683353-2580-484F-9F35-DFDED5591D88}" type="presOf" srcId="{35620437-B674-441E-BE64-127B11C8921C}" destId="{F6E4463E-7AB1-40C6-9184-A50DB147E61E}" srcOrd="0" destOrd="0" presId="urn:microsoft.com/office/officeart/2005/8/layout/hierarchy2"/>
    <dgm:cxn modelId="{3CC9E359-928F-40D8-A50D-72367DA1C594}" type="presOf" srcId="{4AC740F5-7A0B-425C-9B3E-37C36A205422}" destId="{DD8EF61D-0D20-4705-AB55-535AF47A94C5}" srcOrd="0" destOrd="0" presId="urn:microsoft.com/office/officeart/2005/8/layout/hierarchy2"/>
    <dgm:cxn modelId="{3EEF2D7C-E887-4040-B6E1-83BC9943F9AB}" type="presOf" srcId="{9BBA12D4-0609-4551-A692-41B6FD5C6578}" destId="{906EDC7A-0D71-4D4B-BA38-915370AA5ADA}" srcOrd="0" destOrd="0" presId="urn:microsoft.com/office/officeart/2005/8/layout/hierarchy2"/>
    <dgm:cxn modelId="{0B5BB27C-EF0F-4FBD-9BD7-E90550818A1C}" type="presOf" srcId="{48D4D2DD-923D-473B-8FF8-F00B40868278}" destId="{3DC07AF5-D86B-4C94-B519-7A6277D2FBCD}"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53E0178C-F8D6-43E2-AA55-F50B8F1044C3}" type="presOf" srcId="{51CA0FC4-56AD-4A14-A18D-AD08A9D56AF2}" destId="{2951EFB9-CA63-48AD-A351-B1EC841ED46A}"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4255DC97-1370-44D0-A94C-2FE198BF6AAE}" type="presOf" srcId="{364AA1AE-EE94-40DC-A13C-26E16E52F283}" destId="{47273E5C-67B7-4AF6-AC59-BF0E8FE9A07A}" srcOrd="1" destOrd="0" presId="urn:microsoft.com/office/officeart/2005/8/layout/hierarchy2"/>
    <dgm:cxn modelId="{A00B26B8-5CDA-4180-AEB2-5E77FB895C14}" type="presOf" srcId="{2B250F0C-4E60-4888-AB85-917A9C3905BD}" destId="{FB9CE7AB-F422-4FE4-9FA5-61325F477F59}" srcOrd="1" destOrd="0" presId="urn:microsoft.com/office/officeart/2005/8/layout/hierarchy2"/>
    <dgm:cxn modelId="{1FAAC4BA-5BFD-4B49-91C1-B54C7AB5E8BA}" type="presOf" srcId="{2C0E8DAB-083B-498A-A610-C8E540D1F95F}" destId="{B110B952-0C9F-4163-9C30-E699F6BC7E5B}"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4A2E3FC3-80C5-43DF-919A-017B9A4F44A0}" type="presOf" srcId="{2B250F0C-4E60-4888-AB85-917A9C3905BD}" destId="{9D22EEE4-FF93-4FD7-9762-7F90B9B2174D}" srcOrd="0" destOrd="0" presId="urn:microsoft.com/office/officeart/2005/8/layout/hierarchy2"/>
    <dgm:cxn modelId="{A7A022CB-EB0C-4626-99E6-5F876C81F6A2}" type="presOf" srcId="{51CA0FC4-56AD-4A14-A18D-AD08A9D56AF2}" destId="{34D20AF5-6735-4F2F-803B-ACF9EE36BEA2}" srcOrd="1" destOrd="0" presId="urn:microsoft.com/office/officeart/2005/8/layout/hierarchy2"/>
    <dgm:cxn modelId="{A3B98AD3-4AFC-4B8C-9A1E-8F33B99D3F38}" type="presOf" srcId="{C69F461A-897A-4BF5-9B75-F51BC5391E24}" destId="{5FEF92C6-AD1B-43F2-B683-83434038F417}" srcOrd="1" destOrd="0" presId="urn:microsoft.com/office/officeart/2005/8/layout/hierarchy2"/>
    <dgm:cxn modelId="{43347CD4-87EA-4D24-A02E-41BF08BFB82C}" srcId="{5298254B-75EF-4481-9316-64F54046A9CE}" destId="{CD7A4058-34F4-4D30-B853-2FEEFACFAA91}" srcOrd="1" destOrd="0" parTransId="{C69F461A-897A-4BF5-9B75-F51BC5391E24}" sibTransId="{C20DC793-0867-47AE-888C-7B42962760DE}"/>
    <dgm:cxn modelId="{E7F4D8E3-BA69-4E56-93F6-92B7B165EF00}" srcId="{CD7A4058-34F4-4D30-B853-2FEEFACFAA91}" destId="{48D4D2DD-923D-473B-8FF8-F00B40868278}" srcOrd="0" destOrd="0" parTransId="{364AA1AE-EE94-40DC-A13C-26E16E52F283}" sibTransId="{62DD9E88-8AA6-4AEE-945C-E219F3993159}"/>
    <dgm:cxn modelId="{23A190E4-798C-4C80-B0D7-703215FC2E62}" type="presOf" srcId="{364AA1AE-EE94-40DC-A13C-26E16E52F283}" destId="{FE373A7E-3635-4340-9347-46B6BFBFD200}" srcOrd="0" destOrd="0" presId="urn:microsoft.com/office/officeart/2005/8/layout/hierarchy2"/>
    <dgm:cxn modelId="{E4FBF4F7-D957-4019-B1AC-4147992B8AB5}" type="presOf" srcId="{5298254B-75EF-4481-9316-64F54046A9CE}" destId="{AD69DD67-DA8B-4327-8FB6-B1ED5881B6C0}" srcOrd="0" destOrd="0" presId="urn:microsoft.com/office/officeart/2005/8/layout/hierarchy2"/>
    <dgm:cxn modelId="{B53844D3-CAF2-4CE9-8501-54FAA38F8A0D}" type="presParOf" srcId="{B6DAA14B-3305-4F93-A6BA-AC8805E13BBC}" destId="{45E3ECBA-C6D0-4585-880A-A01F56B443D6}" srcOrd="0" destOrd="0" presId="urn:microsoft.com/office/officeart/2005/8/layout/hierarchy2"/>
    <dgm:cxn modelId="{82BB9DEB-E570-4345-8127-972397B23641}" type="presParOf" srcId="{45E3ECBA-C6D0-4585-880A-A01F56B443D6}" destId="{AD69DD67-DA8B-4327-8FB6-B1ED5881B6C0}" srcOrd="0" destOrd="0" presId="urn:microsoft.com/office/officeart/2005/8/layout/hierarchy2"/>
    <dgm:cxn modelId="{925B15EE-E869-4810-9D44-0A709F8952E4}" type="presParOf" srcId="{45E3ECBA-C6D0-4585-880A-A01F56B443D6}" destId="{AEFB50EF-9B7B-4A67-8A06-3768D82F4F35}" srcOrd="1" destOrd="0" presId="urn:microsoft.com/office/officeart/2005/8/layout/hierarchy2"/>
    <dgm:cxn modelId="{77418B46-BC00-4D28-A278-BBA86C46D1D1}" type="presParOf" srcId="{AEFB50EF-9B7B-4A67-8A06-3768D82F4F35}" destId="{906EDC7A-0D71-4D4B-BA38-915370AA5ADA}" srcOrd="0" destOrd="0" presId="urn:microsoft.com/office/officeart/2005/8/layout/hierarchy2"/>
    <dgm:cxn modelId="{4D447196-30EE-45F0-BAA6-9C88C25B1D4F}" type="presParOf" srcId="{906EDC7A-0D71-4D4B-BA38-915370AA5ADA}" destId="{9BF4DBD3-5F95-474B-ADAC-133F9056B28B}" srcOrd="0" destOrd="0" presId="urn:microsoft.com/office/officeart/2005/8/layout/hierarchy2"/>
    <dgm:cxn modelId="{7AFDC59C-8D21-499D-A740-66617BD12A7E}" type="presParOf" srcId="{AEFB50EF-9B7B-4A67-8A06-3768D82F4F35}" destId="{7D96E242-F765-43D2-885D-856E91BD7876}" srcOrd="1" destOrd="0" presId="urn:microsoft.com/office/officeart/2005/8/layout/hierarchy2"/>
    <dgm:cxn modelId="{AC69C393-95CB-4548-B815-5AA139E5C975}" type="presParOf" srcId="{7D96E242-F765-43D2-885D-856E91BD7876}" destId="{73BB7357-1A7B-4050-88C4-790ADBCB625D}" srcOrd="0" destOrd="0" presId="urn:microsoft.com/office/officeart/2005/8/layout/hierarchy2"/>
    <dgm:cxn modelId="{9995955F-F76C-4A0A-BEC8-71829C28437D}" type="presParOf" srcId="{7D96E242-F765-43D2-885D-856E91BD7876}" destId="{D56EE5CC-C4D8-4DA6-AC06-6FF6333366BE}" srcOrd="1" destOrd="0" presId="urn:microsoft.com/office/officeart/2005/8/layout/hierarchy2"/>
    <dgm:cxn modelId="{90EF8AB2-A1D2-4D04-973E-43F06D8652CF}" type="presParOf" srcId="{D56EE5CC-C4D8-4DA6-AC06-6FF6333366BE}" destId="{2951EFB9-CA63-48AD-A351-B1EC841ED46A}" srcOrd="0" destOrd="0" presId="urn:microsoft.com/office/officeart/2005/8/layout/hierarchy2"/>
    <dgm:cxn modelId="{CA081D2E-B53E-40B0-BE05-F3BD4446A844}" type="presParOf" srcId="{2951EFB9-CA63-48AD-A351-B1EC841ED46A}" destId="{34D20AF5-6735-4F2F-803B-ACF9EE36BEA2}" srcOrd="0" destOrd="0" presId="urn:microsoft.com/office/officeart/2005/8/layout/hierarchy2"/>
    <dgm:cxn modelId="{CB3BCDDC-4CA6-4317-BFFF-17A328AC7EE5}" type="presParOf" srcId="{D56EE5CC-C4D8-4DA6-AC06-6FF6333366BE}" destId="{E4EEF5AC-A0E9-4DFF-973A-8F4B97B35161}" srcOrd="1" destOrd="0" presId="urn:microsoft.com/office/officeart/2005/8/layout/hierarchy2"/>
    <dgm:cxn modelId="{1F7A1D50-593F-4D8D-8AB6-5E5102367B00}" type="presParOf" srcId="{E4EEF5AC-A0E9-4DFF-973A-8F4B97B35161}" destId="{A40036BC-E5D6-446C-80F6-C7A4B80883DA}" srcOrd="0" destOrd="0" presId="urn:microsoft.com/office/officeart/2005/8/layout/hierarchy2"/>
    <dgm:cxn modelId="{6B3DB3DA-38A1-43DC-873A-5F097DB7ACBE}" type="presParOf" srcId="{E4EEF5AC-A0E9-4DFF-973A-8F4B97B35161}" destId="{4862C7B3-1512-4C83-B2EB-00C9D604D13A}" srcOrd="1" destOrd="0" presId="urn:microsoft.com/office/officeart/2005/8/layout/hierarchy2"/>
    <dgm:cxn modelId="{7428D277-AB4B-4C97-98FB-67D17F9E2167}" type="presParOf" srcId="{D56EE5CC-C4D8-4DA6-AC06-6FF6333366BE}" destId="{F6E4463E-7AB1-40C6-9184-A50DB147E61E}" srcOrd="2" destOrd="0" presId="urn:microsoft.com/office/officeart/2005/8/layout/hierarchy2"/>
    <dgm:cxn modelId="{F347ADF4-5F5C-4807-9852-181A8058CA59}" type="presParOf" srcId="{F6E4463E-7AB1-40C6-9184-A50DB147E61E}" destId="{C7F46534-8252-45D8-B9A1-8986B75AB1C1}" srcOrd="0" destOrd="0" presId="urn:microsoft.com/office/officeart/2005/8/layout/hierarchy2"/>
    <dgm:cxn modelId="{D2948293-0299-4F86-A0A7-D6D314B1935E}" type="presParOf" srcId="{D56EE5CC-C4D8-4DA6-AC06-6FF6333366BE}" destId="{6F982ADB-6E9B-4D23-92D6-6624D24AFD01}" srcOrd="3" destOrd="0" presId="urn:microsoft.com/office/officeart/2005/8/layout/hierarchy2"/>
    <dgm:cxn modelId="{ED44E450-A74B-450D-A4E1-25CD98AF1717}" type="presParOf" srcId="{6F982ADB-6E9B-4D23-92D6-6624D24AFD01}" destId="{B110B952-0C9F-4163-9C30-E699F6BC7E5B}" srcOrd="0" destOrd="0" presId="urn:microsoft.com/office/officeart/2005/8/layout/hierarchy2"/>
    <dgm:cxn modelId="{63673BDE-1873-4C06-BCB8-916491B58F58}" type="presParOf" srcId="{6F982ADB-6E9B-4D23-92D6-6624D24AFD01}" destId="{2BF6DC36-E629-4E6B-9446-5265AE188E80}" srcOrd="1" destOrd="0" presId="urn:microsoft.com/office/officeart/2005/8/layout/hierarchy2"/>
    <dgm:cxn modelId="{858BB0A6-F900-44EF-BA9C-96FD71D46A86}" type="presParOf" srcId="{AEFB50EF-9B7B-4A67-8A06-3768D82F4F35}" destId="{9BCABDBA-7F17-4ABD-88F5-05078D8F9D3D}" srcOrd="2" destOrd="0" presId="urn:microsoft.com/office/officeart/2005/8/layout/hierarchy2"/>
    <dgm:cxn modelId="{66BF1046-7FF4-4FD8-A903-A6C7EBE9AF30}" type="presParOf" srcId="{9BCABDBA-7F17-4ABD-88F5-05078D8F9D3D}" destId="{5FEF92C6-AD1B-43F2-B683-83434038F417}" srcOrd="0" destOrd="0" presId="urn:microsoft.com/office/officeart/2005/8/layout/hierarchy2"/>
    <dgm:cxn modelId="{26D09182-9F90-4B27-8AC6-3168A98DB735}" type="presParOf" srcId="{AEFB50EF-9B7B-4A67-8A06-3768D82F4F35}" destId="{07B1D72D-4EA7-4449-B9B4-F4DB2D9BF03F}" srcOrd="3" destOrd="0" presId="urn:microsoft.com/office/officeart/2005/8/layout/hierarchy2"/>
    <dgm:cxn modelId="{A0885D4D-FC23-4308-94BA-7B096CB970DF}" type="presParOf" srcId="{07B1D72D-4EA7-4449-B9B4-F4DB2D9BF03F}" destId="{CB8FFB81-E4E3-43C3-8CF6-A920227023D6}" srcOrd="0" destOrd="0" presId="urn:microsoft.com/office/officeart/2005/8/layout/hierarchy2"/>
    <dgm:cxn modelId="{10EED403-96DF-4433-8D43-9960424CAE1A}" type="presParOf" srcId="{07B1D72D-4EA7-4449-B9B4-F4DB2D9BF03F}" destId="{8F84034B-D50D-4839-8710-01A10F25A1F7}" srcOrd="1" destOrd="0" presId="urn:microsoft.com/office/officeart/2005/8/layout/hierarchy2"/>
    <dgm:cxn modelId="{A2BE60FF-2C4A-48B4-996F-60C420D772C9}" type="presParOf" srcId="{8F84034B-D50D-4839-8710-01A10F25A1F7}" destId="{FE373A7E-3635-4340-9347-46B6BFBFD200}" srcOrd="0" destOrd="0" presId="urn:microsoft.com/office/officeart/2005/8/layout/hierarchy2"/>
    <dgm:cxn modelId="{E6B1595D-D129-40D7-B9E5-50A4309CCAFC}" type="presParOf" srcId="{FE373A7E-3635-4340-9347-46B6BFBFD200}" destId="{47273E5C-67B7-4AF6-AC59-BF0E8FE9A07A}" srcOrd="0" destOrd="0" presId="urn:microsoft.com/office/officeart/2005/8/layout/hierarchy2"/>
    <dgm:cxn modelId="{FBB41AF0-9F7B-4DFC-AA47-1F4A00578172}" type="presParOf" srcId="{8F84034B-D50D-4839-8710-01A10F25A1F7}" destId="{B5DDB5CA-DDD2-4470-BC39-E9DD3D8FE6A1}" srcOrd="1" destOrd="0" presId="urn:microsoft.com/office/officeart/2005/8/layout/hierarchy2"/>
    <dgm:cxn modelId="{4A0EE991-7778-40BF-885C-64D43584545B}" type="presParOf" srcId="{B5DDB5CA-DDD2-4470-BC39-E9DD3D8FE6A1}" destId="{3DC07AF5-D86B-4C94-B519-7A6277D2FBCD}" srcOrd="0" destOrd="0" presId="urn:microsoft.com/office/officeart/2005/8/layout/hierarchy2"/>
    <dgm:cxn modelId="{A59FA586-9917-4D2F-8198-2494FE5502AD}" type="presParOf" srcId="{B5DDB5CA-DDD2-4470-BC39-E9DD3D8FE6A1}" destId="{A961470E-9FEB-4A3D-A1DD-0C4C56A747DF}" srcOrd="1" destOrd="0" presId="urn:microsoft.com/office/officeart/2005/8/layout/hierarchy2"/>
    <dgm:cxn modelId="{F8D9A8A2-A70E-46C0-B210-EF076FE12441}" type="presParOf" srcId="{8F84034B-D50D-4839-8710-01A10F25A1F7}" destId="{9D22EEE4-FF93-4FD7-9762-7F90B9B2174D}" srcOrd="2" destOrd="0" presId="urn:microsoft.com/office/officeart/2005/8/layout/hierarchy2"/>
    <dgm:cxn modelId="{D8B84F42-AFD2-404D-BE8F-9BE70EE7D1C3}" type="presParOf" srcId="{9D22EEE4-FF93-4FD7-9762-7F90B9B2174D}" destId="{FB9CE7AB-F422-4FE4-9FA5-61325F477F59}" srcOrd="0" destOrd="0" presId="urn:microsoft.com/office/officeart/2005/8/layout/hierarchy2"/>
    <dgm:cxn modelId="{01B38C20-041B-4D0E-BE23-1AD6D7BD22BD}" type="presParOf" srcId="{8F84034B-D50D-4839-8710-01A10F25A1F7}" destId="{910573D3-2ABB-423F-AB2B-82AC86F1F3D4}" srcOrd="3" destOrd="0" presId="urn:microsoft.com/office/officeart/2005/8/layout/hierarchy2"/>
    <dgm:cxn modelId="{523E5145-1438-441D-BD0D-60BCBDF8820B}" type="presParOf" srcId="{910573D3-2ABB-423F-AB2B-82AC86F1F3D4}" destId="{DD8EF61D-0D20-4705-AB55-535AF47A94C5}" srcOrd="0" destOrd="0" presId="urn:microsoft.com/office/officeart/2005/8/layout/hierarchy2"/>
    <dgm:cxn modelId="{121819E4-36CA-4367-A2F8-EAC3B52E80EC}" type="presParOf" srcId="{910573D3-2ABB-423F-AB2B-82AC86F1F3D4}" destId="{2F7C9C15-B0CF-40FA-A782-597C35BEAD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B9B8C-CADA-4C60-B74D-6D8CA0CBA41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33C4F5F-F30A-4B7F-AB02-2684B4822B90}">
      <dgm:prSet phldrT="[Text]"/>
      <dgm:spPr/>
      <dgm:t>
        <a:bodyPr/>
        <a:lstStyle/>
        <a:p>
          <a:r>
            <a:rPr lang="en-US" dirty="0"/>
            <a:t>Sales analysis</a:t>
          </a:r>
        </a:p>
      </dgm:t>
    </dgm:pt>
    <dgm:pt modelId="{B24130AC-B754-43D1-8918-CDD686B81C00}" type="parTrans" cxnId="{D877D103-B3CC-48C3-8AD1-BCD79ACE9D1B}">
      <dgm:prSet/>
      <dgm:spPr/>
      <dgm:t>
        <a:bodyPr/>
        <a:lstStyle/>
        <a:p>
          <a:endParaRPr lang="en-US"/>
        </a:p>
      </dgm:t>
    </dgm:pt>
    <dgm:pt modelId="{19DC95E4-9A00-4694-8EF4-20740F284EC4}" type="sibTrans" cxnId="{D877D103-B3CC-48C3-8AD1-BCD79ACE9D1B}">
      <dgm:prSet/>
      <dgm:spPr/>
      <dgm:t>
        <a:bodyPr/>
        <a:lstStyle/>
        <a:p>
          <a:endParaRPr lang="en-US"/>
        </a:p>
      </dgm:t>
    </dgm:pt>
    <dgm:pt modelId="{09B4925C-166D-4CF2-B59B-91FE24A728D4}">
      <dgm:prSet/>
      <dgm:spPr/>
      <dgm:t>
        <a:bodyPr/>
        <a:lstStyle/>
        <a:p>
          <a:r>
            <a:rPr lang="en-US" dirty="0"/>
            <a:t>How do sales compare in two different stores in the same state?</a:t>
          </a:r>
        </a:p>
      </dgm:t>
    </dgm:pt>
    <dgm:pt modelId="{EC46B0BE-555E-451F-BCF3-56CF096718C3}" type="parTrans" cxnId="{FB0BDD45-F716-4C69-B6B6-8865AE7EFD3B}">
      <dgm:prSet/>
      <dgm:spPr/>
      <dgm:t>
        <a:bodyPr/>
        <a:lstStyle/>
        <a:p>
          <a:endParaRPr lang="en-US"/>
        </a:p>
      </dgm:t>
    </dgm:pt>
    <dgm:pt modelId="{C50732B9-7AF6-4455-B6E9-CA0CEC4A4FB0}" type="sibTrans" cxnId="{FB0BDD45-F716-4C69-B6B6-8865AE7EFD3B}">
      <dgm:prSet/>
      <dgm:spPr/>
      <dgm:t>
        <a:bodyPr/>
        <a:lstStyle/>
        <a:p>
          <a:endParaRPr lang="en-US"/>
        </a:p>
      </dgm:t>
    </dgm:pt>
    <dgm:pt modelId="{1294BACA-33FB-44C1-83B0-32668BD1E674}">
      <dgm:prSet/>
      <dgm:spPr/>
      <dgm:t>
        <a:bodyPr/>
        <a:lstStyle/>
        <a:p>
          <a:r>
            <a:rPr lang="en-US" dirty="0"/>
            <a:t>Profitability analysis</a:t>
          </a:r>
        </a:p>
      </dgm:t>
    </dgm:pt>
    <dgm:pt modelId="{259D04A1-2705-49B8-885D-CAC8AE7F5BB5}" type="parTrans" cxnId="{763F095E-02C3-40E8-8578-F9650BA6A708}">
      <dgm:prSet/>
      <dgm:spPr/>
      <dgm:t>
        <a:bodyPr/>
        <a:lstStyle/>
        <a:p>
          <a:endParaRPr lang="en-US"/>
        </a:p>
      </dgm:t>
    </dgm:pt>
    <dgm:pt modelId="{E195CEF0-ACD6-48F0-865C-19E8589A0B2E}" type="sibTrans" cxnId="{763F095E-02C3-40E8-8578-F9650BA6A708}">
      <dgm:prSet/>
      <dgm:spPr/>
      <dgm:t>
        <a:bodyPr/>
        <a:lstStyle/>
        <a:p>
          <a:endParaRPr lang="en-US"/>
        </a:p>
      </dgm:t>
    </dgm:pt>
    <dgm:pt modelId="{2C75FA06-E2CF-4483-B8F5-7A62D7CB3CAC}">
      <dgm:prSet/>
      <dgm:spPr/>
      <dgm:t>
        <a:bodyPr/>
        <a:lstStyle/>
        <a:p>
          <a:r>
            <a:rPr lang="en-US" dirty="0"/>
            <a:t>Which product lines are the highest revenue producers this year?</a:t>
          </a:r>
        </a:p>
      </dgm:t>
    </dgm:pt>
    <dgm:pt modelId="{1EC418B3-3DD2-4D6A-AF10-6271AB94E769}" type="parTrans" cxnId="{38838F48-7EA8-4387-A832-A78C90C01019}">
      <dgm:prSet/>
      <dgm:spPr/>
      <dgm:t>
        <a:bodyPr/>
        <a:lstStyle/>
        <a:p>
          <a:endParaRPr lang="en-US"/>
        </a:p>
      </dgm:t>
    </dgm:pt>
    <dgm:pt modelId="{2FE7ADC1-34CC-4939-BB33-A3EDB1131C00}" type="sibTrans" cxnId="{38838F48-7EA8-4387-A832-A78C90C01019}">
      <dgm:prSet/>
      <dgm:spPr/>
      <dgm:t>
        <a:bodyPr/>
        <a:lstStyle/>
        <a:p>
          <a:endParaRPr lang="en-US"/>
        </a:p>
      </dgm:t>
    </dgm:pt>
    <dgm:pt modelId="{2A3FB32E-540F-4B8A-9E63-4AD8EC1F2CE9}">
      <dgm:prSet/>
      <dgm:spPr/>
      <dgm:t>
        <a:bodyPr/>
        <a:lstStyle/>
        <a:p>
          <a:r>
            <a:rPr lang="en-US" dirty="0"/>
            <a:t>Sales force analysis</a:t>
          </a:r>
        </a:p>
      </dgm:t>
    </dgm:pt>
    <dgm:pt modelId="{E898B631-2B7D-456F-BD12-1AF4CF1BE0C5}" type="parTrans" cxnId="{7723AAE2-9564-434E-8CC5-0982342BBFCB}">
      <dgm:prSet/>
      <dgm:spPr/>
      <dgm:t>
        <a:bodyPr/>
        <a:lstStyle/>
        <a:p>
          <a:endParaRPr lang="en-US"/>
        </a:p>
      </dgm:t>
    </dgm:pt>
    <dgm:pt modelId="{745BDACC-404E-4336-BA5C-FACC4A37F59C}" type="sibTrans" cxnId="{7723AAE2-9564-434E-8CC5-0982342BBFCB}">
      <dgm:prSet/>
      <dgm:spPr/>
      <dgm:t>
        <a:bodyPr/>
        <a:lstStyle/>
        <a:p>
          <a:endParaRPr lang="en-US"/>
        </a:p>
      </dgm:t>
    </dgm:pt>
    <dgm:pt modelId="{2C4CADC4-8C26-44F7-88D0-C4F78ADF9479}">
      <dgm:prSet/>
      <dgm:spPr/>
      <dgm:t>
        <a:bodyPr/>
        <a:lstStyle/>
        <a:p>
          <a:r>
            <a:rPr lang="en-US" dirty="0"/>
            <a:t>Did salesperson X meet this quarter’s target? </a:t>
          </a:r>
        </a:p>
      </dgm:t>
    </dgm:pt>
    <dgm:pt modelId="{9BDE30FA-AAEB-4FE5-9360-A7E1029B4C3D}" type="parTrans" cxnId="{C19CD6F9-1F43-4537-91E8-910C80F03571}">
      <dgm:prSet/>
      <dgm:spPr/>
      <dgm:t>
        <a:bodyPr/>
        <a:lstStyle/>
        <a:p>
          <a:endParaRPr lang="en-US"/>
        </a:p>
      </dgm:t>
    </dgm:pt>
    <dgm:pt modelId="{35B8ABF9-A941-429A-844D-9CA5FBEC7ACE}" type="sibTrans" cxnId="{C19CD6F9-1F43-4537-91E8-910C80F03571}">
      <dgm:prSet/>
      <dgm:spPr/>
      <dgm:t>
        <a:bodyPr/>
        <a:lstStyle/>
        <a:p>
          <a:endParaRPr lang="en-US"/>
        </a:p>
      </dgm:t>
    </dgm:pt>
    <dgm:pt modelId="{80633482-138F-4939-878E-EA0D5BEC798C}" type="pres">
      <dgm:prSet presAssocID="{1B5B9B8C-CADA-4C60-B74D-6D8CA0CBA41E}" presName="linear" presStyleCnt="0">
        <dgm:presLayoutVars>
          <dgm:dir/>
          <dgm:animLvl val="lvl"/>
          <dgm:resizeHandles val="exact"/>
        </dgm:presLayoutVars>
      </dgm:prSet>
      <dgm:spPr/>
    </dgm:pt>
    <dgm:pt modelId="{50FA5C81-F10A-418A-A965-0F0C9860ABF0}" type="pres">
      <dgm:prSet presAssocID="{733C4F5F-F30A-4B7F-AB02-2684B4822B90}" presName="parentLin" presStyleCnt="0"/>
      <dgm:spPr/>
    </dgm:pt>
    <dgm:pt modelId="{55B811F5-775C-4A5B-B767-CE3793F68997}" type="pres">
      <dgm:prSet presAssocID="{733C4F5F-F30A-4B7F-AB02-2684B4822B90}" presName="parentLeftMargin" presStyleLbl="node1" presStyleIdx="0" presStyleCnt="3"/>
      <dgm:spPr/>
    </dgm:pt>
    <dgm:pt modelId="{2C057CBC-4276-4358-AC45-5314FEE85A05}" type="pres">
      <dgm:prSet presAssocID="{733C4F5F-F30A-4B7F-AB02-2684B4822B90}" presName="parentText" presStyleLbl="node1" presStyleIdx="0" presStyleCnt="3">
        <dgm:presLayoutVars>
          <dgm:chMax val="0"/>
          <dgm:bulletEnabled val="1"/>
        </dgm:presLayoutVars>
      </dgm:prSet>
      <dgm:spPr/>
    </dgm:pt>
    <dgm:pt modelId="{285949C6-ED6B-486E-96A6-9B6928348906}" type="pres">
      <dgm:prSet presAssocID="{733C4F5F-F30A-4B7F-AB02-2684B4822B90}" presName="negativeSpace" presStyleCnt="0"/>
      <dgm:spPr/>
    </dgm:pt>
    <dgm:pt modelId="{545D346F-B22F-4C0B-A65D-E96CCC37EF5F}" type="pres">
      <dgm:prSet presAssocID="{733C4F5F-F30A-4B7F-AB02-2684B4822B90}" presName="childText" presStyleLbl="conFgAcc1" presStyleIdx="0" presStyleCnt="3">
        <dgm:presLayoutVars>
          <dgm:bulletEnabled val="1"/>
        </dgm:presLayoutVars>
      </dgm:prSet>
      <dgm:spPr/>
    </dgm:pt>
    <dgm:pt modelId="{14E9B7B2-92C6-4219-BFCB-D2D247766E1C}" type="pres">
      <dgm:prSet presAssocID="{19DC95E4-9A00-4694-8EF4-20740F284EC4}" presName="spaceBetweenRectangles" presStyleCnt="0"/>
      <dgm:spPr/>
    </dgm:pt>
    <dgm:pt modelId="{E5C3A4C8-A19E-4337-8EC8-D8B54A231F3C}" type="pres">
      <dgm:prSet presAssocID="{1294BACA-33FB-44C1-83B0-32668BD1E674}" presName="parentLin" presStyleCnt="0"/>
      <dgm:spPr/>
    </dgm:pt>
    <dgm:pt modelId="{6E4DE4B5-62C1-4998-98C3-1D37A8EA2C0F}" type="pres">
      <dgm:prSet presAssocID="{1294BACA-33FB-44C1-83B0-32668BD1E674}" presName="parentLeftMargin" presStyleLbl="node1" presStyleIdx="0" presStyleCnt="3"/>
      <dgm:spPr/>
    </dgm:pt>
    <dgm:pt modelId="{9E46D764-DF36-4AB6-8371-E8BE5EDD58B2}" type="pres">
      <dgm:prSet presAssocID="{1294BACA-33FB-44C1-83B0-32668BD1E674}" presName="parentText" presStyleLbl="node1" presStyleIdx="1" presStyleCnt="3">
        <dgm:presLayoutVars>
          <dgm:chMax val="0"/>
          <dgm:bulletEnabled val="1"/>
        </dgm:presLayoutVars>
      </dgm:prSet>
      <dgm:spPr/>
    </dgm:pt>
    <dgm:pt modelId="{901DF2B9-F1C1-46EC-86CE-192AA4987B33}" type="pres">
      <dgm:prSet presAssocID="{1294BACA-33FB-44C1-83B0-32668BD1E674}" presName="negativeSpace" presStyleCnt="0"/>
      <dgm:spPr/>
    </dgm:pt>
    <dgm:pt modelId="{3644B952-0175-443E-A549-8AC32D07C608}" type="pres">
      <dgm:prSet presAssocID="{1294BACA-33FB-44C1-83B0-32668BD1E674}" presName="childText" presStyleLbl="conFgAcc1" presStyleIdx="1" presStyleCnt="3">
        <dgm:presLayoutVars>
          <dgm:bulletEnabled val="1"/>
        </dgm:presLayoutVars>
      </dgm:prSet>
      <dgm:spPr/>
    </dgm:pt>
    <dgm:pt modelId="{9F6A81DA-9A4B-4B8C-87BE-63C696E2D22E}" type="pres">
      <dgm:prSet presAssocID="{E195CEF0-ACD6-48F0-865C-19E8589A0B2E}" presName="spaceBetweenRectangles" presStyleCnt="0"/>
      <dgm:spPr/>
    </dgm:pt>
    <dgm:pt modelId="{C5CE36A5-1FB4-4696-8799-90B3E3DBFFEA}" type="pres">
      <dgm:prSet presAssocID="{2A3FB32E-540F-4B8A-9E63-4AD8EC1F2CE9}" presName="parentLin" presStyleCnt="0"/>
      <dgm:spPr/>
    </dgm:pt>
    <dgm:pt modelId="{99334B36-4BA1-4792-83CB-5F83D0FD1CF6}" type="pres">
      <dgm:prSet presAssocID="{2A3FB32E-540F-4B8A-9E63-4AD8EC1F2CE9}" presName="parentLeftMargin" presStyleLbl="node1" presStyleIdx="1" presStyleCnt="3"/>
      <dgm:spPr/>
    </dgm:pt>
    <dgm:pt modelId="{37113FE5-59BF-4C3D-B624-BEBBFA9A84BC}" type="pres">
      <dgm:prSet presAssocID="{2A3FB32E-540F-4B8A-9E63-4AD8EC1F2CE9}" presName="parentText" presStyleLbl="node1" presStyleIdx="2" presStyleCnt="3">
        <dgm:presLayoutVars>
          <dgm:chMax val="0"/>
          <dgm:bulletEnabled val="1"/>
        </dgm:presLayoutVars>
      </dgm:prSet>
      <dgm:spPr/>
    </dgm:pt>
    <dgm:pt modelId="{2B947E1C-7E34-4AA7-9905-4B886304E84D}" type="pres">
      <dgm:prSet presAssocID="{2A3FB32E-540F-4B8A-9E63-4AD8EC1F2CE9}" presName="negativeSpace" presStyleCnt="0"/>
      <dgm:spPr/>
    </dgm:pt>
    <dgm:pt modelId="{B4D6E0F4-3E14-4576-8D8C-9CD2C84C8DCB}" type="pres">
      <dgm:prSet presAssocID="{2A3FB32E-540F-4B8A-9E63-4AD8EC1F2CE9}" presName="childText" presStyleLbl="conFgAcc1" presStyleIdx="2" presStyleCnt="3">
        <dgm:presLayoutVars>
          <dgm:bulletEnabled val="1"/>
        </dgm:presLayoutVars>
      </dgm:prSet>
      <dgm:spPr/>
    </dgm:pt>
  </dgm:ptLst>
  <dgm:cxnLst>
    <dgm:cxn modelId="{D877D103-B3CC-48C3-8AD1-BCD79ACE9D1B}" srcId="{1B5B9B8C-CADA-4C60-B74D-6D8CA0CBA41E}" destId="{733C4F5F-F30A-4B7F-AB02-2684B4822B90}" srcOrd="0" destOrd="0" parTransId="{B24130AC-B754-43D1-8918-CDD686B81C00}" sibTransId="{19DC95E4-9A00-4694-8EF4-20740F284EC4}"/>
    <dgm:cxn modelId="{B96E332C-B800-44F1-BA9A-A72DA078A2E2}" type="presOf" srcId="{733C4F5F-F30A-4B7F-AB02-2684B4822B90}" destId="{55B811F5-775C-4A5B-B767-CE3793F68997}" srcOrd="0" destOrd="0" presId="urn:microsoft.com/office/officeart/2005/8/layout/list1"/>
    <dgm:cxn modelId="{5985CC34-A779-40A2-B892-7CF0E8215CFA}" type="presOf" srcId="{733C4F5F-F30A-4B7F-AB02-2684B4822B90}" destId="{2C057CBC-4276-4358-AC45-5314FEE85A05}" srcOrd="1" destOrd="0" presId="urn:microsoft.com/office/officeart/2005/8/layout/list1"/>
    <dgm:cxn modelId="{10A27740-A830-42E1-A10E-0B534943E62B}" type="presOf" srcId="{1294BACA-33FB-44C1-83B0-32668BD1E674}" destId="{6E4DE4B5-62C1-4998-98C3-1D37A8EA2C0F}" srcOrd="0" destOrd="0" presId="urn:microsoft.com/office/officeart/2005/8/layout/list1"/>
    <dgm:cxn modelId="{2EB82C5D-2D18-4A6D-B2D4-656D21363846}" type="presOf" srcId="{1294BACA-33FB-44C1-83B0-32668BD1E674}" destId="{9E46D764-DF36-4AB6-8371-E8BE5EDD58B2}" srcOrd="1" destOrd="0" presId="urn:microsoft.com/office/officeart/2005/8/layout/list1"/>
    <dgm:cxn modelId="{763F095E-02C3-40E8-8578-F9650BA6A708}" srcId="{1B5B9B8C-CADA-4C60-B74D-6D8CA0CBA41E}" destId="{1294BACA-33FB-44C1-83B0-32668BD1E674}" srcOrd="1" destOrd="0" parTransId="{259D04A1-2705-49B8-885D-CAC8AE7F5BB5}" sibTransId="{E195CEF0-ACD6-48F0-865C-19E8589A0B2E}"/>
    <dgm:cxn modelId="{ED8BA542-6509-42D4-ABB2-F90BB2472FAD}" type="presOf" srcId="{09B4925C-166D-4CF2-B59B-91FE24A728D4}" destId="{545D346F-B22F-4C0B-A65D-E96CCC37EF5F}" srcOrd="0" destOrd="0" presId="urn:microsoft.com/office/officeart/2005/8/layout/list1"/>
    <dgm:cxn modelId="{FB0BDD45-F716-4C69-B6B6-8865AE7EFD3B}" srcId="{733C4F5F-F30A-4B7F-AB02-2684B4822B90}" destId="{09B4925C-166D-4CF2-B59B-91FE24A728D4}" srcOrd="0" destOrd="0" parTransId="{EC46B0BE-555E-451F-BCF3-56CF096718C3}" sibTransId="{C50732B9-7AF6-4455-B6E9-CA0CEC4A4FB0}"/>
    <dgm:cxn modelId="{38838F48-7EA8-4387-A832-A78C90C01019}" srcId="{1294BACA-33FB-44C1-83B0-32668BD1E674}" destId="{2C75FA06-E2CF-4483-B8F5-7A62D7CB3CAC}" srcOrd="0" destOrd="0" parTransId="{1EC418B3-3DD2-4D6A-AF10-6271AB94E769}" sibTransId="{2FE7ADC1-34CC-4939-BB33-A3EDB1131C00}"/>
    <dgm:cxn modelId="{54680958-370D-477C-B48A-BE782A282A54}" type="presOf" srcId="{1B5B9B8C-CADA-4C60-B74D-6D8CA0CBA41E}" destId="{80633482-138F-4939-878E-EA0D5BEC798C}" srcOrd="0" destOrd="0" presId="urn:microsoft.com/office/officeart/2005/8/layout/list1"/>
    <dgm:cxn modelId="{F925E781-722B-48EA-AE3C-1EE92B1162DB}" type="presOf" srcId="{2C4CADC4-8C26-44F7-88D0-C4F78ADF9479}" destId="{B4D6E0F4-3E14-4576-8D8C-9CD2C84C8DCB}" srcOrd="0" destOrd="0" presId="urn:microsoft.com/office/officeart/2005/8/layout/list1"/>
    <dgm:cxn modelId="{D7945588-C183-4513-AC5E-99F0D2C709F5}" type="presOf" srcId="{2C75FA06-E2CF-4483-B8F5-7A62D7CB3CAC}" destId="{3644B952-0175-443E-A549-8AC32D07C608}" srcOrd="0" destOrd="0" presId="urn:microsoft.com/office/officeart/2005/8/layout/list1"/>
    <dgm:cxn modelId="{7723AAE2-9564-434E-8CC5-0982342BBFCB}" srcId="{1B5B9B8C-CADA-4C60-B74D-6D8CA0CBA41E}" destId="{2A3FB32E-540F-4B8A-9E63-4AD8EC1F2CE9}" srcOrd="2" destOrd="0" parTransId="{E898B631-2B7D-456F-BD12-1AF4CF1BE0C5}" sibTransId="{745BDACC-404E-4336-BA5C-FACC4A37F59C}"/>
    <dgm:cxn modelId="{0872FEEE-142D-4892-9A84-9C9A47E8F887}" type="presOf" srcId="{2A3FB32E-540F-4B8A-9E63-4AD8EC1F2CE9}" destId="{37113FE5-59BF-4C3D-B624-BEBBFA9A84BC}" srcOrd="1" destOrd="0" presId="urn:microsoft.com/office/officeart/2005/8/layout/list1"/>
    <dgm:cxn modelId="{A4245EF3-9ADB-4C4A-B340-8DEEAA17BDC3}" type="presOf" srcId="{2A3FB32E-540F-4B8A-9E63-4AD8EC1F2CE9}" destId="{99334B36-4BA1-4792-83CB-5F83D0FD1CF6}" srcOrd="0" destOrd="0" presId="urn:microsoft.com/office/officeart/2005/8/layout/list1"/>
    <dgm:cxn modelId="{C19CD6F9-1F43-4537-91E8-910C80F03571}" srcId="{2A3FB32E-540F-4B8A-9E63-4AD8EC1F2CE9}" destId="{2C4CADC4-8C26-44F7-88D0-C4F78ADF9479}" srcOrd="0" destOrd="0" parTransId="{9BDE30FA-AAEB-4FE5-9360-A7E1029B4C3D}" sibTransId="{35B8ABF9-A941-429A-844D-9CA5FBEC7ACE}"/>
    <dgm:cxn modelId="{CE2F5039-3DD0-4C7C-A33E-CA6D1F4A3E68}" type="presParOf" srcId="{80633482-138F-4939-878E-EA0D5BEC798C}" destId="{50FA5C81-F10A-418A-A965-0F0C9860ABF0}" srcOrd="0" destOrd="0" presId="urn:microsoft.com/office/officeart/2005/8/layout/list1"/>
    <dgm:cxn modelId="{F0F20B23-C794-48C0-9ED0-97310379D006}" type="presParOf" srcId="{50FA5C81-F10A-418A-A965-0F0C9860ABF0}" destId="{55B811F5-775C-4A5B-B767-CE3793F68997}" srcOrd="0" destOrd="0" presId="urn:microsoft.com/office/officeart/2005/8/layout/list1"/>
    <dgm:cxn modelId="{666A8B50-6597-4079-B9F1-E06E746D2C72}" type="presParOf" srcId="{50FA5C81-F10A-418A-A965-0F0C9860ABF0}" destId="{2C057CBC-4276-4358-AC45-5314FEE85A05}" srcOrd="1" destOrd="0" presId="urn:microsoft.com/office/officeart/2005/8/layout/list1"/>
    <dgm:cxn modelId="{2B6E9A44-0D7F-48F5-ABB4-D2D1036B41B4}" type="presParOf" srcId="{80633482-138F-4939-878E-EA0D5BEC798C}" destId="{285949C6-ED6B-486E-96A6-9B6928348906}" srcOrd="1" destOrd="0" presId="urn:microsoft.com/office/officeart/2005/8/layout/list1"/>
    <dgm:cxn modelId="{40869A2F-47FA-492B-B88D-0BA62A387741}" type="presParOf" srcId="{80633482-138F-4939-878E-EA0D5BEC798C}" destId="{545D346F-B22F-4C0B-A65D-E96CCC37EF5F}" srcOrd="2" destOrd="0" presId="urn:microsoft.com/office/officeart/2005/8/layout/list1"/>
    <dgm:cxn modelId="{C8251E44-9354-4D55-851D-8BB4E08674C6}" type="presParOf" srcId="{80633482-138F-4939-878E-EA0D5BEC798C}" destId="{14E9B7B2-92C6-4219-BFCB-D2D247766E1C}" srcOrd="3" destOrd="0" presId="urn:microsoft.com/office/officeart/2005/8/layout/list1"/>
    <dgm:cxn modelId="{88B12D9C-0926-40EA-B1F2-E3DB4E5D8558}" type="presParOf" srcId="{80633482-138F-4939-878E-EA0D5BEC798C}" destId="{E5C3A4C8-A19E-4337-8EC8-D8B54A231F3C}" srcOrd="4" destOrd="0" presId="urn:microsoft.com/office/officeart/2005/8/layout/list1"/>
    <dgm:cxn modelId="{6D0BE11B-ACB1-41DA-B46A-2A815C453764}" type="presParOf" srcId="{E5C3A4C8-A19E-4337-8EC8-D8B54A231F3C}" destId="{6E4DE4B5-62C1-4998-98C3-1D37A8EA2C0F}" srcOrd="0" destOrd="0" presId="urn:microsoft.com/office/officeart/2005/8/layout/list1"/>
    <dgm:cxn modelId="{68CAC5CA-9AB9-4BE1-948E-4CE309FD463A}" type="presParOf" srcId="{E5C3A4C8-A19E-4337-8EC8-D8B54A231F3C}" destId="{9E46D764-DF36-4AB6-8371-E8BE5EDD58B2}" srcOrd="1" destOrd="0" presId="urn:microsoft.com/office/officeart/2005/8/layout/list1"/>
    <dgm:cxn modelId="{921CD1AE-C3AF-4BF5-A771-4E101CDFEA92}" type="presParOf" srcId="{80633482-138F-4939-878E-EA0D5BEC798C}" destId="{901DF2B9-F1C1-46EC-86CE-192AA4987B33}" srcOrd="5" destOrd="0" presId="urn:microsoft.com/office/officeart/2005/8/layout/list1"/>
    <dgm:cxn modelId="{336206BF-BEC6-4ED2-B8D3-0BB03D10A5FD}" type="presParOf" srcId="{80633482-138F-4939-878E-EA0D5BEC798C}" destId="{3644B952-0175-443E-A549-8AC32D07C608}" srcOrd="6" destOrd="0" presId="urn:microsoft.com/office/officeart/2005/8/layout/list1"/>
    <dgm:cxn modelId="{C17D8D2D-F113-439A-AE0A-6377ABDD3F2D}" type="presParOf" srcId="{80633482-138F-4939-878E-EA0D5BEC798C}" destId="{9F6A81DA-9A4B-4B8C-87BE-63C696E2D22E}" srcOrd="7" destOrd="0" presId="urn:microsoft.com/office/officeart/2005/8/layout/list1"/>
    <dgm:cxn modelId="{1615C5DF-8A56-4D39-87F4-7E09EB1DA602}" type="presParOf" srcId="{80633482-138F-4939-878E-EA0D5BEC798C}" destId="{C5CE36A5-1FB4-4696-8799-90B3E3DBFFEA}" srcOrd="8" destOrd="0" presId="urn:microsoft.com/office/officeart/2005/8/layout/list1"/>
    <dgm:cxn modelId="{2652F599-5A4F-4C59-872B-63AFB213FB5B}" type="presParOf" srcId="{C5CE36A5-1FB4-4696-8799-90B3E3DBFFEA}" destId="{99334B36-4BA1-4792-83CB-5F83D0FD1CF6}" srcOrd="0" destOrd="0" presId="urn:microsoft.com/office/officeart/2005/8/layout/list1"/>
    <dgm:cxn modelId="{E61AF5E1-FDF1-4D3E-A95C-E39F61600203}" type="presParOf" srcId="{C5CE36A5-1FB4-4696-8799-90B3E3DBFFEA}" destId="{37113FE5-59BF-4C3D-B624-BEBBFA9A84BC}" srcOrd="1" destOrd="0" presId="urn:microsoft.com/office/officeart/2005/8/layout/list1"/>
    <dgm:cxn modelId="{30B7A7A3-40AE-47D3-855B-4FCA9696BF19}" type="presParOf" srcId="{80633482-138F-4939-878E-EA0D5BEC798C}" destId="{2B947E1C-7E34-4AA7-9905-4B886304E84D}" srcOrd="9" destOrd="0" presId="urn:microsoft.com/office/officeart/2005/8/layout/list1"/>
    <dgm:cxn modelId="{B89C56AD-B86E-4F62-BA51-63C8B0C9C2F2}" type="presParOf" srcId="{80633482-138F-4939-878E-EA0D5BEC798C}" destId="{B4D6E0F4-3E14-4576-8D8C-9CD2C84C8DC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1C3757F0-1D92-419E-91AE-5AE747F1146E}">
      <dgm:prSet phldrT="[Text]"/>
      <dgm:spPr/>
      <dgm:t>
        <a:bodyPr/>
        <a:lstStyle/>
        <a:p>
          <a:r>
            <a:rPr lang="en-US" dirty="0"/>
            <a:t>Income</a:t>
          </a:r>
          <a:br>
            <a:rPr lang="en-US" dirty="0"/>
          </a:br>
          <a:r>
            <a:rPr lang="en-US" dirty="0"/>
            <a:t>&lt;40k</a:t>
          </a:r>
        </a:p>
      </dgm:t>
    </dgm:pt>
    <dgm:pt modelId="{4A3EBA2C-1249-4D63-810E-57318E4C8870}" type="parTrans" cxnId="{36E80946-BEB5-496B-A93A-676CF657628F}">
      <dgm:prSet/>
      <dgm:spPr/>
      <dgm:t>
        <a:bodyPr/>
        <a:lstStyle/>
        <a:p>
          <a:endParaRPr lang="en-US"/>
        </a:p>
      </dgm:t>
    </dgm:pt>
    <dgm:pt modelId="{3D0C51F1-6507-40B1-ACB3-872E9C6F45C3}" type="sibTrans" cxnId="{36E80946-BEB5-496B-A93A-676CF657628F}">
      <dgm:prSet/>
      <dgm:spPr/>
      <dgm:t>
        <a:bodyPr/>
        <a:lstStyle/>
        <a:p>
          <a:endParaRPr lang="en-US"/>
        </a:p>
      </dgm:t>
    </dgm:pt>
    <dgm:pt modelId="{444DF14B-39F3-4B48-8936-10F777644448}">
      <dgm:prSet phldrT="[Text]"/>
      <dgm:spPr/>
      <dgm:t>
        <a:bodyPr/>
        <a:lstStyle/>
        <a:p>
          <a:r>
            <a:rPr lang="en-US" dirty="0"/>
            <a:t>Income</a:t>
          </a:r>
          <a:br>
            <a:rPr lang="en-US" dirty="0"/>
          </a:br>
          <a:r>
            <a:rPr lang="en-US" dirty="0"/>
            <a:t>&gt;40k</a:t>
          </a:r>
        </a:p>
      </dgm:t>
    </dgm:pt>
    <dgm:pt modelId="{9E46A426-48DB-49D4-9452-22CFC445B93D}" type="parTrans" cxnId="{2B759C6C-10E5-4725-8539-74288CCD915F}">
      <dgm:prSet/>
      <dgm:spPr/>
      <dgm:t>
        <a:bodyPr/>
        <a:lstStyle/>
        <a:p>
          <a:endParaRPr lang="en-US"/>
        </a:p>
      </dgm:t>
    </dgm:pt>
    <dgm:pt modelId="{6B076EA2-9D0E-4F9E-AC8B-1D5D791FCFB0}" type="sibTrans" cxnId="{2B759C6C-10E5-4725-8539-74288CCD915F}">
      <dgm:prSet/>
      <dgm:spPr/>
      <dgm:t>
        <a:bodyPr/>
        <a:lstStyle/>
        <a:p>
          <a:endParaRPr lang="en-US"/>
        </a:p>
      </dgm:t>
    </dgm:pt>
    <dgm:pt modelId="{C01ACB44-8919-4C16-9345-65E8C4CC5C27}">
      <dgm:prSet phldrT="[Text]"/>
      <dgm:spPr/>
      <dgm:t>
        <a:bodyPr/>
        <a:lstStyle/>
        <a:p>
          <a:r>
            <a:rPr lang="en-US" dirty="0"/>
            <a:t>Debt &gt; 20%</a:t>
          </a:r>
        </a:p>
      </dgm:t>
    </dgm:pt>
    <dgm:pt modelId="{F3E7A82E-4DF9-47FA-B3A8-610C19F25C83}" type="parTrans" cxnId="{FDE7268E-ABD2-4695-86FC-CCDADEA0CAF4}">
      <dgm:prSet/>
      <dgm:spPr/>
      <dgm:t>
        <a:bodyPr/>
        <a:lstStyle/>
        <a:p>
          <a:endParaRPr lang="en-US"/>
        </a:p>
      </dgm:t>
    </dgm:pt>
    <dgm:pt modelId="{4A4283C4-F619-47C6-B4DC-A7602C8E180D}" type="sibTrans" cxnId="{FDE7268E-ABD2-4695-86FC-CCDADEA0CAF4}">
      <dgm:prSet/>
      <dgm:spPr/>
      <dgm:t>
        <a:bodyPr/>
        <a:lstStyle/>
        <a:p>
          <a:endParaRPr lang="en-US"/>
        </a:p>
      </dgm:t>
    </dgm:pt>
    <dgm:pt modelId="{2F11C414-8E39-4213-8136-D4FE510CC15A}">
      <dgm:prSet phldrT="[Text]"/>
      <dgm:spPr/>
      <dgm:t>
        <a:bodyPr/>
        <a:lstStyle/>
        <a:p>
          <a:r>
            <a:rPr lang="en-US" dirty="0"/>
            <a:t>Rents</a:t>
          </a:r>
        </a:p>
      </dgm:t>
    </dgm:pt>
    <dgm:pt modelId="{1462FFBF-C7E5-483B-B661-B21D24F8908F}" type="parTrans" cxnId="{2BF42E15-48FC-417D-8F70-AB55801479D2}">
      <dgm:prSet/>
      <dgm:spPr/>
      <dgm:t>
        <a:bodyPr/>
        <a:lstStyle/>
        <a:p>
          <a:endParaRPr lang="en-US"/>
        </a:p>
      </dgm:t>
    </dgm:pt>
    <dgm:pt modelId="{2CF5CFA3-7915-42A0-9814-F5C464D797E1}" type="sibTrans" cxnId="{2BF42E15-48FC-417D-8F70-AB55801479D2}">
      <dgm:prSet/>
      <dgm:spPr/>
      <dgm:t>
        <a:bodyPr/>
        <a:lstStyle/>
        <a:p>
          <a:endParaRPr lang="en-US"/>
        </a:p>
      </dgm:t>
    </dgm:pt>
    <dgm:pt modelId="{40FE246C-C826-4769-A5C2-9D75240976FE}">
      <dgm:prSet phldrT="[Text]"/>
      <dgm:spPr/>
      <dgm:t>
        <a:bodyPr/>
        <a:lstStyle/>
        <a:p>
          <a:r>
            <a:rPr lang="en-US" dirty="0"/>
            <a:t>Debt &gt; 20%</a:t>
          </a:r>
        </a:p>
      </dgm:t>
    </dgm:pt>
    <dgm:pt modelId="{D3723BC6-7ECB-476F-A2B7-498B998B7A56}" type="parTrans" cxnId="{6A0A0027-EC16-479B-B55A-0B35AB5AF0D2}">
      <dgm:prSet/>
      <dgm:spPr/>
      <dgm:t>
        <a:bodyPr/>
        <a:lstStyle/>
        <a:p>
          <a:endParaRPr lang="en-US"/>
        </a:p>
      </dgm:t>
    </dgm:pt>
    <dgm:pt modelId="{3A342C4C-3A11-4F67-9EAA-B4AA77887B5F}" type="sibTrans" cxnId="{6A0A0027-EC16-479B-B55A-0B35AB5AF0D2}">
      <dgm:prSet/>
      <dgm:spPr/>
      <dgm:t>
        <a:bodyPr/>
        <a:lstStyle/>
        <a:p>
          <a:endParaRPr lang="en-US"/>
        </a:p>
      </dgm:t>
    </dgm:pt>
    <dgm:pt modelId="{CF6F8CFB-C54C-427C-82B9-747F0C141494}">
      <dgm:prSet phldrT="[Text]"/>
      <dgm:spPr/>
      <dgm:t>
        <a:bodyPr/>
        <a:lstStyle/>
        <a:p>
          <a:r>
            <a:rPr lang="en-US" dirty="0"/>
            <a:t>Debt &lt; 20%</a:t>
          </a:r>
        </a:p>
      </dgm:t>
    </dgm:pt>
    <dgm:pt modelId="{BF95F12A-848C-4D76-BCAC-A60A48D21712}" type="parTrans" cxnId="{97045C67-C016-403D-9996-F87DDF095FB5}">
      <dgm:prSet/>
      <dgm:spPr/>
      <dgm:t>
        <a:bodyPr/>
        <a:lstStyle/>
        <a:p>
          <a:endParaRPr lang="en-US"/>
        </a:p>
      </dgm:t>
    </dgm:pt>
    <dgm:pt modelId="{9E01EC7A-03E0-410E-98BD-F127AA937462}" type="sibTrans" cxnId="{97045C67-C016-403D-9996-F87DDF095FB5}">
      <dgm:prSet/>
      <dgm:spPr/>
      <dgm:t>
        <a:bodyPr/>
        <a:lstStyle/>
        <a:p>
          <a:endParaRPr lang="en-US"/>
        </a:p>
      </dgm:t>
    </dgm:pt>
    <dgm:pt modelId="{6C2A5E75-3D20-416D-8B23-8508AC822551}">
      <dgm:prSet phldrT="[Text]"/>
      <dgm:spPr/>
      <dgm:t>
        <a:bodyPr/>
        <a:lstStyle/>
        <a:p>
          <a:r>
            <a:rPr lang="en-US" dirty="0"/>
            <a:t>Owns house</a:t>
          </a:r>
        </a:p>
      </dgm:t>
    </dgm:pt>
    <dgm:pt modelId="{D129D8C8-45D4-413D-9AA6-7735257A9552}" type="parTrans" cxnId="{60C13BE1-9993-43AD-86B7-20FC44CB5406}">
      <dgm:prSet/>
      <dgm:spPr/>
      <dgm:t>
        <a:bodyPr/>
        <a:lstStyle/>
        <a:p>
          <a:endParaRPr lang="en-US"/>
        </a:p>
      </dgm:t>
    </dgm:pt>
    <dgm:pt modelId="{C13C7751-19A1-4B42-90F5-2249120AA0DE}" type="sibTrans" cxnId="{60C13BE1-9993-43AD-86B7-20FC44CB5406}">
      <dgm:prSet/>
      <dgm:spPr/>
      <dgm:t>
        <a:bodyPr/>
        <a:lstStyle/>
        <a:p>
          <a:endParaRPr lang="en-US"/>
        </a:p>
      </dgm:t>
    </dgm:pt>
    <dgm:pt modelId="{F1C08F9B-435C-42DB-A449-2ECF7C7375AB}">
      <dgm:prSet phldrT="[Text]"/>
      <dgm:spPr/>
      <dgm:t>
        <a:bodyPr/>
        <a:lstStyle/>
        <a:p>
          <a:r>
            <a:rPr lang="en-US" dirty="0"/>
            <a:t>Rents</a:t>
          </a:r>
        </a:p>
      </dgm:t>
    </dgm:pt>
    <dgm:pt modelId="{8A9D6245-57B1-482C-9DC4-F2ACF75F2EEB}" type="parTrans" cxnId="{3E4901EC-BFDE-40E7-B8D7-255E3663255A}">
      <dgm:prSet/>
      <dgm:spPr/>
      <dgm:t>
        <a:bodyPr/>
        <a:lstStyle/>
        <a:p>
          <a:endParaRPr lang="en-US"/>
        </a:p>
      </dgm:t>
    </dgm:pt>
    <dgm:pt modelId="{C2AF35AB-9DA5-4E26-93D7-CA0C9B652FF6}" type="sibTrans" cxnId="{3E4901EC-BFDE-40E7-B8D7-255E3663255A}">
      <dgm:prSet/>
      <dgm:spPr/>
      <dgm:t>
        <a:bodyPr/>
        <a:lstStyle/>
        <a:p>
          <a:endParaRPr lang="en-US"/>
        </a:p>
      </dgm:t>
    </dgm:pt>
    <dgm:pt modelId="{A2F6F58A-C804-4EA7-A795-E7CFAD608A97}">
      <dgm:prSet phldrT="[Text]"/>
      <dgm:spPr/>
      <dgm:t>
        <a:bodyPr/>
        <a:lstStyle/>
        <a:p>
          <a:r>
            <a:rPr lang="en-US" dirty="0"/>
            <a:t>Owns house</a:t>
          </a:r>
        </a:p>
      </dgm:t>
    </dgm:pt>
    <dgm:pt modelId="{05ED55C3-A195-4231-81C9-7EAAC2A67DD3}" type="parTrans" cxnId="{87113557-F60C-4656-9994-38CF99A1064A}">
      <dgm:prSet/>
      <dgm:spPr/>
      <dgm:t>
        <a:bodyPr/>
        <a:lstStyle/>
        <a:p>
          <a:endParaRPr lang="en-US"/>
        </a:p>
      </dgm:t>
    </dgm:pt>
    <dgm:pt modelId="{6C91431B-1AEE-4795-91EC-BF227D97E515}" type="sibTrans" cxnId="{87113557-F60C-4656-9994-38CF99A1064A}">
      <dgm:prSet/>
      <dgm:spPr/>
      <dgm:t>
        <a:bodyPr/>
        <a:lstStyle/>
        <a:p>
          <a:endParaRPr lang="en-US"/>
        </a:p>
      </dgm:t>
    </dgm:pt>
    <dgm:pt modelId="{D7607F3E-8014-45F2-8B0F-DD341F116C26}">
      <dgm:prSet phldrT="[Text]"/>
      <dgm:spPr/>
      <dgm:t>
        <a:bodyPr/>
        <a:lstStyle/>
        <a:p>
          <a:r>
            <a:rPr lang="en-US" dirty="0"/>
            <a:t>Debt &lt; 20%</a:t>
          </a:r>
        </a:p>
      </dgm:t>
    </dgm:pt>
    <dgm:pt modelId="{D679DFCF-CE7D-4FCF-A62C-AA6E6F5B4528}" type="parTrans" cxnId="{592D3D04-8F85-4F15-8876-B6D2FBF77066}">
      <dgm:prSet/>
      <dgm:spPr/>
      <dgm:t>
        <a:bodyPr/>
        <a:lstStyle/>
        <a:p>
          <a:endParaRPr lang="en-US"/>
        </a:p>
      </dgm:t>
    </dgm:pt>
    <dgm:pt modelId="{63C1173E-6837-4344-8091-5DAD574270D3}" type="sibTrans" cxnId="{592D3D04-8F85-4F15-8876-B6D2FBF77066}">
      <dgm:prSet/>
      <dgm:spPr/>
      <dgm:t>
        <a:bodyPr/>
        <a:lstStyle/>
        <a:p>
          <a:endParaRPr lang="en-US"/>
        </a:p>
      </dgm:t>
    </dgm:pt>
    <dgm:pt modelId="{3EFC490E-694C-4854-B035-8B02D761B8A3}">
      <dgm:prSet phldrT="[Text]"/>
      <dgm:spPr>
        <a:solidFill>
          <a:schemeClr val="tx2"/>
        </a:solidFill>
      </dgm:spPr>
      <dgm:t>
        <a:bodyPr/>
        <a:lstStyle/>
        <a:p>
          <a:r>
            <a:rPr lang="en-US" dirty="0"/>
            <a:t>Default</a:t>
          </a:r>
        </a:p>
      </dgm:t>
    </dgm:pt>
    <dgm:pt modelId="{4197E8D6-94C8-432B-B797-608058FC4424}" type="parTrans" cxnId="{EAB1D666-9A9B-420F-AD51-8F4165B61664}">
      <dgm:prSet/>
      <dgm:spPr/>
      <dgm:t>
        <a:bodyPr/>
        <a:lstStyle/>
        <a:p>
          <a:endParaRPr lang="en-US"/>
        </a:p>
      </dgm:t>
    </dgm:pt>
    <dgm:pt modelId="{F22361E9-92C5-47FB-BBD0-B44BA9BF4C7D}" type="sibTrans" cxnId="{EAB1D666-9A9B-420F-AD51-8F4165B61664}">
      <dgm:prSet/>
      <dgm:spPr/>
      <dgm:t>
        <a:bodyPr/>
        <a:lstStyle/>
        <a:p>
          <a:endParaRPr lang="en-US"/>
        </a:p>
      </dgm:t>
    </dgm:pt>
    <dgm:pt modelId="{802534EE-0712-4599-81AA-4E95DD4CE0A5}">
      <dgm:prSet phldrT="[Text]"/>
      <dgm:spPr>
        <a:solidFill>
          <a:schemeClr val="tx2"/>
        </a:solidFill>
      </dgm:spPr>
      <dgm:t>
        <a:bodyPr/>
        <a:lstStyle/>
        <a:p>
          <a:r>
            <a:rPr lang="en-US" dirty="0"/>
            <a:t>No Default</a:t>
          </a:r>
        </a:p>
      </dgm:t>
    </dgm:pt>
    <dgm:pt modelId="{CE871202-C851-4283-B4F2-1F8DA3C445C3}" type="parTrans" cxnId="{75357DC7-BF3E-4BF6-A98A-F9797CF51EBE}">
      <dgm:prSet/>
      <dgm:spPr/>
      <dgm:t>
        <a:bodyPr/>
        <a:lstStyle/>
        <a:p>
          <a:endParaRPr lang="en-US"/>
        </a:p>
      </dgm:t>
    </dgm:pt>
    <dgm:pt modelId="{A2412999-D519-4FC4-9535-D76DC4FEBCA9}" type="sibTrans" cxnId="{75357DC7-BF3E-4BF6-A98A-F9797CF51EBE}">
      <dgm:prSet/>
      <dgm:spPr/>
      <dgm:t>
        <a:bodyPr/>
        <a:lstStyle/>
        <a:p>
          <a:endParaRPr lang="en-US"/>
        </a:p>
      </dgm:t>
    </dgm:pt>
    <dgm:pt modelId="{05927694-700E-4998-A746-BED67EAB8EF0}">
      <dgm:prSet phldrT="[Text]"/>
      <dgm:spPr>
        <a:solidFill>
          <a:schemeClr val="tx2"/>
        </a:solidFill>
      </dgm:spPr>
      <dgm:t>
        <a:bodyPr/>
        <a:lstStyle/>
        <a:p>
          <a:r>
            <a:rPr lang="en-US" dirty="0"/>
            <a:t>Default</a:t>
          </a:r>
        </a:p>
      </dgm:t>
    </dgm:pt>
    <dgm:pt modelId="{43552287-81BA-4A23-85DD-3D228EF15792}" type="parTrans" cxnId="{68BF35FB-0BEB-43A0-A906-03195DD4A247}">
      <dgm:prSet/>
      <dgm:spPr/>
      <dgm:t>
        <a:bodyPr/>
        <a:lstStyle/>
        <a:p>
          <a:endParaRPr lang="en-US"/>
        </a:p>
      </dgm:t>
    </dgm:pt>
    <dgm:pt modelId="{A7797333-99AF-464C-85B9-87F5DA8E8D66}" type="sibTrans" cxnId="{68BF35FB-0BEB-43A0-A906-03195DD4A247}">
      <dgm:prSet/>
      <dgm:spPr/>
      <dgm:t>
        <a:bodyPr/>
        <a:lstStyle/>
        <a:p>
          <a:endParaRPr lang="en-US"/>
        </a:p>
      </dgm:t>
    </dgm:pt>
    <dgm:pt modelId="{617503FF-ADE3-43F7-9E74-E07B63130207}">
      <dgm:prSet phldrT="[Text]"/>
      <dgm:spPr>
        <a:solidFill>
          <a:schemeClr val="tx2"/>
        </a:solidFill>
      </dgm:spPr>
      <dgm:t>
        <a:bodyPr/>
        <a:lstStyle/>
        <a:p>
          <a:r>
            <a:rPr lang="en-US" dirty="0"/>
            <a:t>No Default</a:t>
          </a:r>
        </a:p>
      </dgm:t>
    </dgm:pt>
    <dgm:pt modelId="{9581B8F4-F65E-406A-9F3A-2C0FAFB7904A}" type="parTrans" cxnId="{AB29EFEA-A442-4A5E-87AC-7E93AB107904}">
      <dgm:prSet/>
      <dgm:spPr/>
      <dgm:t>
        <a:bodyPr/>
        <a:lstStyle/>
        <a:p>
          <a:endParaRPr lang="en-US"/>
        </a:p>
      </dgm:t>
    </dgm:pt>
    <dgm:pt modelId="{B1B72055-FC5B-44AB-9111-9A7BCBE814AF}" type="sibTrans" cxnId="{AB29EFEA-A442-4A5E-87AC-7E93AB107904}">
      <dgm:prSet/>
      <dgm:spPr/>
      <dgm:t>
        <a:bodyPr/>
        <a:lstStyle/>
        <a:p>
          <a:endParaRPr lang="en-US"/>
        </a:p>
      </dgm:t>
    </dgm:pt>
    <dgm:pt modelId="{A785CB08-4A62-40BD-96AE-D3B0294CBD1F}">
      <dgm:prSet phldrT="[Text]"/>
      <dgm:spPr>
        <a:solidFill>
          <a:schemeClr val="tx2"/>
        </a:solidFill>
      </dgm:spPr>
      <dgm:t>
        <a:bodyPr/>
        <a:lstStyle/>
        <a:p>
          <a:r>
            <a:rPr lang="en-US" dirty="0"/>
            <a:t>Default</a:t>
          </a:r>
        </a:p>
      </dgm:t>
    </dgm:pt>
    <dgm:pt modelId="{6620CAB9-6D29-4FF8-945D-5E027CE13906}" type="parTrans" cxnId="{2C05A4E1-9C79-4382-B0CC-ED8A819F7BE7}">
      <dgm:prSet/>
      <dgm:spPr/>
      <dgm:t>
        <a:bodyPr/>
        <a:lstStyle/>
        <a:p>
          <a:endParaRPr lang="en-US"/>
        </a:p>
      </dgm:t>
    </dgm:pt>
    <dgm:pt modelId="{0EF4893D-A58C-4EF9-86C7-57EE6E514DBA}" type="sibTrans" cxnId="{2C05A4E1-9C79-4382-B0CC-ED8A819F7BE7}">
      <dgm:prSet/>
      <dgm:spPr/>
      <dgm:t>
        <a:bodyPr/>
        <a:lstStyle/>
        <a:p>
          <a:endParaRPr lang="en-US"/>
        </a:p>
      </dgm:t>
    </dgm:pt>
    <dgm:pt modelId="{00C22B20-F2F5-46E8-A3EC-DB8F81AC71E1}">
      <dgm:prSet phldrT="[Text]"/>
      <dgm:spPr>
        <a:solidFill>
          <a:schemeClr val="tx2"/>
        </a:solidFill>
      </dgm:spPr>
      <dgm:t>
        <a:bodyPr/>
        <a:lstStyle/>
        <a:p>
          <a:r>
            <a:rPr lang="en-US" dirty="0"/>
            <a:t>No Default</a:t>
          </a:r>
        </a:p>
      </dgm:t>
    </dgm:pt>
    <dgm:pt modelId="{4A4119C0-6876-4B46-B63C-C5B5E183083A}" type="parTrans" cxnId="{45A14A79-82F6-4297-9300-C6982BADBB45}">
      <dgm:prSet/>
      <dgm:spPr/>
      <dgm:t>
        <a:bodyPr/>
        <a:lstStyle/>
        <a:p>
          <a:endParaRPr lang="en-US"/>
        </a:p>
      </dgm:t>
    </dgm:pt>
    <dgm:pt modelId="{2492FB64-B32D-42B8-A3E7-E4838350932A}" type="sibTrans" cxnId="{45A14A79-82F6-4297-9300-C6982BADBB4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C6405F48-268C-4A9E-8C6B-EA7912642D7B}" type="pres">
      <dgm:prSet presAssocID="{4A3EBA2C-1249-4D63-810E-57318E4C8870}" presName="conn2-1" presStyleLbl="parChTrans1D2" presStyleIdx="0" presStyleCnt="2"/>
      <dgm:spPr/>
    </dgm:pt>
    <dgm:pt modelId="{597EBC6F-BFE1-4ECF-BCC7-84E0157F86FF}" type="pres">
      <dgm:prSet presAssocID="{4A3EBA2C-1249-4D63-810E-57318E4C8870}" presName="connTx" presStyleLbl="parChTrans1D2" presStyleIdx="0" presStyleCnt="2"/>
      <dgm:spPr/>
    </dgm:pt>
    <dgm:pt modelId="{D2C8D976-A468-412A-A9C9-6008470590C1}" type="pres">
      <dgm:prSet presAssocID="{1C3757F0-1D92-419E-91AE-5AE747F1146E}" presName="root2" presStyleCnt="0"/>
      <dgm:spPr/>
    </dgm:pt>
    <dgm:pt modelId="{1E65E39D-395D-4BD0-8D0A-DECF2AB935E9}" type="pres">
      <dgm:prSet presAssocID="{1C3757F0-1D92-419E-91AE-5AE747F1146E}" presName="LevelTwoTextNode" presStyleLbl="node2" presStyleIdx="0" presStyleCnt="2">
        <dgm:presLayoutVars>
          <dgm:chPref val="3"/>
        </dgm:presLayoutVars>
      </dgm:prSet>
      <dgm:spPr/>
    </dgm:pt>
    <dgm:pt modelId="{35E1DF7C-B9B2-41A6-95C9-2623A0F0844C}" type="pres">
      <dgm:prSet presAssocID="{1C3757F0-1D92-419E-91AE-5AE747F1146E}" presName="level3hierChild" presStyleCnt="0"/>
      <dgm:spPr/>
    </dgm:pt>
    <dgm:pt modelId="{8BDEEA43-5C2A-4BBE-99A5-44DEB7CB861C}" type="pres">
      <dgm:prSet presAssocID="{D3723BC6-7ECB-476F-A2B7-498B998B7A56}" presName="conn2-1" presStyleLbl="parChTrans1D3" presStyleIdx="0" presStyleCnt="4"/>
      <dgm:spPr/>
    </dgm:pt>
    <dgm:pt modelId="{B0EBDA45-12CE-4202-B1E6-40A49D832ECA}" type="pres">
      <dgm:prSet presAssocID="{D3723BC6-7ECB-476F-A2B7-498B998B7A56}" presName="connTx" presStyleLbl="parChTrans1D3" presStyleIdx="0" presStyleCnt="4"/>
      <dgm:spPr/>
    </dgm:pt>
    <dgm:pt modelId="{089E0F1C-9D5B-4BD6-A184-58831CD8143C}" type="pres">
      <dgm:prSet presAssocID="{40FE246C-C826-4769-A5C2-9D75240976FE}" presName="root2" presStyleCnt="0"/>
      <dgm:spPr/>
    </dgm:pt>
    <dgm:pt modelId="{6094D736-4F16-42FC-9437-D37BB023D5EA}" type="pres">
      <dgm:prSet presAssocID="{40FE246C-C826-4769-A5C2-9D75240976FE}" presName="LevelTwoTextNode" presStyleLbl="node3" presStyleIdx="0" presStyleCnt="4">
        <dgm:presLayoutVars>
          <dgm:chPref val="3"/>
        </dgm:presLayoutVars>
      </dgm:prSet>
      <dgm:spPr/>
    </dgm:pt>
    <dgm:pt modelId="{3DD22739-71BD-411F-BA72-C9784E117760}" type="pres">
      <dgm:prSet presAssocID="{40FE246C-C826-4769-A5C2-9D75240976FE}" presName="level3hierChild" presStyleCnt="0"/>
      <dgm:spPr/>
    </dgm:pt>
    <dgm:pt modelId="{EACB761D-2A2E-4784-B4CF-BBD5780F5023}" type="pres">
      <dgm:prSet presAssocID="{4197E8D6-94C8-432B-B797-608058FC4424}" presName="conn2-1" presStyleLbl="parChTrans1D4" presStyleIdx="0" presStyleCnt="10"/>
      <dgm:spPr/>
    </dgm:pt>
    <dgm:pt modelId="{99D2C2EE-8A15-4FFE-B5A1-D71ED610263A}" type="pres">
      <dgm:prSet presAssocID="{4197E8D6-94C8-432B-B797-608058FC4424}" presName="connTx" presStyleLbl="parChTrans1D4" presStyleIdx="0" presStyleCnt="10"/>
      <dgm:spPr/>
    </dgm:pt>
    <dgm:pt modelId="{E4394CE8-678F-48D8-96FE-D4F98A039D3D}" type="pres">
      <dgm:prSet presAssocID="{3EFC490E-694C-4854-B035-8B02D761B8A3}" presName="root2" presStyleCnt="0"/>
      <dgm:spPr/>
    </dgm:pt>
    <dgm:pt modelId="{E090B741-3BDB-4968-B042-3EDAEB5B7930}" type="pres">
      <dgm:prSet presAssocID="{3EFC490E-694C-4854-B035-8B02D761B8A3}" presName="LevelTwoTextNode" presStyleLbl="node4" presStyleIdx="0" presStyleCnt="10" custLinFactX="40106" custLinFactNeighborX="100000">
        <dgm:presLayoutVars>
          <dgm:chPref val="3"/>
        </dgm:presLayoutVars>
      </dgm:prSet>
      <dgm:spPr/>
    </dgm:pt>
    <dgm:pt modelId="{92E6D765-79C3-4657-82E9-902A296B7D7E}" type="pres">
      <dgm:prSet presAssocID="{3EFC490E-694C-4854-B035-8B02D761B8A3}" presName="level3hierChild" presStyleCnt="0"/>
      <dgm:spPr/>
    </dgm:pt>
    <dgm:pt modelId="{B82998E9-B1CD-485F-8B4B-06888B1A28C4}" type="pres">
      <dgm:prSet presAssocID="{BF95F12A-848C-4D76-BCAC-A60A48D21712}" presName="conn2-1" presStyleLbl="parChTrans1D3" presStyleIdx="1" presStyleCnt="4"/>
      <dgm:spPr/>
    </dgm:pt>
    <dgm:pt modelId="{1356B274-B83F-434D-A869-2B988EF3F493}" type="pres">
      <dgm:prSet presAssocID="{BF95F12A-848C-4D76-BCAC-A60A48D21712}" presName="connTx" presStyleLbl="parChTrans1D3" presStyleIdx="1" presStyleCnt="4"/>
      <dgm:spPr/>
    </dgm:pt>
    <dgm:pt modelId="{5DBB30B0-AE7A-40E4-B393-830456382D3E}" type="pres">
      <dgm:prSet presAssocID="{CF6F8CFB-C54C-427C-82B9-747F0C141494}" presName="root2" presStyleCnt="0"/>
      <dgm:spPr/>
    </dgm:pt>
    <dgm:pt modelId="{A031128D-C55E-42DA-B8A2-D382735EF23E}" type="pres">
      <dgm:prSet presAssocID="{CF6F8CFB-C54C-427C-82B9-747F0C141494}" presName="LevelTwoTextNode" presStyleLbl="node3" presStyleIdx="1" presStyleCnt="4">
        <dgm:presLayoutVars>
          <dgm:chPref val="3"/>
        </dgm:presLayoutVars>
      </dgm:prSet>
      <dgm:spPr/>
    </dgm:pt>
    <dgm:pt modelId="{5F8186A5-9F66-4B76-A45C-87CEBF3CCEB9}" type="pres">
      <dgm:prSet presAssocID="{CF6F8CFB-C54C-427C-82B9-747F0C141494}" presName="level3hierChild" presStyleCnt="0"/>
      <dgm:spPr/>
    </dgm:pt>
    <dgm:pt modelId="{02AF2611-39C0-4EF8-B9AF-5E15D80097BE}" type="pres">
      <dgm:prSet presAssocID="{D129D8C8-45D4-413D-9AA6-7735257A9552}" presName="conn2-1" presStyleLbl="parChTrans1D4" presStyleIdx="1" presStyleCnt="10"/>
      <dgm:spPr/>
    </dgm:pt>
    <dgm:pt modelId="{3E9FDDD6-A26E-4F03-A903-10F09685D6A2}" type="pres">
      <dgm:prSet presAssocID="{D129D8C8-45D4-413D-9AA6-7735257A9552}" presName="connTx" presStyleLbl="parChTrans1D4" presStyleIdx="1" presStyleCnt="10"/>
      <dgm:spPr/>
    </dgm:pt>
    <dgm:pt modelId="{9473DCFC-6641-4D73-AA1E-9A1405C91094}" type="pres">
      <dgm:prSet presAssocID="{6C2A5E75-3D20-416D-8B23-8508AC822551}" presName="root2" presStyleCnt="0"/>
      <dgm:spPr/>
    </dgm:pt>
    <dgm:pt modelId="{008EB790-8EB0-4D82-BE0A-84C63F787288}" type="pres">
      <dgm:prSet presAssocID="{6C2A5E75-3D20-416D-8B23-8508AC822551}" presName="LevelTwoTextNode" presStyleLbl="node4" presStyleIdx="1" presStyleCnt="10">
        <dgm:presLayoutVars>
          <dgm:chPref val="3"/>
        </dgm:presLayoutVars>
      </dgm:prSet>
      <dgm:spPr/>
    </dgm:pt>
    <dgm:pt modelId="{6C28485D-F632-4669-96ED-3D964BEACEA2}" type="pres">
      <dgm:prSet presAssocID="{6C2A5E75-3D20-416D-8B23-8508AC822551}" presName="level3hierChild" presStyleCnt="0"/>
      <dgm:spPr/>
    </dgm:pt>
    <dgm:pt modelId="{3D3532D1-1FDA-4F24-AE90-3866BC16A43D}" type="pres">
      <dgm:prSet presAssocID="{CE871202-C851-4283-B4F2-1F8DA3C445C3}" presName="conn2-1" presStyleLbl="parChTrans1D4" presStyleIdx="2" presStyleCnt="10"/>
      <dgm:spPr/>
    </dgm:pt>
    <dgm:pt modelId="{6CD19230-CC0F-4288-A025-EBCBAFB6E87C}" type="pres">
      <dgm:prSet presAssocID="{CE871202-C851-4283-B4F2-1F8DA3C445C3}" presName="connTx" presStyleLbl="parChTrans1D4" presStyleIdx="2" presStyleCnt="10"/>
      <dgm:spPr/>
    </dgm:pt>
    <dgm:pt modelId="{B82FF517-BE19-45D5-A186-0A0A9AC7C59F}" type="pres">
      <dgm:prSet presAssocID="{802534EE-0712-4599-81AA-4E95DD4CE0A5}" presName="root2" presStyleCnt="0"/>
      <dgm:spPr/>
    </dgm:pt>
    <dgm:pt modelId="{DE93B5F2-1CA6-40F3-B124-24CBDE452C7F}" type="pres">
      <dgm:prSet presAssocID="{802534EE-0712-4599-81AA-4E95DD4CE0A5}" presName="LevelTwoTextNode" presStyleLbl="node4" presStyleIdx="2" presStyleCnt="10">
        <dgm:presLayoutVars>
          <dgm:chPref val="3"/>
        </dgm:presLayoutVars>
      </dgm:prSet>
      <dgm:spPr/>
    </dgm:pt>
    <dgm:pt modelId="{2FB0C740-68FD-45EB-963A-5882F7A1156B}" type="pres">
      <dgm:prSet presAssocID="{802534EE-0712-4599-81AA-4E95DD4CE0A5}" presName="level3hierChild" presStyleCnt="0"/>
      <dgm:spPr/>
    </dgm:pt>
    <dgm:pt modelId="{AF10D516-4F6C-4D46-86A1-9C1986C13320}" type="pres">
      <dgm:prSet presAssocID="{8A9D6245-57B1-482C-9DC4-F2ACF75F2EEB}" presName="conn2-1" presStyleLbl="parChTrans1D4" presStyleIdx="3" presStyleCnt="10"/>
      <dgm:spPr/>
    </dgm:pt>
    <dgm:pt modelId="{8DB10BF4-B3E8-4C63-AA80-1132AC83EE01}" type="pres">
      <dgm:prSet presAssocID="{8A9D6245-57B1-482C-9DC4-F2ACF75F2EEB}" presName="connTx" presStyleLbl="parChTrans1D4" presStyleIdx="3" presStyleCnt="10"/>
      <dgm:spPr/>
    </dgm:pt>
    <dgm:pt modelId="{E1BE2056-AE5C-4DB8-B5F8-1262B0BC3580}" type="pres">
      <dgm:prSet presAssocID="{F1C08F9B-435C-42DB-A449-2ECF7C7375AB}" presName="root2" presStyleCnt="0"/>
      <dgm:spPr/>
    </dgm:pt>
    <dgm:pt modelId="{99764013-9FFE-483E-9A94-8E74B88EB45B}" type="pres">
      <dgm:prSet presAssocID="{F1C08F9B-435C-42DB-A449-2ECF7C7375AB}" presName="LevelTwoTextNode" presStyleLbl="node4" presStyleIdx="3" presStyleCnt="10">
        <dgm:presLayoutVars>
          <dgm:chPref val="3"/>
        </dgm:presLayoutVars>
      </dgm:prSet>
      <dgm:spPr/>
    </dgm:pt>
    <dgm:pt modelId="{CBCC4E80-D41C-4591-AFD8-D9C5B0629FAD}" type="pres">
      <dgm:prSet presAssocID="{F1C08F9B-435C-42DB-A449-2ECF7C7375AB}" presName="level3hierChild" presStyleCnt="0"/>
      <dgm:spPr/>
    </dgm:pt>
    <dgm:pt modelId="{924C8F9A-D7B2-4767-8617-AD5D4A0F8C82}" type="pres">
      <dgm:prSet presAssocID="{43552287-81BA-4A23-85DD-3D228EF15792}" presName="conn2-1" presStyleLbl="parChTrans1D4" presStyleIdx="4" presStyleCnt="10"/>
      <dgm:spPr/>
    </dgm:pt>
    <dgm:pt modelId="{4D1012EA-ED43-4161-9183-D18250C04841}" type="pres">
      <dgm:prSet presAssocID="{43552287-81BA-4A23-85DD-3D228EF15792}" presName="connTx" presStyleLbl="parChTrans1D4" presStyleIdx="4" presStyleCnt="10"/>
      <dgm:spPr/>
    </dgm:pt>
    <dgm:pt modelId="{13F2C1AB-38AD-4ED5-9035-C2D351214192}" type="pres">
      <dgm:prSet presAssocID="{05927694-700E-4998-A746-BED67EAB8EF0}" presName="root2" presStyleCnt="0"/>
      <dgm:spPr/>
    </dgm:pt>
    <dgm:pt modelId="{4C14E865-13AF-43EC-93E8-957E72C167D9}" type="pres">
      <dgm:prSet presAssocID="{05927694-700E-4998-A746-BED67EAB8EF0}" presName="LevelTwoTextNode" presStyleLbl="node4" presStyleIdx="4" presStyleCnt="10">
        <dgm:presLayoutVars>
          <dgm:chPref val="3"/>
        </dgm:presLayoutVars>
      </dgm:prSet>
      <dgm:spPr/>
    </dgm:pt>
    <dgm:pt modelId="{5A67506E-C01C-4958-968A-88E9AA8D1DC9}" type="pres">
      <dgm:prSet presAssocID="{05927694-700E-4998-A746-BED67EAB8EF0}" presName="level3hierChild" presStyleCnt="0"/>
      <dgm:spPr/>
    </dgm:pt>
    <dgm:pt modelId="{07085415-AD02-4837-A819-DF8503991B40}" type="pres">
      <dgm:prSet presAssocID="{9E46A426-48DB-49D4-9452-22CFC445B93D}" presName="conn2-1" presStyleLbl="parChTrans1D2" presStyleIdx="1" presStyleCnt="2"/>
      <dgm:spPr/>
    </dgm:pt>
    <dgm:pt modelId="{6D471BBE-867D-4865-9628-1D7777EB5D2C}" type="pres">
      <dgm:prSet presAssocID="{9E46A426-48DB-49D4-9452-22CFC445B93D}" presName="connTx" presStyleLbl="parChTrans1D2" presStyleIdx="1" presStyleCnt="2"/>
      <dgm:spPr/>
    </dgm:pt>
    <dgm:pt modelId="{B9D0076E-1908-4470-9C44-2381915CB6FB}" type="pres">
      <dgm:prSet presAssocID="{444DF14B-39F3-4B48-8936-10F777644448}" presName="root2" presStyleCnt="0"/>
      <dgm:spPr/>
    </dgm:pt>
    <dgm:pt modelId="{7EBAE2C6-1480-46C8-900C-5102293148B2}" type="pres">
      <dgm:prSet presAssocID="{444DF14B-39F3-4B48-8936-10F777644448}" presName="LevelTwoTextNode" presStyleLbl="node2" presStyleIdx="1" presStyleCnt="2">
        <dgm:presLayoutVars>
          <dgm:chPref val="3"/>
        </dgm:presLayoutVars>
      </dgm:prSet>
      <dgm:spPr/>
    </dgm:pt>
    <dgm:pt modelId="{7F207EC3-B869-474B-A721-8A419CB73484}" type="pres">
      <dgm:prSet presAssocID="{444DF14B-39F3-4B48-8936-10F777644448}" presName="level3hierChild" presStyleCnt="0"/>
      <dgm:spPr/>
    </dgm:pt>
    <dgm:pt modelId="{72B1FC09-0EBA-4985-8788-8F4656152A7F}" type="pres">
      <dgm:prSet presAssocID="{F3E7A82E-4DF9-47FA-B3A8-610C19F25C83}" presName="conn2-1" presStyleLbl="parChTrans1D3" presStyleIdx="2" presStyleCnt="4"/>
      <dgm:spPr/>
    </dgm:pt>
    <dgm:pt modelId="{E53945B2-5361-41E5-A250-0FE9BB3209A7}" type="pres">
      <dgm:prSet presAssocID="{F3E7A82E-4DF9-47FA-B3A8-610C19F25C83}" presName="connTx" presStyleLbl="parChTrans1D3" presStyleIdx="2" presStyleCnt="4"/>
      <dgm:spPr/>
    </dgm:pt>
    <dgm:pt modelId="{93C1A79B-D7BC-4544-8471-9D8B8B93AD97}" type="pres">
      <dgm:prSet presAssocID="{C01ACB44-8919-4C16-9345-65E8C4CC5C27}" presName="root2" presStyleCnt="0"/>
      <dgm:spPr/>
    </dgm:pt>
    <dgm:pt modelId="{B81631BF-0964-4936-A9DE-5CF3C23A1D51}" type="pres">
      <dgm:prSet presAssocID="{C01ACB44-8919-4C16-9345-65E8C4CC5C27}" presName="LevelTwoTextNode" presStyleLbl="node3" presStyleIdx="2" presStyleCnt="4">
        <dgm:presLayoutVars>
          <dgm:chPref val="3"/>
        </dgm:presLayoutVars>
      </dgm:prSet>
      <dgm:spPr/>
    </dgm:pt>
    <dgm:pt modelId="{A47913E6-20D7-4EF9-8087-A267EE4CBBE9}" type="pres">
      <dgm:prSet presAssocID="{C01ACB44-8919-4C16-9345-65E8C4CC5C27}" presName="level3hierChild" presStyleCnt="0"/>
      <dgm:spPr/>
    </dgm:pt>
    <dgm:pt modelId="{E3B49C02-92DF-4E0E-9C64-BFDA4F6C8C57}" type="pres">
      <dgm:prSet presAssocID="{05ED55C3-A195-4231-81C9-7EAAC2A67DD3}" presName="conn2-1" presStyleLbl="parChTrans1D4" presStyleIdx="5" presStyleCnt="10"/>
      <dgm:spPr/>
    </dgm:pt>
    <dgm:pt modelId="{C22BEB7F-26B1-4408-A047-0DEC97855D01}" type="pres">
      <dgm:prSet presAssocID="{05ED55C3-A195-4231-81C9-7EAAC2A67DD3}" presName="connTx" presStyleLbl="parChTrans1D4" presStyleIdx="5" presStyleCnt="10"/>
      <dgm:spPr/>
    </dgm:pt>
    <dgm:pt modelId="{45E9E887-53F9-47D7-81E1-6BFB948D358C}" type="pres">
      <dgm:prSet presAssocID="{A2F6F58A-C804-4EA7-A795-E7CFAD608A97}" presName="root2" presStyleCnt="0"/>
      <dgm:spPr/>
    </dgm:pt>
    <dgm:pt modelId="{F532FF76-9233-4C88-8EB8-C57298DE75BC}" type="pres">
      <dgm:prSet presAssocID="{A2F6F58A-C804-4EA7-A795-E7CFAD608A97}" presName="LevelTwoTextNode" presStyleLbl="node4" presStyleIdx="5" presStyleCnt="10">
        <dgm:presLayoutVars>
          <dgm:chPref val="3"/>
        </dgm:presLayoutVars>
      </dgm:prSet>
      <dgm:spPr/>
    </dgm:pt>
    <dgm:pt modelId="{159E4A89-C683-474B-8EAE-3FA54900B771}" type="pres">
      <dgm:prSet presAssocID="{A2F6F58A-C804-4EA7-A795-E7CFAD608A97}" presName="level3hierChild" presStyleCnt="0"/>
      <dgm:spPr/>
    </dgm:pt>
    <dgm:pt modelId="{3D002938-9580-4C37-A937-06EE1FF34007}" type="pres">
      <dgm:prSet presAssocID="{9581B8F4-F65E-406A-9F3A-2C0FAFB7904A}" presName="conn2-1" presStyleLbl="parChTrans1D4" presStyleIdx="6" presStyleCnt="10"/>
      <dgm:spPr/>
    </dgm:pt>
    <dgm:pt modelId="{28A3C775-44DD-456D-ADBA-6C2015D144BB}" type="pres">
      <dgm:prSet presAssocID="{9581B8F4-F65E-406A-9F3A-2C0FAFB7904A}" presName="connTx" presStyleLbl="parChTrans1D4" presStyleIdx="6" presStyleCnt="10"/>
      <dgm:spPr/>
    </dgm:pt>
    <dgm:pt modelId="{1237F670-3E84-4091-B1B6-F998102FD3C7}" type="pres">
      <dgm:prSet presAssocID="{617503FF-ADE3-43F7-9E74-E07B63130207}" presName="root2" presStyleCnt="0"/>
      <dgm:spPr/>
    </dgm:pt>
    <dgm:pt modelId="{D9495291-86EC-4DCD-BB10-24DC98844A58}" type="pres">
      <dgm:prSet presAssocID="{617503FF-ADE3-43F7-9E74-E07B63130207}" presName="LevelTwoTextNode" presStyleLbl="node4" presStyleIdx="6" presStyleCnt="10">
        <dgm:presLayoutVars>
          <dgm:chPref val="3"/>
        </dgm:presLayoutVars>
      </dgm:prSet>
      <dgm:spPr/>
    </dgm:pt>
    <dgm:pt modelId="{B7AF5FD6-FC71-4C43-9ADB-E0DDF39AD7D4}" type="pres">
      <dgm:prSet presAssocID="{617503FF-ADE3-43F7-9E74-E07B63130207}" presName="level3hierChild" presStyleCnt="0"/>
      <dgm:spPr/>
    </dgm:pt>
    <dgm:pt modelId="{0A6EA505-89C7-49FD-ABE4-44B8C87A9F43}" type="pres">
      <dgm:prSet presAssocID="{1462FFBF-C7E5-483B-B661-B21D24F8908F}" presName="conn2-1" presStyleLbl="parChTrans1D4" presStyleIdx="7" presStyleCnt="10"/>
      <dgm:spPr/>
    </dgm:pt>
    <dgm:pt modelId="{A5AAA48F-9F15-49C7-A333-8B0C8DF03B3E}" type="pres">
      <dgm:prSet presAssocID="{1462FFBF-C7E5-483B-B661-B21D24F8908F}" presName="connTx" presStyleLbl="parChTrans1D4" presStyleIdx="7" presStyleCnt="10"/>
      <dgm:spPr/>
    </dgm:pt>
    <dgm:pt modelId="{10E2065F-A278-4DEA-AC87-92F1064AE18B}" type="pres">
      <dgm:prSet presAssocID="{2F11C414-8E39-4213-8136-D4FE510CC15A}" presName="root2" presStyleCnt="0"/>
      <dgm:spPr/>
    </dgm:pt>
    <dgm:pt modelId="{BCBAD13F-9F36-4A76-ACBF-38324C9DFD1E}" type="pres">
      <dgm:prSet presAssocID="{2F11C414-8E39-4213-8136-D4FE510CC15A}" presName="LevelTwoTextNode" presStyleLbl="node4" presStyleIdx="7" presStyleCnt="10">
        <dgm:presLayoutVars>
          <dgm:chPref val="3"/>
        </dgm:presLayoutVars>
      </dgm:prSet>
      <dgm:spPr/>
    </dgm:pt>
    <dgm:pt modelId="{40FF9161-F67F-470B-B339-D06EABCB52DF}" type="pres">
      <dgm:prSet presAssocID="{2F11C414-8E39-4213-8136-D4FE510CC15A}" presName="level3hierChild" presStyleCnt="0"/>
      <dgm:spPr/>
    </dgm:pt>
    <dgm:pt modelId="{FEC367EC-C7CC-46E0-8F0B-F4EB017F4B25}" type="pres">
      <dgm:prSet presAssocID="{6620CAB9-6D29-4FF8-945D-5E027CE13906}" presName="conn2-1" presStyleLbl="parChTrans1D4" presStyleIdx="8" presStyleCnt="10"/>
      <dgm:spPr/>
    </dgm:pt>
    <dgm:pt modelId="{C3BCA3D8-F0DE-402C-8374-951905FD4C54}" type="pres">
      <dgm:prSet presAssocID="{6620CAB9-6D29-4FF8-945D-5E027CE13906}" presName="connTx" presStyleLbl="parChTrans1D4" presStyleIdx="8" presStyleCnt="10"/>
      <dgm:spPr/>
    </dgm:pt>
    <dgm:pt modelId="{B68415FE-5E3F-482F-91F7-2CA2D6D0722D}" type="pres">
      <dgm:prSet presAssocID="{A785CB08-4A62-40BD-96AE-D3B0294CBD1F}" presName="root2" presStyleCnt="0"/>
      <dgm:spPr/>
    </dgm:pt>
    <dgm:pt modelId="{DD75CFEB-5D5C-464E-B857-D28B066AE2E1}" type="pres">
      <dgm:prSet presAssocID="{A785CB08-4A62-40BD-96AE-D3B0294CBD1F}" presName="LevelTwoTextNode" presStyleLbl="node4" presStyleIdx="8" presStyleCnt="10">
        <dgm:presLayoutVars>
          <dgm:chPref val="3"/>
        </dgm:presLayoutVars>
      </dgm:prSet>
      <dgm:spPr/>
    </dgm:pt>
    <dgm:pt modelId="{6C4899F7-A918-45D1-B75A-909AE5805EBA}" type="pres">
      <dgm:prSet presAssocID="{A785CB08-4A62-40BD-96AE-D3B0294CBD1F}" presName="level3hierChild" presStyleCnt="0"/>
      <dgm:spPr/>
    </dgm:pt>
    <dgm:pt modelId="{7F4C7A20-7D9B-4C87-80B4-7508EB7EED52}" type="pres">
      <dgm:prSet presAssocID="{D679DFCF-CE7D-4FCF-A62C-AA6E6F5B4528}" presName="conn2-1" presStyleLbl="parChTrans1D3" presStyleIdx="3" presStyleCnt="4"/>
      <dgm:spPr/>
    </dgm:pt>
    <dgm:pt modelId="{7B43BACD-3F70-4863-BF61-523651EF3109}" type="pres">
      <dgm:prSet presAssocID="{D679DFCF-CE7D-4FCF-A62C-AA6E6F5B4528}" presName="connTx" presStyleLbl="parChTrans1D3" presStyleIdx="3" presStyleCnt="4"/>
      <dgm:spPr/>
    </dgm:pt>
    <dgm:pt modelId="{76E3E7A4-1652-4B38-A06B-68E7642740A5}" type="pres">
      <dgm:prSet presAssocID="{D7607F3E-8014-45F2-8B0F-DD341F116C26}" presName="root2" presStyleCnt="0"/>
      <dgm:spPr/>
    </dgm:pt>
    <dgm:pt modelId="{F8179C33-7069-4902-8E2C-2F20E46E8782}" type="pres">
      <dgm:prSet presAssocID="{D7607F3E-8014-45F2-8B0F-DD341F116C26}" presName="LevelTwoTextNode" presStyleLbl="node3" presStyleIdx="3" presStyleCnt="4">
        <dgm:presLayoutVars>
          <dgm:chPref val="3"/>
        </dgm:presLayoutVars>
      </dgm:prSet>
      <dgm:spPr/>
    </dgm:pt>
    <dgm:pt modelId="{6EDDF3A4-2F45-4230-83F3-C27E8F06AE10}" type="pres">
      <dgm:prSet presAssocID="{D7607F3E-8014-45F2-8B0F-DD341F116C26}" presName="level3hierChild" presStyleCnt="0"/>
      <dgm:spPr/>
    </dgm:pt>
    <dgm:pt modelId="{306F450E-2B81-4A6B-9207-B97384612F41}" type="pres">
      <dgm:prSet presAssocID="{4A4119C0-6876-4B46-B63C-C5B5E183083A}" presName="conn2-1" presStyleLbl="parChTrans1D4" presStyleIdx="9" presStyleCnt="10"/>
      <dgm:spPr/>
    </dgm:pt>
    <dgm:pt modelId="{3ABC23EF-2179-439B-8D5E-B5306E91FA99}" type="pres">
      <dgm:prSet presAssocID="{4A4119C0-6876-4B46-B63C-C5B5E183083A}" presName="connTx" presStyleLbl="parChTrans1D4" presStyleIdx="9" presStyleCnt="10"/>
      <dgm:spPr/>
    </dgm:pt>
    <dgm:pt modelId="{7B281989-846E-414B-B107-DA1938C62A09}" type="pres">
      <dgm:prSet presAssocID="{00C22B20-F2F5-46E8-A3EC-DB8F81AC71E1}" presName="root2" presStyleCnt="0"/>
      <dgm:spPr/>
    </dgm:pt>
    <dgm:pt modelId="{E3F8EBE6-F572-48F2-83CE-C1DC35D3DBAE}" type="pres">
      <dgm:prSet presAssocID="{00C22B20-F2F5-46E8-A3EC-DB8F81AC71E1}" presName="LevelTwoTextNode" presStyleLbl="node4" presStyleIdx="9" presStyleCnt="10" custLinFactX="53582" custLinFactNeighborX="100000">
        <dgm:presLayoutVars>
          <dgm:chPref val="3"/>
        </dgm:presLayoutVars>
      </dgm:prSet>
      <dgm:spPr/>
    </dgm:pt>
    <dgm:pt modelId="{3B70D308-D149-46A8-BBDB-76C1F1117CA9}" type="pres">
      <dgm:prSet presAssocID="{00C22B20-F2F5-46E8-A3EC-DB8F81AC71E1}" presName="level3hierChild" presStyleCnt="0"/>
      <dgm:spPr/>
    </dgm:pt>
  </dgm:ptLst>
  <dgm:cxnLst>
    <dgm:cxn modelId="{592D3D04-8F85-4F15-8876-B6D2FBF77066}" srcId="{444DF14B-39F3-4B48-8936-10F777644448}" destId="{D7607F3E-8014-45F2-8B0F-DD341F116C26}" srcOrd="1" destOrd="0" parTransId="{D679DFCF-CE7D-4FCF-A62C-AA6E6F5B4528}" sibTransId="{63C1173E-6837-4344-8091-5DAD574270D3}"/>
    <dgm:cxn modelId="{605C870B-31C4-4693-BBF9-BDBDF6FC3A18}" type="presOf" srcId="{D129D8C8-45D4-413D-9AA6-7735257A9552}" destId="{02AF2611-39C0-4EF8-B9AF-5E15D80097BE}" srcOrd="0" destOrd="0" presId="urn:microsoft.com/office/officeart/2005/8/layout/hierarchy2"/>
    <dgm:cxn modelId="{3F3B150C-4E71-4F51-8A85-8E47B295414E}" type="presOf" srcId="{05ED55C3-A195-4231-81C9-7EAAC2A67DD3}" destId="{C22BEB7F-26B1-4408-A047-0DEC97855D01}" srcOrd="1" destOrd="0" presId="urn:microsoft.com/office/officeart/2005/8/layout/hierarchy2"/>
    <dgm:cxn modelId="{12423C0C-D02E-4670-9DC1-3A21D00D229E}" type="presOf" srcId="{9E46A426-48DB-49D4-9452-22CFC445B93D}" destId="{07085415-AD02-4837-A819-DF8503991B40}" srcOrd="0" destOrd="0" presId="urn:microsoft.com/office/officeart/2005/8/layout/hierarchy2"/>
    <dgm:cxn modelId="{119AAD0E-4365-4B74-B599-4CF1AD3245BA}" type="presOf" srcId="{CF6F8CFB-C54C-427C-82B9-747F0C141494}" destId="{A031128D-C55E-42DA-B8A2-D382735EF23E}" srcOrd="0" destOrd="0" presId="urn:microsoft.com/office/officeart/2005/8/layout/hierarchy2"/>
    <dgm:cxn modelId="{4C9F740F-25E3-401D-BEAD-DC008A919A97}" type="presOf" srcId="{8A9D6245-57B1-482C-9DC4-F2ACF75F2EEB}" destId="{8DB10BF4-B3E8-4C63-AA80-1132AC83EE01}" srcOrd="1" destOrd="0" presId="urn:microsoft.com/office/officeart/2005/8/layout/hierarchy2"/>
    <dgm:cxn modelId="{DC246E12-497D-4827-A83B-9D8F15599FC9}" type="presOf" srcId="{4197E8D6-94C8-432B-B797-608058FC4424}" destId="{EACB761D-2A2E-4784-B4CF-BBD5780F5023}" srcOrd="0" destOrd="0" presId="urn:microsoft.com/office/officeart/2005/8/layout/hierarchy2"/>
    <dgm:cxn modelId="{D3736913-1913-4E84-9CA5-05F2764666A6}" type="presOf" srcId="{802534EE-0712-4599-81AA-4E95DD4CE0A5}" destId="{DE93B5F2-1CA6-40F3-B124-24CBDE452C7F}" srcOrd="0" destOrd="0" presId="urn:microsoft.com/office/officeart/2005/8/layout/hierarchy2"/>
    <dgm:cxn modelId="{2BF42E15-48FC-417D-8F70-AB55801479D2}" srcId="{C01ACB44-8919-4C16-9345-65E8C4CC5C27}" destId="{2F11C414-8E39-4213-8136-D4FE510CC15A}" srcOrd="1" destOrd="0" parTransId="{1462FFBF-C7E5-483B-B661-B21D24F8908F}" sibTransId="{2CF5CFA3-7915-42A0-9814-F5C464D797E1}"/>
    <dgm:cxn modelId="{A1B0661D-0716-4519-8150-7D2EE51383D2}" type="presOf" srcId="{05ED55C3-A195-4231-81C9-7EAAC2A67DD3}" destId="{E3B49C02-92DF-4E0E-9C64-BFDA4F6C8C57}" srcOrd="0" destOrd="0" presId="urn:microsoft.com/office/officeart/2005/8/layout/hierarchy2"/>
    <dgm:cxn modelId="{39A4351F-3FE6-4C86-9A6D-7C1695CAFC9F}" type="presOf" srcId="{4A3EBA2C-1249-4D63-810E-57318E4C8870}" destId="{C6405F48-268C-4A9E-8C6B-EA7912642D7B}" srcOrd="0" destOrd="0" presId="urn:microsoft.com/office/officeart/2005/8/layout/hierarchy2"/>
    <dgm:cxn modelId="{8E5AC71F-19A7-4C94-A042-2387F1E56B4F}" type="presOf" srcId="{BF95F12A-848C-4D76-BCAC-A60A48D21712}" destId="{1356B274-B83F-434D-A869-2B988EF3F493}" srcOrd="1" destOrd="0" presId="urn:microsoft.com/office/officeart/2005/8/layout/hierarchy2"/>
    <dgm:cxn modelId="{8B967F20-B2DF-4B82-BD36-9436B2F7462C}" type="presOf" srcId="{1C2ABE6B-2194-4104-A754-33FF1C233404}" destId="{B6DAA14B-3305-4F93-A6BA-AC8805E13BBC}" srcOrd="0" destOrd="0" presId="urn:microsoft.com/office/officeart/2005/8/layout/hierarchy2"/>
    <dgm:cxn modelId="{26E19D23-433B-4E9C-80E3-51CF03DD8D14}" type="presOf" srcId="{D679DFCF-CE7D-4FCF-A62C-AA6E6F5B4528}" destId="{7B43BACD-3F70-4863-BF61-523651EF3109}"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6E280E24-F2D3-4D4D-8D97-B9E524770800}" type="presOf" srcId="{D7607F3E-8014-45F2-8B0F-DD341F116C26}" destId="{F8179C33-7069-4902-8E2C-2F20E46E8782}" srcOrd="0" destOrd="0" presId="urn:microsoft.com/office/officeart/2005/8/layout/hierarchy2"/>
    <dgm:cxn modelId="{6A0A0027-EC16-479B-B55A-0B35AB5AF0D2}" srcId="{1C3757F0-1D92-419E-91AE-5AE747F1146E}" destId="{40FE246C-C826-4769-A5C2-9D75240976FE}" srcOrd="0" destOrd="0" parTransId="{D3723BC6-7ECB-476F-A2B7-498B998B7A56}" sibTransId="{3A342C4C-3A11-4F67-9EAA-B4AA77887B5F}"/>
    <dgm:cxn modelId="{33F6F331-B25A-4515-BBEF-82B935B8B498}" type="presOf" srcId="{9581B8F4-F65E-406A-9F3A-2C0FAFB7904A}" destId="{28A3C775-44DD-456D-ADBA-6C2015D144BB}" srcOrd="1" destOrd="0" presId="urn:microsoft.com/office/officeart/2005/8/layout/hierarchy2"/>
    <dgm:cxn modelId="{F435B833-4D1B-44BC-B4FF-FE6A3D4ED5E1}" type="presOf" srcId="{F1C08F9B-435C-42DB-A449-2ECF7C7375AB}" destId="{99764013-9FFE-483E-9A94-8E74B88EB45B}" srcOrd="0" destOrd="0" presId="urn:microsoft.com/office/officeart/2005/8/layout/hierarchy2"/>
    <dgm:cxn modelId="{2D07A539-4B34-4323-8249-0313493C071C}" type="presOf" srcId="{4A4119C0-6876-4B46-B63C-C5B5E183083A}" destId="{3ABC23EF-2179-439B-8D5E-B5306E91FA99}" srcOrd="1" destOrd="0" presId="urn:microsoft.com/office/officeart/2005/8/layout/hierarchy2"/>
    <dgm:cxn modelId="{47614545-DF50-489A-BF2D-0E863AFF9B40}" type="presOf" srcId="{4A4119C0-6876-4B46-B63C-C5B5E183083A}" destId="{306F450E-2B81-4A6B-9207-B97384612F41}" srcOrd="0" destOrd="0" presId="urn:microsoft.com/office/officeart/2005/8/layout/hierarchy2"/>
    <dgm:cxn modelId="{8420DC65-8694-41E7-AFC0-4530EAFC58D0}" type="presOf" srcId="{4197E8D6-94C8-432B-B797-608058FC4424}" destId="{99D2C2EE-8A15-4FFE-B5A1-D71ED610263A}" srcOrd="1" destOrd="0" presId="urn:microsoft.com/office/officeart/2005/8/layout/hierarchy2"/>
    <dgm:cxn modelId="{C51EFF65-F8F6-4812-AB25-A16630686D57}" type="presOf" srcId="{5298254B-75EF-4481-9316-64F54046A9CE}" destId="{AD69DD67-DA8B-4327-8FB6-B1ED5881B6C0}" srcOrd="0" destOrd="0" presId="urn:microsoft.com/office/officeart/2005/8/layout/hierarchy2"/>
    <dgm:cxn modelId="{36E80946-BEB5-496B-A93A-676CF657628F}" srcId="{5298254B-75EF-4481-9316-64F54046A9CE}" destId="{1C3757F0-1D92-419E-91AE-5AE747F1146E}" srcOrd="0" destOrd="0" parTransId="{4A3EBA2C-1249-4D63-810E-57318E4C8870}" sibTransId="{3D0C51F1-6507-40B1-ACB3-872E9C6F45C3}"/>
    <dgm:cxn modelId="{EAB1D666-9A9B-420F-AD51-8F4165B61664}" srcId="{40FE246C-C826-4769-A5C2-9D75240976FE}" destId="{3EFC490E-694C-4854-B035-8B02D761B8A3}" srcOrd="0" destOrd="0" parTransId="{4197E8D6-94C8-432B-B797-608058FC4424}" sibTransId="{F22361E9-92C5-47FB-BBD0-B44BA9BF4C7D}"/>
    <dgm:cxn modelId="{97045C67-C016-403D-9996-F87DDF095FB5}" srcId="{1C3757F0-1D92-419E-91AE-5AE747F1146E}" destId="{CF6F8CFB-C54C-427C-82B9-747F0C141494}" srcOrd="1" destOrd="0" parTransId="{BF95F12A-848C-4D76-BCAC-A60A48D21712}" sibTransId="{9E01EC7A-03E0-410E-98BD-F127AA937462}"/>
    <dgm:cxn modelId="{2695BF47-0F67-4238-8C2D-B034968810E6}" type="presOf" srcId="{3EFC490E-694C-4854-B035-8B02D761B8A3}" destId="{E090B741-3BDB-4968-B042-3EDAEB5B7930}" srcOrd="0" destOrd="0" presId="urn:microsoft.com/office/officeart/2005/8/layout/hierarchy2"/>
    <dgm:cxn modelId="{FC895969-0C7E-4642-9A87-68F6D94CE202}" type="presOf" srcId="{43552287-81BA-4A23-85DD-3D228EF15792}" destId="{924C8F9A-D7B2-4767-8617-AD5D4A0F8C82}" srcOrd="0" destOrd="0" presId="urn:microsoft.com/office/officeart/2005/8/layout/hierarchy2"/>
    <dgm:cxn modelId="{DE20BC49-EC7B-426C-AFDD-823F9BB5F556}" type="presOf" srcId="{9E46A426-48DB-49D4-9452-22CFC445B93D}" destId="{6D471BBE-867D-4865-9628-1D7777EB5D2C}" srcOrd="1" destOrd="0" presId="urn:microsoft.com/office/officeart/2005/8/layout/hierarchy2"/>
    <dgm:cxn modelId="{2B759C6C-10E5-4725-8539-74288CCD915F}" srcId="{5298254B-75EF-4481-9316-64F54046A9CE}" destId="{444DF14B-39F3-4B48-8936-10F777644448}" srcOrd="1" destOrd="0" parTransId="{9E46A426-48DB-49D4-9452-22CFC445B93D}" sibTransId="{6B076EA2-9D0E-4F9E-AC8B-1D5D791FCFB0}"/>
    <dgm:cxn modelId="{E7FF276D-C3A4-402F-9CCA-849B2A3EBB54}" type="presOf" srcId="{F3E7A82E-4DF9-47FA-B3A8-610C19F25C83}" destId="{E53945B2-5361-41E5-A250-0FE9BB3209A7}" srcOrd="1" destOrd="0" presId="urn:microsoft.com/office/officeart/2005/8/layout/hierarchy2"/>
    <dgm:cxn modelId="{CE86604E-B32A-4C0D-88CB-A49D1E2DCD5F}" type="presOf" srcId="{D3723BC6-7ECB-476F-A2B7-498B998B7A56}" destId="{B0EBDA45-12CE-4202-B1E6-40A49D832ECA}" srcOrd="1" destOrd="0" presId="urn:microsoft.com/office/officeart/2005/8/layout/hierarchy2"/>
    <dgm:cxn modelId="{044AA54E-A893-4972-B7A9-448714028164}" type="presOf" srcId="{CE871202-C851-4283-B4F2-1F8DA3C445C3}" destId="{3D3532D1-1FDA-4F24-AE90-3866BC16A43D}" srcOrd="0" destOrd="0" presId="urn:microsoft.com/office/officeart/2005/8/layout/hierarchy2"/>
    <dgm:cxn modelId="{87113557-F60C-4656-9994-38CF99A1064A}" srcId="{C01ACB44-8919-4C16-9345-65E8C4CC5C27}" destId="{A2F6F58A-C804-4EA7-A795-E7CFAD608A97}" srcOrd="0" destOrd="0" parTransId="{05ED55C3-A195-4231-81C9-7EAAC2A67DD3}" sibTransId="{6C91431B-1AEE-4795-91EC-BF227D97E515}"/>
    <dgm:cxn modelId="{62A84857-F088-4450-8A90-853580F9BD99}" type="presOf" srcId="{40FE246C-C826-4769-A5C2-9D75240976FE}" destId="{6094D736-4F16-42FC-9437-D37BB023D5EA}" srcOrd="0" destOrd="0" presId="urn:microsoft.com/office/officeart/2005/8/layout/hierarchy2"/>
    <dgm:cxn modelId="{45A14A79-82F6-4297-9300-C6982BADBB45}" srcId="{D7607F3E-8014-45F2-8B0F-DD341F116C26}" destId="{00C22B20-F2F5-46E8-A3EC-DB8F81AC71E1}" srcOrd="0" destOrd="0" parTransId="{4A4119C0-6876-4B46-B63C-C5B5E183083A}" sibTransId="{2492FB64-B32D-42B8-A3E7-E4838350932A}"/>
    <dgm:cxn modelId="{CA1C3F7F-2474-42DD-87E4-81B899936BA2}" type="presOf" srcId="{9581B8F4-F65E-406A-9F3A-2C0FAFB7904A}" destId="{3D002938-9580-4C37-A937-06EE1FF34007}" srcOrd="0" destOrd="0" presId="urn:microsoft.com/office/officeart/2005/8/layout/hierarchy2"/>
    <dgm:cxn modelId="{813DD280-59B7-4DE5-9D01-1BF26127206A}" type="presOf" srcId="{A785CB08-4A62-40BD-96AE-D3B0294CBD1F}" destId="{DD75CFEB-5D5C-464E-B857-D28B066AE2E1}" srcOrd="0" destOrd="0" presId="urn:microsoft.com/office/officeart/2005/8/layout/hierarchy2"/>
    <dgm:cxn modelId="{63F75683-6944-49E6-A8DF-7FA304519AD1}" type="presOf" srcId="{00C22B20-F2F5-46E8-A3EC-DB8F81AC71E1}" destId="{E3F8EBE6-F572-48F2-83CE-C1DC35D3DBAE}" srcOrd="0" destOrd="0" presId="urn:microsoft.com/office/officeart/2005/8/layout/hierarchy2"/>
    <dgm:cxn modelId="{36DA4086-8D3C-440D-839C-7798C9FA670E}" type="presOf" srcId="{444DF14B-39F3-4B48-8936-10F777644448}" destId="{7EBAE2C6-1480-46C8-900C-5102293148B2}" srcOrd="0" destOrd="0" presId="urn:microsoft.com/office/officeart/2005/8/layout/hierarchy2"/>
    <dgm:cxn modelId="{2C03DA87-800D-4053-9A95-851827B7AA4D}" type="presOf" srcId="{6620CAB9-6D29-4FF8-945D-5E027CE13906}" destId="{FEC367EC-C7CC-46E0-8F0B-F4EB017F4B25}" srcOrd="0" destOrd="0" presId="urn:microsoft.com/office/officeart/2005/8/layout/hierarchy2"/>
    <dgm:cxn modelId="{3326D08D-06F7-4FC4-959A-9C26416B7463}" type="presOf" srcId="{8A9D6245-57B1-482C-9DC4-F2ACF75F2EEB}" destId="{AF10D516-4F6C-4D46-86A1-9C1986C13320}" srcOrd="0" destOrd="0" presId="urn:microsoft.com/office/officeart/2005/8/layout/hierarchy2"/>
    <dgm:cxn modelId="{FDE7268E-ABD2-4695-86FC-CCDADEA0CAF4}" srcId="{444DF14B-39F3-4B48-8936-10F777644448}" destId="{C01ACB44-8919-4C16-9345-65E8C4CC5C27}" srcOrd="0" destOrd="0" parTransId="{F3E7A82E-4DF9-47FA-B3A8-610C19F25C83}" sibTransId="{4A4283C4-F619-47C6-B4DC-A7602C8E180D}"/>
    <dgm:cxn modelId="{3FA3388F-C1DB-449F-997F-7384825A3423}" type="presOf" srcId="{D3723BC6-7ECB-476F-A2B7-498B998B7A56}" destId="{8BDEEA43-5C2A-4BBE-99A5-44DEB7CB861C}" srcOrd="0" destOrd="0" presId="urn:microsoft.com/office/officeart/2005/8/layout/hierarchy2"/>
    <dgm:cxn modelId="{3FD3AC94-19D3-4B5D-9CAB-89C8709B1FC5}" type="presOf" srcId="{D129D8C8-45D4-413D-9AA6-7735257A9552}" destId="{3E9FDDD6-A26E-4F03-A903-10F09685D6A2}" srcOrd="1" destOrd="0" presId="urn:microsoft.com/office/officeart/2005/8/layout/hierarchy2"/>
    <dgm:cxn modelId="{84C4A39C-F84A-4A8C-BD9B-64F988D51587}" type="presOf" srcId="{1C3757F0-1D92-419E-91AE-5AE747F1146E}" destId="{1E65E39D-395D-4BD0-8D0A-DECF2AB935E9}" srcOrd="0" destOrd="0" presId="urn:microsoft.com/office/officeart/2005/8/layout/hierarchy2"/>
    <dgm:cxn modelId="{BC919BA0-C681-4D27-8921-9B58A515B2D9}" type="presOf" srcId="{1462FFBF-C7E5-483B-B661-B21D24F8908F}" destId="{0A6EA505-89C7-49FD-ABE4-44B8C87A9F43}" srcOrd="0" destOrd="0" presId="urn:microsoft.com/office/officeart/2005/8/layout/hierarchy2"/>
    <dgm:cxn modelId="{659466AB-B64A-4E99-98CB-84BA7FECF558}" type="presOf" srcId="{4A3EBA2C-1249-4D63-810E-57318E4C8870}" destId="{597EBC6F-BFE1-4ECF-BCC7-84E0157F86FF}" srcOrd="1" destOrd="0" presId="urn:microsoft.com/office/officeart/2005/8/layout/hierarchy2"/>
    <dgm:cxn modelId="{5EE831AC-2B81-45A7-A2CC-F887F7AAD5EC}" type="presOf" srcId="{D679DFCF-CE7D-4FCF-A62C-AA6E6F5B4528}" destId="{7F4C7A20-7D9B-4C87-80B4-7508EB7EED52}" srcOrd="0" destOrd="0" presId="urn:microsoft.com/office/officeart/2005/8/layout/hierarchy2"/>
    <dgm:cxn modelId="{8179A2AF-C275-4700-BA78-677B358875A0}" type="presOf" srcId="{617503FF-ADE3-43F7-9E74-E07B63130207}" destId="{D9495291-86EC-4DCD-BB10-24DC98844A58}" srcOrd="0" destOrd="0" presId="urn:microsoft.com/office/officeart/2005/8/layout/hierarchy2"/>
    <dgm:cxn modelId="{EACFE1B5-F447-452A-AA62-DB1A2D4B3B4C}" type="presOf" srcId="{CE871202-C851-4283-B4F2-1F8DA3C445C3}" destId="{6CD19230-CC0F-4288-A025-EBCBAFB6E87C}" srcOrd="1" destOrd="0" presId="urn:microsoft.com/office/officeart/2005/8/layout/hierarchy2"/>
    <dgm:cxn modelId="{5FC969BB-82D4-46D8-A35D-FBD977469585}" type="presOf" srcId="{BF95F12A-848C-4D76-BCAC-A60A48D21712}" destId="{B82998E9-B1CD-485F-8B4B-06888B1A28C4}" srcOrd="0" destOrd="0" presId="urn:microsoft.com/office/officeart/2005/8/layout/hierarchy2"/>
    <dgm:cxn modelId="{E58CB1C4-AE03-470F-AF42-04F567B34EBB}" type="presOf" srcId="{43552287-81BA-4A23-85DD-3D228EF15792}" destId="{4D1012EA-ED43-4161-9183-D18250C04841}" srcOrd="1" destOrd="0" presId="urn:microsoft.com/office/officeart/2005/8/layout/hierarchy2"/>
    <dgm:cxn modelId="{75357DC7-BF3E-4BF6-A98A-F9797CF51EBE}" srcId="{6C2A5E75-3D20-416D-8B23-8508AC822551}" destId="{802534EE-0712-4599-81AA-4E95DD4CE0A5}" srcOrd="0" destOrd="0" parTransId="{CE871202-C851-4283-B4F2-1F8DA3C445C3}" sibTransId="{A2412999-D519-4FC4-9535-D76DC4FEBCA9}"/>
    <dgm:cxn modelId="{86B8DFDE-2188-445E-84DE-B42D76989715}" type="presOf" srcId="{A2F6F58A-C804-4EA7-A795-E7CFAD608A97}" destId="{F532FF76-9233-4C88-8EB8-C57298DE75BC}" srcOrd="0" destOrd="0" presId="urn:microsoft.com/office/officeart/2005/8/layout/hierarchy2"/>
    <dgm:cxn modelId="{60C13BE1-9993-43AD-86B7-20FC44CB5406}" srcId="{CF6F8CFB-C54C-427C-82B9-747F0C141494}" destId="{6C2A5E75-3D20-416D-8B23-8508AC822551}" srcOrd="0" destOrd="0" parTransId="{D129D8C8-45D4-413D-9AA6-7735257A9552}" sibTransId="{C13C7751-19A1-4B42-90F5-2249120AA0DE}"/>
    <dgm:cxn modelId="{2C05A4E1-9C79-4382-B0CC-ED8A819F7BE7}" srcId="{2F11C414-8E39-4213-8136-D4FE510CC15A}" destId="{A785CB08-4A62-40BD-96AE-D3B0294CBD1F}" srcOrd="0" destOrd="0" parTransId="{6620CAB9-6D29-4FF8-945D-5E027CE13906}" sibTransId="{0EF4893D-A58C-4EF9-86C7-57EE6E514DBA}"/>
    <dgm:cxn modelId="{F13AB2E3-1B75-4C85-8FDC-04530E43082F}" type="presOf" srcId="{F3E7A82E-4DF9-47FA-B3A8-610C19F25C83}" destId="{72B1FC09-0EBA-4985-8788-8F4656152A7F}" srcOrd="0" destOrd="0" presId="urn:microsoft.com/office/officeart/2005/8/layout/hierarchy2"/>
    <dgm:cxn modelId="{7795F9E4-711B-4D38-A06D-6C962F8FF86E}" type="presOf" srcId="{1462FFBF-C7E5-483B-B661-B21D24F8908F}" destId="{A5AAA48F-9F15-49C7-A333-8B0C8DF03B3E}" srcOrd="1" destOrd="0" presId="urn:microsoft.com/office/officeart/2005/8/layout/hierarchy2"/>
    <dgm:cxn modelId="{AB29EFEA-A442-4A5E-87AC-7E93AB107904}" srcId="{A2F6F58A-C804-4EA7-A795-E7CFAD608A97}" destId="{617503FF-ADE3-43F7-9E74-E07B63130207}" srcOrd="0" destOrd="0" parTransId="{9581B8F4-F65E-406A-9F3A-2C0FAFB7904A}" sibTransId="{B1B72055-FC5B-44AB-9111-9A7BCBE814AF}"/>
    <dgm:cxn modelId="{3E4901EC-BFDE-40E7-B8D7-255E3663255A}" srcId="{CF6F8CFB-C54C-427C-82B9-747F0C141494}" destId="{F1C08F9B-435C-42DB-A449-2ECF7C7375AB}" srcOrd="1" destOrd="0" parTransId="{8A9D6245-57B1-482C-9DC4-F2ACF75F2EEB}" sibTransId="{C2AF35AB-9DA5-4E26-93D7-CA0C9B652FF6}"/>
    <dgm:cxn modelId="{5EEF14F2-9554-47D2-9E82-5D350D5C193B}" type="presOf" srcId="{2F11C414-8E39-4213-8136-D4FE510CC15A}" destId="{BCBAD13F-9F36-4A76-ACBF-38324C9DFD1E}" srcOrd="0" destOrd="0" presId="urn:microsoft.com/office/officeart/2005/8/layout/hierarchy2"/>
    <dgm:cxn modelId="{CE986BF6-CC0D-49D5-8D99-64C5E3CC13BE}" type="presOf" srcId="{05927694-700E-4998-A746-BED67EAB8EF0}" destId="{4C14E865-13AF-43EC-93E8-957E72C167D9}" srcOrd="0" destOrd="0" presId="urn:microsoft.com/office/officeart/2005/8/layout/hierarchy2"/>
    <dgm:cxn modelId="{6B447EFA-C379-4BFB-A554-45AC46774C61}" type="presOf" srcId="{6620CAB9-6D29-4FF8-945D-5E027CE13906}" destId="{C3BCA3D8-F0DE-402C-8374-951905FD4C54}" srcOrd="1" destOrd="0" presId="urn:microsoft.com/office/officeart/2005/8/layout/hierarchy2"/>
    <dgm:cxn modelId="{68BF35FB-0BEB-43A0-A906-03195DD4A247}" srcId="{F1C08F9B-435C-42DB-A449-2ECF7C7375AB}" destId="{05927694-700E-4998-A746-BED67EAB8EF0}" srcOrd="0" destOrd="0" parTransId="{43552287-81BA-4A23-85DD-3D228EF15792}" sibTransId="{A7797333-99AF-464C-85B9-87F5DA8E8D66}"/>
    <dgm:cxn modelId="{D489FAFB-A740-46D9-ACC8-5F66E88018C0}" type="presOf" srcId="{6C2A5E75-3D20-416D-8B23-8508AC822551}" destId="{008EB790-8EB0-4D82-BE0A-84C63F787288}" srcOrd="0" destOrd="0" presId="urn:microsoft.com/office/officeart/2005/8/layout/hierarchy2"/>
    <dgm:cxn modelId="{D53874FC-75C4-4975-8A64-56E94C94C857}" type="presOf" srcId="{C01ACB44-8919-4C16-9345-65E8C4CC5C27}" destId="{B81631BF-0964-4936-A9DE-5CF3C23A1D51}" srcOrd="0" destOrd="0" presId="urn:microsoft.com/office/officeart/2005/8/layout/hierarchy2"/>
    <dgm:cxn modelId="{065C8EE8-217D-47F1-A23F-C92FFBD0DED7}" type="presParOf" srcId="{B6DAA14B-3305-4F93-A6BA-AC8805E13BBC}" destId="{45E3ECBA-C6D0-4585-880A-A01F56B443D6}" srcOrd="0" destOrd="0" presId="urn:microsoft.com/office/officeart/2005/8/layout/hierarchy2"/>
    <dgm:cxn modelId="{A619C4F1-CD92-4575-8D02-E3F92E67EE1E}" type="presParOf" srcId="{45E3ECBA-C6D0-4585-880A-A01F56B443D6}" destId="{AD69DD67-DA8B-4327-8FB6-B1ED5881B6C0}" srcOrd="0" destOrd="0" presId="urn:microsoft.com/office/officeart/2005/8/layout/hierarchy2"/>
    <dgm:cxn modelId="{7CEC23A4-5623-44A6-9D93-573A1FACD540}" type="presParOf" srcId="{45E3ECBA-C6D0-4585-880A-A01F56B443D6}" destId="{AEFB50EF-9B7B-4A67-8A06-3768D82F4F35}" srcOrd="1" destOrd="0" presId="urn:microsoft.com/office/officeart/2005/8/layout/hierarchy2"/>
    <dgm:cxn modelId="{23267BF5-7A07-4A63-A1C9-07C818676A03}" type="presParOf" srcId="{AEFB50EF-9B7B-4A67-8A06-3768D82F4F35}" destId="{C6405F48-268C-4A9E-8C6B-EA7912642D7B}" srcOrd="0" destOrd="0" presId="urn:microsoft.com/office/officeart/2005/8/layout/hierarchy2"/>
    <dgm:cxn modelId="{D9647DD6-C0C0-45E9-8C2D-7116895AC405}" type="presParOf" srcId="{C6405F48-268C-4A9E-8C6B-EA7912642D7B}" destId="{597EBC6F-BFE1-4ECF-BCC7-84E0157F86FF}" srcOrd="0" destOrd="0" presId="urn:microsoft.com/office/officeart/2005/8/layout/hierarchy2"/>
    <dgm:cxn modelId="{E1F9522B-1745-4E07-9DE0-A59267F4F83C}" type="presParOf" srcId="{AEFB50EF-9B7B-4A67-8A06-3768D82F4F35}" destId="{D2C8D976-A468-412A-A9C9-6008470590C1}" srcOrd="1" destOrd="0" presId="urn:microsoft.com/office/officeart/2005/8/layout/hierarchy2"/>
    <dgm:cxn modelId="{4519F671-2AD0-4F38-A795-1009B59C3990}" type="presParOf" srcId="{D2C8D976-A468-412A-A9C9-6008470590C1}" destId="{1E65E39D-395D-4BD0-8D0A-DECF2AB935E9}" srcOrd="0" destOrd="0" presId="urn:microsoft.com/office/officeart/2005/8/layout/hierarchy2"/>
    <dgm:cxn modelId="{0F0E3E0D-F71B-4FF9-9697-E307CB5A7753}" type="presParOf" srcId="{D2C8D976-A468-412A-A9C9-6008470590C1}" destId="{35E1DF7C-B9B2-41A6-95C9-2623A0F0844C}" srcOrd="1" destOrd="0" presId="urn:microsoft.com/office/officeart/2005/8/layout/hierarchy2"/>
    <dgm:cxn modelId="{6223B67C-3E93-486B-ADCD-9144DBF0CE12}" type="presParOf" srcId="{35E1DF7C-B9B2-41A6-95C9-2623A0F0844C}" destId="{8BDEEA43-5C2A-4BBE-99A5-44DEB7CB861C}" srcOrd="0" destOrd="0" presId="urn:microsoft.com/office/officeart/2005/8/layout/hierarchy2"/>
    <dgm:cxn modelId="{AA0E760D-0284-40E4-93D1-5024D63EEB84}" type="presParOf" srcId="{8BDEEA43-5C2A-4BBE-99A5-44DEB7CB861C}" destId="{B0EBDA45-12CE-4202-B1E6-40A49D832ECA}" srcOrd="0" destOrd="0" presId="urn:microsoft.com/office/officeart/2005/8/layout/hierarchy2"/>
    <dgm:cxn modelId="{1C74559A-04EF-4316-90F4-6A6F3BA6AC79}" type="presParOf" srcId="{35E1DF7C-B9B2-41A6-95C9-2623A0F0844C}" destId="{089E0F1C-9D5B-4BD6-A184-58831CD8143C}" srcOrd="1" destOrd="0" presId="urn:microsoft.com/office/officeart/2005/8/layout/hierarchy2"/>
    <dgm:cxn modelId="{67323291-4ED4-4BE0-9E67-3E32B19A434C}" type="presParOf" srcId="{089E0F1C-9D5B-4BD6-A184-58831CD8143C}" destId="{6094D736-4F16-42FC-9437-D37BB023D5EA}" srcOrd="0" destOrd="0" presId="urn:microsoft.com/office/officeart/2005/8/layout/hierarchy2"/>
    <dgm:cxn modelId="{2CEDEFC0-4EAA-42DE-93B5-4F8C30E36E40}" type="presParOf" srcId="{089E0F1C-9D5B-4BD6-A184-58831CD8143C}" destId="{3DD22739-71BD-411F-BA72-C9784E117760}" srcOrd="1" destOrd="0" presId="urn:microsoft.com/office/officeart/2005/8/layout/hierarchy2"/>
    <dgm:cxn modelId="{8E294EC7-743B-487D-951C-9DFBF6C4F991}" type="presParOf" srcId="{3DD22739-71BD-411F-BA72-C9784E117760}" destId="{EACB761D-2A2E-4784-B4CF-BBD5780F5023}" srcOrd="0" destOrd="0" presId="urn:microsoft.com/office/officeart/2005/8/layout/hierarchy2"/>
    <dgm:cxn modelId="{E80B299C-89AC-4838-B261-4EAB57C08616}" type="presParOf" srcId="{EACB761D-2A2E-4784-B4CF-BBD5780F5023}" destId="{99D2C2EE-8A15-4FFE-B5A1-D71ED610263A}" srcOrd="0" destOrd="0" presId="urn:microsoft.com/office/officeart/2005/8/layout/hierarchy2"/>
    <dgm:cxn modelId="{96425AB0-7854-40F7-87D0-6D6573F38930}" type="presParOf" srcId="{3DD22739-71BD-411F-BA72-C9784E117760}" destId="{E4394CE8-678F-48D8-96FE-D4F98A039D3D}" srcOrd="1" destOrd="0" presId="urn:microsoft.com/office/officeart/2005/8/layout/hierarchy2"/>
    <dgm:cxn modelId="{E4C6D864-46E7-4B7C-9922-99F720A9E48F}" type="presParOf" srcId="{E4394CE8-678F-48D8-96FE-D4F98A039D3D}" destId="{E090B741-3BDB-4968-B042-3EDAEB5B7930}" srcOrd="0" destOrd="0" presId="urn:microsoft.com/office/officeart/2005/8/layout/hierarchy2"/>
    <dgm:cxn modelId="{D4142696-1A80-4FE8-A733-2E74D03C1BFB}" type="presParOf" srcId="{E4394CE8-678F-48D8-96FE-D4F98A039D3D}" destId="{92E6D765-79C3-4657-82E9-902A296B7D7E}" srcOrd="1" destOrd="0" presId="urn:microsoft.com/office/officeart/2005/8/layout/hierarchy2"/>
    <dgm:cxn modelId="{F8505E0D-7F25-428A-A412-43CD088D6223}" type="presParOf" srcId="{35E1DF7C-B9B2-41A6-95C9-2623A0F0844C}" destId="{B82998E9-B1CD-485F-8B4B-06888B1A28C4}" srcOrd="2" destOrd="0" presId="urn:microsoft.com/office/officeart/2005/8/layout/hierarchy2"/>
    <dgm:cxn modelId="{64421A79-D95D-426D-BD63-52CD6FBF8246}" type="presParOf" srcId="{B82998E9-B1CD-485F-8B4B-06888B1A28C4}" destId="{1356B274-B83F-434D-A869-2B988EF3F493}" srcOrd="0" destOrd="0" presId="urn:microsoft.com/office/officeart/2005/8/layout/hierarchy2"/>
    <dgm:cxn modelId="{6472F704-E35D-401F-84FE-8881C1FCCBE9}" type="presParOf" srcId="{35E1DF7C-B9B2-41A6-95C9-2623A0F0844C}" destId="{5DBB30B0-AE7A-40E4-B393-830456382D3E}" srcOrd="3" destOrd="0" presId="urn:microsoft.com/office/officeart/2005/8/layout/hierarchy2"/>
    <dgm:cxn modelId="{5A135962-C6DF-450D-A3ED-C4D748A8DD21}" type="presParOf" srcId="{5DBB30B0-AE7A-40E4-B393-830456382D3E}" destId="{A031128D-C55E-42DA-B8A2-D382735EF23E}" srcOrd="0" destOrd="0" presId="urn:microsoft.com/office/officeart/2005/8/layout/hierarchy2"/>
    <dgm:cxn modelId="{D69526EC-8F9A-45FA-BF0D-2927CE00FDC0}" type="presParOf" srcId="{5DBB30B0-AE7A-40E4-B393-830456382D3E}" destId="{5F8186A5-9F66-4B76-A45C-87CEBF3CCEB9}" srcOrd="1" destOrd="0" presId="urn:microsoft.com/office/officeart/2005/8/layout/hierarchy2"/>
    <dgm:cxn modelId="{3A1F3532-8F8C-434C-AA49-7AC986F8A768}" type="presParOf" srcId="{5F8186A5-9F66-4B76-A45C-87CEBF3CCEB9}" destId="{02AF2611-39C0-4EF8-B9AF-5E15D80097BE}" srcOrd="0" destOrd="0" presId="urn:microsoft.com/office/officeart/2005/8/layout/hierarchy2"/>
    <dgm:cxn modelId="{E33081B0-78D8-437F-9D9B-D19334099B53}" type="presParOf" srcId="{02AF2611-39C0-4EF8-B9AF-5E15D80097BE}" destId="{3E9FDDD6-A26E-4F03-A903-10F09685D6A2}" srcOrd="0" destOrd="0" presId="urn:microsoft.com/office/officeart/2005/8/layout/hierarchy2"/>
    <dgm:cxn modelId="{37FBFC09-537E-4AA4-9248-943B167E1A39}" type="presParOf" srcId="{5F8186A5-9F66-4B76-A45C-87CEBF3CCEB9}" destId="{9473DCFC-6641-4D73-AA1E-9A1405C91094}" srcOrd="1" destOrd="0" presId="urn:microsoft.com/office/officeart/2005/8/layout/hierarchy2"/>
    <dgm:cxn modelId="{F81A9041-B416-4533-8C44-64C24072CA51}" type="presParOf" srcId="{9473DCFC-6641-4D73-AA1E-9A1405C91094}" destId="{008EB790-8EB0-4D82-BE0A-84C63F787288}" srcOrd="0" destOrd="0" presId="urn:microsoft.com/office/officeart/2005/8/layout/hierarchy2"/>
    <dgm:cxn modelId="{F2F51BE2-3C0C-4B0B-872C-C36460F1BDB4}" type="presParOf" srcId="{9473DCFC-6641-4D73-AA1E-9A1405C91094}" destId="{6C28485D-F632-4669-96ED-3D964BEACEA2}" srcOrd="1" destOrd="0" presId="urn:microsoft.com/office/officeart/2005/8/layout/hierarchy2"/>
    <dgm:cxn modelId="{2B282EF1-7BFE-44D6-913B-32D1F4F73C4D}" type="presParOf" srcId="{6C28485D-F632-4669-96ED-3D964BEACEA2}" destId="{3D3532D1-1FDA-4F24-AE90-3866BC16A43D}" srcOrd="0" destOrd="0" presId="urn:microsoft.com/office/officeart/2005/8/layout/hierarchy2"/>
    <dgm:cxn modelId="{33C71FA5-472C-4668-937A-C19807A8A4DC}" type="presParOf" srcId="{3D3532D1-1FDA-4F24-AE90-3866BC16A43D}" destId="{6CD19230-CC0F-4288-A025-EBCBAFB6E87C}" srcOrd="0" destOrd="0" presId="urn:microsoft.com/office/officeart/2005/8/layout/hierarchy2"/>
    <dgm:cxn modelId="{B4177C3C-EC3C-42AD-A647-7F7D12C46B1A}" type="presParOf" srcId="{6C28485D-F632-4669-96ED-3D964BEACEA2}" destId="{B82FF517-BE19-45D5-A186-0A0A9AC7C59F}" srcOrd="1" destOrd="0" presId="urn:microsoft.com/office/officeart/2005/8/layout/hierarchy2"/>
    <dgm:cxn modelId="{44910834-CC65-492F-8FD1-5F555CD39322}" type="presParOf" srcId="{B82FF517-BE19-45D5-A186-0A0A9AC7C59F}" destId="{DE93B5F2-1CA6-40F3-B124-24CBDE452C7F}" srcOrd="0" destOrd="0" presId="urn:microsoft.com/office/officeart/2005/8/layout/hierarchy2"/>
    <dgm:cxn modelId="{8F414385-FF37-4767-9CC1-EC0E13DAC738}" type="presParOf" srcId="{B82FF517-BE19-45D5-A186-0A0A9AC7C59F}" destId="{2FB0C740-68FD-45EB-963A-5882F7A1156B}" srcOrd="1" destOrd="0" presId="urn:microsoft.com/office/officeart/2005/8/layout/hierarchy2"/>
    <dgm:cxn modelId="{8D6AC4CE-4C5C-4691-8F87-F32A7D5A7217}" type="presParOf" srcId="{5F8186A5-9F66-4B76-A45C-87CEBF3CCEB9}" destId="{AF10D516-4F6C-4D46-86A1-9C1986C13320}" srcOrd="2" destOrd="0" presId="urn:microsoft.com/office/officeart/2005/8/layout/hierarchy2"/>
    <dgm:cxn modelId="{F04D6E9C-71D6-40A8-B906-AD72ADD18482}" type="presParOf" srcId="{AF10D516-4F6C-4D46-86A1-9C1986C13320}" destId="{8DB10BF4-B3E8-4C63-AA80-1132AC83EE01}" srcOrd="0" destOrd="0" presId="urn:microsoft.com/office/officeart/2005/8/layout/hierarchy2"/>
    <dgm:cxn modelId="{6C06C82A-EBA8-4EA0-B542-5D25250B3E30}" type="presParOf" srcId="{5F8186A5-9F66-4B76-A45C-87CEBF3CCEB9}" destId="{E1BE2056-AE5C-4DB8-B5F8-1262B0BC3580}" srcOrd="3" destOrd="0" presId="urn:microsoft.com/office/officeart/2005/8/layout/hierarchy2"/>
    <dgm:cxn modelId="{FA831734-D483-483C-BD69-585BC5E71C29}" type="presParOf" srcId="{E1BE2056-AE5C-4DB8-B5F8-1262B0BC3580}" destId="{99764013-9FFE-483E-9A94-8E74B88EB45B}" srcOrd="0" destOrd="0" presId="urn:microsoft.com/office/officeart/2005/8/layout/hierarchy2"/>
    <dgm:cxn modelId="{A3A47486-7F58-4139-A46B-B8DE282FF3B6}" type="presParOf" srcId="{E1BE2056-AE5C-4DB8-B5F8-1262B0BC3580}" destId="{CBCC4E80-D41C-4591-AFD8-D9C5B0629FAD}" srcOrd="1" destOrd="0" presId="urn:microsoft.com/office/officeart/2005/8/layout/hierarchy2"/>
    <dgm:cxn modelId="{B3258AC5-218C-449D-96AE-112DBBBE6C07}" type="presParOf" srcId="{CBCC4E80-D41C-4591-AFD8-D9C5B0629FAD}" destId="{924C8F9A-D7B2-4767-8617-AD5D4A0F8C82}" srcOrd="0" destOrd="0" presId="urn:microsoft.com/office/officeart/2005/8/layout/hierarchy2"/>
    <dgm:cxn modelId="{D99E9132-1813-4333-9649-B06C38CC7015}" type="presParOf" srcId="{924C8F9A-D7B2-4767-8617-AD5D4A0F8C82}" destId="{4D1012EA-ED43-4161-9183-D18250C04841}" srcOrd="0" destOrd="0" presId="urn:microsoft.com/office/officeart/2005/8/layout/hierarchy2"/>
    <dgm:cxn modelId="{F72D8961-5B91-44C6-ABEA-F59B8254544E}" type="presParOf" srcId="{CBCC4E80-D41C-4591-AFD8-D9C5B0629FAD}" destId="{13F2C1AB-38AD-4ED5-9035-C2D351214192}" srcOrd="1" destOrd="0" presId="urn:microsoft.com/office/officeart/2005/8/layout/hierarchy2"/>
    <dgm:cxn modelId="{E8DD894F-C5E8-411C-9502-D60F1F521775}" type="presParOf" srcId="{13F2C1AB-38AD-4ED5-9035-C2D351214192}" destId="{4C14E865-13AF-43EC-93E8-957E72C167D9}" srcOrd="0" destOrd="0" presId="urn:microsoft.com/office/officeart/2005/8/layout/hierarchy2"/>
    <dgm:cxn modelId="{DD4804CB-F29E-446D-A80C-F960AE997E6F}" type="presParOf" srcId="{13F2C1AB-38AD-4ED5-9035-C2D351214192}" destId="{5A67506E-C01C-4958-968A-88E9AA8D1DC9}" srcOrd="1" destOrd="0" presId="urn:microsoft.com/office/officeart/2005/8/layout/hierarchy2"/>
    <dgm:cxn modelId="{42D24BC1-A752-47A9-9BD6-D25222607CCC}" type="presParOf" srcId="{AEFB50EF-9B7B-4A67-8A06-3768D82F4F35}" destId="{07085415-AD02-4837-A819-DF8503991B40}" srcOrd="2" destOrd="0" presId="urn:microsoft.com/office/officeart/2005/8/layout/hierarchy2"/>
    <dgm:cxn modelId="{C9A11299-25F3-41FD-8357-F2F2304F020A}" type="presParOf" srcId="{07085415-AD02-4837-A819-DF8503991B40}" destId="{6D471BBE-867D-4865-9628-1D7777EB5D2C}" srcOrd="0" destOrd="0" presId="urn:microsoft.com/office/officeart/2005/8/layout/hierarchy2"/>
    <dgm:cxn modelId="{D8D75E63-AB3B-4E20-ADE7-2C56AD5D08EB}" type="presParOf" srcId="{AEFB50EF-9B7B-4A67-8A06-3768D82F4F35}" destId="{B9D0076E-1908-4470-9C44-2381915CB6FB}" srcOrd="3" destOrd="0" presId="urn:microsoft.com/office/officeart/2005/8/layout/hierarchy2"/>
    <dgm:cxn modelId="{AFE06B03-2894-4574-82D9-4409DC91C2A5}" type="presParOf" srcId="{B9D0076E-1908-4470-9C44-2381915CB6FB}" destId="{7EBAE2C6-1480-46C8-900C-5102293148B2}" srcOrd="0" destOrd="0" presId="urn:microsoft.com/office/officeart/2005/8/layout/hierarchy2"/>
    <dgm:cxn modelId="{76014E48-AE07-456D-829D-4F86F589FBCD}" type="presParOf" srcId="{B9D0076E-1908-4470-9C44-2381915CB6FB}" destId="{7F207EC3-B869-474B-A721-8A419CB73484}" srcOrd="1" destOrd="0" presId="urn:microsoft.com/office/officeart/2005/8/layout/hierarchy2"/>
    <dgm:cxn modelId="{9EA47C7F-CEFF-402A-A70D-2B97C7715418}" type="presParOf" srcId="{7F207EC3-B869-474B-A721-8A419CB73484}" destId="{72B1FC09-0EBA-4985-8788-8F4656152A7F}" srcOrd="0" destOrd="0" presId="urn:microsoft.com/office/officeart/2005/8/layout/hierarchy2"/>
    <dgm:cxn modelId="{194113A2-3265-49A4-8AFA-2B08DF62BA20}" type="presParOf" srcId="{72B1FC09-0EBA-4985-8788-8F4656152A7F}" destId="{E53945B2-5361-41E5-A250-0FE9BB3209A7}" srcOrd="0" destOrd="0" presId="urn:microsoft.com/office/officeart/2005/8/layout/hierarchy2"/>
    <dgm:cxn modelId="{8F162C43-09B4-4B5B-923A-4960E5E4FB07}" type="presParOf" srcId="{7F207EC3-B869-474B-A721-8A419CB73484}" destId="{93C1A79B-D7BC-4544-8471-9D8B8B93AD97}" srcOrd="1" destOrd="0" presId="urn:microsoft.com/office/officeart/2005/8/layout/hierarchy2"/>
    <dgm:cxn modelId="{7A44886E-BBB3-40A3-82D0-B787892DB678}" type="presParOf" srcId="{93C1A79B-D7BC-4544-8471-9D8B8B93AD97}" destId="{B81631BF-0964-4936-A9DE-5CF3C23A1D51}" srcOrd="0" destOrd="0" presId="urn:microsoft.com/office/officeart/2005/8/layout/hierarchy2"/>
    <dgm:cxn modelId="{2AFAA918-C48D-4EC7-B3B8-0FE156C3DBCF}" type="presParOf" srcId="{93C1A79B-D7BC-4544-8471-9D8B8B93AD97}" destId="{A47913E6-20D7-4EF9-8087-A267EE4CBBE9}" srcOrd="1" destOrd="0" presId="urn:microsoft.com/office/officeart/2005/8/layout/hierarchy2"/>
    <dgm:cxn modelId="{DBECE212-83A7-495C-B12B-D40BF293101C}" type="presParOf" srcId="{A47913E6-20D7-4EF9-8087-A267EE4CBBE9}" destId="{E3B49C02-92DF-4E0E-9C64-BFDA4F6C8C57}" srcOrd="0" destOrd="0" presId="urn:microsoft.com/office/officeart/2005/8/layout/hierarchy2"/>
    <dgm:cxn modelId="{68C54DA3-F3A9-4AC9-8BE6-98E94E679A87}" type="presParOf" srcId="{E3B49C02-92DF-4E0E-9C64-BFDA4F6C8C57}" destId="{C22BEB7F-26B1-4408-A047-0DEC97855D01}" srcOrd="0" destOrd="0" presId="urn:microsoft.com/office/officeart/2005/8/layout/hierarchy2"/>
    <dgm:cxn modelId="{8C438F00-2507-490C-83CE-9D74DC4EB240}" type="presParOf" srcId="{A47913E6-20D7-4EF9-8087-A267EE4CBBE9}" destId="{45E9E887-53F9-47D7-81E1-6BFB948D358C}" srcOrd="1" destOrd="0" presId="urn:microsoft.com/office/officeart/2005/8/layout/hierarchy2"/>
    <dgm:cxn modelId="{E639148F-9627-4D31-B870-DD6D7FB04FDA}" type="presParOf" srcId="{45E9E887-53F9-47D7-81E1-6BFB948D358C}" destId="{F532FF76-9233-4C88-8EB8-C57298DE75BC}" srcOrd="0" destOrd="0" presId="urn:microsoft.com/office/officeart/2005/8/layout/hierarchy2"/>
    <dgm:cxn modelId="{9E049701-E249-4F7F-8D20-6E7D0CBCE59B}" type="presParOf" srcId="{45E9E887-53F9-47D7-81E1-6BFB948D358C}" destId="{159E4A89-C683-474B-8EAE-3FA54900B771}" srcOrd="1" destOrd="0" presId="urn:microsoft.com/office/officeart/2005/8/layout/hierarchy2"/>
    <dgm:cxn modelId="{EF06C903-64D5-41ED-98F4-0388D3469384}" type="presParOf" srcId="{159E4A89-C683-474B-8EAE-3FA54900B771}" destId="{3D002938-9580-4C37-A937-06EE1FF34007}" srcOrd="0" destOrd="0" presId="urn:microsoft.com/office/officeart/2005/8/layout/hierarchy2"/>
    <dgm:cxn modelId="{DD03B09F-3614-45F6-B8CF-A52FBEC27258}" type="presParOf" srcId="{3D002938-9580-4C37-A937-06EE1FF34007}" destId="{28A3C775-44DD-456D-ADBA-6C2015D144BB}" srcOrd="0" destOrd="0" presId="urn:microsoft.com/office/officeart/2005/8/layout/hierarchy2"/>
    <dgm:cxn modelId="{854053D3-5BC0-4DEA-9E3A-371E17A73E32}" type="presParOf" srcId="{159E4A89-C683-474B-8EAE-3FA54900B771}" destId="{1237F670-3E84-4091-B1B6-F998102FD3C7}" srcOrd="1" destOrd="0" presId="urn:microsoft.com/office/officeart/2005/8/layout/hierarchy2"/>
    <dgm:cxn modelId="{825CBB69-35D4-43E3-AC78-BA66E16281DC}" type="presParOf" srcId="{1237F670-3E84-4091-B1B6-F998102FD3C7}" destId="{D9495291-86EC-4DCD-BB10-24DC98844A58}" srcOrd="0" destOrd="0" presId="urn:microsoft.com/office/officeart/2005/8/layout/hierarchy2"/>
    <dgm:cxn modelId="{19FB0C5C-E554-4E87-8EE9-7A71F8E69A61}" type="presParOf" srcId="{1237F670-3E84-4091-B1B6-F998102FD3C7}" destId="{B7AF5FD6-FC71-4C43-9ADB-E0DDF39AD7D4}" srcOrd="1" destOrd="0" presId="urn:microsoft.com/office/officeart/2005/8/layout/hierarchy2"/>
    <dgm:cxn modelId="{4D405E01-6D8D-4717-B415-744B33F9BE42}" type="presParOf" srcId="{A47913E6-20D7-4EF9-8087-A267EE4CBBE9}" destId="{0A6EA505-89C7-49FD-ABE4-44B8C87A9F43}" srcOrd="2" destOrd="0" presId="urn:microsoft.com/office/officeart/2005/8/layout/hierarchy2"/>
    <dgm:cxn modelId="{FDE91364-CB21-4942-B3E2-BC0103588FF7}" type="presParOf" srcId="{0A6EA505-89C7-49FD-ABE4-44B8C87A9F43}" destId="{A5AAA48F-9F15-49C7-A333-8B0C8DF03B3E}" srcOrd="0" destOrd="0" presId="urn:microsoft.com/office/officeart/2005/8/layout/hierarchy2"/>
    <dgm:cxn modelId="{65730A74-5FD9-4D0F-8ACE-20286F36DBA5}" type="presParOf" srcId="{A47913E6-20D7-4EF9-8087-A267EE4CBBE9}" destId="{10E2065F-A278-4DEA-AC87-92F1064AE18B}" srcOrd="3" destOrd="0" presId="urn:microsoft.com/office/officeart/2005/8/layout/hierarchy2"/>
    <dgm:cxn modelId="{CFEAAA8A-61F2-4AA1-9D73-0CBA1F9D70BE}" type="presParOf" srcId="{10E2065F-A278-4DEA-AC87-92F1064AE18B}" destId="{BCBAD13F-9F36-4A76-ACBF-38324C9DFD1E}" srcOrd="0" destOrd="0" presId="urn:microsoft.com/office/officeart/2005/8/layout/hierarchy2"/>
    <dgm:cxn modelId="{279BA70F-6D7F-4807-A326-0C1E298C4A29}" type="presParOf" srcId="{10E2065F-A278-4DEA-AC87-92F1064AE18B}" destId="{40FF9161-F67F-470B-B339-D06EABCB52DF}" srcOrd="1" destOrd="0" presId="urn:microsoft.com/office/officeart/2005/8/layout/hierarchy2"/>
    <dgm:cxn modelId="{2F24F73D-99FF-4EC8-988B-FCC9664116FB}" type="presParOf" srcId="{40FF9161-F67F-470B-B339-D06EABCB52DF}" destId="{FEC367EC-C7CC-46E0-8F0B-F4EB017F4B25}" srcOrd="0" destOrd="0" presId="urn:microsoft.com/office/officeart/2005/8/layout/hierarchy2"/>
    <dgm:cxn modelId="{8B880AB5-45F9-45B2-91B7-3CF2A15C7FED}" type="presParOf" srcId="{FEC367EC-C7CC-46E0-8F0B-F4EB017F4B25}" destId="{C3BCA3D8-F0DE-402C-8374-951905FD4C54}" srcOrd="0" destOrd="0" presId="urn:microsoft.com/office/officeart/2005/8/layout/hierarchy2"/>
    <dgm:cxn modelId="{8888243E-18F3-408D-885B-2992F88BDA6A}" type="presParOf" srcId="{40FF9161-F67F-470B-B339-D06EABCB52DF}" destId="{B68415FE-5E3F-482F-91F7-2CA2D6D0722D}" srcOrd="1" destOrd="0" presId="urn:microsoft.com/office/officeart/2005/8/layout/hierarchy2"/>
    <dgm:cxn modelId="{4B33EE31-A79A-40A7-B77D-0DB648450085}" type="presParOf" srcId="{B68415FE-5E3F-482F-91F7-2CA2D6D0722D}" destId="{DD75CFEB-5D5C-464E-B857-D28B066AE2E1}" srcOrd="0" destOrd="0" presId="urn:microsoft.com/office/officeart/2005/8/layout/hierarchy2"/>
    <dgm:cxn modelId="{C6595B69-5CA5-4A61-B7A9-C255305FD342}" type="presParOf" srcId="{B68415FE-5E3F-482F-91F7-2CA2D6D0722D}" destId="{6C4899F7-A918-45D1-B75A-909AE5805EBA}" srcOrd="1" destOrd="0" presId="urn:microsoft.com/office/officeart/2005/8/layout/hierarchy2"/>
    <dgm:cxn modelId="{4E2D45B1-0D19-4170-89A0-A95FFCC0417D}" type="presParOf" srcId="{7F207EC3-B869-474B-A721-8A419CB73484}" destId="{7F4C7A20-7D9B-4C87-80B4-7508EB7EED52}" srcOrd="2" destOrd="0" presId="urn:microsoft.com/office/officeart/2005/8/layout/hierarchy2"/>
    <dgm:cxn modelId="{465BF7F7-3D30-4207-AB28-206B52855390}" type="presParOf" srcId="{7F4C7A20-7D9B-4C87-80B4-7508EB7EED52}" destId="{7B43BACD-3F70-4863-BF61-523651EF3109}" srcOrd="0" destOrd="0" presId="urn:microsoft.com/office/officeart/2005/8/layout/hierarchy2"/>
    <dgm:cxn modelId="{D073234E-E2A6-49EB-AE7F-19C3DA5C6EE8}" type="presParOf" srcId="{7F207EC3-B869-474B-A721-8A419CB73484}" destId="{76E3E7A4-1652-4B38-A06B-68E7642740A5}" srcOrd="3" destOrd="0" presId="urn:microsoft.com/office/officeart/2005/8/layout/hierarchy2"/>
    <dgm:cxn modelId="{62698C62-3F86-455E-8BA0-E9A850C0A0B9}" type="presParOf" srcId="{76E3E7A4-1652-4B38-A06B-68E7642740A5}" destId="{F8179C33-7069-4902-8E2C-2F20E46E8782}" srcOrd="0" destOrd="0" presId="urn:microsoft.com/office/officeart/2005/8/layout/hierarchy2"/>
    <dgm:cxn modelId="{65E95A40-81B3-4434-A18C-02E862AA6F30}" type="presParOf" srcId="{76E3E7A4-1652-4B38-A06B-68E7642740A5}" destId="{6EDDF3A4-2F45-4230-83F3-C27E8F06AE10}" srcOrd="1" destOrd="0" presId="urn:microsoft.com/office/officeart/2005/8/layout/hierarchy2"/>
    <dgm:cxn modelId="{E2E913D3-0810-47BC-8810-0BDF701D8B6C}" type="presParOf" srcId="{6EDDF3A4-2F45-4230-83F3-C27E8F06AE10}" destId="{306F450E-2B81-4A6B-9207-B97384612F41}" srcOrd="0" destOrd="0" presId="urn:microsoft.com/office/officeart/2005/8/layout/hierarchy2"/>
    <dgm:cxn modelId="{E9BD99DB-8A43-497B-ADC8-F1409E057B46}" type="presParOf" srcId="{306F450E-2B81-4A6B-9207-B97384612F41}" destId="{3ABC23EF-2179-439B-8D5E-B5306E91FA99}" srcOrd="0" destOrd="0" presId="urn:microsoft.com/office/officeart/2005/8/layout/hierarchy2"/>
    <dgm:cxn modelId="{9630AE0E-2F57-4900-9D0A-82B5116BE2F0}" type="presParOf" srcId="{6EDDF3A4-2F45-4230-83F3-C27E8F06AE10}" destId="{7B281989-846E-414B-B107-DA1938C62A09}" srcOrd="1" destOrd="0" presId="urn:microsoft.com/office/officeart/2005/8/layout/hierarchy2"/>
    <dgm:cxn modelId="{3B21C66D-ABE8-4307-BB05-006E3723C31D}" type="presParOf" srcId="{7B281989-846E-414B-B107-DA1938C62A09}" destId="{E3F8EBE6-F572-48F2-83CE-C1DC35D3DBAE}" srcOrd="0" destOrd="0" presId="urn:microsoft.com/office/officeart/2005/8/layout/hierarchy2"/>
    <dgm:cxn modelId="{D42E56BE-0A50-43B9-A55E-8803C2E7FB92}" type="presParOf" srcId="{7B281989-846E-414B-B107-DA1938C62A09}" destId="{3B70D308-D149-46A8-BBDB-76C1F1117CA9}"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t>Default</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dirty="0"/>
            <a:t>No Default</a:t>
          </a:r>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dirty="0"/>
            <a:t>Default</a:t>
          </a:r>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r>
            <a:rPr lang="en-US" dirty="0"/>
            <a:t>No Default</a:t>
          </a:r>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dirty="0"/>
            <a:t>Default</a:t>
          </a:r>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t>No Default</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LinFactX="40176" custLinFactNeighborX="100000" custLinFactNeighborY="6">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0CFAF310-3205-483B-8AB3-038F43B36CE8}" type="presOf" srcId="{AC412031-9545-4DC8-ACBC-5942C63FF0B9}" destId="{CEB35589-E368-4BD1-AB36-49CDB99364D5}" srcOrd="0" destOrd="0" presId="urn:microsoft.com/office/officeart/2005/8/layout/hierarchy2"/>
    <dgm:cxn modelId="{E3096012-6FC0-4103-9A3E-1C95C8FC41FA}" type="presOf" srcId="{35620437-B674-441E-BE64-127B11C8921C}" destId="{F6E4463E-7AB1-40C6-9184-A50DB147E61E}" srcOrd="0" destOrd="0" presId="urn:microsoft.com/office/officeart/2005/8/layout/hierarchy2"/>
    <dgm:cxn modelId="{FFEBC217-6594-4CB5-AE3E-B98F31602834}" type="presOf" srcId="{48D4D2DD-923D-473B-8FF8-F00B40868278}" destId="{3DC07AF5-D86B-4C94-B519-7A6277D2FBCD}" srcOrd="0" destOrd="0" presId="urn:microsoft.com/office/officeart/2005/8/layout/hierarchy2"/>
    <dgm:cxn modelId="{16A7F61F-399F-463A-9574-8CF58DEF17A2}" type="presOf" srcId="{192981D6-D395-421F-849F-8CEA5A562D44}" destId="{246D3C73-DB90-4F3F-B2CE-19B8FAF892C5}" srcOrd="1" destOrd="0" presId="urn:microsoft.com/office/officeart/2005/8/layout/hierarchy2"/>
    <dgm:cxn modelId="{37826920-60AB-4B08-8F2E-D32E1BE8B330}" type="presOf" srcId="{F0B9BAFF-14FA-4FD1-90AF-A0E86CFD26E0}" destId="{A438051B-3C6F-4543-B441-F2A2CEB90A1B}"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D998EC24-CB4E-4C4F-9264-BEC65FA5750C}" type="presOf" srcId="{F79E7C3E-1450-474E-8C09-C55A71BFC6B5}" destId="{20234416-28EC-4241-BCF5-E0C7F6003066}" srcOrd="0" destOrd="0" presId="urn:microsoft.com/office/officeart/2005/8/layout/hierarchy2"/>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6147FA29-6DA4-418E-8290-7174C8E75487}" type="presOf" srcId="{364AA1AE-EE94-40DC-A13C-26E16E52F283}" destId="{47273E5C-67B7-4AF6-AC59-BF0E8FE9A07A}" srcOrd="1" destOrd="0" presId="urn:microsoft.com/office/officeart/2005/8/layout/hierarchy2"/>
    <dgm:cxn modelId="{3E5A5F2D-95C8-4C4B-8071-E605B8B7385A}" type="presOf" srcId="{5BF11984-0E64-4B57-B875-2E1B0B00A098}" destId="{31D0A266-AA5A-4E51-BC99-D0CDA70500B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D53E313D-BC41-495D-9AA0-508D19596F60}" type="presOf" srcId="{29B19C76-28E5-47C9-A96C-57318656787A}" destId="{7F788EF5-DC52-4163-B798-0DFF5CF2C276}" srcOrd="0" destOrd="0" presId="urn:microsoft.com/office/officeart/2005/8/layout/hierarchy2"/>
    <dgm:cxn modelId="{0627E63D-C1F5-4F90-B77E-3C106E459D18}" type="presOf" srcId="{B487B2ED-E69D-4DD6-9E27-3D52FE6528BC}" destId="{7CD5B262-0843-40A9-B018-58A5C8DBE7C6}" srcOrd="0" destOrd="0" presId="urn:microsoft.com/office/officeart/2005/8/layout/hierarchy2"/>
    <dgm:cxn modelId="{D835745E-22A0-4FED-B6FB-19AB0E8737C9}" type="presOf" srcId="{9DE36E45-D8F6-4E64-BE13-DED9608A523D}" destId="{70CFE622-9822-4AED-B673-DD47B2D762F4}" srcOrd="0" destOrd="0" presId="urn:microsoft.com/office/officeart/2005/8/layout/hierarchy2"/>
    <dgm:cxn modelId="{90020861-9546-4EDA-B718-B7DACB478573}" type="presOf" srcId="{8D300FD8-F99E-4E8E-904B-BA6027F12312}" destId="{EA7B220E-DA23-4680-8C80-00CBE08DC458}" srcOrd="0" destOrd="0" presId="urn:microsoft.com/office/officeart/2005/8/layout/hierarchy2"/>
    <dgm:cxn modelId="{B8A74741-A982-4704-8678-0B6AB4F5ABD0}" type="presOf" srcId="{2B250F0C-4E60-4888-AB85-917A9C3905BD}" destId="{FB9CE7AB-F422-4FE4-9FA5-61325F477F59}" srcOrd="1" destOrd="0" presId="urn:microsoft.com/office/officeart/2005/8/layout/hierarchy2"/>
    <dgm:cxn modelId="{91BD3967-3107-4341-AF3A-80F0CD8B62EC}" type="presOf" srcId="{78719D9A-1EF8-46FC-8F7F-64CB86D163E5}" destId="{AEC6587A-76AF-44E9-BC10-667E8682EB31}" srcOrd="1" destOrd="0" presId="urn:microsoft.com/office/officeart/2005/8/layout/hierarchy2"/>
    <dgm:cxn modelId="{6F65A848-F687-49E6-9741-3FB220F24818}" type="presOf" srcId="{DF7B78C9-B3EF-44CF-852D-36C695E50F17}" destId="{A40036BC-E5D6-446C-80F6-C7A4B80883DA}"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B6E7BD6E-2AE0-4266-9645-4E3F5E0C52BF}" type="presOf" srcId="{E6A63798-4050-4A2F-9AA9-FB5D925F7930}" destId="{D2915285-78D3-4FD7-B30D-F18D871355D3}" srcOrd="0" destOrd="0" presId="urn:microsoft.com/office/officeart/2005/8/layout/hierarchy2"/>
    <dgm:cxn modelId="{C63D504F-EDBD-4A86-9CD5-69268A0AEF7F}" type="presOf" srcId="{3B1B22F4-350F-4BC1-A123-F6062B0A8B95}" destId="{E39695A4-54B7-4CB7-AA93-918708DEE7F7}" srcOrd="1" destOrd="0" presId="urn:microsoft.com/office/officeart/2005/8/layout/hierarchy2"/>
    <dgm:cxn modelId="{4B5F8175-91D3-4D5E-9318-9343C71BD0EF}" type="presOf" srcId="{62A74657-1757-4134-B32F-736F54F796F4}" destId="{0D57AE7D-6277-4AFD-8A7D-B6521F402FAC}" srcOrd="0" destOrd="0" presId="urn:microsoft.com/office/officeart/2005/8/layout/hierarchy2"/>
    <dgm:cxn modelId="{A28CAF77-EAE7-4E04-B0AC-9540354F1C23}" type="presOf" srcId="{364AA1AE-EE94-40DC-A13C-26E16E52F283}" destId="{FE373A7E-3635-4340-9347-46B6BFBFD200}" srcOrd="0" destOrd="0" presId="urn:microsoft.com/office/officeart/2005/8/layout/hierarchy2"/>
    <dgm:cxn modelId="{FC271C59-0929-403E-B55E-9492ACFEA5A0}" type="presOf" srcId="{C69F461A-897A-4BF5-9B75-F51BC5391E24}" destId="{5FEF92C6-AD1B-43F2-B683-83434038F417}" srcOrd="1"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31EF0486-E04A-4BF9-9E48-04717B4E9FF2}" type="presOf" srcId="{D9A682CB-5DDE-43AB-919F-8B7F7B104615}" destId="{73BB7357-1A7B-4050-88C4-790ADBCB625D}" srcOrd="0" destOrd="0" presId="urn:microsoft.com/office/officeart/2005/8/layout/hierarchy2"/>
    <dgm:cxn modelId="{EBEECE86-8595-437D-8B75-FA0F828B0203}" type="presOf" srcId="{51CA0FC4-56AD-4A14-A18D-AD08A9D56AF2}" destId="{34D20AF5-6735-4F2F-803B-ACF9EE36BEA2}" srcOrd="1" destOrd="0" presId="urn:microsoft.com/office/officeart/2005/8/layout/hierarchy2"/>
    <dgm:cxn modelId="{F152D688-E4A5-4642-9B53-1BC8D973058E}" type="presOf" srcId="{E3D7FB9E-9622-4165-894E-263143EEC98E}" destId="{A89A13DB-233E-4EEC-9999-82C30F66A90E}" srcOrd="1" destOrd="0" presId="urn:microsoft.com/office/officeart/2005/8/layout/hierarchy2"/>
    <dgm:cxn modelId="{BB420E89-8FF9-4168-9D4B-C6BB6E52EFCF}" type="presOf" srcId="{4AC740F5-7A0B-425C-9B3E-37C36A205422}" destId="{DD8EF61D-0D20-4705-AB55-535AF47A94C5}" srcOrd="0" destOrd="0" presId="urn:microsoft.com/office/officeart/2005/8/layout/hierarchy2"/>
    <dgm:cxn modelId="{49CF9889-E2F6-4986-9B26-909072CA5FDE}" type="presOf" srcId="{29B19C76-28E5-47C9-A96C-57318656787A}" destId="{2242881E-6013-4E89-ABE5-27D85D3B39D5}" srcOrd="1" destOrd="0" presId="urn:microsoft.com/office/officeart/2005/8/layout/hierarchy2"/>
    <dgm:cxn modelId="{6EBE5A8B-9C1A-46EB-BDED-A47EDFC4EB87}" type="presOf" srcId="{8D300FD8-F99E-4E8E-904B-BA6027F12312}" destId="{37F8AF4D-6047-40EA-841C-0CB07C1CC88F}" srcOrd="1" destOrd="0" presId="urn:microsoft.com/office/officeart/2005/8/layout/hierarchy2"/>
    <dgm:cxn modelId="{A167138D-1AC0-4E99-BD7C-08D30F01E6F0}" type="presOf" srcId="{5298254B-75EF-4481-9316-64F54046A9CE}" destId="{AD69DD67-DA8B-4327-8FB6-B1ED5881B6C0}"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E3BFC092-CA58-49B8-AF70-BC9DAED9782D}" type="presOf" srcId="{3B1B22F4-350F-4BC1-A123-F6062B0A8B95}" destId="{BA0C878D-3867-44B7-9E66-E292FB7D0CD3}" srcOrd="0" destOrd="0" presId="urn:microsoft.com/office/officeart/2005/8/layout/hierarchy2"/>
    <dgm:cxn modelId="{E73F5693-96F1-421E-9B9D-5D6E9A793E8B}" type="presOf" srcId="{1C2ABE6B-2194-4104-A754-33FF1C233404}" destId="{B6DAA14B-3305-4F93-A6BA-AC8805E13BBC}" srcOrd="0" destOrd="0" presId="urn:microsoft.com/office/officeart/2005/8/layout/hierarchy2"/>
    <dgm:cxn modelId="{90A7D39B-CE66-4636-8D31-13937B852BDC}" type="presOf" srcId="{195B9EE5-1EFB-4F31-AB89-D8A0164D7F56}" destId="{6584FD33-B777-4F82-B4D0-B5E46AC2C02D}" srcOrd="0" destOrd="0" presId="urn:microsoft.com/office/officeart/2005/8/layout/hierarchy2"/>
    <dgm:cxn modelId="{0107C39F-2CB6-4AC5-94B7-B647E0154082}" type="presOf" srcId="{2C0E8DAB-083B-498A-A610-C8E540D1F95F}" destId="{B110B952-0C9F-4163-9C30-E699F6BC7E5B}" srcOrd="0" destOrd="0" presId="urn:microsoft.com/office/officeart/2005/8/layout/hierarchy2"/>
    <dgm:cxn modelId="{C5E868A0-8B58-4969-B856-B2F90408DD1D}" type="presOf" srcId="{35620437-B674-441E-BE64-127B11C8921C}" destId="{C7F46534-8252-45D8-B9A1-8986B75AB1C1}" srcOrd="1" destOrd="0" presId="urn:microsoft.com/office/officeart/2005/8/layout/hierarchy2"/>
    <dgm:cxn modelId="{BDAAA4AA-5934-4267-903A-BE66C982E8C0}" type="presOf" srcId="{2B250F0C-4E60-4888-AB85-917A9C3905BD}" destId="{9D22EEE4-FF93-4FD7-9762-7F90B9B2174D}" srcOrd="0" destOrd="0" presId="urn:microsoft.com/office/officeart/2005/8/layout/hierarchy2"/>
    <dgm:cxn modelId="{64EFC8AD-FAEC-4730-AC5A-2A5CE2158899}" type="presOf" srcId="{B5DB198B-E114-4475-880F-7A6C856D26AF}" destId="{F0640859-70FD-45E2-89B2-966EFB26F72D}" srcOrd="0" destOrd="0" presId="urn:microsoft.com/office/officeart/2005/8/layout/hierarchy2"/>
    <dgm:cxn modelId="{6B578FAE-A2D9-4724-BAF1-DD000EFE1712}" type="presOf" srcId="{CD7A4058-34F4-4D30-B853-2FEEFACFAA91}" destId="{CB8FFB81-E4E3-43C3-8CF6-A920227023D6}" srcOrd="0" destOrd="0" presId="urn:microsoft.com/office/officeart/2005/8/layout/hierarchy2"/>
    <dgm:cxn modelId="{7B538BAF-6EC1-44AF-9238-238B8398838F}" type="presOf" srcId="{51CA0FC4-56AD-4A14-A18D-AD08A9D56AF2}" destId="{2951EFB9-CA63-48AD-A351-B1EC841ED46A}" srcOrd="0" destOrd="0" presId="urn:microsoft.com/office/officeart/2005/8/layout/hierarchy2"/>
    <dgm:cxn modelId="{FBD32AB0-C6CF-4CBF-A42B-D71D20DD99B0}" type="presOf" srcId="{78719D9A-1EF8-46FC-8F7F-64CB86D163E5}" destId="{D773FB9E-9C8A-4167-990C-866779B960A7}" srcOrd="0" destOrd="0" presId="urn:microsoft.com/office/officeart/2005/8/layout/hierarchy2"/>
    <dgm:cxn modelId="{EE4360B0-B1B5-4572-905F-69CA1EDF3FF9}" type="presOf" srcId="{192981D6-D395-421F-849F-8CEA5A562D44}" destId="{E896778B-EE3E-4BFF-9DFE-42B988C3A32F}"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D956B8C4-5E7F-4C4A-8629-CDBDED98D521}" type="presOf" srcId="{565E1BEE-27C3-4F31-A8B1-EE2149CF7DB5}" destId="{3F4CF3E3-0AF7-4852-917A-846D9EF91ABA}" srcOrd="0" destOrd="0" presId="urn:microsoft.com/office/officeart/2005/8/layout/hierarchy2"/>
    <dgm:cxn modelId="{85BAEAC4-4501-4219-A259-B7ADF0E25E7D}" type="presOf" srcId="{E3D7FB9E-9622-4165-894E-263143EEC98E}" destId="{86B348EC-F8BD-4917-A3B0-428897B6BCC8}" srcOrd="0" destOrd="0" presId="urn:microsoft.com/office/officeart/2005/8/layout/hierarchy2"/>
    <dgm:cxn modelId="{CC9E44C6-08F0-49C1-8F62-F6A423B2DFD7}" type="presOf" srcId="{9BBA12D4-0609-4551-A692-41B6FD5C6578}" destId="{906EDC7A-0D71-4D4B-BA38-915370AA5ADA}" srcOrd="0"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877E4AD0-9E1A-487D-8D46-C11440DCBA5D}" type="presOf" srcId="{9BBA12D4-0609-4551-A692-41B6FD5C6578}" destId="{9BF4DBD3-5F95-474B-ADAC-133F9056B28B}"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C47420D8-1AD3-4AD3-B031-95EE17F29C5D}" type="presOf" srcId="{5BF11984-0E64-4B57-B875-2E1B0B00A098}" destId="{37A62DE8-991B-4255-B69A-EED90D4303BD}" srcOrd="1" destOrd="0" presId="urn:microsoft.com/office/officeart/2005/8/layout/hierarchy2"/>
    <dgm:cxn modelId="{BB40FBD8-89A0-4895-A52F-09658CCA2798}" type="presOf" srcId="{B5DB198B-E114-4475-880F-7A6C856D26AF}" destId="{4239A36A-38B8-4FB9-9FDC-677CDBD7D5BC}" srcOrd="1" destOrd="0" presId="urn:microsoft.com/office/officeart/2005/8/layout/hierarchy2"/>
    <dgm:cxn modelId="{8CA357DB-449A-4A20-A4ED-863EEFC1A0B6}" type="presOf" srcId="{C69F461A-897A-4BF5-9B75-F51BC5391E24}" destId="{9BCABDBA-7F17-4ABD-88F5-05078D8F9D3D}" srcOrd="0" destOrd="0" presId="urn:microsoft.com/office/officeart/2005/8/layout/hierarchy2"/>
    <dgm:cxn modelId="{D98610E0-E1C4-4080-87B5-B3DF4ECD9078}" type="presOf" srcId="{33401E37-71FE-4451-BCD3-F37629F87B29}" destId="{EDCF3DD2-E149-42B6-827D-DBC2235C186A}" srcOrd="0" destOrd="0" presId="urn:microsoft.com/office/officeart/2005/8/layout/hierarchy2"/>
    <dgm:cxn modelId="{B4ACD8E0-65BA-4EBF-A3A1-683098C53C70}" type="presOf" srcId="{62A74657-1757-4134-B32F-736F54F796F4}" destId="{31B006C0-0EA0-4561-A653-10E38A298D09}" srcOrd="1"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DF1F1FEB-3A38-4632-9018-C98E58E38D5C}" type="presOf" srcId="{B88A5BE3-D857-4A15-81D6-A637ABABF1ED}" destId="{776B66B8-00FC-404C-89CC-70709C5E302B}" srcOrd="0" destOrd="0" presId="urn:microsoft.com/office/officeart/2005/8/layout/hierarchy2"/>
    <dgm:cxn modelId="{B422B6EB-EB6F-4AA2-A940-B2103C988373}" srcId="{195B9EE5-1EFB-4F31-AB89-D8A0164D7F56}" destId="{565E1BEE-27C3-4F31-A8B1-EE2149CF7DB5}" srcOrd="0" destOrd="0" parTransId="{29B19C76-28E5-47C9-A96C-57318656787A}" sibTransId="{1314FB65-4B3B-4AA7-9A8F-1611F4F04A90}"/>
    <dgm:cxn modelId="{174112EF-CA42-4223-8064-9D248D97C56B}" srcId="{48D4D2DD-923D-473B-8FF8-F00B40868278}" destId="{B487B2ED-E69D-4DD6-9E27-3D52FE6528BC}" srcOrd="0" destOrd="0" parTransId="{3B1B22F4-350F-4BC1-A123-F6062B0A8B95}" sibTransId="{678D6438-05FD-4B34-83C1-481F720C714C}"/>
    <dgm:cxn modelId="{A7ED1CF1-1525-4760-9780-7C89862A7044}" type="presOf" srcId="{33401E37-71FE-4451-BCD3-F37629F87B29}" destId="{088DDF99-B61C-4A64-AA14-854E47AF3584}" srcOrd="1"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03755BFF-8D2B-4808-BF26-3ED5027CD87A}" type="presOf" srcId="{AB713054-F984-4E73-B88E-60C1BFF55F0C}" destId="{9C04ADB7-7B5E-463A-A24D-8A9EBD543A34}" srcOrd="0" destOrd="0" presId="urn:microsoft.com/office/officeart/2005/8/layout/hierarchy2"/>
    <dgm:cxn modelId="{CD6A4EB7-B732-4E1C-809E-67DF0E2BD1AE}" type="presParOf" srcId="{B6DAA14B-3305-4F93-A6BA-AC8805E13BBC}" destId="{45E3ECBA-C6D0-4585-880A-A01F56B443D6}" srcOrd="0" destOrd="0" presId="urn:microsoft.com/office/officeart/2005/8/layout/hierarchy2"/>
    <dgm:cxn modelId="{49D5B797-7737-4CCA-91C3-134F32C4DEB9}" type="presParOf" srcId="{45E3ECBA-C6D0-4585-880A-A01F56B443D6}" destId="{AD69DD67-DA8B-4327-8FB6-B1ED5881B6C0}" srcOrd="0" destOrd="0" presId="urn:microsoft.com/office/officeart/2005/8/layout/hierarchy2"/>
    <dgm:cxn modelId="{259D99B4-0186-41C2-9F99-8179C2C7F456}" type="presParOf" srcId="{45E3ECBA-C6D0-4585-880A-A01F56B443D6}" destId="{AEFB50EF-9B7B-4A67-8A06-3768D82F4F35}" srcOrd="1" destOrd="0" presId="urn:microsoft.com/office/officeart/2005/8/layout/hierarchy2"/>
    <dgm:cxn modelId="{F8C22C66-B0CF-45FB-B8A8-659980C0652F}" type="presParOf" srcId="{AEFB50EF-9B7B-4A67-8A06-3768D82F4F35}" destId="{906EDC7A-0D71-4D4B-BA38-915370AA5ADA}" srcOrd="0" destOrd="0" presId="urn:microsoft.com/office/officeart/2005/8/layout/hierarchy2"/>
    <dgm:cxn modelId="{64F74FE9-262C-40A1-9EBD-7593BA44E22D}" type="presParOf" srcId="{906EDC7A-0D71-4D4B-BA38-915370AA5ADA}" destId="{9BF4DBD3-5F95-474B-ADAC-133F9056B28B}" srcOrd="0" destOrd="0" presId="urn:microsoft.com/office/officeart/2005/8/layout/hierarchy2"/>
    <dgm:cxn modelId="{9C603415-E95E-4274-A657-ABFE04CFA263}" type="presParOf" srcId="{AEFB50EF-9B7B-4A67-8A06-3768D82F4F35}" destId="{7D96E242-F765-43D2-885D-856E91BD7876}" srcOrd="1" destOrd="0" presId="urn:microsoft.com/office/officeart/2005/8/layout/hierarchy2"/>
    <dgm:cxn modelId="{728CE1F9-91D2-4942-BBC1-B0DE2888D1BB}" type="presParOf" srcId="{7D96E242-F765-43D2-885D-856E91BD7876}" destId="{73BB7357-1A7B-4050-88C4-790ADBCB625D}" srcOrd="0" destOrd="0" presId="urn:microsoft.com/office/officeart/2005/8/layout/hierarchy2"/>
    <dgm:cxn modelId="{D7596583-4248-4F1C-B069-779ED123FB31}" type="presParOf" srcId="{7D96E242-F765-43D2-885D-856E91BD7876}" destId="{D56EE5CC-C4D8-4DA6-AC06-6FF6333366BE}" srcOrd="1" destOrd="0" presId="urn:microsoft.com/office/officeart/2005/8/layout/hierarchy2"/>
    <dgm:cxn modelId="{B62EE4AC-0CDB-4AD2-9029-6EEF2289D412}" type="presParOf" srcId="{D56EE5CC-C4D8-4DA6-AC06-6FF6333366BE}" destId="{2951EFB9-CA63-48AD-A351-B1EC841ED46A}" srcOrd="0" destOrd="0" presId="urn:microsoft.com/office/officeart/2005/8/layout/hierarchy2"/>
    <dgm:cxn modelId="{4D33358E-F8E7-4177-9CBC-424666D69C8B}" type="presParOf" srcId="{2951EFB9-CA63-48AD-A351-B1EC841ED46A}" destId="{34D20AF5-6735-4F2F-803B-ACF9EE36BEA2}" srcOrd="0" destOrd="0" presId="urn:microsoft.com/office/officeart/2005/8/layout/hierarchy2"/>
    <dgm:cxn modelId="{FAC42C02-2C89-4788-8FE6-612A735DD809}" type="presParOf" srcId="{D56EE5CC-C4D8-4DA6-AC06-6FF6333366BE}" destId="{E4EEF5AC-A0E9-4DFF-973A-8F4B97B35161}" srcOrd="1" destOrd="0" presId="urn:microsoft.com/office/officeart/2005/8/layout/hierarchy2"/>
    <dgm:cxn modelId="{704B7F19-99ED-491D-A6B1-22F2DFE307E6}" type="presParOf" srcId="{E4EEF5AC-A0E9-4DFF-973A-8F4B97B35161}" destId="{A40036BC-E5D6-446C-80F6-C7A4B80883DA}" srcOrd="0" destOrd="0" presId="urn:microsoft.com/office/officeart/2005/8/layout/hierarchy2"/>
    <dgm:cxn modelId="{2DF5D9E4-9FD9-4035-B389-058587FBE89C}" type="presParOf" srcId="{E4EEF5AC-A0E9-4DFF-973A-8F4B97B35161}" destId="{4862C7B3-1512-4C83-B2EB-00C9D604D13A}" srcOrd="1" destOrd="0" presId="urn:microsoft.com/office/officeart/2005/8/layout/hierarchy2"/>
    <dgm:cxn modelId="{48E5D993-B18A-415D-83BE-80307A71ED39}" type="presParOf" srcId="{4862C7B3-1512-4C83-B2EB-00C9D604D13A}" destId="{0D57AE7D-6277-4AFD-8A7D-B6521F402FAC}" srcOrd="0" destOrd="0" presId="urn:microsoft.com/office/officeart/2005/8/layout/hierarchy2"/>
    <dgm:cxn modelId="{965AC98F-1B99-405C-A181-335FA50EDC7E}" type="presParOf" srcId="{0D57AE7D-6277-4AFD-8A7D-B6521F402FAC}" destId="{31B006C0-0EA0-4561-A653-10E38A298D09}" srcOrd="0" destOrd="0" presId="urn:microsoft.com/office/officeart/2005/8/layout/hierarchy2"/>
    <dgm:cxn modelId="{F2AC6B7C-4E7D-4318-9D72-CC63D981D904}" type="presParOf" srcId="{4862C7B3-1512-4C83-B2EB-00C9D604D13A}" destId="{A579D7FC-93FC-448F-ACFD-7487307B41E8}" srcOrd="1" destOrd="0" presId="urn:microsoft.com/office/officeart/2005/8/layout/hierarchy2"/>
    <dgm:cxn modelId="{E341D5FF-CD74-4F7D-BAF3-0C896B5AA4C9}" type="presParOf" srcId="{A579D7FC-93FC-448F-ACFD-7487307B41E8}" destId="{70CFE622-9822-4AED-B673-DD47B2D762F4}" srcOrd="0" destOrd="0" presId="urn:microsoft.com/office/officeart/2005/8/layout/hierarchy2"/>
    <dgm:cxn modelId="{D8D79553-7728-4C00-A008-871F93CB8907}" type="presParOf" srcId="{A579D7FC-93FC-448F-ACFD-7487307B41E8}" destId="{4AD98EA5-1F56-4711-9B92-25B6221F5D9E}" srcOrd="1" destOrd="0" presId="urn:microsoft.com/office/officeart/2005/8/layout/hierarchy2"/>
    <dgm:cxn modelId="{E60386A1-18B2-4322-B6AE-AF510DD27EF7}" type="presParOf" srcId="{D56EE5CC-C4D8-4DA6-AC06-6FF6333366BE}" destId="{F6E4463E-7AB1-40C6-9184-A50DB147E61E}" srcOrd="2" destOrd="0" presId="urn:microsoft.com/office/officeart/2005/8/layout/hierarchy2"/>
    <dgm:cxn modelId="{1F6EB4AF-C417-4DE9-B65D-3C694A7054E5}" type="presParOf" srcId="{F6E4463E-7AB1-40C6-9184-A50DB147E61E}" destId="{C7F46534-8252-45D8-B9A1-8986B75AB1C1}" srcOrd="0" destOrd="0" presId="urn:microsoft.com/office/officeart/2005/8/layout/hierarchy2"/>
    <dgm:cxn modelId="{8556A52A-6C09-4A2E-B45D-3D3073ED0EC0}" type="presParOf" srcId="{D56EE5CC-C4D8-4DA6-AC06-6FF6333366BE}" destId="{6F982ADB-6E9B-4D23-92D6-6624D24AFD01}" srcOrd="3" destOrd="0" presId="urn:microsoft.com/office/officeart/2005/8/layout/hierarchy2"/>
    <dgm:cxn modelId="{075203EA-D32D-47CB-A62A-E8A141B13F10}" type="presParOf" srcId="{6F982ADB-6E9B-4D23-92D6-6624D24AFD01}" destId="{B110B952-0C9F-4163-9C30-E699F6BC7E5B}" srcOrd="0" destOrd="0" presId="urn:microsoft.com/office/officeart/2005/8/layout/hierarchy2"/>
    <dgm:cxn modelId="{7EF35DE2-7496-4B41-B9CC-D234326C09CB}" type="presParOf" srcId="{6F982ADB-6E9B-4D23-92D6-6624D24AFD01}" destId="{2BF6DC36-E629-4E6B-9446-5265AE188E80}" srcOrd="1" destOrd="0" presId="urn:microsoft.com/office/officeart/2005/8/layout/hierarchy2"/>
    <dgm:cxn modelId="{186A5EA7-339B-4E70-9946-FE913A8C06DF}" type="presParOf" srcId="{2BF6DC36-E629-4E6B-9446-5265AE188E80}" destId="{86B348EC-F8BD-4917-A3B0-428897B6BCC8}" srcOrd="0" destOrd="0" presId="urn:microsoft.com/office/officeart/2005/8/layout/hierarchy2"/>
    <dgm:cxn modelId="{6E311364-24B9-4451-A764-76E9B5D30ACF}" type="presParOf" srcId="{86B348EC-F8BD-4917-A3B0-428897B6BCC8}" destId="{A89A13DB-233E-4EEC-9999-82C30F66A90E}" srcOrd="0" destOrd="0" presId="urn:microsoft.com/office/officeart/2005/8/layout/hierarchy2"/>
    <dgm:cxn modelId="{9F0DEF01-1D87-4838-8E2F-2F45F798CC01}" type="presParOf" srcId="{2BF6DC36-E629-4E6B-9446-5265AE188E80}" destId="{9D1C3DFE-3D16-461B-9452-FF21CAE520FE}" srcOrd="1" destOrd="0" presId="urn:microsoft.com/office/officeart/2005/8/layout/hierarchy2"/>
    <dgm:cxn modelId="{A7BD51F2-61AE-4311-93F4-E6BA274E3AF5}" type="presParOf" srcId="{9D1C3DFE-3D16-461B-9452-FF21CAE520FE}" destId="{20234416-28EC-4241-BCF5-E0C7F6003066}" srcOrd="0" destOrd="0" presId="urn:microsoft.com/office/officeart/2005/8/layout/hierarchy2"/>
    <dgm:cxn modelId="{0CF4FBDF-ADE5-454F-B61D-24394D853CAC}" type="presParOf" srcId="{9D1C3DFE-3D16-461B-9452-FF21CAE520FE}" destId="{0EF6E8C9-E1BA-4E19-BC66-FD9A558808B2}" srcOrd="1" destOrd="0" presId="urn:microsoft.com/office/officeart/2005/8/layout/hierarchy2"/>
    <dgm:cxn modelId="{86646205-A8EC-43A9-91CE-2476AE2E5D04}" type="presParOf" srcId="{0EF6E8C9-E1BA-4E19-BC66-FD9A558808B2}" destId="{F0640859-70FD-45E2-89B2-966EFB26F72D}" srcOrd="0" destOrd="0" presId="urn:microsoft.com/office/officeart/2005/8/layout/hierarchy2"/>
    <dgm:cxn modelId="{FCDE86DA-3BC4-43C1-B449-BCFBABC20FC8}" type="presParOf" srcId="{F0640859-70FD-45E2-89B2-966EFB26F72D}" destId="{4239A36A-38B8-4FB9-9FDC-677CDBD7D5BC}" srcOrd="0" destOrd="0" presId="urn:microsoft.com/office/officeart/2005/8/layout/hierarchy2"/>
    <dgm:cxn modelId="{EFB5FBFF-7EAD-4093-94D8-1A49E25C56D8}" type="presParOf" srcId="{0EF6E8C9-E1BA-4E19-BC66-FD9A558808B2}" destId="{5B9270CC-0708-40EC-ABEB-251A379A4467}" srcOrd="1" destOrd="0" presId="urn:microsoft.com/office/officeart/2005/8/layout/hierarchy2"/>
    <dgm:cxn modelId="{60AAB1A4-7BF8-4E36-B230-F8BF7FFE972A}" type="presParOf" srcId="{5B9270CC-0708-40EC-ABEB-251A379A4467}" destId="{D2915285-78D3-4FD7-B30D-F18D871355D3}" srcOrd="0" destOrd="0" presId="urn:microsoft.com/office/officeart/2005/8/layout/hierarchy2"/>
    <dgm:cxn modelId="{E682617F-CDE8-4FEE-8570-BFB93FB68D6A}" type="presParOf" srcId="{5B9270CC-0708-40EC-ABEB-251A379A4467}" destId="{F31FAB54-D8C9-448C-A375-04B995ED75DA}" srcOrd="1" destOrd="0" presId="urn:microsoft.com/office/officeart/2005/8/layout/hierarchy2"/>
    <dgm:cxn modelId="{099CA6EC-BB30-463E-AC60-7A384FB0872A}" type="presParOf" srcId="{2BF6DC36-E629-4E6B-9446-5265AE188E80}" destId="{EA7B220E-DA23-4680-8C80-00CBE08DC458}" srcOrd="2" destOrd="0" presId="urn:microsoft.com/office/officeart/2005/8/layout/hierarchy2"/>
    <dgm:cxn modelId="{ED6037F0-272B-4F50-8768-5B590AB23203}" type="presParOf" srcId="{EA7B220E-DA23-4680-8C80-00CBE08DC458}" destId="{37F8AF4D-6047-40EA-841C-0CB07C1CC88F}" srcOrd="0" destOrd="0" presId="urn:microsoft.com/office/officeart/2005/8/layout/hierarchy2"/>
    <dgm:cxn modelId="{3A20E544-4C0E-4CFB-BEEB-02B0B9C3CF6A}" type="presParOf" srcId="{2BF6DC36-E629-4E6B-9446-5265AE188E80}" destId="{4F729DA6-FFF5-41EA-88DB-8D6F545658BD}" srcOrd="3" destOrd="0" presId="urn:microsoft.com/office/officeart/2005/8/layout/hierarchy2"/>
    <dgm:cxn modelId="{8E3B56B4-5897-4B73-8DAE-3AF9449E22EB}" type="presParOf" srcId="{4F729DA6-FFF5-41EA-88DB-8D6F545658BD}" destId="{6584FD33-B777-4F82-B4D0-B5E46AC2C02D}" srcOrd="0" destOrd="0" presId="urn:microsoft.com/office/officeart/2005/8/layout/hierarchy2"/>
    <dgm:cxn modelId="{1CE4C411-50A3-42A1-A7E4-DA8A043D0DDB}" type="presParOf" srcId="{4F729DA6-FFF5-41EA-88DB-8D6F545658BD}" destId="{B6A9D6FB-61F8-477C-881C-411468F8CA77}" srcOrd="1" destOrd="0" presId="urn:microsoft.com/office/officeart/2005/8/layout/hierarchy2"/>
    <dgm:cxn modelId="{810915D0-56EF-4F5A-B83B-8556F3403ACA}" type="presParOf" srcId="{B6A9D6FB-61F8-477C-881C-411468F8CA77}" destId="{7F788EF5-DC52-4163-B798-0DFF5CF2C276}" srcOrd="0" destOrd="0" presId="urn:microsoft.com/office/officeart/2005/8/layout/hierarchy2"/>
    <dgm:cxn modelId="{B0ED732D-153F-4A11-817D-C4EC96416BC3}" type="presParOf" srcId="{7F788EF5-DC52-4163-B798-0DFF5CF2C276}" destId="{2242881E-6013-4E89-ABE5-27D85D3B39D5}" srcOrd="0" destOrd="0" presId="urn:microsoft.com/office/officeart/2005/8/layout/hierarchy2"/>
    <dgm:cxn modelId="{BD779C36-5740-4BD5-9183-6B11D54918E6}" type="presParOf" srcId="{B6A9D6FB-61F8-477C-881C-411468F8CA77}" destId="{DA823D4C-8F32-4819-94E6-0D1F8DF4E996}" srcOrd="1" destOrd="0" presId="urn:microsoft.com/office/officeart/2005/8/layout/hierarchy2"/>
    <dgm:cxn modelId="{77ACFB39-9C28-4FFD-A22F-7590A7E3D03B}" type="presParOf" srcId="{DA823D4C-8F32-4819-94E6-0D1F8DF4E996}" destId="{3F4CF3E3-0AF7-4852-917A-846D9EF91ABA}" srcOrd="0" destOrd="0" presId="urn:microsoft.com/office/officeart/2005/8/layout/hierarchy2"/>
    <dgm:cxn modelId="{7CEC9675-4E55-4820-942C-FD4E10CC7399}" type="presParOf" srcId="{DA823D4C-8F32-4819-94E6-0D1F8DF4E996}" destId="{A4782F4C-C108-4C83-ABEF-FBE3B5816532}" srcOrd="1" destOrd="0" presId="urn:microsoft.com/office/officeart/2005/8/layout/hierarchy2"/>
    <dgm:cxn modelId="{D022ED6B-2269-4082-BB49-BE3CAEB5AACA}" type="presParOf" srcId="{AEFB50EF-9B7B-4A67-8A06-3768D82F4F35}" destId="{9BCABDBA-7F17-4ABD-88F5-05078D8F9D3D}" srcOrd="2" destOrd="0" presId="urn:microsoft.com/office/officeart/2005/8/layout/hierarchy2"/>
    <dgm:cxn modelId="{F3EA8163-DB2B-400E-9F09-BDC587B5223E}" type="presParOf" srcId="{9BCABDBA-7F17-4ABD-88F5-05078D8F9D3D}" destId="{5FEF92C6-AD1B-43F2-B683-83434038F417}" srcOrd="0" destOrd="0" presId="urn:microsoft.com/office/officeart/2005/8/layout/hierarchy2"/>
    <dgm:cxn modelId="{5F381554-4E44-4F97-8953-E37A94AF58C6}" type="presParOf" srcId="{AEFB50EF-9B7B-4A67-8A06-3768D82F4F35}" destId="{07B1D72D-4EA7-4449-B9B4-F4DB2D9BF03F}" srcOrd="3" destOrd="0" presId="urn:microsoft.com/office/officeart/2005/8/layout/hierarchy2"/>
    <dgm:cxn modelId="{76428DA7-1FDF-4632-85C7-09726FF55EEE}" type="presParOf" srcId="{07B1D72D-4EA7-4449-B9B4-F4DB2D9BF03F}" destId="{CB8FFB81-E4E3-43C3-8CF6-A920227023D6}" srcOrd="0" destOrd="0" presId="urn:microsoft.com/office/officeart/2005/8/layout/hierarchy2"/>
    <dgm:cxn modelId="{3D0AD211-F730-4621-976D-7B1DFA1A1056}" type="presParOf" srcId="{07B1D72D-4EA7-4449-B9B4-F4DB2D9BF03F}" destId="{8F84034B-D50D-4839-8710-01A10F25A1F7}" srcOrd="1" destOrd="0" presId="urn:microsoft.com/office/officeart/2005/8/layout/hierarchy2"/>
    <dgm:cxn modelId="{03CAD9DC-73CA-4E41-B255-7715E4CA8E89}" type="presParOf" srcId="{8F84034B-D50D-4839-8710-01A10F25A1F7}" destId="{FE373A7E-3635-4340-9347-46B6BFBFD200}" srcOrd="0" destOrd="0" presId="urn:microsoft.com/office/officeart/2005/8/layout/hierarchy2"/>
    <dgm:cxn modelId="{2F00E13F-600B-4CAC-B008-CDD29B98D4DA}" type="presParOf" srcId="{FE373A7E-3635-4340-9347-46B6BFBFD200}" destId="{47273E5C-67B7-4AF6-AC59-BF0E8FE9A07A}" srcOrd="0" destOrd="0" presId="urn:microsoft.com/office/officeart/2005/8/layout/hierarchy2"/>
    <dgm:cxn modelId="{FA8E98DB-D256-4172-BFFE-C7019560DD95}" type="presParOf" srcId="{8F84034B-D50D-4839-8710-01A10F25A1F7}" destId="{B5DDB5CA-DDD2-4470-BC39-E9DD3D8FE6A1}" srcOrd="1" destOrd="0" presId="urn:microsoft.com/office/officeart/2005/8/layout/hierarchy2"/>
    <dgm:cxn modelId="{60F81244-200E-4D4F-96C8-A34FA4669A90}" type="presParOf" srcId="{B5DDB5CA-DDD2-4470-BC39-E9DD3D8FE6A1}" destId="{3DC07AF5-D86B-4C94-B519-7A6277D2FBCD}" srcOrd="0" destOrd="0" presId="urn:microsoft.com/office/officeart/2005/8/layout/hierarchy2"/>
    <dgm:cxn modelId="{81F4D521-59F1-4803-9479-B3F8CA164C3D}" type="presParOf" srcId="{B5DDB5CA-DDD2-4470-BC39-E9DD3D8FE6A1}" destId="{A961470E-9FEB-4A3D-A1DD-0C4C56A747DF}" srcOrd="1" destOrd="0" presId="urn:microsoft.com/office/officeart/2005/8/layout/hierarchy2"/>
    <dgm:cxn modelId="{B2C0968B-434C-4B68-8565-F6E1372E0350}" type="presParOf" srcId="{A961470E-9FEB-4A3D-A1DD-0C4C56A747DF}" destId="{BA0C878D-3867-44B7-9E66-E292FB7D0CD3}" srcOrd="0" destOrd="0" presId="urn:microsoft.com/office/officeart/2005/8/layout/hierarchy2"/>
    <dgm:cxn modelId="{B068110E-7670-46FA-A81E-3C6E56E1FC5E}" type="presParOf" srcId="{BA0C878D-3867-44B7-9E66-E292FB7D0CD3}" destId="{E39695A4-54B7-4CB7-AA93-918708DEE7F7}" srcOrd="0" destOrd="0" presId="urn:microsoft.com/office/officeart/2005/8/layout/hierarchy2"/>
    <dgm:cxn modelId="{A9AF6F95-F6EC-4505-ADB7-14AA261AFBF0}" type="presParOf" srcId="{A961470E-9FEB-4A3D-A1DD-0C4C56A747DF}" destId="{499AAD32-7923-4069-AAAF-DC88216620CB}" srcOrd="1" destOrd="0" presId="urn:microsoft.com/office/officeart/2005/8/layout/hierarchy2"/>
    <dgm:cxn modelId="{3075B006-86AF-4189-A56F-7B8127B347CB}" type="presParOf" srcId="{499AAD32-7923-4069-AAAF-DC88216620CB}" destId="{7CD5B262-0843-40A9-B018-58A5C8DBE7C6}" srcOrd="0" destOrd="0" presId="urn:microsoft.com/office/officeart/2005/8/layout/hierarchy2"/>
    <dgm:cxn modelId="{CC6222D2-155D-42EC-BE26-CCBC87FB1D67}" type="presParOf" srcId="{499AAD32-7923-4069-AAAF-DC88216620CB}" destId="{8DE8DDE8-E1AC-4A98-AB4B-1B52197C75D5}" srcOrd="1" destOrd="0" presId="urn:microsoft.com/office/officeart/2005/8/layout/hierarchy2"/>
    <dgm:cxn modelId="{07B4122C-7F2F-4A3E-9666-B0EA4C88DD3C}" type="presParOf" srcId="{8DE8DDE8-E1AC-4A98-AB4B-1B52197C75D5}" destId="{E896778B-EE3E-4BFF-9DFE-42B988C3A32F}" srcOrd="0" destOrd="0" presId="urn:microsoft.com/office/officeart/2005/8/layout/hierarchy2"/>
    <dgm:cxn modelId="{FDC43F3A-79DC-4B6F-8B68-43B24E0FCBB3}" type="presParOf" srcId="{E896778B-EE3E-4BFF-9DFE-42B988C3A32F}" destId="{246D3C73-DB90-4F3F-B2CE-19B8FAF892C5}" srcOrd="0" destOrd="0" presId="urn:microsoft.com/office/officeart/2005/8/layout/hierarchy2"/>
    <dgm:cxn modelId="{E9C760FB-2B6B-4966-AD0D-EDF609DAB9FF}" type="presParOf" srcId="{8DE8DDE8-E1AC-4A98-AB4B-1B52197C75D5}" destId="{E2C5968B-8A93-4D7A-84D1-1E6E20271CF1}" srcOrd="1" destOrd="0" presId="urn:microsoft.com/office/officeart/2005/8/layout/hierarchy2"/>
    <dgm:cxn modelId="{791EA509-4A96-40DB-8533-78AE700676EF}" type="presParOf" srcId="{E2C5968B-8A93-4D7A-84D1-1E6E20271CF1}" destId="{9C04ADB7-7B5E-463A-A24D-8A9EBD543A34}" srcOrd="0" destOrd="0" presId="urn:microsoft.com/office/officeart/2005/8/layout/hierarchy2"/>
    <dgm:cxn modelId="{D1E32B51-CC0E-4F3E-BD16-2D38EF2B9156}" type="presParOf" srcId="{E2C5968B-8A93-4D7A-84D1-1E6E20271CF1}" destId="{13F37715-DAA6-48B3-BB4C-D1FBA1ACCA0E}" srcOrd="1" destOrd="0" presId="urn:microsoft.com/office/officeart/2005/8/layout/hierarchy2"/>
    <dgm:cxn modelId="{7F23D026-F301-40A3-9A77-DBA913186E7E}" type="presParOf" srcId="{A961470E-9FEB-4A3D-A1DD-0C4C56A747DF}" destId="{D773FB9E-9C8A-4167-990C-866779B960A7}" srcOrd="2" destOrd="0" presId="urn:microsoft.com/office/officeart/2005/8/layout/hierarchy2"/>
    <dgm:cxn modelId="{F7651D34-2BD2-4E8C-AF62-636264BC2A92}" type="presParOf" srcId="{D773FB9E-9C8A-4167-990C-866779B960A7}" destId="{AEC6587A-76AF-44E9-BC10-667E8682EB31}" srcOrd="0" destOrd="0" presId="urn:microsoft.com/office/officeart/2005/8/layout/hierarchy2"/>
    <dgm:cxn modelId="{39652E4A-693C-4221-A770-82FB9D06C8EA}" type="presParOf" srcId="{A961470E-9FEB-4A3D-A1DD-0C4C56A747DF}" destId="{50745FE0-9028-4616-8554-BE582325D8D9}" srcOrd="3" destOrd="0" presId="urn:microsoft.com/office/officeart/2005/8/layout/hierarchy2"/>
    <dgm:cxn modelId="{38E53402-3843-4B8D-9773-5CBDC0E98DF2}" type="presParOf" srcId="{50745FE0-9028-4616-8554-BE582325D8D9}" destId="{776B66B8-00FC-404C-89CC-70709C5E302B}" srcOrd="0" destOrd="0" presId="urn:microsoft.com/office/officeart/2005/8/layout/hierarchy2"/>
    <dgm:cxn modelId="{306A5B37-5BA9-47CD-9E1F-4C83713DDFF0}" type="presParOf" srcId="{50745FE0-9028-4616-8554-BE582325D8D9}" destId="{D8083601-A4C1-4291-8383-B76655C68A52}" srcOrd="1" destOrd="0" presId="urn:microsoft.com/office/officeart/2005/8/layout/hierarchy2"/>
    <dgm:cxn modelId="{F28A6399-B9E2-480C-97B5-C7163EAEA0CD}" type="presParOf" srcId="{D8083601-A4C1-4291-8383-B76655C68A52}" destId="{31D0A266-AA5A-4E51-BC99-D0CDA70500B6}" srcOrd="0" destOrd="0" presId="urn:microsoft.com/office/officeart/2005/8/layout/hierarchy2"/>
    <dgm:cxn modelId="{954874D2-7825-471E-A5C0-65083C53960A}" type="presParOf" srcId="{31D0A266-AA5A-4E51-BC99-D0CDA70500B6}" destId="{37A62DE8-991B-4255-B69A-EED90D4303BD}" srcOrd="0" destOrd="0" presId="urn:microsoft.com/office/officeart/2005/8/layout/hierarchy2"/>
    <dgm:cxn modelId="{0CF13D74-BFB8-4F66-8080-AC51AF73BA97}" type="presParOf" srcId="{D8083601-A4C1-4291-8383-B76655C68A52}" destId="{AF92D9E9-282A-4641-B5FD-7579F1109F89}" srcOrd="1" destOrd="0" presId="urn:microsoft.com/office/officeart/2005/8/layout/hierarchy2"/>
    <dgm:cxn modelId="{EC8DD818-B99C-452F-A0EB-6D2C8EAA2786}" type="presParOf" srcId="{AF92D9E9-282A-4641-B5FD-7579F1109F89}" destId="{CEB35589-E368-4BD1-AB36-49CDB99364D5}" srcOrd="0" destOrd="0" presId="urn:microsoft.com/office/officeart/2005/8/layout/hierarchy2"/>
    <dgm:cxn modelId="{ECAF3223-DE03-42B3-AAC9-E926F60F1851}" type="presParOf" srcId="{AF92D9E9-282A-4641-B5FD-7579F1109F89}" destId="{F6CFFF34-5A29-415E-B0D9-56B2232F2C3F}" srcOrd="1" destOrd="0" presId="urn:microsoft.com/office/officeart/2005/8/layout/hierarchy2"/>
    <dgm:cxn modelId="{18F47AD1-3EEF-4827-8011-0612813B8362}" type="presParOf" srcId="{8F84034B-D50D-4839-8710-01A10F25A1F7}" destId="{9D22EEE4-FF93-4FD7-9762-7F90B9B2174D}" srcOrd="2" destOrd="0" presId="urn:microsoft.com/office/officeart/2005/8/layout/hierarchy2"/>
    <dgm:cxn modelId="{4DB3734D-1E01-477C-A790-000495925EB0}" type="presParOf" srcId="{9D22EEE4-FF93-4FD7-9762-7F90B9B2174D}" destId="{FB9CE7AB-F422-4FE4-9FA5-61325F477F59}" srcOrd="0" destOrd="0" presId="urn:microsoft.com/office/officeart/2005/8/layout/hierarchy2"/>
    <dgm:cxn modelId="{0EC19437-AB67-41C6-AD5A-887BC7C1A860}" type="presParOf" srcId="{8F84034B-D50D-4839-8710-01A10F25A1F7}" destId="{910573D3-2ABB-423F-AB2B-82AC86F1F3D4}" srcOrd="3" destOrd="0" presId="urn:microsoft.com/office/officeart/2005/8/layout/hierarchy2"/>
    <dgm:cxn modelId="{4DDFF6DD-C83F-4006-BA8C-424ED060C232}" type="presParOf" srcId="{910573D3-2ABB-423F-AB2B-82AC86F1F3D4}" destId="{DD8EF61D-0D20-4705-AB55-535AF47A94C5}" srcOrd="0" destOrd="0" presId="urn:microsoft.com/office/officeart/2005/8/layout/hierarchy2"/>
    <dgm:cxn modelId="{D215CB60-0259-457F-897C-F8CACE8DDF47}" type="presParOf" srcId="{910573D3-2ABB-423F-AB2B-82AC86F1F3D4}" destId="{2F7C9C15-B0CF-40FA-A782-597C35BEAD78}" srcOrd="1" destOrd="0" presId="urn:microsoft.com/office/officeart/2005/8/layout/hierarchy2"/>
    <dgm:cxn modelId="{5CCE5721-0A11-49AF-9C4A-7B5381BFB999}" type="presParOf" srcId="{2F7C9C15-B0CF-40FA-A782-597C35BEAD78}" destId="{EDCF3DD2-E149-42B6-827D-DBC2235C186A}" srcOrd="0" destOrd="0" presId="urn:microsoft.com/office/officeart/2005/8/layout/hierarchy2"/>
    <dgm:cxn modelId="{4B486461-60EC-413A-985D-73BA26300734}" type="presParOf" srcId="{EDCF3DD2-E149-42B6-827D-DBC2235C186A}" destId="{088DDF99-B61C-4A64-AA14-854E47AF3584}" srcOrd="0" destOrd="0" presId="urn:microsoft.com/office/officeart/2005/8/layout/hierarchy2"/>
    <dgm:cxn modelId="{545FEE28-DFA6-4B5D-A47B-CDC6EED3671A}" type="presParOf" srcId="{2F7C9C15-B0CF-40FA-A782-597C35BEAD78}" destId="{55687D82-6039-4F88-A790-9581699F7786}" srcOrd="1" destOrd="0" presId="urn:microsoft.com/office/officeart/2005/8/layout/hierarchy2"/>
    <dgm:cxn modelId="{8BDCD191-FA46-47BC-890F-F25E5E679AB6}" type="presParOf" srcId="{55687D82-6039-4F88-A790-9581699F7786}" destId="{A438051B-3C6F-4543-B441-F2A2CEB90A1B}" srcOrd="0" destOrd="0" presId="urn:microsoft.com/office/officeart/2005/8/layout/hierarchy2"/>
    <dgm:cxn modelId="{B9A89B8F-2CB5-4D55-BA09-F08E67CE2475}"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1C3757F0-1D92-419E-91AE-5AE747F1146E}">
      <dgm:prSet phldrT="[Text]"/>
      <dgm:spPr/>
      <dgm:t>
        <a:bodyPr/>
        <a:lstStyle/>
        <a:p>
          <a:r>
            <a:rPr lang="en-US" dirty="0"/>
            <a:t>Income</a:t>
          </a:r>
          <a:br>
            <a:rPr lang="en-US" dirty="0"/>
          </a:br>
          <a:r>
            <a:rPr lang="en-US" dirty="0"/>
            <a:t>&lt;40k</a:t>
          </a:r>
        </a:p>
      </dgm:t>
    </dgm:pt>
    <dgm:pt modelId="{4A3EBA2C-1249-4D63-810E-57318E4C8870}" type="parTrans" cxnId="{36E80946-BEB5-496B-A93A-676CF657628F}">
      <dgm:prSet/>
      <dgm:spPr/>
      <dgm:t>
        <a:bodyPr/>
        <a:lstStyle/>
        <a:p>
          <a:endParaRPr lang="en-US"/>
        </a:p>
      </dgm:t>
    </dgm:pt>
    <dgm:pt modelId="{3D0C51F1-6507-40B1-ACB3-872E9C6F45C3}" type="sibTrans" cxnId="{36E80946-BEB5-496B-A93A-676CF657628F}">
      <dgm:prSet/>
      <dgm:spPr/>
      <dgm:t>
        <a:bodyPr/>
        <a:lstStyle/>
        <a:p>
          <a:endParaRPr lang="en-US"/>
        </a:p>
      </dgm:t>
    </dgm:pt>
    <dgm:pt modelId="{444DF14B-39F3-4B48-8936-10F777644448}">
      <dgm:prSet phldrT="[Text]"/>
      <dgm:spPr/>
      <dgm:t>
        <a:bodyPr/>
        <a:lstStyle/>
        <a:p>
          <a:r>
            <a:rPr lang="en-US" dirty="0"/>
            <a:t>Income</a:t>
          </a:r>
          <a:br>
            <a:rPr lang="en-US" dirty="0"/>
          </a:br>
          <a:r>
            <a:rPr lang="en-US" dirty="0"/>
            <a:t>&gt;40k</a:t>
          </a:r>
        </a:p>
      </dgm:t>
    </dgm:pt>
    <dgm:pt modelId="{9E46A426-48DB-49D4-9452-22CFC445B93D}" type="parTrans" cxnId="{2B759C6C-10E5-4725-8539-74288CCD915F}">
      <dgm:prSet/>
      <dgm:spPr/>
      <dgm:t>
        <a:bodyPr/>
        <a:lstStyle/>
        <a:p>
          <a:endParaRPr lang="en-US"/>
        </a:p>
      </dgm:t>
    </dgm:pt>
    <dgm:pt modelId="{6B076EA2-9D0E-4F9E-AC8B-1D5D791FCFB0}" type="sibTrans" cxnId="{2B759C6C-10E5-4725-8539-74288CCD915F}">
      <dgm:prSet/>
      <dgm:spPr/>
      <dgm:t>
        <a:bodyPr/>
        <a:lstStyle/>
        <a:p>
          <a:endParaRPr lang="en-US"/>
        </a:p>
      </dgm:t>
    </dgm:pt>
    <dgm:pt modelId="{C01ACB44-8919-4C16-9345-65E8C4CC5C27}">
      <dgm:prSet phldrT="[Text]"/>
      <dgm:spPr/>
      <dgm:t>
        <a:bodyPr/>
        <a:lstStyle/>
        <a:p>
          <a:r>
            <a:rPr lang="en-US" dirty="0"/>
            <a:t>Debt &gt; 20%</a:t>
          </a:r>
        </a:p>
      </dgm:t>
    </dgm:pt>
    <dgm:pt modelId="{F3E7A82E-4DF9-47FA-B3A8-610C19F25C83}" type="parTrans" cxnId="{FDE7268E-ABD2-4695-86FC-CCDADEA0CAF4}">
      <dgm:prSet/>
      <dgm:spPr/>
      <dgm:t>
        <a:bodyPr/>
        <a:lstStyle/>
        <a:p>
          <a:endParaRPr lang="en-US"/>
        </a:p>
      </dgm:t>
    </dgm:pt>
    <dgm:pt modelId="{4A4283C4-F619-47C6-B4DC-A7602C8E180D}" type="sibTrans" cxnId="{FDE7268E-ABD2-4695-86FC-CCDADEA0CAF4}">
      <dgm:prSet/>
      <dgm:spPr/>
      <dgm:t>
        <a:bodyPr/>
        <a:lstStyle/>
        <a:p>
          <a:endParaRPr lang="en-US"/>
        </a:p>
      </dgm:t>
    </dgm:pt>
    <dgm:pt modelId="{2F11C414-8E39-4213-8136-D4FE510CC15A}">
      <dgm:prSet phldrT="[Text]"/>
      <dgm:spPr/>
      <dgm:t>
        <a:bodyPr/>
        <a:lstStyle/>
        <a:p>
          <a:r>
            <a:rPr lang="en-US" dirty="0"/>
            <a:t>Rents</a:t>
          </a:r>
        </a:p>
      </dgm:t>
    </dgm:pt>
    <dgm:pt modelId="{1462FFBF-C7E5-483B-B661-B21D24F8908F}" type="parTrans" cxnId="{2BF42E15-48FC-417D-8F70-AB55801479D2}">
      <dgm:prSet/>
      <dgm:spPr/>
      <dgm:t>
        <a:bodyPr/>
        <a:lstStyle/>
        <a:p>
          <a:endParaRPr lang="en-US"/>
        </a:p>
      </dgm:t>
    </dgm:pt>
    <dgm:pt modelId="{2CF5CFA3-7915-42A0-9814-F5C464D797E1}" type="sibTrans" cxnId="{2BF42E15-48FC-417D-8F70-AB55801479D2}">
      <dgm:prSet/>
      <dgm:spPr/>
      <dgm:t>
        <a:bodyPr/>
        <a:lstStyle/>
        <a:p>
          <a:endParaRPr lang="en-US"/>
        </a:p>
      </dgm:t>
    </dgm:pt>
    <dgm:pt modelId="{40FE246C-C826-4769-A5C2-9D75240976FE}">
      <dgm:prSet phldrT="[Text]"/>
      <dgm:spPr/>
      <dgm:t>
        <a:bodyPr/>
        <a:lstStyle/>
        <a:p>
          <a:r>
            <a:rPr lang="en-US" dirty="0"/>
            <a:t>Debt &gt; 20%</a:t>
          </a:r>
        </a:p>
      </dgm:t>
    </dgm:pt>
    <dgm:pt modelId="{D3723BC6-7ECB-476F-A2B7-498B998B7A56}" type="parTrans" cxnId="{6A0A0027-EC16-479B-B55A-0B35AB5AF0D2}">
      <dgm:prSet/>
      <dgm:spPr/>
      <dgm:t>
        <a:bodyPr/>
        <a:lstStyle/>
        <a:p>
          <a:endParaRPr lang="en-US"/>
        </a:p>
      </dgm:t>
    </dgm:pt>
    <dgm:pt modelId="{3A342C4C-3A11-4F67-9EAA-B4AA77887B5F}" type="sibTrans" cxnId="{6A0A0027-EC16-479B-B55A-0B35AB5AF0D2}">
      <dgm:prSet/>
      <dgm:spPr/>
      <dgm:t>
        <a:bodyPr/>
        <a:lstStyle/>
        <a:p>
          <a:endParaRPr lang="en-US"/>
        </a:p>
      </dgm:t>
    </dgm:pt>
    <dgm:pt modelId="{CF6F8CFB-C54C-427C-82B9-747F0C141494}">
      <dgm:prSet phldrT="[Text]"/>
      <dgm:spPr/>
      <dgm:t>
        <a:bodyPr/>
        <a:lstStyle/>
        <a:p>
          <a:r>
            <a:rPr lang="en-US" dirty="0"/>
            <a:t>Debt &lt; 20%</a:t>
          </a:r>
        </a:p>
      </dgm:t>
    </dgm:pt>
    <dgm:pt modelId="{BF95F12A-848C-4D76-BCAC-A60A48D21712}" type="parTrans" cxnId="{97045C67-C016-403D-9996-F87DDF095FB5}">
      <dgm:prSet/>
      <dgm:spPr/>
      <dgm:t>
        <a:bodyPr/>
        <a:lstStyle/>
        <a:p>
          <a:endParaRPr lang="en-US"/>
        </a:p>
      </dgm:t>
    </dgm:pt>
    <dgm:pt modelId="{9E01EC7A-03E0-410E-98BD-F127AA937462}" type="sibTrans" cxnId="{97045C67-C016-403D-9996-F87DDF095FB5}">
      <dgm:prSet/>
      <dgm:spPr/>
      <dgm:t>
        <a:bodyPr/>
        <a:lstStyle/>
        <a:p>
          <a:endParaRPr lang="en-US"/>
        </a:p>
      </dgm:t>
    </dgm:pt>
    <dgm:pt modelId="{6C2A5E75-3D20-416D-8B23-8508AC822551}">
      <dgm:prSet phldrT="[Text]"/>
      <dgm:spPr/>
      <dgm:t>
        <a:bodyPr/>
        <a:lstStyle/>
        <a:p>
          <a:r>
            <a:rPr lang="en-US" dirty="0"/>
            <a:t>Owns house</a:t>
          </a:r>
        </a:p>
      </dgm:t>
    </dgm:pt>
    <dgm:pt modelId="{D129D8C8-45D4-413D-9AA6-7735257A9552}" type="parTrans" cxnId="{60C13BE1-9993-43AD-86B7-20FC44CB5406}">
      <dgm:prSet/>
      <dgm:spPr/>
      <dgm:t>
        <a:bodyPr/>
        <a:lstStyle/>
        <a:p>
          <a:endParaRPr lang="en-US"/>
        </a:p>
      </dgm:t>
    </dgm:pt>
    <dgm:pt modelId="{C13C7751-19A1-4B42-90F5-2249120AA0DE}" type="sibTrans" cxnId="{60C13BE1-9993-43AD-86B7-20FC44CB5406}">
      <dgm:prSet/>
      <dgm:spPr/>
      <dgm:t>
        <a:bodyPr/>
        <a:lstStyle/>
        <a:p>
          <a:endParaRPr lang="en-US"/>
        </a:p>
      </dgm:t>
    </dgm:pt>
    <dgm:pt modelId="{F1C08F9B-435C-42DB-A449-2ECF7C7375AB}">
      <dgm:prSet phldrT="[Text]"/>
      <dgm:spPr/>
      <dgm:t>
        <a:bodyPr/>
        <a:lstStyle/>
        <a:p>
          <a:r>
            <a:rPr lang="en-US" dirty="0"/>
            <a:t>Rents</a:t>
          </a:r>
        </a:p>
      </dgm:t>
    </dgm:pt>
    <dgm:pt modelId="{8A9D6245-57B1-482C-9DC4-F2ACF75F2EEB}" type="parTrans" cxnId="{3E4901EC-BFDE-40E7-B8D7-255E3663255A}">
      <dgm:prSet/>
      <dgm:spPr/>
      <dgm:t>
        <a:bodyPr/>
        <a:lstStyle/>
        <a:p>
          <a:endParaRPr lang="en-US"/>
        </a:p>
      </dgm:t>
    </dgm:pt>
    <dgm:pt modelId="{C2AF35AB-9DA5-4E26-93D7-CA0C9B652FF6}" type="sibTrans" cxnId="{3E4901EC-BFDE-40E7-B8D7-255E3663255A}">
      <dgm:prSet/>
      <dgm:spPr/>
      <dgm:t>
        <a:bodyPr/>
        <a:lstStyle/>
        <a:p>
          <a:endParaRPr lang="en-US"/>
        </a:p>
      </dgm:t>
    </dgm:pt>
    <dgm:pt modelId="{A2F6F58A-C804-4EA7-A795-E7CFAD608A97}">
      <dgm:prSet phldrT="[Text]"/>
      <dgm:spPr/>
      <dgm:t>
        <a:bodyPr/>
        <a:lstStyle/>
        <a:p>
          <a:r>
            <a:rPr lang="en-US" dirty="0"/>
            <a:t>Owns house</a:t>
          </a:r>
        </a:p>
      </dgm:t>
    </dgm:pt>
    <dgm:pt modelId="{05ED55C3-A195-4231-81C9-7EAAC2A67DD3}" type="parTrans" cxnId="{87113557-F60C-4656-9994-38CF99A1064A}">
      <dgm:prSet/>
      <dgm:spPr/>
      <dgm:t>
        <a:bodyPr/>
        <a:lstStyle/>
        <a:p>
          <a:endParaRPr lang="en-US"/>
        </a:p>
      </dgm:t>
    </dgm:pt>
    <dgm:pt modelId="{6C91431B-1AEE-4795-91EC-BF227D97E515}" type="sibTrans" cxnId="{87113557-F60C-4656-9994-38CF99A1064A}">
      <dgm:prSet/>
      <dgm:spPr/>
      <dgm:t>
        <a:bodyPr/>
        <a:lstStyle/>
        <a:p>
          <a:endParaRPr lang="en-US"/>
        </a:p>
      </dgm:t>
    </dgm:pt>
    <dgm:pt modelId="{D7607F3E-8014-45F2-8B0F-DD341F116C26}">
      <dgm:prSet phldrT="[Text]"/>
      <dgm:spPr/>
      <dgm:t>
        <a:bodyPr/>
        <a:lstStyle/>
        <a:p>
          <a:r>
            <a:rPr lang="en-US" dirty="0"/>
            <a:t>Debt &lt; 20%</a:t>
          </a:r>
        </a:p>
      </dgm:t>
    </dgm:pt>
    <dgm:pt modelId="{D679DFCF-CE7D-4FCF-A62C-AA6E6F5B4528}" type="parTrans" cxnId="{592D3D04-8F85-4F15-8876-B6D2FBF77066}">
      <dgm:prSet/>
      <dgm:spPr/>
      <dgm:t>
        <a:bodyPr/>
        <a:lstStyle/>
        <a:p>
          <a:endParaRPr lang="en-US"/>
        </a:p>
      </dgm:t>
    </dgm:pt>
    <dgm:pt modelId="{63C1173E-6837-4344-8091-5DAD574270D3}" type="sibTrans" cxnId="{592D3D04-8F85-4F15-8876-B6D2FBF77066}">
      <dgm:prSet/>
      <dgm:spPr/>
      <dgm:t>
        <a:bodyPr/>
        <a:lstStyle/>
        <a:p>
          <a:endParaRPr lang="en-US"/>
        </a:p>
      </dgm:t>
    </dgm:pt>
    <dgm:pt modelId="{3EFC490E-694C-4854-B035-8B02D761B8A3}">
      <dgm:prSet phldrT="[Text]"/>
      <dgm:spPr>
        <a:solidFill>
          <a:schemeClr val="tx2"/>
        </a:solidFill>
      </dgm:spPr>
      <dgm:t>
        <a:bodyPr/>
        <a:lstStyle/>
        <a:p>
          <a:r>
            <a:rPr lang="en-US" dirty="0"/>
            <a:t>Default</a:t>
          </a:r>
        </a:p>
      </dgm:t>
    </dgm:pt>
    <dgm:pt modelId="{4197E8D6-94C8-432B-B797-608058FC4424}" type="parTrans" cxnId="{EAB1D666-9A9B-420F-AD51-8F4165B61664}">
      <dgm:prSet/>
      <dgm:spPr/>
      <dgm:t>
        <a:bodyPr/>
        <a:lstStyle/>
        <a:p>
          <a:endParaRPr lang="en-US"/>
        </a:p>
      </dgm:t>
    </dgm:pt>
    <dgm:pt modelId="{F22361E9-92C5-47FB-BBD0-B44BA9BF4C7D}" type="sibTrans" cxnId="{EAB1D666-9A9B-420F-AD51-8F4165B61664}">
      <dgm:prSet/>
      <dgm:spPr/>
      <dgm:t>
        <a:bodyPr/>
        <a:lstStyle/>
        <a:p>
          <a:endParaRPr lang="en-US"/>
        </a:p>
      </dgm:t>
    </dgm:pt>
    <dgm:pt modelId="{802534EE-0712-4599-81AA-4E95DD4CE0A5}">
      <dgm:prSet phldrT="[Text]"/>
      <dgm:spPr>
        <a:solidFill>
          <a:schemeClr val="tx2"/>
        </a:solidFill>
      </dgm:spPr>
      <dgm:t>
        <a:bodyPr/>
        <a:lstStyle/>
        <a:p>
          <a:r>
            <a:rPr lang="en-US" dirty="0"/>
            <a:t>No Default</a:t>
          </a:r>
        </a:p>
      </dgm:t>
    </dgm:pt>
    <dgm:pt modelId="{CE871202-C851-4283-B4F2-1F8DA3C445C3}" type="parTrans" cxnId="{75357DC7-BF3E-4BF6-A98A-F9797CF51EBE}">
      <dgm:prSet/>
      <dgm:spPr/>
      <dgm:t>
        <a:bodyPr/>
        <a:lstStyle/>
        <a:p>
          <a:endParaRPr lang="en-US"/>
        </a:p>
      </dgm:t>
    </dgm:pt>
    <dgm:pt modelId="{A2412999-D519-4FC4-9535-D76DC4FEBCA9}" type="sibTrans" cxnId="{75357DC7-BF3E-4BF6-A98A-F9797CF51EBE}">
      <dgm:prSet/>
      <dgm:spPr/>
      <dgm:t>
        <a:bodyPr/>
        <a:lstStyle/>
        <a:p>
          <a:endParaRPr lang="en-US"/>
        </a:p>
      </dgm:t>
    </dgm:pt>
    <dgm:pt modelId="{05927694-700E-4998-A746-BED67EAB8EF0}">
      <dgm:prSet phldrT="[Text]"/>
      <dgm:spPr>
        <a:solidFill>
          <a:schemeClr val="tx2"/>
        </a:solidFill>
      </dgm:spPr>
      <dgm:t>
        <a:bodyPr/>
        <a:lstStyle/>
        <a:p>
          <a:r>
            <a:rPr lang="en-US" dirty="0"/>
            <a:t>Default</a:t>
          </a:r>
        </a:p>
      </dgm:t>
    </dgm:pt>
    <dgm:pt modelId="{43552287-81BA-4A23-85DD-3D228EF15792}" type="parTrans" cxnId="{68BF35FB-0BEB-43A0-A906-03195DD4A247}">
      <dgm:prSet/>
      <dgm:spPr/>
      <dgm:t>
        <a:bodyPr/>
        <a:lstStyle/>
        <a:p>
          <a:endParaRPr lang="en-US"/>
        </a:p>
      </dgm:t>
    </dgm:pt>
    <dgm:pt modelId="{A7797333-99AF-464C-85B9-87F5DA8E8D66}" type="sibTrans" cxnId="{68BF35FB-0BEB-43A0-A906-03195DD4A247}">
      <dgm:prSet/>
      <dgm:spPr/>
      <dgm:t>
        <a:bodyPr/>
        <a:lstStyle/>
        <a:p>
          <a:endParaRPr lang="en-US"/>
        </a:p>
      </dgm:t>
    </dgm:pt>
    <dgm:pt modelId="{617503FF-ADE3-43F7-9E74-E07B63130207}">
      <dgm:prSet phldrT="[Text]"/>
      <dgm:spPr>
        <a:solidFill>
          <a:schemeClr val="tx2"/>
        </a:solidFill>
      </dgm:spPr>
      <dgm:t>
        <a:bodyPr/>
        <a:lstStyle/>
        <a:p>
          <a:r>
            <a:rPr lang="en-US" dirty="0"/>
            <a:t>No Default</a:t>
          </a:r>
        </a:p>
      </dgm:t>
    </dgm:pt>
    <dgm:pt modelId="{9581B8F4-F65E-406A-9F3A-2C0FAFB7904A}" type="parTrans" cxnId="{AB29EFEA-A442-4A5E-87AC-7E93AB107904}">
      <dgm:prSet/>
      <dgm:spPr/>
      <dgm:t>
        <a:bodyPr/>
        <a:lstStyle/>
        <a:p>
          <a:endParaRPr lang="en-US"/>
        </a:p>
      </dgm:t>
    </dgm:pt>
    <dgm:pt modelId="{B1B72055-FC5B-44AB-9111-9A7BCBE814AF}" type="sibTrans" cxnId="{AB29EFEA-A442-4A5E-87AC-7E93AB107904}">
      <dgm:prSet/>
      <dgm:spPr/>
      <dgm:t>
        <a:bodyPr/>
        <a:lstStyle/>
        <a:p>
          <a:endParaRPr lang="en-US"/>
        </a:p>
      </dgm:t>
    </dgm:pt>
    <dgm:pt modelId="{A785CB08-4A62-40BD-96AE-D3B0294CBD1F}">
      <dgm:prSet phldrT="[Text]"/>
      <dgm:spPr>
        <a:solidFill>
          <a:schemeClr val="tx2"/>
        </a:solidFill>
      </dgm:spPr>
      <dgm:t>
        <a:bodyPr/>
        <a:lstStyle/>
        <a:p>
          <a:r>
            <a:rPr lang="en-US" dirty="0"/>
            <a:t>Default</a:t>
          </a:r>
        </a:p>
      </dgm:t>
    </dgm:pt>
    <dgm:pt modelId="{6620CAB9-6D29-4FF8-945D-5E027CE13906}" type="parTrans" cxnId="{2C05A4E1-9C79-4382-B0CC-ED8A819F7BE7}">
      <dgm:prSet/>
      <dgm:spPr/>
      <dgm:t>
        <a:bodyPr/>
        <a:lstStyle/>
        <a:p>
          <a:endParaRPr lang="en-US"/>
        </a:p>
      </dgm:t>
    </dgm:pt>
    <dgm:pt modelId="{0EF4893D-A58C-4EF9-86C7-57EE6E514DBA}" type="sibTrans" cxnId="{2C05A4E1-9C79-4382-B0CC-ED8A819F7BE7}">
      <dgm:prSet/>
      <dgm:spPr/>
      <dgm:t>
        <a:bodyPr/>
        <a:lstStyle/>
        <a:p>
          <a:endParaRPr lang="en-US"/>
        </a:p>
      </dgm:t>
    </dgm:pt>
    <dgm:pt modelId="{00C22B20-F2F5-46E8-A3EC-DB8F81AC71E1}">
      <dgm:prSet phldrT="[Text]"/>
      <dgm:spPr>
        <a:solidFill>
          <a:schemeClr val="tx2"/>
        </a:solidFill>
      </dgm:spPr>
      <dgm:t>
        <a:bodyPr/>
        <a:lstStyle/>
        <a:p>
          <a:r>
            <a:rPr lang="en-US" dirty="0"/>
            <a:t>No Default</a:t>
          </a:r>
        </a:p>
      </dgm:t>
    </dgm:pt>
    <dgm:pt modelId="{4A4119C0-6876-4B46-B63C-C5B5E183083A}" type="parTrans" cxnId="{45A14A79-82F6-4297-9300-C6982BADBB45}">
      <dgm:prSet/>
      <dgm:spPr/>
      <dgm:t>
        <a:bodyPr/>
        <a:lstStyle/>
        <a:p>
          <a:endParaRPr lang="en-US"/>
        </a:p>
      </dgm:t>
    </dgm:pt>
    <dgm:pt modelId="{2492FB64-B32D-42B8-A3E7-E4838350932A}" type="sibTrans" cxnId="{45A14A79-82F6-4297-9300-C6982BADBB4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C6405F48-268C-4A9E-8C6B-EA7912642D7B}" type="pres">
      <dgm:prSet presAssocID="{4A3EBA2C-1249-4D63-810E-57318E4C8870}" presName="conn2-1" presStyleLbl="parChTrans1D2" presStyleIdx="0" presStyleCnt="2"/>
      <dgm:spPr/>
    </dgm:pt>
    <dgm:pt modelId="{597EBC6F-BFE1-4ECF-BCC7-84E0157F86FF}" type="pres">
      <dgm:prSet presAssocID="{4A3EBA2C-1249-4D63-810E-57318E4C8870}" presName="connTx" presStyleLbl="parChTrans1D2" presStyleIdx="0" presStyleCnt="2"/>
      <dgm:spPr/>
    </dgm:pt>
    <dgm:pt modelId="{D2C8D976-A468-412A-A9C9-6008470590C1}" type="pres">
      <dgm:prSet presAssocID="{1C3757F0-1D92-419E-91AE-5AE747F1146E}" presName="root2" presStyleCnt="0"/>
      <dgm:spPr/>
    </dgm:pt>
    <dgm:pt modelId="{1E65E39D-395D-4BD0-8D0A-DECF2AB935E9}" type="pres">
      <dgm:prSet presAssocID="{1C3757F0-1D92-419E-91AE-5AE747F1146E}" presName="LevelTwoTextNode" presStyleLbl="node2" presStyleIdx="0" presStyleCnt="2">
        <dgm:presLayoutVars>
          <dgm:chPref val="3"/>
        </dgm:presLayoutVars>
      </dgm:prSet>
      <dgm:spPr/>
    </dgm:pt>
    <dgm:pt modelId="{35E1DF7C-B9B2-41A6-95C9-2623A0F0844C}" type="pres">
      <dgm:prSet presAssocID="{1C3757F0-1D92-419E-91AE-5AE747F1146E}" presName="level3hierChild" presStyleCnt="0"/>
      <dgm:spPr/>
    </dgm:pt>
    <dgm:pt modelId="{8BDEEA43-5C2A-4BBE-99A5-44DEB7CB861C}" type="pres">
      <dgm:prSet presAssocID="{D3723BC6-7ECB-476F-A2B7-498B998B7A56}" presName="conn2-1" presStyleLbl="parChTrans1D3" presStyleIdx="0" presStyleCnt="4"/>
      <dgm:spPr/>
    </dgm:pt>
    <dgm:pt modelId="{B0EBDA45-12CE-4202-B1E6-40A49D832ECA}" type="pres">
      <dgm:prSet presAssocID="{D3723BC6-7ECB-476F-A2B7-498B998B7A56}" presName="connTx" presStyleLbl="parChTrans1D3" presStyleIdx="0" presStyleCnt="4"/>
      <dgm:spPr/>
    </dgm:pt>
    <dgm:pt modelId="{089E0F1C-9D5B-4BD6-A184-58831CD8143C}" type="pres">
      <dgm:prSet presAssocID="{40FE246C-C826-4769-A5C2-9D75240976FE}" presName="root2" presStyleCnt="0"/>
      <dgm:spPr/>
    </dgm:pt>
    <dgm:pt modelId="{6094D736-4F16-42FC-9437-D37BB023D5EA}" type="pres">
      <dgm:prSet presAssocID="{40FE246C-C826-4769-A5C2-9D75240976FE}" presName="LevelTwoTextNode" presStyleLbl="node3" presStyleIdx="0" presStyleCnt="4">
        <dgm:presLayoutVars>
          <dgm:chPref val="3"/>
        </dgm:presLayoutVars>
      </dgm:prSet>
      <dgm:spPr/>
    </dgm:pt>
    <dgm:pt modelId="{3DD22739-71BD-411F-BA72-C9784E117760}" type="pres">
      <dgm:prSet presAssocID="{40FE246C-C826-4769-A5C2-9D75240976FE}" presName="level3hierChild" presStyleCnt="0"/>
      <dgm:spPr/>
    </dgm:pt>
    <dgm:pt modelId="{EACB761D-2A2E-4784-B4CF-BBD5780F5023}" type="pres">
      <dgm:prSet presAssocID="{4197E8D6-94C8-432B-B797-608058FC4424}" presName="conn2-1" presStyleLbl="parChTrans1D4" presStyleIdx="0" presStyleCnt="10"/>
      <dgm:spPr/>
    </dgm:pt>
    <dgm:pt modelId="{99D2C2EE-8A15-4FFE-B5A1-D71ED610263A}" type="pres">
      <dgm:prSet presAssocID="{4197E8D6-94C8-432B-B797-608058FC4424}" presName="connTx" presStyleLbl="parChTrans1D4" presStyleIdx="0" presStyleCnt="10"/>
      <dgm:spPr/>
    </dgm:pt>
    <dgm:pt modelId="{E4394CE8-678F-48D8-96FE-D4F98A039D3D}" type="pres">
      <dgm:prSet presAssocID="{3EFC490E-694C-4854-B035-8B02D761B8A3}" presName="root2" presStyleCnt="0"/>
      <dgm:spPr/>
    </dgm:pt>
    <dgm:pt modelId="{E090B741-3BDB-4968-B042-3EDAEB5B7930}" type="pres">
      <dgm:prSet presAssocID="{3EFC490E-694C-4854-B035-8B02D761B8A3}" presName="LevelTwoTextNode" presStyleLbl="node4" presStyleIdx="0" presStyleCnt="10" custLinFactX="40106" custLinFactNeighborX="100000">
        <dgm:presLayoutVars>
          <dgm:chPref val="3"/>
        </dgm:presLayoutVars>
      </dgm:prSet>
      <dgm:spPr/>
    </dgm:pt>
    <dgm:pt modelId="{92E6D765-79C3-4657-82E9-902A296B7D7E}" type="pres">
      <dgm:prSet presAssocID="{3EFC490E-694C-4854-B035-8B02D761B8A3}" presName="level3hierChild" presStyleCnt="0"/>
      <dgm:spPr/>
    </dgm:pt>
    <dgm:pt modelId="{B82998E9-B1CD-485F-8B4B-06888B1A28C4}" type="pres">
      <dgm:prSet presAssocID="{BF95F12A-848C-4D76-BCAC-A60A48D21712}" presName="conn2-1" presStyleLbl="parChTrans1D3" presStyleIdx="1" presStyleCnt="4"/>
      <dgm:spPr/>
    </dgm:pt>
    <dgm:pt modelId="{1356B274-B83F-434D-A869-2B988EF3F493}" type="pres">
      <dgm:prSet presAssocID="{BF95F12A-848C-4D76-BCAC-A60A48D21712}" presName="connTx" presStyleLbl="parChTrans1D3" presStyleIdx="1" presStyleCnt="4"/>
      <dgm:spPr/>
    </dgm:pt>
    <dgm:pt modelId="{5DBB30B0-AE7A-40E4-B393-830456382D3E}" type="pres">
      <dgm:prSet presAssocID="{CF6F8CFB-C54C-427C-82B9-747F0C141494}" presName="root2" presStyleCnt="0"/>
      <dgm:spPr/>
    </dgm:pt>
    <dgm:pt modelId="{A031128D-C55E-42DA-B8A2-D382735EF23E}" type="pres">
      <dgm:prSet presAssocID="{CF6F8CFB-C54C-427C-82B9-747F0C141494}" presName="LevelTwoTextNode" presStyleLbl="node3" presStyleIdx="1" presStyleCnt="4">
        <dgm:presLayoutVars>
          <dgm:chPref val="3"/>
        </dgm:presLayoutVars>
      </dgm:prSet>
      <dgm:spPr/>
    </dgm:pt>
    <dgm:pt modelId="{5F8186A5-9F66-4B76-A45C-87CEBF3CCEB9}" type="pres">
      <dgm:prSet presAssocID="{CF6F8CFB-C54C-427C-82B9-747F0C141494}" presName="level3hierChild" presStyleCnt="0"/>
      <dgm:spPr/>
    </dgm:pt>
    <dgm:pt modelId="{02AF2611-39C0-4EF8-B9AF-5E15D80097BE}" type="pres">
      <dgm:prSet presAssocID="{D129D8C8-45D4-413D-9AA6-7735257A9552}" presName="conn2-1" presStyleLbl="parChTrans1D4" presStyleIdx="1" presStyleCnt="10"/>
      <dgm:spPr/>
    </dgm:pt>
    <dgm:pt modelId="{3E9FDDD6-A26E-4F03-A903-10F09685D6A2}" type="pres">
      <dgm:prSet presAssocID="{D129D8C8-45D4-413D-9AA6-7735257A9552}" presName="connTx" presStyleLbl="parChTrans1D4" presStyleIdx="1" presStyleCnt="10"/>
      <dgm:spPr/>
    </dgm:pt>
    <dgm:pt modelId="{9473DCFC-6641-4D73-AA1E-9A1405C91094}" type="pres">
      <dgm:prSet presAssocID="{6C2A5E75-3D20-416D-8B23-8508AC822551}" presName="root2" presStyleCnt="0"/>
      <dgm:spPr/>
    </dgm:pt>
    <dgm:pt modelId="{008EB790-8EB0-4D82-BE0A-84C63F787288}" type="pres">
      <dgm:prSet presAssocID="{6C2A5E75-3D20-416D-8B23-8508AC822551}" presName="LevelTwoTextNode" presStyleLbl="node4" presStyleIdx="1" presStyleCnt="10">
        <dgm:presLayoutVars>
          <dgm:chPref val="3"/>
        </dgm:presLayoutVars>
      </dgm:prSet>
      <dgm:spPr/>
    </dgm:pt>
    <dgm:pt modelId="{6C28485D-F632-4669-96ED-3D964BEACEA2}" type="pres">
      <dgm:prSet presAssocID="{6C2A5E75-3D20-416D-8B23-8508AC822551}" presName="level3hierChild" presStyleCnt="0"/>
      <dgm:spPr/>
    </dgm:pt>
    <dgm:pt modelId="{3D3532D1-1FDA-4F24-AE90-3866BC16A43D}" type="pres">
      <dgm:prSet presAssocID="{CE871202-C851-4283-B4F2-1F8DA3C445C3}" presName="conn2-1" presStyleLbl="parChTrans1D4" presStyleIdx="2" presStyleCnt="10"/>
      <dgm:spPr/>
    </dgm:pt>
    <dgm:pt modelId="{6CD19230-CC0F-4288-A025-EBCBAFB6E87C}" type="pres">
      <dgm:prSet presAssocID="{CE871202-C851-4283-B4F2-1F8DA3C445C3}" presName="connTx" presStyleLbl="parChTrans1D4" presStyleIdx="2" presStyleCnt="10"/>
      <dgm:spPr/>
    </dgm:pt>
    <dgm:pt modelId="{B82FF517-BE19-45D5-A186-0A0A9AC7C59F}" type="pres">
      <dgm:prSet presAssocID="{802534EE-0712-4599-81AA-4E95DD4CE0A5}" presName="root2" presStyleCnt="0"/>
      <dgm:spPr/>
    </dgm:pt>
    <dgm:pt modelId="{DE93B5F2-1CA6-40F3-B124-24CBDE452C7F}" type="pres">
      <dgm:prSet presAssocID="{802534EE-0712-4599-81AA-4E95DD4CE0A5}" presName="LevelTwoTextNode" presStyleLbl="node4" presStyleIdx="2" presStyleCnt="10">
        <dgm:presLayoutVars>
          <dgm:chPref val="3"/>
        </dgm:presLayoutVars>
      </dgm:prSet>
      <dgm:spPr/>
    </dgm:pt>
    <dgm:pt modelId="{2FB0C740-68FD-45EB-963A-5882F7A1156B}" type="pres">
      <dgm:prSet presAssocID="{802534EE-0712-4599-81AA-4E95DD4CE0A5}" presName="level3hierChild" presStyleCnt="0"/>
      <dgm:spPr/>
    </dgm:pt>
    <dgm:pt modelId="{AF10D516-4F6C-4D46-86A1-9C1986C13320}" type="pres">
      <dgm:prSet presAssocID="{8A9D6245-57B1-482C-9DC4-F2ACF75F2EEB}" presName="conn2-1" presStyleLbl="parChTrans1D4" presStyleIdx="3" presStyleCnt="10"/>
      <dgm:spPr/>
    </dgm:pt>
    <dgm:pt modelId="{8DB10BF4-B3E8-4C63-AA80-1132AC83EE01}" type="pres">
      <dgm:prSet presAssocID="{8A9D6245-57B1-482C-9DC4-F2ACF75F2EEB}" presName="connTx" presStyleLbl="parChTrans1D4" presStyleIdx="3" presStyleCnt="10"/>
      <dgm:spPr/>
    </dgm:pt>
    <dgm:pt modelId="{E1BE2056-AE5C-4DB8-B5F8-1262B0BC3580}" type="pres">
      <dgm:prSet presAssocID="{F1C08F9B-435C-42DB-A449-2ECF7C7375AB}" presName="root2" presStyleCnt="0"/>
      <dgm:spPr/>
    </dgm:pt>
    <dgm:pt modelId="{99764013-9FFE-483E-9A94-8E74B88EB45B}" type="pres">
      <dgm:prSet presAssocID="{F1C08F9B-435C-42DB-A449-2ECF7C7375AB}" presName="LevelTwoTextNode" presStyleLbl="node4" presStyleIdx="3" presStyleCnt="10">
        <dgm:presLayoutVars>
          <dgm:chPref val="3"/>
        </dgm:presLayoutVars>
      </dgm:prSet>
      <dgm:spPr/>
    </dgm:pt>
    <dgm:pt modelId="{CBCC4E80-D41C-4591-AFD8-D9C5B0629FAD}" type="pres">
      <dgm:prSet presAssocID="{F1C08F9B-435C-42DB-A449-2ECF7C7375AB}" presName="level3hierChild" presStyleCnt="0"/>
      <dgm:spPr/>
    </dgm:pt>
    <dgm:pt modelId="{924C8F9A-D7B2-4767-8617-AD5D4A0F8C82}" type="pres">
      <dgm:prSet presAssocID="{43552287-81BA-4A23-85DD-3D228EF15792}" presName="conn2-1" presStyleLbl="parChTrans1D4" presStyleIdx="4" presStyleCnt="10"/>
      <dgm:spPr/>
    </dgm:pt>
    <dgm:pt modelId="{4D1012EA-ED43-4161-9183-D18250C04841}" type="pres">
      <dgm:prSet presAssocID="{43552287-81BA-4A23-85DD-3D228EF15792}" presName="connTx" presStyleLbl="parChTrans1D4" presStyleIdx="4" presStyleCnt="10"/>
      <dgm:spPr/>
    </dgm:pt>
    <dgm:pt modelId="{13F2C1AB-38AD-4ED5-9035-C2D351214192}" type="pres">
      <dgm:prSet presAssocID="{05927694-700E-4998-A746-BED67EAB8EF0}" presName="root2" presStyleCnt="0"/>
      <dgm:spPr/>
    </dgm:pt>
    <dgm:pt modelId="{4C14E865-13AF-43EC-93E8-957E72C167D9}" type="pres">
      <dgm:prSet presAssocID="{05927694-700E-4998-A746-BED67EAB8EF0}" presName="LevelTwoTextNode" presStyleLbl="node4" presStyleIdx="4" presStyleCnt="10">
        <dgm:presLayoutVars>
          <dgm:chPref val="3"/>
        </dgm:presLayoutVars>
      </dgm:prSet>
      <dgm:spPr/>
    </dgm:pt>
    <dgm:pt modelId="{5A67506E-C01C-4958-968A-88E9AA8D1DC9}" type="pres">
      <dgm:prSet presAssocID="{05927694-700E-4998-A746-BED67EAB8EF0}" presName="level3hierChild" presStyleCnt="0"/>
      <dgm:spPr/>
    </dgm:pt>
    <dgm:pt modelId="{07085415-AD02-4837-A819-DF8503991B40}" type="pres">
      <dgm:prSet presAssocID="{9E46A426-48DB-49D4-9452-22CFC445B93D}" presName="conn2-1" presStyleLbl="parChTrans1D2" presStyleIdx="1" presStyleCnt="2"/>
      <dgm:spPr/>
    </dgm:pt>
    <dgm:pt modelId="{6D471BBE-867D-4865-9628-1D7777EB5D2C}" type="pres">
      <dgm:prSet presAssocID="{9E46A426-48DB-49D4-9452-22CFC445B93D}" presName="connTx" presStyleLbl="parChTrans1D2" presStyleIdx="1" presStyleCnt="2"/>
      <dgm:spPr/>
    </dgm:pt>
    <dgm:pt modelId="{B9D0076E-1908-4470-9C44-2381915CB6FB}" type="pres">
      <dgm:prSet presAssocID="{444DF14B-39F3-4B48-8936-10F777644448}" presName="root2" presStyleCnt="0"/>
      <dgm:spPr/>
    </dgm:pt>
    <dgm:pt modelId="{7EBAE2C6-1480-46C8-900C-5102293148B2}" type="pres">
      <dgm:prSet presAssocID="{444DF14B-39F3-4B48-8936-10F777644448}" presName="LevelTwoTextNode" presStyleLbl="node2" presStyleIdx="1" presStyleCnt="2">
        <dgm:presLayoutVars>
          <dgm:chPref val="3"/>
        </dgm:presLayoutVars>
      </dgm:prSet>
      <dgm:spPr/>
    </dgm:pt>
    <dgm:pt modelId="{7F207EC3-B869-474B-A721-8A419CB73484}" type="pres">
      <dgm:prSet presAssocID="{444DF14B-39F3-4B48-8936-10F777644448}" presName="level3hierChild" presStyleCnt="0"/>
      <dgm:spPr/>
    </dgm:pt>
    <dgm:pt modelId="{72B1FC09-0EBA-4985-8788-8F4656152A7F}" type="pres">
      <dgm:prSet presAssocID="{F3E7A82E-4DF9-47FA-B3A8-610C19F25C83}" presName="conn2-1" presStyleLbl="parChTrans1D3" presStyleIdx="2" presStyleCnt="4"/>
      <dgm:spPr/>
    </dgm:pt>
    <dgm:pt modelId="{E53945B2-5361-41E5-A250-0FE9BB3209A7}" type="pres">
      <dgm:prSet presAssocID="{F3E7A82E-4DF9-47FA-B3A8-610C19F25C83}" presName="connTx" presStyleLbl="parChTrans1D3" presStyleIdx="2" presStyleCnt="4"/>
      <dgm:spPr/>
    </dgm:pt>
    <dgm:pt modelId="{93C1A79B-D7BC-4544-8471-9D8B8B93AD97}" type="pres">
      <dgm:prSet presAssocID="{C01ACB44-8919-4C16-9345-65E8C4CC5C27}" presName="root2" presStyleCnt="0"/>
      <dgm:spPr/>
    </dgm:pt>
    <dgm:pt modelId="{B81631BF-0964-4936-A9DE-5CF3C23A1D51}" type="pres">
      <dgm:prSet presAssocID="{C01ACB44-8919-4C16-9345-65E8C4CC5C27}" presName="LevelTwoTextNode" presStyleLbl="node3" presStyleIdx="2" presStyleCnt="4">
        <dgm:presLayoutVars>
          <dgm:chPref val="3"/>
        </dgm:presLayoutVars>
      </dgm:prSet>
      <dgm:spPr/>
    </dgm:pt>
    <dgm:pt modelId="{A47913E6-20D7-4EF9-8087-A267EE4CBBE9}" type="pres">
      <dgm:prSet presAssocID="{C01ACB44-8919-4C16-9345-65E8C4CC5C27}" presName="level3hierChild" presStyleCnt="0"/>
      <dgm:spPr/>
    </dgm:pt>
    <dgm:pt modelId="{E3B49C02-92DF-4E0E-9C64-BFDA4F6C8C57}" type="pres">
      <dgm:prSet presAssocID="{05ED55C3-A195-4231-81C9-7EAAC2A67DD3}" presName="conn2-1" presStyleLbl="parChTrans1D4" presStyleIdx="5" presStyleCnt="10"/>
      <dgm:spPr/>
    </dgm:pt>
    <dgm:pt modelId="{C22BEB7F-26B1-4408-A047-0DEC97855D01}" type="pres">
      <dgm:prSet presAssocID="{05ED55C3-A195-4231-81C9-7EAAC2A67DD3}" presName="connTx" presStyleLbl="parChTrans1D4" presStyleIdx="5" presStyleCnt="10"/>
      <dgm:spPr/>
    </dgm:pt>
    <dgm:pt modelId="{45E9E887-53F9-47D7-81E1-6BFB948D358C}" type="pres">
      <dgm:prSet presAssocID="{A2F6F58A-C804-4EA7-A795-E7CFAD608A97}" presName="root2" presStyleCnt="0"/>
      <dgm:spPr/>
    </dgm:pt>
    <dgm:pt modelId="{F532FF76-9233-4C88-8EB8-C57298DE75BC}" type="pres">
      <dgm:prSet presAssocID="{A2F6F58A-C804-4EA7-A795-E7CFAD608A97}" presName="LevelTwoTextNode" presStyleLbl="node4" presStyleIdx="5" presStyleCnt="10">
        <dgm:presLayoutVars>
          <dgm:chPref val="3"/>
        </dgm:presLayoutVars>
      </dgm:prSet>
      <dgm:spPr/>
    </dgm:pt>
    <dgm:pt modelId="{159E4A89-C683-474B-8EAE-3FA54900B771}" type="pres">
      <dgm:prSet presAssocID="{A2F6F58A-C804-4EA7-A795-E7CFAD608A97}" presName="level3hierChild" presStyleCnt="0"/>
      <dgm:spPr/>
    </dgm:pt>
    <dgm:pt modelId="{3D002938-9580-4C37-A937-06EE1FF34007}" type="pres">
      <dgm:prSet presAssocID="{9581B8F4-F65E-406A-9F3A-2C0FAFB7904A}" presName="conn2-1" presStyleLbl="parChTrans1D4" presStyleIdx="6" presStyleCnt="10"/>
      <dgm:spPr/>
    </dgm:pt>
    <dgm:pt modelId="{28A3C775-44DD-456D-ADBA-6C2015D144BB}" type="pres">
      <dgm:prSet presAssocID="{9581B8F4-F65E-406A-9F3A-2C0FAFB7904A}" presName="connTx" presStyleLbl="parChTrans1D4" presStyleIdx="6" presStyleCnt="10"/>
      <dgm:spPr/>
    </dgm:pt>
    <dgm:pt modelId="{1237F670-3E84-4091-B1B6-F998102FD3C7}" type="pres">
      <dgm:prSet presAssocID="{617503FF-ADE3-43F7-9E74-E07B63130207}" presName="root2" presStyleCnt="0"/>
      <dgm:spPr/>
    </dgm:pt>
    <dgm:pt modelId="{D9495291-86EC-4DCD-BB10-24DC98844A58}" type="pres">
      <dgm:prSet presAssocID="{617503FF-ADE3-43F7-9E74-E07B63130207}" presName="LevelTwoTextNode" presStyleLbl="node4" presStyleIdx="6" presStyleCnt="10">
        <dgm:presLayoutVars>
          <dgm:chPref val="3"/>
        </dgm:presLayoutVars>
      </dgm:prSet>
      <dgm:spPr/>
    </dgm:pt>
    <dgm:pt modelId="{B7AF5FD6-FC71-4C43-9ADB-E0DDF39AD7D4}" type="pres">
      <dgm:prSet presAssocID="{617503FF-ADE3-43F7-9E74-E07B63130207}" presName="level3hierChild" presStyleCnt="0"/>
      <dgm:spPr/>
    </dgm:pt>
    <dgm:pt modelId="{0A6EA505-89C7-49FD-ABE4-44B8C87A9F43}" type="pres">
      <dgm:prSet presAssocID="{1462FFBF-C7E5-483B-B661-B21D24F8908F}" presName="conn2-1" presStyleLbl="parChTrans1D4" presStyleIdx="7" presStyleCnt="10"/>
      <dgm:spPr/>
    </dgm:pt>
    <dgm:pt modelId="{A5AAA48F-9F15-49C7-A333-8B0C8DF03B3E}" type="pres">
      <dgm:prSet presAssocID="{1462FFBF-C7E5-483B-B661-B21D24F8908F}" presName="connTx" presStyleLbl="parChTrans1D4" presStyleIdx="7" presStyleCnt="10"/>
      <dgm:spPr/>
    </dgm:pt>
    <dgm:pt modelId="{10E2065F-A278-4DEA-AC87-92F1064AE18B}" type="pres">
      <dgm:prSet presAssocID="{2F11C414-8E39-4213-8136-D4FE510CC15A}" presName="root2" presStyleCnt="0"/>
      <dgm:spPr/>
    </dgm:pt>
    <dgm:pt modelId="{BCBAD13F-9F36-4A76-ACBF-38324C9DFD1E}" type="pres">
      <dgm:prSet presAssocID="{2F11C414-8E39-4213-8136-D4FE510CC15A}" presName="LevelTwoTextNode" presStyleLbl="node4" presStyleIdx="7" presStyleCnt="10">
        <dgm:presLayoutVars>
          <dgm:chPref val="3"/>
        </dgm:presLayoutVars>
      </dgm:prSet>
      <dgm:spPr/>
    </dgm:pt>
    <dgm:pt modelId="{40FF9161-F67F-470B-B339-D06EABCB52DF}" type="pres">
      <dgm:prSet presAssocID="{2F11C414-8E39-4213-8136-D4FE510CC15A}" presName="level3hierChild" presStyleCnt="0"/>
      <dgm:spPr/>
    </dgm:pt>
    <dgm:pt modelId="{FEC367EC-C7CC-46E0-8F0B-F4EB017F4B25}" type="pres">
      <dgm:prSet presAssocID="{6620CAB9-6D29-4FF8-945D-5E027CE13906}" presName="conn2-1" presStyleLbl="parChTrans1D4" presStyleIdx="8" presStyleCnt="10"/>
      <dgm:spPr/>
    </dgm:pt>
    <dgm:pt modelId="{C3BCA3D8-F0DE-402C-8374-951905FD4C54}" type="pres">
      <dgm:prSet presAssocID="{6620CAB9-6D29-4FF8-945D-5E027CE13906}" presName="connTx" presStyleLbl="parChTrans1D4" presStyleIdx="8" presStyleCnt="10"/>
      <dgm:spPr/>
    </dgm:pt>
    <dgm:pt modelId="{B68415FE-5E3F-482F-91F7-2CA2D6D0722D}" type="pres">
      <dgm:prSet presAssocID="{A785CB08-4A62-40BD-96AE-D3B0294CBD1F}" presName="root2" presStyleCnt="0"/>
      <dgm:spPr/>
    </dgm:pt>
    <dgm:pt modelId="{DD75CFEB-5D5C-464E-B857-D28B066AE2E1}" type="pres">
      <dgm:prSet presAssocID="{A785CB08-4A62-40BD-96AE-D3B0294CBD1F}" presName="LevelTwoTextNode" presStyleLbl="node4" presStyleIdx="8" presStyleCnt="10">
        <dgm:presLayoutVars>
          <dgm:chPref val="3"/>
        </dgm:presLayoutVars>
      </dgm:prSet>
      <dgm:spPr/>
    </dgm:pt>
    <dgm:pt modelId="{6C4899F7-A918-45D1-B75A-909AE5805EBA}" type="pres">
      <dgm:prSet presAssocID="{A785CB08-4A62-40BD-96AE-D3B0294CBD1F}" presName="level3hierChild" presStyleCnt="0"/>
      <dgm:spPr/>
    </dgm:pt>
    <dgm:pt modelId="{7F4C7A20-7D9B-4C87-80B4-7508EB7EED52}" type="pres">
      <dgm:prSet presAssocID="{D679DFCF-CE7D-4FCF-A62C-AA6E6F5B4528}" presName="conn2-1" presStyleLbl="parChTrans1D3" presStyleIdx="3" presStyleCnt="4"/>
      <dgm:spPr/>
    </dgm:pt>
    <dgm:pt modelId="{7B43BACD-3F70-4863-BF61-523651EF3109}" type="pres">
      <dgm:prSet presAssocID="{D679DFCF-CE7D-4FCF-A62C-AA6E6F5B4528}" presName="connTx" presStyleLbl="parChTrans1D3" presStyleIdx="3" presStyleCnt="4"/>
      <dgm:spPr/>
    </dgm:pt>
    <dgm:pt modelId="{76E3E7A4-1652-4B38-A06B-68E7642740A5}" type="pres">
      <dgm:prSet presAssocID="{D7607F3E-8014-45F2-8B0F-DD341F116C26}" presName="root2" presStyleCnt="0"/>
      <dgm:spPr/>
    </dgm:pt>
    <dgm:pt modelId="{F8179C33-7069-4902-8E2C-2F20E46E8782}" type="pres">
      <dgm:prSet presAssocID="{D7607F3E-8014-45F2-8B0F-DD341F116C26}" presName="LevelTwoTextNode" presStyleLbl="node3" presStyleIdx="3" presStyleCnt="4">
        <dgm:presLayoutVars>
          <dgm:chPref val="3"/>
        </dgm:presLayoutVars>
      </dgm:prSet>
      <dgm:spPr/>
    </dgm:pt>
    <dgm:pt modelId="{6EDDF3A4-2F45-4230-83F3-C27E8F06AE10}" type="pres">
      <dgm:prSet presAssocID="{D7607F3E-8014-45F2-8B0F-DD341F116C26}" presName="level3hierChild" presStyleCnt="0"/>
      <dgm:spPr/>
    </dgm:pt>
    <dgm:pt modelId="{306F450E-2B81-4A6B-9207-B97384612F41}" type="pres">
      <dgm:prSet presAssocID="{4A4119C0-6876-4B46-B63C-C5B5E183083A}" presName="conn2-1" presStyleLbl="parChTrans1D4" presStyleIdx="9" presStyleCnt="10"/>
      <dgm:spPr/>
    </dgm:pt>
    <dgm:pt modelId="{3ABC23EF-2179-439B-8D5E-B5306E91FA99}" type="pres">
      <dgm:prSet presAssocID="{4A4119C0-6876-4B46-B63C-C5B5E183083A}" presName="connTx" presStyleLbl="parChTrans1D4" presStyleIdx="9" presStyleCnt="10"/>
      <dgm:spPr/>
    </dgm:pt>
    <dgm:pt modelId="{7B281989-846E-414B-B107-DA1938C62A09}" type="pres">
      <dgm:prSet presAssocID="{00C22B20-F2F5-46E8-A3EC-DB8F81AC71E1}" presName="root2" presStyleCnt="0"/>
      <dgm:spPr/>
    </dgm:pt>
    <dgm:pt modelId="{E3F8EBE6-F572-48F2-83CE-C1DC35D3DBAE}" type="pres">
      <dgm:prSet presAssocID="{00C22B20-F2F5-46E8-A3EC-DB8F81AC71E1}" presName="LevelTwoTextNode" presStyleLbl="node4" presStyleIdx="9" presStyleCnt="10" custLinFactX="53582" custLinFactNeighborX="100000">
        <dgm:presLayoutVars>
          <dgm:chPref val="3"/>
        </dgm:presLayoutVars>
      </dgm:prSet>
      <dgm:spPr/>
    </dgm:pt>
    <dgm:pt modelId="{3B70D308-D149-46A8-BBDB-76C1F1117CA9}" type="pres">
      <dgm:prSet presAssocID="{00C22B20-F2F5-46E8-A3EC-DB8F81AC71E1}" presName="level3hierChild" presStyleCnt="0"/>
      <dgm:spPr/>
    </dgm:pt>
  </dgm:ptLst>
  <dgm:cxnLst>
    <dgm:cxn modelId="{FA0F9000-9F45-41EF-AA0E-ACBE7C1C0E5C}" type="presOf" srcId="{05ED55C3-A195-4231-81C9-7EAAC2A67DD3}" destId="{C22BEB7F-26B1-4408-A047-0DEC97855D01}" srcOrd="1" destOrd="0" presId="urn:microsoft.com/office/officeart/2005/8/layout/hierarchy2"/>
    <dgm:cxn modelId="{C6165702-E724-4D5F-9722-F6CD42FDAA5A}" type="presOf" srcId="{C01ACB44-8919-4C16-9345-65E8C4CC5C27}" destId="{B81631BF-0964-4936-A9DE-5CF3C23A1D51}" srcOrd="0" destOrd="0" presId="urn:microsoft.com/office/officeart/2005/8/layout/hierarchy2"/>
    <dgm:cxn modelId="{592D3D04-8F85-4F15-8876-B6D2FBF77066}" srcId="{444DF14B-39F3-4B48-8936-10F777644448}" destId="{D7607F3E-8014-45F2-8B0F-DD341F116C26}" srcOrd="1" destOrd="0" parTransId="{D679DFCF-CE7D-4FCF-A62C-AA6E6F5B4528}" sibTransId="{63C1173E-6837-4344-8091-5DAD574270D3}"/>
    <dgm:cxn modelId="{10C7B806-A2EB-42E7-9666-0FC96723AACE}" type="presOf" srcId="{5298254B-75EF-4481-9316-64F54046A9CE}" destId="{AD69DD67-DA8B-4327-8FB6-B1ED5881B6C0}" srcOrd="0" destOrd="0" presId="urn:microsoft.com/office/officeart/2005/8/layout/hierarchy2"/>
    <dgm:cxn modelId="{984A6908-1542-4765-AB74-4F82277C9443}" type="presOf" srcId="{F3E7A82E-4DF9-47FA-B3A8-610C19F25C83}" destId="{72B1FC09-0EBA-4985-8788-8F4656152A7F}" srcOrd="0" destOrd="0" presId="urn:microsoft.com/office/officeart/2005/8/layout/hierarchy2"/>
    <dgm:cxn modelId="{F516C209-1DD9-45D9-B4C4-719EB4741BA4}" type="presOf" srcId="{9E46A426-48DB-49D4-9452-22CFC445B93D}" destId="{07085415-AD02-4837-A819-DF8503991B40}" srcOrd="0" destOrd="0" presId="urn:microsoft.com/office/officeart/2005/8/layout/hierarchy2"/>
    <dgm:cxn modelId="{1A9BF70E-4F16-485F-B61A-29B142BE1A44}" type="presOf" srcId="{D129D8C8-45D4-413D-9AA6-7735257A9552}" destId="{02AF2611-39C0-4EF8-B9AF-5E15D80097BE}" srcOrd="0" destOrd="0" presId="urn:microsoft.com/office/officeart/2005/8/layout/hierarchy2"/>
    <dgm:cxn modelId="{7ECC190F-259B-41F4-940C-0ACE5FA44E79}" type="presOf" srcId="{D7607F3E-8014-45F2-8B0F-DD341F116C26}" destId="{F8179C33-7069-4902-8E2C-2F20E46E8782}" srcOrd="0" destOrd="0" presId="urn:microsoft.com/office/officeart/2005/8/layout/hierarchy2"/>
    <dgm:cxn modelId="{6352F60F-242E-4687-B1B4-0AADE12CB257}" type="presOf" srcId="{A2F6F58A-C804-4EA7-A795-E7CFAD608A97}" destId="{F532FF76-9233-4C88-8EB8-C57298DE75BC}" srcOrd="0" destOrd="0" presId="urn:microsoft.com/office/officeart/2005/8/layout/hierarchy2"/>
    <dgm:cxn modelId="{2BF42E15-48FC-417D-8F70-AB55801479D2}" srcId="{C01ACB44-8919-4C16-9345-65E8C4CC5C27}" destId="{2F11C414-8E39-4213-8136-D4FE510CC15A}" srcOrd="1" destOrd="0" parTransId="{1462FFBF-C7E5-483B-B661-B21D24F8908F}" sibTransId="{2CF5CFA3-7915-42A0-9814-F5C464D797E1}"/>
    <dgm:cxn modelId="{CCF44215-7A02-4ACB-9852-2AD24D4EA930}" type="presOf" srcId="{BF95F12A-848C-4D76-BCAC-A60A48D21712}" destId="{1356B274-B83F-434D-A869-2B988EF3F493}" srcOrd="1" destOrd="0" presId="urn:microsoft.com/office/officeart/2005/8/layout/hierarchy2"/>
    <dgm:cxn modelId="{F1E45716-2A6C-4E65-B1D5-0D5C2AC3453E}" type="presOf" srcId="{05927694-700E-4998-A746-BED67EAB8EF0}" destId="{4C14E865-13AF-43EC-93E8-957E72C167D9}" srcOrd="0" destOrd="0" presId="urn:microsoft.com/office/officeart/2005/8/layout/hierarchy2"/>
    <dgm:cxn modelId="{B2EB7C19-535F-457C-8416-43608FC50723}" type="presOf" srcId="{4A4119C0-6876-4B46-B63C-C5B5E183083A}" destId="{3ABC23EF-2179-439B-8D5E-B5306E91FA99}" srcOrd="1" destOrd="0" presId="urn:microsoft.com/office/officeart/2005/8/layout/hierarchy2"/>
    <dgm:cxn modelId="{B403EB1D-D1FB-4612-9CE2-956D4C7C6F08}" type="presOf" srcId="{2F11C414-8E39-4213-8136-D4FE510CC15A}" destId="{BCBAD13F-9F36-4A76-ACBF-38324C9DFD1E}" srcOrd="0" destOrd="0" presId="urn:microsoft.com/office/officeart/2005/8/layout/hierarchy2"/>
    <dgm:cxn modelId="{0EC7B31E-4F58-41D2-BB99-8078CCCC5C02}" type="presOf" srcId="{F3E7A82E-4DF9-47FA-B3A8-610C19F25C83}" destId="{E53945B2-5361-41E5-A250-0FE9BB3209A7}"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23A20F24-350D-4F85-A457-A40E5DF1ED1E}" type="presOf" srcId="{CE871202-C851-4283-B4F2-1F8DA3C445C3}" destId="{6CD19230-CC0F-4288-A025-EBCBAFB6E87C}" srcOrd="1" destOrd="0" presId="urn:microsoft.com/office/officeart/2005/8/layout/hierarchy2"/>
    <dgm:cxn modelId="{6A0A0027-EC16-479B-B55A-0B35AB5AF0D2}" srcId="{1C3757F0-1D92-419E-91AE-5AE747F1146E}" destId="{40FE246C-C826-4769-A5C2-9D75240976FE}" srcOrd="0" destOrd="0" parTransId="{D3723BC6-7ECB-476F-A2B7-498B998B7A56}" sibTransId="{3A342C4C-3A11-4F67-9EAA-B4AA77887B5F}"/>
    <dgm:cxn modelId="{7A5B1534-A89C-4AA5-963C-EEA7F6842D87}" type="presOf" srcId="{CF6F8CFB-C54C-427C-82B9-747F0C141494}" destId="{A031128D-C55E-42DA-B8A2-D382735EF23E}" srcOrd="0" destOrd="0" presId="urn:microsoft.com/office/officeart/2005/8/layout/hierarchy2"/>
    <dgm:cxn modelId="{2DA39935-A40D-4EE0-9BB1-08506E16A7C3}" type="presOf" srcId="{F1C08F9B-435C-42DB-A449-2ECF7C7375AB}" destId="{99764013-9FFE-483E-9A94-8E74B88EB45B}" srcOrd="0" destOrd="0" presId="urn:microsoft.com/office/officeart/2005/8/layout/hierarchy2"/>
    <dgm:cxn modelId="{FC3D4E36-16A4-49DA-8F27-55FC58A0F59A}" type="presOf" srcId="{D129D8C8-45D4-413D-9AA6-7735257A9552}" destId="{3E9FDDD6-A26E-4F03-A903-10F09685D6A2}" srcOrd="1" destOrd="0" presId="urn:microsoft.com/office/officeart/2005/8/layout/hierarchy2"/>
    <dgm:cxn modelId="{6AD27642-59C6-4C6A-994B-57D43ED58253}" type="presOf" srcId="{3EFC490E-694C-4854-B035-8B02D761B8A3}" destId="{E090B741-3BDB-4968-B042-3EDAEB5B7930}" srcOrd="0" destOrd="0" presId="urn:microsoft.com/office/officeart/2005/8/layout/hierarchy2"/>
    <dgm:cxn modelId="{D0234A43-4CA5-468D-AAF8-D2ABBB3ECA8A}" type="presOf" srcId="{6620CAB9-6D29-4FF8-945D-5E027CE13906}" destId="{C3BCA3D8-F0DE-402C-8374-951905FD4C54}" srcOrd="1" destOrd="0" presId="urn:microsoft.com/office/officeart/2005/8/layout/hierarchy2"/>
    <dgm:cxn modelId="{127F4D65-B8C7-44F0-A836-181E966896B3}" type="presOf" srcId="{43552287-81BA-4A23-85DD-3D228EF15792}" destId="{924C8F9A-D7B2-4767-8617-AD5D4A0F8C82}" srcOrd="0" destOrd="0" presId="urn:microsoft.com/office/officeart/2005/8/layout/hierarchy2"/>
    <dgm:cxn modelId="{36E80946-BEB5-496B-A93A-676CF657628F}" srcId="{5298254B-75EF-4481-9316-64F54046A9CE}" destId="{1C3757F0-1D92-419E-91AE-5AE747F1146E}" srcOrd="0" destOrd="0" parTransId="{4A3EBA2C-1249-4D63-810E-57318E4C8870}" sibTransId="{3D0C51F1-6507-40B1-ACB3-872E9C6F45C3}"/>
    <dgm:cxn modelId="{EAB1D666-9A9B-420F-AD51-8F4165B61664}" srcId="{40FE246C-C826-4769-A5C2-9D75240976FE}" destId="{3EFC490E-694C-4854-B035-8B02D761B8A3}" srcOrd="0" destOrd="0" parTransId="{4197E8D6-94C8-432B-B797-608058FC4424}" sibTransId="{F22361E9-92C5-47FB-BBD0-B44BA9BF4C7D}"/>
    <dgm:cxn modelId="{844B1A67-90F1-43E1-B4E8-2A95310DED2B}" type="presOf" srcId="{1462FFBF-C7E5-483B-B661-B21D24F8908F}" destId="{A5AAA48F-9F15-49C7-A333-8B0C8DF03B3E}" srcOrd="1" destOrd="0" presId="urn:microsoft.com/office/officeart/2005/8/layout/hierarchy2"/>
    <dgm:cxn modelId="{97045C67-C016-403D-9996-F87DDF095FB5}" srcId="{1C3757F0-1D92-419E-91AE-5AE747F1146E}" destId="{CF6F8CFB-C54C-427C-82B9-747F0C141494}" srcOrd="1" destOrd="0" parTransId="{BF95F12A-848C-4D76-BCAC-A60A48D21712}" sibTransId="{9E01EC7A-03E0-410E-98BD-F127AA937462}"/>
    <dgm:cxn modelId="{2B759C6C-10E5-4725-8539-74288CCD915F}" srcId="{5298254B-75EF-4481-9316-64F54046A9CE}" destId="{444DF14B-39F3-4B48-8936-10F777644448}" srcOrd="1" destOrd="0" parTransId="{9E46A426-48DB-49D4-9452-22CFC445B93D}" sibTransId="{6B076EA2-9D0E-4F9E-AC8B-1D5D791FCFB0}"/>
    <dgm:cxn modelId="{6D3D586F-8676-4086-8ABF-85BBBFDDA468}" type="presOf" srcId="{1C3757F0-1D92-419E-91AE-5AE747F1146E}" destId="{1E65E39D-395D-4BD0-8D0A-DECF2AB935E9}" srcOrd="0" destOrd="0" presId="urn:microsoft.com/office/officeart/2005/8/layout/hierarchy2"/>
    <dgm:cxn modelId="{87113557-F60C-4656-9994-38CF99A1064A}" srcId="{C01ACB44-8919-4C16-9345-65E8C4CC5C27}" destId="{A2F6F58A-C804-4EA7-A795-E7CFAD608A97}" srcOrd="0" destOrd="0" parTransId="{05ED55C3-A195-4231-81C9-7EAAC2A67DD3}" sibTransId="{6C91431B-1AEE-4795-91EC-BF227D97E515}"/>
    <dgm:cxn modelId="{45A14A79-82F6-4297-9300-C6982BADBB45}" srcId="{D7607F3E-8014-45F2-8B0F-DD341F116C26}" destId="{00C22B20-F2F5-46E8-A3EC-DB8F81AC71E1}" srcOrd="0" destOrd="0" parTransId="{4A4119C0-6876-4B46-B63C-C5B5E183083A}" sibTransId="{2492FB64-B32D-42B8-A3E7-E4838350932A}"/>
    <dgm:cxn modelId="{C98F0D7A-5680-49CD-814E-244DBB2ACA0F}" type="presOf" srcId="{4197E8D6-94C8-432B-B797-608058FC4424}" destId="{99D2C2EE-8A15-4FFE-B5A1-D71ED610263A}" srcOrd="1" destOrd="0" presId="urn:microsoft.com/office/officeart/2005/8/layout/hierarchy2"/>
    <dgm:cxn modelId="{4AD52586-6AF1-487C-981B-4B27B183F2A9}" type="presOf" srcId="{6C2A5E75-3D20-416D-8B23-8508AC822551}" destId="{008EB790-8EB0-4D82-BE0A-84C63F787288}" srcOrd="0" destOrd="0" presId="urn:microsoft.com/office/officeart/2005/8/layout/hierarchy2"/>
    <dgm:cxn modelId="{8BE85C86-30D2-4845-B56B-5777E596485E}" type="presOf" srcId="{9E46A426-48DB-49D4-9452-22CFC445B93D}" destId="{6D471BBE-867D-4865-9628-1D7777EB5D2C}" srcOrd="1" destOrd="0" presId="urn:microsoft.com/office/officeart/2005/8/layout/hierarchy2"/>
    <dgm:cxn modelId="{FDE7268E-ABD2-4695-86FC-CCDADEA0CAF4}" srcId="{444DF14B-39F3-4B48-8936-10F777644448}" destId="{C01ACB44-8919-4C16-9345-65E8C4CC5C27}" srcOrd="0" destOrd="0" parTransId="{F3E7A82E-4DF9-47FA-B3A8-610C19F25C83}" sibTransId="{4A4283C4-F619-47C6-B4DC-A7602C8E180D}"/>
    <dgm:cxn modelId="{F848568F-1C54-4455-A753-8FDD75E3212D}" type="presOf" srcId="{4A3EBA2C-1249-4D63-810E-57318E4C8870}" destId="{597EBC6F-BFE1-4ECF-BCC7-84E0157F86FF}" srcOrd="1" destOrd="0" presId="urn:microsoft.com/office/officeart/2005/8/layout/hierarchy2"/>
    <dgm:cxn modelId="{B2A7DB90-6172-4472-A953-089619804F0C}" type="presOf" srcId="{4197E8D6-94C8-432B-B797-608058FC4424}" destId="{EACB761D-2A2E-4784-B4CF-BBD5780F5023}" srcOrd="0" destOrd="0" presId="urn:microsoft.com/office/officeart/2005/8/layout/hierarchy2"/>
    <dgm:cxn modelId="{14F91D96-13B4-4544-A86D-BC59E44407C4}" type="presOf" srcId="{1462FFBF-C7E5-483B-B661-B21D24F8908F}" destId="{0A6EA505-89C7-49FD-ABE4-44B8C87A9F43}" srcOrd="0" destOrd="0" presId="urn:microsoft.com/office/officeart/2005/8/layout/hierarchy2"/>
    <dgm:cxn modelId="{5F0BDB9D-3F4E-4156-A76C-09604BDD4811}" type="presOf" srcId="{802534EE-0712-4599-81AA-4E95DD4CE0A5}" destId="{DE93B5F2-1CA6-40F3-B124-24CBDE452C7F}" srcOrd="0" destOrd="0" presId="urn:microsoft.com/office/officeart/2005/8/layout/hierarchy2"/>
    <dgm:cxn modelId="{FF16AEA9-5581-4CDA-A4ED-1106C4AF9532}" type="presOf" srcId="{4A4119C0-6876-4B46-B63C-C5B5E183083A}" destId="{306F450E-2B81-4A6B-9207-B97384612F41}" srcOrd="0" destOrd="0" presId="urn:microsoft.com/office/officeart/2005/8/layout/hierarchy2"/>
    <dgm:cxn modelId="{9B20F3B0-0F66-4A32-883F-1305C00D96DD}" type="presOf" srcId="{4A3EBA2C-1249-4D63-810E-57318E4C8870}" destId="{C6405F48-268C-4A9E-8C6B-EA7912642D7B}" srcOrd="0" destOrd="0" presId="urn:microsoft.com/office/officeart/2005/8/layout/hierarchy2"/>
    <dgm:cxn modelId="{C7572DB5-8502-4714-9F27-BBE7DC1716B3}" type="presOf" srcId="{9581B8F4-F65E-406A-9F3A-2C0FAFB7904A}" destId="{28A3C775-44DD-456D-ADBA-6C2015D144BB}" srcOrd="1" destOrd="0" presId="urn:microsoft.com/office/officeart/2005/8/layout/hierarchy2"/>
    <dgm:cxn modelId="{1D6D68B5-F950-4406-B7BF-10AA59AC0BF9}" type="presOf" srcId="{8A9D6245-57B1-482C-9DC4-F2ACF75F2EEB}" destId="{8DB10BF4-B3E8-4C63-AA80-1132AC83EE01}" srcOrd="1" destOrd="0" presId="urn:microsoft.com/office/officeart/2005/8/layout/hierarchy2"/>
    <dgm:cxn modelId="{31ED78B5-E0B6-489F-BA61-A7F64FCFB3BF}" type="presOf" srcId="{D679DFCF-CE7D-4FCF-A62C-AA6E6F5B4528}" destId="{7F4C7A20-7D9B-4C87-80B4-7508EB7EED52}" srcOrd="0" destOrd="0" presId="urn:microsoft.com/office/officeart/2005/8/layout/hierarchy2"/>
    <dgm:cxn modelId="{8ECAEBB6-01A3-4E8A-9A53-CC7DCF47AB04}" type="presOf" srcId="{D679DFCF-CE7D-4FCF-A62C-AA6E6F5B4528}" destId="{7B43BACD-3F70-4863-BF61-523651EF3109}" srcOrd="1" destOrd="0" presId="urn:microsoft.com/office/officeart/2005/8/layout/hierarchy2"/>
    <dgm:cxn modelId="{AA25FAB8-3D9A-44A0-9702-EC354E2466DB}" type="presOf" srcId="{617503FF-ADE3-43F7-9E74-E07B63130207}" destId="{D9495291-86EC-4DCD-BB10-24DC98844A58}" srcOrd="0" destOrd="0" presId="urn:microsoft.com/office/officeart/2005/8/layout/hierarchy2"/>
    <dgm:cxn modelId="{125C31BC-F73D-4F2F-B9DD-B671EB2D6CA3}" type="presOf" srcId="{00C22B20-F2F5-46E8-A3EC-DB8F81AC71E1}" destId="{E3F8EBE6-F572-48F2-83CE-C1DC35D3DBAE}" srcOrd="0" destOrd="0" presId="urn:microsoft.com/office/officeart/2005/8/layout/hierarchy2"/>
    <dgm:cxn modelId="{75357DC7-BF3E-4BF6-A98A-F9797CF51EBE}" srcId="{6C2A5E75-3D20-416D-8B23-8508AC822551}" destId="{802534EE-0712-4599-81AA-4E95DD4CE0A5}" srcOrd="0" destOrd="0" parTransId="{CE871202-C851-4283-B4F2-1F8DA3C445C3}" sibTransId="{A2412999-D519-4FC4-9535-D76DC4FEBCA9}"/>
    <dgm:cxn modelId="{A5985DC8-FBB3-4D0E-B968-9F65A591F6F7}" type="presOf" srcId="{BF95F12A-848C-4D76-BCAC-A60A48D21712}" destId="{B82998E9-B1CD-485F-8B4B-06888B1A28C4}" srcOrd="0" destOrd="0" presId="urn:microsoft.com/office/officeart/2005/8/layout/hierarchy2"/>
    <dgm:cxn modelId="{1551B4CF-3DB5-4FE0-B29F-AE24AAEBA8FA}" type="presOf" srcId="{05ED55C3-A195-4231-81C9-7EAAC2A67DD3}" destId="{E3B49C02-92DF-4E0E-9C64-BFDA4F6C8C57}" srcOrd="0" destOrd="0" presId="urn:microsoft.com/office/officeart/2005/8/layout/hierarchy2"/>
    <dgm:cxn modelId="{EF7669D3-C6BC-4E51-8B00-8BD9FFEB7762}" type="presOf" srcId="{43552287-81BA-4A23-85DD-3D228EF15792}" destId="{4D1012EA-ED43-4161-9183-D18250C04841}" srcOrd="1" destOrd="0" presId="urn:microsoft.com/office/officeart/2005/8/layout/hierarchy2"/>
    <dgm:cxn modelId="{5E2632D5-8546-40F8-976F-71193FD55742}" type="presOf" srcId="{D3723BC6-7ECB-476F-A2B7-498B998B7A56}" destId="{8BDEEA43-5C2A-4BBE-99A5-44DEB7CB861C}" srcOrd="0" destOrd="0" presId="urn:microsoft.com/office/officeart/2005/8/layout/hierarchy2"/>
    <dgm:cxn modelId="{AD873CD6-929B-46C3-A4CF-1742862DE68D}" type="presOf" srcId="{D3723BC6-7ECB-476F-A2B7-498B998B7A56}" destId="{B0EBDA45-12CE-4202-B1E6-40A49D832ECA}" srcOrd="1" destOrd="0" presId="urn:microsoft.com/office/officeart/2005/8/layout/hierarchy2"/>
    <dgm:cxn modelId="{85475DE0-AE55-4374-8451-4BBD1629AFDA}" type="presOf" srcId="{444DF14B-39F3-4B48-8936-10F777644448}" destId="{7EBAE2C6-1480-46C8-900C-5102293148B2}" srcOrd="0" destOrd="0" presId="urn:microsoft.com/office/officeart/2005/8/layout/hierarchy2"/>
    <dgm:cxn modelId="{60C13BE1-9993-43AD-86B7-20FC44CB5406}" srcId="{CF6F8CFB-C54C-427C-82B9-747F0C141494}" destId="{6C2A5E75-3D20-416D-8B23-8508AC822551}" srcOrd="0" destOrd="0" parTransId="{D129D8C8-45D4-413D-9AA6-7735257A9552}" sibTransId="{C13C7751-19A1-4B42-90F5-2249120AA0DE}"/>
    <dgm:cxn modelId="{2C05A4E1-9C79-4382-B0CC-ED8A819F7BE7}" srcId="{2F11C414-8E39-4213-8136-D4FE510CC15A}" destId="{A785CB08-4A62-40BD-96AE-D3B0294CBD1F}" srcOrd="0" destOrd="0" parTransId="{6620CAB9-6D29-4FF8-945D-5E027CE13906}" sibTransId="{0EF4893D-A58C-4EF9-86C7-57EE6E514DBA}"/>
    <dgm:cxn modelId="{346233E2-EDC8-48B1-B864-27D12EA2B2DF}" type="presOf" srcId="{A785CB08-4A62-40BD-96AE-D3B0294CBD1F}" destId="{DD75CFEB-5D5C-464E-B857-D28B066AE2E1}" srcOrd="0" destOrd="0" presId="urn:microsoft.com/office/officeart/2005/8/layout/hierarchy2"/>
    <dgm:cxn modelId="{E1774CE6-B877-4923-AE94-B1FDF3BD316A}" type="presOf" srcId="{40FE246C-C826-4769-A5C2-9D75240976FE}" destId="{6094D736-4F16-42FC-9437-D37BB023D5EA}" srcOrd="0" destOrd="0" presId="urn:microsoft.com/office/officeart/2005/8/layout/hierarchy2"/>
    <dgm:cxn modelId="{AB29EFEA-A442-4A5E-87AC-7E93AB107904}" srcId="{A2F6F58A-C804-4EA7-A795-E7CFAD608A97}" destId="{617503FF-ADE3-43F7-9E74-E07B63130207}" srcOrd="0" destOrd="0" parTransId="{9581B8F4-F65E-406A-9F3A-2C0FAFB7904A}" sibTransId="{B1B72055-FC5B-44AB-9111-9A7BCBE814AF}"/>
    <dgm:cxn modelId="{3E4901EC-BFDE-40E7-B8D7-255E3663255A}" srcId="{CF6F8CFB-C54C-427C-82B9-747F0C141494}" destId="{F1C08F9B-435C-42DB-A449-2ECF7C7375AB}" srcOrd="1" destOrd="0" parTransId="{8A9D6245-57B1-482C-9DC4-F2ACF75F2EEB}" sibTransId="{C2AF35AB-9DA5-4E26-93D7-CA0C9B652FF6}"/>
    <dgm:cxn modelId="{285EE8EC-2872-456C-823C-1126E391BECC}" type="presOf" srcId="{8A9D6245-57B1-482C-9DC4-F2ACF75F2EEB}" destId="{AF10D516-4F6C-4D46-86A1-9C1986C13320}" srcOrd="0" destOrd="0" presId="urn:microsoft.com/office/officeart/2005/8/layout/hierarchy2"/>
    <dgm:cxn modelId="{DC01CFF6-C589-4207-95D0-573588BFB17D}" type="presOf" srcId="{1C2ABE6B-2194-4104-A754-33FF1C233404}" destId="{B6DAA14B-3305-4F93-A6BA-AC8805E13BBC}" srcOrd="0" destOrd="0" presId="urn:microsoft.com/office/officeart/2005/8/layout/hierarchy2"/>
    <dgm:cxn modelId="{410658F8-3431-4B14-94F1-F6C2BF919FF7}" type="presOf" srcId="{CE871202-C851-4283-B4F2-1F8DA3C445C3}" destId="{3D3532D1-1FDA-4F24-AE90-3866BC16A43D}" srcOrd="0" destOrd="0" presId="urn:microsoft.com/office/officeart/2005/8/layout/hierarchy2"/>
    <dgm:cxn modelId="{68BF35FB-0BEB-43A0-A906-03195DD4A247}" srcId="{F1C08F9B-435C-42DB-A449-2ECF7C7375AB}" destId="{05927694-700E-4998-A746-BED67EAB8EF0}" srcOrd="0" destOrd="0" parTransId="{43552287-81BA-4A23-85DD-3D228EF15792}" sibTransId="{A7797333-99AF-464C-85B9-87F5DA8E8D66}"/>
    <dgm:cxn modelId="{E792EFFE-20AD-4BBF-90E1-C5281D612BE1}" type="presOf" srcId="{9581B8F4-F65E-406A-9F3A-2C0FAFB7904A}" destId="{3D002938-9580-4C37-A937-06EE1FF34007}" srcOrd="0" destOrd="0" presId="urn:microsoft.com/office/officeart/2005/8/layout/hierarchy2"/>
    <dgm:cxn modelId="{5D5616FF-96DD-4E5B-AB5D-26D02361EC07}" type="presOf" srcId="{6620CAB9-6D29-4FF8-945D-5E027CE13906}" destId="{FEC367EC-C7CC-46E0-8F0B-F4EB017F4B25}" srcOrd="0" destOrd="0" presId="urn:microsoft.com/office/officeart/2005/8/layout/hierarchy2"/>
    <dgm:cxn modelId="{FF0B16B1-5E0C-4415-B2CB-6941F0C57B8B}" type="presParOf" srcId="{B6DAA14B-3305-4F93-A6BA-AC8805E13BBC}" destId="{45E3ECBA-C6D0-4585-880A-A01F56B443D6}" srcOrd="0" destOrd="0" presId="urn:microsoft.com/office/officeart/2005/8/layout/hierarchy2"/>
    <dgm:cxn modelId="{0A78BC19-0D7B-4D0D-A20F-053B7E6DBC04}" type="presParOf" srcId="{45E3ECBA-C6D0-4585-880A-A01F56B443D6}" destId="{AD69DD67-DA8B-4327-8FB6-B1ED5881B6C0}" srcOrd="0" destOrd="0" presId="urn:microsoft.com/office/officeart/2005/8/layout/hierarchy2"/>
    <dgm:cxn modelId="{F87A6A50-78B6-43DB-ACF8-ED1CC57E6F1C}" type="presParOf" srcId="{45E3ECBA-C6D0-4585-880A-A01F56B443D6}" destId="{AEFB50EF-9B7B-4A67-8A06-3768D82F4F35}" srcOrd="1" destOrd="0" presId="urn:microsoft.com/office/officeart/2005/8/layout/hierarchy2"/>
    <dgm:cxn modelId="{051C8530-0098-4A02-8CC8-8D84AD014F0D}" type="presParOf" srcId="{AEFB50EF-9B7B-4A67-8A06-3768D82F4F35}" destId="{C6405F48-268C-4A9E-8C6B-EA7912642D7B}" srcOrd="0" destOrd="0" presId="urn:microsoft.com/office/officeart/2005/8/layout/hierarchy2"/>
    <dgm:cxn modelId="{6EB367AB-9FC9-4FC1-BAF3-275F7E6BEDAD}" type="presParOf" srcId="{C6405F48-268C-4A9E-8C6B-EA7912642D7B}" destId="{597EBC6F-BFE1-4ECF-BCC7-84E0157F86FF}" srcOrd="0" destOrd="0" presId="urn:microsoft.com/office/officeart/2005/8/layout/hierarchy2"/>
    <dgm:cxn modelId="{4E68F488-51CA-4BE6-B7E8-CBD77228076E}" type="presParOf" srcId="{AEFB50EF-9B7B-4A67-8A06-3768D82F4F35}" destId="{D2C8D976-A468-412A-A9C9-6008470590C1}" srcOrd="1" destOrd="0" presId="urn:microsoft.com/office/officeart/2005/8/layout/hierarchy2"/>
    <dgm:cxn modelId="{65B541FF-EFC7-4B7E-904F-27517F2E3FE2}" type="presParOf" srcId="{D2C8D976-A468-412A-A9C9-6008470590C1}" destId="{1E65E39D-395D-4BD0-8D0A-DECF2AB935E9}" srcOrd="0" destOrd="0" presId="urn:microsoft.com/office/officeart/2005/8/layout/hierarchy2"/>
    <dgm:cxn modelId="{62FBF896-B62A-4901-BB12-D8C6C7E44951}" type="presParOf" srcId="{D2C8D976-A468-412A-A9C9-6008470590C1}" destId="{35E1DF7C-B9B2-41A6-95C9-2623A0F0844C}" srcOrd="1" destOrd="0" presId="urn:microsoft.com/office/officeart/2005/8/layout/hierarchy2"/>
    <dgm:cxn modelId="{77A0F0FA-6652-41AD-B2E0-0505FC7D3EF3}" type="presParOf" srcId="{35E1DF7C-B9B2-41A6-95C9-2623A0F0844C}" destId="{8BDEEA43-5C2A-4BBE-99A5-44DEB7CB861C}" srcOrd="0" destOrd="0" presId="urn:microsoft.com/office/officeart/2005/8/layout/hierarchy2"/>
    <dgm:cxn modelId="{DDB93834-413D-40D1-A396-766C3A4A3504}" type="presParOf" srcId="{8BDEEA43-5C2A-4BBE-99A5-44DEB7CB861C}" destId="{B0EBDA45-12CE-4202-B1E6-40A49D832ECA}" srcOrd="0" destOrd="0" presId="urn:microsoft.com/office/officeart/2005/8/layout/hierarchy2"/>
    <dgm:cxn modelId="{E991282C-257E-47FB-AAE2-3A3713919DDE}" type="presParOf" srcId="{35E1DF7C-B9B2-41A6-95C9-2623A0F0844C}" destId="{089E0F1C-9D5B-4BD6-A184-58831CD8143C}" srcOrd="1" destOrd="0" presId="urn:microsoft.com/office/officeart/2005/8/layout/hierarchy2"/>
    <dgm:cxn modelId="{C1798995-0A59-4A24-9D23-8805E29CCD71}" type="presParOf" srcId="{089E0F1C-9D5B-4BD6-A184-58831CD8143C}" destId="{6094D736-4F16-42FC-9437-D37BB023D5EA}" srcOrd="0" destOrd="0" presId="urn:microsoft.com/office/officeart/2005/8/layout/hierarchy2"/>
    <dgm:cxn modelId="{A33F311C-A008-4A68-93B8-D8D27950DEE4}" type="presParOf" srcId="{089E0F1C-9D5B-4BD6-A184-58831CD8143C}" destId="{3DD22739-71BD-411F-BA72-C9784E117760}" srcOrd="1" destOrd="0" presId="urn:microsoft.com/office/officeart/2005/8/layout/hierarchy2"/>
    <dgm:cxn modelId="{8EBE22D0-A5B1-426D-89B6-51FFD7798E85}" type="presParOf" srcId="{3DD22739-71BD-411F-BA72-C9784E117760}" destId="{EACB761D-2A2E-4784-B4CF-BBD5780F5023}" srcOrd="0" destOrd="0" presId="urn:microsoft.com/office/officeart/2005/8/layout/hierarchy2"/>
    <dgm:cxn modelId="{9FFE0507-8CF0-4989-9ED0-3897FCA513E0}" type="presParOf" srcId="{EACB761D-2A2E-4784-B4CF-BBD5780F5023}" destId="{99D2C2EE-8A15-4FFE-B5A1-D71ED610263A}" srcOrd="0" destOrd="0" presId="urn:microsoft.com/office/officeart/2005/8/layout/hierarchy2"/>
    <dgm:cxn modelId="{C0313069-5CC9-4447-8B56-4027AF84A431}" type="presParOf" srcId="{3DD22739-71BD-411F-BA72-C9784E117760}" destId="{E4394CE8-678F-48D8-96FE-D4F98A039D3D}" srcOrd="1" destOrd="0" presId="urn:microsoft.com/office/officeart/2005/8/layout/hierarchy2"/>
    <dgm:cxn modelId="{F7112BC3-2DD4-412B-A237-23AABD0D6DBA}" type="presParOf" srcId="{E4394CE8-678F-48D8-96FE-D4F98A039D3D}" destId="{E090B741-3BDB-4968-B042-3EDAEB5B7930}" srcOrd="0" destOrd="0" presId="urn:microsoft.com/office/officeart/2005/8/layout/hierarchy2"/>
    <dgm:cxn modelId="{810F1A1B-4A1C-4502-A9E0-0680AED0578D}" type="presParOf" srcId="{E4394CE8-678F-48D8-96FE-D4F98A039D3D}" destId="{92E6D765-79C3-4657-82E9-902A296B7D7E}" srcOrd="1" destOrd="0" presId="urn:microsoft.com/office/officeart/2005/8/layout/hierarchy2"/>
    <dgm:cxn modelId="{F12863AB-6AC6-4782-94E1-496FF6662E21}" type="presParOf" srcId="{35E1DF7C-B9B2-41A6-95C9-2623A0F0844C}" destId="{B82998E9-B1CD-485F-8B4B-06888B1A28C4}" srcOrd="2" destOrd="0" presId="urn:microsoft.com/office/officeart/2005/8/layout/hierarchy2"/>
    <dgm:cxn modelId="{4F61E65A-C89B-4ABF-A5E6-215250EA9454}" type="presParOf" srcId="{B82998E9-B1CD-485F-8B4B-06888B1A28C4}" destId="{1356B274-B83F-434D-A869-2B988EF3F493}" srcOrd="0" destOrd="0" presId="urn:microsoft.com/office/officeart/2005/8/layout/hierarchy2"/>
    <dgm:cxn modelId="{E736D7EB-0AA1-473C-85F6-0443838B63B0}" type="presParOf" srcId="{35E1DF7C-B9B2-41A6-95C9-2623A0F0844C}" destId="{5DBB30B0-AE7A-40E4-B393-830456382D3E}" srcOrd="3" destOrd="0" presId="urn:microsoft.com/office/officeart/2005/8/layout/hierarchy2"/>
    <dgm:cxn modelId="{5FD60C80-8B39-4235-B303-2C35F6D12DAC}" type="presParOf" srcId="{5DBB30B0-AE7A-40E4-B393-830456382D3E}" destId="{A031128D-C55E-42DA-B8A2-D382735EF23E}" srcOrd="0" destOrd="0" presId="urn:microsoft.com/office/officeart/2005/8/layout/hierarchy2"/>
    <dgm:cxn modelId="{4F2B7EC9-5C5D-4D90-B8EF-6AA6AE052F72}" type="presParOf" srcId="{5DBB30B0-AE7A-40E4-B393-830456382D3E}" destId="{5F8186A5-9F66-4B76-A45C-87CEBF3CCEB9}" srcOrd="1" destOrd="0" presId="urn:microsoft.com/office/officeart/2005/8/layout/hierarchy2"/>
    <dgm:cxn modelId="{3EC90102-AC77-47C7-BBEC-B05E32D08AAD}" type="presParOf" srcId="{5F8186A5-9F66-4B76-A45C-87CEBF3CCEB9}" destId="{02AF2611-39C0-4EF8-B9AF-5E15D80097BE}" srcOrd="0" destOrd="0" presId="urn:microsoft.com/office/officeart/2005/8/layout/hierarchy2"/>
    <dgm:cxn modelId="{D80282DB-F6AF-451F-B60C-503FF0B1CCA5}" type="presParOf" srcId="{02AF2611-39C0-4EF8-B9AF-5E15D80097BE}" destId="{3E9FDDD6-A26E-4F03-A903-10F09685D6A2}" srcOrd="0" destOrd="0" presId="urn:microsoft.com/office/officeart/2005/8/layout/hierarchy2"/>
    <dgm:cxn modelId="{1590D240-4DA3-41B1-8A4B-A086F14A2497}" type="presParOf" srcId="{5F8186A5-9F66-4B76-A45C-87CEBF3CCEB9}" destId="{9473DCFC-6641-4D73-AA1E-9A1405C91094}" srcOrd="1" destOrd="0" presId="urn:microsoft.com/office/officeart/2005/8/layout/hierarchy2"/>
    <dgm:cxn modelId="{2933D91A-E4FE-4EEE-8CB5-E8B89F8160D5}" type="presParOf" srcId="{9473DCFC-6641-4D73-AA1E-9A1405C91094}" destId="{008EB790-8EB0-4D82-BE0A-84C63F787288}" srcOrd="0" destOrd="0" presId="urn:microsoft.com/office/officeart/2005/8/layout/hierarchy2"/>
    <dgm:cxn modelId="{823224BC-C94B-4E99-8A3D-40E8AAADED8D}" type="presParOf" srcId="{9473DCFC-6641-4D73-AA1E-9A1405C91094}" destId="{6C28485D-F632-4669-96ED-3D964BEACEA2}" srcOrd="1" destOrd="0" presId="urn:microsoft.com/office/officeart/2005/8/layout/hierarchy2"/>
    <dgm:cxn modelId="{A577C4B3-3111-45E3-9C6A-2BF421D0357C}" type="presParOf" srcId="{6C28485D-F632-4669-96ED-3D964BEACEA2}" destId="{3D3532D1-1FDA-4F24-AE90-3866BC16A43D}" srcOrd="0" destOrd="0" presId="urn:microsoft.com/office/officeart/2005/8/layout/hierarchy2"/>
    <dgm:cxn modelId="{E3AEF308-9773-4641-B591-2B0CD4AE8796}" type="presParOf" srcId="{3D3532D1-1FDA-4F24-AE90-3866BC16A43D}" destId="{6CD19230-CC0F-4288-A025-EBCBAFB6E87C}" srcOrd="0" destOrd="0" presId="urn:microsoft.com/office/officeart/2005/8/layout/hierarchy2"/>
    <dgm:cxn modelId="{1B4DCDA9-73A1-4513-97A9-654E0B729BE6}" type="presParOf" srcId="{6C28485D-F632-4669-96ED-3D964BEACEA2}" destId="{B82FF517-BE19-45D5-A186-0A0A9AC7C59F}" srcOrd="1" destOrd="0" presId="urn:microsoft.com/office/officeart/2005/8/layout/hierarchy2"/>
    <dgm:cxn modelId="{0876BFA2-0513-4476-821B-3293FE9997CE}" type="presParOf" srcId="{B82FF517-BE19-45D5-A186-0A0A9AC7C59F}" destId="{DE93B5F2-1CA6-40F3-B124-24CBDE452C7F}" srcOrd="0" destOrd="0" presId="urn:microsoft.com/office/officeart/2005/8/layout/hierarchy2"/>
    <dgm:cxn modelId="{69E55553-8D16-48AB-892D-A2B5E7B1C538}" type="presParOf" srcId="{B82FF517-BE19-45D5-A186-0A0A9AC7C59F}" destId="{2FB0C740-68FD-45EB-963A-5882F7A1156B}" srcOrd="1" destOrd="0" presId="urn:microsoft.com/office/officeart/2005/8/layout/hierarchy2"/>
    <dgm:cxn modelId="{712CF1A6-E6B9-41BD-ABCD-957A870A2F49}" type="presParOf" srcId="{5F8186A5-9F66-4B76-A45C-87CEBF3CCEB9}" destId="{AF10D516-4F6C-4D46-86A1-9C1986C13320}" srcOrd="2" destOrd="0" presId="urn:microsoft.com/office/officeart/2005/8/layout/hierarchy2"/>
    <dgm:cxn modelId="{5F306C87-15FB-4E10-8662-C7620F4D3830}" type="presParOf" srcId="{AF10D516-4F6C-4D46-86A1-9C1986C13320}" destId="{8DB10BF4-B3E8-4C63-AA80-1132AC83EE01}" srcOrd="0" destOrd="0" presId="urn:microsoft.com/office/officeart/2005/8/layout/hierarchy2"/>
    <dgm:cxn modelId="{67791B26-1001-451B-93F8-0217BF2C1DF2}" type="presParOf" srcId="{5F8186A5-9F66-4B76-A45C-87CEBF3CCEB9}" destId="{E1BE2056-AE5C-4DB8-B5F8-1262B0BC3580}" srcOrd="3" destOrd="0" presId="urn:microsoft.com/office/officeart/2005/8/layout/hierarchy2"/>
    <dgm:cxn modelId="{7AE129DB-5730-4411-A303-4EEF1353D7C7}" type="presParOf" srcId="{E1BE2056-AE5C-4DB8-B5F8-1262B0BC3580}" destId="{99764013-9FFE-483E-9A94-8E74B88EB45B}" srcOrd="0" destOrd="0" presId="urn:microsoft.com/office/officeart/2005/8/layout/hierarchy2"/>
    <dgm:cxn modelId="{5F7F146F-402D-4F92-AC24-8E598809CDC6}" type="presParOf" srcId="{E1BE2056-AE5C-4DB8-B5F8-1262B0BC3580}" destId="{CBCC4E80-D41C-4591-AFD8-D9C5B0629FAD}" srcOrd="1" destOrd="0" presId="urn:microsoft.com/office/officeart/2005/8/layout/hierarchy2"/>
    <dgm:cxn modelId="{9F534270-6146-4E45-B05A-37AE09D5CCC5}" type="presParOf" srcId="{CBCC4E80-D41C-4591-AFD8-D9C5B0629FAD}" destId="{924C8F9A-D7B2-4767-8617-AD5D4A0F8C82}" srcOrd="0" destOrd="0" presId="urn:microsoft.com/office/officeart/2005/8/layout/hierarchy2"/>
    <dgm:cxn modelId="{E315F9B3-EE68-4159-A985-C3ECF968DC2A}" type="presParOf" srcId="{924C8F9A-D7B2-4767-8617-AD5D4A0F8C82}" destId="{4D1012EA-ED43-4161-9183-D18250C04841}" srcOrd="0" destOrd="0" presId="urn:microsoft.com/office/officeart/2005/8/layout/hierarchy2"/>
    <dgm:cxn modelId="{90156015-29DB-408E-B1D9-6E049B594BD9}" type="presParOf" srcId="{CBCC4E80-D41C-4591-AFD8-D9C5B0629FAD}" destId="{13F2C1AB-38AD-4ED5-9035-C2D351214192}" srcOrd="1" destOrd="0" presId="urn:microsoft.com/office/officeart/2005/8/layout/hierarchy2"/>
    <dgm:cxn modelId="{62AD6958-4FB2-4A94-9F84-1143F6BE7234}" type="presParOf" srcId="{13F2C1AB-38AD-4ED5-9035-C2D351214192}" destId="{4C14E865-13AF-43EC-93E8-957E72C167D9}" srcOrd="0" destOrd="0" presId="urn:microsoft.com/office/officeart/2005/8/layout/hierarchy2"/>
    <dgm:cxn modelId="{78EDBFC1-CDA2-43BA-983D-EA619A269CB9}" type="presParOf" srcId="{13F2C1AB-38AD-4ED5-9035-C2D351214192}" destId="{5A67506E-C01C-4958-968A-88E9AA8D1DC9}" srcOrd="1" destOrd="0" presId="urn:microsoft.com/office/officeart/2005/8/layout/hierarchy2"/>
    <dgm:cxn modelId="{99CCD421-F0AC-4325-9C80-3FCA40C1EC2B}" type="presParOf" srcId="{AEFB50EF-9B7B-4A67-8A06-3768D82F4F35}" destId="{07085415-AD02-4837-A819-DF8503991B40}" srcOrd="2" destOrd="0" presId="urn:microsoft.com/office/officeart/2005/8/layout/hierarchy2"/>
    <dgm:cxn modelId="{0045EA22-AE8B-4584-BB01-2E69BA7A1F08}" type="presParOf" srcId="{07085415-AD02-4837-A819-DF8503991B40}" destId="{6D471BBE-867D-4865-9628-1D7777EB5D2C}" srcOrd="0" destOrd="0" presId="urn:microsoft.com/office/officeart/2005/8/layout/hierarchy2"/>
    <dgm:cxn modelId="{706AABE8-E118-48E1-B474-8D387AB3E19E}" type="presParOf" srcId="{AEFB50EF-9B7B-4A67-8A06-3768D82F4F35}" destId="{B9D0076E-1908-4470-9C44-2381915CB6FB}" srcOrd="3" destOrd="0" presId="urn:microsoft.com/office/officeart/2005/8/layout/hierarchy2"/>
    <dgm:cxn modelId="{B68BC45E-83D6-433C-A8BC-1F9A37CF17F1}" type="presParOf" srcId="{B9D0076E-1908-4470-9C44-2381915CB6FB}" destId="{7EBAE2C6-1480-46C8-900C-5102293148B2}" srcOrd="0" destOrd="0" presId="urn:microsoft.com/office/officeart/2005/8/layout/hierarchy2"/>
    <dgm:cxn modelId="{40BE1A4C-2289-406F-B684-622378206CEB}" type="presParOf" srcId="{B9D0076E-1908-4470-9C44-2381915CB6FB}" destId="{7F207EC3-B869-474B-A721-8A419CB73484}" srcOrd="1" destOrd="0" presId="urn:microsoft.com/office/officeart/2005/8/layout/hierarchy2"/>
    <dgm:cxn modelId="{75B94253-0028-4FB1-B4F0-3B8578DA6EBE}" type="presParOf" srcId="{7F207EC3-B869-474B-A721-8A419CB73484}" destId="{72B1FC09-0EBA-4985-8788-8F4656152A7F}" srcOrd="0" destOrd="0" presId="urn:microsoft.com/office/officeart/2005/8/layout/hierarchy2"/>
    <dgm:cxn modelId="{A1AF7EFC-7CA1-41DE-A756-EE1AA4880ED0}" type="presParOf" srcId="{72B1FC09-0EBA-4985-8788-8F4656152A7F}" destId="{E53945B2-5361-41E5-A250-0FE9BB3209A7}" srcOrd="0" destOrd="0" presId="urn:microsoft.com/office/officeart/2005/8/layout/hierarchy2"/>
    <dgm:cxn modelId="{15A907B7-04D6-42DD-8CFA-95E2C89B743A}" type="presParOf" srcId="{7F207EC3-B869-474B-A721-8A419CB73484}" destId="{93C1A79B-D7BC-4544-8471-9D8B8B93AD97}" srcOrd="1" destOrd="0" presId="urn:microsoft.com/office/officeart/2005/8/layout/hierarchy2"/>
    <dgm:cxn modelId="{BB7F529A-C499-413E-BB47-B1F418A4DE6F}" type="presParOf" srcId="{93C1A79B-D7BC-4544-8471-9D8B8B93AD97}" destId="{B81631BF-0964-4936-A9DE-5CF3C23A1D51}" srcOrd="0" destOrd="0" presId="urn:microsoft.com/office/officeart/2005/8/layout/hierarchy2"/>
    <dgm:cxn modelId="{2EBC5658-5035-4393-9A74-BA5EE157B4A0}" type="presParOf" srcId="{93C1A79B-D7BC-4544-8471-9D8B8B93AD97}" destId="{A47913E6-20D7-4EF9-8087-A267EE4CBBE9}" srcOrd="1" destOrd="0" presId="urn:microsoft.com/office/officeart/2005/8/layout/hierarchy2"/>
    <dgm:cxn modelId="{87A5C55E-E02D-4F92-9401-77350546131C}" type="presParOf" srcId="{A47913E6-20D7-4EF9-8087-A267EE4CBBE9}" destId="{E3B49C02-92DF-4E0E-9C64-BFDA4F6C8C57}" srcOrd="0" destOrd="0" presId="urn:microsoft.com/office/officeart/2005/8/layout/hierarchy2"/>
    <dgm:cxn modelId="{1961177E-0BE0-42C8-8070-41D4951658E2}" type="presParOf" srcId="{E3B49C02-92DF-4E0E-9C64-BFDA4F6C8C57}" destId="{C22BEB7F-26B1-4408-A047-0DEC97855D01}" srcOrd="0" destOrd="0" presId="urn:microsoft.com/office/officeart/2005/8/layout/hierarchy2"/>
    <dgm:cxn modelId="{6946565A-92B7-4E01-8AFB-603FF293F2DF}" type="presParOf" srcId="{A47913E6-20D7-4EF9-8087-A267EE4CBBE9}" destId="{45E9E887-53F9-47D7-81E1-6BFB948D358C}" srcOrd="1" destOrd="0" presId="urn:microsoft.com/office/officeart/2005/8/layout/hierarchy2"/>
    <dgm:cxn modelId="{4E940158-7FF3-40CA-9A03-CE86B7B4BB3D}" type="presParOf" srcId="{45E9E887-53F9-47D7-81E1-6BFB948D358C}" destId="{F532FF76-9233-4C88-8EB8-C57298DE75BC}" srcOrd="0" destOrd="0" presId="urn:microsoft.com/office/officeart/2005/8/layout/hierarchy2"/>
    <dgm:cxn modelId="{8ACC5D29-8366-4124-ABA3-A8E3A3D07092}" type="presParOf" srcId="{45E9E887-53F9-47D7-81E1-6BFB948D358C}" destId="{159E4A89-C683-474B-8EAE-3FA54900B771}" srcOrd="1" destOrd="0" presId="urn:microsoft.com/office/officeart/2005/8/layout/hierarchy2"/>
    <dgm:cxn modelId="{6351A2C3-80FC-42C8-8BB9-984DB62D9099}" type="presParOf" srcId="{159E4A89-C683-474B-8EAE-3FA54900B771}" destId="{3D002938-9580-4C37-A937-06EE1FF34007}" srcOrd="0" destOrd="0" presId="urn:microsoft.com/office/officeart/2005/8/layout/hierarchy2"/>
    <dgm:cxn modelId="{5D723AAE-5AC4-4317-8379-565D26F88577}" type="presParOf" srcId="{3D002938-9580-4C37-A937-06EE1FF34007}" destId="{28A3C775-44DD-456D-ADBA-6C2015D144BB}" srcOrd="0" destOrd="0" presId="urn:microsoft.com/office/officeart/2005/8/layout/hierarchy2"/>
    <dgm:cxn modelId="{7C069349-8E85-444B-93E8-C231EA40A2E8}" type="presParOf" srcId="{159E4A89-C683-474B-8EAE-3FA54900B771}" destId="{1237F670-3E84-4091-B1B6-F998102FD3C7}" srcOrd="1" destOrd="0" presId="urn:microsoft.com/office/officeart/2005/8/layout/hierarchy2"/>
    <dgm:cxn modelId="{1C68072A-3B07-42C5-BBD5-05588B488E85}" type="presParOf" srcId="{1237F670-3E84-4091-B1B6-F998102FD3C7}" destId="{D9495291-86EC-4DCD-BB10-24DC98844A58}" srcOrd="0" destOrd="0" presId="urn:microsoft.com/office/officeart/2005/8/layout/hierarchy2"/>
    <dgm:cxn modelId="{37DD6854-B129-4BBB-8FCF-818F140D2FAB}" type="presParOf" srcId="{1237F670-3E84-4091-B1B6-F998102FD3C7}" destId="{B7AF5FD6-FC71-4C43-9ADB-E0DDF39AD7D4}" srcOrd="1" destOrd="0" presId="urn:microsoft.com/office/officeart/2005/8/layout/hierarchy2"/>
    <dgm:cxn modelId="{5575C2C8-F701-4C8F-BA2E-DFB28DE66230}" type="presParOf" srcId="{A47913E6-20D7-4EF9-8087-A267EE4CBBE9}" destId="{0A6EA505-89C7-49FD-ABE4-44B8C87A9F43}" srcOrd="2" destOrd="0" presId="urn:microsoft.com/office/officeart/2005/8/layout/hierarchy2"/>
    <dgm:cxn modelId="{87CC82F9-A4CE-4684-AC4C-94EEB115C321}" type="presParOf" srcId="{0A6EA505-89C7-49FD-ABE4-44B8C87A9F43}" destId="{A5AAA48F-9F15-49C7-A333-8B0C8DF03B3E}" srcOrd="0" destOrd="0" presId="urn:microsoft.com/office/officeart/2005/8/layout/hierarchy2"/>
    <dgm:cxn modelId="{5B41112C-E6DF-4364-B959-A8A77306E807}" type="presParOf" srcId="{A47913E6-20D7-4EF9-8087-A267EE4CBBE9}" destId="{10E2065F-A278-4DEA-AC87-92F1064AE18B}" srcOrd="3" destOrd="0" presId="urn:microsoft.com/office/officeart/2005/8/layout/hierarchy2"/>
    <dgm:cxn modelId="{1DB0C378-47CC-484F-A595-26B1D3239217}" type="presParOf" srcId="{10E2065F-A278-4DEA-AC87-92F1064AE18B}" destId="{BCBAD13F-9F36-4A76-ACBF-38324C9DFD1E}" srcOrd="0" destOrd="0" presId="urn:microsoft.com/office/officeart/2005/8/layout/hierarchy2"/>
    <dgm:cxn modelId="{CBF42E51-540C-4B4A-B3C8-0B512AB3E3BA}" type="presParOf" srcId="{10E2065F-A278-4DEA-AC87-92F1064AE18B}" destId="{40FF9161-F67F-470B-B339-D06EABCB52DF}" srcOrd="1" destOrd="0" presId="urn:microsoft.com/office/officeart/2005/8/layout/hierarchy2"/>
    <dgm:cxn modelId="{4F475E24-AF92-4E56-B38B-AE81918129AA}" type="presParOf" srcId="{40FF9161-F67F-470B-B339-D06EABCB52DF}" destId="{FEC367EC-C7CC-46E0-8F0B-F4EB017F4B25}" srcOrd="0" destOrd="0" presId="urn:microsoft.com/office/officeart/2005/8/layout/hierarchy2"/>
    <dgm:cxn modelId="{B32D6A94-3D0D-41FB-83C0-8C6F6135BB96}" type="presParOf" srcId="{FEC367EC-C7CC-46E0-8F0B-F4EB017F4B25}" destId="{C3BCA3D8-F0DE-402C-8374-951905FD4C54}" srcOrd="0" destOrd="0" presId="urn:microsoft.com/office/officeart/2005/8/layout/hierarchy2"/>
    <dgm:cxn modelId="{D736B843-C3BA-4F3C-B234-1AD97C197997}" type="presParOf" srcId="{40FF9161-F67F-470B-B339-D06EABCB52DF}" destId="{B68415FE-5E3F-482F-91F7-2CA2D6D0722D}" srcOrd="1" destOrd="0" presId="urn:microsoft.com/office/officeart/2005/8/layout/hierarchy2"/>
    <dgm:cxn modelId="{002C7D0C-26A5-4789-9984-4DF84C12728C}" type="presParOf" srcId="{B68415FE-5E3F-482F-91F7-2CA2D6D0722D}" destId="{DD75CFEB-5D5C-464E-B857-D28B066AE2E1}" srcOrd="0" destOrd="0" presId="urn:microsoft.com/office/officeart/2005/8/layout/hierarchy2"/>
    <dgm:cxn modelId="{532E8A79-A44F-40F0-83D5-6F66E181251D}" type="presParOf" srcId="{B68415FE-5E3F-482F-91F7-2CA2D6D0722D}" destId="{6C4899F7-A918-45D1-B75A-909AE5805EBA}" srcOrd="1" destOrd="0" presId="urn:microsoft.com/office/officeart/2005/8/layout/hierarchy2"/>
    <dgm:cxn modelId="{BA31DE2D-287A-4A32-9B58-08F5E8BEFF3C}" type="presParOf" srcId="{7F207EC3-B869-474B-A721-8A419CB73484}" destId="{7F4C7A20-7D9B-4C87-80B4-7508EB7EED52}" srcOrd="2" destOrd="0" presId="urn:microsoft.com/office/officeart/2005/8/layout/hierarchy2"/>
    <dgm:cxn modelId="{3D408FCC-F4E2-4E99-9A00-E083C77F652B}" type="presParOf" srcId="{7F4C7A20-7D9B-4C87-80B4-7508EB7EED52}" destId="{7B43BACD-3F70-4863-BF61-523651EF3109}" srcOrd="0" destOrd="0" presId="urn:microsoft.com/office/officeart/2005/8/layout/hierarchy2"/>
    <dgm:cxn modelId="{6E4275E0-73C5-4561-AA60-FB6721E9F40D}" type="presParOf" srcId="{7F207EC3-B869-474B-A721-8A419CB73484}" destId="{76E3E7A4-1652-4B38-A06B-68E7642740A5}" srcOrd="3" destOrd="0" presId="urn:microsoft.com/office/officeart/2005/8/layout/hierarchy2"/>
    <dgm:cxn modelId="{9BC29665-996D-44ED-A2CF-A1D0BF6972A9}" type="presParOf" srcId="{76E3E7A4-1652-4B38-A06B-68E7642740A5}" destId="{F8179C33-7069-4902-8E2C-2F20E46E8782}" srcOrd="0" destOrd="0" presId="urn:microsoft.com/office/officeart/2005/8/layout/hierarchy2"/>
    <dgm:cxn modelId="{7AB1DD18-0E92-4CFD-A7AD-A6784AC319CD}" type="presParOf" srcId="{76E3E7A4-1652-4B38-A06B-68E7642740A5}" destId="{6EDDF3A4-2F45-4230-83F3-C27E8F06AE10}" srcOrd="1" destOrd="0" presId="urn:microsoft.com/office/officeart/2005/8/layout/hierarchy2"/>
    <dgm:cxn modelId="{3D6B27E6-AA2D-461C-9E30-924446DFD8AA}" type="presParOf" srcId="{6EDDF3A4-2F45-4230-83F3-C27E8F06AE10}" destId="{306F450E-2B81-4A6B-9207-B97384612F41}" srcOrd="0" destOrd="0" presId="urn:microsoft.com/office/officeart/2005/8/layout/hierarchy2"/>
    <dgm:cxn modelId="{FFA26F72-D953-4662-A41B-C4BC5D8AE308}" type="presParOf" srcId="{306F450E-2B81-4A6B-9207-B97384612F41}" destId="{3ABC23EF-2179-439B-8D5E-B5306E91FA99}" srcOrd="0" destOrd="0" presId="urn:microsoft.com/office/officeart/2005/8/layout/hierarchy2"/>
    <dgm:cxn modelId="{73BED1AC-059A-4A40-9FE3-AB649F633320}" type="presParOf" srcId="{6EDDF3A4-2F45-4230-83F3-C27E8F06AE10}" destId="{7B281989-846E-414B-B107-DA1938C62A09}" srcOrd="1" destOrd="0" presId="urn:microsoft.com/office/officeart/2005/8/layout/hierarchy2"/>
    <dgm:cxn modelId="{948F7941-D9D7-4CF6-8BEA-D1A2165E0A95}" type="presParOf" srcId="{7B281989-846E-414B-B107-DA1938C62A09}" destId="{E3F8EBE6-F572-48F2-83CE-C1DC35D3DBAE}" srcOrd="0" destOrd="0" presId="urn:microsoft.com/office/officeart/2005/8/layout/hierarchy2"/>
    <dgm:cxn modelId="{4AA231BA-AE47-4A30-9B24-C3B66A54AC28}" type="presParOf" srcId="{7B281989-846E-414B-B107-DA1938C62A09}" destId="{3B70D308-D149-46A8-BBDB-76C1F1117CA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1C3757F0-1D92-419E-91AE-5AE747F1146E}">
      <dgm:prSet phldrT="[Text]"/>
      <dgm:spPr/>
      <dgm:t>
        <a:bodyPr/>
        <a:lstStyle/>
        <a:p>
          <a:r>
            <a:rPr lang="en-US" dirty="0"/>
            <a:t>Income</a:t>
          </a:r>
          <a:br>
            <a:rPr lang="en-US" dirty="0"/>
          </a:br>
          <a:r>
            <a:rPr lang="en-US" dirty="0"/>
            <a:t>&lt;40k</a:t>
          </a:r>
        </a:p>
      </dgm:t>
    </dgm:pt>
    <dgm:pt modelId="{4A3EBA2C-1249-4D63-810E-57318E4C8870}" type="parTrans" cxnId="{36E80946-BEB5-496B-A93A-676CF657628F}">
      <dgm:prSet/>
      <dgm:spPr/>
      <dgm:t>
        <a:bodyPr/>
        <a:lstStyle/>
        <a:p>
          <a:endParaRPr lang="en-US"/>
        </a:p>
      </dgm:t>
    </dgm:pt>
    <dgm:pt modelId="{3D0C51F1-6507-40B1-ACB3-872E9C6F45C3}" type="sibTrans" cxnId="{36E80946-BEB5-496B-A93A-676CF657628F}">
      <dgm:prSet/>
      <dgm:spPr/>
      <dgm:t>
        <a:bodyPr/>
        <a:lstStyle/>
        <a:p>
          <a:endParaRPr lang="en-US"/>
        </a:p>
      </dgm:t>
    </dgm:pt>
    <dgm:pt modelId="{444DF14B-39F3-4B48-8936-10F777644448}">
      <dgm:prSet phldrT="[Text]"/>
      <dgm:spPr/>
      <dgm:t>
        <a:bodyPr/>
        <a:lstStyle/>
        <a:p>
          <a:r>
            <a:rPr lang="en-US" dirty="0"/>
            <a:t>Income</a:t>
          </a:r>
          <a:br>
            <a:rPr lang="en-US" dirty="0"/>
          </a:br>
          <a:r>
            <a:rPr lang="en-US" dirty="0"/>
            <a:t>&gt;40k</a:t>
          </a:r>
        </a:p>
      </dgm:t>
    </dgm:pt>
    <dgm:pt modelId="{9E46A426-48DB-49D4-9452-22CFC445B93D}" type="parTrans" cxnId="{2B759C6C-10E5-4725-8539-74288CCD915F}">
      <dgm:prSet/>
      <dgm:spPr/>
      <dgm:t>
        <a:bodyPr/>
        <a:lstStyle/>
        <a:p>
          <a:endParaRPr lang="en-US"/>
        </a:p>
      </dgm:t>
    </dgm:pt>
    <dgm:pt modelId="{6B076EA2-9D0E-4F9E-AC8B-1D5D791FCFB0}" type="sibTrans" cxnId="{2B759C6C-10E5-4725-8539-74288CCD915F}">
      <dgm:prSet/>
      <dgm:spPr/>
      <dgm:t>
        <a:bodyPr/>
        <a:lstStyle/>
        <a:p>
          <a:endParaRPr lang="en-US"/>
        </a:p>
      </dgm:t>
    </dgm:pt>
    <dgm:pt modelId="{C01ACB44-8919-4C16-9345-65E8C4CC5C27}">
      <dgm:prSet phldrT="[Text]"/>
      <dgm:spPr/>
      <dgm:t>
        <a:bodyPr/>
        <a:lstStyle/>
        <a:p>
          <a:r>
            <a:rPr lang="en-US" dirty="0"/>
            <a:t>Debt &gt; 20%</a:t>
          </a:r>
        </a:p>
      </dgm:t>
    </dgm:pt>
    <dgm:pt modelId="{F3E7A82E-4DF9-47FA-B3A8-610C19F25C83}" type="parTrans" cxnId="{FDE7268E-ABD2-4695-86FC-CCDADEA0CAF4}">
      <dgm:prSet/>
      <dgm:spPr/>
      <dgm:t>
        <a:bodyPr/>
        <a:lstStyle/>
        <a:p>
          <a:endParaRPr lang="en-US"/>
        </a:p>
      </dgm:t>
    </dgm:pt>
    <dgm:pt modelId="{4A4283C4-F619-47C6-B4DC-A7602C8E180D}" type="sibTrans" cxnId="{FDE7268E-ABD2-4695-86FC-CCDADEA0CAF4}">
      <dgm:prSet/>
      <dgm:spPr/>
      <dgm:t>
        <a:bodyPr/>
        <a:lstStyle/>
        <a:p>
          <a:endParaRPr lang="en-US"/>
        </a:p>
      </dgm:t>
    </dgm:pt>
    <dgm:pt modelId="{2F11C414-8E39-4213-8136-D4FE510CC15A}">
      <dgm:prSet phldrT="[Text]"/>
      <dgm:spPr/>
      <dgm:t>
        <a:bodyPr/>
        <a:lstStyle/>
        <a:p>
          <a:r>
            <a:rPr lang="en-US" dirty="0"/>
            <a:t>Rents</a:t>
          </a:r>
        </a:p>
      </dgm:t>
    </dgm:pt>
    <dgm:pt modelId="{1462FFBF-C7E5-483B-B661-B21D24F8908F}" type="parTrans" cxnId="{2BF42E15-48FC-417D-8F70-AB55801479D2}">
      <dgm:prSet/>
      <dgm:spPr/>
      <dgm:t>
        <a:bodyPr/>
        <a:lstStyle/>
        <a:p>
          <a:endParaRPr lang="en-US"/>
        </a:p>
      </dgm:t>
    </dgm:pt>
    <dgm:pt modelId="{2CF5CFA3-7915-42A0-9814-F5C464D797E1}" type="sibTrans" cxnId="{2BF42E15-48FC-417D-8F70-AB55801479D2}">
      <dgm:prSet/>
      <dgm:spPr/>
      <dgm:t>
        <a:bodyPr/>
        <a:lstStyle/>
        <a:p>
          <a:endParaRPr lang="en-US"/>
        </a:p>
      </dgm:t>
    </dgm:pt>
    <dgm:pt modelId="{40FE246C-C826-4769-A5C2-9D75240976FE}">
      <dgm:prSet phldrT="[Text]"/>
      <dgm:spPr/>
      <dgm:t>
        <a:bodyPr/>
        <a:lstStyle/>
        <a:p>
          <a:r>
            <a:rPr lang="en-US" dirty="0"/>
            <a:t>Debt &gt; 20%</a:t>
          </a:r>
        </a:p>
      </dgm:t>
    </dgm:pt>
    <dgm:pt modelId="{D3723BC6-7ECB-476F-A2B7-498B998B7A56}" type="parTrans" cxnId="{6A0A0027-EC16-479B-B55A-0B35AB5AF0D2}">
      <dgm:prSet/>
      <dgm:spPr/>
      <dgm:t>
        <a:bodyPr/>
        <a:lstStyle/>
        <a:p>
          <a:endParaRPr lang="en-US"/>
        </a:p>
      </dgm:t>
    </dgm:pt>
    <dgm:pt modelId="{3A342C4C-3A11-4F67-9EAA-B4AA77887B5F}" type="sibTrans" cxnId="{6A0A0027-EC16-479B-B55A-0B35AB5AF0D2}">
      <dgm:prSet/>
      <dgm:spPr/>
      <dgm:t>
        <a:bodyPr/>
        <a:lstStyle/>
        <a:p>
          <a:endParaRPr lang="en-US"/>
        </a:p>
      </dgm:t>
    </dgm:pt>
    <dgm:pt modelId="{CF6F8CFB-C54C-427C-82B9-747F0C141494}">
      <dgm:prSet phldrT="[Text]"/>
      <dgm:spPr/>
      <dgm:t>
        <a:bodyPr/>
        <a:lstStyle/>
        <a:p>
          <a:r>
            <a:rPr lang="en-US" dirty="0"/>
            <a:t>Debt &lt; 20%</a:t>
          </a:r>
        </a:p>
      </dgm:t>
    </dgm:pt>
    <dgm:pt modelId="{BF95F12A-848C-4D76-BCAC-A60A48D21712}" type="parTrans" cxnId="{97045C67-C016-403D-9996-F87DDF095FB5}">
      <dgm:prSet/>
      <dgm:spPr/>
      <dgm:t>
        <a:bodyPr/>
        <a:lstStyle/>
        <a:p>
          <a:endParaRPr lang="en-US"/>
        </a:p>
      </dgm:t>
    </dgm:pt>
    <dgm:pt modelId="{9E01EC7A-03E0-410E-98BD-F127AA937462}" type="sibTrans" cxnId="{97045C67-C016-403D-9996-F87DDF095FB5}">
      <dgm:prSet/>
      <dgm:spPr/>
      <dgm:t>
        <a:bodyPr/>
        <a:lstStyle/>
        <a:p>
          <a:endParaRPr lang="en-US"/>
        </a:p>
      </dgm:t>
    </dgm:pt>
    <dgm:pt modelId="{6C2A5E75-3D20-416D-8B23-8508AC822551}">
      <dgm:prSet phldrT="[Text]"/>
      <dgm:spPr/>
      <dgm:t>
        <a:bodyPr/>
        <a:lstStyle/>
        <a:p>
          <a:r>
            <a:rPr lang="en-US" dirty="0"/>
            <a:t>Owns house</a:t>
          </a:r>
        </a:p>
      </dgm:t>
    </dgm:pt>
    <dgm:pt modelId="{D129D8C8-45D4-413D-9AA6-7735257A9552}" type="parTrans" cxnId="{60C13BE1-9993-43AD-86B7-20FC44CB5406}">
      <dgm:prSet/>
      <dgm:spPr/>
      <dgm:t>
        <a:bodyPr/>
        <a:lstStyle/>
        <a:p>
          <a:endParaRPr lang="en-US"/>
        </a:p>
      </dgm:t>
    </dgm:pt>
    <dgm:pt modelId="{C13C7751-19A1-4B42-90F5-2249120AA0DE}" type="sibTrans" cxnId="{60C13BE1-9993-43AD-86B7-20FC44CB5406}">
      <dgm:prSet/>
      <dgm:spPr/>
      <dgm:t>
        <a:bodyPr/>
        <a:lstStyle/>
        <a:p>
          <a:endParaRPr lang="en-US"/>
        </a:p>
      </dgm:t>
    </dgm:pt>
    <dgm:pt modelId="{F1C08F9B-435C-42DB-A449-2ECF7C7375AB}">
      <dgm:prSet phldrT="[Text]"/>
      <dgm:spPr/>
      <dgm:t>
        <a:bodyPr/>
        <a:lstStyle/>
        <a:p>
          <a:r>
            <a:rPr lang="en-US" dirty="0"/>
            <a:t>Rents</a:t>
          </a:r>
        </a:p>
      </dgm:t>
    </dgm:pt>
    <dgm:pt modelId="{8A9D6245-57B1-482C-9DC4-F2ACF75F2EEB}" type="parTrans" cxnId="{3E4901EC-BFDE-40E7-B8D7-255E3663255A}">
      <dgm:prSet/>
      <dgm:spPr/>
      <dgm:t>
        <a:bodyPr/>
        <a:lstStyle/>
        <a:p>
          <a:endParaRPr lang="en-US"/>
        </a:p>
      </dgm:t>
    </dgm:pt>
    <dgm:pt modelId="{C2AF35AB-9DA5-4E26-93D7-CA0C9B652FF6}" type="sibTrans" cxnId="{3E4901EC-BFDE-40E7-B8D7-255E3663255A}">
      <dgm:prSet/>
      <dgm:spPr/>
      <dgm:t>
        <a:bodyPr/>
        <a:lstStyle/>
        <a:p>
          <a:endParaRPr lang="en-US"/>
        </a:p>
      </dgm:t>
    </dgm:pt>
    <dgm:pt modelId="{A2F6F58A-C804-4EA7-A795-E7CFAD608A97}">
      <dgm:prSet phldrT="[Text]"/>
      <dgm:spPr/>
      <dgm:t>
        <a:bodyPr/>
        <a:lstStyle/>
        <a:p>
          <a:r>
            <a:rPr lang="en-US" dirty="0"/>
            <a:t>Owns house</a:t>
          </a:r>
        </a:p>
      </dgm:t>
    </dgm:pt>
    <dgm:pt modelId="{05ED55C3-A195-4231-81C9-7EAAC2A67DD3}" type="parTrans" cxnId="{87113557-F60C-4656-9994-38CF99A1064A}">
      <dgm:prSet/>
      <dgm:spPr/>
      <dgm:t>
        <a:bodyPr/>
        <a:lstStyle/>
        <a:p>
          <a:endParaRPr lang="en-US"/>
        </a:p>
      </dgm:t>
    </dgm:pt>
    <dgm:pt modelId="{6C91431B-1AEE-4795-91EC-BF227D97E515}" type="sibTrans" cxnId="{87113557-F60C-4656-9994-38CF99A1064A}">
      <dgm:prSet/>
      <dgm:spPr/>
      <dgm:t>
        <a:bodyPr/>
        <a:lstStyle/>
        <a:p>
          <a:endParaRPr lang="en-US"/>
        </a:p>
      </dgm:t>
    </dgm:pt>
    <dgm:pt modelId="{D7607F3E-8014-45F2-8B0F-DD341F116C26}">
      <dgm:prSet phldrT="[Text]"/>
      <dgm:spPr/>
      <dgm:t>
        <a:bodyPr/>
        <a:lstStyle/>
        <a:p>
          <a:r>
            <a:rPr lang="en-US" dirty="0"/>
            <a:t>Debt &lt; 20%</a:t>
          </a:r>
        </a:p>
      </dgm:t>
    </dgm:pt>
    <dgm:pt modelId="{D679DFCF-CE7D-4FCF-A62C-AA6E6F5B4528}" type="parTrans" cxnId="{592D3D04-8F85-4F15-8876-B6D2FBF77066}">
      <dgm:prSet/>
      <dgm:spPr/>
      <dgm:t>
        <a:bodyPr/>
        <a:lstStyle/>
        <a:p>
          <a:endParaRPr lang="en-US"/>
        </a:p>
      </dgm:t>
    </dgm:pt>
    <dgm:pt modelId="{63C1173E-6837-4344-8091-5DAD574270D3}" type="sibTrans" cxnId="{592D3D04-8F85-4F15-8876-B6D2FBF77066}">
      <dgm:prSet/>
      <dgm:spPr/>
      <dgm:t>
        <a:bodyPr/>
        <a:lstStyle/>
        <a:p>
          <a:endParaRPr lang="en-US"/>
        </a:p>
      </dgm:t>
    </dgm:pt>
    <dgm:pt modelId="{3EFC490E-694C-4854-B035-8B02D761B8A3}">
      <dgm:prSet phldrT="[Text]"/>
      <dgm:spPr>
        <a:solidFill>
          <a:schemeClr val="tx2"/>
        </a:solidFill>
      </dgm:spPr>
      <dgm:t>
        <a:bodyPr/>
        <a:lstStyle/>
        <a:p>
          <a:r>
            <a:rPr lang="en-US" dirty="0"/>
            <a:t>Default</a:t>
          </a:r>
        </a:p>
      </dgm:t>
    </dgm:pt>
    <dgm:pt modelId="{4197E8D6-94C8-432B-B797-608058FC4424}" type="parTrans" cxnId="{EAB1D666-9A9B-420F-AD51-8F4165B61664}">
      <dgm:prSet/>
      <dgm:spPr/>
      <dgm:t>
        <a:bodyPr/>
        <a:lstStyle/>
        <a:p>
          <a:endParaRPr lang="en-US"/>
        </a:p>
      </dgm:t>
    </dgm:pt>
    <dgm:pt modelId="{F22361E9-92C5-47FB-BBD0-B44BA9BF4C7D}" type="sibTrans" cxnId="{EAB1D666-9A9B-420F-AD51-8F4165B61664}">
      <dgm:prSet/>
      <dgm:spPr/>
      <dgm:t>
        <a:bodyPr/>
        <a:lstStyle/>
        <a:p>
          <a:endParaRPr lang="en-US"/>
        </a:p>
      </dgm:t>
    </dgm:pt>
    <dgm:pt modelId="{802534EE-0712-4599-81AA-4E95DD4CE0A5}">
      <dgm:prSet phldrT="[Text]"/>
      <dgm:spPr>
        <a:solidFill>
          <a:schemeClr val="tx2"/>
        </a:solidFill>
      </dgm:spPr>
      <dgm:t>
        <a:bodyPr/>
        <a:lstStyle/>
        <a:p>
          <a:r>
            <a:rPr lang="en-US" dirty="0"/>
            <a:t>No Default</a:t>
          </a:r>
        </a:p>
      </dgm:t>
    </dgm:pt>
    <dgm:pt modelId="{CE871202-C851-4283-B4F2-1F8DA3C445C3}" type="parTrans" cxnId="{75357DC7-BF3E-4BF6-A98A-F9797CF51EBE}">
      <dgm:prSet/>
      <dgm:spPr/>
      <dgm:t>
        <a:bodyPr/>
        <a:lstStyle/>
        <a:p>
          <a:endParaRPr lang="en-US"/>
        </a:p>
      </dgm:t>
    </dgm:pt>
    <dgm:pt modelId="{A2412999-D519-4FC4-9535-D76DC4FEBCA9}" type="sibTrans" cxnId="{75357DC7-BF3E-4BF6-A98A-F9797CF51EBE}">
      <dgm:prSet/>
      <dgm:spPr/>
      <dgm:t>
        <a:bodyPr/>
        <a:lstStyle/>
        <a:p>
          <a:endParaRPr lang="en-US"/>
        </a:p>
      </dgm:t>
    </dgm:pt>
    <dgm:pt modelId="{05927694-700E-4998-A746-BED67EAB8EF0}">
      <dgm:prSet phldrT="[Text]"/>
      <dgm:spPr>
        <a:solidFill>
          <a:schemeClr val="tx2"/>
        </a:solidFill>
      </dgm:spPr>
      <dgm:t>
        <a:bodyPr/>
        <a:lstStyle/>
        <a:p>
          <a:r>
            <a:rPr lang="en-US" dirty="0"/>
            <a:t>Default</a:t>
          </a:r>
        </a:p>
      </dgm:t>
    </dgm:pt>
    <dgm:pt modelId="{43552287-81BA-4A23-85DD-3D228EF15792}" type="parTrans" cxnId="{68BF35FB-0BEB-43A0-A906-03195DD4A247}">
      <dgm:prSet/>
      <dgm:spPr/>
      <dgm:t>
        <a:bodyPr/>
        <a:lstStyle/>
        <a:p>
          <a:endParaRPr lang="en-US"/>
        </a:p>
      </dgm:t>
    </dgm:pt>
    <dgm:pt modelId="{A7797333-99AF-464C-85B9-87F5DA8E8D66}" type="sibTrans" cxnId="{68BF35FB-0BEB-43A0-A906-03195DD4A247}">
      <dgm:prSet/>
      <dgm:spPr/>
      <dgm:t>
        <a:bodyPr/>
        <a:lstStyle/>
        <a:p>
          <a:endParaRPr lang="en-US"/>
        </a:p>
      </dgm:t>
    </dgm:pt>
    <dgm:pt modelId="{617503FF-ADE3-43F7-9E74-E07B63130207}">
      <dgm:prSet phldrT="[Text]"/>
      <dgm:spPr>
        <a:solidFill>
          <a:schemeClr val="tx2"/>
        </a:solidFill>
      </dgm:spPr>
      <dgm:t>
        <a:bodyPr/>
        <a:lstStyle/>
        <a:p>
          <a:r>
            <a:rPr lang="en-US" dirty="0"/>
            <a:t>No Default</a:t>
          </a:r>
        </a:p>
      </dgm:t>
    </dgm:pt>
    <dgm:pt modelId="{9581B8F4-F65E-406A-9F3A-2C0FAFB7904A}" type="parTrans" cxnId="{AB29EFEA-A442-4A5E-87AC-7E93AB107904}">
      <dgm:prSet/>
      <dgm:spPr/>
      <dgm:t>
        <a:bodyPr/>
        <a:lstStyle/>
        <a:p>
          <a:endParaRPr lang="en-US"/>
        </a:p>
      </dgm:t>
    </dgm:pt>
    <dgm:pt modelId="{B1B72055-FC5B-44AB-9111-9A7BCBE814AF}" type="sibTrans" cxnId="{AB29EFEA-A442-4A5E-87AC-7E93AB107904}">
      <dgm:prSet/>
      <dgm:spPr/>
      <dgm:t>
        <a:bodyPr/>
        <a:lstStyle/>
        <a:p>
          <a:endParaRPr lang="en-US"/>
        </a:p>
      </dgm:t>
    </dgm:pt>
    <dgm:pt modelId="{A785CB08-4A62-40BD-96AE-D3B0294CBD1F}">
      <dgm:prSet phldrT="[Text]"/>
      <dgm:spPr>
        <a:solidFill>
          <a:schemeClr val="tx2"/>
        </a:solidFill>
      </dgm:spPr>
      <dgm:t>
        <a:bodyPr/>
        <a:lstStyle/>
        <a:p>
          <a:r>
            <a:rPr lang="en-US" dirty="0"/>
            <a:t>Default</a:t>
          </a:r>
        </a:p>
      </dgm:t>
    </dgm:pt>
    <dgm:pt modelId="{6620CAB9-6D29-4FF8-945D-5E027CE13906}" type="parTrans" cxnId="{2C05A4E1-9C79-4382-B0CC-ED8A819F7BE7}">
      <dgm:prSet/>
      <dgm:spPr/>
      <dgm:t>
        <a:bodyPr/>
        <a:lstStyle/>
        <a:p>
          <a:endParaRPr lang="en-US"/>
        </a:p>
      </dgm:t>
    </dgm:pt>
    <dgm:pt modelId="{0EF4893D-A58C-4EF9-86C7-57EE6E514DBA}" type="sibTrans" cxnId="{2C05A4E1-9C79-4382-B0CC-ED8A819F7BE7}">
      <dgm:prSet/>
      <dgm:spPr/>
      <dgm:t>
        <a:bodyPr/>
        <a:lstStyle/>
        <a:p>
          <a:endParaRPr lang="en-US"/>
        </a:p>
      </dgm:t>
    </dgm:pt>
    <dgm:pt modelId="{00C22B20-F2F5-46E8-A3EC-DB8F81AC71E1}">
      <dgm:prSet phldrT="[Text]"/>
      <dgm:spPr>
        <a:solidFill>
          <a:schemeClr val="tx2"/>
        </a:solidFill>
      </dgm:spPr>
      <dgm:t>
        <a:bodyPr/>
        <a:lstStyle/>
        <a:p>
          <a:r>
            <a:rPr lang="en-US" dirty="0"/>
            <a:t>No Default</a:t>
          </a:r>
        </a:p>
      </dgm:t>
    </dgm:pt>
    <dgm:pt modelId="{4A4119C0-6876-4B46-B63C-C5B5E183083A}" type="parTrans" cxnId="{45A14A79-82F6-4297-9300-C6982BADBB45}">
      <dgm:prSet/>
      <dgm:spPr/>
      <dgm:t>
        <a:bodyPr/>
        <a:lstStyle/>
        <a:p>
          <a:endParaRPr lang="en-US"/>
        </a:p>
      </dgm:t>
    </dgm:pt>
    <dgm:pt modelId="{2492FB64-B32D-42B8-A3E7-E4838350932A}" type="sibTrans" cxnId="{45A14A79-82F6-4297-9300-C6982BADBB4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C6405F48-268C-4A9E-8C6B-EA7912642D7B}" type="pres">
      <dgm:prSet presAssocID="{4A3EBA2C-1249-4D63-810E-57318E4C8870}" presName="conn2-1" presStyleLbl="parChTrans1D2" presStyleIdx="0" presStyleCnt="2"/>
      <dgm:spPr/>
    </dgm:pt>
    <dgm:pt modelId="{597EBC6F-BFE1-4ECF-BCC7-84E0157F86FF}" type="pres">
      <dgm:prSet presAssocID="{4A3EBA2C-1249-4D63-810E-57318E4C8870}" presName="connTx" presStyleLbl="parChTrans1D2" presStyleIdx="0" presStyleCnt="2"/>
      <dgm:spPr/>
    </dgm:pt>
    <dgm:pt modelId="{D2C8D976-A468-412A-A9C9-6008470590C1}" type="pres">
      <dgm:prSet presAssocID="{1C3757F0-1D92-419E-91AE-5AE747F1146E}" presName="root2" presStyleCnt="0"/>
      <dgm:spPr/>
    </dgm:pt>
    <dgm:pt modelId="{1E65E39D-395D-4BD0-8D0A-DECF2AB935E9}" type="pres">
      <dgm:prSet presAssocID="{1C3757F0-1D92-419E-91AE-5AE747F1146E}" presName="LevelTwoTextNode" presStyleLbl="node2" presStyleIdx="0" presStyleCnt="2">
        <dgm:presLayoutVars>
          <dgm:chPref val="3"/>
        </dgm:presLayoutVars>
      </dgm:prSet>
      <dgm:spPr/>
    </dgm:pt>
    <dgm:pt modelId="{35E1DF7C-B9B2-41A6-95C9-2623A0F0844C}" type="pres">
      <dgm:prSet presAssocID="{1C3757F0-1D92-419E-91AE-5AE747F1146E}" presName="level3hierChild" presStyleCnt="0"/>
      <dgm:spPr/>
    </dgm:pt>
    <dgm:pt modelId="{8BDEEA43-5C2A-4BBE-99A5-44DEB7CB861C}" type="pres">
      <dgm:prSet presAssocID="{D3723BC6-7ECB-476F-A2B7-498B998B7A56}" presName="conn2-1" presStyleLbl="parChTrans1D3" presStyleIdx="0" presStyleCnt="4"/>
      <dgm:spPr/>
    </dgm:pt>
    <dgm:pt modelId="{B0EBDA45-12CE-4202-B1E6-40A49D832ECA}" type="pres">
      <dgm:prSet presAssocID="{D3723BC6-7ECB-476F-A2B7-498B998B7A56}" presName="connTx" presStyleLbl="parChTrans1D3" presStyleIdx="0" presStyleCnt="4"/>
      <dgm:spPr/>
    </dgm:pt>
    <dgm:pt modelId="{089E0F1C-9D5B-4BD6-A184-58831CD8143C}" type="pres">
      <dgm:prSet presAssocID="{40FE246C-C826-4769-A5C2-9D75240976FE}" presName="root2" presStyleCnt="0"/>
      <dgm:spPr/>
    </dgm:pt>
    <dgm:pt modelId="{6094D736-4F16-42FC-9437-D37BB023D5EA}" type="pres">
      <dgm:prSet presAssocID="{40FE246C-C826-4769-A5C2-9D75240976FE}" presName="LevelTwoTextNode" presStyleLbl="node3" presStyleIdx="0" presStyleCnt="4">
        <dgm:presLayoutVars>
          <dgm:chPref val="3"/>
        </dgm:presLayoutVars>
      </dgm:prSet>
      <dgm:spPr/>
    </dgm:pt>
    <dgm:pt modelId="{3DD22739-71BD-411F-BA72-C9784E117760}" type="pres">
      <dgm:prSet presAssocID="{40FE246C-C826-4769-A5C2-9D75240976FE}" presName="level3hierChild" presStyleCnt="0"/>
      <dgm:spPr/>
    </dgm:pt>
    <dgm:pt modelId="{EACB761D-2A2E-4784-B4CF-BBD5780F5023}" type="pres">
      <dgm:prSet presAssocID="{4197E8D6-94C8-432B-B797-608058FC4424}" presName="conn2-1" presStyleLbl="parChTrans1D4" presStyleIdx="0" presStyleCnt="10"/>
      <dgm:spPr/>
    </dgm:pt>
    <dgm:pt modelId="{99D2C2EE-8A15-4FFE-B5A1-D71ED610263A}" type="pres">
      <dgm:prSet presAssocID="{4197E8D6-94C8-432B-B797-608058FC4424}" presName="connTx" presStyleLbl="parChTrans1D4" presStyleIdx="0" presStyleCnt="10"/>
      <dgm:spPr/>
    </dgm:pt>
    <dgm:pt modelId="{E4394CE8-678F-48D8-96FE-D4F98A039D3D}" type="pres">
      <dgm:prSet presAssocID="{3EFC490E-694C-4854-B035-8B02D761B8A3}" presName="root2" presStyleCnt="0"/>
      <dgm:spPr/>
    </dgm:pt>
    <dgm:pt modelId="{E090B741-3BDB-4968-B042-3EDAEB5B7930}" type="pres">
      <dgm:prSet presAssocID="{3EFC490E-694C-4854-B035-8B02D761B8A3}" presName="LevelTwoTextNode" presStyleLbl="node4" presStyleIdx="0" presStyleCnt="10" custLinFactX="40106" custLinFactNeighborX="100000">
        <dgm:presLayoutVars>
          <dgm:chPref val="3"/>
        </dgm:presLayoutVars>
      </dgm:prSet>
      <dgm:spPr/>
    </dgm:pt>
    <dgm:pt modelId="{92E6D765-79C3-4657-82E9-902A296B7D7E}" type="pres">
      <dgm:prSet presAssocID="{3EFC490E-694C-4854-B035-8B02D761B8A3}" presName="level3hierChild" presStyleCnt="0"/>
      <dgm:spPr/>
    </dgm:pt>
    <dgm:pt modelId="{B82998E9-B1CD-485F-8B4B-06888B1A28C4}" type="pres">
      <dgm:prSet presAssocID="{BF95F12A-848C-4D76-BCAC-A60A48D21712}" presName="conn2-1" presStyleLbl="parChTrans1D3" presStyleIdx="1" presStyleCnt="4"/>
      <dgm:spPr/>
    </dgm:pt>
    <dgm:pt modelId="{1356B274-B83F-434D-A869-2B988EF3F493}" type="pres">
      <dgm:prSet presAssocID="{BF95F12A-848C-4D76-BCAC-A60A48D21712}" presName="connTx" presStyleLbl="parChTrans1D3" presStyleIdx="1" presStyleCnt="4"/>
      <dgm:spPr/>
    </dgm:pt>
    <dgm:pt modelId="{5DBB30B0-AE7A-40E4-B393-830456382D3E}" type="pres">
      <dgm:prSet presAssocID="{CF6F8CFB-C54C-427C-82B9-747F0C141494}" presName="root2" presStyleCnt="0"/>
      <dgm:spPr/>
    </dgm:pt>
    <dgm:pt modelId="{A031128D-C55E-42DA-B8A2-D382735EF23E}" type="pres">
      <dgm:prSet presAssocID="{CF6F8CFB-C54C-427C-82B9-747F0C141494}" presName="LevelTwoTextNode" presStyleLbl="node3" presStyleIdx="1" presStyleCnt="4">
        <dgm:presLayoutVars>
          <dgm:chPref val="3"/>
        </dgm:presLayoutVars>
      </dgm:prSet>
      <dgm:spPr/>
    </dgm:pt>
    <dgm:pt modelId="{5F8186A5-9F66-4B76-A45C-87CEBF3CCEB9}" type="pres">
      <dgm:prSet presAssocID="{CF6F8CFB-C54C-427C-82B9-747F0C141494}" presName="level3hierChild" presStyleCnt="0"/>
      <dgm:spPr/>
    </dgm:pt>
    <dgm:pt modelId="{02AF2611-39C0-4EF8-B9AF-5E15D80097BE}" type="pres">
      <dgm:prSet presAssocID="{D129D8C8-45D4-413D-9AA6-7735257A9552}" presName="conn2-1" presStyleLbl="parChTrans1D4" presStyleIdx="1" presStyleCnt="10"/>
      <dgm:spPr/>
    </dgm:pt>
    <dgm:pt modelId="{3E9FDDD6-A26E-4F03-A903-10F09685D6A2}" type="pres">
      <dgm:prSet presAssocID="{D129D8C8-45D4-413D-9AA6-7735257A9552}" presName="connTx" presStyleLbl="parChTrans1D4" presStyleIdx="1" presStyleCnt="10"/>
      <dgm:spPr/>
    </dgm:pt>
    <dgm:pt modelId="{9473DCFC-6641-4D73-AA1E-9A1405C91094}" type="pres">
      <dgm:prSet presAssocID="{6C2A5E75-3D20-416D-8B23-8508AC822551}" presName="root2" presStyleCnt="0"/>
      <dgm:spPr/>
    </dgm:pt>
    <dgm:pt modelId="{008EB790-8EB0-4D82-BE0A-84C63F787288}" type="pres">
      <dgm:prSet presAssocID="{6C2A5E75-3D20-416D-8B23-8508AC822551}" presName="LevelTwoTextNode" presStyleLbl="node4" presStyleIdx="1" presStyleCnt="10">
        <dgm:presLayoutVars>
          <dgm:chPref val="3"/>
        </dgm:presLayoutVars>
      </dgm:prSet>
      <dgm:spPr/>
    </dgm:pt>
    <dgm:pt modelId="{6C28485D-F632-4669-96ED-3D964BEACEA2}" type="pres">
      <dgm:prSet presAssocID="{6C2A5E75-3D20-416D-8B23-8508AC822551}" presName="level3hierChild" presStyleCnt="0"/>
      <dgm:spPr/>
    </dgm:pt>
    <dgm:pt modelId="{3D3532D1-1FDA-4F24-AE90-3866BC16A43D}" type="pres">
      <dgm:prSet presAssocID="{CE871202-C851-4283-B4F2-1F8DA3C445C3}" presName="conn2-1" presStyleLbl="parChTrans1D4" presStyleIdx="2" presStyleCnt="10"/>
      <dgm:spPr/>
    </dgm:pt>
    <dgm:pt modelId="{6CD19230-CC0F-4288-A025-EBCBAFB6E87C}" type="pres">
      <dgm:prSet presAssocID="{CE871202-C851-4283-B4F2-1F8DA3C445C3}" presName="connTx" presStyleLbl="parChTrans1D4" presStyleIdx="2" presStyleCnt="10"/>
      <dgm:spPr/>
    </dgm:pt>
    <dgm:pt modelId="{B82FF517-BE19-45D5-A186-0A0A9AC7C59F}" type="pres">
      <dgm:prSet presAssocID="{802534EE-0712-4599-81AA-4E95DD4CE0A5}" presName="root2" presStyleCnt="0"/>
      <dgm:spPr/>
    </dgm:pt>
    <dgm:pt modelId="{DE93B5F2-1CA6-40F3-B124-24CBDE452C7F}" type="pres">
      <dgm:prSet presAssocID="{802534EE-0712-4599-81AA-4E95DD4CE0A5}" presName="LevelTwoTextNode" presStyleLbl="node4" presStyleIdx="2" presStyleCnt="10">
        <dgm:presLayoutVars>
          <dgm:chPref val="3"/>
        </dgm:presLayoutVars>
      </dgm:prSet>
      <dgm:spPr/>
    </dgm:pt>
    <dgm:pt modelId="{2FB0C740-68FD-45EB-963A-5882F7A1156B}" type="pres">
      <dgm:prSet presAssocID="{802534EE-0712-4599-81AA-4E95DD4CE0A5}" presName="level3hierChild" presStyleCnt="0"/>
      <dgm:spPr/>
    </dgm:pt>
    <dgm:pt modelId="{AF10D516-4F6C-4D46-86A1-9C1986C13320}" type="pres">
      <dgm:prSet presAssocID="{8A9D6245-57B1-482C-9DC4-F2ACF75F2EEB}" presName="conn2-1" presStyleLbl="parChTrans1D4" presStyleIdx="3" presStyleCnt="10"/>
      <dgm:spPr/>
    </dgm:pt>
    <dgm:pt modelId="{8DB10BF4-B3E8-4C63-AA80-1132AC83EE01}" type="pres">
      <dgm:prSet presAssocID="{8A9D6245-57B1-482C-9DC4-F2ACF75F2EEB}" presName="connTx" presStyleLbl="parChTrans1D4" presStyleIdx="3" presStyleCnt="10"/>
      <dgm:spPr/>
    </dgm:pt>
    <dgm:pt modelId="{E1BE2056-AE5C-4DB8-B5F8-1262B0BC3580}" type="pres">
      <dgm:prSet presAssocID="{F1C08F9B-435C-42DB-A449-2ECF7C7375AB}" presName="root2" presStyleCnt="0"/>
      <dgm:spPr/>
    </dgm:pt>
    <dgm:pt modelId="{99764013-9FFE-483E-9A94-8E74B88EB45B}" type="pres">
      <dgm:prSet presAssocID="{F1C08F9B-435C-42DB-A449-2ECF7C7375AB}" presName="LevelTwoTextNode" presStyleLbl="node4" presStyleIdx="3" presStyleCnt="10">
        <dgm:presLayoutVars>
          <dgm:chPref val="3"/>
        </dgm:presLayoutVars>
      </dgm:prSet>
      <dgm:spPr/>
    </dgm:pt>
    <dgm:pt modelId="{CBCC4E80-D41C-4591-AFD8-D9C5B0629FAD}" type="pres">
      <dgm:prSet presAssocID="{F1C08F9B-435C-42DB-A449-2ECF7C7375AB}" presName="level3hierChild" presStyleCnt="0"/>
      <dgm:spPr/>
    </dgm:pt>
    <dgm:pt modelId="{924C8F9A-D7B2-4767-8617-AD5D4A0F8C82}" type="pres">
      <dgm:prSet presAssocID="{43552287-81BA-4A23-85DD-3D228EF15792}" presName="conn2-1" presStyleLbl="parChTrans1D4" presStyleIdx="4" presStyleCnt="10"/>
      <dgm:spPr/>
    </dgm:pt>
    <dgm:pt modelId="{4D1012EA-ED43-4161-9183-D18250C04841}" type="pres">
      <dgm:prSet presAssocID="{43552287-81BA-4A23-85DD-3D228EF15792}" presName="connTx" presStyleLbl="parChTrans1D4" presStyleIdx="4" presStyleCnt="10"/>
      <dgm:spPr/>
    </dgm:pt>
    <dgm:pt modelId="{13F2C1AB-38AD-4ED5-9035-C2D351214192}" type="pres">
      <dgm:prSet presAssocID="{05927694-700E-4998-A746-BED67EAB8EF0}" presName="root2" presStyleCnt="0"/>
      <dgm:spPr/>
    </dgm:pt>
    <dgm:pt modelId="{4C14E865-13AF-43EC-93E8-957E72C167D9}" type="pres">
      <dgm:prSet presAssocID="{05927694-700E-4998-A746-BED67EAB8EF0}" presName="LevelTwoTextNode" presStyleLbl="node4" presStyleIdx="4" presStyleCnt="10">
        <dgm:presLayoutVars>
          <dgm:chPref val="3"/>
        </dgm:presLayoutVars>
      </dgm:prSet>
      <dgm:spPr/>
    </dgm:pt>
    <dgm:pt modelId="{5A67506E-C01C-4958-968A-88E9AA8D1DC9}" type="pres">
      <dgm:prSet presAssocID="{05927694-700E-4998-A746-BED67EAB8EF0}" presName="level3hierChild" presStyleCnt="0"/>
      <dgm:spPr/>
    </dgm:pt>
    <dgm:pt modelId="{07085415-AD02-4837-A819-DF8503991B40}" type="pres">
      <dgm:prSet presAssocID="{9E46A426-48DB-49D4-9452-22CFC445B93D}" presName="conn2-1" presStyleLbl="parChTrans1D2" presStyleIdx="1" presStyleCnt="2"/>
      <dgm:spPr/>
    </dgm:pt>
    <dgm:pt modelId="{6D471BBE-867D-4865-9628-1D7777EB5D2C}" type="pres">
      <dgm:prSet presAssocID="{9E46A426-48DB-49D4-9452-22CFC445B93D}" presName="connTx" presStyleLbl="parChTrans1D2" presStyleIdx="1" presStyleCnt="2"/>
      <dgm:spPr/>
    </dgm:pt>
    <dgm:pt modelId="{B9D0076E-1908-4470-9C44-2381915CB6FB}" type="pres">
      <dgm:prSet presAssocID="{444DF14B-39F3-4B48-8936-10F777644448}" presName="root2" presStyleCnt="0"/>
      <dgm:spPr/>
    </dgm:pt>
    <dgm:pt modelId="{7EBAE2C6-1480-46C8-900C-5102293148B2}" type="pres">
      <dgm:prSet presAssocID="{444DF14B-39F3-4B48-8936-10F777644448}" presName="LevelTwoTextNode" presStyleLbl="node2" presStyleIdx="1" presStyleCnt="2">
        <dgm:presLayoutVars>
          <dgm:chPref val="3"/>
        </dgm:presLayoutVars>
      </dgm:prSet>
      <dgm:spPr/>
    </dgm:pt>
    <dgm:pt modelId="{7F207EC3-B869-474B-A721-8A419CB73484}" type="pres">
      <dgm:prSet presAssocID="{444DF14B-39F3-4B48-8936-10F777644448}" presName="level3hierChild" presStyleCnt="0"/>
      <dgm:spPr/>
    </dgm:pt>
    <dgm:pt modelId="{72B1FC09-0EBA-4985-8788-8F4656152A7F}" type="pres">
      <dgm:prSet presAssocID="{F3E7A82E-4DF9-47FA-B3A8-610C19F25C83}" presName="conn2-1" presStyleLbl="parChTrans1D3" presStyleIdx="2" presStyleCnt="4"/>
      <dgm:spPr/>
    </dgm:pt>
    <dgm:pt modelId="{E53945B2-5361-41E5-A250-0FE9BB3209A7}" type="pres">
      <dgm:prSet presAssocID="{F3E7A82E-4DF9-47FA-B3A8-610C19F25C83}" presName="connTx" presStyleLbl="parChTrans1D3" presStyleIdx="2" presStyleCnt="4"/>
      <dgm:spPr/>
    </dgm:pt>
    <dgm:pt modelId="{93C1A79B-D7BC-4544-8471-9D8B8B93AD97}" type="pres">
      <dgm:prSet presAssocID="{C01ACB44-8919-4C16-9345-65E8C4CC5C27}" presName="root2" presStyleCnt="0"/>
      <dgm:spPr/>
    </dgm:pt>
    <dgm:pt modelId="{B81631BF-0964-4936-A9DE-5CF3C23A1D51}" type="pres">
      <dgm:prSet presAssocID="{C01ACB44-8919-4C16-9345-65E8C4CC5C27}" presName="LevelTwoTextNode" presStyleLbl="node3" presStyleIdx="2" presStyleCnt="4">
        <dgm:presLayoutVars>
          <dgm:chPref val="3"/>
        </dgm:presLayoutVars>
      </dgm:prSet>
      <dgm:spPr/>
    </dgm:pt>
    <dgm:pt modelId="{A47913E6-20D7-4EF9-8087-A267EE4CBBE9}" type="pres">
      <dgm:prSet presAssocID="{C01ACB44-8919-4C16-9345-65E8C4CC5C27}" presName="level3hierChild" presStyleCnt="0"/>
      <dgm:spPr/>
    </dgm:pt>
    <dgm:pt modelId="{E3B49C02-92DF-4E0E-9C64-BFDA4F6C8C57}" type="pres">
      <dgm:prSet presAssocID="{05ED55C3-A195-4231-81C9-7EAAC2A67DD3}" presName="conn2-1" presStyleLbl="parChTrans1D4" presStyleIdx="5" presStyleCnt="10"/>
      <dgm:spPr/>
    </dgm:pt>
    <dgm:pt modelId="{C22BEB7F-26B1-4408-A047-0DEC97855D01}" type="pres">
      <dgm:prSet presAssocID="{05ED55C3-A195-4231-81C9-7EAAC2A67DD3}" presName="connTx" presStyleLbl="parChTrans1D4" presStyleIdx="5" presStyleCnt="10"/>
      <dgm:spPr/>
    </dgm:pt>
    <dgm:pt modelId="{45E9E887-53F9-47D7-81E1-6BFB948D358C}" type="pres">
      <dgm:prSet presAssocID="{A2F6F58A-C804-4EA7-A795-E7CFAD608A97}" presName="root2" presStyleCnt="0"/>
      <dgm:spPr/>
    </dgm:pt>
    <dgm:pt modelId="{F532FF76-9233-4C88-8EB8-C57298DE75BC}" type="pres">
      <dgm:prSet presAssocID="{A2F6F58A-C804-4EA7-A795-E7CFAD608A97}" presName="LevelTwoTextNode" presStyleLbl="node4" presStyleIdx="5" presStyleCnt="10">
        <dgm:presLayoutVars>
          <dgm:chPref val="3"/>
        </dgm:presLayoutVars>
      </dgm:prSet>
      <dgm:spPr/>
    </dgm:pt>
    <dgm:pt modelId="{159E4A89-C683-474B-8EAE-3FA54900B771}" type="pres">
      <dgm:prSet presAssocID="{A2F6F58A-C804-4EA7-A795-E7CFAD608A97}" presName="level3hierChild" presStyleCnt="0"/>
      <dgm:spPr/>
    </dgm:pt>
    <dgm:pt modelId="{3D002938-9580-4C37-A937-06EE1FF34007}" type="pres">
      <dgm:prSet presAssocID="{9581B8F4-F65E-406A-9F3A-2C0FAFB7904A}" presName="conn2-1" presStyleLbl="parChTrans1D4" presStyleIdx="6" presStyleCnt="10"/>
      <dgm:spPr/>
    </dgm:pt>
    <dgm:pt modelId="{28A3C775-44DD-456D-ADBA-6C2015D144BB}" type="pres">
      <dgm:prSet presAssocID="{9581B8F4-F65E-406A-9F3A-2C0FAFB7904A}" presName="connTx" presStyleLbl="parChTrans1D4" presStyleIdx="6" presStyleCnt="10"/>
      <dgm:spPr/>
    </dgm:pt>
    <dgm:pt modelId="{1237F670-3E84-4091-B1B6-F998102FD3C7}" type="pres">
      <dgm:prSet presAssocID="{617503FF-ADE3-43F7-9E74-E07B63130207}" presName="root2" presStyleCnt="0"/>
      <dgm:spPr/>
    </dgm:pt>
    <dgm:pt modelId="{D9495291-86EC-4DCD-BB10-24DC98844A58}" type="pres">
      <dgm:prSet presAssocID="{617503FF-ADE3-43F7-9E74-E07B63130207}" presName="LevelTwoTextNode" presStyleLbl="node4" presStyleIdx="6" presStyleCnt="10">
        <dgm:presLayoutVars>
          <dgm:chPref val="3"/>
        </dgm:presLayoutVars>
      </dgm:prSet>
      <dgm:spPr/>
    </dgm:pt>
    <dgm:pt modelId="{B7AF5FD6-FC71-4C43-9ADB-E0DDF39AD7D4}" type="pres">
      <dgm:prSet presAssocID="{617503FF-ADE3-43F7-9E74-E07B63130207}" presName="level3hierChild" presStyleCnt="0"/>
      <dgm:spPr/>
    </dgm:pt>
    <dgm:pt modelId="{0A6EA505-89C7-49FD-ABE4-44B8C87A9F43}" type="pres">
      <dgm:prSet presAssocID="{1462FFBF-C7E5-483B-B661-B21D24F8908F}" presName="conn2-1" presStyleLbl="parChTrans1D4" presStyleIdx="7" presStyleCnt="10"/>
      <dgm:spPr/>
    </dgm:pt>
    <dgm:pt modelId="{A5AAA48F-9F15-49C7-A333-8B0C8DF03B3E}" type="pres">
      <dgm:prSet presAssocID="{1462FFBF-C7E5-483B-B661-B21D24F8908F}" presName="connTx" presStyleLbl="parChTrans1D4" presStyleIdx="7" presStyleCnt="10"/>
      <dgm:spPr/>
    </dgm:pt>
    <dgm:pt modelId="{10E2065F-A278-4DEA-AC87-92F1064AE18B}" type="pres">
      <dgm:prSet presAssocID="{2F11C414-8E39-4213-8136-D4FE510CC15A}" presName="root2" presStyleCnt="0"/>
      <dgm:spPr/>
    </dgm:pt>
    <dgm:pt modelId="{BCBAD13F-9F36-4A76-ACBF-38324C9DFD1E}" type="pres">
      <dgm:prSet presAssocID="{2F11C414-8E39-4213-8136-D4FE510CC15A}" presName="LevelTwoTextNode" presStyleLbl="node4" presStyleIdx="7" presStyleCnt="10">
        <dgm:presLayoutVars>
          <dgm:chPref val="3"/>
        </dgm:presLayoutVars>
      </dgm:prSet>
      <dgm:spPr/>
    </dgm:pt>
    <dgm:pt modelId="{40FF9161-F67F-470B-B339-D06EABCB52DF}" type="pres">
      <dgm:prSet presAssocID="{2F11C414-8E39-4213-8136-D4FE510CC15A}" presName="level3hierChild" presStyleCnt="0"/>
      <dgm:spPr/>
    </dgm:pt>
    <dgm:pt modelId="{FEC367EC-C7CC-46E0-8F0B-F4EB017F4B25}" type="pres">
      <dgm:prSet presAssocID="{6620CAB9-6D29-4FF8-945D-5E027CE13906}" presName="conn2-1" presStyleLbl="parChTrans1D4" presStyleIdx="8" presStyleCnt="10"/>
      <dgm:spPr/>
    </dgm:pt>
    <dgm:pt modelId="{C3BCA3D8-F0DE-402C-8374-951905FD4C54}" type="pres">
      <dgm:prSet presAssocID="{6620CAB9-6D29-4FF8-945D-5E027CE13906}" presName="connTx" presStyleLbl="parChTrans1D4" presStyleIdx="8" presStyleCnt="10"/>
      <dgm:spPr/>
    </dgm:pt>
    <dgm:pt modelId="{B68415FE-5E3F-482F-91F7-2CA2D6D0722D}" type="pres">
      <dgm:prSet presAssocID="{A785CB08-4A62-40BD-96AE-D3B0294CBD1F}" presName="root2" presStyleCnt="0"/>
      <dgm:spPr/>
    </dgm:pt>
    <dgm:pt modelId="{DD75CFEB-5D5C-464E-B857-D28B066AE2E1}" type="pres">
      <dgm:prSet presAssocID="{A785CB08-4A62-40BD-96AE-D3B0294CBD1F}" presName="LevelTwoTextNode" presStyleLbl="node4" presStyleIdx="8" presStyleCnt="10">
        <dgm:presLayoutVars>
          <dgm:chPref val="3"/>
        </dgm:presLayoutVars>
      </dgm:prSet>
      <dgm:spPr/>
    </dgm:pt>
    <dgm:pt modelId="{6C4899F7-A918-45D1-B75A-909AE5805EBA}" type="pres">
      <dgm:prSet presAssocID="{A785CB08-4A62-40BD-96AE-D3B0294CBD1F}" presName="level3hierChild" presStyleCnt="0"/>
      <dgm:spPr/>
    </dgm:pt>
    <dgm:pt modelId="{7F4C7A20-7D9B-4C87-80B4-7508EB7EED52}" type="pres">
      <dgm:prSet presAssocID="{D679DFCF-CE7D-4FCF-A62C-AA6E6F5B4528}" presName="conn2-1" presStyleLbl="parChTrans1D3" presStyleIdx="3" presStyleCnt="4"/>
      <dgm:spPr/>
    </dgm:pt>
    <dgm:pt modelId="{7B43BACD-3F70-4863-BF61-523651EF3109}" type="pres">
      <dgm:prSet presAssocID="{D679DFCF-CE7D-4FCF-A62C-AA6E6F5B4528}" presName="connTx" presStyleLbl="parChTrans1D3" presStyleIdx="3" presStyleCnt="4"/>
      <dgm:spPr/>
    </dgm:pt>
    <dgm:pt modelId="{76E3E7A4-1652-4B38-A06B-68E7642740A5}" type="pres">
      <dgm:prSet presAssocID="{D7607F3E-8014-45F2-8B0F-DD341F116C26}" presName="root2" presStyleCnt="0"/>
      <dgm:spPr/>
    </dgm:pt>
    <dgm:pt modelId="{F8179C33-7069-4902-8E2C-2F20E46E8782}" type="pres">
      <dgm:prSet presAssocID="{D7607F3E-8014-45F2-8B0F-DD341F116C26}" presName="LevelTwoTextNode" presStyleLbl="node3" presStyleIdx="3" presStyleCnt="4">
        <dgm:presLayoutVars>
          <dgm:chPref val="3"/>
        </dgm:presLayoutVars>
      </dgm:prSet>
      <dgm:spPr/>
    </dgm:pt>
    <dgm:pt modelId="{6EDDF3A4-2F45-4230-83F3-C27E8F06AE10}" type="pres">
      <dgm:prSet presAssocID="{D7607F3E-8014-45F2-8B0F-DD341F116C26}" presName="level3hierChild" presStyleCnt="0"/>
      <dgm:spPr/>
    </dgm:pt>
    <dgm:pt modelId="{306F450E-2B81-4A6B-9207-B97384612F41}" type="pres">
      <dgm:prSet presAssocID="{4A4119C0-6876-4B46-B63C-C5B5E183083A}" presName="conn2-1" presStyleLbl="parChTrans1D4" presStyleIdx="9" presStyleCnt="10"/>
      <dgm:spPr/>
    </dgm:pt>
    <dgm:pt modelId="{3ABC23EF-2179-439B-8D5E-B5306E91FA99}" type="pres">
      <dgm:prSet presAssocID="{4A4119C0-6876-4B46-B63C-C5B5E183083A}" presName="connTx" presStyleLbl="parChTrans1D4" presStyleIdx="9" presStyleCnt="10"/>
      <dgm:spPr/>
    </dgm:pt>
    <dgm:pt modelId="{7B281989-846E-414B-B107-DA1938C62A09}" type="pres">
      <dgm:prSet presAssocID="{00C22B20-F2F5-46E8-A3EC-DB8F81AC71E1}" presName="root2" presStyleCnt="0"/>
      <dgm:spPr/>
    </dgm:pt>
    <dgm:pt modelId="{E3F8EBE6-F572-48F2-83CE-C1DC35D3DBAE}" type="pres">
      <dgm:prSet presAssocID="{00C22B20-F2F5-46E8-A3EC-DB8F81AC71E1}" presName="LevelTwoTextNode" presStyleLbl="node4" presStyleIdx="9" presStyleCnt="10" custLinFactX="53582" custLinFactNeighborX="100000">
        <dgm:presLayoutVars>
          <dgm:chPref val="3"/>
        </dgm:presLayoutVars>
      </dgm:prSet>
      <dgm:spPr/>
    </dgm:pt>
    <dgm:pt modelId="{3B70D308-D149-46A8-BBDB-76C1F1117CA9}" type="pres">
      <dgm:prSet presAssocID="{00C22B20-F2F5-46E8-A3EC-DB8F81AC71E1}" presName="level3hierChild" presStyleCnt="0"/>
      <dgm:spPr/>
    </dgm:pt>
  </dgm:ptLst>
  <dgm:cxnLst>
    <dgm:cxn modelId="{592D3D04-8F85-4F15-8876-B6D2FBF77066}" srcId="{444DF14B-39F3-4B48-8936-10F777644448}" destId="{D7607F3E-8014-45F2-8B0F-DD341F116C26}" srcOrd="1" destOrd="0" parTransId="{D679DFCF-CE7D-4FCF-A62C-AA6E6F5B4528}" sibTransId="{63C1173E-6837-4344-8091-5DAD574270D3}"/>
    <dgm:cxn modelId="{4D7A9906-0DBD-4E96-B9B3-AAD6EF80CB61}" type="presOf" srcId="{4197E8D6-94C8-432B-B797-608058FC4424}" destId="{EACB761D-2A2E-4784-B4CF-BBD5780F5023}" srcOrd="0" destOrd="0" presId="urn:microsoft.com/office/officeart/2005/8/layout/hierarchy2"/>
    <dgm:cxn modelId="{481E5A0D-4B25-4981-A979-417C7404BC7E}" type="presOf" srcId="{CE871202-C851-4283-B4F2-1F8DA3C445C3}" destId="{6CD19230-CC0F-4288-A025-EBCBAFB6E87C}" srcOrd="1" destOrd="0" presId="urn:microsoft.com/office/officeart/2005/8/layout/hierarchy2"/>
    <dgm:cxn modelId="{CFCE2111-C9D0-4126-9820-89E7F8052AE0}" type="presOf" srcId="{00C22B20-F2F5-46E8-A3EC-DB8F81AC71E1}" destId="{E3F8EBE6-F572-48F2-83CE-C1DC35D3DBAE}" srcOrd="0" destOrd="0" presId="urn:microsoft.com/office/officeart/2005/8/layout/hierarchy2"/>
    <dgm:cxn modelId="{C5333B12-68B6-4EE4-98B7-0C97627FDA18}" type="presOf" srcId="{4A4119C0-6876-4B46-B63C-C5B5E183083A}" destId="{3ABC23EF-2179-439B-8D5E-B5306E91FA99}" srcOrd="1" destOrd="0" presId="urn:microsoft.com/office/officeart/2005/8/layout/hierarchy2"/>
    <dgm:cxn modelId="{2BF42E15-48FC-417D-8F70-AB55801479D2}" srcId="{C01ACB44-8919-4C16-9345-65E8C4CC5C27}" destId="{2F11C414-8E39-4213-8136-D4FE510CC15A}" srcOrd="1" destOrd="0" parTransId="{1462FFBF-C7E5-483B-B661-B21D24F8908F}" sibTransId="{2CF5CFA3-7915-42A0-9814-F5C464D797E1}"/>
    <dgm:cxn modelId="{7672A216-3E0C-45AC-BBBB-3F390DB8CEDB}" type="presOf" srcId="{4197E8D6-94C8-432B-B797-608058FC4424}" destId="{99D2C2EE-8A15-4FFE-B5A1-D71ED610263A}" srcOrd="1" destOrd="0" presId="urn:microsoft.com/office/officeart/2005/8/layout/hierarchy2"/>
    <dgm:cxn modelId="{BD803218-77D9-42A4-94B9-00511720734C}" type="presOf" srcId="{F3E7A82E-4DF9-47FA-B3A8-610C19F25C83}" destId="{72B1FC09-0EBA-4985-8788-8F4656152A7F}"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6EF11024-CF3A-42B0-A45A-E5BA6A0C273B}" type="presOf" srcId="{05ED55C3-A195-4231-81C9-7EAAC2A67DD3}" destId="{E3B49C02-92DF-4E0E-9C64-BFDA4F6C8C57}" srcOrd="0" destOrd="0" presId="urn:microsoft.com/office/officeart/2005/8/layout/hierarchy2"/>
    <dgm:cxn modelId="{6A0A0027-EC16-479B-B55A-0B35AB5AF0D2}" srcId="{1C3757F0-1D92-419E-91AE-5AE747F1146E}" destId="{40FE246C-C826-4769-A5C2-9D75240976FE}" srcOrd="0" destOrd="0" parTransId="{D3723BC6-7ECB-476F-A2B7-498B998B7A56}" sibTransId="{3A342C4C-3A11-4F67-9EAA-B4AA77887B5F}"/>
    <dgm:cxn modelId="{4E730C28-7B13-43D0-A2C5-78E7F9EA5E32}" type="presOf" srcId="{1462FFBF-C7E5-483B-B661-B21D24F8908F}" destId="{A5AAA48F-9F15-49C7-A333-8B0C8DF03B3E}" srcOrd="1" destOrd="0" presId="urn:microsoft.com/office/officeart/2005/8/layout/hierarchy2"/>
    <dgm:cxn modelId="{9C35A128-FA5D-4E03-9B90-2F4A86601A9C}" type="presOf" srcId="{2F11C414-8E39-4213-8136-D4FE510CC15A}" destId="{BCBAD13F-9F36-4A76-ACBF-38324C9DFD1E}" srcOrd="0" destOrd="0" presId="urn:microsoft.com/office/officeart/2005/8/layout/hierarchy2"/>
    <dgm:cxn modelId="{2763212D-AF4F-4B25-936E-0548DF85837D}" type="presOf" srcId="{8A9D6245-57B1-482C-9DC4-F2ACF75F2EEB}" destId="{8DB10BF4-B3E8-4C63-AA80-1132AC83EE01}" srcOrd="1" destOrd="0" presId="urn:microsoft.com/office/officeart/2005/8/layout/hierarchy2"/>
    <dgm:cxn modelId="{2C80BD31-E1E4-49A8-BF80-DE8AC861F2CC}" type="presOf" srcId="{D679DFCF-CE7D-4FCF-A62C-AA6E6F5B4528}" destId="{7F4C7A20-7D9B-4C87-80B4-7508EB7EED52}" srcOrd="0" destOrd="0" presId="urn:microsoft.com/office/officeart/2005/8/layout/hierarchy2"/>
    <dgm:cxn modelId="{66600B32-6A54-4B91-8E73-861A4CB9857C}" type="presOf" srcId="{F3E7A82E-4DF9-47FA-B3A8-610C19F25C83}" destId="{E53945B2-5361-41E5-A250-0FE9BB3209A7}" srcOrd="1" destOrd="0" presId="urn:microsoft.com/office/officeart/2005/8/layout/hierarchy2"/>
    <dgm:cxn modelId="{067D9732-CACF-450A-8187-0D49ADCE3E98}" type="presOf" srcId="{4A3EBA2C-1249-4D63-810E-57318E4C8870}" destId="{C6405F48-268C-4A9E-8C6B-EA7912642D7B}" srcOrd="0" destOrd="0" presId="urn:microsoft.com/office/officeart/2005/8/layout/hierarchy2"/>
    <dgm:cxn modelId="{01A0EF38-5D94-4A74-9E34-A16BCBFA2B67}" type="presOf" srcId="{40FE246C-C826-4769-A5C2-9D75240976FE}" destId="{6094D736-4F16-42FC-9437-D37BB023D5EA}" srcOrd="0" destOrd="0" presId="urn:microsoft.com/office/officeart/2005/8/layout/hierarchy2"/>
    <dgm:cxn modelId="{733C7241-A8AC-4FB0-99B9-6ED4AC34FD5B}" type="presOf" srcId="{D129D8C8-45D4-413D-9AA6-7735257A9552}" destId="{3E9FDDD6-A26E-4F03-A903-10F09685D6A2}" srcOrd="1" destOrd="0" presId="urn:microsoft.com/office/officeart/2005/8/layout/hierarchy2"/>
    <dgm:cxn modelId="{81D58042-D789-46B4-9EEE-F4D251009CC6}" type="presOf" srcId="{6620CAB9-6D29-4FF8-945D-5E027CE13906}" destId="{C3BCA3D8-F0DE-402C-8374-951905FD4C54}" srcOrd="1" destOrd="0" presId="urn:microsoft.com/office/officeart/2005/8/layout/hierarchy2"/>
    <dgm:cxn modelId="{DBE48143-9A8A-46CF-B827-284E3E0F63DB}" type="presOf" srcId="{6C2A5E75-3D20-416D-8B23-8508AC822551}" destId="{008EB790-8EB0-4D82-BE0A-84C63F787288}" srcOrd="0" destOrd="0" presId="urn:microsoft.com/office/officeart/2005/8/layout/hierarchy2"/>
    <dgm:cxn modelId="{FBD37864-0764-41A8-A573-298D564475AD}" type="presOf" srcId="{9581B8F4-F65E-406A-9F3A-2C0FAFB7904A}" destId="{3D002938-9580-4C37-A937-06EE1FF34007}" srcOrd="0" destOrd="0" presId="urn:microsoft.com/office/officeart/2005/8/layout/hierarchy2"/>
    <dgm:cxn modelId="{36E80946-BEB5-496B-A93A-676CF657628F}" srcId="{5298254B-75EF-4481-9316-64F54046A9CE}" destId="{1C3757F0-1D92-419E-91AE-5AE747F1146E}" srcOrd="0" destOrd="0" parTransId="{4A3EBA2C-1249-4D63-810E-57318E4C8870}" sibTransId="{3D0C51F1-6507-40B1-ACB3-872E9C6F45C3}"/>
    <dgm:cxn modelId="{EAB1D666-9A9B-420F-AD51-8F4165B61664}" srcId="{40FE246C-C826-4769-A5C2-9D75240976FE}" destId="{3EFC490E-694C-4854-B035-8B02D761B8A3}" srcOrd="0" destOrd="0" parTransId="{4197E8D6-94C8-432B-B797-608058FC4424}" sibTransId="{F22361E9-92C5-47FB-BBD0-B44BA9BF4C7D}"/>
    <dgm:cxn modelId="{3AE31F47-719E-4EBE-9466-8CFA076BD875}" type="presOf" srcId="{05927694-700E-4998-A746-BED67EAB8EF0}" destId="{4C14E865-13AF-43EC-93E8-957E72C167D9}" srcOrd="0" destOrd="0" presId="urn:microsoft.com/office/officeart/2005/8/layout/hierarchy2"/>
    <dgm:cxn modelId="{97045C67-C016-403D-9996-F87DDF095FB5}" srcId="{1C3757F0-1D92-419E-91AE-5AE747F1146E}" destId="{CF6F8CFB-C54C-427C-82B9-747F0C141494}" srcOrd="1" destOrd="0" parTransId="{BF95F12A-848C-4D76-BCAC-A60A48D21712}" sibTransId="{9E01EC7A-03E0-410E-98BD-F127AA937462}"/>
    <dgm:cxn modelId="{5D061369-226C-4D8E-9AA6-C7AB68DDFBFD}" type="presOf" srcId="{9E46A426-48DB-49D4-9452-22CFC445B93D}" destId="{07085415-AD02-4837-A819-DF8503991B40}" srcOrd="0" destOrd="0" presId="urn:microsoft.com/office/officeart/2005/8/layout/hierarchy2"/>
    <dgm:cxn modelId="{5236EE69-92FA-4ED8-8F40-B2E64D789B0F}" type="presOf" srcId="{CF6F8CFB-C54C-427C-82B9-747F0C141494}" destId="{A031128D-C55E-42DA-B8A2-D382735EF23E}" srcOrd="0" destOrd="0" presId="urn:microsoft.com/office/officeart/2005/8/layout/hierarchy2"/>
    <dgm:cxn modelId="{D82FB44B-89E9-44E7-95A7-D3B54300354A}" type="presOf" srcId="{8A9D6245-57B1-482C-9DC4-F2ACF75F2EEB}" destId="{AF10D516-4F6C-4D46-86A1-9C1986C13320}" srcOrd="0" destOrd="0" presId="urn:microsoft.com/office/officeart/2005/8/layout/hierarchy2"/>
    <dgm:cxn modelId="{2B759C6C-10E5-4725-8539-74288CCD915F}" srcId="{5298254B-75EF-4481-9316-64F54046A9CE}" destId="{444DF14B-39F3-4B48-8936-10F777644448}" srcOrd="1" destOrd="0" parTransId="{9E46A426-48DB-49D4-9452-22CFC445B93D}" sibTransId="{6B076EA2-9D0E-4F9E-AC8B-1D5D791FCFB0}"/>
    <dgm:cxn modelId="{53C11B6D-F490-4F77-939C-D985E0828A48}" type="presOf" srcId="{6620CAB9-6D29-4FF8-945D-5E027CE13906}" destId="{FEC367EC-C7CC-46E0-8F0B-F4EB017F4B25}" srcOrd="0" destOrd="0" presId="urn:microsoft.com/office/officeart/2005/8/layout/hierarchy2"/>
    <dgm:cxn modelId="{644F704D-0803-445A-929A-4EB184025225}" type="presOf" srcId="{BF95F12A-848C-4D76-BCAC-A60A48D21712}" destId="{1356B274-B83F-434D-A869-2B988EF3F493}" srcOrd="1" destOrd="0" presId="urn:microsoft.com/office/officeart/2005/8/layout/hierarchy2"/>
    <dgm:cxn modelId="{B3954B4E-A9C3-47D8-B115-63716C20B7A4}" type="presOf" srcId="{9E46A426-48DB-49D4-9452-22CFC445B93D}" destId="{6D471BBE-867D-4865-9628-1D7777EB5D2C}" srcOrd="1" destOrd="0" presId="urn:microsoft.com/office/officeart/2005/8/layout/hierarchy2"/>
    <dgm:cxn modelId="{EF7BE04F-ECE8-4845-B6CA-597F3DE18094}" type="presOf" srcId="{05ED55C3-A195-4231-81C9-7EAAC2A67DD3}" destId="{C22BEB7F-26B1-4408-A047-0DEC97855D01}" srcOrd="1" destOrd="0" presId="urn:microsoft.com/office/officeart/2005/8/layout/hierarchy2"/>
    <dgm:cxn modelId="{0E3F7D74-A0CA-4505-A568-7AC1B25D5D77}" type="presOf" srcId="{4A4119C0-6876-4B46-B63C-C5B5E183083A}" destId="{306F450E-2B81-4A6B-9207-B97384612F41}" srcOrd="0" destOrd="0" presId="urn:microsoft.com/office/officeart/2005/8/layout/hierarchy2"/>
    <dgm:cxn modelId="{6D8C2E55-C3DC-4F4F-B9DF-E8BC4C928D56}" type="presOf" srcId="{D7607F3E-8014-45F2-8B0F-DD341F116C26}" destId="{F8179C33-7069-4902-8E2C-2F20E46E8782}" srcOrd="0" destOrd="0" presId="urn:microsoft.com/office/officeart/2005/8/layout/hierarchy2"/>
    <dgm:cxn modelId="{87113557-F60C-4656-9994-38CF99A1064A}" srcId="{C01ACB44-8919-4C16-9345-65E8C4CC5C27}" destId="{A2F6F58A-C804-4EA7-A795-E7CFAD608A97}" srcOrd="0" destOrd="0" parTransId="{05ED55C3-A195-4231-81C9-7EAAC2A67DD3}" sibTransId="{6C91431B-1AEE-4795-91EC-BF227D97E515}"/>
    <dgm:cxn modelId="{45A14A79-82F6-4297-9300-C6982BADBB45}" srcId="{D7607F3E-8014-45F2-8B0F-DD341F116C26}" destId="{00C22B20-F2F5-46E8-A3EC-DB8F81AC71E1}" srcOrd="0" destOrd="0" parTransId="{4A4119C0-6876-4B46-B63C-C5B5E183083A}" sibTransId="{2492FB64-B32D-42B8-A3E7-E4838350932A}"/>
    <dgm:cxn modelId="{1DBEE47B-6154-494B-9136-41CFEF938D7C}" type="presOf" srcId="{D3723BC6-7ECB-476F-A2B7-498B998B7A56}" destId="{B0EBDA45-12CE-4202-B1E6-40A49D832ECA}" srcOrd="1" destOrd="0" presId="urn:microsoft.com/office/officeart/2005/8/layout/hierarchy2"/>
    <dgm:cxn modelId="{469BE682-85FB-4787-9130-E4A28053E438}" type="presOf" srcId="{43552287-81BA-4A23-85DD-3D228EF15792}" destId="{924C8F9A-D7B2-4767-8617-AD5D4A0F8C82}" srcOrd="0" destOrd="0" presId="urn:microsoft.com/office/officeart/2005/8/layout/hierarchy2"/>
    <dgm:cxn modelId="{FDE7268E-ABD2-4695-86FC-CCDADEA0CAF4}" srcId="{444DF14B-39F3-4B48-8936-10F777644448}" destId="{C01ACB44-8919-4C16-9345-65E8C4CC5C27}" srcOrd="0" destOrd="0" parTransId="{F3E7A82E-4DF9-47FA-B3A8-610C19F25C83}" sibTransId="{4A4283C4-F619-47C6-B4DC-A7602C8E180D}"/>
    <dgm:cxn modelId="{A943AB92-AD58-495A-A81D-68C5B99CB660}" type="presOf" srcId="{CE871202-C851-4283-B4F2-1F8DA3C445C3}" destId="{3D3532D1-1FDA-4F24-AE90-3866BC16A43D}" srcOrd="0" destOrd="0" presId="urn:microsoft.com/office/officeart/2005/8/layout/hierarchy2"/>
    <dgm:cxn modelId="{2C7F6193-7C01-4D90-B2BF-062E231BE068}" type="presOf" srcId="{A785CB08-4A62-40BD-96AE-D3B0294CBD1F}" destId="{DD75CFEB-5D5C-464E-B857-D28B066AE2E1}" srcOrd="0" destOrd="0" presId="urn:microsoft.com/office/officeart/2005/8/layout/hierarchy2"/>
    <dgm:cxn modelId="{A404B594-3749-4669-B4B8-D8AC720DDD89}" type="presOf" srcId="{D3723BC6-7ECB-476F-A2B7-498B998B7A56}" destId="{8BDEEA43-5C2A-4BBE-99A5-44DEB7CB861C}" srcOrd="0" destOrd="0" presId="urn:microsoft.com/office/officeart/2005/8/layout/hierarchy2"/>
    <dgm:cxn modelId="{F816B197-45A0-4B06-AF2E-74BB7387E2B7}" type="presOf" srcId="{F1C08F9B-435C-42DB-A449-2ECF7C7375AB}" destId="{99764013-9FFE-483E-9A94-8E74B88EB45B}" srcOrd="0" destOrd="0" presId="urn:microsoft.com/office/officeart/2005/8/layout/hierarchy2"/>
    <dgm:cxn modelId="{2602E6B2-4E2E-4A3F-B9E4-E8B4314A597A}" type="presOf" srcId="{C01ACB44-8919-4C16-9345-65E8C4CC5C27}" destId="{B81631BF-0964-4936-A9DE-5CF3C23A1D51}" srcOrd="0" destOrd="0" presId="urn:microsoft.com/office/officeart/2005/8/layout/hierarchy2"/>
    <dgm:cxn modelId="{DF93A3B5-D96D-406A-B0A4-378F14F67504}" type="presOf" srcId="{D129D8C8-45D4-413D-9AA6-7735257A9552}" destId="{02AF2611-39C0-4EF8-B9AF-5E15D80097BE}" srcOrd="0" destOrd="0" presId="urn:microsoft.com/office/officeart/2005/8/layout/hierarchy2"/>
    <dgm:cxn modelId="{AB5C26B7-FD1C-48C8-9714-973C69320195}" type="presOf" srcId="{9581B8F4-F65E-406A-9F3A-2C0FAFB7904A}" destId="{28A3C775-44DD-456D-ADBA-6C2015D144BB}" srcOrd="1" destOrd="0" presId="urn:microsoft.com/office/officeart/2005/8/layout/hierarchy2"/>
    <dgm:cxn modelId="{159AA0B9-829C-4C73-8EDA-61E828E28C14}" type="presOf" srcId="{5298254B-75EF-4481-9316-64F54046A9CE}" destId="{AD69DD67-DA8B-4327-8FB6-B1ED5881B6C0}" srcOrd="0" destOrd="0" presId="urn:microsoft.com/office/officeart/2005/8/layout/hierarchy2"/>
    <dgm:cxn modelId="{77A0BCC5-CE86-4AF5-9D9D-C7B378ECAE54}" type="presOf" srcId="{1C3757F0-1D92-419E-91AE-5AE747F1146E}" destId="{1E65E39D-395D-4BD0-8D0A-DECF2AB935E9}" srcOrd="0" destOrd="0" presId="urn:microsoft.com/office/officeart/2005/8/layout/hierarchy2"/>
    <dgm:cxn modelId="{75357DC7-BF3E-4BF6-A98A-F9797CF51EBE}" srcId="{6C2A5E75-3D20-416D-8B23-8508AC822551}" destId="{802534EE-0712-4599-81AA-4E95DD4CE0A5}" srcOrd="0" destOrd="0" parTransId="{CE871202-C851-4283-B4F2-1F8DA3C445C3}" sibTransId="{A2412999-D519-4FC4-9535-D76DC4FEBCA9}"/>
    <dgm:cxn modelId="{3682DEC8-0F9B-4AB8-95EE-27F571CE4C8C}" type="presOf" srcId="{4A3EBA2C-1249-4D63-810E-57318E4C8870}" destId="{597EBC6F-BFE1-4ECF-BCC7-84E0157F86FF}" srcOrd="1" destOrd="0" presId="urn:microsoft.com/office/officeart/2005/8/layout/hierarchy2"/>
    <dgm:cxn modelId="{E9D40ACE-146F-4423-91B1-A51272FD988E}" type="presOf" srcId="{802534EE-0712-4599-81AA-4E95DD4CE0A5}" destId="{DE93B5F2-1CA6-40F3-B124-24CBDE452C7F}" srcOrd="0" destOrd="0" presId="urn:microsoft.com/office/officeart/2005/8/layout/hierarchy2"/>
    <dgm:cxn modelId="{E2E464D9-4882-41E0-B429-66D6A8F7771F}" type="presOf" srcId="{A2F6F58A-C804-4EA7-A795-E7CFAD608A97}" destId="{F532FF76-9233-4C88-8EB8-C57298DE75BC}" srcOrd="0" destOrd="0" presId="urn:microsoft.com/office/officeart/2005/8/layout/hierarchy2"/>
    <dgm:cxn modelId="{DCBD52DC-CA59-4AFA-B948-D092C270A773}" type="presOf" srcId="{3EFC490E-694C-4854-B035-8B02D761B8A3}" destId="{E090B741-3BDB-4968-B042-3EDAEB5B7930}" srcOrd="0" destOrd="0" presId="urn:microsoft.com/office/officeart/2005/8/layout/hierarchy2"/>
    <dgm:cxn modelId="{60C13BE1-9993-43AD-86B7-20FC44CB5406}" srcId="{CF6F8CFB-C54C-427C-82B9-747F0C141494}" destId="{6C2A5E75-3D20-416D-8B23-8508AC822551}" srcOrd="0" destOrd="0" parTransId="{D129D8C8-45D4-413D-9AA6-7735257A9552}" sibTransId="{C13C7751-19A1-4B42-90F5-2249120AA0DE}"/>
    <dgm:cxn modelId="{2C05A4E1-9C79-4382-B0CC-ED8A819F7BE7}" srcId="{2F11C414-8E39-4213-8136-D4FE510CC15A}" destId="{A785CB08-4A62-40BD-96AE-D3B0294CBD1F}" srcOrd="0" destOrd="0" parTransId="{6620CAB9-6D29-4FF8-945D-5E027CE13906}" sibTransId="{0EF4893D-A58C-4EF9-86C7-57EE6E514DBA}"/>
    <dgm:cxn modelId="{5B70F7E1-8179-4DD9-95BE-8CAC1A84EE50}" type="presOf" srcId="{1462FFBF-C7E5-483B-B661-B21D24F8908F}" destId="{0A6EA505-89C7-49FD-ABE4-44B8C87A9F43}" srcOrd="0" destOrd="0" presId="urn:microsoft.com/office/officeart/2005/8/layout/hierarchy2"/>
    <dgm:cxn modelId="{A2D8F6E8-D329-4644-BCBD-C72EAE464B72}" type="presOf" srcId="{1C2ABE6B-2194-4104-A754-33FF1C233404}" destId="{B6DAA14B-3305-4F93-A6BA-AC8805E13BBC}" srcOrd="0" destOrd="0" presId="urn:microsoft.com/office/officeart/2005/8/layout/hierarchy2"/>
    <dgm:cxn modelId="{AB29EFEA-A442-4A5E-87AC-7E93AB107904}" srcId="{A2F6F58A-C804-4EA7-A795-E7CFAD608A97}" destId="{617503FF-ADE3-43F7-9E74-E07B63130207}" srcOrd="0" destOrd="0" parTransId="{9581B8F4-F65E-406A-9F3A-2C0FAFB7904A}" sibTransId="{B1B72055-FC5B-44AB-9111-9A7BCBE814AF}"/>
    <dgm:cxn modelId="{3E4901EC-BFDE-40E7-B8D7-255E3663255A}" srcId="{CF6F8CFB-C54C-427C-82B9-747F0C141494}" destId="{F1C08F9B-435C-42DB-A449-2ECF7C7375AB}" srcOrd="1" destOrd="0" parTransId="{8A9D6245-57B1-482C-9DC4-F2ACF75F2EEB}" sibTransId="{C2AF35AB-9DA5-4E26-93D7-CA0C9B652FF6}"/>
    <dgm:cxn modelId="{C84E59EE-9EFB-485E-BB24-44DB06532C6A}" type="presOf" srcId="{43552287-81BA-4A23-85DD-3D228EF15792}" destId="{4D1012EA-ED43-4161-9183-D18250C04841}" srcOrd="1" destOrd="0" presId="urn:microsoft.com/office/officeart/2005/8/layout/hierarchy2"/>
    <dgm:cxn modelId="{CB7FC3F1-9B23-4F4E-A520-9D945E5A009E}" type="presOf" srcId="{444DF14B-39F3-4B48-8936-10F777644448}" destId="{7EBAE2C6-1480-46C8-900C-5102293148B2}" srcOrd="0" destOrd="0" presId="urn:microsoft.com/office/officeart/2005/8/layout/hierarchy2"/>
    <dgm:cxn modelId="{93E164F4-5A96-4646-B5AA-5C64BA353210}" type="presOf" srcId="{D679DFCF-CE7D-4FCF-A62C-AA6E6F5B4528}" destId="{7B43BACD-3F70-4863-BF61-523651EF3109}" srcOrd="1" destOrd="0" presId="urn:microsoft.com/office/officeart/2005/8/layout/hierarchy2"/>
    <dgm:cxn modelId="{8A73B1F6-CE21-483F-88A0-C3293DE7458E}" type="presOf" srcId="{BF95F12A-848C-4D76-BCAC-A60A48D21712}" destId="{B82998E9-B1CD-485F-8B4B-06888B1A28C4}" srcOrd="0" destOrd="0" presId="urn:microsoft.com/office/officeart/2005/8/layout/hierarchy2"/>
    <dgm:cxn modelId="{68BF35FB-0BEB-43A0-A906-03195DD4A247}" srcId="{F1C08F9B-435C-42DB-A449-2ECF7C7375AB}" destId="{05927694-700E-4998-A746-BED67EAB8EF0}" srcOrd="0" destOrd="0" parTransId="{43552287-81BA-4A23-85DD-3D228EF15792}" sibTransId="{A7797333-99AF-464C-85B9-87F5DA8E8D66}"/>
    <dgm:cxn modelId="{EE14C0FB-397A-460F-A070-8C8B2781EFA5}" type="presOf" srcId="{617503FF-ADE3-43F7-9E74-E07B63130207}" destId="{D9495291-86EC-4DCD-BB10-24DC98844A58}" srcOrd="0" destOrd="0" presId="urn:microsoft.com/office/officeart/2005/8/layout/hierarchy2"/>
    <dgm:cxn modelId="{7B65DAA8-3FA0-4431-8D2B-BB15617E3A78}" type="presParOf" srcId="{B6DAA14B-3305-4F93-A6BA-AC8805E13BBC}" destId="{45E3ECBA-C6D0-4585-880A-A01F56B443D6}" srcOrd="0" destOrd="0" presId="urn:microsoft.com/office/officeart/2005/8/layout/hierarchy2"/>
    <dgm:cxn modelId="{E80363B9-AF45-4C5C-9EB9-39709454CD86}" type="presParOf" srcId="{45E3ECBA-C6D0-4585-880A-A01F56B443D6}" destId="{AD69DD67-DA8B-4327-8FB6-B1ED5881B6C0}" srcOrd="0" destOrd="0" presId="urn:microsoft.com/office/officeart/2005/8/layout/hierarchy2"/>
    <dgm:cxn modelId="{3DBF2B31-5E98-4617-A27A-B42FD8ADAF78}" type="presParOf" srcId="{45E3ECBA-C6D0-4585-880A-A01F56B443D6}" destId="{AEFB50EF-9B7B-4A67-8A06-3768D82F4F35}" srcOrd="1" destOrd="0" presId="urn:microsoft.com/office/officeart/2005/8/layout/hierarchy2"/>
    <dgm:cxn modelId="{88D334DE-8D07-41CE-977F-DE12FA2DA49F}" type="presParOf" srcId="{AEFB50EF-9B7B-4A67-8A06-3768D82F4F35}" destId="{C6405F48-268C-4A9E-8C6B-EA7912642D7B}" srcOrd="0" destOrd="0" presId="urn:microsoft.com/office/officeart/2005/8/layout/hierarchy2"/>
    <dgm:cxn modelId="{BDE69F8C-04E5-44FF-93D6-867FCDD12BCB}" type="presParOf" srcId="{C6405F48-268C-4A9E-8C6B-EA7912642D7B}" destId="{597EBC6F-BFE1-4ECF-BCC7-84E0157F86FF}" srcOrd="0" destOrd="0" presId="urn:microsoft.com/office/officeart/2005/8/layout/hierarchy2"/>
    <dgm:cxn modelId="{8E7DF912-2C8F-4518-B03C-3FDBBBE02F83}" type="presParOf" srcId="{AEFB50EF-9B7B-4A67-8A06-3768D82F4F35}" destId="{D2C8D976-A468-412A-A9C9-6008470590C1}" srcOrd="1" destOrd="0" presId="urn:microsoft.com/office/officeart/2005/8/layout/hierarchy2"/>
    <dgm:cxn modelId="{0B7C4358-D10F-4AF9-B17E-F7A9EFFF27A3}" type="presParOf" srcId="{D2C8D976-A468-412A-A9C9-6008470590C1}" destId="{1E65E39D-395D-4BD0-8D0A-DECF2AB935E9}" srcOrd="0" destOrd="0" presId="urn:microsoft.com/office/officeart/2005/8/layout/hierarchy2"/>
    <dgm:cxn modelId="{C3C5B11B-0677-47F1-970E-332D31A416DD}" type="presParOf" srcId="{D2C8D976-A468-412A-A9C9-6008470590C1}" destId="{35E1DF7C-B9B2-41A6-95C9-2623A0F0844C}" srcOrd="1" destOrd="0" presId="urn:microsoft.com/office/officeart/2005/8/layout/hierarchy2"/>
    <dgm:cxn modelId="{37E8BF65-BA87-45E6-815E-0BD2C91459DF}" type="presParOf" srcId="{35E1DF7C-B9B2-41A6-95C9-2623A0F0844C}" destId="{8BDEEA43-5C2A-4BBE-99A5-44DEB7CB861C}" srcOrd="0" destOrd="0" presId="urn:microsoft.com/office/officeart/2005/8/layout/hierarchy2"/>
    <dgm:cxn modelId="{E1AF1132-ADD5-4F58-83EF-68193AB15A40}" type="presParOf" srcId="{8BDEEA43-5C2A-4BBE-99A5-44DEB7CB861C}" destId="{B0EBDA45-12CE-4202-B1E6-40A49D832ECA}" srcOrd="0" destOrd="0" presId="urn:microsoft.com/office/officeart/2005/8/layout/hierarchy2"/>
    <dgm:cxn modelId="{1079B9B5-1C87-4D5F-BCBC-C273EE69A2C4}" type="presParOf" srcId="{35E1DF7C-B9B2-41A6-95C9-2623A0F0844C}" destId="{089E0F1C-9D5B-4BD6-A184-58831CD8143C}" srcOrd="1" destOrd="0" presId="urn:microsoft.com/office/officeart/2005/8/layout/hierarchy2"/>
    <dgm:cxn modelId="{4E6F2D15-A023-4EAE-9B25-A08E4949D8AA}" type="presParOf" srcId="{089E0F1C-9D5B-4BD6-A184-58831CD8143C}" destId="{6094D736-4F16-42FC-9437-D37BB023D5EA}" srcOrd="0" destOrd="0" presId="urn:microsoft.com/office/officeart/2005/8/layout/hierarchy2"/>
    <dgm:cxn modelId="{9F18DD35-2E37-43BC-85E7-21E6E2CF2AE3}" type="presParOf" srcId="{089E0F1C-9D5B-4BD6-A184-58831CD8143C}" destId="{3DD22739-71BD-411F-BA72-C9784E117760}" srcOrd="1" destOrd="0" presId="urn:microsoft.com/office/officeart/2005/8/layout/hierarchy2"/>
    <dgm:cxn modelId="{BE80DA1F-65C2-40DB-BFAA-7F7F0C785934}" type="presParOf" srcId="{3DD22739-71BD-411F-BA72-C9784E117760}" destId="{EACB761D-2A2E-4784-B4CF-BBD5780F5023}" srcOrd="0" destOrd="0" presId="urn:microsoft.com/office/officeart/2005/8/layout/hierarchy2"/>
    <dgm:cxn modelId="{BE5D1BC1-641A-473D-8190-E5FB152F7C16}" type="presParOf" srcId="{EACB761D-2A2E-4784-B4CF-BBD5780F5023}" destId="{99D2C2EE-8A15-4FFE-B5A1-D71ED610263A}" srcOrd="0" destOrd="0" presId="urn:microsoft.com/office/officeart/2005/8/layout/hierarchy2"/>
    <dgm:cxn modelId="{6F7C0ED9-4F68-452E-A2E3-40DFFD8391A5}" type="presParOf" srcId="{3DD22739-71BD-411F-BA72-C9784E117760}" destId="{E4394CE8-678F-48D8-96FE-D4F98A039D3D}" srcOrd="1" destOrd="0" presId="urn:microsoft.com/office/officeart/2005/8/layout/hierarchy2"/>
    <dgm:cxn modelId="{22579FEA-A19E-49B5-A452-6F44719CDAF4}" type="presParOf" srcId="{E4394CE8-678F-48D8-96FE-D4F98A039D3D}" destId="{E090B741-3BDB-4968-B042-3EDAEB5B7930}" srcOrd="0" destOrd="0" presId="urn:microsoft.com/office/officeart/2005/8/layout/hierarchy2"/>
    <dgm:cxn modelId="{9F7E3980-90C8-4343-AF1D-6805A844E310}" type="presParOf" srcId="{E4394CE8-678F-48D8-96FE-D4F98A039D3D}" destId="{92E6D765-79C3-4657-82E9-902A296B7D7E}" srcOrd="1" destOrd="0" presId="urn:microsoft.com/office/officeart/2005/8/layout/hierarchy2"/>
    <dgm:cxn modelId="{2985BE66-CF34-43C9-9D25-2D9F36D9600C}" type="presParOf" srcId="{35E1DF7C-B9B2-41A6-95C9-2623A0F0844C}" destId="{B82998E9-B1CD-485F-8B4B-06888B1A28C4}" srcOrd="2" destOrd="0" presId="urn:microsoft.com/office/officeart/2005/8/layout/hierarchy2"/>
    <dgm:cxn modelId="{7611F57D-2D97-4557-BE7A-C51DCC4BF0F4}" type="presParOf" srcId="{B82998E9-B1CD-485F-8B4B-06888B1A28C4}" destId="{1356B274-B83F-434D-A869-2B988EF3F493}" srcOrd="0" destOrd="0" presId="urn:microsoft.com/office/officeart/2005/8/layout/hierarchy2"/>
    <dgm:cxn modelId="{F58BB7DD-94A1-4BAE-8B6A-0E4631EE0D8F}" type="presParOf" srcId="{35E1DF7C-B9B2-41A6-95C9-2623A0F0844C}" destId="{5DBB30B0-AE7A-40E4-B393-830456382D3E}" srcOrd="3" destOrd="0" presId="urn:microsoft.com/office/officeart/2005/8/layout/hierarchy2"/>
    <dgm:cxn modelId="{FFF0EB0F-3585-4CDA-853B-FDC1FEFA9362}" type="presParOf" srcId="{5DBB30B0-AE7A-40E4-B393-830456382D3E}" destId="{A031128D-C55E-42DA-B8A2-D382735EF23E}" srcOrd="0" destOrd="0" presId="urn:microsoft.com/office/officeart/2005/8/layout/hierarchy2"/>
    <dgm:cxn modelId="{6B7A19B2-4B24-49DB-A43A-487C034E09F3}" type="presParOf" srcId="{5DBB30B0-AE7A-40E4-B393-830456382D3E}" destId="{5F8186A5-9F66-4B76-A45C-87CEBF3CCEB9}" srcOrd="1" destOrd="0" presId="urn:microsoft.com/office/officeart/2005/8/layout/hierarchy2"/>
    <dgm:cxn modelId="{9FEAB387-BA62-4170-A407-B85EC4AC5646}" type="presParOf" srcId="{5F8186A5-9F66-4B76-A45C-87CEBF3CCEB9}" destId="{02AF2611-39C0-4EF8-B9AF-5E15D80097BE}" srcOrd="0" destOrd="0" presId="urn:microsoft.com/office/officeart/2005/8/layout/hierarchy2"/>
    <dgm:cxn modelId="{4C633FF2-F9CE-460D-AD1C-97ABBBCE4E9A}" type="presParOf" srcId="{02AF2611-39C0-4EF8-B9AF-5E15D80097BE}" destId="{3E9FDDD6-A26E-4F03-A903-10F09685D6A2}" srcOrd="0" destOrd="0" presId="urn:microsoft.com/office/officeart/2005/8/layout/hierarchy2"/>
    <dgm:cxn modelId="{7CA1E707-8586-42EE-86DB-9C78AAA85687}" type="presParOf" srcId="{5F8186A5-9F66-4B76-A45C-87CEBF3CCEB9}" destId="{9473DCFC-6641-4D73-AA1E-9A1405C91094}" srcOrd="1" destOrd="0" presId="urn:microsoft.com/office/officeart/2005/8/layout/hierarchy2"/>
    <dgm:cxn modelId="{69EC0BF7-DB3D-4E73-B5FB-4C7789C6600B}" type="presParOf" srcId="{9473DCFC-6641-4D73-AA1E-9A1405C91094}" destId="{008EB790-8EB0-4D82-BE0A-84C63F787288}" srcOrd="0" destOrd="0" presId="urn:microsoft.com/office/officeart/2005/8/layout/hierarchy2"/>
    <dgm:cxn modelId="{94C0F951-240D-44A0-BD9C-9A5CD3837EEE}" type="presParOf" srcId="{9473DCFC-6641-4D73-AA1E-9A1405C91094}" destId="{6C28485D-F632-4669-96ED-3D964BEACEA2}" srcOrd="1" destOrd="0" presId="urn:microsoft.com/office/officeart/2005/8/layout/hierarchy2"/>
    <dgm:cxn modelId="{0A050E39-A37F-42FB-9269-91CB64057163}" type="presParOf" srcId="{6C28485D-F632-4669-96ED-3D964BEACEA2}" destId="{3D3532D1-1FDA-4F24-AE90-3866BC16A43D}" srcOrd="0" destOrd="0" presId="urn:microsoft.com/office/officeart/2005/8/layout/hierarchy2"/>
    <dgm:cxn modelId="{BB365EA5-7418-4727-8BBB-AE8202DD82C1}" type="presParOf" srcId="{3D3532D1-1FDA-4F24-AE90-3866BC16A43D}" destId="{6CD19230-CC0F-4288-A025-EBCBAFB6E87C}" srcOrd="0" destOrd="0" presId="urn:microsoft.com/office/officeart/2005/8/layout/hierarchy2"/>
    <dgm:cxn modelId="{1003DE47-156B-4784-B05F-1A09DF0EFA41}" type="presParOf" srcId="{6C28485D-F632-4669-96ED-3D964BEACEA2}" destId="{B82FF517-BE19-45D5-A186-0A0A9AC7C59F}" srcOrd="1" destOrd="0" presId="urn:microsoft.com/office/officeart/2005/8/layout/hierarchy2"/>
    <dgm:cxn modelId="{F5BFFFBA-CD39-4911-BDB7-4BFCD5BF29E2}" type="presParOf" srcId="{B82FF517-BE19-45D5-A186-0A0A9AC7C59F}" destId="{DE93B5F2-1CA6-40F3-B124-24CBDE452C7F}" srcOrd="0" destOrd="0" presId="urn:microsoft.com/office/officeart/2005/8/layout/hierarchy2"/>
    <dgm:cxn modelId="{AC1BC796-60FC-4E23-9F7F-DBADED6A6222}" type="presParOf" srcId="{B82FF517-BE19-45D5-A186-0A0A9AC7C59F}" destId="{2FB0C740-68FD-45EB-963A-5882F7A1156B}" srcOrd="1" destOrd="0" presId="urn:microsoft.com/office/officeart/2005/8/layout/hierarchy2"/>
    <dgm:cxn modelId="{891E6753-6391-41C9-9F8A-27874431E5C8}" type="presParOf" srcId="{5F8186A5-9F66-4B76-A45C-87CEBF3CCEB9}" destId="{AF10D516-4F6C-4D46-86A1-9C1986C13320}" srcOrd="2" destOrd="0" presId="urn:microsoft.com/office/officeart/2005/8/layout/hierarchy2"/>
    <dgm:cxn modelId="{DBB8F732-AE91-40EF-8AB9-7C37133C9C59}" type="presParOf" srcId="{AF10D516-4F6C-4D46-86A1-9C1986C13320}" destId="{8DB10BF4-B3E8-4C63-AA80-1132AC83EE01}" srcOrd="0" destOrd="0" presId="urn:microsoft.com/office/officeart/2005/8/layout/hierarchy2"/>
    <dgm:cxn modelId="{2493E569-3BBF-4E57-B4C1-D8CE65B9B011}" type="presParOf" srcId="{5F8186A5-9F66-4B76-A45C-87CEBF3CCEB9}" destId="{E1BE2056-AE5C-4DB8-B5F8-1262B0BC3580}" srcOrd="3" destOrd="0" presId="urn:microsoft.com/office/officeart/2005/8/layout/hierarchy2"/>
    <dgm:cxn modelId="{A8199FAA-AC69-4797-8BB0-53F6178C1BA0}" type="presParOf" srcId="{E1BE2056-AE5C-4DB8-B5F8-1262B0BC3580}" destId="{99764013-9FFE-483E-9A94-8E74B88EB45B}" srcOrd="0" destOrd="0" presId="urn:microsoft.com/office/officeart/2005/8/layout/hierarchy2"/>
    <dgm:cxn modelId="{5E331118-0CAA-4B91-A606-A5394BD42C11}" type="presParOf" srcId="{E1BE2056-AE5C-4DB8-B5F8-1262B0BC3580}" destId="{CBCC4E80-D41C-4591-AFD8-D9C5B0629FAD}" srcOrd="1" destOrd="0" presId="urn:microsoft.com/office/officeart/2005/8/layout/hierarchy2"/>
    <dgm:cxn modelId="{9021F2B0-C410-4040-A7A9-50D5E265A84F}" type="presParOf" srcId="{CBCC4E80-D41C-4591-AFD8-D9C5B0629FAD}" destId="{924C8F9A-D7B2-4767-8617-AD5D4A0F8C82}" srcOrd="0" destOrd="0" presId="urn:microsoft.com/office/officeart/2005/8/layout/hierarchy2"/>
    <dgm:cxn modelId="{241901F2-BF49-4AF2-95A3-CCB9F5E01AEE}" type="presParOf" srcId="{924C8F9A-D7B2-4767-8617-AD5D4A0F8C82}" destId="{4D1012EA-ED43-4161-9183-D18250C04841}" srcOrd="0" destOrd="0" presId="urn:microsoft.com/office/officeart/2005/8/layout/hierarchy2"/>
    <dgm:cxn modelId="{387F50B1-07BC-406A-B228-9E61C6518394}" type="presParOf" srcId="{CBCC4E80-D41C-4591-AFD8-D9C5B0629FAD}" destId="{13F2C1AB-38AD-4ED5-9035-C2D351214192}" srcOrd="1" destOrd="0" presId="urn:microsoft.com/office/officeart/2005/8/layout/hierarchy2"/>
    <dgm:cxn modelId="{09A88F3A-BFC6-45CE-84FB-8AAD9FA7766A}" type="presParOf" srcId="{13F2C1AB-38AD-4ED5-9035-C2D351214192}" destId="{4C14E865-13AF-43EC-93E8-957E72C167D9}" srcOrd="0" destOrd="0" presId="urn:microsoft.com/office/officeart/2005/8/layout/hierarchy2"/>
    <dgm:cxn modelId="{C4CAB4B6-8649-4FDE-B945-4D3D4946AE38}" type="presParOf" srcId="{13F2C1AB-38AD-4ED5-9035-C2D351214192}" destId="{5A67506E-C01C-4958-968A-88E9AA8D1DC9}" srcOrd="1" destOrd="0" presId="urn:microsoft.com/office/officeart/2005/8/layout/hierarchy2"/>
    <dgm:cxn modelId="{A03A03BA-1218-449B-95F4-E5359FDFE857}" type="presParOf" srcId="{AEFB50EF-9B7B-4A67-8A06-3768D82F4F35}" destId="{07085415-AD02-4837-A819-DF8503991B40}" srcOrd="2" destOrd="0" presId="urn:microsoft.com/office/officeart/2005/8/layout/hierarchy2"/>
    <dgm:cxn modelId="{49173561-B47C-464C-A6A9-DFA66A54FE31}" type="presParOf" srcId="{07085415-AD02-4837-A819-DF8503991B40}" destId="{6D471BBE-867D-4865-9628-1D7777EB5D2C}" srcOrd="0" destOrd="0" presId="urn:microsoft.com/office/officeart/2005/8/layout/hierarchy2"/>
    <dgm:cxn modelId="{4BDA2FFB-4D04-44DE-BC89-9E1352EE3506}" type="presParOf" srcId="{AEFB50EF-9B7B-4A67-8A06-3768D82F4F35}" destId="{B9D0076E-1908-4470-9C44-2381915CB6FB}" srcOrd="3" destOrd="0" presId="urn:microsoft.com/office/officeart/2005/8/layout/hierarchy2"/>
    <dgm:cxn modelId="{65F93B9B-8E97-4092-A480-F84369B88155}" type="presParOf" srcId="{B9D0076E-1908-4470-9C44-2381915CB6FB}" destId="{7EBAE2C6-1480-46C8-900C-5102293148B2}" srcOrd="0" destOrd="0" presId="urn:microsoft.com/office/officeart/2005/8/layout/hierarchy2"/>
    <dgm:cxn modelId="{445D1B86-D07A-4627-8B2C-F12B27015802}" type="presParOf" srcId="{B9D0076E-1908-4470-9C44-2381915CB6FB}" destId="{7F207EC3-B869-474B-A721-8A419CB73484}" srcOrd="1" destOrd="0" presId="urn:microsoft.com/office/officeart/2005/8/layout/hierarchy2"/>
    <dgm:cxn modelId="{A51CA289-551F-4154-AEB1-5223D7FDC911}" type="presParOf" srcId="{7F207EC3-B869-474B-A721-8A419CB73484}" destId="{72B1FC09-0EBA-4985-8788-8F4656152A7F}" srcOrd="0" destOrd="0" presId="urn:microsoft.com/office/officeart/2005/8/layout/hierarchy2"/>
    <dgm:cxn modelId="{4F047DB8-FDB5-4FCF-BE7A-7F293C171649}" type="presParOf" srcId="{72B1FC09-0EBA-4985-8788-8F4656152A7F}" destId="{E53945B2-5361-41E5-A250-0FE9BB3209A7}" srcOrd="0" destOrd="0" presId="urn:microsoft.com/office/officeart/2005/8/layout/hierarchy2"/>
    <dgm:cxn modelId="{60E2C54A-6578-49DF-939A-02D5DE73C5F4}" type="presParOf" srcId="{7F207EC3-B869-474B-A721-8A419CB73484}" destId="{93C1A79B-D7BC-4544-8471-9D8B8B93AD97}" srcOrd="1" destOrd="0" presId="urn:microsoft.com/office/officeart/2005/8/layout/hierarchy2"/>
    <dgm:cxn modelId="{82136C36-4182-4F5B-9056-1D069DBF721A}" type="presParOf" srcId="{93C1A79B-D7BC-4544-8471-9D8B8B93AD97}" destId="{B81631BF-0964-4936-A9DE-5CF3C23A1D51}" srcOrd="0" destOrd="0" presId="urn:microsoft.com/office/officeart/2005/8/layout/hierarchy2"/>
    <dgm:cxn modelId="{FCB8F8F8-3B0B-4D21-8508-510074E794A1}" type="presParOf" srcId="{93C1A79B-D7BC-4544-8471-9D8B8B93AD97}" destId="{A47913E6-20D7-4EF9-8087-A267EE4CBBE9}" srcOrd="1" destOrd="0" presId="urn:microsoft.com/office/officeart/2005/8/layout/hierarchy2"/>
    <dgm:cxn modelId="{CB764297-5CFB-4CF2-B864-1AF2D362285F}" type="presParOf" srcId="{A47913E6-20D7-4EF9-8087-A267EE4CBBE9}" destId="{E3B49C02-92DF-4E0E-9C64-BFDA4F6C8C57}" srcOrd="0" destOrd="0" presId="urn:microsoft.com/office/officeart/2005/8/layout/hierarchy2"/>
    <dgm:cxn modelId="{FEA09941-52EA-4B02-8B99-831E16F2DDBB}" type="presParOf" srcId="{E3B49C02-92DF-4E0E-9C64-BFDA4F6C8C57}" destId="{C22BEB7F-26B1-4408-A047-0DEC97855D01}" srcOrd="0" destOrd="0" presId="urn:microsoft.com/office/officeart/2005/8/layout/hierarchy2"/>
    <dgm:cxn modelId="{13BCA2C4-5FC0-442F-B5AC-FAD6FF188EC0}" type="presParOf" srcId="{A47913E6-20D7-4EF9-8087-A267EE4CBBE9}" destId="{45E9E887-53F9-47D7-81E1-6BFB948D358C}" srcOrd="1" destOrd="0" presId="urn:microsoft.com/office/officeart/2005/8/layout/hierarchy2"/>
    <dgm:cxn modelId="{4D314C90-23EB-46BB-BF95-2491B4CCC8F8}" type="presParOf" srcId="{45E9E887-53F9-47D7-81E1-6BFB948D358C}" destId="{F532FF76-9233-4C88-8EB8-C57298DE75BC}" srcOrd="0" destOrd="0" presId="urn:microsoft.com/office/officeart/2005/8/layout/hierarchy2"/>
    <dgm:cxn modelId="{16304A33-595B-42AE-9159-A36FA9F39A88}" type="presParOf" srcId="{45E9E887-53F9-47D7-81E1-6BFB948D358C}" destId="{159E4A89-C683-474B-8EAE-3FA54900B771}" srcOrd="1" destOrd="0" presId="urn:microsoft.com/office/officeart/2005/8/layout/hierarchy2"/>
    <dgm:cxn modelId="{F1721967-18FA-4238-8508-11B44AA0AF33}" type="presParOf" srcId="{159E4A89-C683-474B-8EAE-3FA54900B771}" destId="{3D002938-9580-4C37-A937-06EE1FF34007}" srcOrd="0" destOrd="0" presId="urn:microsoft.com/office/officeart/2005/8/layout/hierarchy2"/>
    <dgm:cxn modelId="{0A5D2C3D-CCB7-4AAE-97F9-6DD1DB8D6376}" type="presParOf" srcId="{3D002938-9580-4C37-A937-06EE1FF34007}" destId="{28A3C775-44DD-456D-ADBA-6C2015D144BB}" srcOrd="0" destOrd="0" presId="urn:microsoft.com/office/officeart/2005/8/layout/hierarchy2"/>
    <dgm:cxn modelId="{A08FEDC5-D9A2-42B2-8447-28814969515B}" type="presParOf" srcId="{159E4A89-C683-474B-8EAE-3FA54900B771}" destId="{1237F670-3E84-4091-B1B6-F998102FD3C7}" srcOrd="1" destOrd="0" presId="urn:microsoft.com/office/officeart/2005/8/layout/hierarchy2"/>
    <dgm:cxn modelId="{47791659-001C-48B3-9161-19578AA12ECB}" type="presParOf" srcId="{1237F670-3E84-4091-B1B6-F998102FD3C7}" destId="{D9495291-86EC-4DCD-BB10-24DC98844A58}" srcOrd="0" destOrd="0" presId="urn:microsoft.com/office/officeart/2005/8/layout/hierarchy2"/>
    <dgm:cxn modelId="{3ED10931-85CD-4AF7-B564-C36407F9212A}" type="presParOf" srcId="{1237F670-3E84-4091-B1B6-F998102FD3C7}" destId="{B7AF5FD6-FC71-4C43-9ADB-E0DDF39AD7D4}" srcOrd="1" destOrd="0" presId="urn:microsoft.com/office/officeart/2005/8/layout/hierarchy2"/>
    <dgm:cxn modelId="{BD2EE079-A3F2-440F-878F-16DEE5506BF9}" type="presParOf" srcId="{A47913E6-20D7-4EF9-8087-A267EE4CBBE9}" destId="{0A6EA505-89C7-49FD-ABE4-44B8C87A9F43}" srcOrd="2" destOrd="0" presId="urn:microsoft.com/office/officeart/2005/8/layout/hierarchy2"/>
    <dgm:cxn modelId="{07FDF49D-BAC0-48A3-BE61-D3943925D5E9}" type="presParOf" srcId="{0A6EA505-89C7-49FD-ABE4-44B8C87A9F43}" destId="{A5AAA48F-9F15-49C7-A333-8B0C8DF03B3E}" srcOrd="0" destOrd="0" presId="urn:microsoft.com/office/officeart/2005/8/layout/hierarchy2"/>
    <dgm:cxn modelId="{B2478F78-C053-4BF9-A0E6-30DFE2F5124E}" type="presParOf" srcId="{A47913E6-20D7-4EF9-8087-A267EE4CBBE9}" destId="{10E2065F-A278-4DEA-AC87-92F1064AE18B}" srcOrd="3" destOrd="0" presId="urn:microsoft.com/office/officeart/2005/8/layout/hierarchy2"/>
    <dgm:cxn modelId="{AFC9F934-A21D-4B2E-B301-E8A200412646}" type="presParOf" srcId="{10E2065F-A278-4DEA-AC87-92F1064AE18B}" destId="{BCBAD13F-9F36-4A76-ACBF-38324C9DFD1E}" srcOrd="0" destOrd="0" presId="urn:microsoft.com/office/officeart/2005/8/layout/hierarchy2"/>
    <dgm:cxn modelId="{F38E1886-F2E1-45A9-ADDB-D4760018CD37}" type="presParOf" srcId="{10E2065F-A278-4DEA-AC87-92F1064AE18B}" destId="{40FF9161-F67F-470B-B339-D06EABCB52DF}" srcOrd="1" destOrd="0" presId="urn:microsoft.com/office/officeart/2005/8/layout/hierarchy2"/>
    <dgm:cxn modelId="{08BF2EF4-0222-4B89-A886-6936BEE142F6}" type="presParOf" srcId="{40FF9161-F67F-470B-B339-D06EABCB52DF}" destId="{FEC367EC-C7CC-46E0-8F0B-F4EB017F4B25}" srcOrd="0" destOrd="0" presId="urn:microsoft.com/office/officeart/2005/8/layout/hierarchy2"/>
    <dgm:cxn modelId="{2D25FD1F-991D-499A-8803-A1FD86929AE2}" type="presParOf" srcId="{FEC367EC-C7CC-46E0-8F0B-F4EB017F4B25}" destId="{C3BCA3D8-F0DE-402C-8374-951905FD4C54}" srcOrd="0" destOrd="0" presId="urn:microsoft.com/office/officeart/2005/8/layout/hierarchy2"/>
    <dgm:cxn modelId="{A5471A71-6A8C-4F88-9FB3-24BF0EC23C65}" type="presParOf" srcId="{40FF9161-F67F-470B-B339-D06EABCB52DF}" destId="{B68415FE-5E3F-482F-91F7-2CA2D6D0722D}" srcOrd="1" destOrd="0" presId="urn:microsoft.com/office/officeart/2005/8/layout/hierarchy2"/>
    <dgm:cxn modelId="{6C97632E-5163-45B2-9CB4-693851AFD1B3}" type="presParOf" srcId="{B68415FE-5E3F-482F-91F7-2CA2D6D0722D}" destId="{DD75CFEB-5D5C-464E-B857-D28B066AE2E1}" srcOrd="0" destOrd="0" presId="urn:microsoft.com/office/officeart/2005/8/layout/hierarchy2"/>
    <dgm:cxn modelId="{C6D18B33-15A6-4002-965D-5D442F5F94C7}" type="presParOf" srcId="{B68415FE-5E3F-482F-91F7-2CA2D6D0722D}" destId="{6C4899F7-A918-45D1-B75A-909AE5805EBA}" srcOrd="1" destOrd="0" presId="urn:microsoft.com/office/officeart/2005/8/layout/hierarchy2"/>
    <dgm:cxn modelId="{607304A2-6F9A-422A-8EDF-55A475B1F3AA}" type="presParOf" srcId="{7F207EC3-B869-474B-A721-8A419CB73484}" destId="{7F4C7A20-7D9B-4C87-80B4-7508EB7EED52}" srcOrd="2" destOrd="0" presId="urn:microsoft.com/office/officeart/2005/8/layout/hierarchy2"/>
    <dgm:cxn modelId="{0D0B655B-B5A3-4B4E-B1CE-FCCF0A33A648}" type="presParOf" srcId="{7F4C7A20-7D9B-4C87-80B4-7508EB7EED52}" destId="{7B43BACD-3F70-4863-BF61-523651EF3109}" srcOrd="0" destOrd="0" presId="urn:microsoft.com/office/officeart/2005/8/layout/hierarchy2"/>
    <dgm:cxn modelId="{BC83526D-7550-4B6E-9859-FC8C1DC10C3F}" type="presParOf" srcId="{7F207EC3-B869-474B-A721-8A419CB73484}" destId="{76E3E7A4-1652-4B38-A06B-68E7642740A5}" srcOrd="3" destOrd="0" presId="urn:microsoft.com/office/officeart/2005/8/layout/hierarchy2"/>
    <dgm:cxn modelId="{283E115A-28A0-41C0-AE23-C21BA98BE1E3}" type="presParOf" srcId="{76E3E7A4-1652-4B38-A06B-68E7642740A5}" destId="{F8179C33-7069-4902-8E2C-2F20E46E8782}" srcOrd="0" destOrd="0" presId="urn:microsoft.com/office/officeart/2005/8/layout/hierarchy2"/>
    <dgm:cxn modelId="{9E33B1C6-BA75-41EB-9B24-7CFBCED5054F}" type="presParOf" srcId="{76E3E7A4-1652-4B38-A06B-68E7642740A5}" destId="{6EDDF3A4-2F45-4230-83F3-C27E8F06AE10}" srcOrd="1" destOrd="0" presId="urn:microsoft.com/office/officeart/2005/8/layout/hierarchy2"/>
    <dgm:cxn modelId="{CA09B768-F230-485C-B6D2-93E768BC9FB6}" type="presParOf" srcId="{6EDDF3A4-2F45-4230-83F3-C27E8F06AE10}" destId="{306F450E-2B81-4A6B-9207-B97384612F41}" srcOrd="0" destOrd="0" presId="urn:microsoft.com/office/officeart/2005/8/layout/hierarchy2"/>
    <dgm:cxn modelId="{AD02E7DE-B9E3-4FC3-9C19-B28D1329D5B2}" type="presParOf" srcId="{306F450E-2B81-4A6B-9207-B97384612F41}" destId="{3ABC23EF-2179-439B-8D5E-B5306E91FA99}" srcOrd="0" destOrd="0" presId="urn:microsoft.com/office/officeart/2005/8/layout/hierarchy2"/>
    <dgm:cxn modelId="{76583B29-7D55-4BD4-806D-4FEA57008E8C}" type="presParOf" srcId="{6EDDF3A4-2F45-4230-83F3-C27E8F06AE10}" destId="{7B281989-846E-414B-B107-DA1938C62A09}" srcOrd="1" destOrd="0" presId="urn:microsoft.com/office/officeart/2005/8/layout/hierarchy2"/>
    <dgm:cxn modelId="{B09A0C33-3C23-440D-B9A4-DEA8B55FC750}" type="presParOf" srcId="{7B281989-846E-414B-B107-DA1938C62A09}" destId="{E3F8EBE6-F572-48F2-83CE-C1DC35D3DBAE}" srcOrd="0" destOrd="0" presId="urn:microsoft.com/office/officeart/2005/8/layout/hierarchy2"/>
    <dgm:cxn modelId="{3C549FF4-49AD-4BB5-9D3B-7C4998637DC4}" type="presParOf" srcId="{7B281989-846E-414B-B107-DA1938C62A09}" destId="{3B70D308-D149-46A8-BBDB-76C1F1117C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97F6282-A47E-454E-B88F-9B5B94BD8D1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789F33A-91B2-4955-9428-C7DE4A5DD3EF}">
      <dgm:prSet phldrT="[Text]" custT="1"/>
      <dgm:spPr/>
      <dgm:t>
        <a:bodyPr/>
        <a:lstStyle/>
        <a:p>
          <a:r>
            <a:rPr lang="en-US" sz="2000" dirty="0"/>
            <a:t>The decision tree algorithm takes a large set of training data to compute the tree</a:t>
          </a:r>
        </a:p>
      </dgm:t>
    </dgm:pt>
    <dgm:pt modelId="{F6E99A41-DA82-4ABF-9B94-F74DAEF40AB3}" type="parTrans" cxnId="{D065C395-8D05-4FD4-B353-81F8032116C6}">
      <dgm:prSet/>
      <dgm:spPr/>
      <dgm:t>
        <a:bodyPr/>
        <a:lstStyle/>
        <a:p>
          <a:endParaRPr lang="en-US" sz="2000"/>
        </a:p>
      </dgm:t>
    </dgm:pt>
    <dgm:pt modelId="{51806263-8246-4827-B0D8-342DDF41AC9B}" type="sibTrans" cxnId="{D065C395-8D05-4FD4-B353-81F8032116C6}">
      <dgm:prSet/>
      <dgm:spPr/>
      <dgm:t>
        <a:bodyPr/>
        <a:lstStyle/>
        <a:p>
          <a:endParaRPr lang="en-US" sz="2000"/>
        </a:p>
      </dgm:t>
    </dgm:pt>
    <dgm:pt modelId="{38527036-2359-46FC-BAD7-407A6180493F}">
      <dgm:prSet phldrT="[Text]" custT="1"/>
      <dgm:spPr/>
      <dgm:t>
        <a:bodyPr/>
        <a:lstStyle/>
        <a:p>
          <a:r>
            <a:rPr lang="en-US" sz="2000" dirty="0"/>
            <a:t>In the data: </a:t>
          </a:r>
        </a:p>
        <a:p>
          <a:r>
            <a:rPr lang="en-US" sz="2000" dirty="0"/>
            <a:t>Similar cases may have different outcomes</a:t>
          </a:r>
        </a:p>
      </dgm:t>
    </dgm:pt>
    <dgm:pt modelId="{193B0C52-BD41-4B6D-AFD6-CB9BA57AF53C}" type="parTrans" cxnId="{9D33A975-FA5D-40BD-83D8-711D32204F7D}">
      <dgm:prSet/>
      <dgm:spPr/>
      <dgm:t>
        <a:bodyPr/>
        <a:lstStyle/>
        <a:p>
          <a:endParaRPr lang="en-US" sz="2000"/>
        </a:p>
      </dgm:t>
    </dgm:pt>
    <dgm:pt modelId="{8AAF2FEB-D205-4DEB-A2F6-7244622960D1}" type="sibTrans" cxnId="{9D33A975-FA5D-40BD-83D8-711D32204F7D}">
      <dgm:prSet/>
      <dgm:spPr/>
      <dgm:t>
        <a:bodyPr/>
        <a:lstStyle/>
        <a:p>
          <a:endParaRPr lang="en-US" sz="2000"/>
        </a:p>
      </dgm:t>
    </dgm:pt>
    <dgm:pt modelId="{99C7AB69-C8BB-462B-A00E-8EB91B71233A}">
      <dgm:prSet phldrT="[Text]" custT="1"/>
      <dgm:spPr/>
      <dgm:t>
        <a:bodyPr/>
        <a:lstStyle/>
        <a:p>
          <a:r>
            <a:rPr lang="en-US" sz="2000" dirty="0"/>
            <a:t>So probability of an outcome is computed</a:t>
          </a:r>
        </a:p>
      </dgm:t>
    </dgm:pt>
    <dgm:pt modelId="{EB7C0274-15B0-49CA-8E34-7E506EB97146}" type="parTrans" cxnId="{6D26FFD2-66C2-4818-8CA0-7BDFE6592CCC}">
      <dgm:prSet/>
      <dgm:spPr/>
      <dgm:t>
        <a:bodyPr/>
        <a:lstStyle/>
        <a:p>
          <a:endParaRPr lang="en-US" sz="2000"/>
        </a:p>
      </dgm:t>
    </dgm:pt>
    <dgm:pt modelId="{A68252B4-C6E7-4DB8-84E4-B7ADACBED015}" type="sibTrans" cxnId="{6D26FFD2-66C2-4818-8CA0-7BDFE6592CCC}">
      <dgm:prSet/>
      <dgm:spPr/>
      <dgm:t>
        <a:bodyPr/>
        <a:lstStyle/>
        <a:p>
          <a:endParaRPr lang="en-US" sz="2000"/>
        </a:p>
      </dgm:t>
    </dgm:pt>
    <dgm:pt modelId="{1179846B-AF0A-4D48-ABCD-589C6CB14DDD}" type="pres">
      <dgm:prSet presAssocID="{997F6282-A47E-454E-B88F-9B5B94BD8D16}" presName="diagram" presStyleCnt="0">
        <dgm:presLayoutVars>
          <dgm:dir/>
          <dgm:resizeHandles val="exact"/>
        </dgm:presLayoutVars>
      </dgm:prSet>
      <dgm:spPr/>
    </dgm:pt>
    <dgm:pt modelId="{DC0B47A5-AC42-45AF-AE9A-F8B02E88CEC0}" type="pres">
      <dgm:prSet presAssocID="{E789F33A-91B2-4955-9428-C7DE4A5DD3EF}" presName="node" presStyleLbl="node1" presStyleIdx="0" presStyleCnt="3" custScaleY="131015">
        <dgm:presLayoutVars>
          <dgm:bulletEnabled val="1"/>
        </dgm:presLayoutVars>
      </dgm:prSet>
      <dgm:spPr/>
    </dgm:pt>
    <dgm:pt modelId="{DFE461FF-818D-4F9F-A323-24C02E0B63EC}" type="pres">
      <dgm:prSet presAssocID="{51806263-8246-4827-B0D8-342DDF41AC9B}" presName="sibTrans" presStyleCnt="0"/>
      <dgm:spPr/>
    </dgm:pt>
    <dgm:pt modelId="{23EED88A-158C-4070-ADDB-CDCC35C3ED7F}" type="pres">
      <dgm:prSet presAssocID="{38527036-2359-46FC-BAD7-407A6180493F}" presName="node" presStyleLbl="node1" presStyleIdx="1" presStyleCnt="3" custScaleY="131015">
        <dgm:presLayoutVars>
          <dgm:bulletEnabled val="1"/>
        </dgm:presLayoutVars>
      </dgm:prSet>
      <dgm:spPr/>
    </dgm:pt>
    <dgm:pt modelId="{E543E221-F789-4681-B639-90F5E174E327}" type="pres">
      <dgm:prSet presAssocID="{8AAF2FEB-D205-4DEB-A2F6-7244622960D1}" presName="sibTrans" presStyleCnt="0"/>
      <dgm:spPr/>
    </dgm:pt>
    <dgm:pt modelId="{66568D41-6D54-4FD7-98B5-D7C71B9E518C}" type="pres">
      <dgm:prSet presAssocID="{99C7AB69-C8BB-462B-A00E-8EB91B71233A}" presName="node" presStyleLbl="node1" presStyleIdx="2" presStyleCnt="3" custScaleY="131015">
        <dgm:presLayoutVars>
          <dgm:bulletEnabled val="1"/>
        </dgm:presLayoutVars>
      </dgm:prSet>
      <dgm:spPr/>
    </dgm:pt>
  </dgm:ptLst>
  <dgm:cxnLst>
    <dgm:cxn modelId="{BA3FC608-D70F-4ABB-B7F3-D034BF10269B}" type="presOf" srcId="{E789F33A-91B2-4955-9428-C7DE4A5DD3EF}" destId="{DC0B47A5-AC42-45AF-AE9A-F8B02E88CEC0}" srcOrd="0" destOrd="0" presId="urn:microsoft.com/office/officeart/2005/8/layout/default"/>
    <dgm:cxn modelId="{E58D0918-C05E-4D14-B288-35C64C9F7819}" type="presOf" srcId="{99C7AB69-C8BB-462B-A00E-8EB91B71233A}" destId="{66568D41-6D54-4FD7-98B5-D7C71B9E518C}" srcOrd="0" destOrd="0" presId="urn:microsoft.com/office/officeart/2005/8/layout/default"/>
    <dgm:cxn modelId="{F750792E-B194-42C5-8580-EF486CC8598B}" type="presOf" srcId="{38527036-2359-46FC-BAD7-407A6180493F}" destId="{23EED88A-158C-4070-ADDB-CDCC35C3ED7F}" srcOrd="0" destOrd="0" presId="urn:microsoft.com/office/officeart/2005/8/layout/default"/>
    <dgm:cxn modelId="{9D33A975-FA5D-40BD-83D8-711D32204F7D}" srcId="{997F6282-A47E-454E-B88F-9B5B94BD8D16}" destId="{38527036-2359-46FC-BAD7-407A6180493F}" srcOrd="1" destOrd="0" parTransId="{193B0C52-BD41-4B6D-AFD6-CB9BA57AF53C}" sibTransId="{8AAF2FEB-D205-4DEB-A2F6-7244622960D1}"/>
    <dgm:cxn modelId="{D065C395-8D05-4FD4-B353-81F8032116C6}" srcId="{997F6282-A47E-454E-B88F-9B5B94BD8D16}" destId="{E789F33A-91B2-4955-9428-C7DE4A5DD3EF}" srcOrd="0" destOrd="0" parTransId="{F6E99A41-DA82-4ABF-9B94-F74DAEF40AB3}" sibTransId="{51806263-8246-4827-B0D8-342DDF41AC9B}"/>
    <dgm:cxn modelId="{6D26FFD2-66C2-4818-8CA0-7BDFE6592CCC}" srcId="{997F6282-A47E-454E-B88F-9B5B94BD8D16}" destId="{99C7AB69-C8BB-462B-A00E-8EB91B71233A}" srcOrd="2" destOrd="0" parTransId="{EB7C0274-15B0-49CA-8E34-7E506EB97146}" sibTransId="{A68252B4-C6E7-4DB8-84E4-B7ADACBED015}"/>
    <dgm:cxn modelId="{4B97AEF0-A8A5-45F0-81D1-E7CD2877A3B8}" type="presOf" srcId="{997F6282-A47E-454E-B88F-9B5B94BD8D16}" destId="{1179846B-AF0A-4D48-ABCD-589C6CB14DDD}" srcOrd="0" destOrd="0" presId="urn:microsoft.com/office/officeart/2005/8/layout/default"/>
    <dgm:cxn modelId="{81A0EAC6-437A-43BC-AC26-C8F7A98320A6}" type="presParOf" srcId="{1179846B-AF0A-4D48-ABCD-589C6CB14DDD}" destId="{DC0B47A5-AC42-45AF-AE9A-F8B02E88CEC0}" srcOrd="0" destOrd="0" presId="urn:microsoft.com/office/officeart/2005/8/layout/default"/>
    <dgm:cxn modelId="{C8F12BF1-E8B7-48B3-B65F-ABF7D23D3B60}" type="presParOf" srcId="{1179846B-AF0A-4D48-ABCD-589C6CB14DDD}" destId="{DFE461FF-818D-4F9F-A323-24C02E0B63EC}" srcOrd="1" destOrd="0" presId="urn:microsoft.com/office/officeart/2005/8/layout/default"/>
    <dgm:cxn modelId="{49A4F40B-DC5D-4D4D-A6F6-080778AC51A3}" type="presParOf" srcId="{1179846B-AF0A-4D48-ABCD-589C6CB14DDD}" destId="{23EED88A-158C-4070-ADDB-CDCC35C3ED7F}" srcOrd="2" destOrd="0" presId="urn:microsoft.com/office/officeart/2005/8/layout/default"/>
    <dgm:cxn modelId="{0042CA1C-3657-4E8D-AB33-1AA49163CDD7}" type="presParOf" srcId="{1179846B-AF0A-4D48-ABCD-589C6CB14DDD}" destId="{E543E221-F789-4681-B639-90F5E174E327}" srcOrd="3" destOrd="0" presId="urn:microsoft.com/office/officeart/2005/8/layout/default"/>
    <dgm:cxn modelId="{3BFFF9FF-30E6-499B-BA90-2F4111A06E4F}" type="presParOf" srcId="{1179846B-AF0A-4D48-ABCD-589C6CB14DDD}" destId="{66568D41-6D54-4FD7-98B5-D7C71B9E518C}"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endParaRPr lang="en-US" dirty="0">
            <a:solidFill>
              <a:schemeClr val="bg1"/>
            </a:solidFill>
          </a:endParaRP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endParaRPr lang="en-US" dirty="0"/>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endParaRPr lang="en-US" dirty="0">
            <a:solidFill>
              <a:schemeClr val="bg1"/>
            </a:solidFill>
          </a:endParaRP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9E199A00-4FD1-4CAE-A3D5-7500A9CDB562}" type="presOf" srcId="{5BF11984-0E64-4B57-B875-2E1B0B00A098}" destId="{31D0A266-AA5A-4E51-BC99-D0CDA70500B6}" srcOrd="0" destOrd="0" presId="urn:microsoft.com/office/officeart/2005/8/layout/hierarchy2"/>
    <dgm:cxn modelId="{BF35EB04-34A4-4D07-ABD0-AB9FC2DE2682}" type="presOf" srcId="{35620437-B674-441E-BE64-127B11C8921C}" destId="{C7F46534-8252-45D8-B9A1-8986B75AB1C1}" srcOrd="1" destOrd="0" presId="urn:microsoft.com/office/officeart/2005/8/layout/hierarchy2"/>
    <dgm:cxn modelId="{59CDA708-D794-410D-B50B-B4F4D2085277}" type="presOf" srcId="{51CA0FC4-56AD-4A14-A18D-AD08A9D56AF2}" destId="{2951EFB9-CA63-48AD-A351-B1EC841ED46A}" srcOrd="0" destOrd="0" presId="urn:microsoft.com/office/officeart/2005/8/layout/hierarchy2"/>
    <dgm:cxn modelId="{A0DBB211-0D02-4002-A446-588F09A23A0C}" type="presOf" srcId="{51CA0FC4-56AD-4A14-A18D-AD08A9D56AF2}" destId="{34D20AF5-6735-4F2F-803B-ACF9EE36BEA2}" srcOrd="1" destOrd="0" presId="urn:microsoft.com/office/officeart/2005/8/layout/hierarchy2"/>
    <dgm:cxn modelId="{6BAC4E14-7027-4310-8105-A23AB2E54FAC}" type="presOf" srcId="{AB713054-F984-4E73-B88E-60C1BFF55F0C}" destId="{9C04ADB7-7B5E-463A-A24D-8A9EBD543A34}" srcOrd="0" destOrd="0" presId="urn:microsoft.com/office/officeart/2005/8/layout/hierarchy2"/>
    <dgm:cxn modelId="{D4481619-2BAA-4EC7-9D67-14D2B623455B}" type="presOf" srcId="{29B19C76-28E5-47C9-A96C-57318656787A}" destId="{7F788EF5-DC52-4163-B798-0DFF5CF2C276}" srcOrd="0" destOrd="0" presId="urn:microsoft.com/office/officeart/2005/8/layout/hierarchy2"/>
    <dgm:cxn modelId="{4942011B-18AC-4AD6-8A17-0AA4270B1635}" type="presOf" srcId="{8D300FD8-F99E-4E8E-904B-BA6027F12312}" destId="{37F8AF4D-6047-40EA-841C-0CB07C1CC88F}" srcOrd="1" destOrd="0" presId="urn:microsoft.com/office/officeart/2005/8/layout/hierarchy2"/>
    <dgm:cxn modelId="{51E63E1C-8012-4EBD-A7ED-C87646182B56}" type="presOf" srcId="{DF7B78C9-B3EF-44CF-852D-36C695E50F17}" destId="{A40036BC-E5D6-446C-80F6-C7A4B80883DA}" srcOrd="0" destOrd="0" presId="urn:microsoft.com/office/officeart/2005/8/layout/hierarchy2"/>
    <dgm:cxn modelId="{D993F71C-0EB6-46F1-9944-F208398D305B}" type="presOf" srcId="{62A74657-1757-4134-B32F-736F54F796F4}" destId="{0D57AE7D-6277-4AFD-8A7D-B6521F402FAC}" srcOrd="0" destOrd="0" presId="urn:microsoft.com/office/officeart/2005/8/layout/hierarchy2"/>
    <dgm:cxn modelId="{0E97FA1F-8ED8-4B8B-9BBE-D304183A382C}" type="presOf" srcId="{B5DB198B-E114-4475-880F-7A6C856D26AF}" destId="{4239A36A-38B8-4FB9-9FDC-677CDBD7D5BC}"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9C1C8B26-DCBF-4505-9A6B-280A63FF04C0}" type="presOf" srcId="{AC412031-9545-4DC8-ACBC-5942C63FF0B9}" destId="{CEB35589-E368-4BD1-AB36-49CDB99364D5}" srcOrd="0" destOrd="0" presId="urn:microsoft.com/office/officeart/2005/8/layout/hierarchy2"/>
    <dgm:cxn modelId="{4984A726-C878-4666-BCAA-8ED61FF66F53}" type="presOf" srcId="{E3D7FB9E-9622-4165-894E-263143EEC98E}" destId="{86B348EC-F8BD-4917-A3B0-428897B6BCC8}" srcOrd="0" destOrd="0" presId="urn:microsoft.com/office/officeart/2005/8/layout/hierarchy2"/>
    <dgm:cxn modelId="{EA1FEF29-19FC-4F1B-8B80-5EF72F659908}" srcId="{2C0E8DAB-083B-498A-A610-C8E540D1F95F}" destId="{195B9EE5-1EFB-4F31-AB89-D8A0164D7F56}" srcOrd="1" destOrd="0" parTransId="{8D300FD8-F99E-4E8E-904B-BA6027F12312}" sibTransId="{1D1000F0-49AD-4391-AF7F-BCC139834308}"/>
    <dgm:cxn modelId="{A6AF2E2C-BA17-4266-BFA4-FA72118172A0}" type="presOf" srcId="{B5DB198B-E114-4475-880F-7A6C856D26AF}" destId="{F0640859-70FD-45E2-89B2-966EFB26F72D}"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2427BE39-D47D-4756-BEC8-D8A39D9AA72C}" type="presOf" srcId="{2B250F0C-4E60-4888-AB85-917A9C3905BD}" destId="{FB9CE7AB-F422-4FE4-9FA5-61325F477F59}" srcOrd="1" destOrd="0" presId="urn:microsoft.com/office/officeart/2005/8/layout/hierarchy2"/>
    <dgm:cxn modelId="{7FD3B03C-2B0C-42F4-8256-8A134C1D9553}" type="presOf" srcId="{4AC740F5-7A0B-425C-9B3E-37C36A205422}" destId="{DD8EF61D-0D20-4705-AB55-535AF47A94C5}" srcOrd="0" destOrd="0" presId="urn:microsoft.com/office/officeart/2005/8/layout/hierarchy2"/>
    <dgm:cxn modelId="{8CE9CC3D-9378-45E7-BA2B-6F88372789A9}" type="presOf" srcId="{CD7A4058-34F4-4D30-B853-2FEEFACFAA91}" destId="{CB8FFB81-E4E3-43C3-8CF6-A920227023D6}" srcOrd="0" destOrd="0" presId="urn:microsoft.com/office/officeart/2005/8/layout/hierarchy2"/>
    <dgm:cxn modelId="{CCC49C41-0457-4EC9-BC98-70381522DC5E}" type="presOf" srcId="{192981D6-D395-421F-849F-8CEA5A562D44}" destId="{246D3C73-DB90-4F3F-B2CE-19B8FAF892C5}" srcOrd="1" destOrd="0" presId="urn:microsoft.com/office/officeart/2005/8/layout/hierarchy2"/>
    <dgm:cxn modelId="{FD219A64-B21A-4B01-890A-686F64C20C5D}" type="presOf" srcId="{33401E37-71FE-4451-BCD3-F37629F87B29}" destId="{088DDF99-B61C-4A64-AA14-854E47AF3584}" srcOrd="1" destOrd="0" presId="urn:microsoft.com/office/officeart/2005/8/layout/hierarchy2"/>
    <dgm:cxn modelId="{A1AC5948-DA33-4262-9ADA-EEDA9758221E}" type="presOf" srcId="{3B1B22F4-350F-4BC1-A123-F6062B0A8B95}" destId="{BA0C878D-3867-44B7-9E66-E292FB7D0CD3}" srcOrd="0" destOrd="0" presId="urn:microsoft.com/office/officeart/2005/8/layout/hierarchy2"/>
    <dgm:cxn modelId="{C8D33B4A-0907-4CB5-AD9C-6EEB74E2CFDD}" type="presOf" srcId="{5298254B-75EF-4481-9316-64F54046A9CE}" destId="{AD69DD67-DA8B-4327-8FB6-B1ED5881B6C0}"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709F324C-6D5F-4D86-95C1-DE1D8622FD15}" type="presOf" srcId="{1C2ABE6B-2194-4104-A754-33FF1C233404}" destId="{B6DAA14B-3305-4F93-A6BA-AC8805E13BBC}" srcOrd="0" destOrd="0" presId="urn:microsoft.com/office/officeart/2005/8/layout/hierarchy2"/>
    <dgm:cxn modelId="{C921F76E-C5CD-4EA7-A4CE-F0F9C48EE9AA}" type="presOf" srcId="{9DE36E45-D8F6-4E64-BE13-DED9608A523D}" destId="{70CFE622-9822-4AED-B673-DD47B2D762F4}" srcOrd="0" destOrd="0" presId="urn:microsoft.com/office/officeart/2005/8/layout/hierarchy2"/>
    <dgm:cxn modelId="{E8E91955-8832-4D2C-8DAF-25BF1E6C1BA8}" type="presOf" srcId="{B487B2ED-E69D-4DD6-9E27-3D52FE6528BC}" destId="{7CD5B262-0843-40A9-B018-58A5C8DBE7C6}" srcOrd="0" destOrd="0" presId="urn:microsoft.com/office/officeart/2005/8/layout/hierarchy2"/>
    <dgm:cxn modelId="{EEC49155-7AF7-4C95-98F8-7D16330BFA06}" type="presOf" srcId="{78719D9A-1EF8-46FC-8F7F-64CB86D163E5}" destId="{AEC6587A-76AF-44E9-BC10-667E8682EB31}" srcOrd="1" destOrd="0" presId="urn:microsoft.com/office/officeart/2005/8/layout/hierarchy2"/>
    <dgm:cxn modelId="{A122FD75-2041-46B5-AA7B-20171433E18D}" type="presOf" srcId="{5BF11984-0E64-4B57-B875-2E1B0B00A098}" destId="{37A62DE8-991B-4255-B69A-EED90D4303BD}" srcOrd="1" destOrd="0" presId="urn:microsoft.com/office/officeart/2005/8/layout/hierarchy2"/>
    <dgm:cxn modelId="{A9090F58-14AD-4B2C-A35B-E8FC7832ADC2}" type="presOf" srcId="{3B1B22F4-350F-4BC1-A123-F6062B0A8B95}" destId="{E39695A4-54B7-4CB7-AA93-918708DEE7F7}" srcOrd="1" destOrd="0" presId="urn:microsoft.com/office/officeart/2005/8/layout/hierarchy2"/>
    <dgm:cxn modelId="{F7E6497D-7EE6-43DA-9BC4-1237816C0208}" type="presOf" srcId="{E6A63798-4050-4A2F-9AA9-FB5D925F7930}" destId="{D2915285-78D3-4FD7-B30D-F18D871355D3}" srcOrd="0" destOrd="0" presId="urn:microsoft.com/office/officeart/2005/8/layout/hierarchy2"/>
    <dgm:cxn modelId="{142AA77D-3115-4D5A-A8A6-CEE338B7752D}" type="presOf" srcId="{B88A5BE3-D857-4A15-81D6-A637ABABF1ED}" destId="{776B66B8-00FC-404C-89CC-70709C5E302B}"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9EE45B81-A689-475B-A660-98A91953C789}" type="presOf" srcId="{62A74657-1757-4134-B32F-736F54F796F4}" destId="{31B006C0-0EA0-4561-A653-10E38A298D09}" srcOrd="1" destOrd="0" presId="urn:microsoft.com/office/officeart/2005/8/layout/hierarchy2"/>
    <dgm:cxn modelId="{E71A4185-F212-483B-853D-6E1EFBF00A16}" type="presOf" srcId="{78719D9A-1EF8-46FC-8F7F-64CB86D163E5}" destId="{D773FB9E-9C8A-4167-990C-866779B960A7}" srcOrd="0" destOrd="0" presId="urn:microsoft.com/office/officeart/2005/8/layout/hierarchy2"/>
    <dgm:cxn modelId="{2B284186-1250-4F4D-8A3E-018EBFE9EE09}" type="presOf" srcId="{C69F461A-897A-4BF5-9B75-F51BC5391E24}" destId="{9BCABDBA-7F17-4ABD-88F5-05078D8F9D3D}" srcOrd="0" destOrd="0" presId="urn:microsoft.com/office/officeart/2005/8/layout/hierarchy2"/>
    <dgm:cxn modelId="{73910F8A-98E0-46A1-B581-EE9FE8A5139D}" type="presOf" srcId="{364AA1AE-EE94-40DC-A13C-26E16E52F283}" destId="{FE373A7E-3635-4340-9347-46B6BFBFD200}" srcOrd="0" destOrd="0" presId="urn:microsoft.com/office/officeart/2005/8/layout/hierarchy2"/>
    <dgm:cxn modelId="{05C48B8E-F539-4FE0-B7E8-3EDD05530057}" type="presOf" srcId="{F0B9BAFF-14FA-4FD1-90AF-A0E86CFD26E0}" destId="{A438051B-3C6F-4543-B441-F2A2CEB90A1B}" srcOrd="0" destOrd="0" presId="urn:microsoft.com/office/officeart/2005/8/layout/hierarchy2"/>
    <dgm:cxn modelId="{E4A37191-9D03-4879-8E82-980976E359CD}" type="presOf" srcId="{565E1BEE-27C3-4F31-A8B1-EE2149CF7DB5}" destId="{3F4CF3E3-0AF7-4852-917A-846D9EF91ABA}"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6280FF9E-BEFD-404C-AFAD-BE54D5072C77}" type="presOf" srcId="{9BBA12D4-0609-4551-A692-41B6FD5C6578}" destId="{9BF4DBD3-5F95-474B-ADAC-133F9056B28B}" srcOrd="1" destOrd="0" presId="urn:microsoft.com/office/officeart/2005/8/layout/hierarchy2"/>
    <dgm:cxn modelId="{1EDBC79F-AD9C-49B1-8736-720BB8B18832}" type="presOf" srcId="{9BBA12D4-0609-4551-A692-41B6FD5C6578}" destId="{906EDC7A-0D71-4D4B-BA38-915370AA5ADA}" srcOrd="0" destOrd="0" presId="urn:microsoft.com/office/officeart/2005/8/layout/hierarchy2"/>
    <dgm:cxn modelId="{5BCED7B0-DD9C-44F5-907B-9A5F9F24435D}" type="presOf" srcId="{C69F461A-897A-4BF5-9B75-F51BC5391E24}" destId="{5FEF92C6-AD1B-43F2-B683-83434038F417}" srcOrd="1" destOrd="0" presId="urn:microsoft.com/office/officeart/2005/8/layout/hierarchy2"/>
    <dgm:cxn modelId="{58BB18B4-BF98-4D63-B8C8-6D9A5C5D7FB1}" type="presOf" srcId="{8D300FD8-F99E-4E8E-904B-BA6027F12312}" destId="{EA7B220E-DA23-4680-8C80-00CBE08DC458}"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6EB2B4C1-5CDF-49D3-8294-2194878CC59B}" type="presOf" srcId="{364AA1AE-EE94-40DC-A13C-26E16E52F283}" destId="{47273E5C-67B7-4AF6-AC59-BF0E8FE9A07A}" srcOrd="1" destOrd="0" presId="urn:microsoft.com/office/officeart/2005/8/layout/hierarchy2"/>
    <dgm:cxn modelId="{1BED1FC4-6FE9-4B22-9924-FB86B7061C52}" type="presOf" srcId="{E3D7FB9E-9622-4165-894E-263143EEC98E}" destId="{A89A13DB-233E-4EEC-9999-82C30F66A90E}"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D929EECE-6BFD-4C2B-AC42-5C13B2EF603C}" type="presOf" srcId="{195B9EE5-1EFB-4F31-AB89-D8A0164D7F56}" destId="{6584FD33-B777-4F82-B4D0-B5E46AC2C02D}" srcOrd="0"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5D0440D6-A8EC-45F3-B62D-909A8E61E148}" type="presOf" srcId="{F79E7C3E-1450-474E-8C09-C55A71BFC6B5}" destId="{20234416-28EC-4241-BCF5-E0C7F6003066}" srcOrd="0" destOrd="0" presId="urn:microsoft.com/office/officeart/2005/8/layout/hierarchy2"/>
    <dgm:cxn modelId="{E49DA3D6-76C9-4595-9B36-E422AFBF51F8}" srcId="{F79E7C3E-1450-474E-8C09-C55A71BFC6B5}" destId="{E6A63798-4050-4A2F-9AA9-FB5D925F7930}" srcOrd="0" destOrd="0" parTransId="{B5DB198B-E114-4475-880F-7A6C856D26AF}" sibTransId="{BFBBCC0F-6004-4576-B2CD-A4EF6BA1884F}"/>
    <dgm:cxn modelId="{C8674CD8-8F0E-4502-8D5C-DD7AAD7EFCAB}" type="presOf" srcId="{35620437-B674-441E-BE64-127B11C8921C}" destId="{F6E4463E-7AB1-40C6-9184-A50DB147E61E}"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3F240DE5-D8B8-44C4-B2EC-36830053169E}" type="presOf" srcId="{33401E37-71FE-4451-BCD3-F37629F87B29}" destId="{EDCF3DD2-E149-42B6-827D-DBC2235C186A}" srcOrd="0" destOrd="0" presId="urn:microsoft.com/office/officeart/2005/8/layout/hierarchy2"/>
    <dgm:cxn modelId="{7C9BF1E5-32B1-429B-90CB-B5C9713F0F39}" type="presOf" srcId="{D9A682CB-5DDE-43AB-919F-8B7F7B104615}" destId="{73BB7357-1A7B-4050-88C4-790ADBCB625D}" srcOrd="0" destOrd="0" presId="urn:microsoft.com/office/officeart/2005/8/layout/hierarchy2"/>
    <dgm:cxn modelId="{B422B6EB-EB6F-4AA2-A940-B2103C988373}" srcId="{195B9EE5-1EFB-4F31-AB89-D8A0164D7F56}" destId="{565E1BEE-27C3-4F31-A8B1-EE2149CF7DB5}" srcOrd="0" destOrd="0" parTransId="{29B19C76-28E5-47C9-A96C-57318656787A}" sibTransId="{1314FB65-4B3B-4AA7-9A8F-1611F4F04A90}"/>
    <dgm:cxn modelId="{A1EAC6EB-5176-445F-8F03-B80C7B5BCAFB}" type="presOf" srcId="{29B19C76-28E5-47C9-A96C-57318656787A}" destId="{2242881E-6013-4E89-ABE5-27D85D3B39D5}" srcOrd="1" destOrd="0" presId="urn:microsoft.com/office/officeart/2005/8/layout/hierarchy2"/>
    <dgm:cxn modelId="{77E494EC-0842-432D-A759-B65342B135B2}" type="presOf" srcId="{2C0E8DAB-083B-498A-A610-C8E540D1F95F}" destId="{B110B952-0C9F-4163-9C30-E699F6BC7E5B}" srcOrd="0" destOrd="0" presId="urn:microsoft.com/office/officeart/2005/8/layout/hierarchy2"/>
    <dgm:cxn modelId="{BD45FBEE-69C2-4A62-BFD6-DD185A040797}" type="presOf" srcId="{192981D6-D395-421F-849F-8CEA5A562D44}" destId="{E896778B-EE3E-4BFF-9DFE-42B988C3A32F}"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2C5CE0F5-E249-460A-9CEA-A2B515BE15E1}" type="presOf" srcId="{48D4D2DD-923D-473B-8FF8-F00B40868278}" destId="{3DC07AF5-D86B-4C94-B519-7A6277D2FBCD}" srcOrd="0"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FFE9FAFE-40D9-40F0-AAB1-95A0081B8B9C}" type="presOf" srcId="{2B250F0C-4E60-4888-AB85-917A9C3905BD}" destId="{9D22EEE4-FF93-4FD7-9762-7F90B9B2174D}" srcOrd="0" destOrd="0" presId="urn:microsoft.com/office/officeart/2005/8/layout/hierarchy2"/>
    <dgm:cxn modelId="{C1EF47A1-A48A-4FAF-BA7D-BE74DD98858A}" type="presParOf" srcId="{B6DAA14B-3305-4F93-A6BA-AC8805E13BBC}" destId="{45E3ECBA-C6D0-4585-880A-A01F56B443D6}" srcOrd="0" destOrd="0" presId="urn:microsoft.com/office/officeart/2005/8/layout/hierarchy2"/>
    <dgm:cxn modelId="{568F69B6-B4C5-4F3C-8370-51B4070E5565}" type="presParOf" srcId="{45E3ECBA-C6D0-4585-880A-A01F56B443D6}" destId="{AD69DD67-DA8B-4327-8FB6-B1ED5881B6C0}" srcOrd="0" destOrd="0" presId="urn:microsoft.com/office/officeart/2005/8/layout/hierarchy2"/>
    <dgm:cxn modelId="{0F1EE668-616F-4DBA-BD3C-77FB3E929C0F}" type="presParOf" srcId="{45E3ECBA-C6D0-4585-880A-A01F56B443D6}" destId="{AEFB50EF-9B7B-4A67-8A06-3768D82F4F35}" srcOrd="1" destOrd="0" presId="urn:microsoft.com/office/officeart/2005/8/layout/hierarchy2"/>
    <dgm:cxn modelId="{76F1A054-53FA-417D-9233-1B0A31A3E469}" type="presParOf" srcId="{AEFB50EF-9B7B-4A67-8A06-3768D82F4F35}" destId="{906EDC7A-0D71-4D4B-BA38-915370AA5ADA}" srcOrd="0" destOrd="0" presId="urn:microsoft.com/office/officeart/2005/8/layout/hierarchy2"/>
    <dgm:cxn modelId="{B59AFDE5-D2D0-400A-A0EA-FD29C058B18A}" type="presParOf" srcId="{906EDC7A-0D71-4D4B-BA38-915370AA5ADA}" destId="{9BF4DBD3-5F95-474B-ADAC-133F9056B28B}" srcOrd="0" destOrd="0" presId="urn:microsoft.com/office/officeart/2005/8/layout/hierarchy2"/>
    <dgm:cxn modelId="{A9C837D9-78CD-4D17-8D75-AB1D145F20B4}" type="presParOf" srcId="{AEFB50EF-9B7B-4A67-8A06-3768D82F4F35}" destId="{7D96E242-F765-43D2-885D-856E91BD7876}" srcOrd="1" destOrd="0" presId="urn:microsoft.com/office/officeart/2005/8/layout/hierarchy2"/>
    <dgm:cxn modelId="{47044219-0AD3-4F6B-BD49-A1C1F810C9CD}" type="presParOf" srcId="{7D96E242-F765-43D2-885D-856E91BD7876}" destId="{73BB7357-1A7B-4050-88C4-790ADBCB625D}" srcOrd="0" destOrd="0" presId="urn:microsoft.com/office/officeart/2005/8/layout/hierarchy2"/>
    <dgm:cxn modelId="{0D4E32BE-0226-4070-8FE7-A8D548A002D2}" type="presParOf" srcId="{7D96E242-F765-43D2-885D-856E91BD7876}" destId="{D56EE5CC-C4D8-4DA6-AC06-6FF6333366BE}" srcOrd="1" destOrd="0" presId="urn:microsoft.com/office/officeart/2005/8/layout/hierarchy2"/>
    <dgm:cxn modelId="{EEF0BC32-37B2-4F62-9ADF-C580EF5C1B14}" type="presParOf" srcId="{D56EE5CC-C4D8-4DA6-AC06-6FF6333366BE}" destId="{2951EFB9-CA63-48AD-A351-B1EC841ED46A}" srcOrd="0" destOrd="0" presId="urn:microsoft.com/office/officeart/2005/8/layout/hierarchy2"/>
    <dgm:cxn modelId="{8B7FEB97-AA9F-476E-B6DE-4E029FA8DEC2}" type="presParOf" srcId="{2951EFB9-CA63-48AD-A351-B1EC841ED46A}" destId="{34D20AF5-6735-4F2F-803B-ACF9EE36BEA2}" srcOrd="0" destOrd="0" presId="urn:microsoft.com/office/officeart/2005/8/layout/hierarchy2"/>
    <dgm:cxn modelId="{161B88A6-2BA6-4B06-9B71-9F4BD82959DF}" type="presParOf" srcId="{D56EE5CC-C4D8-4DA6-AC06-6FF6333366BE}" destId="{E4EEF5AC-A0E9-4DFF-973A-8F4B97B35161}" srcOrd="1" destOrd="0" presId="urn:microsoft.com/office/officeart/2005/8/layout/hierarchy2"/>
    <dgm:cxn modelId="{52F13971-8859-47A4-BDC7-C98277D9923A}" type="presParOf" srcId="{E4EEF5AC-A0E9-4DFF-973A-8F4B97B35161}" destId="{A40036BC-E5D6-446C-80F6-C7A4B80883DA}" srcOrd="0" destOrd="0" presId="urn:microsoft.com/office/officeart/2005/8/layout/hierarchy2"/>
    <dgm:cxn modelId="{FFC7F3B8-E7D5-4E98-A6B6-045D064C5CF0}" type="presParOf" srcId="{E4EEF5AC-A0E9-4DFF-973A-8F4B97B35161}" destId="{4862C7B3-1512-4C83-B2EB-00C9D604D13A}" srcOrd="1" destOrd="0" presId="urn:microsoft.com/office/officeart/2005/8/layout/hierarchy2"/>
    <dgm:cxn modelId="{3164CE38-6B6F-40C2-B2CE-ED12D40F2B34}" type="presParOf" srcId="{4862C7B3-1512-4C83-B2EB-00C9D604D13A}" destId="{0D57AE7D-6277-4AFD-8A7D-B6521F402FAC}" srcOrd="0" destOrd="0" presId="urn:microsoft.com/office/officeart/2005/8/layout/hierarchy2"/>
    <dgm:cxn modelId="{0CC6BC62-34E2-4C63-A057-EFCE7C8E6B8F}" type="presParOf" srcId="{0D57AE7D-6277-4AFD-8A7D-B6521F402FAC}" destId="{31B006C0-0EA0-4561-A653-10E38A298D09}" srcOrd="0" destOrd="0" presId="urn:microsoft.com/office/officeart/2005/8/layout/hierarchy2"/>
    <dgm:cxn modelId="{593667E0-CA7C-4FC0-93D0-B0614B06DA42}" type="presParOf" srcId="{4862C7B3-1512-4C83-B2EB-00C9D604D13A}" destId="{A579D7FC-93FC-448F-ACFD-7487307B41E8}" srcOrd="1" destOrd="0" presId="urn:microsoft.com/office/officeart/2005/8/layout/hierarchy2"/>
    <dgm:cxn modelId="{0FA33A1C-7581-4024-A1B8-050C95AD0CC0}" type="presParOf" srcId="{A579D7FC-93FC-448F-ACFD-7487307B41E8}" destId="{70CFE622-9822-4AED-B673-DD47B2D762F4}" srcOrd="0" destOrd="0" presId="urn:microsoft.com/office/officeart/2005/8/layout/hierarchy2"/>
    <dgm:cxn modelId="{C3EF02B9-0118-43FD-A1BB-669B500FF4D3}" type="presParOf" srcId="{A579D7FC-93FC-448F-ACFD-7487307B41E8}" destId="{4AD98EA5-1F56-4711-9B92-25B6221F5D9E}" srcOrd="1" destOrd="0" presId="urn:microsoft.com/office/officeart/2005/8/layout/hierarchy2"/>
    <dgm:cxn modelId="{AAE1A873-FEF4-47DB-A296-4E756DC9523F}" type="presParOf" srcId="{D56EE5CC-C4D8-4DA6-AC06-6FF6333366BE}" destId="{F6E4463E-7AB1-40C6-9184-A50DB147E61E}" srcOrd="2" destOrd="0" presId="urn:microsoft.com/office/officeart/2005/8/layout/hierarchy2"/>
    <dgm:cxn modelId="{5AFA2154-455D-4085-9B30-381932F171F2}" type="presParOf" srcId="{F6E4463E-7AB1-40C6-9184-A50DB147E61E}" destId="{C7F46534-8252-45D8-B9A1-8986B75AB1C1}" srcOrd="0" destOrd="0" presId="urn:microsoft.com/office/officeart/2005/8/layout/hierarchy2"/>
    <dgm:cxn modelId="{665B023E-6453-4D8F-8805-4E22DB94C2D4}" type="presParOf" srcId="{D56EE5CC-C4D8-4DA6-AC06-6FF6333366BE}" destId="{6F982ADB-6E9B-4D23-92D6-6624D24AFD01}" srcOrd="3" destOrd="0" presId="urn:microsoft.com/office/officeart/2005/8/layout/hierarchy2"/>
    <dgm:cxn modelId="{0BFBB93F-E9E4-42F7-AA66-1C29A571B627}" type="presParOf" srcId="{6F982ADB-6E9B-4D23-92D6-6624D24AFD01}" destId="{B110B952-0C9F-4163-9C30-E699F6BC7E5B}" srcOrd="0" destOrd="0" presId="urn:microsoft.com/office/officeart/2005/8/layout/hierarchy2"/>
    <dgm:cxn modelId="{F9F9F0EF-E1FE-41C4-A5C2-F659870410A6}" type="presParOf" srcId="{6F982ADB-6E9B-4D23-92D6-6624D24AFD01}" destId="{2BF6DC36-E629-4E6B-9446-5265AE188E80}" srcOrd="1" destOrd="0" presId="urn:microsoft.com/office/officeart/2005/8/layout/hierarchy2"/>
    <dgm:cxn modelId="{E01E8D21-9518-4A9B-B70E-79ACA033866B}" type="presParOf" srcId="{2BF6DC36-E629-4E6B-9446-5265AE188E80}" destId="{86B348EC-F8BD-4917-A3B0-428897B6BCC8}" srcOrd="0" destOrd="0" presId="urn:microsoft.com/office/officeart/2005/8/layout/hierarchy2"/>
    <dgm:cxn modelId="{81B52C00-8094-47C1-B5A6-F6CD6BD16592}" type="presParOf" srcId="{86B348EC-F8BD-4917-A3B0-428897B6BCC8}" destId="{A89A13DB-233E-4EEC-9999-82C30F66A90E}" srcOrd="0" destOrd="0" presId="urn:microsoft.com/office/officeart/2005/8/layout/hierarchy2"/>
    <dgm:cxn modelId="{9871C9A2-083E-4580-9F0C-C0207BF14D96}" type="presParOf" srcId="{2BF6DC36-E629-4E6B-9446-5265AE188E80}" destId="{9D1C3DFE-3D16-461B-9452-FF21CAE520FE}" srcOrd="1" destOrd="0" presId="urn:microsoft.com/office/officeart/2005/8/layout/hierarchy2"/>
    <dgm:cxn modelId="{CB60D59F-529C-411C-9C44-B3EF742DF9EF}" type="presParOf" srcId="{9D1C3DFE-3D16-461B-9452-FF21CAE520FE}" destId="{20234416-28EC-4241-BCF5-E0C7F6003066}" srcOrd="0" destOrd="0" presId="urn:microsoft.com/office/officeart/2005/8/layout/hierarchy2"/>
    <dgm:cxn modelId="{95F839B9-DC97-4BC1-9B22-981F1166B8B6}" type="presParOf" srcId="{9D1C3DFE-3D16-461B-9452-FF21CAE520FE}" destId="{0EF6E8C9-E1BA-4E19-BC66-FD9A558808B2}" srcOrd="1" destOrd="0" presId="urn:microsoft.com/office/officeart/2005/8/layout/hierarchy2"/>
    <dgm:cxn modelId="{87590F7C-A127-4054-9944-15DDAC6CD42B}" type="presParOf" srcId="{0EF6E8C9-E1BA-4E19-BC66-FD9A558808B2}" destId="{F0640859-70FD-45E2-89B2-966EFB26F72D}" srcOrd="0" destOrd="0" presId="urn:microsoft.com/office/officeart/2005/8/layout/hierarchy2"/>
    <dgm:cxn modelId="{4EFC3D5C-46A2-4AE5-81B7-25059301E58D}" type="presParOf" srcId="{F0640859-70FD-45E2-89B2-966EFB26F72D}" destId="{4239A36A-38B8-4FB9-9FDC-677CDBD7D5BC}" srcOrd="0" destOrd="0" presId="urn:microsoft.com/office/officeart/2005/8/layout/hierarchy2"/>
    <dgm:cxn modelId="{29538626-AB1D-40D8-B971-EBB8DFC1BBC8}" type="presParOf" srcId="{0EF6E8C9-E1BA-4E19-BC66-FD9A558808B2}" destId="{5B9270CC-0708-40EC-ABEB-251A379A4467}" srcOrd="1" destOrd="0" presId="urn:microsoft.com/office/officeart/2005/8/layout/hierarchy2"/>
    <dgm:cxn modelId="{A257402B-B5DA-48EA-86D1-E7A3F1BAFB62}" type="presParOf" srcId="{5B9270CC-0708-40EC-ABEB-251A379A4467}" destId="{D2915285-78D3-4FD7-B30D-F18D871355D3}" srcOrd="0" destOrd="0" presId="urn:microsoft.com/office/officeart/2005/8/layout/hierarchy2"/>
    <dgm:cxn modelId="{5B0C2593-4B16-4452-9521-D8D246746370}" type="presParOf" srcId="{5B9270CC-0708-40EC-ABEB-251A379A4467}" destId="{F31FAB54-D8C9-448C-A375-04B995ED75DA}" srcOrd="1" destOrd="0" presId="urn:microsoft.com/office/officeart/2005/8/layout/hierarchy2"/>
    <dgm:cxn modelId="{F359CBB3-E413-48C0-971A-7B341F44425D}" type="presParOf" srcId="{2BF6DC36-E629-4E6B-9446-5265AE188E80}" destId="{EA7B220E-DA23-4680-8C80-00CBE08DC458}" srcOrd="2" destOrd="0" presId="urn:microsoft.com/office/officeart/2005/8/layout/hierarchy2"/>
    <dgm:cxn modelId="{005D53B9-DACD-4E48-895C-7EA5D51E27C0}" type="presParOf" srcId="{EA7B220E-DA23-4680-8C80-00CBE08DC458}" destId="{37F8AF4D-6047-40EA-841C-0CB07C1CC88F}" srcOrd="0" destOrd="0" presId="urn:microsoft.com/office/officeart/2005/8/layout/hierarchy2"/>
    <dgm:cxn modelId="{9081E26B-DB22-4F2F-8199-750EED23E910}" type="presParOf" srcId="{2BF6DC36-E629-4E6B-9446-5265AE188E80}" destId="{4F729DA6-FFF5-41EA-88DB-8D6F545658BD}" srcOrd="3" destOrd="0" presId="urn:microsoft.com/office/officeart/2005/8/layout/hierarchy2"/>
    <dgm:cxn modelId="{F58AE6A2-F3EE-429C-B427-45066C3B228E}" type="presParOf" srcId="{4F729DA6-FFF5-41EA-88DB-8D6F545658BD}" destId="{6584FD33-B777-4F82-B4D0-B5E46AC2C02D}" srcOrd="0" destOrd="0" presId="urn:microsoft.com/office/officeart/2005/8/layout/hierarchy2"/>
    <dgm:cxn modelId="{B57D42D5-22D3-4455-A5D9-991CD965F62F}" type="presParOf" srcId="{4F729DA6-FFF5-41EA-88DB-8D6F545658BD}" destId="{B6A9D6FB-61F8-477C-881C-411468F8CA77}" srcOrd="1" destOrd="0" presId="urn:microsoft.com/office/officeart/2005/8/layout/hierarchy2"/>
    <dgm:cxn modelId="{8C29F014-C053-45D2-9EBB-415BE5C0682B}" type="presParOf" srcId="{B6A9D6FB-61F8-477C-881C-411468F8CA77}" destId="{7F788EF5-DC52-4163-B798-0DFF5CF2C276}" srcOrd="0" destOrd="0" presId="urn:microsoft.com/office/officeart/2005/8/layout/hierarchy2"/>
    <dgm:cxn modelId="{8E6DC759-65DB-4301-8C46-B966F8145AF8}" type="presParOf" srcId="{7F788EF5-DC52-4163-B798-0DFF5CF2C276}" destId="{2242881E-6013-4E89-ABE5-27D85D3B39D5}" srcOrd="0" destOrd="0" presId="urn:microsoft.com/office/officeart/2005/8/layout/hierarchy2"/>
    <dgm:cxn modelId="{8781C5F2-A53A-41F8-9B89-C4E970341143}" type="presParOf" srcId="{B6A9D6FB-61F8-477C-881C-411468F8CA77}" destId="{DA823D4C-8F32-4819-94E6-0D1F8DF4E996}" srcOrd="1" destOrd="0" presId="urn:microsoft.com/office/officeart/2005/8/layout/hierarchy2"/>
    <dgm:cxn modelId="{5CF0EFA6-BFD0-4FF6-A5B5-088ED9F0582B}" type="presParOf" srcId="{DA823D4C-8F32-4819-94E6-0D1F8DF4E996}" destId="{3F4CF3E3-0AF7-4852-917A-846D9EF91ABA}" srcOrd="0" destOrd="0" presId="urn:microsoft.com/office/officeart/2005/8/layout/hierarchy2"/>
    <dgm:cxn modelId="{800F634A-8EFD-4743-A242-50F6CF10DF99}" type="presParOf" srcId="{DA823D4C-8F32-4819-94E6-0D1F8DF4E996}" destId="{A4782F4C-C108-4C83-ABEF-FBE3B5816532}" srcOrd="1" destOrd="0" presId="urn:microsoft.com/office/officeart/2005/8/layout/hierarchy2"/>
    <dgm:cxn modelId="{DEE656E9-9BBC-44C0-BD3D-7A3AF51CF1B7}" type="presParOf" srcId="{AEFB50EF-9B7B-4A67-8A06-3768D82F4F35}" destId="{9BCABDBA-7F17-4ABD-88F5-05078D8F9D3D}" srcOrd="2" destOrd="0" presId="urn:microsoft.com/office/officeart/2005/8/layout/hierarchy2"/>
    <dgm:cxn modelId="{CDCDEB49-6928-4750-8B72-B02D9D2B0CA5}" type="presParOf" srcId="{9BCABDBA-7F17-4ABD-88F5-05078D8F9D3D}" destId="{5FEF92C6-AD1B-43F2-B683-83434038F417}" srcOrd="0" destOrd="0" presId="urn:microsoft.com/office/officeart/2005/8/layout/hierarchy2"/>
    <dgm:cxn modelId="{7E411C1E-2E98-4374-8155-798C9B236557}" type="presParOf" srcId="{AEFB50EF-9B7B-4A67-8A06-3768D82F4F35}" destId="{07B1D72D-4EA7-4449-B9B4-F4DB2D9BF03F}" srcOrd="3" destOrd="0" presId="urn:microsoft.com/office/officeart/2005/8/layout/hierarchy2"/>
    <dgm:cxn modelId="{F4C2DD0E-7733-4AEF-82F7-A7B816476E75}" type="presParOf" srcId="{07B1D72D-4EA7-4449-B9B4-F4DB2D9BF03F}" destId="{CB8FFB81-E4E3-43C3-8CF6-A920227023D6}" srcOrd="0" destOrd="0" presId="urn:microsoft.com/office/officeart/2005/8/layout/hierarchy2"/>
    <dgm:cxn modelId="{7DC6394B-616F-42B6-A969-FC6BCE25AED7}" type="presParOf" srcId="{07B1D72D-4EA7-4449-B9B4-F4DB2D9BF03F}" destId="{8F84034B-D50D-4839-8710-01A10F25A1F7}" srcOrd="1" destOrd="0" presId="urn:microsoft.com/office/officeart/2005/8/layout/hierarchy2"/>
    <dgm:cxn modelId="{1EE27DFF-54EB-4D0E-AFC8-AF18965420A1}" type="presParOf" srcId="{8F84034B-D50D-4839-8710-01A10F25A1F7}" destId="{FE373A7E-3635-4340-9347-46B6BFBFD200}" srcOrd="0" destOrd="0" presId="urn:microsoft.com/office/officeart/2005/8/layout/hierarchy2"/>
    <dgm:cxn modelId="{AD008AF6-319E-4F10-B7B9-05B5AA2BA6D9}" type="presParOf" srcId="{FE373A7E-3635-4340-9347-46B6BFBFD200}" destId="{47273E5C-67B7-4AF6-AC59-BF0E8FE9A07A}" srcOrd="0" destOrd="0" presId="urn:microsoft.com/office/officeart/2005/8/layout/hierarchy2"/>
    <dgm:cxn modelId="{E820A989-8634-42F9-85DB-A6723DD6B9B8}" type="presParOf" srcId="{8F84034B-D50D-4839-8710-01A10F25A1F7}" destId="{B5DDB5CA-DDD2-4470-BC39-E9DD3D8FE6A1}" srcOrd="1" destOrd="0" presId="urn:microsoft.com/office/officeart/2005/8/layout/hierarchy2"/>
    <dgm:cxn modelId="{EF465B5A-A513-4A26-A4C4-8B40C6B5032D}" type="presParOf" srcId="{B5DDB5CA-DDD2-4470-BC39-E9DD3D8FE6A1}" destId="{3DC07AF5-D86B-4C94-B519-7A6277D2FBCD}" srcOrd="0" destOrd="0" presId="urn:microsoft.com/office/officeart/2005/8/layout/hierarchy2"/>
    <dgm:cxn modelId="{8219C809-97C4-4433-83E6-C9049430850D}" type="presParOf" srcId="{B5DDB5CA-DDD2-4470-BC39-E9DD3D8FE6A1}" destId="{A961470E-9FEB-4A3D-A1DD-0C4C56A747DF}" srcOrd="1" destOrd="0" presId="urn:microsoft.com/office/officeart/2005/8/layout/hierarchy2"/>
    <dgm:cxn modelId="{8960FBD6-6571-4E22-9D0A-F6FD72BFA49D}" type="presParOf" srcId="{A961470E-9FEB-4A3D-A1DD-0C4C56A747DF}" destId="{BA0C878D-3867-44B7-9E66-E292FB7D0CD3}" srcOrd="0" destOrd="0" presId="urn:microsoft.com/office/officeart/2005/8/layout/hierarchy2"/>
    <dgm:cxn modelId="{631FBCB1-4D18-4DA9-8E9A-0E42F12D676D}" type="presParOf" srcId="{BA0C878D-3867-44B7-9E66-E292FB7D0CD3}" destId="{E39695A4-54B7-4CB7-AA93-918708DEE7F7}" srcOrd="0" destOrd="0" presId="urn:microsoft.com/office/officeart/2005/8/layout/hierarchy2"/>
    <dgm:cxn modelId="{26A6D553-B24A-4D5F-A795-8A828101AA93}" type="presParOf" srcId="{A961470E-9FEB-4A3D-A1DD-0C4C56A747DF}" destId="{499AAD32-7923-4069-AAAF-DC88216620CB}" srcOrd="1" destOrd="0" presId="urn:microsoft.com/office/officeart/2005/8/layout/hierarchy2"/>
    <dgm:cxn modelId="{3C7007CB-90A9-4E2B-9ED5-82CB0CAE84FB}" type="presParOf" srcId="{499AAD32-7923-4069-AAAF-DC88216620CB}" destId="{7CD5B262-0843-40A9-B018-58A5C8DBE7C6}" srcOrd="0" destOrd="0" presId="urn:microsoft.com/office/officeart/2005/8/layout/hierarchy2"/>
    <dgm:cxn modelId="{3E7A56DA-FC80-4F0A-8F8D-90ADB4A1D288}" type="presParOf" srcId="{499AAD32-7923-4069-AAAF-DC88216620CB}" destId="{8DE8DDE8-E1AC-4A98-AB4B-1B52197C75D5}" srcOrd="1" destOrd="0" presId="urn:microsoft.com/office/officeart/2005/8/layout/hierarchy2"/>
    <dgm:cxn modelId="{959BC474-1882-4E2A-88F3-D073EE4B84E6}" type="presParOf" srcId="{8DE8DDE8-E1AC-4A98-AB4B-1B52197C75D5}" destId="{E896778B-EE3E-4BFF-9DFE-42B988C3A32F}" srcOrd="0" destOrd="0" presId="urn:microsoft.com/office/officeart/2005/8/layout/hierarchy2"/>
    <dgm:cxn modelId="{89740180-5029-4AC9-B5E2-0F5E5D389D3D}" type="presParOf" srcId="{E896778B-EE3E-4BFF-9DFE-42B988C3A32F}" destId="{246D3C73-DB90-4F3F-B2CE-19B8FAF892C5}" srcOrd="0" destOrd="0" presId="urn:microsoft.com/office/officeart/2005/8/layout/hierarchy2"/>
    <dgm:cxn modelId="{ED133B4B-EBC5-4ED7-848C-8656776B97C2}" type="presParOf" srcId="{8DE8DDE8-E1AC-4A98-AB4B-1B52197C75D5}" destId="{E2C5968B-8A93-4D7A-84D1-1E6E20271CF1}" srcOrd="1" destOrd="0" presId="urn:microsoft.com/office/officeart/2005/8/layout/hierarchy2"/>
    <dgm:cxn modelId="{B757AFAA-85A3-4A9D-A123-589836139F1B}" type="presParOf" srcId="{E2C5968B-8A93-4D7A-84D1-1E6E20271CF1}" destId="{9C04ADB7-7B5E-463A-A24D-8A9EBD543A34}" srcOrd="0" destOrd="0" presId="urn:microsoft.com/office/officeart/2005/8/layout/hierarchy2"/>
    <dgm:cxn modelId="{E4629CF4-F84F-4C80-A52C-C89C4E7E437A}" type="presParOf" srcId="{E2C5968B-8A93-4D7A-84D1-1E6E20271CF1}" destId="{13F37715-DAA6-48B3-BB4C-D1FBA1ACCA0E}" srcOrd="1" destOrd="0" presId="urn:microsoft.com/office/officeart/2005/8/layout/hierarchy2"/>
    <dgm:cxn modelId="{01AD6B8D-4566-4592-99DB-88B3F79B2988}" type="presParOf" srcId="{A961470E-9FEB-4A3D-A1DD-0C4C56A747DF}" destId="{D773FB9E-9C8A-4167-990C-866779B960A7}" srcOrd="2" destOrd="0" presId="urn:microsoft.com/office/officeart/2005/8/layout/hierarchy2"/>
    <dgm:cxn modelId="{26428B29-6F7E-4F82-A5DA-09AC30C576F8}" type="presParOf" srcId="{D773FB9E-9C8A-4167-990C-866779B960A7}" destId="{AEC6587A-76AF-44E9-BC10-667E8682EB31}" srcOrd="0" destOrd="0" presId="urn:microsoft.com/office/officeart/2005/8/layout/hierarchy2"/>
    <dgm:cxn modelId="{588F4AC4-378B-4E1F-A00A-4E710D2DB9FF}" type="presParOf" srcId="{A961470E-9FEB-4A3D-A1DD-0C4C56A747DF}" destId="{50745FE0-9028-4616-8554-BE582325D8D9}" srcOrd="3" destOrd="0" presId="urn:microsoft.com/office/officeart/2005/8/layout/hierarchy2"/>
    <dgm:cxn modelId="{FDCA34A3-D0BF-4107-861C-E31022FB4CEB}" type="presParOf" srcId="{50745FE0-9028-4616-8554-BE582325D8D9}" destId="{776B66B8-00FC-404C-89CC-70709C5E302B}" srcOrd="0" destOrd="0" presId="urn:microsoft.com/office/officeart/2005/8/layout/hierarchy2"/>
    <dgm:cxn modelId="{132D8BBC-A398-498D-9332-5CEC4A7D2757}" type="presParOf" srcId="{50745FE0-9028-4616-8554-BE582325D8D9}" destId="{D8083601-A4C1-4291-8383-B76655C68A52}" srcOrd="1" destOrd="0" presId="urn:microsoft.com/office/officeart/2005/8/layout/hierarchy2"/>
    <dgm:cxn modelId="{8EEA4725-04AA-48C4-BA64-296A16638E0D}" type="presParOf" srcId="{D8083601-A4C1-4291-8383-B76655C68A52}" destId="{31D0A266-AA5A-4E51-BC99-D0CDA70500B6}" srcOrd="0" destOrd="0" presId="urn:microsoft.com/office/officeart/2005/8/layout/hierarchy2"/>
    <dgm:cxn modelId="{4E4F717A-EB92-4654-95CD-8AEE7D55E5F3}" type="presParOf" srcId="{31D0A266-AA5A-4E51-BC99-D0CDA70500B6}" destId="{37A62DE8-991B-4255-B69A-EED90D4303BD}" srcOrd="0" destOrd="0" presId="urn:microsoft.com/office/officeart/2005/8/layout/hierarchy2"/>
    <dgm:cxn modelId="{9BA389DC-8836-40ED-AF09-D14DF831E466}" type="presParOf" srcId="{D8083601-A4C1-4291-8383-B76655C68A52}" destId="{AF92D9E9-282A-4641-B5FD-7579F1109F89}" srcOrd="1" destOrd="0" presId="urn:microsoft.com/office/officeart/2005/8/layout/hierarchy2"/>
    <dgm:cxn modelId="{C501A26E-C324-4C84-B98A-6BB8A1BBF1A6}" type="presParOf" srcId="{AF92D9E9-282A-4641-B5FD-7579F1109F89}" destId="{CEB35589-E368-4BD1-AB36-49CDB99364D5}" srcOrd="0" destOrd="0" presId="urn:microsoft.com/office/officeart/2005/8/layout/hierarchy2"/>
    <dgm:cxn modelId="{5C2CC80D-42FB-4386-8EB6-7A14CF411DBE}" type="presParOf" srcId="{AF92D9E9-282A-4641-B5FD-7579F1109F89}" destId="{F6CFFF34-5A29-415E-B0D9-56B2232F2C3F}" srcOrd="1" destOrd="0" presId="urn:microsoft.com/office/officeart/2005/8/layout/hierarchy2"/>
    <dgm:cxn modelId="{4B2256A9-4F71-45EB-B22C-2660D544B89D}" type="presParOf" srcId="{8F84034B-D50D-4839-8710-01A10F25A1F7}" destId="{9D22EEE4-FF93-4FD7-9762-7F90B9B2174D}" srcOrd="2" destOrd="0" presId="urn:microsoft.com/office/officeart/2005/8/layout/hierarchy2"/>
    <dgm:cxn modelId="{4464749E-AA92-4154-ABC3-6C3433842B3E}" type="presParOf" srcId="{9D22EEE4-FF93-4FD7-9762-7F90B9B2174D}" destId="{FB9CE7AB-F422-4FE4-9FA5-61325F477F59}" srcOrd="0" destOrd="0" presId="urn:microsoft.com/office/officeart/2005/8/layout/hierarchy2"/>
    <dgm:cxn modelId="{B02D09E6-639A-4757-A65C-A918F62B083F}" type="presParOf" srcId="{8F84034B-D50D-4839-8710-01A10F25A1F7}" destId="{910573D3-2ABB-423F-AB2B-82AC86F1F3D4}" srcOrd="3" destOrd="0" presId="urn:microsoft.com/office/officeart/2005/8/layout/hierarchy2"/>
    <dgm:cxn modelId="{FA6691EF-A70E-4AD0-9DD7-B141A545F1B4}" type="presParOf" srcId="{910573D3-2ABB-423F-AB2B-82AC86F1F3D4}" destId="{DD8EF61D-0D20-4705-AB55-535AF47A94C5}" srcOrd="0" destOrd="0" presId="urn:microsoft.com/office/officeart/2005/8/layout/hierarchy2"/>
    <dgm:cxn modelId="{F09190FA-E132-4E83-BAD2-F67B12BED4F3}" type="presParOf" srcId="{910573D3-2ABB-423F-AB2B-82AC86F1F3D4}" destId="{2F7C9C15-B0CF-40FA-A782-597C35BEAD78}" srcOrd="1" destOrd="0" presId="urn:microsoft.com/office/officeart/2005/8/layout/hierarchy2"/>
    <dgm:cxn modelId="{F3A719EA-9B20-44F4-9A76-84B94E76AD76}" type="presParOf" srcId="{2F7C9C15-B0CF-40FA-A782-597C35BEAD78}" destId="{EDCF3DD2-E149-42B6-827D-DBC2235C186A}" srcOrd="0" destOrd="0" presId="urn:microsoft.com/office/officeart/2005/8/layout/hierarchy2"/>
    <dgm:cxn modelId="{4697405C-F359-45AB-BA45-98E418407B4D}" type="presParOf" srcId="{EDCF3DD2-E149-42B6-827D-DBC2235C186A}" destId="{088DDF99-B61C-4A64-AA14-854E47AF3584}" srcOrd="0" destOrd="0" presId="urn:microsoft.com/office/officeart/2005/8/layout/hierarchy2"/>
    <dgm:cxn modelId="{F4A5D738-5D43-4D87-BAE3-9D816F6E0F1D}" type="presParOf" srcId="{2F7C9C15-B0CF-40FA-A782-597C35BEAD78}" destId="{55687D82-6039-4F88-A790-9581699F7786}" srcOrd="1" destOrd="0" presId="urn:microsoft.com/office/officeart/2005/8/layout/hierarchy2"/>
    <dgm:cxn modelId="{CEFEB10B-2F5D-49AB-9D97-44521D6156EF}" type="presParOf" srcId="{55687D82-6039-4F88-A790-9581699F7786}" destId="{A438051B-3C6F-4543-B441-F2A2CEB90A1B}" srcOrd="0" destOrd="0" presId="urn:microsoft.com/office/officeart/2005/8/layout/hierarchy2"/>
    <dgm:cxn modelId="{9875C7F5-04C4-4759-BA55-42E670508A1F}"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endParaRPr lang="en-US" dirty="0">
            <a:solidFill>
              <a:schemeClr val="bg1"/>
            </a:solidFill>
          </a:endParaRP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endParaRPr lang="en-US" dirty="0"/>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endParaRPr lang="en-US" dirty="0">
            <a:solidFill>
              <a:schemeClr val="bg1"/>
            </a:solidFill>
          </a:endParaRP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71A0CD00-9215-41F7-8AE2-41FD2A5777CA}" type="presOf" srcId="{48D4D2DD-923D-473B-8FF8-F00B40868278}" destId="{3DC07AF5-D86B-4C94-B519-7A6277D2FBCD}" srcOrd="0" destOrd="0" presId="urn:microsoft.com/office/officeart/2005/8/layout/hierarchy2"/>
    <dgm:cxn modelId="{56C7A108-253E-40F0-8FB7-A56493F4B663}" type="presOf" srcId="{F0B9BAFF-14FA-4FD1-90AF-A0E86CFD26E0}" destId="{A438051B-3C6F-4543-B441-F2A2CEB90A1B}" srcOrd="0" destOrd="0" presId="urn:microsoft.com/office/officeart/2005/8/layout/hierarchy2"/>
    <dgm:cxn modelId="{0336E408-2ABC-4001-B04D-2F3501F6CFBD}" type="presOf" srcId="{B5DB198B-E114-4475-880F-7A6C856D26AF}" destId="{F0640859-70FD-45E2-89B2-966EFB26F72D}" srcOrd="0" destOrd="0" presId="urn:microsoft.com/office/officeart/2005/8/layout/hierarchy2"/>
    <dgm:cxn modelId="{B3942A1A-9526-4AD0-B52B-06691DE51EFD}" type="presOf" srcId="{9BBA12D4-0609-4551-A692-41B6FD5C6578}" destId="{9BF4DBD3-5F95-474B-ADAC-133F9056B28B}" srcOrd="1" destOrd="0" presId="urn:microsoft.com/office/officeart/2005/8/layout/hierarchy2"/>
    <dgm:cxn modelId="{4824191D-B23F-4A78-A375-17434D255E24}" type="presOf" srcId="{364AA1AE-EE94-40DC-A13C-26E16E52F283}" destId="{FE373A7E-3635-4340-9347-46B6BFBFD200}" srcOrd="0" destOrd="0" presId="urn:microsoft.com/office/officeart/2005/8/layout/hierarchy2"/>
    <dgm:cxn modelId="{E0428420-316A-46D0-9566-6747396CBFBD}" type="presOf" srcId="{8D300FD8-F99E-4E8E-904B-BA6027F12312}" destId="{37F8AF4D-6047-40EA-841C-0CB07C1CC88F}" srcOrd="1" destOrd="0" presId="urn:microsoft.com/office/officeart/2005/8/layout/hierarchy2"/>
    <dgm:cxn modelId="{1B87C320-90CE-4864-B9B1-5BAF9E78A072}" type="presOf" srcId="{565E1BEE-27C3-4F31-A8B1-EE2149CF7DB5}" destId="{3F4CF3E3-0AF7-4852-917A-846D9EF91ABA}"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8B309725-732D-41DE-AB5C-8CDE9F325002}" type="presOf" srcId="{2B250F0C-4E60-4888-AB85-917A9C3905BD}" destId="{FB9CE7AB-F422-4FE4-9FA5-61325F477F59}" srcOrd="1" destOrd="0" presId="urn:microsoft.com/office/officeart/2005/8/layout/hierarchy2"/>
    <dgm:cxn modelId="{CE3A3F29-2FF0-4D90-9016-835C0D2BB8C4}" type="presOf" srcId="{5BF11984-0E64-4B57-B875-2E1B0B00A098}" destId="{37A62DE8-991B-4255-B69A-EED90D4303BD}" srcOrd="1" destOrd="0" presId="urn:microsoft.com/office/officeart/2005/8/layout/hierarchy2"/>
    <dgm:cxn modelId="{EA1FEF29-19FC-4F1B-8B80-5EF72F659908}" srcId="{2C0E8DAB-083B-498A-A610-C8E540D1F95F}" destId="{195B9EE5-1EFB-4F31-AB89-D8A0164D7F56}" srcOrd="1" destOrd="0" parTransId="{8D300FD8-F99E-4E8E-904B-BA6027F12312}" sibTransId="{1D1000F0-49AD-4391-AF7F-BCC139834308}"/>
    <dgm:cxn modelId="{084B442E-115C-4F6B-8643-594BDC148C61}" type="presOf" srcId="{195B9EE5-1EFB-4F31-AB89-D8A0164D7F56}" destId="{6584FD33-B777-4F82-B4D0-B5E46AC2C02D}" srcOrd="0" destOrd="0" presId="urn:microsoft.com/office/officeart/2005/8/layout/hierarchy2"/>
    <dgm:cxn modelId="{E6442C31-7FFC-4CF8-832E-1B08BB5595F6}" type="presOf" srcId="{35620437-B674-441E-BE64-127B11C8921C}" destId="{F6E4463E-7AB1-40C6-9184-A50DB147E61E}" srcOrd="0" destOrd="0" presId="urn:microsoft.com/office/officeart/2005/8/layout/hierarchy2"/>
    <dgm:cxn modelId="{578CE232-6597-4D01-8D4B-10C51426F8D8}" type="presOf" srcId="{29B19C76-28E5-47C9-A96C-57318656787A}" destId="{7F788EF5-DC52-4163-B798-0DFF5CF2C27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FD682F36-E1BB-4BC9-BF19-D431923B47F0}" type="presOf" srcId="{192981D6-D395-421F-849F-8CEA5A562D44}" destId="{246D3C73-DB90-4F3F-B2CE-19B8FAF892C5}" srcOrd="1" destOrd="0" presId="urn:microsoft.com/office/officeart/2005/8/layout/hierarchy2"/>
    <dgm:cxn modelId="{7126B539-4E3C-4E12-8990-6DA5DB957DA9}" srcId="{DF7B78C9-B3EF-44CF-852D-36C695E50F17}" destId="{9DE36E45-D8F6-4E64-BE13-DED9608A523D}" srcOrd="0" destOrd="0" parTransId="{62A74657-1757-4134-B32F-736F54F796F4}" sibTransId="{D8B61951-C446-4AB7-94CD-FB122BD5A9CF}"/>
    <dgm:cxn modelId="{671AC939-9F16-4A5C-95B2-DAE8B0FBFC99}" type="presOf" srcId="{2B250F0C-4E60-4888-AB85-917A9C3905BD}" destId="{9D22EEE4-FF93-4FD7-9762-7F90B9B2174D}" srcOrd="0" destOrd="0" presId="urn:microsoft.com/office/officeart/2005/8/layout/hierarchy2"/>
    <dgm:cxn modelId="{02F21C3A-B4E6-428E-A90C-CF57B87452FA}" type="presOf" srcId="{192981D6-D395-421F-849F-8CEA5A562D44}" destId="{E896778B-EE3E-4BFF-9DFE-42B988C3A32F}" srcOrd="0" destOrd="0" presId="urn:microsoft.com/office/officeart/2005/8/layout/hierarchy2"/>
    <dgm:cxn modelId="{185F3D3F-82C6-47EE-82B3-BA32F3CE363F}" type="presOf" srcId="{F79E7C3E-1450-474E-8C09-C55A71BFC6B5}" destId="{20234416-28EC-4241-BCF5-E0C7F6003066}" srcOrd="0" destOrd="0" presId="urn:microsoft.com/office/officeart/2005/8/layout/hierarchy2"/>
    <dgm:cxn modelId="{D11EC166-59A2-4374-8B87-0FC59B66BB98}" type="presOf" srcId="{29B19C76-28E5-47C9-A96C-57318656787A}" destId="{2242881E-6013-4E89-ABE5-27D85D3B39D5}" srcOrd="1" destOrd="0" presId="urn:microsoft.com/office/officeart/2005/8/layout/hierarchy2"/>
    <dgm:cxn modelId="{D7BE7867-D162-44A8-B6E8-2B203864C66B}" type="presOf" srcId="{B487B2ED-E69D-4DD6-9E27-3D52FE6528BC}" destId="{7CD5B262-0843-40A9-B018-58A5C8DBE7C6}"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9E98054D-FFFF-4E2A-A8D6-E1593C5640E6}" type="presOf" srcId="{D9A682CB-5DDE-43AB-919F-8B7F7B104615}" destId="{73BB7357-1A7B-4050-88C4-790ADBCB625D}" srcOrd="0" destOrd="0" presId="urn:microsoft.com/office/officeart/2005/8/layout/hierarchy2"/>
    <dgm:cxn modelId="{86A4336D-E69F-44D8-99D0-487C65D0BAF9}" type="presOf" srcId="{62A74657-1757-4134-B32F-736F54F796F4}" destId="{31B006C0-0EA0-4561-A653-10E38A298D09}" srcOrd="1" destOrd="0" presId="urn:microsoft.com/office/officeart/2005/8/layout/hierarchy2"/>
    <dgm:cxn modelId="{F362304F-EFF0-45FC-9131-D7AA47E61BEB}" type="presOf" srcId="{B5DB198B-E114-4475-880F-7A6C856D26AF}" destId="{4239A36A-38B8-4FB9-9FDC-677CDBD7D5BC}" srcOrd="1" destOrd="0" presId="urn:microsoft.com/office/officeart/2005/8/layout/hierarchy2"/>
    <dgm:cxn modelId="{E8C06870-9D48-468A-8936-A1B2A981DA1F}" type="presOf" srcId="{35620437-B674-441E-BE64-127B11C8921C}" destId="{C7F46534-8252-45D8-B9A1-8986B75AB1C1}" srcOrd="1" destOrd="0" presId="urn:microsoft.com/office/officeart/2005/8/layout/hierarchy2"/>
    <dgm:cxn modelId="{1E017870-7572-46B0-9045-0984C82955A9}" type="presOf" srcId="{AB713054-F984-4E73-B88E-60C1BFF55F0C}" destId="{9C04ADB7-7B5E-463A-A24D-8A9EBD543A34}" srcOrd="0" destOrd="0" presId="urn:microsoft.com/office/officeart/2005/8/layout/hierarchy2"/>
    <dgm:cxn modelId="{64116F71-F62C-4316-8A33-75B1011571B8}" type="presOf" srcId="{1C2ABE6B-2194-4104-A754-33FF1C233404}" destId="{B6DAA14B-3305-4F93-A6BA-AC8805E13BBC}" srcOrd="0" destOrd="0" presId="urn:microsoft.com/office/officeart/2005/8/layout/hierarchy2"/>
    <dgm:cxn modelId="{31D8AE72-E33C-40F6-AA31-4C5757183740}" type="presOf" srcId="{78719D9A-1EF8-46FC-8F7F-64CB86D163E5}" destId="{AEC6587A-76AF-44E9-BC10-667E8682EB31}" srcOrd="1" destOrd="0" presId="urn:microsoft.com/office/officeart/2005/8/layout/hierarchy2"/>
    <dgm:cxn modelId="{7F746954-8715-47D5-BF3B-957ACECA1223}" type="presOf" srcId="{33401E37-71FE-4451-BCD3-F37629F87B29}" destId="{088DDF99-B61C-4A64-AA14-854E47AF3584}" srcOrd="1" destOrd="0" presId="urn:microsoft.com/office/officeart/2005/8/layout/hierarchy2"/>
    <dgm:cxn modelId="{7D5DE578-AC72-41A6-9198-3F615549B151}" type="presOf" srcId="{5298254B-75EF-4481-9316-64F54046A9CE}" destId="{AD69DD67-DA8B-4327-8FB6-B1ED5881B6C0}"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193B5C89-7FD3-4C00-AF31-433BC1291F32}" type="presOf" srcId="{8D300FD8-F99E-4E8E-904B-BA6027F12312}" destId="{EA7B220E-DA23-4680-8C80-00CBE08DC458}"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CB148F92-EDDC-441F-B911-C006E4C6A031}" type="presOf" srcId="{CD7A4058-34F4-4D30-B853-2FEEFACFAA91}" destId="{CB8FFB81-E4E3-43C3-8CF6-A920227023D6}" srcOrd="0" destOrd="0" presId="urn:microsoft.com/office/officeart/2005/8/layout/hierarchy2"/>
    <dgm:cxn modelId="{A49CF193-CEA4-47F1-8E56-87920F3FF70C}" type="presOf" srcId="{E6A63798-4050-4A2F-9AA9-FB5D925F7930}" destId="{D2915285-78D3-4FD7-B30D-F18D871355D3}" srcOrd="0" destOrd="0" presId="urn:microsoft.com/office/officeart/2005/8/layout/hierarchy2"/>
    <dgm:cxn modelId="{04555895-B1D7-40CD-80AB-C736D3897678}" type="presOf" srcId="{E3D7FB9E-9622-4165-894E-263143EEC98E}" destId="{86B348EC-F8BD-4917-A3B0-428897B6BCC8}" srcOrd="0" destOrd="0" presId="urn:microsoft.com/office/officeart/2005/8/layout/hierarchy2"/>
    <dgm:cxn modelId="{1CCE8796-7E77-43CB-A338-D056183F4EFE}" type="presOf" srcId="{78719D9A-1EF8-46FC-8F7F-64CB86D163E5}" destId="{D773FB9E-9C8A-4167-990C-866779B960A7}" srcOrd="0" destOrd="0" presId="urn:microsoft.com/office/officeart/2005/8/layout/hierarchy2"/>
    <dgm:cxn modelId="{C17FF397-4F58-4700-8A28-040FE5EE064F}" type="presOf" srcId="{51CA0FC4-56AD-4A14-A18D-AD08A9D56AF2}" destId="{2951EFB9-CA63-48AD-A351-B1EC841ED46A}" srcOrd="0" destOrd="0" presId="urn:microsoft.com/office/officeart/2005/8/layout/hierarchy2"/>
    <dgm:cxn modelId="{61766899-85DD-4BB5-9AE4-54F85291F47B}" type="presOf" srcId="{2C0E8DAB-083B-498A-A610-C8E540D1F95F}" destId="{B110B952-0C9F-4163-9C30-E699F6BC7E5B}" srcOrd="0" destOrd="0" presId="urn:microsoft.com/office/officeart/2005/8/layout/hierarchy2"/>
    <dgm:cxn modelId="{BB7AFE9E-DC07-4C47-B11F-9D44E1DD6F6F}" type="presOf" srcId="{4AC740F5-7A0B-425C-9B3E-37C36A205422}" destId="{DD8EF61D-0D20-4705-AB55-535AF47A94C5}" srcOrd="0" destOrd="0" presId="urn:microsoft.com/office/officeart/2005/8/layout/hierarchy2"/>
    <dgm:cxn modelId="{171362A4-FE85-4F17-8AB9-3259C092C961}" type="presOf" srcId="{AC412031-9545-4DC8-ACBC-5942C63FF0B9}" destId="{CEB35589-E368-4BD1-AB36-49CDB99364D5}" srcOrd="0" destOrd="0" presId="urn:microsoft.com/office/officeart/2005/8/layout/hierarchy2"/>
    <dgm:cxn modelId="{84476BA4-FABA-466B-8A43-F90AC3311A2D}" type="presOf" srcId="{51CA0FC4-56AD-4A14-A18D-AD08A9D56AF2}" destId="{34D20AF5-6735-4F2F-803B-ACF9EE36BEA2}" srcOrd="1" destOrd="0" presId="urn:microsoft.com/office/officeart/2005/8/layout/hierarchy2"/>
    <dgm:cxn modelId="{370CA0A5-A3B4-4993-BDF4-455005AFFB75}" type="presOf" srcId="{33401E37-71FE-4451-BCD3-F37629F87B29}" destId="{EDCF3DD2-E149-42B6-827D-DBC2235C186A}" srcOrd="0" destOrd="0" presId="urn:microsoft.com/office/officeart/2005/8/layout/hierarchy2"/>
    <dgm:cxn modelId="{1BA6D2AF-EB12-4936-81A2-32CF3709EA24}" type="presOf" srcId="{5BF11984-0E64-4B57-B875-2E1B0B00A098}" destId="{31D0A266-AA5A-4E51-BC99-D0CDA70500B6}" srcOrd="0" destOrd="0" presId="urn:microsoft.com/office/officeart/2005/8/layout/hierarchy2"/>
    <dgm:cxn modelId="{0547D4B2-F889-4D03-AD93-0986B155443D}" type="presOf" srcId="{B88A5BE3-D857-4A15-81D6-A637ABABF1ED}" destId="{776B66B8-00FC-404C-89CC-70709C5E302B}"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D61ED2C6-D2D6-473F-B3D7-B3537D35A300}" srcId="{B88A5BE3-D857-4A15-81D6-A637ABABF1ED}" destId="{AC412031-9545-4DC8-ACBC-5942C63FF0B9}" srcOrd="0" destOrd="0" parTransId="{5BF11984-0E64-4B57-B875-2E1B0B00A098}" sibTransId="{F7F8B94D-3CA0-4F8E-9610-2F9D1C7FFF02}"/>
    <dgm:cxn modelId="{126B72C7-5575-4A64-8381-D304D2C407EC}" type="presOf" srcId="{364AA1AE-EE94-40DC-A13C-26E16E52F283}" destId="{47273E5C-67B7-4AF6-AC59-BF0E8FE9A07A}" srcOrd="1" destOrd="0" presId="urn:microsoft.com/office/officeart/2005/8/layout/hierarchy2"/>
    <dgm:cxn modelId="{962627CB-3774-40FF-83C1-A8D31B35496A}" type="presOf" srcId="{9BBA12D4-0609-4551-A692-41B6FD5C6578}" destId="{906EDC7A-0D71-4D4B-BA38-915370AA5ADA}" srcOrd="0"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886E5FD2-C84E-4B92-810D-35951385DE4D}" type="presOf" srcId="{E3D7FB9E-9622-4165-894E-263143EEC98E}" destId="{A89A13DB-233E-4EEC-9999-82C30F66A90E}" srcOrd="1" destOrd="0" presId="urn:microsoft.com/office/officeart/2005/8/layout/hierarchy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F5D037E2-75F9-411A-AEB0-1EDDCB3B31F3}" type="presOf" srcId="{3B1B22F4-350F-4BC1-A123-F6062B0A8B95}" destId="{E39695A4-54B7-4CB7-AA93-918708DEE7F7}" srcOrd="1" destOrd="0" presId="urn:microsoft.com/office/officeart/2005/8/layout/hierarchy2"/>
    <dgm:cxn modelId="{200EC5E3-D5BD-4A98-AE8E-F8344CAFEE34}" type="presOf" srcId="{DF7B78C9-B3EF-44CF-852D-36C695E50F17}" destId="{A40036BC-E5D6-446C-80F6-C7A4B80883DA}"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E47C15E9-8C98-4E5D-8E50-B8ACCFA0257D}" type="presOf" srcId="{C69F461A-897A-4BF5-9B75-F51BC5391E24}" destId="{9BCABDBA-7F17-4ABD-88F5-05078D8F9D3D}" srcOrd="0" destOrd="0" presId="urn:microsoft.com/office/officeart/2005/8/layout/hierarchy2"/>
    <dgm:cxn modelId="{C562C0EA-1A88-4EEC-A78B-119683F049AA}" type="presOf" srcId="{3B1B22F4-350F-4BC1-A123-F6062B0A8B95}" destId="{BA0C878D-3867-44B7-9E66-E292FB7D0CD3}" srcOrd="0" destOrd="0" presId="urn:microsoft.com/office/officeart/2005/8/layout/hierarchy2"/>
    <dgm:cxn modelId="{B422B6EB-EB6F-4AA2-A940-B2103C988373}" srcId="{195B9EE5-1EFB-4F31-AB89-D8A0164D7F56}" destId="{565E1BEE-27C3-4F31-A8B1-EE2149CF7DB5}" srcOrd="0" destOrd="0" parTransId="{29B19C76-28E5-47C9-A96C-57318656787A}" sibTransId="{1314FB65-4B3B-4AA7-9A8F-1611F4F04A90}"/>
    <dgm:cxn modelId="{174112EF-CA42-4223-8064-9D248D97C56B}" srcId="{48D4D2DD-923D-473B-8FF8-F00B40868278}" destId="{B487B2ED-E69D-4DD6-9E27-3D52FE6528BC}" srcOrd="0" destOrd="0" parTransId="{3B1B22F4-350F-4BC1-A123-F6062B0A8B95}" sibTransId="{678D6438-05FD-4B34-83C1-481F720C714C}"/>
    <dgm:cxn modelId="{F59965F7-E8AD-46E8-888E-B82302836DF4}" srcId="{48D4D2DD-923D-473B-8FF8-F00B40868278}" destId="{B88A5BE3-D857-4A15-81D6-A637ABABF1ED}" srcOrd="1" destOrd="0" parTransId="{78719D9A-1EF8-46FC-8F7F-64CB86D163E5}" sibTransId="{F04F80F3-0BB1-49CE-B324-F48CC127B456}"/>
    <dgm:cxn modelId="{4E2C1FFC-F6BE-4804-BC30-027ADC416D74}" type="presOf" srcId="{62A74657-1757-4134-B32F-736F54F796F4}" destId="{0D57AE7D-6277-4AFD-8A7D-B6521F402FAC}" srcOrd="0" destOrd="0" presId="urn:microsoft.com/office/officeart/2005/8/layout/hierarchy2"/>
    <dgm:cxn modelId="{A16B05FD-D9C2-4FB5-B6C2-165842E792FD}" type="presOf" srcId="{C69F461A-897A-4BF5-9B75-F51BC5391E24}" destId="{5FEF92C6-AD1B-43F2-B683-83434038F417}" srcOrd="1" destOrd="0" presId="urn:microsoft.com/office/officeart/2005/8/layout/hierarchy2"/>
    <dgm:cxn modelId="{D2224BFF-691F-4EEA-826F-4DC2D7BC4E2A}" type="presOf" srcId="{9DE36E45-D8F6-4E64-BE13-DED9608A523D}" destId="{70CFE622-9822-4AED-B673-DD47B2D762F4}" srcOrd="0" destOrd="0" presId="urn:microsoft.com/office/officeart/2005/8/layout/hierarchy2"/>
    <dgm:cxn modelId="{3C0E0138-5D25-403F-9A7C-284FDA05D467}" type="presParOf" srcId="{B6DAA14B-3305-4F93-A6BA-AC8805E13BBC}" destId="{45E3ECBA-C6D0-4585-880A-A01F56B443D6}" srcOrd="0" destOrd="0" presId="urn:microsoft.com/office/officeart/2005/8/layout/hierarchy2"/>
    <dgm:cxn modelId="{6F777318-412A-406A-A1F8-D7BF8C2145C8}" type="presParOf" srcId="{45E3ECBA-C6D0-4585-880A-A01F56B443D6}" destId="{AD69DD67-DA8B-4327-8FB6-B1ED5881B6C0}" srcOrd="0" destOrd="0" presId="urn:microsoft.com/office/officeart/2005/8/layout/hierarchy2"/>
    <dgm:cxn modelId="{65654E61-0598-44BF-99D4-0B3A31F5CC4F}" type="presParOf" srcId="{45E3ECBA-C6D0-4585-880A-A01F56B443D6}" destId="{AEFB50EF-9B7B-4A67-8A06-3768D82F4F35}" srcOrd="1" destOrd="0" presId="urn:microsoft.com/office/officeart/2005/8/layout/hierarchy2"/>
    <dgm:cxn modelId="{56730F95-6721-4030-A554-4D39B0890A3F}" type="presParOf" srcId="{AEFB50EF-9B7B-4A67-8A06-3768D82F4F35}" destId="{906EDC7A-0D71-4D4B-BA38-915370AA5ADA}" srcOrd="0" destOrd="0" presId="urn:microsoft.com/office/officeart/2005/8/layout/hierarchy2"/>
    <dgm:cxn modelId="{2DB1C252-265A-47D0-81C7-4CAA824A2EB9}" type="presParOf" srcId="{906EDC7A-0D71-4D4B-BA38-915370AA5ADA}" destId="{9BF4DBD3-5F95-474B-ADAC-133F9056B28B}" srcOrd="0" destOrd="0" presId="urn:microsoft.com/office/officeart/2005/8/layout/hierarchy2"/>
    <dgm:cxn modelId="{A61D79AC-5DF1-4205-A149-416AF4284DAE}" type="presParOf" srcId="{AEFB50EF-9B7B-4A67-8A06-3768D82F4F35}" destId="{7D96E242-F765-43D2-885D-856E91BD7876}" srcOrd="1" destOrd="0" presId="urn:microsoft.com/office/officeart/2005/8/layout/hierarchy2"/>
    <dgm:cxn modelId="{55CC03E1-46F8-40B5-AA77-393B8F502F3D}" type="presParOf" srcId="{7D96E242-F765-43D2-885D-856E91BD7876}" destId="{73BB7357-1A7B-4050-88C4-790ADBCB625D}" srcOrd="0" destOrd="0" presId="urn:microsoft.com/office/officeart/2005/8/layout/hierarchy2"/>
    <dgm:cxn modelId="{1797B441-7B74-4A8C-B4FD-11ABE728EAF9}" type="presParOf" srcId="{7D96E242-F765-43D2-885D-856E91BD7876}" destId="{D56EE5CC-C4D8-4DA6-AC06-6FF6333366BE}" srcOrd="1" destOrd="0" presId="urn:microsoft.com/office/officeart/2005/8/layout/hierarchy2"/>
    <dgm:cxn modelId="{B721F51A-702E-4F6A-A587-989A00FCB246}" type="presParOf" srcId="{D56EE5CC-C4D8-4DA6-AC06-6FF6333366BE}" destId="{2951EFB9-CA63-48AD-A351-B1EC841ED46A}" srcOrd="0" destOrd="0" presId="urn:microsoft.com/office/officeart/2005/8/layout/hierarchy2"/>
    <dgm:cxn modelId="{D80CD599-3BE5-4889-8EE6-487643FF50E1}" type="presParOf" srcId="{2951EFB9-CA63-48AD-A351-B1EC841ED46A}" destId="{34D20AF5-6735-4F2F-803B-ACF9EE36BEA2}" srcOrd="0" destOrd="0" presId="urn:microsoft.com/office/officeart/2005/8/layout/hierarchy2"/>
    <dgm:cxn modelId="{67A094A9-1716-4676-8928-4D1EA77A5AE0}" type="presParOf" srcId="{D56EE5CC-C4D8-4DA6-AC06-6FF6333366BE}" destId="{E4EEF5AC-A0E9-4DFF-973A-8F4B97B35161}" srcOrd="1" destOrd="0" presId="urn:microsoft.com/office/officeart/2005/8/layout/hierarchy2"/>
    <dgm:cxn modelId="{E4D29FAC-AB4D-4583-9F30-A23E63E4EB79}" type="presParOf" srcId="{E4EEF5AC-A0E9-4DFF-973A-8F4B97B35161}" destId="{A40036BC-E5D6-446C-80F6-C7A4B80883DA}" srcOrd="0" destOrd="0" presId="urn:microsoft.com/office/officeart/2005/8/layout/hierarchy2"/>
    <dgm:cxn modelId="{119FACCE-F50B-42E6-91C4-D11555BC9FF7}" type="presParOf" srcId="{E4EEF5AC-A0E9-4DFF-973A-8F4B97B35161}" destId="{4862C7B3-1512-4C83-B2EB-00C9D604D13A}" srcOrd="1" destOrd="0" presId="urn:microsoft.com/office/officeart/2005/8/layout/hierarchy2"/>
    <dgm:cxn modelId="{97A717E0-796E-4CE0-B164-20B0FB4684BC}" type="presParOf" srcId="{4862C7B3-1512-4C83-B2EB-00C9D604D13A}" destId="{0D57AE7D-6277-4AFD-8A7D-B6521F402FAC}" srcOrd="0" destOrd="0" presId="urn:microsoft.com/office/officeart/2005/8/layout/hierarchy2"/>
    <dgm:cxn modelId="{3B168FC2-5A46-4A0A-9B2A-76E91C1D9A67}" type="presParOf" srcId="{0D57AE7D-6277-4AFD-8A7D-B6521F402FAC}" destId="{31B006C0-0EA0-4561-A653-10E38A298D09}" srcOrd="0" destOrd="0" presId="urn:microsoft.com/office/officeart/2005/8/layout/hierarchy2"/>
    <dgm:cxn modelId="{B15278DD-0554-41F1-ABC3-C8903EE9A5BF}" type="presParOf" srcId="{4862C7B3-1512-4C83-B2EB-00C9D604D13A}" destId="{A579D7FC-93FC-448F-ACFD-7487307B41E8}" srcOrd="1" destOrd="0" presId="urn:microsoft.com/office/officeart/2005/8/layout/hierarchy2"/>
    <dgm:cxn modelId="{D44F043D-E4C7-46DF-A1B8-039A63354CE3}" type="presParOf" srcId="{A579D7FC-93FC-448F-ACFD-7487307B41E8}" destId="{70CFE622-9822-4AED-B673-DD47B2D762F4}" srcOrd="0" destOrd="0" presId="urn:microsoft.com/office/officeart/2005/8/layout/hierarchy2"/>
    <dgm:cxn modelId="{856F0B7A-41FB-47E4-B15D-675DE4B6D42C}" type="presParOf" srcId="{A579D7FC-93FC-448F-ACFD-7487307B41E8}" destId="{4AD98EA5-1F56-4711-9B92-25B6221F5D9E}" srcOrd="1" destOrd="0" presId="urn:microsoft.com/office/officeart/2005/8/layout/hierarchy2"/>
    <dgm:cxn modelId="{15EC7008-1492-465E-8E65-5DEDC4310FCF}" type="presParOf" srcId="{D56EE5CC-C4D8-4DA6-AC06-6FF6333366BE}" destId="{F6E4463E-7AB1-40C6-9184-A50DB147E61E}" srcOrd="2" destOrd="0" presId="urn:microsoft.com/office/officeart/2005/8/layout/hierarchy2"/>
    <dgm:cxn modelId="{E3BB1FCF-A147-41C5-BC78-111017210B81}" type="presParOf" srcId="{F6E4463E-7AB1-40C6-9184-A50DB147E61E}" destId="{C7F46534-8252-45D8-B9A1-8986B75AB1C1}" srcOrd="0" destOrd="0" presId="urn:microsoft.com/office/officeart/2005/8/layout/hierarchy2"/>
    <dgm:cxn modelId="{37909077-2223-43FB-B5EF-E4A0BBF078C0}" type="presParOf" srcId="{D56EE5CC-C4D8-4DA6-AC06-6FF6333366BE}" destId="{6F982ADB-6E9B-4D23-92D6-6624D24AFD01}" srcOrd="3" destOrd="0" presId="urn:microsoft.com/office/officeart/2005/8/layout/hierarchy2"/>
    <dgm:cxn modelId="{A6D5D6CC-3931-4F1A-947D-8AF4CA0A5E0B}" type="presParOf" srcId="{6F982ADB-6E9B-4D23-92D6-6624D24AFD01}" destId="{B110B952-0C9F-4163-9C30-E699F6BC7E5B}" srcOrd="0" destOrd="0" presId="urn:microsoft.com/office/officeart/2005/8/layout/hierarchy2"/>
    <dgm:cxn modelId="{CC423198-DD87-4395-8F08-D4F892B03F7A}" type="presParOf" srcId="{6F982ADB-6E9B-4D23-92D6-6624D24AFD01}" destId="{2BF6DC36-E629-4E6B-9446-5265AE188E80}" srcOrd="1" destOrd="0" presId="urn:microsoft.com/office/officeart/2005/8/layout/hierarchy2"/>
    <dgm:cxn modelId="{3CFAC364-DC63-43D6-B5C7-467F684D570C}" type="presParOf" srcId="{2BF6DC36-E629-4E6B-9446-5265AE188E80}" destId="{86B348EC-F8BD-4917-A3B0-428897B6BCC8}" srcOrd="0" destOrd="0" presId="urn:microsoft.com/office/officeart/2005/8/layout/hierarchy2"/>
    <dgm:cxn modelId="{71ACC953-1B09-4B6D-888B-9FEA2B9F459D}" type="presParOf" srcId="{86B348EC-F8BD-4917-A3B0-428897B6BCC8}" destId="{A89A13DB-233E-4EEC-9999-82C30F66A90E}" srcOrd="0" destOrd="0" presId="urn:microsoft.com/office/officeart/2005/8/layout/hierarchy2"/>
    <dgm:cxn modelId="{A6507325-F321-4A72-B924-ADBCAB4E6408}" type="presParOf" srcId="{2BF6DC36-E629-4E6B-9446-5265AE188E80}" destId="{9D1C3DFE-3D16-461B-9452-FF21CAE520FE}" srcOrd="1" destOrd="0" presId="urn:microsoft.com/office/officeart/2005/8/layout/hierarchy2"/>
    <dgm:cxn modelId="{491E6454-C491-40AE-86F3-378299F1F047}" type="presParOf" srcId="{9D1C3DFE-3D16-461B-9452-FF21CAE520FE}" destId="{20234416-28EC-4241-BCF5-E0C7F6003066}" srcOrd="0" destOrd="0" presId="urn:microsoft.com/office/officeart/2005/8/layout/hierarchy2"/>
    <dgm:cxn modelId="{FB778320-87AA-46CC-9871-3FE8DDE5870B}" type="presParOf" srcId="{9D1C3DFE-3D16-461B-9452-FF21CAE520FE}" destId="{0EF6E8C9-E1BA-4E19-BC66-FD9A558808B2}" srcOrd="1" destOrd="0" presId="urn:microsoft.com/office/officeart/2005/8/layout/hierarchy2"/>
    <dgm:cxn modelId="{AB0BFEFF-6F28-431B-BE30-87A837CB2F46}" type="presParOf" srcId="{0EF6E8C9-E1BA-4E19-BC66-FD9A558808B2}" destId="{F0640859-70FD-45E2-89B2-966EFB26F72D}" srcOrd="0" destOrd="0" presId="urn:microsoft.com/office/officeart/2005/8/layout/hierarchy2"/>
    <dgm:cxn modelId="{C5C034F8-AE1C-4311-A3CF-45D7E82C3226}" type="presParOf" srcId="{F0640859-70FD-45E2-89B2-966EFB26F72D}" destId="{4239A36A-38B8-4FB9-9FDC-677CDBD7D5BC}" srcOrd="0" destOrd="0" presId="urn:microsoft.com/office/officeart/2005/8/layout/hierarchy2"/>
    <dgm:cxn modelId="{D9C2A086-4685-471D-A040-ED4CCD737D6B}" type="presParOf" srcId="{0EF6E8C9-E1BA-4E19-BC66-FD9A558808B2}" destId="{5B9270CC-0708-40EC-ABEB-251A379A4467}" srcOrd="1" destOrd="0" presId="urn:microsoft.com/office/officeart/2005/8/layout/hierarchy2"/>
    <dgm:cxn modelId="{63E41757-D3B9-4348-A39D-2421A2180B43}" type="presParOf" srcId="{5B9270CC-0708-40EC-ABEB-251A379A4467}" destId="{D2915285-78D3-4FD7-B30D-F18D871355D3}" srcOrd="0" destOrd="0" presId="urn:microsoft.com/office/officeart/2005/8/layout/hierarchy2"/>
    <dgm:cxn modelId="{0C640CEE-363D-4980-8D05-441CA99F6370}" type="presParOf" srcId="{5B9270CC-0708-40EC-ABEB-251A379A4467}" destId="{F31FAB54-D8C9-448C-A375-04B995ED75DA}" srcOrd="1" destOrd="0" presId="urn:microsoft.com/office/officeart/2005/8/layout/hierarchy2"/>
    <dgm:cxn modelId="{914CBBA3-1799-4C33-8083-056614EB5C1E}" type="presParOf" srcId="{2BF6DC36-E629-4E6B-9446-5265AE188E80}" destId="{EA7B220E-DA23-4680-8C80-00CBE08DC458}" srcOrd="2" destOrd="0" presId="urn:microsoft.com/office/officeart/2005/8/layout/hierarchy2"/>
    <dgm:cxn modelId="{A089E3CB-2D62-4BA4-B4C9-EB7818CEE518}" type="presParOf" srcId="{EA7B220E-DA23-4680-8C80-00CBE08DC458}" destId="{37F8AF4D-6047-40EA-841C-0CB07C1CC88F}" srcOrd="0" destOrd="0" presId="urn:microsoft.com/office/officeart/2005/8/layout/hierarchy2"/>
    <dgm:cxn modelId="{F6C97916-813C-46C0-944C-716D8DC771C2}" type="presParOf" srcId="{2BF6DC36-E629-4E6B-9446-5265AE188E80}" destId="{4F729DA6-FFF5-41EA-88DB-8D6F545658BD}" srcOrd="3" destOrd="0" presId="urn:microsoft.com/office/officeart/2005/8/layout/hierarchy2"/>
    <dgm:cxn modelId="{F82167A4-0407-4C1C-B721-F5989A2B272A}" type="presParOf" srcId="{4F729DA6-FFF5-41EA-88DB-8D6F545658BD}" destId="{6584FD33-B777-4F82-B4D0-B5E46AC2C02D}" srcOrd="0" destOrd="0" presId="urn:microsoft.com/office/officeart/2005/8/layout/hierarchy2"/>
    <dgm:cxn modelId="{A716B98D-F460-4AAA-9804-A3286678CADB}" type="presParOf" srcId="{4F729DA6-FFF5-41EA-88DB-8D6F545658BD}" destId="{B6A9D6FB-61F8-477C-881C-411468F8CA77}" srcOrd="1" destOrd="0" presId="urn:microsoft.com/office/officeart/2005/8/layout/hierarchy2"/>
    <dgm:cxn modelId="{5E27E962-782C-459A-AAE9-1E9606F4F9FB}" type="presParOf" srcId="{B6A9D6FB-61F8-477C-881C-411468F8CA77}" destId="{7F788EF5-DC52-4163-B798-0DFF5CF2C276}" srcOrd="0" destOrd="0" presId="urn:microsoft.com/office/officeart/2005/8/layout/hierarchy2"/>
    <dgm:cxn modelId="{DBC199ED-808F-40D4-9D40-A4045418CF57}" type="presParOf" srcId="{7F788EF5-DC52-4163-B798-0DFF5CF2C276}" destId="{2242881E-6013-4E89-ABE5-27D85D3B39D5}" srcOrd="0" destOrd="0" presId="urn:microsoft.com/office/officeart/2005/8/layout/hierarchy2"/>
    <dgm:cxn modelId="{3A4CAAFE-1BD1-4F6E-861B-ADA9864ACDA0}" type="presParOf" srcId="{B6A9D6FB-61F8-477C-881C-411468F8CA77}" destId="{DA823D4C-8F32-4819-94E6-0D1F8DF4E996}" srcOrd="1" destOrd="0" presId="urn:microsoft.com/office/officeart/2005/8/layout/hierarchy2"/>
    <dgm:cxn modelId="{4344988C-10DF-47C7-B4C6-A067B44242DB}" type="presParOf" srcId="{DA823D4C-8F32-4819-94E6-0D1F8DF4E996}" destId="{3F4CF3E3-0AF7-4852-917A-846D9EF91ABA}" srcOrd="0" destOrd="0" presId="urn:microsoft.com/office/officeart/2005/8/layout/hierarchy2"/>
    <dgm:cxn modelId="{8A00A4E3-320F-4CD3-A1EC-50AD6A4E1EB6}" type="presParOf" srcId="{DA823D4C-8F32-4819-94E6-0D1F8DF4E996}" destId="{A4782F4C-C108-4C83-ABEF-FBE3B5816532}" srcOrd="1" destOrd="0" presId="urn:microsoft.com/office/officeart/2005/8/layout/hierarchy2"/>
    <dgm:cxn modelId="{9B12FEA4-507B-466A-9235-8033E754D294}" type="presParOf" srcId="{AEFB50EF-9B7B-4A67-8A06-3768D82F4F35}" destId="{9BCABDBA-7F17-4ABD-88F5-05078D8F9D3D}" srcOrd="2" destOrd="0" presId="urn:microsoft.com/office/officeart/2005/8/layout/hierarchy2"/>
    <dgm:cxn modelId="{B17FCB58-035E-4F1E-8594-38557C8112D1}" type="presParOf" srcId="{9BCABDBA-7F17-4ABD-88F5-05078D8F9D3D}" destId="{5FEF92C6-AD1B-43F2-B683-83434038F417}" srcOrd="0" destOrd="0" presId="urn:microsoft.com/office/officeart/2005/8/layout/hierarchy2"/>
    <dgm:cxn modelId="{9950334C-C838-4542-8DEE-D4A5B6D103FD}" type="presParOf" srcId="{AEFB50EF-9B7B-4A67-8A06-3768D82F4F35}" destId="{07B1D72D-4EA7-4449-B9B4-F4DB2D9BF03F}" srcOrd="3" destOrd="0" presId="urn:microsoft.com/office/officeart/2005/8/layout/hierarchy2"/>
    <dgm:cxn modelId="{04C5F669-AB0E-4595-8B1F-6AC9BA00D95A}" type="presParOf" srcId="{07B1D72D-4EA7-4449-B9B4-F4DB2D9BF03F}" destId="{CB8FFB81-E4E3-43C3-8CF6-A920227023D6}" srcOrd="0" destOrd="0" presId="urn:microsoft.com/office/officeart/2005/8/layout/hierarchy2"/>
    <dgm:cxn modelId="{7EFADBC8-0BA1-4AC8-B905-E1C815C96375}" type="presParOf" srcId="{07B1D72D-4EA7-4449-B9B4-F4DB2D9BF03F}" destId="{8F84034B-D50D-4839-8710-01A10F25A1F7}" srcOrd="1" destOrd="0" presId="urn:microsoft.com/office/officeart/2005/8/layout/hierarchy2"/>
    <dgm:cxn modelId="{3943F999-F754-4A7E-B685-84C2BF64BD42}" type="presParOf" srcId="{8F84034B-D50D-4839-8710-01A10F25A1F7}" destId="{FE373A7E-3635-4340-9347-46B6BFBFD200}" srcOrd="0" destOrd="0" presId="urn:microsoft.com/office/officeart/2005/8/layout/hierarchy2"/>
    <dgm:cxn modelId="{FA4A8B16-2C50-4AAE-8635-16CF0C5C27B3}" type="presParOf" srcId="{FE373A7E-3635-4340-9347-46B6BFBFD200}" destId="{47273E5C-67B7-4AF6-AC59-BF0E8FE9A07A}" srcOrd="0" destOrd="0" presId="urn:microsoft.com/office/officeart/2005/8/layout/hierarchy2"/>
    <dgm:cxn modelId="{E10EACA6-1012-4496-BD40-C35E24C99962}" type="presParOf" srcId="{8F84034B-D50D-4839-8710-01A10F25A1F7}" destId="{B5DDB5CA-DDD2-4470-BC39-E9DD3D8FE6A1}" srcOrd="1" destOrd="0" presId="urn:microsoft.com/office/officeart/2005/8/layout/hierarchy2"/>
    <dgm:cxn modelId="{C88C5973-9D45-454E-9C13-585DA4948CF0}" type="presParOf" srcId="{B5DDB5CA-DDD2-4470-BC39-E9DD3D8FE6A1}" destId="{3DC07AF5-D86B-4C94-B519-7A6277D2FBCD}" srcOrd="0" destOrd="0" presId="urn:microsoft.com/office/officeart/2005/8/layout/hierarchy2"/>
    <dgm:cxn modelId="{48D7AD41-CED1-44ED-97D4-FA319F913CED}" type="presParOf" srcId="{B5DDB5CA-DDD2-4470-BC39-E9DD3D8FE6A1}" destId="{A961470E-9FEB-4A3D-A1DD-0C4C56A747DF}" srcOrd="1" destOrd="0" presId="urn:microsoft.com/office/officeart/2005/8/layout/hierarchy2"/>
    <dgm:cxn modelId="{523ACAE7-508D-4360-84AA-01819A6AD6F6}" type="presParOf" srcId="{A961470E-9FEB-4A3D-A1DD-0C4C56A747DF}" destId="{BA0C878D-3867-44B7-9E66-E292FB7D0CD3}" srcOrd="0" destOrd="0" presId="urn:microsoft.com/office/officeart/2005/8/layout/hierarchy2"/>
    <dgm:cxn modelId="{84A6673C-7F56-400B-B87F-F95C096539AE}" type="presParOf" srcId="{BA0C878D-3867-44B7-9E66-E292FB7D0CD3}" destId="{E39695A4-54B7-4CB7-AA93-918708DEE7F7}" srcOrd="0" destOrd="0" presId="urn:microsoft.com/office/officeart/2005/8/layout/hierarchy2"/>
    <dgm:cxn modelId="{03957F86-1A3C-4743-8951-D967DA621C05}" type="presParOf" srcId="{A961470E-9FEB-4A3D-A1DD-0C4C56A747DF}" destId="{499AAD32-7923-4069-AAAF-DC88216620CB}" srcOrd="1" destOrd="0" presId="urn:microsoft.com/office/officeart/2005/8/layout/hierarchy2"/>
    <dgm:cxn modelId="{F4DF01D8-4B63-4883-B780-6E206E83C883}" type="presParOf" srcId="{499AAD32-7923-4069-AAAF-DC88216620CB}" destId="{7CD5B262-0843-40A9-B018-58A5C8DBE7C6}" srcOrd="0" destOrd="0" presId="urn:microsoft.com/office/officeart/2005/8/layout/hierarchy2"/>
    <dgm:cxn modelId="{3E8A3C75-2F20-48B8-BE5A-57E4FA1D5119}" type="presParOf" srcId="{499AAD32-7923-4069-AAAF-DC88216620CB}" destId="{8DE8DDE8-E1AC-4A98-AB4B-1B52197C75D5}" srcOrd="1" destOrd="0" presId="urn:microsoft.com/office/officeart/2005/8/layout/hierarchy2"/>
    <dgm:cxn modelId="{09E4A35F-C1EA-4189-958A-971B18757958}" type="presParOf" srcId="{8DE8DDE8-E1AC-4A98-AB4B-1B52197C75D5}" destId="{E896778B-EE3E-4BFF-9DFE-42B988C3A32F}" srcOrd="0" destOrd="0" presId="urn:microsoft.com/office/officeart/2005/8/layout/hierarchy2"/>
    <dgm:cxn modelId="{22B43CDE-55EB-424F-8153-50497B20E9BF}" type="presParOf" srcId="{E896778B-EE3E-4BFF-9DFE-42B988C3A32F}" destId="{246D3C73-DB90-4F3F-B2CE-19B8FAF892C5}" srcOrd="0" destOrd="0" presId="urn:microsoft.com/office/officeart/2005/8/layout/hierarchy2"/>
    <dgm:cxn modelId="{622F3017-1973-43D7-A170-4C692269420F}" type="presParOf" srcId="{8DE8DDE8-E1AC-4A98-AB4B-1B52197C75D5}" destId="{E2C5968B-8A93-4D7A-84D1-1E6E20271CF1}" srcOrd="1" destOrd="0" presId="urn:microsoft.com/office/officeart/2005/8/layout/hierarchy2"/>
    <dgm:cxn modelId="{4D205A26-B2B3-4344-B47B-3F431422AA4D}" type="presParOf" srcId="{E2C5968B-8A93-4D7A-84D1-1E6E20271CF1}" destId="{9C04ADB7-7B5E-463A-A24D-8A9EBD543A34}" srcOrd="0" destOrd="0" presId="urn:microsoft.com/office/officeart/2005/8/layout/hierarchy2"/>
    <dgm:cxn modelId="{E841C607-6A53-4D4F-8F18-CD372568462D}" type="presParOf" srcId="{E2C5968B-8A93-4D7A-84D1-1E6E20271CF1}" destId="{13F37715-DAA6-48B3-BB4C-D1FBA1ACCA0E}" srcOrd="1" destOrd="0" presId="urn:microsoft.com/office/officeart/2005/8/layout/hierarchy2"/>
    <dgm:cxn modelId="{83746A97-518B-4134-A9EB-CC1793B7686B}" type="presParOf" srcId="{A961470E-9FEB-4A3D-A1DD-0C4C56A747DF}" destId="{D773FB9E-9C8A-4167-990C-866779B960A7}" srcOrd="2" destOrd="0" presId="urn:microsoft.com/office/officeart/2005/8/layout/hierarchy2"/>
    <dgm:cxn modelId="{5BB759DC-6E26-4904-98E8-45A8B9BD33F1}" type="presParOf" srcId="{D773FB9E-9C8A-4167-990C-866779B960A7}" destId="{AEC6587A-76AF-44E9-BC10-667E8682EB31}" srcOrd="0" destOrd="0" presId="urn:microsoft.com/office/officeart/2005/8/layout/hierarchy2"/>
    <dgm:cxn modelId="{5BCB942C-D1D4-4873-85F6-D7C73C4F584A}" type="presParOf" srcId="{A961470E-9FEB-4A3D-A1DD-0C4C56A747DF}" destId="{50745FE0-9028-4616-8554-BE582325D8D9}" srcOrd="3" destOrd="0" presId="urn:microsoft.com/office/officeart/2005/8/layout/hierarchy2"/>
    <dgm:cxn modelId="{95E3B08F-83A6-41FC-A64E-401CBBBF0C87}" type="presParOf" srcId="{50745FE0-9028-4616-8554-BE582325D8D9}" destId="{776B66B8-00FC-404C-89CC-70709C5E302B}" srcOrd="0" destOrd="0" presId="urn:microsoft.com/office/officeart/2005/8/layout/hierarchy2"/>
    <dgm:cxn modelId="{4F034918-3642-46D3-A79E-C49A226D8931}" type="presParOf" srcId="{50745FE0-9028-4616-8554-BE582325D8D9}" destId="{D8083601-A4C1-4291-8383-B76655C68A52}" srcOrd="1" destOrd="0" presId="urn:microsoft.com/office/officeart/2005/8/layout/hierarchy2"/>
    <dgm:cxn modelId="{1F7D08A9-1581-49B3-8968-C405032DD06F}" type="presParOf" srcId="{D8083601-A4C1-4291-8383-B76655C68A52}" destId="{31D0A266-AA5A-4E51-BC99-D0CDA70500B6}" srcOrd="0" destOrd="0" presId="urn:microsoft.com/office/officeart/2005/8/layout/hierarchy2"/>
    <dgm:cxn modelId="{74D0D472-B43D-4CD2-AFE2-CEEDEAC32EE4}" type="presParOf" srcId="{31D0A266-AA5A-4E51-BC99-D0CDA70500B6}" destId="{37A62DE8-991B-4255-B69A-EED90D4303BD}" srcOrd="0" destOrd="0" presId="urn:microsoft.com/office/officeart/2005/8/layout/hierarchy2"/>
    <dgm:cxn modelId="{4BFEE038-F735-4DCE-8E08-1F9D71F34361}" type="presParOf" srcId="{D8083601-A4C1-4291-8383-B76655C68A52}" destId="{AF92D9E9-282A-4641-B5FD-7579F1109F89}" srcOrd="1" destOrd="0" presId="urn:microsoft.com/office/officeart/2005/8/layout/hierarchy2"/>
    <dgm:cxn modelId="{4AA9259F-5281-4981-90DB-3D4BC5F7372B}" type="presParOf" srcId="{AF92D9E9-282A-4641-B5FD-7579F1109F89}" destId="{CEB35589-E368-4BD1-AB36-49CDB99364D5}" srcOrd="0" destOrd="0" presId="urn:microsoft.com/office/officeart/2005/8/layout/hierarchy2"/>
    <dgm:cxn modelId="{AB872A01-3B2F-4328-90C6-B7E67DD48F8B}" type="presParOf" srcId="{AF92D9E9-282A-4641-B5FD-7579F1109F89}" destId="{F6CFFF34-5A29-415E-B0D9-56B2232F2C3F}" srcOrd="1" destOrd="0" presId="urn:microsoft.com/office/officeart/2005/8/layout/hierarchy2"/>
    <dgm:cxn modelId="{FD36714C-5EEF-409D-942B-8E241632CAB3}" type="presParOf" srcId="{8F84034B-D50D-4839-8710-01A10F25A1F7}" destId="{9D22EEE4-FF93-4FD7-9762-7F90B9B2174D}" srcOrd="2" destOrd="0" presId="urn:microsoft.com/office/officeart/2005/8/layout/hierarchy2"/>
    <dgm:cxn modelId="{271BE030-6E08-4FF3-9A03-73B45299E3EA}" type="presParOf" srcId="{9D22EEE4-FF93-4FD7-9762-7F90B9B2174D}" destId="{FB9CE7AB-F422-4FE4-9FA5-61325F477F59}" srcOrd="0" destOrd="0" presId="urn:microsoft.com/office/officeart/2005/8/layout/hierarchy2"/>
    <dgm:cxn modelId="{7AF68F49-8E62-4A12-9763-F61AB7268DF8}" type="presParOf" srcId="{8F84034B-D50D-4839-8710-01A10F25A1F7}" destId="{910573D3-2ABB-423F-AB2B-82AC86F1F3D4}" srcOrd="3" destOrd="0" presId="urn:microsoft.com/office/officeart/2005/8/layout/hierarchy2"/>
    <dgm:cxn modelId="{E27F40EC-F30D-45F9-929F-A3EAB9CC0866}" type="presParOf" srcId="{910573D3-2ABB-423F-AB2B-82AC86F1F3D4}" destId="{DD8EF61D-0D20-4705-AB55-535AF47A94C5}" srcOrd="0" destOrd="0" presId="urn:microsoft.com/office/officeart/2005/8/layout/hierarchy2"/>
    <dgm:cxn modelId="{6D4F2F5C-2274-486E-9911-E2006B82AD18}" type="presParOf" srcId="{910573D3-2ABB-423F-AB2B-82AC86F1F3D4}" destId="{2F7C9C15-B0CF-40FA-A782-597C35BEAD78}" srcOrd="1" destOrd="0" presId="urn:microsoft.com/office/officeart/2005/8/layout/hierarchy2"/>
    <dgm:cxn modelId="{4AA359B5-A26E-4AD7-9724-67C39B0ACCEF}" type="presParOf" srcId="{2F7C9C15-B0CF-40FA-A782-597C35BEAD78}" destId="{EDCF3DD2-E149-42B6-827D-DBC2235C186A}" srcOrd="0" destOrd="0" presId="urn:microsoft.com/office/officeart/2005/8/layout/hierarchy2"/>
    <dgm:cxn modelId="{F73BA6DB-7C7A-452E-A12B-130A57A2BBF5}" type="presParOf" srcId="{EDCF3DD2-E149-42B6-827D-DBC2235C186A}" destId="{088DDF99-B61C-4A64-AA14-854E47AF3584}" srcOrd="0" destOrd="0" presId="urn:microsoft.com/office/officeart/2005/8/layout/hierarchy2"/>
    <dgm:cxn modelId="{438F855E-1D4E-4B0E-A129-7C7F4F405F97}" type="presParOf" srcId="{2F7C9C15-B0CF-40FA-A782-597C35BEAD78}" destId="{55687D82-6039-4F88-A790-9581699F7786}" srcOrd="1" destOrd="0" presId="urn:microsoft.com/office/officeart/2005/8/layout/hierarchy2"/>
    <dgm:cxn modelId="{5FECB959-5D2C-48AB-A715-628B613A5CAD}" type="presParOf" srcId="{55687D82-6039-4F88-A790-9581699F7786}" destId="{A438051B-3C6F-4543-B441-F2A2CEB90A1B}" srcOrd="0" destOrd="0" presId="urn:microsoft.com/office/officeart/2005/8/layout/hierarchy2"/>
    <dgm:cxn modelId="{8D1F6319-191D-476C-9AF7-B8D9DAB10E2B}"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a:t>0</a:t>
          </a:r>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a:t>1</a:t>
          </a:r>
          <a:endParaRPr lang="en-US" dirty="0"/>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71A0CD00-9215-41F7-8AE2-41FD2A5777CA}" type="presOf" srcId="{48D4D2DD-923D-473B-8FF8-F00B40868278}" destId="{3DC07AF5-D86B-4C94-B519-7A6277D2FBCD}" srcOrd="0" destOrd="0" presId="urn:microsoft.com/office/officeart/2005/8/layout/hierarchy2"/>
    <dgm:cxn modelId="{56C7A108-253E-40F0-8FB7-A56493F4B663}" type="presOf" srcId="{F0B9BAFF-14FA-4FD1-90AF-A0E86CFD26E0}" destId="{A438051B-3C6F-4543-B441-F2A2CEB90A1B}" srcOrd="0" destOrd="0" presId="urn:microsoft.com/office/officeart/2005/8/layout/hierarchy2"/>
    <dgm:cxn modelId="{0336E408-2ABC-4001-B04D-2F3501F6CFBD}" type="presOf" srcId="{B5DB198B-E114-4475-880F-7A6C856D26AF}" destId="{F0640859-70FD-45E2-89B2-966EFB26F72D}" srcOrd="0" destOrd="0" presId="urn:microsoft.com/office/officeart/2005/8/layout/hierarchy2"/>
    <dgm:cxn modelId="{B3942A1A-9526-4AD0-B52B-06691DE51EFD}" type="presOf" srcId="{9BBA12D4-0609-4551-A692-41B6FD5C6578}" destId="{9BF4DBD3-5F95-474B-ADAC-133F9056B28B}" srcOrd="1" destOrd="0" presId="urn:microsoft.com/office/officeart/2005/8/layout/hierarchy2"/>
    <dgm:cxn modelId="{4824191D-B23F-4A78-A375-17434D255E24}" type="presOf" srcId="{364AA1AE-EE94-40DC-A13C-26E16E52F283}" destId="{FE373A7E-3635-4340-9347-46B6BFBFD200}" srcOrd="0" destOrd="0" presId="urn:microsoft.com/office/officeart/2005/8/layout/hierarchy2"/>
    <dgm:cxn modelId="{E0428420-316A-46D0-9566-6747396CBFBD}" type="presOf" srcId="{8D300FD8-F99E-4E8E-904B-BA6027F12312}" destId="{37F8AF4D-6047-40EA-841C-0CB07C1CC88F}" srcOrd="1" destOrd="0" presId="urn:microsoft.com/office/officeart/2005/8/layout/hierarchy2"/>
    <dgm:cxn modelId="{1B87C320-90CE-4864-B9B1-5BAF9E78A072}" type="presOf" srcId="{565E1BEE-27C3-4F31-A8B1-EE2149CF7DB5}" destId="{3F4CF3E3-0AF7-4852-917A-846D9EF91ABA}"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8B309725-732D-41DE-AB5C-8CDE9F325002}" type="presOf" srcId="{2B250F0C-4E60-4888-AB85-917A9C3905BD}" destId="{FB9CE7AB-F422-4FE4-9FA5-61325F477F59}" srcOrd="1" destOrd="0" presId="urn:microsoft.com/office/officeart/2005/8/layout/hierarchy2"/>
    <dgm:cxn modelId="{CE3A3F29-2FF0-4D90-9016-835C0D2BB8C4}" type="presOf" srcId="{5BF11984-0E64-4B57-B875-2E1B0B00A098}" destId="{37A62DE8-991B-4255-B69A-EED90D4303BD}" srcOrd="1" destOrd="0" presId="urn:microsoft.com/office/officeart/2005/8/layout/hierarchy2"/>
    <dgm:cxn modelId="{EA1FEF29-19FC-4F1B-8B80-5EF72F659908}" srcId="{2C0E8DAB-083B-498A-A610-C8E540D1F95F}" destId="{195B9EE5-1EFB-4F31-AB89-D8A0164D7F56}" srcOrd="1" destOrd="0" parTransId="{8D300FD8-F99E-4E8E-904B-BA6027F12312}" sibTransId="{1D1000F0-49AD-4391-AF7F-BCC139834308}"/>
    <dgm:cxn modelId="{084B442E-115C-4F6B-8643-594BDC148C61}" type="presOf" srcId="{195B9EE5-1EFB-4F31-AB89-D8A0164D7F56}" destId="{6584FD33-B777-4F82-B4D0-B5E46AC2C02D}" srcOrd="0" destOrd="0" presId="urn:microsoft.com/office/officeart/2005/8/layout/hierarchy2"/>
    <dgm:cxn modelId="{E6442C31-7FFC-4CF8-832E-1B08BB5595F6}" type="presOf" srcId="{35620437-B674-441E-BE64-127B11C8921C}" destId="{F6E4463E-7AB1-40C6-9184-A50DB147E61E}" srcOrd="0" destOrd="0" presId="urn:microsoft.com/office/officeart/2005/8/layout/hierarchy2"/>
    <dgm:cxn modelId="{578CE232-6597-4D01-8D4B-10C51426F8D8}" type="presOf" srcId="{29B19C76-28E5-47C9-A96C-57318656787A}" destId="{7F788EF5-DC52-4163-B798-0DFF5CF2C27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FD682F36-E1BB-4BC9-BF19-D431923B47F0}" type="presOf" srcId="{192981D6-D395-421F-849F-8CEA5A562D44}" destId="{246D3C73-DB90-4F3F-B2CE-19B8FAF892C5}" srcOrd="1" destOrd="0" presId="urn:microsoft.com/office/officeart/2005/8/layout/hierarchy2"/>
    <dgm:cxn modelId="{7126B539-4E3C-4E12-8990-6DA5DB957DA9}" srcId="{DF7B78C9-B3EF-44CF-852D-36C695E50F17}" destId="{9DE36E45-D8F6-4E64-BE13-DED9608A523D}" srcOrd="0" destOrd="0" parTransId="{62A74657-1757-4134-B32F-736F54F796F4}" sibTransId="{D8B61951-C446-4AB7-94CD-FB122BD5A9CF}"/>
    <dgm:cxn modelId="{671AC939-9F16-4A5C-95B2-DAE8B0FBFC99}" type="presOf" srcId="{2B250F0C-4E60-4888-AB85-917A9C3905BD}" destId="{9D22EEE4-FF93-4FD7-9762-7F90B9B2174D}" srcOrd="0" destOrd="0" presId="urn:microsoft.com/office/officeart/2005/8/layout/hierarchy2"/>
    <dgm:cxn modelId="{02F21C3A-B4E6-428E-A90C-CF57B87452FA}" type="presOf" srcId="{192981D6-D395-421F-849F-8CEA5A562D44}" destId="{E896778B-EE3E-4BFF-9DFE-42B988C3A32F}" srcOrd="0" destOrd="0" presId="urn:microsoft.com/office/officeart/2005/8/layout/hierarchy2"/>
    <dgm:cxn modelId="{185F3D3F-82C6-47EE-82B3-BA32F3CE363F}" type="presOf" srcId="{F79E7C3E-1450-474E-8C09-C55A71BFC6B5}" destId="{20234416-28EC-4241-BCF5-E0C7F6003066}" srcOrd="0" destOrd="0" presId="urn:microsoft.com/office/officeart/2005/8/layout/hierarchy2"/>
    <dgm:cxn modelId="{D11EC166-59A2-4374-8B87-0FC59B66BB98}" type="presOf" srcId="{29B19C76-28E5-47C9-A96C-57318656787A}" destId="{2242881E-6013-4E89-ABE5-27D85D3B39D5}" srcOrd="1" destOrd="0" presId="urn:microsoft.com/office/officeart/2005/8/layout/hierarchy2"/>
    <dgm:cxn modelId="{D7BE7867-D162-44A8-B6E8-2B203864C66B}" type="presOf" srcId="{B487B2ED-E69D-4DD6-9E27-3D52FE6528BC}" destId="{7CD5B262-0843-40A9-B018-58A5C8DBE7C6}"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9E98054D-FFFF-4E2A-A8D6-E1593C5640E6}" type="presOf" srcId="{D9A682CB-5DDE-43AB-919F-8B7F7B104615}" destId="{73BB7357-1A7B-4050-88C4-790ADBCB625D}" srcOrd="0" destOrd="0" presId="urn:microsoft.com/office/officeart/2005/8/layout/hierarchy2"/>
    <dgm:cxn modelId="{86A4336D-E69F-44D8-99D0-487C65D0BAF9}" type="presOf" srcId="{62A74657-1757-4134-B32F-736F54F796F4}" destId="{31B006C0-0EA0-4561-A653-10E38A298D09}" srcOrd="1" destOrd="0" presId="urn:microsoft.com/office/officeart/2005/8/layout/hierarchy2"/>
    <dgm:cxn modelId="{F362304F-EFF0-45FC-9131-D7AA47E61BEB}" type="presOf" srcId="{B5DB198B-E114-4475-880F-7A6C856D26AF}" destId="{4239A36A-38B8-4FB9-9FDC-677CDBD7D5BC}" srcOrd="1" destOrd="0" presId="urn:microsoft.com/office/officeart/2005/8/layout/hierarchy2"/>
    <dgm:cxn modelId="{E8C06870-9D48-468A-8936-A1B2A981DA1F}" type="presOf" srcId="{35620437-B674-441E-BE64-127B11C8921C}" destId="{C7F46534-8252-45D8-B9A1-8986B75AB1C1}" srcOrd="1" destOrd="0" presId="urn:microsoft.com/office/officeart/2005/8/layout/hierarchy2"/>
    <dgm:cxn modelId="{1E017870-7572-46B0-9045-0984C82955A9}" type="presOf" srcId="{AB713054-F984-4E73-B88E-60C1BFF55F0C}" destId="{9C04ADB7-7B5E-463A-A24D-8A9EBD543A34}" srcOrd="0" destOrd="0" presId="urn:microsoft.com/office/officeart/2005/8/layout/hierarchy2"/>
    <dgm:cxn modelId="{64116F71-F62C-4316-8A33-75B1011571B8}" type="presOf" srcId="{1C2ABE6B-2194-4104-A754-33FF1C233404}" destId="{B6DAA14B-3305-4F93-A6BA-AC8805E13BBC}" srcOrd="0" destOrd="0" presId="urn:microsoft.com/office/officeart/2005/8/layout/hierarchy2"/>
    <dgm:cxn modelId="{31D8AE72-E33C-40F6-AA31-4C5757183740}" type="presOf" srcId="{78719D9A-1EF8-46FC-8F7F-64CB86D163E5}" destId="{AEC6587A-76AF-44E9-BC10-667E8682EB31}" srcOrd="1" destOrd="0" presId="urn:microsoft.com/office/officeart/2005/8/layout/hierarchy2"/>
    <dgm:cxn modelId="{7F746954-8715-47D5-BF3B-957ACECA1223}" type="presOf" srcId="{33401E37-71FE-4451-BCD3-F37629F87B29}" destId="{088DDF99-B61C-4A64-AA14-854E47AF3584}" srcOrd="1" destOrd="0" presId="urn:microsoft.com/office/officeart/2005/8/layout/hierarchy2"/>
    <dgm:cxn modelId="{7D5DE578-AC72-41A6-9198-3F615549B151}" type="presOf" srcId="{5298254B-75EF-4481-9316-64F54046A9CE}" destId="{AD69DD67-DA8B-4327-8FB6-B1ED5881B6C0}"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193B5C89-7FD3-4C00-AF31-433BC1291F32}" type="presOf" srcId="{8D300FD8-F99E-4E8E-904B-BA6027F12312}" destId="{EA7B220E-DA23-4680-8C80-00CBE08DC458}"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CB148F92-EDDC-441F-B911-C006E4C6A031}" type="presOf" srcId="{CD7A4058-34F4-4D30-B853-2FEEFACFAA91}" destId="{CB8FFB81-E4E3-43C3-8CF6-A920227023D6}" srcOrd="0" destOrd="0" presId="urn:microsoft.com/office/officeart/2005/8/layout/hierarchy2"/>
    <dgm:cxn modelId="{A49CF193-CEA4-47F1-8E56-87920F3FF70C}" type="presOf" srcId="{E6A63798-4050-4A2F-9AA9-FB5D925F7930}" destId="{D2915285-78D3-4FD7-B30D-F18D871355D3}" srcOrd="0" destOrd="0" presId="urn:microsoft.com/office/officeart/2005/8/layout/hierarchy2"/>
    <dgm:cxn modelId="{04555895-B1D7-40CD-80AB-C736D3897678}" type="presOf" srcId="{E3D7FB9E-9622-4165-894E-263143EEC98E}" destId="{86B348EC-F8BD-4917-A3B0-428897B6BCC8}" srcOrd="0" destOrd="0" presId="urn:microsoft.com/office/officeart/2005/8/layout/hierarchy2"/>
    <dgm:cxn modelId="{1CCE8796-7E77-43CB-A338-D056183F4EFE}" type="presOf" srcId="{78719D9A-1EF8-46FC-8F7F-64CB86D163E5}" destId="{D773FB9E-9C8A-4167-990C-866779B960A7}" srcOrd="0" destOrd="0" presId="urn:microsoft.com/office/officeart/2005/8/layout/hierarchy2"/>
    <dgm:cxn modelId="{C17FF397-4F58-4700-8A28-040FE5EE064F}" type="presOf" srcId="{51CA0FC4-56AD-4A14-A18D-AD08A9D56AF2}" destId="{2951EFB9-CA63-48AD-A351-B1EC841ED46A}" srcOrd="0" destOrd="0" presId="urn:microsoft.com/office/officeart/2005/8/layout/hierarchy2"/>
    <dgm:cxn modelId="{61766899-85DD-4BB5-9AE4-54F85291F47B}" type="presOf" srcId="{2C0E8DAB-083B-498A-A610-C8E540D1F95F}" destId="{B110B952-0C9F-4163-9C30-E699F6BC7E5B}" srcOrd="0" destOrd="0" presId="urn:microsoft.com/office/officeart/2005/8/layout/hierarchy2"/>
    <dgm:cxn modelId="{BB7AFE9E-DC07-4C47-B11F-9D44E1DD6F6F}" type="presOf" srcId="{4AC740F5-7A0B-425C-9B3E-37C36A205422}" destId="{DD8EF61D-0D20-4705-AB55-535AF47A94C5}" srcOrd="0" destOrd="0" presId="urn:microsoft.com/office/officeart/2005/8/layout/hierarchy2"/>
    <dgm:cxn modelId="{171362A4-FE85-4F17-8AB9-3259C092C961}" type="presOf" srcId="{AC412031-9545-4DC8-ACBC-5942C63FF0B9}" destId="{CEB35589-E368-4BD1-AB36-49CDB99364D5}" srcOrd="0" destOrd="0" presId="urn:microsoft.com/office/officeart/2005/8/layout/hierarchy2"/>
    <dgm:cxn modelId="{84476BA4-FABA-466B-8A43-F90AC3311A2D}" type="presOf" srcId="{51CA0FC4-56AD-4A14-A18D-AD08A9D56AF2}" destId="{34D20AF5-6735-4F2F-803B-ACF9EE36BEA2}" srcOrd="1" destOrd="0" presId="urn:microsoft.com/office/officeart/2005/8/layout/hierarchy2"/>
    <dgm:cxn modelId="{370CA0A5-A3B4-4993-BDF4-455005AFFB75}" type="presOf" srcId="{33401E37-71FE-4451-BCD3-F37629F87B29}" destId="{EDCF3DD2-E149-42B6-827D-DBC2235C186A}" srcOrd="0" destOrd="0" presId="urn:microsoft.com/office/officeart/2005/8/layout/hierarchy2"/>
    <dgm:cxn modelId="{1BA6D2AF-EB12-4936-81A2-32CF3709EA24}" type="presOf" srcId="{5BF11984-0E64-4B57-B875-2E1B0B00A098}" destId="{31D0A266-AA5A-4E51-BC99-D0CDA70500B6}" srcOrd="0" destOrd="0" presId="urn:microsoft.com/office/officeart/2005/8/layout/hierarchy2"/>
    <dgm:cxn modelId="{0547D4B2-F889-4D03-AD93-0986B155443D}" type="presOf" srcId="{B88A5BE3-D857-4A15-81D6-A637ABABF1ED}" destId="{776B66B8-00FC-404C-89CC-70709C5E302B}"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D61ED2C6-D2D6-473F-B3D7-B3537D35A300}" srcId="{B88A5BE3-D857-4A15-81D6-A637ABABF1ED}" destId="{AC412031-9545-4DC8-ACBC-5942C63FF0B9}" srcOrd="0" destOrd="0" parTransId="{5BF11984-0E64-4B57-B875-2E1B0B00A098}" sibTransId="{F7F8B94D-3CA0-4F8E-9610-2F9D1C7FFF02}"/>
    <dgm:cxn modelId="{126B72C7-5575-4A64-8381-D304D2C407EC}" type="presOf" srcId="{364AA1AE-EE94-40DC-A13C-26E16E52F283}" destId="{47273E5C-67B7-4AF6-AC59-BF0E8FE9A07A}" srcOrd="1" destOrd="0" presId="urn:microsoft.com/office/officeart/2005/8/layout/hierarchy2"/>
    <dgm:cxn modelId="{962627CB-3774-40FF-83C1-A8D31B35496A}" type="presOf" srcId="{9BBA12D4-0609-4551-A692-41B6FD5C6578}" destId="{906EDC7A-0D71-4D4B-BA38-915370AA5ADA}" srcOrd="0"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886E5FD2-C84E-4B92-810D-35951385DE4D}" type="presOf" srcId="{E3D7FB9E-9622-4165-894E-263143EEC98E}" destId="{A89A13DB-233E-4EEC-9999-82C30F66A90E}" srcOrd="1" destOrd="0" presId="urn:microsoft.com/office/officeart/2005/8/layout/hierarchy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F5D037E2-75F9-411A-AEB0-1EDDCB3B31F3}" type="presOf" srcId="{3B1B22F4-350F-4BC1-A123-F6062B0A8B95}" destId="{E39695A4-54B7-4CB7-AA93-918708DEE7F7}" srcOrd="1" destOrd="0" presId="urn:microsoft.com/office/officeart/2005/8/layout/hierarchy2"/>
    <dgm:cxn modelId="{200EC5E3-D5BD-4A98-AE8E-F8344CAFEE34}" type="presOf" srcId="{DF7B78C9-B3EF-44CF-852D-36C695E50F17}" destId="{A40036BC-E5D6-446C-80F6-C7A4B80883DA}"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E47C15E9-8C98-4E5D-8E50-B8ACCFA0257D}" type="presOf" srcId="{C69F461A-897A-4BF5-9B75-F51BC5391E24}" destId="{9BCABDBA-7F17-4ABD-88F5-05078D8F9D3D}" srcOrd="0" destOrd="0" presId="urn:microsoft.com/office/officeart/2005/8/layout/hierarchy2"/>
    <dgm:cxn modelId="{C562C0EA-1A88-4EEC-A78B-119683F049AA}" type="presOf" srcId="{3B1B22F4-350F-4BC1-A123-F6062B0A8B95}" destId="{BA0C878D-3867-44B7-9E66-E292FB7D0CD3}" srcOrd="0" destOrd="0" presId="urn:microsoft.com/office/officeart/2005/8/layout/hierarchy2"/>
    <dgm:cxn modelId="{B422B6EB-EB6F-4AA2-A940-B2103C988373}" srcId="{195B9EE5-1EFB-4F31-AB89-D8A0164D7F56}" destId="{565E1BEE-27C3-4F31-A8B1-EE2149CF7DB5}" srcOrd="0" destOrd="0" parTransId="{29B19C76-28E5-47C9-A96C-57318656787A}" sibTransId="{1314FB65-4B3B-4AA7-9A8F-1611F4F04A90}"/>
    <dgm:cxn modelId="{174112EF-CA42-4223-8064-9D248D97C56B}" srcId="{48D4D2DD-923D-473B-8FF8-F00B40868278}" destId="{B487B2ED-E69D-4DD6-9E27-3D52FE6528BC}" srcOrd="0" destOrd="0" parTransId="{3B1B22F4-350F-4BC1-A123-F6062B0A8B95}" sibTransId="{678D6438-05FD-4B34-83C1-481F720C714C}"/>
    <dgm:cxn modelId="{F59965F7-E8AD-46E8-888E-B82302836DF4}" srcId="{48D4D2DD-923D-473B-8FF8-F00B40868278}" destId="{B88A5BE3-D857-4A15-81D6-A637ABABF1ED}" srcOrd="1" destOrd="0" parTransId="{78719D9A-1EF8-46FC-8F7F-64CB86D163E5}" sibTransId="{F04F80F3-0BB1-49CE-B324-F48CC127B456}"/>
    <dgm:cxn modelId="{4E2C1FFC-F6BE-4804-BC30-027ADC416D74}" type="presOf" srcId="{62A74657-1757-4134-B32F-736F54F796F4}" destId="{0D57AE7D-6277-4AFD-8A7D-B6521F402FAC}" srcOrd="0" destOrd="0" presId="urn:microsoft.com/office/officeart/2005/8/layout/hierarchy2"/>
    <dgm:cxn modelId="{A16B05FD-D9C2-4FB5-B6C2-165842E792FD}" type="presOf" srcId="{C69F461A-897A-4BF5-9B75-F51BC5391E24}" destId="{5FEF92C6-AD1B-43F2-B683-83434038F417}" srcOrd="1" destOrd="0" presId="urn:microsoft.com/office/officeart/2005/8/layout/hierarchy2"/>
    <dgm:cxn modelId="{D2224BFF-691F-4EEA-826F-4DC2D7BC4E2A}" type="presOf" srcId="{9DE36E45-D8F6-4E64-BE13-DED9608A523D}" destId="{70CFE622-9822-4AED-B673-DD47B2D762F4}" srcOrd="0" destOrd="0" presId="urn:microsoft.com/office/officeart/2005/8/layout/hierarchy2"/>
    <dgm:cxn modelId="{3C0E0138-5D25-403F-9A7C-284FDA05D467}" type="presParOf" srcId="{B6DAA14B-3305-4F93-A6BA-AC8805E13BBC}" destId="{45E3ECBA-C6D0-4585-880A-A01F56B443D6}" srcOrd="0" destOrd="0" presId="urn:microsoft.com/office/officeart/2005/8/layout/hierarchy2"/>
    <dgm:cxn modelId="{6F777318-412A-406A-A1F8-D7BF8C2145C8}" type="presParOf" srcId="{45E3ECBA-C6D0-4585-880A-A01F56B443D6}" destId="{AD69DD67-DA8B-4327-8FB6-B1ED5881B6C0}" srcOrd="0" destOrd="0" presId="urn:microsoft.com/office/officeart/2005/8/layout/hierarchy2"/>
    <dgm:cxn modelId="{65654E61-0598-44BF-99D4-0B3A31F5CC4F}" type="presParOf" srcId="{45E3ECBA-C6D0-4585-880A-A01F56B443D6}" destId="{AEFB50EF-9B7B-4A67-8A06-3768D82F4F35}" srcOrd="1" destOrd="0" presId="urn:microsoft.com/office/officeart/2005/8/layout/hierarchy2"/>
    <dgm:cxn modelId="{56730F95-6721-4030-A554-4D39B0890A3F}" type="presParOf" srcId="{AEFB50EF-9B7B-4A67-8A06-3768D82F4F35}" destId="{906EDC7A-0D71-4D4B-BA38-915370AA5ADA}" srcOrd="0" destOrd="0" presId="urn:microsoft.com/office/officeart/2005/8/layout/hierarchy2"/>
    <dgm:cxn modelId="{2DB1C252-265A-47D0-81C7-4CAA824A2EB9}" type="presParOf" srcId="{906EDC7A-0D71-4D4B-BA38-915370AA5ADA}" destId="{9BF4DBD3-5F95-474B-ADAC-133F9056B28B}" srcOrd="0" destOrd="0" presId="urn:microsoft.com/office/officeart/2005/8/layout/hierarchy2"/>
    <dgm:cxn modelId="{A61D79AC-5DF1-4205-A149-416AF4284DAE}" type="presParOf" srcId="{AEFB50EF-9B7B-4A67-8A06-3768D82F4F35}" destId="{7D96E242-F765-43D2-885D-856E91BD7876}" srcOrd="1" destOrd="0" presId="urn:microsoft.com/office/officeart/2005/8/layout/hierarchy2"/>
    <dgm:cxn modelId="{55CC03E1-46F8-40B5-AA77-393B8F502F3D}" type="presParOf" srcId="{7D96E242-F765-43D2-885D-856E91BD7876}" destId="{73BB7357-1A7B-4050-88C4-790ADBCB625D}" srcOrd="0" destOrd="0" presId="urn:microsoft.com/office/officeart/2005/8/layout/hierarchy2"/>
    <dgm:cxn modelId="{1797B441-7B74-4A8C-B4FD-11ABE728EAF9}" type="presParOf" srcId="{7D96E242-F765-43D2-885D-856E91BD7876}" destId="{D56EE5CC-C4D8-4DA6-AC06-6FF6333366BE}" srcOrd="1" destOrd="0" presId="urn:microsoft.com/office/officeart/2005/8/layout/hierarchy2"/>
    <dgm:cxn modelId="{B721F51A-702E-4F6A-A587-989A00FCB246}" type="presParOf" srcId="{D56EE5CC-C4D8-4DA6-AC06-6FF6333366BE}" destId="{2951EFB9-CA63-48AD-A351-B1EC841ED46A}" srcOrd="0" destOrd="0" presId="urn:microsoft.com/office/officeart/2005/8/layout/hierarchy2"/>
    <dgm:cxn modelId="{D80CD599-3BE5-4889-8EE6-487643FF50E1}" type="presParOf" srcId="{2951EFB9-CA63-48AD-A351-B1EC841ED46A}" destId="{34D20AF5-6735-4F2F-803B-ACF9EE36BEA2}" srcOrd="0" destOrd="0" presId="urn:microsoft.com/office/officeart/2005/8/layout/hierarchy2"/>
    <dgm:cxn modelId="{67A094A9-1716-4676-8928-4D1EA77A5AE0}" type="presParOf" srcId="{D56EE5CC-C4D8-4DA6-AC06-6FF6333366BE}" destId="{E4EEF5AC-A0E9-4DFF-973A-8F4B97B35161}" srcOrd="1" destOrd="0" presId="urn:microsoft.com/office/officeart/2005/8/layout/hierarchy2"/>
    <dgm:cxn modelId="{E4D29FAC-AB4D-4583-9F30-A23E63E4EB79}" type="presParOf" srcId="{E4EEF5AC-A0E9-4DFF-973A-8F4B97B35161}" destId="{A40036BC-E5D6-446C-80F6-C7A4B80883DA}" srcOrd="0" destOrd="0" presId="urn:microsoft.com/office/officeart/2005/8/layout/hierarchy2"/>
    <dgm:cxn modelId="{119FACCE-F50B-42E6-91C4-D11555BC9FF7}" type="presParOf" srcId="{E4EEF5AC-A0E9-4DFF-973A-8F4B97B35161}" destId="{4862C7B3-1512-4C83-B2EB-00C9D604D13A}" srcOrd="1" destOrd="0" presId="urn:microsoft.com/office/officeart/2005/8/layout/hierarchy2"/>
    <dgm:cxn modelId="{97A717E0-796E-4CE0-B164-20B0FB4684BC}" type="presParOf" srcId="{4862C7B3-1512-4C83-B2EB-00C9D604D13A}" destId="{0D57AE7D-6277-4AFD-8A7D-B6521F402FAC}" srcOrd="0" destOrd="0" presId="urn:microsoft.com/office/officeart/2005/8/layout/hierarchy2"/>
    <dgm:cxn modelId="{3B168FC2-5A46-4A0A-9B2A-76E91C1D9A67}" type="presParOf" srcId="{0D57AE7D-6277-4AFD-8A7D-B6521F402FAC}" destId="{31B006C0-0EA0-4561-A653-10E38A298D09}" srcOrd="0" destOrd="0" presId="urn:microsoft.com/office/officeart/2005/8/layout/hierarchy2"/>
    <dgm:cxn modelId="{B15278DD-0554-41F1-ABC3-C8903EE9A5BF}" type="presParOf" srcId="{4862C7B3-1512-4C83-B2EB-00C9D604D13A}" destId="{A579D7FC-93FC-448F-ACFD-7487307B41E8}" srcOrd="1" destOrd="0" presId="urn:microsoft.com/office/officeart/2005/8/layout/hierarchy2"/>
    <dgm:cxn modelId="{D44F043D-E4C7-46DF-A1B8-039A63354CE3}" type="presParOf" srcId="{A579D7FC-93FC-448F-ACFD-7487307B41E8}" destId="{70CFE622-9822-4AED-B673-DD47B2D762F4}" srcOrd="0" destOrd="0" presId="urn:microsoft.com/office/officeart/2005/8/layout/hierarchy2"/>
    <dgm:cxn modelId="{856F0B7A-41FB-47E4-B15D-675DE4B6D42C}" type="presParOf" srcId="{A579D7FC-93FC-448F-ACFD-7487307B41E8}" destId="{4AD98EA5-1F56-4711-9B92-25B6221F5D9E}" srcOrd="1" destOrd="0" presId="urn:microsoft.com/office/officeart/2005/8/layout/hierarchy2"/>
    <dgm:cxn modelId="{15EC7008-1492-465E-8E65-5DEDC4310FCF}" type="presParOf" srcId="{D56EE5CC-C4D8-4DA6-AC06-6FF6333366BE}" destId="{F6E4463E-7AB1-40C6-9184-A50DB147E61E}" srcOrd="2" destOrd="0" presId="urn:microsoft.com/office/officeart/2005/8/layout/hierarchy2"/>
    <dgm:cxn modelId="{E3BB1FCF-A147-41C5-BC78-111017210B81}" type="presParOf" srcId="{F6E4463E-7AB1-40C6-9184-A50DB147E61E}" destId="{C7F46534-8252-45D8-B9A1-8986B75AB1C1}" srcOrd="0" destOrd="0" presId="urn:microsoft.com/office/officeart/2005/8/layout/hierarchy2"/>
    <dgm:cxn modelId="{37909077-2223-43FB-B5EF-E4A0BBF078C0}" type="presParOf" srcId="{D56EE5CC-C4D8-4DA6-AC06-6FF6333366BE}" destId="{6F982ADB-6E9B-4D23-92D6-6624D24AFD01}" srcOrd="3" destOrd="0" presId="urn:microsoft.com/office/officeart/2005/8/layout/hierarchy2"/>
    <dgm:cxn modelId="{A6D5D6CC-3931-4F1A-947D-8AF4CA0A5E0B}" type="presParOf" srcId="{6F982ADB-6E9B-4D23-92D6-6624D24AFD01}" destId="{B110B952-0C9F-4163-9C30-E699F6BC7E5B}" srcOrd="0" destOrd="0" presId="urn:microsoft.com/office/officeart/2005/8/layout/hierarchy2"/>
    <dgm:cxn modelId="{CC423198-DD87-4395-8F08-D4F892B03F7A}" type="presParOf" srcId="{6F982ADB-6E9B-4D23-92D6-6624D24AFD01}" destId="{2BF6DC36-E629-4E6B-9446-5265AE188E80}" srcOrd="1" destOrd="0" presId="urn:microsoft.com/office/officeart/2005/8/layout/hierarchy2"/>
    <dgm:cxn modelId="{3CFAC364-DC63-43D6-B5C7-467F684D570C}" type="presParOf" srcId="{2BF6DC36-E629-4E6B-9446-5265AE188E80}" destId="{86B348EC-F8BD-4917-A3B0-428897B6BCC8}" srcOrd="0" destOrd="0" presId="urn:microsoft.com/office/officeart/2005/8/layout/hierarchy2"/>
    <dgm:cxn modelId="{71ACC953-1B09-4B6D-888B-9FEA2B9F459D}" type="presParOf" srcId="{86B348EC-F8BD-4917-A3B0-428897B6BCC8}" destId="{A89A13DB-233E-4EEC-9999-82C30F66A90E}" srcOrd="0" destOrd="0" presId="urn:microsoft.com/office/officeart/2005/8/layout/hierarchy2"/>
    <dgm:cxn modelId="{A6507325-F321-4A72-B924-ADBCAB4E6408}" type="presParOf" srcId="{2BF6DC36-E629-4E6B-9446-5265AE188E80}" destId="{9D1C3DFE-3D16-461B-9452-FF21CAE520FE}" srcOrd="1" destOrd="0" presId="urn:microsoft.com/office/officeart/2005/8/layout/hierarchy2"/>
    <dgm:cxn modelId="{491E6454-C491-40AE-86F3-378299F1F047}" type="presParOf" srcId="{9D1C3DFE-3D16-461B-9452-FF21CAE520FE}" destId="{20234416-28EC-4241-BCF5-E0C7F6003066}" srcOrd="0" destOrd="0" presId="urn:microsoft.com/office/officeart/2005/8/layout/hierarchy2"/>
    <dgm:cxn modelId="{FB778320-87AA-46CC-9871-3FE8DDE5870B}" type="presParOf" srcId="{9D1C3DFE-3D16-461B-9452-FF21CAE520FE}" destId="{0EF6E8C9-E1BA-4E19-BC66-FD9A558808B2}" srcOrd="1" destOrd="0" presId="urn:microsoft.com/office/officeart/2005/8/layout/hierarchy2"/>
    <dgm:cxn modelId="{AB0BFEFF-6F28-431B-BE30-87A837CB2F46}" type="presParOf" srcId="{0EF6E8C9-E1BA-4E19-BC66-FD9A558808B2}" destId="{F0640859-70FD-45E2-89B2-966EFB26F72D}" srcOrd="0" destOrd="0" presId="urn:microsoft.com/office/officeart/2005/8/layout/hierarchy2"/>
    <dgm:cxn modelId="{C5C034F8-AE1C-4311-A3CF-45D7E82C3226}" type="presParOf" srcId="{F0640859-70FD-45E2-89B2-966EFB26F72D}" destId="{4239A36A-38B8-4FB9-9FDC-677CDBD7D5BC}" srcOrd="0" destOrd="0" presId="urn:microsoft.com/office/officeart/2005/8/layout/hierarchy2"/>
    <dgm:cxn modelId="{D9C2A086-4685-471D-A040-ED4CCD737D6B}" type="presParOf" srcId="{0EF6E8C9-E1BA-4E19-BC66-FD9A558808B2}" destId="{5B9270CC-0708-40EC-ABEB-251A379A4467}" srcOrd="1" destOrd="0" presId="urn:microsoft.com/office/officeart/2005/8/layout/hierarchy2"/>
    <dgm:cxn modelId="{63E41757-D3B9-4348-A39D-2421A2180B43}" type="presParOf" srcId="{5B9270CC-0708-40EC-ABEB-251A379A4467}" destId="{D2915285-78D3-4FD7-B30D-F18D871355D3}" srcOrd="0" destOrd="0" presId="urn:microsoft.com/office/officeart/2005/8/layout/hierarchy2"/>
    <dgm:cxn modelId="{0C640CEE-363D-4980-8D05-441CA99F6370}" type="presParOf" srcId="{5B9270CC-0708-40EC-ABEB-251A379A4467}" destId="{F31FAB54-D8C9-448C-A375-04B995ED75DA}" srcOrd="1" destOrd="0" presId="urn:microsoft.com/office/officeart/2005/8/layout/hierarchy2"/>
    <dgm:cxn modelId="{914CBBA3-1799-4C33-8083-056614EB5C1E}" type="presParOf" srcId="{2BF6DC36-E629-4E6B-9446-5265AE188E80}" destId="{EA7B220E-DA23-4680-8C80-00CBE08DC458}" srcOrd="2" destOrd="0" presId="urn:microsoft.com/office/officeart/2005/8/layout/hierarchy2"/>
    <dgm:cxn modelId="{A089E3CB-2D62-4BA4-B4C9-EB7818CEE518}" type="presParOf" srcId="{EA7B220E-DA23-4680-8C80-00CBE08DC458}" destId="{37F8AF4D-6047-40EA-841C-0CB07C1CC88F}" srcOrd="0" destOrd="0" presId="urn:microsoft.com/office/officeart/2005/8/layout/hierarchy2"/>
    <dgm:cxn modelId="{F6C97916-813C-46C0-944C-716D8DC771C2}" type="presParOf" srcId="{2BF6DC36-E629-4E6B-9446-5265AE188E80}" destId="{4F729DA6-FFF5-41EA-88DB-8D6F545658BD}" srcOrd="3" destOrd="0" presId="urn:microsoft.com/office/officeart/2005/8/layout/hierarchy2"/>
    <dgm:cxn modelId="{F82167A4-0407-4C1C-B721-F5989A2B272A}" type="presParOf" srcId="{4F729DA6-FFF5-41EA-88DB-8D6F545658BD}" destId="{6584FD33-B777-4F82-B4D0-B5E46AC2C02D}" srcOrd="0" destOrd="0" presId="urn:microsoft.com/office/officeart/2005/8/layout/hierarchy2"/>
    <dgm:cxn modelId="{A716B98D-F460-4AAA-9804-A3286678CADB}" type="presParOf" srcId="{4F729DA6-FFF5-41EA-88DB-8D6F545658BD}" destId="{B6A9D6FB-61F8-477C-881C-411468F8CA77}" srcOrd="1" destOrd="0" presId="urn:microsoft.com/office/officeart/2005/8/layout/hierarchy2"/>
    <dgm:cxn modelId="{5E27E962-782C-459A-AAE9-1E9606F4F9FB}" type="presParOf" srcId="{B6A9D6FB-61F8-477C-881C-411468F8CA77}" destId="{7F788EF5-DC52-4163-B798-0DFF5CF2C276}" srcOrd="0" destOrd="0" presId="urn:microsoft.com/office/officeart/2005/8/layout/hierarchy2"/>
    <dgm:cxn modelId="{DBC199ED-808F-40D4-9D40-A4045418CF57}" type="presParOf" srcId="{7F788EF5-DC52-4163-B798-0DFF5CF2C276}" destId="{2242881E-6013-4E89-ABE5-27D85D3B39D5}" srcOrd="0" destOrd="0" presId="urn:microsoft.com/office/officeart/2005/8/layout/hierarchy2"/>
    <dgm:cxn modelId="{3A4CAAFE-1BD1-4F6E-861B-ADA9864ACDA0}" type="presParOf" srcId="{B6A9D6FB-61F8-477C-881C-411468F8CA77}" destId="{DA823D4C-8F32-4819-94E6-0D1F8DF4E996}" srcOrd="1" destOrd="0" presId="urn:microsoft.com/office/officeart/2005/8/layout/hierarchy2"/>
    <dgm:cxn modelId="{4344988C-10DF-47C7-B4C6-A067B44242DB}" type="presParOf" srcId="{DA823D4C-8F32-4819-94E6-0D1F8DF4E996}" destId="{3F4CF3E3-0AF7-4852-917A-846D9EF91ABA}" srcOrd="0" destOrd="0" presId="urn:microsoft.com/office/officeart/2005/8/layout/hierarchy2"/>
    <dgm:cxn modelId="{8A00A4E3-320F-4CD3-A1EC-50AD6A4E1EB6}" type="presParOf" srcId="{DA823D4C-8F32-4819-94E6-0D1F8DF4E996}" destId="{A4782F4C-C108-4C83-ABEF-FBE3B5816532}" srcOrd="1" destOrd="0" presId="urn:microsoft.com/office/officeart/2005/8/layout/hierarchy2"/>
    <dgm:cxn modelId="{9B12FEA4-507B-466A-9235-8033E754D294}" type="presParOf" srcId="{AEFB50EF-9B7B-4A67-8A06-3768D82F4F35}" destId="{9BCABDBA-7F17-4ABD-88F5-05078D8F9D3D}" srcOrd="2" destOrd="0" presId="urn:microsoft.com/office/officeart/2005/8/layout/hierarchy2"/>
    <dgm:cxn modelId="{B17FCB58-035E-4F1E-8594-38557C8112D1}" type="presParOf" srcId="{9BCABDBA-7F17-4ABD-88F5-05078D8F9D3D}" destId="{5FEF92C6-AD1B-43F2-B683-83434038F417}" srcOrd="0" destOrd="0" presId="urn:microsoft.com/office/officeart/2005/8/layout/hierarchy2"/>
    <dgm:cxn modelId="{9950334C-C838-4542-8DEE-D4A5B6D103FD}" type="presParOf" srcId="{AEFB50EF-9B7B-4A67-8A06-3768D82F4F35}" destId="{07B1D72D-4EA7-4449-B9B4-F4DB2D9BF03F}" srcOrd="3" destOrd="0" presId="urn:microsoft.com/office/officeart/2005/8/layout/hierarchy2"/>
    <dgm:cxn modelId="{04C5F669-AB0E-4595-8B1F-6AC9BA00D95A}" type="presParOf" srcId="{07B1D72D-4EA7-4449-B9B4-F4DB2D9BF03F}" destId="{CB8FFB81-E4E3-43C3-8CF6-A920227023D6}" srcOrd="0" destOrd="0" presId="urn:microsoft.com/office/officeart/2005/8/layout/hierarchy2"/>
    <dgm:cxn modelId="{7EFADBC8-0BA1-4AC8-B905-E1C815C96375}" type="presParOf" srcId="{07B1D72D-4EA7-4449-B9B4-F4DB2D9BF03F}" destId="{8F84034B-D50D-4839-8710-01A10F25A1F7}" srcOrd="1" destOrd="0" presId="urn:microsoft.com/office/officeart/2005/8/layout/hierarchy2"/>
    <dgm:cxn modelId="{3943F999-F754-4A7E-B685-84C2BF64BD42}" type="presParOf" srcId="{8F84034B-D50D-4839-8710-01A10F25A1F7}" destId="{FE373A7E-3635-4340-9347-46B6BFBFD200}" srcOrd="0" destOrd="0" presId="urn:microsoft.com/office/officeart/2005/8/layout/hierarchy2"/>
    <dgm:cxn modelId="{FA4A8B16-2C50-4AAE-8635-16CF0C5C27B3}" type="presParOf" srcId="{FE373A7E-3635-4340-9347-46B6BFBFD200}" destId="{47273E5C-67B7-4AF6-AC59-BF0E8FE9A07A}" srcOrd="0" destOrd="0" presId="urn:microsoft.com/office/officeart/2005/8/layout/hierarchy2"/>
    <dgm:cxn modelId="{E10EACA6-1012-4496-BD40-C35E24C99962}" type="presParOf" srcId="{8F84034B-D50D-4839-8710-01A10F25A1F7}" destId="{B5DDB5CA-DDD2-4470-BC39-E9DD3D8FE6A1}" srcOrd="1" destOrd="0" presId="urn:microsoft.com/office/officeart/2005/8/layout/hierarchy2"/>
    <dgm:cxn modelId="{C88C5973-9D45-454E-9C13-585DA4948CF0}" type="presParOf" srcId="{B5DDB5CA-DDD2-4470-BC39-E9DD3D8FE6A1}" destId="{3DC07AF5-D86B-4C94-B519-7A6277D2FBCD}" srcOrd="0" destOrd="0" presId="urn:microsoft.com/office/officeart/2005/8/layout/hierarchy2"/>
    <dgm:cxn modelId="{48D7AD41-CED1-44ED-97D4-FA319F913CED}" type="presParOf" srcId="{B5DDB5CA-DDD2-4470-BC39-E9DD3D8FE6A1}" destId="{A961470E-9FEB-4A3D-A1DD-0C4C56A747DF}" srcOrd="1" destOrd="0" presId="urn:microsoft.com/office/officeart/2005/8/layout/hierarchy2"/>
    <dgm:cxn modelId="{523ACAE7-508D-4360-84AA-01819A6AD6F6}" type="presParOf" srcId="{A961470E-9FEB-4A3D-A1DD-0C4C56A747DF}" destId="{BA0C878D-3867-44B7-9E66-E292FB7D0CD3}" srcOrd="0" destOrd="0" presId="urn:microsoft.com/office/officeart/2005/8/layout/hierarchy2"/>
    <dgm:cxn modelId="{84A6673C-7F56-400B-B87F-F95C096539AE}" type="presParOf" srcId="{BA0C878D-3867-44B7-9E66-E292FB7D0CD3}" destId="{E39695A4-54B7-4CB7-AA93-918708DEE7F7}" srcOrd="0" destOrd="0" presId="urn:microsoft.com/office/officeart/2005/8/layout/hierarchy2"/>
    <dgm:cxn modelId="{03957F86-1A3C-4743-8951-D967DA621C05}" type="presParOf" srcId="{A961470E-9FEB-4A3D-A1DD-0C4C56A747DF}" destId="{499AAD32-7923-4069-AAAF-DC88216620CB}" srcOrd="1" destOrd="0" presId="urn:microsoft.com/office/officeart/2005/8/layout/hierarchy2"/>
    <dgm:cxn modelId="{F4DF01D8-4B63-4883-B780-6E206E83C883}" type="presParOf" srcId="{499AAD32-7923-4069-AAAF-DC88216620CB}" destId="{7CD5B262-0843-40A9-B018-58A5C8DBE7C6}" srcOrd="0" destOrd="0" presId="urn:microsoft.com/office/officeart/2005/8/layout/hierarchy2"/>
    <dgm:cxn modelId="{3E8A3C75-2F20-48B8-BE5A-57E4FA1D5119}" type="presParOf" srcId="{499AAD32-7923-4069-AAAF-DC88216620CB}" destId="{8DE8DDE8-E1AC-4A98-AB4B-1B52197C75D5}" srcOrd="1" destOrd="0" presId="urn:microsoft.com/office/officeart/2005/8/layout/hierarchy2"/>
    <dgm:cxn modelId="{09E4A35F-C1EA-4189-958A-971B18757958}" type="presParOf" srcId="{8DE8DDE8-E1AC-4A98-AB4B-1B52197C75D5}" destId="{E896778B-EE3E-4BFF-9DFE-42B988C3A32F}" srcOrd="0" destOrd="0" presId="urn:microsoft.com/office/officeart/2005/8/layout/hierarchy2"/>
    <dgm:cxn modelId="{22B43CDE-55EB-424F-8153-50497B20E9BF}" type="presParOf" srcId="{E896778B-EE3E-4BFF-9DFE-42B988C3A32F}" destId="{246D3C73-DB90-4F3F-B2CE-19B8FAF892C5}" srcOrd="0" destOrd="0" presId="urn:microsoft.com/office/officeart/2005/8/layout/hierarchy2"/>
    <dgm:cxn modelId="{622F3017-1973-43D7-A170-4C692269420F}" type="presParOf" srcId="{8DE8DDE8-E1AC-4A98-AB4B-1B52197C75D5}" destId="{E2C5968B-8A93-4D7A-84D1-1E6E20271CF1}" srcOrd="1" destOrd="0" presId="urn:microsoft.com/office/officeart/2005/8/layout/hierarchy2"/>
    <dgm:cxn modelId="{4D205A26-B2B3-4344-B47B-3F431422AA4D}" type="presParOf" srcId="{E2C5968B-8A93-4D7A-84D1-1E6E20271CF1}" destId="{9C04ADB7-7B5E-463A-A24D-8A9EBD543A34}" srcOrd="0" destOrd="0" presId="urn:microsoft.com/office/officeart/2005/8/layout/hierarchy2"/>
    <dgm:cxn modelId="{E841C607-6A53-4D4F-8F18-CD372568462D}" type="presParOf" srcId="{E2C5968B-8A93-4D7A-84D1-1E6E20271CF1}" destId="{13F37715-DAA6-48B3-BB4C-D1FBA1ACCA0E}" srcOrd="1" destOrd="0" presId="urn:microsoft.com/office/officeart/2005/8/layout/hierarchy2"/>
    <dgm:cxn modelId="{83746A97-518B-4134-A9EB-CC1793B7686B}" type="presParOf" srcId="{A961470E-9FEB-4A3D-A1DD-0C4C56A747DF}" destId="{D773FB9E-9C8A-4167-990C-866779B960A7}" srcOrd="2" destOrd="0" presId="urn:microsoft.com/office/officeart/2005/8/layout/hierarchy2"/>
    <dgm:cxn modelId="{5BB759DC-6E26-4904-98E8-45A8B9BD33F1}" type="presParOf" srcId="{D773FB9E-9C8A-4167-990C-866779B960A7}" destId="{AEC6587A-76AF-44E9-BC10-667E8682EB31}" srcOrd="0" destOrd="0" presId="urn:microsoft.com/office/officeart/2005/8/layout/hierarchy2"/>
    <dgm:cxn modelId="{5BCB942C-D1D4-4873-85F6-D7C73C4F584A}" type="presParOf" srcId="{A961470E-9FEB-4A3D-A1DD-0C4C56A747DF}" destId="{50745FE0-9028-4616-8554-BE582325D8D9}" srcOrd="3" destOrd="0" presId="urn:microsoft.com/office/officeart/2005/8/layout/hierarchy2"/>
    <dgm:cxn modelId="{95E3B08F-83A6-41FC-A64E-401CBBBF0C87}" type="presParOf" srcId="{50745FE0-9028-4616-8554-BE582325D8D9}" destId="{776B66B8-00FC-404C-89CC-70709C5E302B}" srcOrd="0" destOrd="0" presId="urn:microsoft.com/office/officeart/2005/8/layout/hierarchy2"/>
    <dgm:cxn modelId="{4F034918-3642-46D3-A79E-C49A226D8931}" type="presParOf" srcId="{50745FE0-9028-4616-8554-BE582325D8D9}" destId="{D8083601-A4C1-4291-8383-B76655C68A52}" srcOrd="1" destOrd="0" presId="urn:microsoft.com/office/officeart/2005/8/layout/hierarchy2"/>
    <dgm:cxn modelId="{1F7D08A9-1581-49B3-8968-C405032DD06F}" type="presParOf" srcId="{D8083601-A4C1-4291-8383-B76655C68A52}" destId="{31D0A266-AA5A-4E51-BC99-D0CDA70500B6}" srcOrd="0" destOrd="0" presId="urn:microsoft.com/office/officeart/2005/8/layout/hierarchy2"/>
    <dgm:cxn modelId="{74D0D472-B43D-4CD2-AFE2-CEEDEAC32EE4}" type="presParOf" srcId="{31D0A266-AA5A-4E51-BC99-D0CDA70500B6}" destId="{37A62DE8-991B-4255-B69A-EED90D4303BD}" srcOrd="0" destOrd="0" presId="urn:microsoft.com/office/officeart/2005/8/layout/hierarchy2"/>
    <dgm:cxn modelId="{4BFEE038-F735-4DCE-8E08-1F9D71F34361}" type="presParOf" srcId="{D8083601-A4C1-4291-8383-B76655C68A52}" destId="{AF92D9E9-282A-4641-B5FD-7579F1109F89}" srcOrd="1" destOrd="0" presId="urn:microsoft.com/office/officeart/2005/8/layout/hierarchy2"/>
    <dgm:cxn modelId="{4AA9259F-5281-4981-90DB-3D4BC5F7372B}" type="presParOf" srcId="{AF92D9E9-282A-4641-B5FD-7579F1109F89}" destId="{CEB35589-E368-4BD1-AB36-49CDB99364D5}" srcOrd="0" destOrd="0" presId="urn:microsoft.com/office/officeart/2005/8/layout/hierarchy2"/>
    <dgm:cxn modelId="{AB872A01-3B2F-4328-90C6-B7E67DD48F8B}" type="presParOf" srcId="{AF92D9E9-282A-4641-B5FD-7579F1109F89}" destId="{F6CFFF34-5A29-415E-B0D9-56B2232F2C3F}" srcOrd="1" destOrd="0" presId="urn:microsoft.com/office/officeart/2005/8/layout/hierarchy2"/>
    <dgm:cxn modelId="{FD36714C-5EEF-409D-942B-8E241632CAB3}" type="presParOf" srcId="{8F84034B-D50D-4839-8710-01A10F25A1F7}" destId="{9D22EEE4-FF93-4FD7-9762-7F90B9B2174D}" srcOrd="2" destOrd="0" presId="urn:microsoft.com/office/officeart/2005/8/layout/hierarchy2"/>
    <dgm:cxn modelId="{271BE030-6E08-4FF3-9A03-73B45299E3EA}" type="presParOf" srcId="{9D22EEE4-FF93-4FD7-9762-7F90B9B2174D}" destId="{FB9CE7AB-F422-4FE4-9FA5-61325F477F59}" srcOrd="0" destOrd="0" presId="urn:microsoft.com/office/officeart/2005/8/layout/hierarchy2"/>
    <dgm:cxn modelId="{7AF68F49-8E62-4A12-9763-F61AB7268DF8}" type="presParOf" srcId="{8F84034B-D50D-4839-8710-01A10F25A1F7}" destId="{910573D3-2ABB-423F-AB2B-82AC86F1F3D4}" srcOrd="3" destOrd="0" presId="urn:microsoft.com/office/officeart/2005/8/layout/hierarchy2"/>
    <dgm:cxn modelId="{E27F40EC-F30D-45F9-929F-A3EAB9CC0866}" type="presParOf" srcId="{910573D3-2ABB-423F-AB2B-82AC86F1F3D4}" destId="{DD8EF61D-0D20-4705-AB55-535AF47A94C5}" srcOrd="0" destOrd="0" presId="urn:microsoft.com/office/officeart/2005/8/layout/hierarchy2"/>
    <dgm:cxn modelId="{6D4F2F5C-2274-486E-9911-E2006B82AD18}" type="presParOf" srcId="{910573D3-2ABB-423F-AB2B-82AC86F1F3D4}" destId="{2F7C9C15-B0CF-40FA-A782-597C35BEAD78}" srcOrd="1" destOrd="0" presId="urn:microsoft.com/office/officeart/2005/8/layout/hierarchy2"/>
    <dgm:cxn modelId="{4AA359B5-A26E-4AD7-9724-67C39B0ACCEF}" type="presParOf" srcId="{2F7C9C15-B0CF-40FA-A782-597C35BEAD78}" destId="{EDCF3DD2-E149-42B6-827D-DBC2235C186A}" srcOrd="0" destOrd="0" presId="urn:microsoft.com/office/officeart/2005/8/layout/hierarchy2"/>
    <dgm:cxn modelId="{F73BA6DB-7C7A-452E-A12B-130A57A2BBF5}" type="presParOf" srcId="{EDCF3DD2-E149-42B6-827D-DBC2235C186A}" destId="{088DDF99-B61C-4A64-AA14-854E47AF3584}" srcOrd="0" destOrd="0" presId="urn:microsoft.com/office/officeart/2005/8/layout/hierarchy2"/>
    <dgm:cxn modelId="{438F855E-1D4E-4B0E-A129-7C7F4F405F97}" type="presParOf" srcId="{2F7C9C15-B0CF-40FA-A782-597C35BEAD78}" destId="{55687D82-6039-4F88-A790-9581699F7786}" srcOrd="1" destOrd="0" presId="urn:microsoft.com/office/officeart/2005/8/layout/hierarchy2"/>
    <dgm:cxn modelId="{5FECB959-5D2C-48AB-A715-628B613A5CAD}" type="presParOf" srcId="{55687D82-6039-4F88-A790-9581699F7786}" destId="{A438051B-3C6F-4543-B441-F2A2CEB90A1B}" srcOrd="0" destOrd="0" presId="urn:microsoft.com/office/officeart/2005/8/layout/hierarchy2"/>
    <dgm:cxn modelId="{8D1F6319-191D-476C-9AF7-B8D9DAB10E2B}"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dirty="0"/>
            <a:t>0</a:t>
          </a:r>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dirty="0"/>
            <a:t>0</a:t>
          </a:r>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r>
            <a:rPr lang="en-US" dirty="0"/>
            <a:t>0</a:t>
          </a:r>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dirty="0"/>
            <a:t>1</a:t>
          </a:r>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498C4C05-5AB8-4ECC-88EA-69EB09B32C94}" type="presOf" srcId="{E6A63798-4050-4A2F-9AA9-FB5D925F7930}" destId="{D2915285-78D3-4FD7-B30D-F18D871355D3}" srcOrd="0" destOrd="0" presId="urn:microsoft.com/office/officeart/2005/8/layout/hierarchy2"/>
    <dgm:cxn modelId="{AFA8C105-7FB9-4C03-B21A-F696B0C37BF1}" type="presOf" srcId="{9BBA12D4-0609-4551-A692-41B6FD5C6578}" destId="{9BF4DBD3-5F95-474B-ADAC-133F9056B28B}" srcOrd="1" destOrd="0" presId="urn:microsoft.com/office/officeart/2005/8/layout/hierarchy2"/>
    <dgm:cxn modelId="{064A290B-F266-4902-9621-64B65C23DFBE}" type="presOf" srcId="{8D300FD8-F99E-4E8E-904B-BA6027F12312}" destId="{37F8AF4D-6047-40EA-841C-0CB07C1CC88F}" srcOrd="1" destOrd="0" presId="urn:microsoft.com/office/officeart/2005/8/layout/hierarchy2"/>
    <dgm:cxn modelId="{EA743D0E-2BE0-467A-9FEC-4CE4CB93B1CE}" type="presOf" srcId="{4AC740F5-7A0B-425C-9B3E-37C36A205422}" destId="{DD8EF61D-0D20-4705-AB55-535AF47A94C5}" srcOrd="0" destOrd="0" presId="urn:microsoft.com/office/officeart/2005/8/layout/hierarchy2"/>
    <dgm:cxn modelId="{70ED5911-ABBF-4C12-B0EF-685D3BF5F46B}" type="presOf" srcId="{B88A5BE3-D857-4A15-81D6-A637ABABF1ED}" destId="{776B66B8-00FC-404C-89CC-70709C5E302B}" srcOrd="0" destOrd="0" presId="urn:microsoft.com/office/officeart/2005/8/layout/hierarchy2"/>
    <dgm:cxn modelId="{F8DBF41A-DE48-4C7B-88C9-9C2E01A10157}" type="presOf" srcId="{B5DB198B-E114-4475-880F-7A6C856D26AF}" destId="{4239A36A-38B8-4FB9-9FDC-677CDBD7D5BC}"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C588E72F-53C9-45D8-A069-0BACF70067CB}" type="presOf" srcId="{62A74657-1757-4134-B32F-736F54F796F4}" destId="{31B006C0-0EA0-4561-A653-10E38A298D09}" srcOrd="1" destOrd="0" presId="urn:microsoft.com/office/officeart/2005/8/layout/hierarchy2"/>
    <dgm:cxn modelId="{350D7530-E4BF-47B0-A445-D219A72CA516}" type="presOf" srcId="{62A74657-1757-4134-B32F-736F54F796F4}" destId="{0D57AE7D-6277-4AFD-8A7D-B6521F402FAC}" srcOrd="0" destOrd="0" presId="urn:microsoft.com/office/officeart/2005/8/layout/hierarchy2"/>
    <dgm:cxn modelId="{AE0E1E31-0B89-4C19-B3FD-68BE6DA9E0D2}" type="presOf" srcId="{C69F461A-897A-4BF5-9B75-F51BC5391E24}" destId="{5FEF92C6-AD1B-43F2-B683-83434038F417}" srcOrd="1" destOrd="0" presId="urn:microsoft.com/office/officeart/2005/8/layout/hierarchy2"/>
    <dgm:cxn modelId="{4C9DBF33-86D4-4D29-A03F-227165050071}" type="presOf" srcId="{9BBA12D4-0609-4551-A692-41B6FD5C6578}" destId="{906EDC7A-0D71-4D4B-BA38-915370AA5ADA}" srcOrd="0" destOrd="0" presId="urn:microsoft.com/office/officeart/2005/8/layout/hierarchy2"/>
    <dgm:cxn modelId="{5DB89A34-0B49-42EE-B852-0B2891428CDE}" type="presOf" srcId="{5BF11984-0E64-4B57-B875-2E1B0B00A098}" destId="{31D0A266-AA5A-4E51-BC99-D0CDA70500B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475D593B-7F86-478B-AB9C-A236B33B414D}" type="presOf" srcId="{9DE36E45-D8F6-4E64-BE13-DED9608A523D}" destId="{70CFE622-9822-4AED-B673-DD47B2D762F4}" srcOrd="0" destOrd="0" presId="urn:microsoft.com/office/officeart/2005/8/layout/hierarchy2"/>
    <dgm:cxn modelId="{3844F53C-5468-4819-9A73-E8F9F7718E39}" type="presOf" srcId="{35620437-B674-441E-BE64-127B11C8921C}" destId="{C7F46534-8252-45D8-B9A1-8986B75AB1C1}" srcOrd="1" destOrd="0" presId="urn:microsoft.com/office/officeart/2005/8/layout/hierarchy2"/>
    <dgm:cxn modelId="{C8662B5E-1E0A-4FD8-982E-01432114BF51}" type="presOf" srcId="{33401E37-71FE-4451-BCD3-F37629F87B29}" destId="{088DDF99-B61C-4A64-AA14-854E47AF3584}" srcOrd="1" destOrd="0" presId="urn:microsoft.com/office/officeart/2005/8/layout/hierarchy2"/>
    <dgm:cxn modelId="{44E9F444-5D26-4557-8239-ED8DA604487D}" type="presOf" srcId="{8D300FD8-F99E-4E8E-904B-BA6027F12312}" destId="{EA7B220E-DA23-4680-8C80-00CBE08DC458}" srcOrd="0" destOrd="0" presId="urn:microsoft.com/office/officeart/2005/8/layout/hierarchy2"/>
    <dgm:cxn modelId="{54CABD65-0B14-4696-A4CE-130047A9FB24}" type="presOf" srcId="{3B1B22F4-350F-4BC1-A123-F6062B0A8B95}" destId="{BA0C878D-3867-44B7-9E66-E292FB7D0CD3}" srcOrd="0" destOrd="0" presId="urn:microsoft.com/office/officeart/2005/8/layout/hierarchy2"/>
    <dgm:cxn modelId="{EC530E4A-C3F8-4924-B7F3-3C68B26DD0D3}" type="presOf" srcId="{29B19C76-28E5-47C9-A96C-57318656787A}" destId="{2242881E-6013-4E89-ABE5-27D85D3B39D5}" srcOrd="1"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DF1F536B-E41E-40FA-85F8-139847AE3C21}" type="presOf" srcId="{51CA0FC4-56AD-4A14-A18D-AD08A9D56AF2}" destId="{34D20AF5-6735-4F2F-803B-ACF9EE36BEA2}" srcOrd="1" destOrd="0" presId="urn:microsoft.com/office/officeart/2005/8/layout/hierarchy2"/>
    <dgm:cxn modelId="{039C5B4C-A2AE-40BF-B69F-9889BA386F9A}" type="presOf" srcId="{5BF11984-0E64-4B57-B875-2E1B0B00A098}" destId="{37A62DE8-991B-4255-B69A-EED90D4303BD}" srcOrd="1" destOrd="0" presId="urn:microsoft.com/office/officeart/2005/8/layout/hierarchy2"/>
    <dgm:cxn modelId="{4353AD51-C0E7-4C88-AC8D-56DE651D0361}" type="presOf" srcId="{E3D7FB9E-9622-4165-894E-263143EEC98E}" destId="{86B348EC-F8BD-4917-A3B0-428897B6BCC8}" srcOrd="0" destOrd="0" presId="urn:microsoft.com/office/officeart/2005/8/layout/hierarchy2"/>
    <dgm:cxn modelId="{EFBA5C54-681A-4E38-9521-EECBB604D2AA}" type="presOf" srcId="{29B19C76-28E5-47C9-A96C-57318656787A}" destId="{7F788EF5-DC52-4163-B798-0DFF5CF2C276}" srcOrd="0" destOrd="0" presId="urn:microsoft.com/office/officeart/2005/8/layout/hierarchy2"/>
    <dgm:cxn modelId="{AB436F75-4AA5-4BB7-81F7-73FE345222D6}" type="presOf" srcId="{78719D9A-1EF8-46FC-8F7F-64CB86D163E5}" destId="{AEC6587A-76AF-44E9-BC10-667E8682EB31}" srcOrd="1" destOrd="0" presId="urn:microsoft.com/office/officeart/2005/8/layout/hierarchy2"/>
    <dgm:cxn modelId="{82862777-81C3-481B-B500-A85EFFE8FA70}" type="presOf" srcId="{2C0E8DAB-083B-498A-A610-C8E540D1F95F}" destId="{B110B952-0C9F-4163-9C30-E699F6BC7E5B}" srcOrd="0" destOrd="0" presId="urn:microsoft.com/office/officeart/2005/8/layout/hierarchy2"/>
    <dgm:cxn modelId="{58624E7D-F8A1-415E-85B7-B8F29D81F4D7}" type="presOf" srcId="{364AA1AE-EE94-40DC-A13C-26E16E52F283}" destId="{FE373A7E-3635-4340-9347-46B6BFBFD200}" srcOrd="0" destOrd="0" presId="urn:microsoft.com/office/officeart/2005/8/layout/hierarchy2"/>
    <dgm:cxn modelId="{3942DB7E-3C04-4DB0-A7C3-96CB82C2AA40}" type="presOf" srcId="{AC412031-9545-4DC8-ACBC-5942C63FF0B9}" destId="{CEB35589-E368-4BD1-AB36-49CDB99364D5}"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DEE19581-0756-40DA-8115-78677A38B75F}" type="presOf" srcId="{192981D6-D395-421F-849F-8CEA5A562D44}" destId="{246D3C73-DB90-4F3F-B2CE-19B8FAF892C5}" srcOrd="1" destOrd="0" presId="urn:microsoft.com/office/officeart/2005/8/layout/hierarchy2"/>
    <dgm:cxn modelId="{913E9684-8B65-4339-B498-2BC2E306B5D8}" type="presOf" srcId="{AB713054-F984-4E73-B88E-60C1BFF55F0C}" destId="{9C04ADB7-7B5E-463A-A24D-8A9EBD543A34}" srcOrd="0" destOrd="0" presId="urn:microsoft.com/office/officeart/2005/8/layout/hierarchy2"/>
    <dgm:cxn modelId="{75E4FF84-E64B-4CA8-8F60-738C63254793}" type="presOf" srcId="{33401E37-71FE-4451-BCD3-F37629F87B29}" destId="{EDCF3DD2-E149-42B6-827D-DBC2235C186A}" srcOrd="0" destOrd="0" presId="urn:microsoft.com/office/officeart/2005/8/layout/hierarchy2"/>
    <dgm:cxn modelId="{D2317F86-3EAF-47A7-99B3-18E68959BA7C}" type="presOf" srcId="{1C2ABE6B-2194-4104-A754-33FF1C233404}" destId="{B6DAA14B-3305-4F93-A6BA-AC8805E13BBC}" srcOrd="0" destOrd="0" presId="urn:microsoft.com/office/officeart/2005/8/layout/hierarchy2"/>
    <dgm:cxn modelId="{95554689-CBE4-49BE-B9D6-A3A515E3CEBF}" type="presOf" srcId="{2B250F0C-4E60-4888-AB85-917A9C3905BD}" destId="{FB9CE7AB-F422-4FE4-9FA5-61325F477F59}" srcOrd="1" destOrd="0" presId="urn:microsoft.com/office/officeart/2005/8/layout/hierarchy2"/>
    <dgm:cxn modelId="{3CBFD68B-8476-47AB-9093-66858D6EEF48}" type="presOf" srcId="{F0B9BAFF-14FA-4FD1-90AF-A0E86CFD26E0}" destId="{A438051B-3C6F-4543-B441-F2A2CEB90A1B}" srcOrd="0" destOrd="0" presId="urn:microsoft.com/office/officeart/2005/8/layout/hierarchy2"/>
    <dgm:cxn modelId="{EE1DE88F-B480-4D8F-BC69-6C8E611D5444}" type="presOf" srcId="{51CA0FC4-56AD-4A14-A18D-AD08A9D56AF2}" destId="{2951EFB9-CA63-48AD-A351-B1EC841ED46A}"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19987295-080B-4AA9-91C0-97497F208B28}" type="presOf" srcId="{3B1B22F4-350F-4BC1-A123-F6062B0A8B95}" destId="{E39695A4-54B7-4CB7-AA93-918708DEE7F7}" srcOrd="1" destOrd="0" presId="urn:microsoft.com/office/officeart/2005/8/layout/hierarchy2"/>
    <dgm:cxn modelId="{A84DF295-453D-4560-895F-DC93D6EEEF7E}" type="presOf" srcId="{E3D7FB9E-9622-4165-894E-263143EEC98E}" destId="{A89A13DB-233E-4EEC-9999-82C30F66A90E}" srcOrd="1" destOrd="0" presId="urn:microsoft.com/office/officeart/2005/8/layout/hierarchy2"/>
    <dgm:cxn modelId="{52DE0898-9D82-41E9-92D8-7868F5E52DA9}" type="presOf" srcId="{B487B2ED-E69D-4DD6-9E27-3D52FE6528BC}" destId="{7CD5B262-0843-40A9-B018-58A5C8DBE7C6}" srcOrd="0" destOrd="0" presId="urn:microsoft.com/office/officeart/2005/8/layout/hierarchy2"/>
    <dgm:cxn modelId="{34F2089A-D68B-4209-B291-7709CCF3F136}" type="presOf" srcId="{35620437-B674-441E-BE64-127B11C8921C}" destId="{F6E4463E-7AB1-40C6-9184-A50DB147E61E}" srcOrd="0" destOrd="0" presId="urn:microsoft.com/office/officeart/2005/8/layout/hierarchy2"/>
    <dgm:cxn modelId="{A09D629F-92D1-4438-94F3-EB9B1603D917}" type="presOf" srcId="{F79E7C3E-1450-474E-8C09-C55A71BFC6B5}" destId="{20234416-28EC-4241-BCF5-E0C7F6003066}" srcOrd="0" destOrd="0" presId="urn:microsoft.com/office/officeart/2005/8/layout/hierarchy2"/>
    <dgm:cxn modelId="{4AF72BB5-0D6E-4EFB-B1E6-B9FE15D37DED}" type="presOf" srcId="{2B250F0C-4E60-4888-AB85-917A9C3905BD}" destId="{9D22EEE4-FF93-4FD7-9762-7F90B9B2174D}"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91281FC1-E6CD-4D1C-AC06-71513CE33B7F}" type="presOf" srcId="{D9A682CB-5DDE-43AB-919F-8B7F7B104615}" destId="{73BB7357-1A7B-4050-88C4-790ADBCB625D}" srcOrd="0" destOrd="0" presId="urn:microsoft.com/office/officeart/2005/8/layout/hierarchy2"/>
    <dgm:cxn modelId="{C64798C6-26BC-468A-8781-DAC53EE45E94}" type="presOf" srcId="{5298254B-75EF-4481-9316-64F54046A9CE}" destId="{AD69DD67-DA8B-4327-8FB6-B1ED5881B6C0}" srcOrd="0" destOrd="0" presId="urn:microsoft.com/office/officeart/2005/8/layout/hierarchy2"/>
    <dgm:cxn modelId="{8C65C2C6-FABD-4650-A6F8-30FBAD986D7B}" type="presOf" srcId="{48D4D2DD-923D-473B-8FF8-F00B40868278}" destId="{3DC07AF5-D86B-4C94-B519-7A6277D2FBCD}" srcOrd="0"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4133ABC9-5ED4-43BA-92A9-9CB69FBDAEE4}" type="presOf" srcId="{DF7B78C9-B3EF-44CF-852D-36C695E50F17}" destId="{A40036BC-E5D6-446C-80F6-C7A4B80883DA}" srcOrd="0" destOrd="0" presId="urn:microsoft.com/office/officeart/2005/8/layout/hierarchy2"/>
    <dgm:cxn modelId="{C3C979CE-8DCA-4AA6-8D00-1C1AEC430378}" type="presOf" srcId="{364AA1AE-EE94-40DC-A13C-26E16E52F283}" destId="{47273E5C-67B7-4AF6-AC59-BF0E8FE9A07A}"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B0D533D3-D359-4CAF-83DB-69392209FB4D}" type="presOf" srcId="{CD7A4058-34F4-4D30-B853-2FEEFACFAA91}" destId="{CB8FFB81-E4E3-43C3-8CF6-A920227023D6}" srcOrd="0" destOrd="0" presId="urn:microsoft.com/office/officeart/2005/8/layout/hierarchy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D92220D7-3859-4F5A-8A1E-5B562F12A225}" type="presOf" srcId="{B5DB198B-E114-4475-880F-7A6C856D26AF}" destId="{F0640859-70FD-45E2-89B2-966EFB26F72D}" srcOrd="0" destOrd="0" presId="urn:microsoft.com/office/officeart/2005/8/layout/hierarchy2"/>
    <dgm:cxn modelId="{BBDEABD9-EA7B-4E91-87F1-600AA25BEC49}" type="presOf" srcId="{565E1BEE-27C3-4F31-A8B1-EE2149CF7DB5}" destId="{3F4CF3E3-0AF7-4852-917A-846D9EF91ABA}"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834CF3E3-74BE-48FC-866F-DC488CEA1F06}" type="presOf" srcId="{195B9EE5-1EFB-4F31-AB89-D8A0164D7F56}" destId="{6584FD33-B777-4F82-B4D0-B5E46AC2C02D}" srcOrd="0" destOrd="0" presId="urn:microsoft.com/office/officeart/2005/8/layout/hierarchy2"/>
    <dgm:cxn modelId="{87F9E6E4-AE92-45A3-AC64-B733B4D668EF}" type="presOf" srcId="{78719D9A-1EF8-46FC-8F7F-64CB86D163E5}" destId="{D773FB9E-9C8A-4167-990C-866779B960A7}" srcOrd="0" destOrd="0" presId="urn:microsoft.com/office/officeart/2005/8/layout/hierarchy2"/>
    <dgm:cxn modelId="{B422B6EB-EB6F-4AA2-A940-B2103C988373}" srcId="{195B9EE5-1EFB-4F31-AB89-D8A0164D7F56}" destId="{565E1BEE-27C3-4F31-A8B1-EE2149CF7DB5}" srcOrd="0" destOrd="0" parTransId="{29B19C76-28E5-47C9-A96C-57318656787A}" sibTransId="{1314FB65-4B3B-4AA7-9A8F-1611F4F04A90}"/>
    <dgm:cxn modelId="{C7E5BEEC-EBC8-47ED-8737-CCE73E01918B}" type="presOf" srcId="{192981D6-D395-421F-849F-8CEA5A562D44}" destId="{E896778B-EE3E-4BFF-9DFE-42B988C3A32F}" srcOrd="0" destOrd="0" presId="urn:microsoft.com/office/officeart/2005/8/layout/hierarchy2"/>
    <dgm:cxn modelId="{F6EB8EEE-706C-4482-B074-A3BFA98E3B11}" type="presOf" srcId="{C69F461A-897A-4BF5-9B75-F51BC5391E24}" destId="{9BCABDBA-7F17-4ABD-88F5-05078D8F9D3D}"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F59965F7-E8AD-46E8-888E-B82302836DF4}" srcId="{48D4D2DD-923D-473B-8FF8-F00B40868278}" destId="{B88A5BE3-D857-4A15-81D6-A637ABABF1ED}" srcOrd="1" destOrd="0" parTransId="{78719D9A-1EF8-46FC-8F7F-64CB86D163E5}" sibTransId="{F04F80F3-0BB1-49CE-B324-F48CC127B456}"/>
    <dgm:cxn modelId="{49BE1B5E-4320-49B4-B40F-E7D7828F6C39}" type="presParOf" srcId="{B6DAA14B-3305-4F93-A6BA-AC8805E13BBC}" destId="{45E3ECBA-C6D0-4585-880A-A01F56B443D6}" srcOrd="0" destOrd="0" presId="urn:microsoft.com/office/officeart/2005/8/layout/hierarchy2"/>
    <dgm:cxn modelId="{406D5F0F-3F70-43AE-87F4-11917A7BDEB6}" type="presParOf" srcId="{45E3ECBA-C6D0-4585-880A-A01F56B443D6}" destId="{AD69DD67-DA8B-4327-8FB6-B1ED5881B6C0}" srcOrd="0" destOrd="0" presId="urn:microsoft.com/office/officeart/2005/8/layout/hierarchy2"/>
    <dgm:cxn modelId="{1722C1B5-8734-4997-BE2D-894AA147ED2A}" type="presParOf" srcId="{45E3ECBA-C6D0-4585-880A-A01F56B443D6}" destId="{AEFB50EF-9B7B-4A67-8A06-3768D82F4F35}" srcOrd="1" destOrd="0" presId="urn:microsoft.com/office/officeart/2005/8/layout/hierarchy2"/>
    <dgm:cxn modelId="{273E0346-4ADA-45FD-AC52-910F69AD92E8}" type="presParOf" srcId="{AEFB50EF-9B7B-4A67-8A06-3768D82F4F35}" destId="{906EDC7A-0D71-4D4B-BA38-915370AA5ADA}" srcOrd="0" destOrd="0" presId="urn:microsoft.com/office/officeart/2005/8/layout/hierarchy2"/>
    <dgm:cxn modelId="{BED26D4E-89F3-49A4-97DF-B41130B8FD16}" type="presParOf" srcId="{906EDC7A-0D71-4D4B-BA38-915370AA5ADA}" destId="{9BF4DBD3-5F95-474B-ADAC-133F9056B28B}" srcOrd="0" destOrd="0" presId="urn:microsoft.com/office/officeart/2005/8/layout/hierarchy2"/>
    <dgm:cxn modelId="{98A007B8-4B62-434E-ACE0-CD878AB27461}" type="presParOf" srcId="{AEFB50EF-9B7B-4A67-8A06-3768D82F4F35}" destId="{7D96E242-F765-43D2-885D-856E91BD7876}" srcOrd="1" destOrd="0" presId="urn:microsoft.com/office/officeart/2005/8/layout/hierarchy2"/>
    <dgm:cxn modelId="{39E1A16E-0DA6-4CC4-9471-C74EC6BED20A}" type="presParOf" srcId="{7D96E242-F765-43D2-885D-856E91BD7876}" destId="{73BB7357-1A7B-4050-88C4-790ADBCB625D}" srcOrd="0" destOrd="0" presId="urn:microsoft.com/office/officeart/2005/8/layout/hierarchy2"/>
    <dgm:cxn modelId="{EF29A0D5-26DE-4247-9DE3-3F5E98CBAD55}" type="presParOf" srcId="{7D96E242-F765-43D2-885D-856E91BD7876}" destId="{D56EE5CC-C4D8-4DA6-AC06-6FF6333366BE}" srcOrd="1" destOrd="0" presId="urn:microsoft.com/office/officeart/2005/8/layout/hierarchy2"/>
    <dgm:cxn modelId="{AC703ADE-8B27-4FDB-A195-C8A9EFC54989}" type="presParOf" srcId="{D56EE5CC-C4D8-4DA6-AC06-6FF6333366BE}" destId="{2951EFB9-CA63-48AD-A351-B1EC841ED46A}" srcOrd="0" destOrd="0" presId="urn:microsoft.com/office/officeart/2005/8/layout/hierarchy2"/>
    <dgm:cxn modelId="{0C263E4F-349C-4DA3-A87D-8919B0B95979}" type="presParOf" srcId="{2951EFB9-CA63-48AD-A351-B1EC841ED46A}" destId="{34D20AF5-6735-4F2F-803B-ACF9EE36BEA2}" srcOrd="0" destOrd="0" presId="urn:microsoft.com/office/officeart/2005/8/layout/hierarchy2"/>
    <dgm:cxn modelId="{1079A6C7-ECC3-4DF9-9B00-813357C5BE8F}" type="presParOf" srcId="{D56EE5CC-C4D8-4DA6-AC06-6FF6333366BE}" destId="{E4EEF5AC-A0E9-4DFF-973A-8F4B97B35161}" srcOrd="1" destOrd="0" presId="urn:microsoft.com/office/officeart/2005/8/layout/hierarchy2"/>
    <dgm:cxn modelId="{50758589-E8E1-4AA1-843B-EAF10D1A86B2}" type="presParOf" srcId="{E4EEF5AC-A0E9-4DFF-973A-8F4B97B35161}" destId="{A40036BC-E5D6-446C-80F6-C7A4B80883DA}" srcOrd="0" destOrd="0" presId="urn:microsoft.com/office/officeart/2005/8/layout/hierarchy2"/>
    <dgm:cxn modelId="{F699BC4E-0CD3-43C6-B24C-6B0E7F650D26}" type="presParOf" srcId="{E4EEF5AC-A0E9-4DFF-973A-8F4B97B35161}" destId="{4862C7B3-1512-4C83-B2EB-00C9D604D13A}" srcOrd="1" destOrd="0" presId="urn:microsoft.com/office/officeart/2005/8/layout/hierarchy2"/>
    <dgm:cxn modelId="{B1DC83F4-9212-4BBE-907D-24B0099A7C52}" type="presParOf" srcId="{4862C7B3-1512-4C83-B2EB-00C9D604D13A}" destId="{0D57AE7D-6277-4AFD-8A7D-B6521F402FAC}" srcOrd="0" destOrd="0" presId="urn:microsoft.com/office/officeart/2005/8/layout/hierarchy2"/>
    <dgm:cxn modelId="{65480A35-C8C2-40B9-BE8A-04F295C30BE5}" type="presParOf" srcId="{0D57AE7D-6277-4AFD-8A7D-B6521F402FAC}" destId="{31B006C0-0EA0-4561-A653-10E38A298D09}" srcOrd="0" destOrd="0" presId="urn:microsoft.com/office/officeart/2005/8/layout/hierarchy2"/>
    <dgm:cxn modelId="{032290E3-CAFB-4259-BB60-9B2D93481E1D}" type="presParOf" srcId="{4862C7B3-1512-4C83-B2EB-00C9D604D13A}" destId="{A579D7FC-93FC-448F-ACFD-7487307B41E8}" srcOrd="1" destOrd="0" presId="urn:microsoft.com/office/officeart/2005/8/layout/hierarchy2"/>
    <dgm:cxn modelId="{B34C6612-FB72-4575-AEE9-054E180AF42B}" type="presParOf" srcId="{A579D7FC-93FC-448F-ACFD-7487307B41E8}" destId="{70CFE622-9822-4AED-B673-DD47B2D762F4}" srcOrd="0" destOrd="0" presId="urn:microsoft.com/office/officeart/2005/8/layout/hierarchy2"/>
    <dgm:cxn modelId="{872BE62F-7B89-493F-880D-A5209FA4940E}" type="presParOf" srcId="{A579D7FC-93FC-448F-ACFD-7487307B41E8}" destId="{4AD98EA5-1F56-4711-9B92-25B6221F5D9E}" srcOrd="1" destOrd="0" presId="urn:microsoft.com/office/officeart/2005/8/layout/hierarchy2"/>
    <dgm:cxn modelId="{58D6BC51-DBC6-4559-A59E-7C849CDD2812}" type="presParOf" srcId="{D56EE5CC-C4D8-4DA6-AC06-6FF6333366BE}" destId="{F6E4463E-7AB1-40C6-9184-A50DB147E61E}" srcOrd="2" destOrd="0" presId="urn:microsoft.com/office/officeart/2005/8/layout/hierarchy2"/>
    <dgm:cxn modelId="{61E5AD27-ACE5-4500-9C39-E604642777A5}" type="presParOf" srcId="{F6E4463E-7AB1-40C6-9184-A50DB147E61E}" destId="{C7F46534-8252-45D8-B9A1-8986B75AB1C1}" srcOrd="0" destOrd="0" presId="urn:microsoft.com/office/officeart/2005/8/layout/hierarchy2"/>
    <dgm:cxn modelId="{E2F618D4-C5DC-48E5-A1B0-899CC2D4EE67}" type="presParOf" srcId="{D56EE5CC-C4D8-4DA6-AC06-6FF6333366BE}" destId="{6F982ADB-6E9B-4D23-92D6-6624D24AFD01}" srcOrd="3" destOrd="0" presId="urn:microsoft.com/office/officeart/2005/8/layout/hierarchy2"/>
    <dgm:cxn modelId="{4206F5D1-7D7A-4283-8F96-E53EDBA25D71}" type="presParOf" srcId="{6F982ADB-6E9B-4D23-92D6-6624D24AFD01}" destId="{B110B952-0C9F-4163-9C30-E699F6BC7E5B}" srcOrd="0" destOrd="0" presId="urn:microsoft.com/office/officeart/2005/8/layout/hierarchy2"/>
    <dgm:cxn modelId="{F19DDEF9-4ADD-4B05-BC31-F0B208F748CC}" type="presParOf" srcId="{6F982ADB-6E9B-4D23-92D6-6624D24AFD01}" destId="{2BF6DC36-E629-4E6B-9446-5265AE188E80}" srcOrd="1" destOrd="0" presId="urn:microsoft.com/office/officeart/2005/8/layout/hierarchy2"/>
    <dgm:cxn modelId="{673C7916-41A6-4A02-96C1-55A83D781C65}" type="presParOf" srcId="{2BF6DC36-E629-4E6B-9446-5265AE188E80}" destId="{86B348EC-F8BD-4917-A3B0-428897B6BCC8}" srcOrd="0" destOrd="0" presId="urn:microsoft.com/office/officeart/2005/8/layout/hierarchy2"/>
    <dgm:cxn modelId="{184E3D3A-2166-40D7-8587-F29EF69EB974}" type="presParOf" srcId="{86B348EC-F8BD-4917-A3B0-428897B6BCC8}" destId="{A89A13DB-233E-4EEC-9999-82C30F66A90E}" srcOrd="0" destOrd="0" presId="urn:microsoft.com/office/officeart/2005/8/layout/hierarchy2"/>
    <dgm:cxn modelId="{439D80D7-2CE9-4A66-8AED-8F1F7F0578E4}" type="presParOf" srcId="{2BF6DC36-E629-4E6B-9446-5265AE188E80}" destId="{9D1C3DFE-3D16-461B-9452-FF21CAE520FE}" srcOrd="1" destOrd="0" presId="urn:microsoft.com/office/officeart/2005/8/layout/hierarchy2"/>
    <dgm:cxn modelId="{728182CD-9D8F-4590-9088-21524BC1821E}" type="presParOf" srcId="{9D1C3DFE-3D16-461B-9452-FF21CAE520FE}" destId="{20234416-28EC-4241-BCF5-E0C7F6003066}" srcOrd="0" destOrd="0" presId="urn:microsoft.com/office/officeart/2005/8/layout/hierarchy2"/>
    <dgm:cxn modelId="{F523C9E6-F2FA-455B-8919-1BB26340F4B5}" type="presParOf" srcId="{9D1C3DFE-3D16-461B-9452-FF21CAE520FE}" destId="{0EF6E8C9-E1BA-4E19-BC66-FD9A558808B2}" srcOrd="1" destOrd="0" presId="urn:microsoft.com/office/officeart/2005/8/layout/hierarchy2"/>
    <dgm:cxn modelId="{9A7348A8-2819-4F3A-AC43-6044ACC8E6CF}" type="presParOf" srcId="{0EF6E8C9-E1BA-4E19-BC66-FD9A558808B2}" destId="{F0640859-70FD-45E2-89B2-966EFB26F72D}" srcOrd="0" destOrd="0" presId="urn:microsoft.com/office/officeart/2005/8/layout/hierarchy2"/>
    <dgm:cxn modelId="{68B442FE-53C1-49CA-B38D-CFABD8D8FFCC}" type="presParOf" srcId="{F0640859-70FD-45E2-89B2-966EFB26F72D}" destId="{4239A36A-38B8-4FB9-9FDC-677CDBD7D5BC}" srcOrd="0" destOrd="0" presId="urn:microsoft.com/office/officeart/2005/8/layout/hierarchy2"/>
    <dgm:cxn modelId="{7BD826FE-58F4-4902-B641-17AE1A93BB11}" type="presParOf" srcId="{0EF6E8C9-E1BA-4E19-BC66-FD9A558808B2}" destId="{5B9270CC-0708-40EC-ABEB-251A379A4467}" srcOrd="1" destOrd="0" presId="urn:microsoft.com/office/officeart/2005/8/layout/hierarchy2"/>
    <dgm:cxn modelId="{41581B24-432A-4386-832F-F54FCB669901}" type="presParOf" srcId="{5B9270CC-0708-40EC-ABEB-251A379A4467}" destId="{D2915285-78D3-4FD7-B30D-F18D871355D3}" srcOrd="0" destOrd="0" presId="urn:microsoft.com/office/officeart/2005/8/layout/hierarchy2"/>
    <dgm:cxn modelId="{03C14BAA-B447-42D1-A56A-72C141B6D08B}" type="presParOf" srcId="{5B9270CC-0708-40EC-ABEB-251A379A4467}" destId="{F31FAB54-D8C9-448C-A375-04B995ED75DA}" srcOrd="1" destOrd="0" presId="urn:microsoft.com/office/officeart/2005/8/layout/hierarchy2"/>
    <dgm:cxn modelId="{DCE7D75C-7A66-4DDE-8BFE-E0B023A1B451}" type="presParOf" srcId="{2BF6DC36-E629-4E6B-9446-5265AE188E80}" destId="{EA7B220E-DA23-4680-8C80-00CBE08DC458}" srcOrd="2" destOrd="0" presId="urn:microsoft.com/office/officeart/2005/8/layout/hierarchy2"/>
    <dgm:cxn modelId="{BA95237B-ED58-4810-8C69-7B5058FCF8DF}" type="presParOf" srcId="{EA7B220E-DA23-4680-8C80-00CBE08DC458}" destId="{37F8AF4D-6047-40EA-841C-0CB07C1CC88F}" srcOrd="0" destOrd="0" presId="urn:microsoft.com/office/officeart/2005/8/layout/hierarchy2"/>
    <dgm:cxn modelId="{8A58A3B8-3AFC-4737-A592-C077F7803511}" type="presParOf" srcId="{2BF6DC36-E629-4E6B-9446-5265AE188E80}" destId="{4F729DA6-FFF5-41EA-88DB-8D6F545658BD}" srcOrd="3" destOrd="0" presId="urn:microsoft.com/office/officeart/2005/8/layout/hierarchy2"/>
    <dgm:cxn modelId="{909C42B0-12BF-47AE-BCB6-5BAC3C240AD8}" type="presParOf" srcId="{4F729DA6-FFF5-41EA-88DB-8D6F545658BD}" destId="{6584FD33-B777-4F82-B4D0-B5E46AC2C02D}" srcOrd="0" destOrd="0" presId="urn:microsoft.com/office/officeart/2005/8/layout/hierarchy2"/>
    <dgm:cxn modelId="{7949DD12-0EF4-46EF-98D2-84796AC4ACDA}" type="presParOf" srcId="{4F729DA6-FFF5-41EA-88DB-8D6F545658BD}" destId="{B6A9D6FB-61F8-477C-881C-411468F8CA77}" srcOrd="1" destOrd="0" presId="urn:microsoft.com/office/officeart/2005/8/layout/hierarchy2"/>
    <dgm:cxn modelId="{E17E57D2-D49C-4FED-A6C2-B9F27EDDAE66}" type="presParOf" srcId="{B6A9D6FB-61F8-477C-881C-411468F8CA77}" destId="{7F788EF5-DC52-4163-B798-0DFF5CF2C276}" srcOrd="0" destOrd="0" presId="urn:microsoft.com/office/officeart/2005/8/layout/hierarchy2"/>
    <dgm:cxn modelId="{A8308D86-9B65-4E9C-BA32-DFBF79F1E503}" type="presParOf" srcId="{7F788EF5-DC52-4163-B798-0DFF5CF2C276}" destId="{2242881E-6013-4E89-ABE5-27D85D3B39D5}" srcOrd="0" destOrd="0" presId="urn:microsoft.com/office/officeart/2005/8/layout/hierarchy2"/>
    <dgm:cxn modelId="{034ED655-F209-4193-901E-1B1E003B1EFB}" type="presParOf" srcId="{B6A9D6FB-61F8-477C-881C-411468F8CA77}" destId="{DA823D4C-8F32-4819-94E6-0D1F8DF4E996}" srcOrd="1" destOrd="0" presId="urn:microsoft.com/office/officeart/2005/8/layout/hierarchy2"/>
    <dgm:cxn modelId="{D8A439FA-3188-4ECC-AF5E-152EAB1B209E}" type="presParOf" srcId="{DA823D4C-8F32-4819-94E6-0D1F8DF4E996}" destId="{3F4CF3E3-0AF7-4852-917A-846D9EF91ABA}" srcOrd="0" destOrd="0" presId="urn:microsoft.com/office/officeart/2005/8/layout/hierarchy2"/>
    <dgm:cxn modelId="{552F0896-3027-4EE8-AD5A-11F5180A4188}" type="presParOf" srcId="{DA823D4C-8F32-4819-94E6-0D1F8DF4E996}" destId="{A4782F4C-C108-4C83-ABEF-FBE3B5816532}" srcOrd="1" destOrd="0" presId="urn:microsoft.com/office/officeart/2005/8/layout/hierarchy2"/>
    <dgm:cxn modelId="{53612C15-B091-480E-A6E4-5EF86B4227C9}" type="presParOf" srcId="{AEFB50EF-9B7B-4A67-8A06-3768D82F4F35}" destId="{9BCABDBA-7F17-4ABD-88F5-05078D8F9D3D}" srcOrd="2" destOrd="0" presId="urn:microsoft.com/office/officeart/2005/8/layout/hierarchy2"/>
    <dgm:cxn modelId="{6BDFE6C0-6B07-4835-9F2A-8A56523AFF7A}" type="presParOf" srcId="{9BCABDBA-7F17-4ABD-88F5-05078D8F9D3D}" destId="{5FEF92C6-AD1B-43F2-B683-83434038F417}" srcOrd="0" destOrd="0" presId="urn:microsoft.com/office/officeart/2005/8/layout/hierarchy2"/>
    <dgm:cxn modelId="{DB51143C-A521-4BD1-BA56-F820929C05BC}" type="presParOf" srcId="{AEFB50EF-9B7B-4A67-8A06-3768D82F4F35}" destId="{07B1D72D-4EA7-4449-B9B4-F4DB2D9BF03F}" srcOrd="3" destOrd="0" presId="urn:microsoft.com/office/officeart/2005/8/layout/hierarchy2"/>
    <dgm:cxn modelId="{73E3FAF3-B573-479D-807C-3222CB77BCFC}" type="presParOf" srcId="{07B1D72D-4EA7-4449-B9B4-F4DB2D9BF03F}" destId="{CB8FFB81-E4E3-43C3-8CF6-A920227023D6}" srcOrd="0" destOrd="0" presId="urn:microsoft.com/office/officeart/2005/8/layout/hierarchy2"/>
    <dgm:cxn modelId="{11379AB8-2181-4B65-959D-273E63FF129E}" type="presParOf" srcId="{07B1D72D-4EA7-4449-B9B4-F4DB2D9BF03F}" destId="{8F84034B-D50D-4839-8710-01A10F25A1F7}" srcOrd="1" destOrd="0" presId="urn:microsoft.com/office/officeart/2005/8/layout/hierarchy2"/>
    <dgm:cxn modelId="{B54B3A55-1883-408C-B4AC-13B82227354B}" type="presParOf" srcId="{8F84034B-D50D-4839-8710-01A10F25A1F7}" destId="{FE373A7E-3635-4340-9347-46B6BFBFD200}" srcOrd="0" destOrd="0" presId="urn:microsoft.com/office/officeart/2005/8/layout/hierarchy2"/>
    <dgm:cxn modelId="{A14223A7-1C99-4150-B035-CB318E8FB50A}" type="presParOf" srcId="{FE373A7E-3635-4340-9347-46B6BFBFD200}" destId="{47273E5C-67B7-4AF6-AC59-BF0E8FE9A07A}" srcOrd="0" destOrd="0" presId="urn:microsoft.com/office/officeart/2005/8/layout/hierarchy2"/>
    <dgm:cxn modelId="{D72C16E7-C8E3-4C35-9DD3-2EAF761A9B8F}" type="presParOf" srcId="{8F84034B-D50D-4839-8710-01A10F25A1F7}" destId="{B5DDB5CA-DDD2-4470-BC39-E9DD3D8FE6A1}" srcOrd="1" destOrd="0" presId="urn:microsoft.com/office/officeart/2005/8/layout/hierarchy2"/>
    <dgm:cxn modelId="{98D72B27-1592-4414-85AD-FA03B1F82693}" type="presParOf" srcId="{B5DDB5CA-DDD2-4470-BC39-E9DD3D8FE6A1}" destId="{3DC07AF5-D86B-4C94-B519-7A6277D2FBCD}" srcOrd="0" destOrd="0" presId="urn:microsoft.com/office/officeart/2005/8/layout/hierarchy2"/>
    <dgm:cxn modelId="{D77D9CD6-15E0-4655-ACEC-1CC4BAF91332}" type="presParOf" srcId="{B5DDB5CA-DDD2-4470-BC39-E9DD3D8FE6A1}" destId="{A961470E-9FEB-4A3D-A1DD-0C4C56A747DF}" srcOrd="1" destOrd="0" presId="urn:microsoft.com/office/officeart/2005/8/layout/hierarchy2"/>
    <dgm:cxn modelId="{3DA8A21B-5E45-4403-9E00-F3F26DA57CA9}" type="presParOf" srcId="{A961470E-9FEB-4A3D-A1DD-0C4C56A747DF}" destId="{BA0C878D-3867-44B7-9E66-E292FB7D0CD3}" srcOrd="0" destOrd="0" presId="urn:microsoft.com/office/officeart/2005/8/layout/hierarchy2"/>
    <dgm:cxn modelId="{E4C5A2A8-9576-4E5F-95C3-FA901FE8FB3B}" type="presParOf" srcId="{BA0C878D-3867-44B7-9E66-E292FB7D0CD3}" destId="{E39695A4-54B7-4CB7-AA93-918708DEE7F7}" srcOrd="0" destOrd="0" presId="urn:microsoft.com/office/officeart/2005/8/layout/hierarchy2"/>
    <dgm:cxn modelId="{6CEF9562-1326-4E8A-A9BF-40BFD95F26E4}" type="presParOf" srcId="{A961470E-9FEB-4A3D-A1DD-0C4C56A747DF}" destId="{499AAD32-7923-4069-AAAF-DC88216620CB}" srcOrd="1" destOrd="0" presId="urn:microsoft.com/office/officeart/2005/8/layout/hierarchy2"/>
    <dgm:cxn modelId="{0FAB9546-7686-4151-BEE1-FAD913E63225}" type="presParOf" srcId="{499AAD32-7923-4069-AAAF-DC88216620CB}" destId="{7CD5B262-0843-40A9-B018-58A5C8DBE7C6}" srcOrd="0" destOrd="0" presId="urn:microsoft.com/office/officeart/2005/8/layout/hierarchy2"/>
    <dgm:cxn modelId="{68E6E7B2-9A11-4364-B798-1294F28D2434}" type="presParOf" srcId="{499AAD32-7923-4069-AAAF-DC88216620CB}" destId="{8DE8DDE8-E1AC-4A98-AB4B-1B52197C75D5}" srcOrd="1" destOrd="0" presId="urn:microsoft.com/office/officeart/2005/8/layout/hierarchy2"/>
    <dgm:cxn modelId="{17A829D2-01FF-4EA5-B58B-F322CDFF0D39}" type="presParOf" srcId="{8DE8DDE8-E1AC-4A98-AB4B-1B52197C75D5}" destId="{E896778B-EE3E-4BFF-9DFE-42B988C3A32F}" srcOrd="0" destOrd="0" presId="urn:microsoft.com/office/officeart/2005/8/layout/hierarchy2"/>
    <dgm:cxn modelId="{AC265B14-AD29-4D56-9FE6-185183E3B37E}" type="presParOf" srcId="{E896778B-EE3E-4BFF-9DFE-42B988C3A32F}" destId="{246D3C73-DB90-4F3F-B2CE-19B8FAF892C5}" srcOrd="0" destOrd="0" presId="urn:microsoft.com/office/officeart/2005/8/layout/hierarchy2"/>
    <dgm:cxn modelId="{0EBB71A6-B31A-42D4-8F95-51D9047C918A}" type="presParOf" srcId="{8DE8DDE8-E1AC-4A98-AB4B-1B52197C75D5}" destId="{E2C5968B-8A93-4D7A-84D1-1E6E20271CF1}" srcOrd="1" destOrd="0" presId="urn:microsoft.com/office/officeart/2005/8/layout/hierarchy2"/>
    <dgm:cxn modelId="{93EBEC73-1BC5-4680-926B-6B34B354C5C7}" type="presParOf" srcId="{E2C5968B-8A93-4D7A-84D1-1E6E20271CF1}" destId="{9C04ADB7-7B5E-463A-A24D-8A9EBD543A34}" srcOrd="0" destOrd="0" presId="urn:microsoft.com/office/officeart/2005/8/layout/hierarchy2"/>
    <dgm:cxn modelId="{9B1D4E18-6B6D-4E93-A8F4-B17A84248343}" type="presParOf" srcId="{E2C5968B-8A93-4D7A-84D1-1E6E20271CF1}" destId="{13F37715-DAA6-48B3-BB4C-D1FBA1ACCA0E}" srcOrd="1" destOrd="0" presId="urn:microsoft.com/office/officeart/2005/8/layout/hierarchy2"/>
    <dgm:cxn modelId="{032CA12D-828D-4297-93EA-2022E7DADD73}" type="presParOf" srcId="{A961470E-9FEB-4A3D-A1DD-0C4C56A747DF}" destId="{D773FB9E-9C8A-4167-990C-866779B960A7}" srcOrd="2" destOrd="0" presId="urn:microsoft.com/office/officeart/2005/8/layout/hierarchy2"/>
    <dgm:cxn modelId="{ED021EEA-D44C-4D07-A121-E46B04F09E8B}" type="presParOf" srcId="{D773FB9E-9C8A-4167-990C-866779B960A7}" destId="{AEC6587A-76AF-44E9-BC10-667E8682EB31}" srcOrd="0" destOrd="0" presId="urn:microsoft.com/office/officeart/2005/8/layout/hierarchy2"/>
    <dgm:cxn modelId="{F990AFB8-F973-4AEA-A8DC-2C5476434505}" type="presParOf" srcId="{A961470E-9FEB-4A3D-A1DD-0C4C56A747DF}" destId="{50745FE0-9028-4616-8554-BE582325D8D9}" srcOrd="3" destOrd="0" presId="urn:microsoft.com/office/officeart/2005/8/layout/hierarchy2"/>
    <dgm:cxn modelId="{5366FF3F-B818-4051-8F9E-027F83DD01A2}" type="presParOf" srcId="{50745FE0-9028-4616-8554-BE582325D8D9}" destId="{776B66B8-00FC-404C-89CC-70709C5E302B}" srcOrd="0" destOrd="0" presId="urn:microsoft.com/office/officeart/2005/8/layout/hierarchy2"/>
    <dgm:cxn modelId="{B3C72782-CAC9-4E7D-8D14-20C054D0F0E7}" type="presParOf" srcId="{50745FE0-9028-4616-8554-BE582325D8D9}" destId="{D8083601-A4C1-4291-8383-B76655C68A52}" srcOrd="1" destOrd="0" presId="urn:microsoft.com/office/officeart/2005/8/layout/hierarchy2"/>
    <dgm:cxn modelId="{3EB58F9A-A6B2-4B40-A4D3-D2EEB8907405}" type="presParOf" srcId="{D8083601-A4C1-4291-8383-B76655C68A52}" destId="{31D0A266-AA5A-4E51-BC99-D0CDA70500B6}" srcOrd="0" destOrd="0" presId="urn:microsoft.com/office/officeart/2005/8/layout/hierarchy2"/>
    <dgm:cxn modelId="{656A5C66-772E-44B5-9229-F4886A7A4F8B}" type="presParOf" srcId="{31D0A266-AA5A-4E51-BC99-D0CDA70500B6}" destId="{37A62DE8-991B-4255-B69A-EED90D4303BD}" srcOrd="0" destOrd="0" presId="urn:microsoft.com/office/officeart/2005/8/layout/hierarchy2"/>
    <dgm:cxn modelId="{47928F8F-F780-4EF0-893A-22B9A189480C}" type="presParOf" srcId="{D8083601-A4C1-4291-8383-B76655C68A52}" destId="{AF92D9E9-282A-4641-B5FD-7579F1109F89}" srcOrd="1" destOrd="0" presId="urn:microsoft.com/office/officeart/2005/8/layout/hierarchy2"/>
    <dgm:cxn modelId="{3798605E-AA38-4AF6-AF03-4F2055C850A8}" type="presParOf" srcId="{AF92D9E9-282A-4641-B5FD-7579F1109F89}" destId="{CEB35589-E368-4BD1-AB36-49CDB99364D5}" srcOrd="0" destOrd="0" presId="urn:microsoft.com/office/officeart/2005/8/layout/hierarchy2"/>
    <dgm:cxn modelId="{9A3EF082-578D-4C3B-AD30-BF415FC28A26}" type="presParOf" srcId="{AF92D9E9-282A-4641-B5FD-7579F1109F89}" destId="{F6CFFF34-5A29-415E-B0D9-56B2232F2C3F}" srcOrd="1" destOrd="0" presId="urn:microsoft.com/office/officeart/2005/8/layout/hierarchy2"/>
    <dgm:cxn modelId="{07F5A6D2-3200-4B44-93E5-E80EB0035373}" type="presParOf" srcId="{8F84034B-D50D-4839-8710-01A10F25A1F7}" destId="{9D22EEE4-FF93-4FD7-9762-7F90B9B2174D}" srcOrd="2" destOrd="0" presId="urn:microsoft.com/office/officeart/2005/8/layout/hierarchy2"/>
    <dgm:cxn modelId="{F35C67D4-0A2E-4B0F-B3BC-2B6EF86F9DCF}" type="presParOf" srcId="{9D22EEE4-FF93-4FD7-9762-7F90B9B2174D}" destId="{FB9CE7AB-F422-4FE4-9FA5-61325F477F59}" srcOrd="0" destOrd="0" presId="urn:microsoft.com/office/officeart/2005/8/layout/hierarchy2"/>
    <dgm:cxn modelId="{EF2E831B-9A35-472A-81A7-D7A590828DD9}" type="presParOf" srcId="{8F84034B-D50D-4839-8710-01A10F25A1F7}" destId="{910573D3-2ABB-423F-AB2B-82AC86F1F3D4}" srcOrd="3" destOrd="0" presId="urn:microsoft.com/office/officeart/2005/8/layout/hierarchy2"/>
    <dgm:cxn modelId="{BAB6972C-797D-4D50-84F1-B579284D8101}" type="presParOf" srcId="{910573D3-2ABB-423F-AB2B-82AC86F1F3D4}" destId="{DD8EF61D-0D20-4705-AB55-535AF47A94C5}" srcOrd="0" destOrd="0" presId="urn:microsoft.com/office/officeart/2005/8/layout/hierarchy2"/>
    <dgm:cxn modelId="{AC09C75D-9867-42C4-81B9-067769CE2C2E}" type="presParOf" srcId="{910573D3-2ABB-423F-AB2B-82AC86F1F3D4}" destId="{2F7C9C15-B0CF-40FA-A782-597C35BEAD78}" srcOrd="1" destOrd="0" presId="urn:microsoft.com/office/officeart/2005/8/layout/hierarchy2"/>
    <dgm:cxn modelId="{61297178-C9DD-4705-9D5E-5C46F8953569}" type="presParOf" srcId="{2F7C9C15-B0CF-40FA-A782-597C35BEAD78}" destId="{EDCF3DD2-E149-42B6-827D-DBC2235C186A}" srcOrd="0" destOrd="0" presId="urn:microsoft.com/office/officeart/2005/8/layout/hierarchy2"/>
    <dgm:cxn modelId="{660906E2-1FA5-4FC5-8B05-F0E9C39EE091}" type="presParOf" srcId="{EDCF3DD2-E149-42B6-827D-DBC2235C186A}" destId="{088DDF99-B61C-4A64-AA14-854E47AF3584}" srcOrd="0" destOrd="0" presId="urn:microsoft.com/office/officeart/2005/8/layout/hierarchy2"/>
    <dgm:cxn modelId="{D8ACBB43-DFC9-478D-91B2-B46D537E5213}" type="presParOf" srcId="{2F7C9C15-B0CF-40FA-A782-597C35BEAD78}" destId="{55687D82-6039-4F88-A790-9581699F7786}" srcOrd="1" destOrd="0" presId="urn:microsoft.com/office/officeart/2005/8/layout/hierarchy2"/>
    <dgm:cxn modelId="{87C479C0-97F9-4503-97FD-3E440FBC0DBF}" type="presParOf" srcId="{55687D82-6039-4F88-A790-9581699F7786}" destId="{A438051B-3C6F-4543-B441-F2A2CEB90A1B}" srcOrd="0" destOrd="0" presId="urn:microsoft.com/office/officeart/2005/8/layout/hierarchy2"/>
    <dgm:cxn modelId="{C90EAE1D-8C68-41CC-9949-D68FE0ACB457}"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rgbClr val="FFFF00"/>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a:t>0</a:t>
          </a:r>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a:t>1</a:t>
          </a:r>
          <a:endParaRPr lang="en-US" dirty="0"/>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a:solidFill>
                <a:srgbClr val="FFFF00"/>
              </a:solidFill>
            </a:rPr>
            <a:t>0</a:t>
          </a:r>
          <a:endParaRPr lang="en-US" dirty="0">
            <a:solidFill>
              <a:srgbClr val="FFFF00"/>
            </a:solidFill>
          </a:endParaRP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F0A70B07-0964-4A3D-8CC1-DEAF4C6FC39D}" type="presOf" srcId="{29B19C76-28E5-47C9-A96C-57318656787A}" destId="{2242881E-6013-4E89-ABE5-27D85D3B39D5}" srcOrd="1" destOrd="0" presId="urn:microsoft.com/office/officeart/2005/8/layout/hierarchy2"/>
    <dgm:cxn modelId="{729AF20A-7CB1-4F5F-9D48-02B939883156}" type="presOf" srcId="{48D4D2DD-923D-473B-8FF8-F00B40868278}" destId="{3DC07AF5-D86B-4C94-B519-7A6277D2FBCD}" srcOrd="0" destOrd="0" presId="urn:microsoft.com/office/officeart/2005/8/layout/hierarchy2"/>
    <dgm:cxn modelId="{E03DEA19-5AE2-4D56-A44C-001CBFFF7365}" type="presOf" srcId="{35620437-B674-441E-BE64-127B11C8921C}" destId="{C7F46534-8252-45D8-B9A1-8986B75AB1C1}" srcOrd="1" destOrd="0" presId="urn:microsoft.com/office/officeart/2005/8/layout/hierarchy2"/>
    <dgm:cxn modelId="{B8C83E1B-7CCA-464B-A8D2-CE7E628A8A51}" type="presOf" srcId="{33401E37-71FE-4451-BCD3-F37629F87B29}" destId="{088DDF99-B61C-4A64-AA14-854E47AF3584}" srcOrd="1" destOrd="0" presId="urn:microsoft.com/office/officeart/2005/8/layout/hierarchy2"/>
    <dgm:cxn modelId="{343B131F-0BD2-4291-925F-37D66EF77466}" type="presOf" srcId="{B88A5BE3-D857-4A15-81D6-A637ABABF1ED}" destId="{776B66B8-00FC-404C-89CC-70709C5E302B}" srcOrd="0"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C4726035-AF03-4A64-817E-4FDFAB542EF7}" type="presOf" srcId="{4AC740F5-7A0B-425C-9B3E-37C36A205422}" destId="{DD8EF61D-0D20-4705-AB55-535AF47A94C5}"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6C87143A-6047-48E4-AA2D-C916A832766C}" type="presOf" srcId="{C69F461A-897A-4BF5-9B75-F51BC5391E24}" destId="{5FEF92C6-AD1B-43F2-B683-83434038F417}" srcOrd="1" destOrd="0" presId="urn:microsoft.com/office/officeart/2005/8/layout/hierarchy2"/>
    <dgm:cxn modelId="{ECF0EE3E-73E5-4AFB-A96C-BAAEAFFED26A}" type="presOf" srcId="{51CA0FC4-56AD-4A14-A18D-AD08A9D56AF2}" destId="{34D20AF5-6735-4F2F-803B-ACF9EE36BEA2}" srcOrd="1" destOrd="0" presId="urn:microsoft.com/office/officeart/2005/8/layout/hierarchy2"/>
    <dgm:cxn modelId="{1834D55E-41BD-4C23-A690-C1F9FE8EA07F}" type="presOf" srcId="{2C0E8DAB-083B-498A-A610-C8E540D1F95F}" destId="{B110B952-0C9F-4163-9C30-E699F6BC7E5B}" srcOrd="0" destOrd="0" presId="urn:microsoft.com/office/officeart/2005/8/layout/hierarchy2"/>
    <dgm:cxn modelId="{2020D262-C9AC-4BCA-81BB-3E124648CDDD}" type="presOf" srcId="{364AA1AE-EE94-40DC-A13C-26E16E52F283}" destId="{47273E5C-67B7-4AF6-AC59-BF0E8FE9A07A}" srcOrd="1" destOrd="0" presId="urn:microsoft.com/office/officeart/2005/8/layout/hierarchy2"/>
    <dgm:cxn modelId="{07E3AB63-464A-4E0B-9680-8BBE0638E2C3}" type="presOf" srcId="{364AA1AE-EE94-40DC-A13C-26E16E52F283}" destId="{FE373A7E-3635-4340-9347-46B6BFBFD200}" srcOrd="0" destOrd="0" presId="urn:microsoft.com/office/officeart/2005/8/layout/hierarchy2"/>
    <dgm:cxn modelId="{FC541146-71EF-47CC-949D-94AC8757F7AA}" type="presOf" srcId="{192981D6-D395-421F-849F-8CEA5A562D44}" destId="{E896778B-EE3E-4BFF-9DFE-42B988C3A32F}" srcOrd="0" destOrd="0" presId="urn:microsoft.com/office/officeart/2005/8/layout/hierarchy2"/>
    <dgm:cxn modelId="{A6147746-86C2-416E-AD06-36693D244505}" type="presOf" srcId="{192981D6-D395-421F-849F-8CEA5A562D44}" destId="{246D3C73-DB90-4F3F-B2CE-19B8FAF892C5}" srcOrd="1" destOrd="0" presId="urn:microsoft.com/office/officeart/2005/8/layout/hierarchy2"/>
    <dgm:cxn modelId="{27C5F366-12AC-4B86-B180-4190E41BB1E7}" type="presOf" srcId="{E6A63798-4050-4A2F-9AA9-FB5D925F7930}" destId="{D2915285-78D3-4FD7-B30D-F18D871355D3}" srcOrd="0" destOrd="0" presId="urn:microsoft.com/office/officeart/2005/8/layout/hierarchy2"/>
    <dgm:cxn modelId="{0D62D849-A6F0-4ECC-B896-36113E959DB2}" type="presOf" srcId="{5BF11984-0E64-4B57-B875-2E1B0B00A098}" destId="{37A62DE8-991B-4255-B69A-EED90D4303BD}" srcOrd="1"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C74EF06C-42B9-43D0-AB71-84442988081A}" type="presOf" srcId="{F79E7C3E-1450-474E-8C09-C55A71BFC6B5}" destId="{20234416-28EC-4241-BCF5-E0C7F6003066}" srcOrd="0" destOrd="0" presId="urn:microsoft.com/office/officeart/2005/8/layout/hierarchy2"/>
    <dgm:cxn modelId="{BB8ECB4F-F597-4E2B-8EDC-EBC0C0049D86}" type="presOf" srcId="{D9A682CB-5DDE-43AB-919F-8B7F7B104615}" destId="{73BB7357-1A7B-4050-88C4-790ADBCB625D}" srcOrd="0" destOrd="0" presId="urn:microsoft.com/office/officeart/2005/8/layout/hierarchy2"/>
    <dgm:cxn modelId="{72813472-ED9B-48E9-B257-915563C24006}" type="presOf" srcId="{565E1BEE-27C3-4F31-A8B1-EE2149CF7DB5}" destId="{3F4CF3E3-0AF7-4852-917A-846D9EF91ABA}" srcOrd="0" destOrd="0" presId="urn:microsoft.com/office/officeart/2005/8/layout/hierarchy2"/>
    <dgm:cxn modelId="{156CB254-4C31-4C49-8985-70F3219EE5F6}" type="presOf" srcId="{E3D7FB9E-9622-4165-894E-263143EEC98E}" destId="{86B348EC-F8BD-4917-A3B0-428897B6BCC8}" srcOrd="0" destOrd="0" presId="urn:microsoft.com/office/officeart/2005/8/layout/hierarchy2"/>
    <dgm:cxn modelId="{E2ECF977-A596-4117-BDE5-267F7A58596B}" type="presOf" srcId="{B5DB198B-E114-4475-880F-7A6C856D26AF}" destId="{4239A36A-38B8-4FB9-9FDC-677CDBD7D5BC}" srcOrd="1" destOrd="0" presId="urn:microsoft.com/office/officeart/2005/8/layout/hierarchy2"/>
    <dgm:cxn modelId="{5FFC0758-B7A5-48C7-8C7D-5BF01785AEDB}" type="presOf" srcId="{CD7A4058-34F4-4D30-B853-2FEEFACFAA91}" destId="{CB8FFB81-E4E3-43C3-8CF6-A920227023D6}" srcOrd="0" destOrd="0" presId="urn:microsoft.com/office/officeart/2005/8/layout/hierarchy2"/>
    <dgm:cxn modelId="{85F2FB58-1678-44D2-8715-F9413E17DF2C}" type="presOf" srcId="{195B9EE5-1EFB-4F31-AB89-D8A0164D7F56}" destId="{6584FD33-B777-4F82-B4D0-B5E46AC2C02D}" srcOrd="0" destOrd="0" presId="urn:microsoft.com/office/officeart/2005/8/layout/hierarchy2"/>
    <dgm:cxn modelId="{3FF0A579-33D5-4996-B7CA-6BA68C5233DE}" type="presOf" srcId="{9BBA12D4-0609-4551-A692-41B6FD5C6578}" destId="{9BF4DBD3-5F95-474B-ADAC-133F9056B28B}" srcOrd="1" destOrd="0" presId="urn:microsoft.com/office/officeart/2005/8/layout/hierarchy2"/>
    <dgm:cxn modelId="{004D757B-9719-4730-922F-144D184A7A53}" type="presOf" srcId="{51CA0FC4-56AD-4A14-A18D-AD08A9D56AF2}" destId="{2951EFB9-CA63-48AD-A351-B1EC841ED46A}" srcOrd="0" destOrd="0" presId="urn:microsoft.com/office/officeart/2005/8/layout/hierarchy2"/>
    <dgm:cxn modelId="{3526E87D-4AE8-48DC-8A6B-B1F44AE16F8A}" type="presOf" srcId="{9BBA12D4-0609-4551-A692-41B6FD5C6578}" destId="{906EDC7A-0D71-4D4B-BA38-915370AA5ADA}"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B2125483-116D-4C6B-A3AC-3A43945357F5}" type="presOf" srcId="{5298254B-75EF-4481-9316-64F54046A9CE}" destId="{AD69DD67-DA8B-4327-8FB6-B1ED5881B6C0}" srcOrd="0" destOrd="0" presId="urn:microsoft.com/office/officeart/2005/8/layout/hierarchy2"/>
    <dgm:cxn modelId="{D7C28683-4624-48C7-A2D4-DD33F7EACE90}" type="presOf" srcId="{B5DB198B-E114-4475-880F-7A6C856D26AF}" destId="{F0640859-70FD-45E2-89B2-966EFB26F72D}" srcOrd="0" destOrd="0" presId="urn:microsoft.com/office/officeart/2005/8/layout/hierarchy2"/>
    <dgm:cxn modelId="{560D7C88-C4C0-4DE6-B3A1-C94E1E396E30}" type="presOf" srcId="{3B1B22F4-350F-4BC1-A123-F6062B0A8B95}" destId="{E39695A4-54B7-4CB7-AA93-918708DEE7F7}" srcOrd="1" destOrd="0" presId="urn:microsoft.com/office/officeart/2005/8/layout/hierarchy2"/>
    <dgm:cxn modelId="{0125848B-A3E4-4CE1-8576-F72391261D35}" type="presOf" srcId="{33401E37-71FE-4451-BCD3-F37629F87B29}" destId="{EDCF3DD2-E149-42B6-827D-DBC2235C186A}" srcOrd="0" destOrd="0" presId="urn:microsoft.com/office/officeart/2005/8/layout/hierarchy2"/>
    <dgm:cxn modelId="{29597891-8C95-40C6-AF55-775D88E7E510}" type="presOf" srcId="{78719D9A-1EF8-46FC-8F7F-64CB86D163E5}" destId="{AEC6587A-76AF-44E9-BC10-667E8682EB31}" srcOrd="1"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26DEFD92-4A8E-4658-BECF-3A979C112FBC}" type="presOf" srcId="{8D300FD8-F99E-4E8E-904B-BA6027F12312}" destId="{EA7B220E-DA23-4680-8C80-00CBE08DC458}" srcOrd="0" destOrd="0" presId="urn:microsoft.com/office/officeart/2005/8/layout/hierarchy2"/>
    <dgm:cxn modelId="{DAA5C495-59AC-463F-A016-32541879B478}" type="presOf" srcId="{DF7B78C9-B3EF-44CF-852D-36C695E50F17}" destId="{A40036BC-E5D6-446C-80F6-C7A4B80883DA}" srcOrd="0" destOrd="0" presId="urn:microsoft.com/office/officeart/2005/8/layout/hierarchy2"/>
    <dgm:cxn modelId="{A06F7498-68A2-4ED2-9B05-77623EABDA85}" type="presOf" srcId="{AB713054-F984-4E73-B88E-60C1BFF55F0C}" destId="{9C04ADB7-7B5E-463A-A24D-8A9EBD543A34}" srcOrd="0" destOrd="0" presId="urn:microsoft.com/office/officeart/2005/8/layout/hierarchy2"/>
    <dgm:cxn modelId="{FBFB24A0-6DC3-435A-A3C1-0D9CA10599FF}" type="presOf" srcId="{2B250F0C-4E60-4888-AB85-917A9C3905BD}" destId="{9D22EEE4-FF93-4FD7-9762-7F90B9B2174D}" srcOrd="0" destOrd="0" presId="urn:microsoft.com/office/officeart/2005/8/layout/hierarchy2"/>
    <dgm:cxn modelId="{2100D6A1-3780-4E58-9F75-D73109867A7C}" type="presOf" srcId="{5BF11984-0E64-4B57-B875-2E1B0B00A098}" destId="{31D0A266-AA5A-4E51-BC99-D0CDA70500B6}" srcOrd="0" destOrd="0" presId="urn:microsoft.com/office/officeart/2005/8/layout/hierarchy2"/>
    <dgm:cxn modelId="{50AABCAE-F40F-4EBD-94A4-84133BDAB7ED}" type="presOf" srcId="{F0B9BAFF-14FA-4FD1-90AF-A0E86CFD26E0}" destId="{A438051B-3C6F-4543-B441-F2A2CEB90A1B}" srcOrd="0" destOrd="0" presId="urn:microsoft.com/office/officeart/2005/8/layout/hierarchy2"/>
    <dgm:cxn modelId="{540925B5-2789-481F-9D40-20A141842612}" type="presOf" srcId="{AC412031-9545-4DC8-ACBC-5942C63FF0B9}" destId="{CEB35589-E368-4BD1-AB36-49CDB99364D5}" srcOrd="0" destOrd="0" presId="urn:microsoft.com/office/officeart/2005/8/layout/hierarchy2"/>
    <dgm:cxn modelId="{921394B8-9C1C-47FF-9713-CD8CBA575157}" type="presOf" srcId="{35620437-B674-441E-BE64-127B11C8921C}" destId="{F6E4463E-7AB1-40C6-9184-A50DB147E61E}" srcOrd="0" destOrd="0" presId="urn:microsoft.com/office/officeart/2005/8/layout/hierarchy2"/>
    <dgm:cxn modelId="{27FB17BC-E044-4F24-B09B-370C13009672}" type="presOf" srcId="{C69F461A-897A-4BF5-9B75-F51BC5391E24}" destId="{9BCABDBA-7F17-4ABD-88F5-05078D8F9D3D}"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A99BCCC5-4632-476D-BD2D-A9AAB5CA33DE}" type="presOf" srcId="{62A74657-1757-4134-B32F-736F54F796F4}" destId="{31B006C0-0EA0-4561-A653-10E38A298D09}"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127B26C9-F994-48C1-9ADE-9AC09330177D}" type="presOf" srcId="{B487B2ED-E69D-4DD6-9E27-3D52FE6528BC}" destId="{7CD5B262-0843-40A9-B018-58A5C8DBE7C6}" srcOrd="0" destOrd="0" presId="urn:microsoft.com/office/officeart/2005/8/layout/hierarchy2"/>
    <dgm:cxn modelId="{54E68FC9-58D5-4160-8612-992CB1FDE3E0}" type="presOf" srcId="{78719D9A-1EF8-46FC-8F7F-64CB86D163E5}" destId="{D773FB9E-9C8A-4167-990C-866779B960A7}" srcOrd="0" destOrd="0" presId="urn:microsoft.com/office/officeart/2005/8/layout/hierarchy2"/>
    <dgm:cxn modelId="{70DA20CC-69AC-43AB-8455-04BEAFFF6E3E}" type="presOf" srcId="{9DE36E45-D8F6-4E64-BE13-DED9608A523D}" destId="{70CFE622-9822-4AED-B673-DD47B2D762F4}" srcOrd="0" destOrd="0" presId="urn:microsoft.com/office/officeart/2005/8/layout/hierarchy2"/>
    <dgm:cxn modelId="{1A0E60CC-32F6-4889-8C6E-49241B42767C}" type="presOf" srcId="{29B19C76-28E5-47C9-A96C-57318656787A}" destId="{7F788EF5-DC52-4163-B798-0DFF5CF2C276}" srcOrd="0"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4D2C70D5-5B68-467A-8235-D7AFB30C3B0B}" type="presOf" srcId="{1C2ABE6B-2194-4104-A754-33FF1C233404}" destId="{B6DAA14B-3305-4F93-A6BA-AC8805E13BBC}" srcOrd="0" destOrd="0" presId="urn:microsoft.com/office/officeart/2005/8/layout/hierarchy2"/>
    <dgm:cxn modelId="{462376D6-1C38-4D7D-9D06-DBBC7AEA967C}" type="presOf" srcId="{E3D7FB9E-9622-4165-894E-263143EEC98E}" destId="{A89A13DB-233E-4EEC-9999-82C30F66A90E}" srcOrd="1" destOrd="0" presId="urn:microsoft.com/office/officeart/2005/8/layout/hierarchy2"/>
    <dgm:cxn modelId="{E49DA3D6-76C9-4595-9B36-E422AFBF51F8}" srcId="{F79E7C3E-1450-474E-8C09-C55A71BFC6B5}" destId="{E6A63798-4050-4A2F-9AA9-FB5D925F7930}" srcOrd="0" destOrd="0" parTransId="{B5DB198B-E114-4475-880F-7A6C856D26AF}" sibTransId="{BFBBCC0F-6004-4576-B2CD-A4EF6BA1884F}"/>
    <dgm:cxn modelId="{92C0B9DC-7202-4D3D-8659-64ECFC401393}" type="presOf" srcId="{8D300FD8-F99E-4E8E-904B-BA6027F12312}" destId="{37F8AF4D-6047-40EA-841C-0CB07C1CC88F}" srcOrd="1" destOrd="0" presId="urn:microsoft.com/office/officeart/2005/8/layout/hierarchy2"/>
    <dgm:cxn modelId="{DB804FE3-E654-490A-9C63-2E5EF0F8CC34}" type="presOf" srcId="{62A74657-1757-4134-B32F-736F54F796F4}" destId="{0D57AE7D-6277-4AFD-8A7D-B6521F402FAC}"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B422B6EB-EB6F-4AA2-A940-B2103C988373}" srcId="{195B9EE5-1EFB-4F31-AB89-D8A0164D7F56}" destId="{565E1BEE-27C3-4F31-A8B1-EE2149CF7DB5}" srcOrd="0" destOrd="0" parTransId="{29B19C76-28E5-47C9-A96C-57318656787A}" sibTransId="{1314FB65-4B3B-4AA7-9A8F-1611F4F04A90}"/>
    <dgm:cxn modelId="{174112EF-CA42-4223-8064-9D248D97C56B}" srcId="{48D4D2DD-923D-473B-8FF8-F00B40868278}" destId="{B487B2ED-E69D-4DD6-9E27-3D52FE6528BC}" srcOrd="0" destOrd="0" parTransId="{3B1B22F4-350F-4BC1-A123-F6062B0A8B95}" sibTransId="{678D6438-05FD-4B34-83C1-481F720C714C}"/>
    <dgm:cxn modelId="{F59965F7-E8AD-46E8-888E-B82302836DF4}" srcId="{48D4D2DD-923D-473B-8FF8-F00B40868278}" destId="{B88A5BE3-D857-4A15-81D6-A637ABABF1ED}" srcOrd="1" destOrd="0" parTransId="{78719D9A-1EF8-46FC-8F7F-64CB86D163E5}" sibTransId="{F04F80F3-0BB1-49CE-B324-F48CC127B456}"/>
    <dgm:cxn modelId="{DAB3DCF7-5CA9-4BC8-9AD8-85C116CBF353}" type="presOf" srcId="{3B1B22F4-350F-4BC1-A123-F6062B0A8B95}" destId="{BA0C878D-3867-44B7-9E66-E292FB7D0CD3}" srcOrd="0" destOrd="0" presId="urn:microsoft.com/office/officeart/2005/8/layout/hierarchy2"/>
    <dgm:cxn modelId="{FD36E8FA-72E0-428A-B226-80A7ED8277EB}" type="presOf" srcId="{2B250F0C-4E60-4888-AB85-917A9C3905BD}" destId="{FB9CE7AB-F422-4FE4-9FA5-61325F477F59}" srcOrd="1" destOrd="0" presId="urn:microsoft.com/office/officeart/2005/8/layout/hierarchy2"/>
    <dgm:cxn modelId="{55D11D0F-0CE0-4113-9C94-9406B599FCA8}" type="presParOf" srcId="{B6DAA14B-3305-4F93-A6BA-AC8805E13BBC}" destId="{45E3ECBA-C6D0-4585-880A-A01F56B443D6}" srcOrd="0" destOrd="0" presId="urn:microsoft.com/office/officeart/2005/8/layout/hierarchy2"/>
    <dgm:cxn modelId="{6CD0D7CC-4DD5-484A-A000-5E0DFC7A36EF}" type="presParOf" srcId="{45E3ECBA-C6D0-4585-880A-A01F56B443D6}" destId="{AD69DD67-DA8B-4327-8FB6-B1ED5881B6C0}" srcOrd="0" destOrd="0" presId="urn:microsoft.com/office/officeart/2005/8/layout/hierarchy2"/>
    <dgm:cxn modelId="{D6F74A58-C6BE-4F28-A5E2-4A116A69A76E}" type="presParOf" srcId="{45E3ECBA-C6D0-4585-880A-A01F56B443D6}" destId="{AEFB50EF-9B7B-4A67-8A06-3768D82F4F35}" srcOrd="1" destOrd="0" presId="urn:microsoft.com/office/officeart/2005/8/layout/hierarchy2"/>
    <dgm:cxn modelId="{66D1158F-BE06-4C7B-ACBD-4FC3E5CEE6FA}" type="presParOf" srcId="{AEFB50EF-9B7B-4A67-8A06-3768D82F4F35}" destId="{906EDC7A-0D71-4D4B-BA38-915370AA5ADA}" srcOrd="0" destOrd="0" presId="urn:microsoft.com/office/officeart/2005/8/layout/hierarchy2"/>
    <dgm:cxn modelId="{024394E9-7033-48B7-823B-F17055EBA26D}" type="presParOf" srcId="{906EDC7A-0D71-4D4B-BA38-915370AA5ADA}" destId="{9BF4DBD3-5F95-474B-ADAC-133F9056B28B}" srcOrd="0" destOrd="0" presId="urn:microsoft.com/office/officeart/2005/8/layout/hierarchy2"/>
    <dgm:cxn modelId="{00F5180E-14B5-4F32-8A2E-6BBEFBDB0130}" type="presParOf" srcId="{AEFB50EF-9B7B-4A67-8A06-3768D82F4F35}" destId="{7D96E242-F765-43D2-885D-856E91BD7876}" srcOrd="1" destOrd="0" presId="urn:microsoft.com/office/officeart/2005/8/layout/hierarchy2"/>
    <dgm:cxn modelId="{83894AEA-F8F6-46D5-AAF8-27ADE8F5ED01}" type="presParOf" srcId="{7D96E242-F765-43D2-885D-856E91BD7876}" destId="{73BB7357-1A7B-4050-88C4-790ADBCB625D}" srcOrd="0" destOrd="0" presId="urn:microsoft.com/office/officeart/2005/8/layout/hierarchy2"/>
    <dgm:cxn modelId="{661BC091-F035-49E4-941D-BB993158203C}" type="presParOf" srcId="{7D96E242-F765-43D2-885D-856E91BD7876}" destId="{D56EE5CC-C4D8-4DA6-AC06-6FF6333366BE}" srcOrd="1" destOrd="0" presId="urn:microsoft.com/office/officeart/2005/8/layout/hierarchy2"/>
    <dgm:cxn modelId="{67CA7839-4440-446B-A606-220C59C4190D}" type="presParOf" srcId="{D56EE5CC-C4D8-4DA6-AC06-6FF6333366BE}" destId="{2951EFB9-CA63-48AD-A351-B1EC841ED46A}" srcOrd="0" destOrd="0" presId="urn:microsoft.com/office/officeart/2005/8/layout/hierarchy2"/>
    <dgm:cxn modelId="{19EB5FE5-65DA-4656-9CCD-0CB7D5E45748}" type="presParOf" srcId="{2951EFB9-CA63-48AD-A351-B1EC841ED46A}" destId="{34D20AF5-6735-4F2F-803B-ACF9EE36BEA2}" srcOrd="0" destOrd="0" presId="urn:microsoft.com/office/officeart/2005/8/layout/hierarchy2"/>
    <dgm:cxn modelId="{90DA347C-FD2D-4D21-9416-D79EB4319262}" type="presParOf" srcId="{D56EE5CC-C4D8-4DA6-AC06-6FF6333366BE}" destId="{E4EEF5AC-A0E9-4DFF-973A-8F4B97B35161}" srcOrd="1" destOrd="0" presId="urn:microsoft.com/office/officeart/2005/8/layout/hierarchy2"/>
    <dgm:cxn modelId="{61C4986D-B3FF-4E8E-8E09-E98A52E164E4}" type="presParOf" srcId="{E4EEF5AC-A0E9-4DFF-973A-8F4B97B35161}" destId="{A40036BC-E5D6-446C-80F6-C7A4B80883DA}" srcOrd="0" destOrd="0" presId="urn:microsoft.com/office/officeart/2005/8/layout/hierarchy2"/>
    <dgm:cxn modelId="{B1709525-82A5-4E9B-85A6-DB38DCB7663D}" type="presParOf" srcId="{E4EEF5AC-A0E9-4DFF-973A-8F4B97B35161}" destId="{4862C7B3-1512-4C83-B2EB-00C9D604D13A}" srcOrd="1" destOrd="0" presId="urn:microsoft.com/office/officeart/2005/8/layout/hierarchy2"/>
    <dgm:cxn modelId="{C712C76B-8CFD-480D-B076-C091CF0B6F06}" type="presParOf" srcId="{4862C7B3-1512-4C83-B2EB-00C9D604D13A}" destId="{0D57AE7D-6277-4AFD-8A7D-B6521F402FAC}" srcOrd="0" destOrd="0" presId="urn:microsoft.com/office/officeart/2005/8/layout/hierarchy2"/>
    <dgm:cxn modelId="{71739BBD-EFC6-45E1-9CAD-3E176F863819}" type="presParOf" srcId="{0D57AE7D-6277-4AFD-8A7D-B6521F402FAC}" destId="{31B006C0-0EA0-4561-A653-10E38A298D09}" srcOrd="0" destOrd="0" presId="urn:microsoft.com/office/officeart/2005/8/layout/hierarchy2"/>
    <dgm:cxn modelId="{FE306440-4CE0-4FD4-930A-D64BB5750D21}" type="presParOf" srcId="{4862C7B3-1512-4C83-B2EB-00C9D604D13A}" destId="{A579D7FC-93FC-448F-ACFD-7487307B41E8}" srcOrd="1" destOrd="0" presId="urn:microsoft.com/office/officeart/2005/8/layout/hierarchy2"/>
    <dgm:cxn modelId="{AC2309A5-668B-4C49-A298-2ED1A7EB66A3}" type="presParOf" srcId="{A579D7FC-93FC-448F-ACFD-7487307B41E8}" destId="{70CFE622-9822-4AED-B673-DD47B2D762F4}" srcOrd="0" destOrd="0" presId="urn:microsoft.com/office/officeart/2005/8/layout/hierarchy2"/>
    <dgm:cxn modelId="{798EE861-3BEA-4D1A-8B2A-E622F9FF5757}" type="presParOf" srcId="{A579D7FC-93FC-448F-ACFD-7487307B41E8}" destId="{4AD98EA5-1F56-4711-9B92-25B6221F5D9E}" srcOrd="1" destOrd="0" presId="urn:microsoft.com/office/officeart/2005/8/layout/hierarchy2"/>
    <dgm:cxn modelId="{79A0FA62-D1FD-4CC4-95A7-D4999C635AD3}" type="presParOf" srcId="{D56EE5CC-C4D8-4DA6-AC06-6FF6333366BE}" destId="{F6E4463E-7AB1-40C6-9184-A50DB147E61E}" srcOrd="2" destOrd="0" presId="urn:microsoft.com/office/officeart/2005/8/layout/hierarchy2"/>
    <dgm:cxn modelId="{9DD0BDBB-A8FF-4F52-8D81-BAA8AD0C2E44}" type="presParOf" srcId="{F6E4463E-7AB1-40C6-9184-A50DB147E61E}" destId="{C7F46534-8252-45D8-B9A1-8986B75AB1C1}" srcOrd="0" destOrd="0" presId="urn:microsoft.com/office/officeart/2005/8/layout/hierarchy2"/>
    <dgm:cxn modelId="{97DD9419-CDFB-4591-BA58-AC03C3774686}" type="presParOf" srcId="{D56EE5CC-C4D8-4DA6-AC06-6FF6333366BE}" destId="{6F982ADB-6E9B-4D23-92D6-6624D24AFD01}" srcOrd="3" destOrd="0" presId="urn:microsoft.com/office/officeart/2005/8/layout/hierarchy2"/>
    <dgm:cxn modelId="{13C0752F-C58B-4E0F-8694-53D866C7F24D}" type="presParOf" srcId="{6F982ADB-6E9B-4D23-92D6-6624D24AFD01}" destId="{B110B952-0C9F-4163-9C30-E699F6BC7E5B}" srcOrd="0" destOrd="0" presId="urn:microsoft.com/office/officeart/2005/8/layout/hierarchy2"/>
    <dgm:cxn modelId="{ED0497A4-8B63-40F8-8ED5-62FC9AAC9265}" type="presParOf" srcId="{6F982ADB-6E9B-4D23-92D6-6624D24AFD01}" destId="{2BF6DC36-E629-4E6B-9446-5265AE188E80}" srcOrd="1" destOrd="0" presId="urn:microsoft.com/office/officeart/2005/8/layout/hierarchy2"/>
    <dgm:cxn modelId="{E1F4DD5F-516E-48A9-9FE4-3D7567F88381}" type="presParOf" srcId="{2BF6DC36-E629-4E6B-9446-5265AE188E80}" destId="{86B348EC-F8BD-4917-A3B0-428897B6BCC8}" srcOrd="0" destOrd="0" presId="urn:microsoft.com/office/officeart/2005/8/layout/hierarchy2"/>
    <dgm:cxn modelId="{E9A2549C-79DC-4F9D-A89E-8057A9454C7C}" type="presParOf" srcId="{86B348EC-F8BD-4917-A3B0-428897B6BCC8}" destId="{A89A13DB-233E-4EEC-9999-82C30F66A90E}" srcOrd="0" destOrd="0" presId="urn:microsoft.com/office/officeart/2005/8/layout/hierarchy2"/>
    <dgm:cxn modelId="{A266D6D4-AFDF-49F0-951E-5F8D82089D35}" type="presParOf" srcId="{2BF6DC36-E629-4E6B-9446-5265AE188E80}" destId="{9D1C3DFE-3D16-461B-9452-FF21CAE520FE}" srcOrd="1" destOrd="0" presId="urn:microsoft.com/office/officeart/2005/8/layout/hierarchy2"/>
    <dgm:cxn modelId="{5D163A7C-C35D-4EA2-B2F9-37A10DF5A76F}" type="presParOf" srcId="{9D1C3DFE-3D16-461B-9452-FF21CAE520FE}" destId="{20234416-28EC-4241-BCF5-E0C7F6003066}" srcOrd="0" destOrd="0" presId="urn:microsoft.com/office/officeart/2005/8/layout/hierarchy2"/>
    <dgm:cxn modelId="{E5A5218D-AB3C-4D6D-83DD-822C24E724C5}" type="presParOf" srcId="{9D1C3DFE-3D16-461B-9452-FF21CAE520FE}" destId="{0EF6E8C9-E1BA-4E19-BC66-FD9A558808B2}" srcOrd="1" destOrd="0" presId="urn:microsoft.com/office/officeart/2005/8/layout/hierarchy2"/>
    <dgm:cxn modelId="{69EA21C3-1A14-4AD0-9358-C5634D2E44E3}" type="presParOf" srcId="{0EF6E8C9-E1BA-4E19-BC66-FD9A558808B2}" destId="{F0640859-70FD-45E2-89B2-966EFB26F72D}" srcOrd="0" destOrd="0" presId="urn:microsoft.com/office/officeart/2005/8/layout/hierarchy2"/>
    <dgm:cxn modelId="{71F4A2A9-F3D4-4929-9A1A-3D6D7677B3A4}" type="presParOf" srcId="{F0640859-70FD-45E2-89B2-966EFB26F72D}" destId="{4239A36A-38B8-4FB9-9FDC-677CDBD7D5BC}" srcOrd="0" destOrd="0" presId="urn:microsoft.com/office/officeart/2005/8/layout/hierarchy2"/>
    <dgm:cxn modelId="{CFA6BC12-3C54-4CE0-9FC4-43CFC0C9B344}" type="presParOf" srcId="{0EF6E8C9-E1BA-4E19-BC66-FD9A558808B2}" destId="{5B9270CC-0708-40EC-ABEB-251A379A4467}" srcOrd="1" destOrd="0" presId="urn:microsoft.com/office/officeart/2005/8/layout/hierarchy2"/>
    <dgm:cxn modelId="{B5207D4E-F57B-4890-9FDE-66CCF7E70184}" type="presParOf" srcId="{5B9270CC-0708-40EC-ABEB-251A379A4467}" destId="{D2915285-78D3-4FD7-B30D-F18D871355D3}" srcOrd="0" destOrd="0" presId="urn:microsoft.com/office/officeart/2005/8/layout/hierarchy2"/>
    <dgm:cxn modelId="{05D7C172-43F6-4358-9699-C764B01801EE}" type="presParOf" srcId="{5B9270CC-0708-40EC-ABEB-251A379A4467}" destId="{F31FAB54-D8C9-448C-A375-04B995ED75DA}" srcOrd="1" destOrd="0" presId="urn:microsoft.com/office/officeart/2005/8/layout/hierarchy2"/>
    <dgm:cxn modelId="{F5932FD4-03DC-4C1B-9D3D-B12680E28A7B}" type="presParOf" srcId="{2BF6DC36-E629-4E6B-9446-5265AE188E80}" destId="{EA7B220E-DA23-4680-8C80-00CBE08DC458}" srcOrd="2" destOrd="0" presId="urn:microsoft.com/office/officeart/2005/8/layout/hierarchy2"/>
    <dgm:cxn modelId="{C74C5962-CEF3-4F28-A8E9-FFFDBEC04F3B}" type="presParOf" srcId="{EA7B220E-DA23-4680-8C80-00CBE08DC458}" destId="{37F8AF4D-6047-40EA-841C-0CB07C1CC88F}" srcOrd="0" destOrd="0" presId="urn:microsoft.com/office/officeart/2005/8/layout/hierarchy2"/>
    <dgm:cxn modelId="{74333ED3-A279-4E22-A265-CCB8A440BC2C}" type="presParOf" srcId="{2BF6DC36-E629-4E6B-9446-5265AE188E80}" destId="{4F729DA6-FFF5-41EA-88DB-8D6F545658BD}" srcOrd="3" destOrd="0" presId="urn:microsoft.com/office/officeart/2005/8/layout/hierarchy2"/>
    <dgm:cxn modelId="{FEC8D143-EE9D-4EAC-AF06-B2854C2BD8F2}" type="presParOf" srcId="{4F729DA6-FFF5-41EA-88DB-8D6F545658BD}" destId="{6584FD33-B777-4F82-B4D0-B5E46AC2C02D}" srcOrd="0" destOrd="0" presId="urn:microsoft.com/office/officeart/2005/8/layout/hierarchy2"/>
    <dgm:cxn modelId="{EDF86530-DE84-4C39-A046-360A770A9B70}" type="presParOf" srcId="{4F729DA6-FFF5-41EA-88DB-8D6F545658BD}" destId="{B6A9D6FB-61F8-477C-881C-411468F8CA77}" srcOrd="1" destOrd="0" presId="urn:microsoft.com/office/officeart/2005/8/layout/hierarchy2"/>
    <dgm:cxn modelId="{3C5C6151-95B2-4007-9053-C4E3D3DEF69B}" type="presParOf" srcId="{B6A9D6FB-61F8-477C-881C-411468F8CA77}" destId="{7F788EF5-DC52-4163-B798-0DFF5CF2C276}" srcOrd="0" destOrd="0" presId="urn:microsoft.com/office/officeart/2005/8/layout/hierarchy2"/>
    <dgm:cxn modelId="{32308C31-6582-45DE-8278-334449D2AF62}" type="presParOf" srcId="{7F788EF5-DC52-4163-B798-0DFF5CF2C276}" destId="{2242881E-6013-4E89-ABE5-27D85D3B39D5}" srcOrd="0" destOrd="0" presId="urn:microsoft.com/office/officeart/2005/8/layout/hierarchy2"/>
    <dgm:cxn modelId="{B57CF6C4-39FC-449F-9920-DE25BBA5E865}" type="presParOf" srcId="{B6A9D6FB-61F8-477C-881C-411468F8CA77}" destId="{DA823D4C-8F32-4819-94E6-0D1F8DF4E996}" srcOrd="1" destOrd="0" presId="urn:microsoft.com/office/officeart/2005/8/layout/hierarchy2"/>
    <dgm:cxn modelId="{9D3ABB5B-75A2-4566-A2BB-D39D4C8B2118}" type="presParOf" srcId="{DA823D4C-8F32-4819-94E6-0D1F8DF4E996}" destId="{3F4CF3E3-0AF7-4852-917A-846D9EF91ABA}" srcOrd="0" destOrd="0" presId="urn:microsoft.com/office/officeart/2005/8/layout/hierarchy2"/>
    <dgm:cxn modelId="{BA6CCD10-B015-425D-9103-C3A640E7CCB6}" type="presParOf" srcId="{DA823D4C-8F32-4819-94E6-0D1F8DF4E996}" destId="{A4782F4C-C108-4C83-ABEF-FBE3B5816532}" srcOrd="1" destOrd="0" presId="urn:microsoft.com/office/officeart/2005/8/layout/hierarchy2"/>
    <dgm:cxn modelId="{5EA1B584-8A20-442C-BEC4-F661708EF55E}" type="presParOf" srcId="{AEFB50EF-9B7B-4A67-8A06-3768D82F4F35}" destId="{9BCABDBA-7F17-4ABD-88F5-05078D8F9D3D}" srcOrd="2" destOrd="0" presId="urn:microsoft.com/office/officeart/2005/8/layout/hierarchy2"/>
    <dgm:cxn modelId="{899C7FD8-9399-49BC-97B6-FDF1AED70DB5}" type="presParOf" srcId="{9BCABDBA-7F17-4ABD-88F5-05078D8F9D3D}" destId="{5FEF92C6-AD1B-43F2-B683-83434038F417}" srcOrd="0" destOrd="0" presId="urn:microsoft.com/office/officeart/2005/8/layout/hierarchy2"/>
    <dgm:cxn modelId="{3A5E4F0F-4387-4D33-8FE7-3F0D8F816813}" type="presParOf" srcId="{AEFB50EF-9B7B-4A67-8A06-3768D82F4F35}" destId="{07B1D72D-4EA7-4449-B9B4-F4DB2D9BF03F}" srcOrd="3" destOrd="0" presId="urn:microsoft.com/office/officeart/2005/8/layout/hierarchy2"/>
    <dgm:cxn modelId="{60CDF29C-1398-482F-A2EC-54DF0DA2B7DE}" type="presParOf" srcId="{07B1D72D-4EA7-4449-B9B4-F4DB2D9BF03F}" destId="{CB8FFB81-E4E3-43C3-8CF6-A920227023D6}" srcOrd="0" destOrd="0" presId="urn:microsoft.com/office/officeart/2005/8/layout/hierarchy2"/>
    <dgm:cxn modelId="{C20D4305-BC7F-4EDF-839E-F644F7447982}" type="presParOf" srcId="{07B1D72D-4EA7-4449-B9B4-F4DB2D9BF03F}" destId="{8F84034B-D50D-4839-8710-01A10F25A1F7}" srcOrd="1" destOrd="0" presId="urn:microsoft.com/office/officeart/2005/8/layout/hierarchy2"/>
    <dgm:cxn modelId="{1BF85CE8-DA7C-42CC-979B-8EAE59F57F2F}" type="presParOf" srcId="{8F84034B-D50D-4839-8710-01A10F25A1F7}" destId="{FE373A7E-3635-4340-9347-46B6BFBFD200}" srcOrd="0" destOrd="0" presId="urn:microsoft.com/office/officeart/2005/8/layout/hierarchy2"/>
    <dgm:cxn modelId="{0BFA7011-CEE2-4FF7-8FFA-258797FB1C67}" type="presParOf" srcId="{FE373A7E-3635-4340-9347-46B6BFBFD200}" destId="{47273E5C-67B7-4AF6-AC59-BF0E8FE9A07A}" srcOrd="0" destOrd="0" presId="urn:microsoft.com/office/officeart/2005/8/layout/hierarchy2"/>
    <dgm:cxn modelId="{F814CB9E-7AAC-4860-B1F5-0A984B22B09B}" type="presParOf" srcId="{8F84034B-D50D-4839-8710-01A10F25A1F7}" destId="{B5DDB5CA-DDD2-4470-BC39-E9DD3D8FE6A1}" srcOrd="1" destOrd="0" presId="urn:microsoft.com/office/officeart/2005/8/layout/hierarchy2"/>
    <dgm:cxn modelId="{942F49B4-49C8-4AE7-9884-9FDDD6DCCF03}" type="presParOf" srcId="{B5DDB5CA-DDD2-4470-BC39-E9DD3D8FE6A1}" destId="{3DC07AF5-D86B-4C94-B519-7A6277D2FBCD}" srcOrd="0" destOrd="0" presId="urn:microsoft.com/office/officeart/2005/8/layout/hierarchy2"/>
    <dgm:cxn modelId="{BEE503B8-D53E-48B7-8A32-48C61619C312}" type="presParOf" srcId="{B5DDB5CA-DDD2-4470-BC39-E9DD3D8FE6A1}" destId="{A961470E-9FEB-4A3D-A1DD-0C4C56A747DF}" srcOrd="1" destOrd="0" presId="urn:microsoft.com/office/officeart/2005/8/layout/hierarchy2"/>
    <dgm:cxn modelId="{49322887-364A-42B1-A809-C679D9F7D34D}" type="presParOf" srcId="{A961470E-9FEB-4A3D-A1DD-0C4C56A747DF}" destId="{BA0C878D-3867-44B7-9E66-E292FB7D0CD3}" srcOrd="0" destOrd="0" presId="urn:microsoft.com/office/officeart/2005/8/layout/hierarchy2"/>
    <dgm:cxn modelId="{DAF0F74C-82E9-41D3-8F3B-E3E29EB04F18}" type="presParOf" srcId="{BA0C878D-3867-44B7-9E66-E292FB7D0CD3}" destId="{E39695A4-54B7-4CB7-AA93-918708DEE7F7}" srcOrd="0" destOrd="0" presId="urn:microsoft.com/office/officeart/2005/8/layout/hierarchy2"/>
    <dgm:cxn modelId="{FC420565-533A-4EBC-815E-C4E5FB277D49}" type="presParOf" srcId="{A961470E-9FEB-4A3D-A1DD-0C4C56A747DF}" destId="{499AAD32-7923-4069-AAAF-DC88216620CB}" srcOrd="1" destOrd="0" presId="urn:microsoft.com/office/officeart/2005/8/layout/hierarchy2"/>
    <dgm:cxn modelId="{55E93869-D7DC-4625-905C-4BFA1D3AC934}" type="presParOf" srcId="{499AAD32-7923-4069-AAAF-DC88216620CB}" destId="{7CD5B262-0843-40A9-B018-58A5C8DBE7C6}" srcOrd="0" destOrd="0" presId="urn:microsoft.com/office/officeart/2005/8/layout/hierarchy2"/>
    <dgm:cxn modelId="{9873F5F3-02E3-4948-BF09-99431631B113}" type="presParOf" srcId="{499AAD32-7923-4069-AAAF-DC88216620CB}" destId="{8DE8DDE8-E1AC-4A98-AB4B-1B52197C75D5}" srcOrd="1" destOrd="0" presId="urn:microsoft.com/office/officeart/2005/8/layout/hierarchy2"/>
    <dgm:cxn modelId="{BB85D277-33C0-4793-9415-D9273D69C014}" type="presParOf" srcId="{8DE8DDE8-E1AC-4A98-AB4B-1B52197C75D5}" destId="{E896778B-EE3E-4BFF-9DFE-42B988C3A32F}" srcOrd="0" destOrd="0" presId="urn:microsoft.com/office/officeart/2005/8/layout/hierarchy2"/>
    <dgm:cxn modelId="{B1461C57-7536-4695-8033-D84B1CA096F4}" type="presParOf" srcId="{E896778B-EE3E-4BFF-9DFE-42B988C3A32F}" destId="{246D3C73-DB90-4F3F-B2CE-19B8FAF892C5}" srcOrd="0" destOrd="0" presId="urn:microsoft.com/office/officeart/2005/8/layout/hierarchy2"/>
    <dgm:cxn modelId="{D7F71A83-3589-4F63-A030-DE84DD3C08F1}" type="presParOf" srcId="{8DE8DDE8-E1AC-4A98-AB4B-1B52197C75D5}" destId="{E2C5968B-8A93-4D7A-84D1-1E6E20271CF1}" srcOrd="1" destOrd="0" presId="urn:microsoft.com/office/officeart/2005/8/layout/hierarchy2"/>
    <dgm:cxn modelId="{AD32F8EA-5A69-42DE-8BA6-FD39624B26CD}" type="presParOf" srcId="{E2C5968B-8A93-4D7A-84D1-1E6E20271CF1}" destId="{9C04ADB7-7B5E-463A-A24D-8A9EBD543A34}" srcOrd="0" destOrd="0" presId="urn:microsoft.com/office/officeart/2005/8/layout/hierarchy2"/>
    <dgm:cxn modelId="{6C835AE8-896E-4806-A7B8-C37C72E2E6B2}" type="presParOf" srcId="{E2C5968B-8A93-4D7A-84D1-1E6E20271CF1}" destId="{13F37715-DAA6-48B3-BB4C-D1FBA1ACCA0E}" srcOrd="1" destOrd="0" presId="urn:microsoft.com/office/officeart/2005/8/layout/hierarchy2"/>
    <dgm:cxn modelId="{D3051063-9D89-49E0-8B6D-BD72F3497135}" type="presParOf" srcId="{A961470E-9FEB-4A3D-A1DD-0C4C56A747DF}" destId="{D773FB9E-9C8A-4167-990C-866779B960A7}" srcOrd="2" destOrd="0" presId="urn:microsoft.com/office/officeart/2005/8/layout/hierarchy2"/>
    <dgm:cxn modelId="{70F2A08C-3201-46BB-BE13-FCE6F9ED5023}" type="presParOf" srcId="{D773FB9E-9C8A-4167-990C-866779B960A7}" destId="{AEC6587A-76AF-44E9-BC10-667E8682EB31}" srcOrd="0" destOrd="0" presId="urn:microsoft.com/office/officeart/2005/8/layout/hierarchy2"/>
    <dgm:cxn modelId="{BB8A8CF6-5ACC-409E-B628-F7B4D558790A}" type="presParOf" srcId="{A961470E-9FEB-4A3D-A1DD-0C4C56A747DF}" destId="{50745FE0-9028-4616-8554-BE582325D8D9}" srcOrd="3" destOrd="0" presId="urn:microsoft.com/office/officeart/2005/8/layout/hierarchy2"/>
    <dgm:cxn modelId="{1EF0929A-1B8B-437B-8D9D-72206BD5B2F0}" type="presParOf" srcId="{50745FE0-9028-4616-8554-BE582325D8D9}" destId="{776B66B8-00FC-404C-89CC-70709C5E302B}" srcOrd="0" destOrd="0" presId="urn:microsoft.com/office/officeart/2005/8/layout/hierarchy2"/>
    <dgm:cxn modelId="{8FA00A09-E3FA-4E9B-B9ED-A26034104256}" type="presParOf" srcId="{50745FE0-9028-4616-8554-BE582325D8D9}" destId="{D8083601-A4C1-4291-8383-B76655C68A52}" srcOrd="1" destOrd="0" presId="urn:microsoft.com/office/officeart/2005/8/layout/hierarchy2"/>
    <dgm:cxn modelId="{8AE0FD85-9C00-40A3-A4C9-E56AD25E57FB}" type="presParOf" srcId="{D8083601-A4C1-4291-8383-B76655C68A52}" destId="{31D0A266-AA5A-4E51-BC99-D0CDA70500B6}" srcOrd="0" destOrd="0" presId="urn:microsoft.com/office/officeart/2005/8/layout/hierarchy2"/>
    <dgm:cxn modelId="{8ECFFA02-BB7B-4FA2-878E-5473854106CC}" type="presParOf" srcId="{31D0A266-AA5A-4E51-BC99-D0CDA70500B6}" destId="{37A62DE8-991B-4255-B69A-EED90D4303BD}" srcOrd="0" destOrd="0" presId="urn:microsoft.com/office/officeart/2005/8/layout/hierarchy2"/>
    <dgm:cxn modelId="{1A11648A-2DC7-406F-8630-EDD987E579AD}" type="presParOf" srcId="{D8083601-A4C1-4291-8383-B76655C68A52}" destId="{AF92D9E9-282A-4641-B5FD-7579F1109F89}" srcOrd="1" destOrd="0" presId="urn:microsoft.com/office/officeart/2005/8/layout/hierarchy2"/>
    <dgm:cxn modelId="{468FE9A6-9D3C-4F0F-828F-90DEF52A5D74}" type="presParOf" srcId="{AF92D9E9-282A-4641-B5FD-7579F1109F89}" destId="{CEB35589-E368-4BD1-AB36-49CDB99364D5}" srcOrd="0" destOrd="0" presId="urn:microsoft.com/office/officeart/2005/8/layout/hierarchy2"/>
    <dgm:cxn modelId="{F1674385-D469-42D2-97CA-A87C9DE4A061}" type="presParOf" srcId="{AF92D9E9-282A-4641-B5FD-7579F1109F89}" destId="{F6CFFF34-5A29-415E-B0D9-56B2232F2C3F}" srcOrd="1" destOrd="0" presId="urn:microsoft.com/office/officeart/2005/8/layout/hierarchy2"/>
    <dgm:cxn modelId="{BBF705A5-C98A-4313-97BA-492CC1584DE1}" type="presParOf" srcId="{8F84034B-D50D-4839-8710-01A10F25A1F7}" destId="{9D22EEE4-FF93-4FD7-9762-7F90B9B2174D}" srcOrd="2" destOrd="0" presId="urn:microsoft.com/office/officeart/2005/8/layout/hierarchy2"/>
    <dgm:cxn modelId="{A2077BD9-CFC1-46C2-BC7B-3E9EAEEB6D54}" type="presParOf" srcId="{9D22EEE4-FF93-4FD7-9762-7F90B9B2174D}" destId="{FB9CE7AB-F422-4FE4-9FA5-61325F477F59}" srcOrd="0" destOrd="0" presId="urn:microsoft.com/office/officeart/2005/8/layout/hierarchy2"/>
    <dgm:cxn modelId="{E1CC640A-185E-40BF-B3EF-CC27419EE6E9}" type="presParOf" srcId="{8F84034B-D50D-4839-8710-01A10F25A1F7}" destId="{910573D3-2ABB-423F-AB2B-82AC86F1F3D4}" srcOrd="3" destOrd="0" presId="urn:microsoft.com/office/officeart/2005/8/layout/hierarchy2"/>
    <dgm:cxn modelId="{B11ED681-BA43-407D-B053-BDC09DCA162B}" type="presParOf" srcId="{910573D3-2ABB-423F-AB2B-82AC86F1F3D4}" destId="{DD8EF61D-0D20-4705-AB55-535AF47A94C5}" srcOrd="0" destOrd="0" presId="urn:microsoft.com/office/officeart/2005/8/layout/hierarchy2"/>
    <dgm:cxn modelId="{DCC6C588-4D7B-42AA-A0D8-579ED9676C3B}" type="presParOf" srcId="{910573D3-2ABB-423F-AB2B-82AC86F1F3D4}" destId="{2F7C9C15-B0CF-40FA-A782-597C35BEAD78}" srcOrd="1" destOrd="0" presId="urn:microsoft.com/office/officeart/2005/8/layout/hierarchy2"/>
    <dgm:cxn modelId="{126F347B-7E8D-4CB8-AAD7-82CC169AC51F}" type="presParOf" srcId="{2F7C9C15-B0CF-40FA-A782-597C35BEAD78}" destId="{EDCF3DD2-E149-42B6-827D-DBC2235C186A}" srcOrd="0" destOrd="0" presId="urn:microsoft.com/office/officeart/2005/8/layout/hierarchy2"/>
    <dgm:cxn modelId="{76E22FDC-7309-4B2F-8F3A-AE483705E34B}" type="presParOf" srcId="{EDCF3DD2-E149-42B6-827D-DBC2235C186A}" destId="{088DDF99-B61C-4A64-AA14-854E47AF3584}" srcOrd="0" destOrd="0" presId="urn:microsoft.com/office/officeart/2005/8/layout/hierarchy2"/>
    <dgm:cxn modelId="{0A095C93-AC1A-446E-AACF-E7DCDE31DE8A}" type="presParOf" srcId="{2F7C9C15-B0CF-40FA-A782-597C35BEAD78}" destId="{55687D82-6039-4F88-A790-9581699F7786}" srcOrd="1" destOrd="0" presId="urn:microsoft.com/office/officeart/2005/8/layout/hierarchy2"/>
    <dgm:cxn modelId="{4D91D6FB-FA85-4973-B223-25DFB5A3B912}" type="presParOf" srcId="{55687D82-6039-4F88-A790-9581699F7786}" destId="{A438051B-3C6F-4543-B441-F2A2CEB90A1B}" srcOrd="0" destOrd="0" presId="urn:microsoft.com/office/officeart/2005/8/layout/hierarchy2"/>
    <dgm:cxn modelId="{03B68463-2549-4E1D-AD1C-6E65C65C887A}"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B9B8C-CADA-4C60-B74D-6D8CA0CBA41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33C4F5F-F30A-4B7F-AB02-2684B4822B90}">
      <dgm:prSet phldrT="[Text]"/>
      <dgm:spPr/>
      <dgm:t>
        <a:bodyPr/>
        <a:lstStyle/>
        <a:p>
          <a:r>
            <a:rPr lang="en-US" dirty="0"/>
            <a:t>Sales analysis</a:t>
          </a:r>
        </a:p>
      </dgm:t>
    </dgm:pt>
    <dgm:pt modelId="{B24130AC-B754-43D1-8918-CDD686B81C00}" type="parTrans" cxnId="{D877D103-B3CC-48C3-8AD1-BCD79ACE9D1B}">
      <dgm:prSet/>
      <dgm:spPr/>
      <dgm:t>
        <a:bodyPr/>
        <a:lstStyle/>
        <a:p>
          <a:endParaRPr lang="en-US"/>
        </a:p>
      </dgm:t>
    </dgm:pt>
    <dgm:pt modelId="{19DC95E4-9A00-4694-8EF4-20740F284EC4}" type="sibTrans" cxnId="{D877D103-B3CC-48C3-8AD1-BCD79ACE9D1B}">
      <dgm:prSet/>
      <dgm:spPr/>
      <dgm:t>
        <a:bodyPr/>
        <a:lstStyle/>
        <a:p>
          <a:endParaRPr lang="en-US"/>
        </a:p>
      </dgm:t>
    </dgm:pt>
    <dgm:pt modelId="{09B4925C-166D-4CF2-B59B-91FE24A728D4}">
      <dgm:prSet/>
      <dgm:spPr/>
      <dgm:t>
        <a:bodyPr/>
        <a:lstStyle/>
        <a:p>
          <a:r>
            <a:rPr lang="en-US" dirty="0">
              <a:solidFill>
                <a:srgbClr val="FF0000"/>
              </a:solidFill>
            </a:rPr>
            <a:t>Why</a:t>
          </a:r>
          <a:r>
            <a:rPr lang="en-US" dirty="0"/>
            <a:t> do </a:t>
          </a:r>
          <a:r>
            <a:rPr lang="en-US" dirty="0">
              <a:solidFill>
                <a:schemeClr val="tx1"/>
              </a:solidFill>
            </a:rPr>
            <a:t>sales differ </a:t>
          </a:r>
          <a:r>
            <a:rPr lang="en-US" dirty="0"/>
            <a:t>in two stores in the same state?</a:t>
          </a:r>
        </a:p>
      </dgm:t>
    </dgm:pt>
    <dgm:pt modelId="{EC46B0BE-555E-451F-BCF3-56CF096718C3}" type="parTrans" cxnId="{FB0BDD45-F716-4C69-B6B6-8865AE7EFD3B}">
      <dgm:prSet/>
      <dgm:spPr/>
      <dgm:t>
        <a:bodyPr/>
        <a:lstStyle/>
        <a:p>
          <a:endParaRPr lang="en-US"/>
        </a:p>
      </dgm:t>
    </dgm:pt>
    <dgm:pt modelId="{C50732B9-7AF6-4455-B6E9-CA0CEC4A4FB0}" type="sibTrans" cxnId="{FB0BDD45-F716-4C69-B6B6-8865AE7EFD3B}">
      <dgm:prSet/>
      <dgm:spPr/>
      <dgm:t>
        <a:bodyPr/>
        <a:lstStyle/>
        <a:p>
          <a:endParaRPr lang="en-US"/>
        </a:p>
      </dgm:t>
    </dgm:pt>
    <dgm:pt modelId="{1294BACA-33FB-44C1-83B0-32668BD1E674}">
      <dgm:prSet/>
      <dgm:spPr/>
      <dgm:t>
        <a:bodyPr/>
        <a:lstStyle/>
        <a:p>
          <a:r>
            <a:rPr lang="en-US" dirty="0"/>
            <a:t>Profitability analysis</a:t>
          </a:r>
        </a:p>
      </dgm:t>
    </dgm:pt>
    <dgm:pt modelId="{259D04A1-2705-49B8-885D-CAC8AE7F5BB5}" type="parTrans" cxnId="{763F095E-02C3-40E8-8578-F9650BA6A708}">
      <dgm:prSet/>
      <dgm:spPr/>
      <dgm:t>
        <a:bodyPr/>
        <a:lstStyle/>
        <a:p>
          <a:endParaRPr lang="en-US"/>
        </a:p>
      </dgm:t>
    </dgm:pt>
    <dgm:pt modelId="{E195CEF0-ACD6-48F0-865C-19E8589A0B2E}" type="sibTrans" cxnId="{763F095E-02C3-40E8-8578-F9650BA6A708}">
      <dgm:prSet/>
      <dgm:spPr/>
      <dgm:t>
        <a:bodyPr/>
        <a:lstStyle/>
        <a:p>
          <a:endParaRPr lang="en-US"/>
        </a:p>
      </dgm:t>
    </dgm:pt>
    <dgm:pt modelId="{2C75FA06-E2CF-4483-B8F5-7A62D7CB3CAC}">
      <dgm:prSet/>
      <dgm:spPr/>
      <dgm:t>
        <a:bodyPr/>
        <a:lstStyle/>
        <a:p>
          <a:r>
            <a:rPr lang="en-US" dirty="0"/>
            <a:t>Which product lines </a:t>
          </a:r>
          <a:r>
            <a:rPr lang="en-US" dirty="0">
              <a:solidFill>
                <a:srgbClr val="FF0000"/>
              </a:solidFill>
            </a:rPr>
            <a:t>will be</a:t>
          </a:r>
          <a:r>
            <a:rPr lang="en-US" dirty="0"/>
            <a:t> the highest revenue producers </a:t>
          </a:r>
          <a:r>
            <a:rPr lang="en-US" dirty="0">
              <a:solidFill>
                <a:srgbClr val="FF0000"/>
              </a:solidFill>
            </a:rPr>
            <a:t>next</a:t>
          </a:r>
          <a:r>
            <a:rPr lang="en-US" dirty="0"/>
            <a:t> year?</a:t>
          </a:r>
        </a:p>
      </dgm:t>
    </dgm:pt>
    <dgm:pt modelId="{1EC418B3-3DD2-4D6A-AF10-6271AB94E769}" type="parTrans" cxnId="{38838F48-7EA8-4387-A832-A78C90C01019}">
      <dgm:prSet/>
      <dgm:spPr/>
      <dgm:t>
        <a:bodyPr/>
        <a:lstStyle/>
        <a:p>
          <a:endParaRPr lang="en-US"/>
        </a:p>
      </dgm:t>
    </dgm:pt>
    <dgm:pt modelId="{2FE7ADC1-34CC-4939-BB33-A3EDB1131C00}" type="sibTrans" cxnId="{38838F48-7EA8-4387-A832-A78C90C01019}">
      <dgm:prSet/>
      <dgm:spPr/>
      <dgm:t>
        <a:bodyPr/>
        <a:lstStyle/>
        <a:p>
          <a:endParaRPr lang="en-US"/>
        </a:p>
      </dgm:t>
    </dgm:pt>
    <dgm:pt modelId="{2A3FB32E-540F-4B8A-9E63-4AD8EC1F2CE9}">
      <dgm:prSet/>
      <dgm:spPr/>
      <dgm:t>
        <a:bodyPr/>
        <a:lstStyle/>
        <a:p>
          <a:r>
            <a:rPr lang="en-US" dirty="0"/>
            <a:t>Sales force analysis</a:t>
          </a:r>
        </a:p>
      </dgm:t>
    </dgm:pt>
    <dgm:pt modelId="{E898B631-2B7D-456F-BD12-1AF4CF1BE0C5}" type="parTrans" cxnId="{7723AAE2-9564-434E-8CC5-0982342BBFCB}">
      <dgm:prSet/>
      <dgm:spPr/>
      <dgm:t>
        <a:bodyPr/>
        <a:lstStyle/>
        <a:p>
          <a:endParaRPr lang="en-US"/>
        </a:p>
      </dgm:t>
    </dgm:pt>
    <dgm:pt modelId="{745BDACC-404E-4336-BA5C-FACC4A37F59C}" type="sibTrans" cxnId="{7723AAE2-9564-434E-8CC5-0982342BBFCB}">
      <dgm:prSet/>
      <dgm:spPr/>
      <dgm:t>
        <a:bodyPr/>
        <a:lstStyle/>
        <a:p>
          <a:endParaRPr lang="en-US"/>
        </a:p>
      </dgm:t>
    </dgm:pt>
    <dgm:pt modelId="{2C4CADC4-8C26-44F7-88D0-C4F78ADF9479}">
      <dgm:prSet/>
      <dgm:spPr/>
      <dgm:t>
        <a:bodyPr/>
        <a:lstStyle/>
        <a:p>
          <a:r>
            <a:rPr lang="en-US" dirty="0"/>
            <a:t>How much likely will the salesperson X meet </a:t>
          </a:r>
          <a:r>
            <a:rPr lang="en-US" dirty="0">
              <a:solidFill>
                <a:srgbClr val="FF0000"/>
              </a:solidFill>
            </a:rPr>
            <a:t>next</a:t>
          </a:r>
          <a:r>
            <a:rPr lang="en-US" dirty="0"/>
            <a:t> quarter’s target? </a:t>
          </a:r>
        </a:p>
      </dgm:t>
    </dgm:pt>
    <dgm:pt modelId="{9BDE30FA-AAEB-4FE5-9360-A7E1029B4C3D}" type="parTrans" cxnId="{C19CD6F9-1F43-4537-91E8-910C80F03571}">
      <dgm:prSet/>
      <dgm:spPr/>
      <dgm:t>
        <a:bodyPr/>
        <a:lstStyle/>
        <a:p>
          <a:endParaRPr lang="en-US"/>
        </a:p>
      </dgm:t>
    </dgm:pt>
    <dgm:pt modelId="{35B8ABF9-A941-429A-844D-9CA5FBEC7ACE}" type="sibTrans" cxnId="{C19CD6F9-1F43-4537-91E8-910C80F03571}">
      <dgm:prSet/>
      <dgm:spPr/>
      <dgm:t>
        <a:bodyPr/>
        <a:lstStyle/>
        <a:p>
          <a:endParaRPr lang="en-US"/>
        </a:p>
      </dgm:t>
    </dgm:pt>
    <dgm:pt modelId="{80633482-138F-4939-878E-EA0D5BEC798C}" type="pres">
      <dgm:prSet presAssocID="{1B5B9B8C-CADA-4C60-B74D-6D8CA0CBA41E}" presName="linear" presStyleCnt="0">
        <dgm:presLayoutVars>
          <dgm:dir/>
          <dgm:animLvl val="lvl"/>
          <dgm:resizeHandles val="exact"/>
        </dgm:presLayoutVars>
      </dgm:prSet>
      <dgm:spPr/>
    </dgm:pt>
    <dgm:pt modelId="{50FA5C81-F10A-418A-A965-0F0C9860ABF0}" type="pres">
      <dgm:prSet presAssocID="{733C4F5F-F30A-4B7F-AB02-2684B4822B90}" presName="parentLin" presStyleCnt="0"/>
      <dgm:spPr/>
    </dgm:pt>
    <dgm:pt modelId="{55B811F5-775C-4A5B-B767-CE3793F68997}" type="pres">
      <dgm:prSet presAssocID="{733C4F5F-F30A-4B7F-AB02-2684B4822B90}" presName="parentLeftMargin" presStyleLbl="node1" presStyleIdx="0" presStyleCnt="3"/>
      <dgm:spPr/>
    </dgm:pt>
    <dgm:pt modelId="{2C057CBC-4276-4358-AC45-5314FEE85A05}" type="pres">
      <dgm:prSet presAssocID="{733C4F5F-F30A-4B7F-AB02-2684B4822B90}" presName="parentText" presStyleLbl="node1" presStyleIdx="0" presStyleCnt="3">
        <dgm:presLayoutVars>
          <dgm:chMax val="0"/>
          <dgm:bulletEnabled val="1"/>
        </dgm:presLayoutVars>
      </dgm:prSet>
      <dgm:spPr/>
    </dgm:pt>
    <dgm:pt modelId="{285949C6-ED6B-486E-96A6-9B6928348906}" type="pres">
      <dgm:prSet presAssocID="{733C4F5F-F30A-4B7F-AB02-2684B4822B90}" presName="negativeSpace" presStyleCnt="0"/>
      <dgm:spPr/>
    </dgm:pt>
    <dgm:pt modelId="{545D346F-B22F-4C0B-A65D-E96CCC37EF5F}" type="pres">
      <dgm:prSet presAssocID="{733C4F5F-F30A-4B7F-AB02-2684B4822B90}" presName="childText" presStyleLbl="conFgAcc1" presStyleIdx="0" presStyleCnt="3">
        <dgm:presLayoutVars>
          <dgm:bulletEnabled val="1"/>
        </dgm:presLayoutVars>
      </dgm:prSet>
      <dgm:spPr/>
    </dgm:pt>
    <dgm:pt modelId="{14E9B7B2-92C6-4219-BFCB-D2D247766E1C}" type="pres">
      <dgm:prSet presAssocID="{19DC95E4-9A00-4694-8EF4-20740F284EC4}" presName="spaceBetweenRectangles" presStyleCnt="0"/>
      <dgm:spPr/>
    </dgm:pt>
    <dgm:pt modelId="{E5C3A4C8-A19E-4337-8EC8-D8B54A231F3C}" type="pres">
      <dgm:prSet presAssocID="{1294BACA-33FB-44C1-83B0-32668BD1E674}" presName="parentLin" presStyleCnt="0"/>
      <dgm:spPr/>
    </dgm:pt>
    <dgm:pt modelId="{6E4DE4B5-62C1-4998-98C3-1D37A8EA2C0F}" type="pres">
      <dgm:prSet presAssocID="{1294BACA-33FB-44C1-83B0-32668BD1E674}" presName="parentLeftMargin" presStyleLbl="node1" presStyleIdx="0" presStyleCnt="3"/>
      <dgm:spPr/>
    </dgm:pt>
    <dgm:pt modelId="{9E46D764-DF36-4AB6-8371-E8BE5EDD58B2}" type="pres">
      <dgm:prSet presAssocID="{1294BACA-33FB-44C1-83B0-32668BD1E674}" presName="parentText" presStyleLbl="node1" presStyleIdx="1" presStyleCnt="3">
        <dgm:presLayoutVars>
          <dgm:chMax val="0"/>
          <dgm:bulletEnabled val="1"/>
        </dgm:presLayoutVars>
      </dgm:prSet>
      <dgm:spPr/>
    </dgm:pt>
    <dgm:pt modelId="{901DF2B9-F1C1-46EC-86CE-192AA4987B33}" type="pres">
      <dgm:prSet presAssocID="{1294BACA-33FB-44C1-83B0-32668BD1E674}" presName="negativeSpace" presStyleCnt="0"/>
      <dgm:spPr/>
    </dgm:pt>
    <dgm:pt modelId="{3644B952-0175-443E-A549-8AC32D07C608}" type="pres">
      <dgm:prSet presAssocID="{1294BACA-33FB-44C1-83B0-32668BD1E674}" presName="childText" presStyleLbl="conFgAcc1" presStyleIdx="1" presStyleCnt="3">
        <dgm:presLayoutVars>
          <dgm:bulletEnabled val="1"/>
        </dgm:presLayoutVars>
      </dgm:prSet>
      <dgm:spPr/>
    </dgm:pt>
    <dgm:pt modelId="{9F6A81DA-9A4B-4B8C-87BE-63C696E2D22E}" type="pres">
      <dgm:prSet presAssocID="{E195CEF0-ACD6-48F0-865C-19E8589A0B2E}" presName="spaceBetweenRectangles" presStyleCnt="0"/>
      <dgm:spPr/>
    </dgm:pt>
    <dgm:pt modelId="{C5CE36A5-1FB4-4696-8799-90B3E3DBFFEA}" type="pres">
      <dgm:prSet presAssocID="{2A3FB32E-540F-4B8A-9E63-4AD8EC1F2CE9}" presName="parentLin" presStyleCnt="0"/>
      <dgm:spPr/>
    </dgm:pt>
    <dgm:pt modelId="{99334B36-4BA1-4792-83CB-5F83D0FD1CF6}" type="pres">
      <dgm:prSet presAssocID="{2A3FB32E-540F-4B8A-9E63-4AD8EC1F2CE9}" presName="parentLeftMargin" presStyleLbl="node1" presStyleIdx="1" presStyleCnt="3"/>
      <dgm:spPr/>
    </dgm:pt>
    <dgm:pt modelId="{37113FE5-59BF-4C3D-B624-BEBBFA9A84BC}" type="pres">
      <dgm:prSet presAssocID="{2A3FB32E-540F-4B8A-9E63-4AD8EC1F2CE9}" presName="parentText" presStyleLbl="node1" presStyleIdx="2" presStyleCnt="3">
        <dgm:presLayoutVars>
          <dgm:chMax val="0"/>
          <dgm:bulletEnabled val="1"/>
        </dgm:presLayoutVars>
      </dgm:prSet>
      <dgm:spPr/>
    </dgm:pt>
    <dgm:pt modelId="{2B947E1C-7E34-4AA7-9905-4B886304E84D}" type="pres">
      <dgm:prSet presAssocID="{2A3FB32E-540F-4B8A-9E63-4AD8EC1F2CE9}" presName="negativeSpace" presStyleCnt="0"/>
      <dgm:spPr/>
    </dgm:pt>
    <dgm:pt modelId="{B4D6E0F4-3E14-4576-8D8C-9CD2C84C8DCB}" type="pres">
      <dgm:prSet presAssocID="{2A3FB32E-540F-4B8A-9E63-4AD8EC1F2CE9}" presName="childText" presStyleLbl="conFgAcc1" presStyleIdx="2" presStyleCnt="3">
        <dgm:presLayoutVars>
          <dgm:bulletEnabled val="1"/>
        </dgm:presLayoutVars>
      </dgm:prSet>
      <dgm:spPr/>
    </dgm:pt>
  </dgm:ptLst>
  <dgm:cxnLst>
    <dgm:cxn modelId="{D877D103-B3CC-48C3-8AD1-BCD79ACE9D1B}" srcId="{1B5B9B8C-CADA-4C60-B74D-6D8CA0CBA41E}" destId="{733C4F5F-F30A-4B7F-AB02-2684B4822B90}" srcOrd="0" destOrd="0" parTransId="{B24130AC-B754-43D1-8918-CDD686B81C00}" sibTransId="{19DC95E4-9A00-4694-8EF4-20740F284EC4}"/>
    <dgm:cxn modelId="{B96E332C-B800-44F1-BA9A-A72DA078A2E2}" type="presOf" srcId="{733C4F5F-F30A-4B7F-AB02-2684B4822B90}" destId="{55B811F5-775C-4A5B-B767-CE3793F68997}" srcOrd="0" destOrd="0" presId="urn:microsoft.com/office/officeart/2005/8/layout/list1"/>
    <dgm:cxn modelId="{5985CC34-A779-40A2-B892-7CF0E8215CFA}" type="presOf" srcId="{733C4F5F-F30A-4B7F-AB02-2684B4822B90}" destId="{2C057CBC-4276-4358-AC45-5314FEE85A05}" srcOrd="1" destOrd="0" presId="urn:microsoft.com/office/officeart/2005/8/layout/list1"/>
    <dgm:cxn modelId="{10A27740-A830-42E1-A10E-0B534943E62B}" type="presOf" srcId="{1294BACA-33FB-44C1-83B0-32668BD1E674}" destId="{6E4DE4B5-62C1-4998-98C3-1D37A8EA2C0F}" srcOrd="0" destOrd="0" presId="urn:microsoft.com/office/officeart/2005/8/layout/list1"/>
    <dgm:cxn modelId="{2EB82C5D-2D18-4A6D-B2D4-656D21363846}" type="presOf" srcId="{1294BACA-33FB-44C1-83B0-32668BD1E674}" destId="{9E46D764-DF36-4AB6-8371-E8BE5EDD58B2}" srcOrd="1" destOrd="0" presId="urn:microsoft.com/office/officeart/2005/8/layout/list1"/>
    <dgm:cxn modelId="{763F095E-02C3-40E8-8578-F9650BA6A708}" srcId="{1B5B9B8C-CADA-4C60-B74D-6D8CA0CBA41E}" destId="{1294BACA-33FB-44C1-83B0-32668BD1E674}" srcOrd="1" destOrd="0" parTransId="{259D04A1-2705-49B8-885D-CAC8AE7F5BB5}" sibTransId="{E195CEF0-ACD6-48F0-865C-19E8589A0B2E}"/>
    <dgm:cxn modelId="{ED8BA542-6509-42D4-ABB2-F90BB2472FAD}" type="presOf" srcId="{09B4925C-166D-4CF2-B59B-91FE24A728D4}" destId="{545D346F-B22F-4C0B-A65D-E96CCC37EF5F}" srcOrd="0" destOrd="0" presId="urn:microsoft.com/office/officeart/2005/8/layout/list1"/>
    <dgm:cxn modelId="{FB0BDD45-F716-4C69-B6B6-8865AE7EFD3B}" srcId="{733C4F5F-F30A-4B7F-AB02-2684B4822B90}" destId="{09B4925C-166D-4CF2-B59B-91FE24A728D4}" srcOrd="0" destOrd="0" parTransId="{EC46B0BE-555E-451F-BCF3-56CF096718C3}" sibTransId="{C50732B9-7AF6-4455-B6E9-CA0CEC4A4FB0}"/>
    <dgm:cxn modelId="{38838F48-7EA8-4387-A832-A78C90C01019}" srcId="{1294BACA-33FB-44C1-83B0-32668BD1E674}" destId="{2C75FA06-E2CF-4483-B8F5-7A62D7CB3CAC}" srcOrd="0" destOrd="0" parTransId="{1EC418B3-3DD2-4D6A-AF10-6271AB94E769}" sibTransId="{2FE7ADC1-34CC-4939-BB33-A3EDB1131C00}"/>
    <dgm:cxn modelId="{54680958-370D-477C-B48A-BE782A282A54}" type="presOf" srcId="{1B5B9B8C-CADA-4C60-B74D-6D8CA0CBA41E}" destId="{80633482-138F-4939-878E-EA0D5BEC798C}" srcOrd="0" destOrd="0" presId="urn:microsoft.com/office/officeart/2005/8/layout/list1"/>
    <dgm:cxn modelId="{F925E781-722B-48EA-AE3C-1EE92B1162DB}" type="presOf" srcId="{2C4CADC4-8C26-44F7-88D0-C4F78ADF9479}" destId="{B4D6E0F4-3E14-4576-8D8C-9CD2C84C8DCB}" srcOrd="0" destOrd="0" presId="urn:microsoft.com/office/officeart/2005/8/layout/list1"/>
    <dgm:cxn modelId="{D7945588-C183-4513-AC5E-99F0D2C709F5}" type="presOf" srcId="{2C75FA06-E2CF-4483-B8F5-7A62D7CB3CAC}" destId="{3644B952-0175-443E-A549-8AC32D07C608}" srcOrd="0" destOrd="0" presId="urn:microsoft.com/office/officeart/2005/8/layout/list1"/>
    <dgm:cxn modelId="{7723AAE2-9564-434E-8CC5-0982342BBFCB}" srcId="{1B5B9B8C-CADA-4C60-B74D-6D8CA0CBA41E}" destId="{2A3FB32E-540F-4B8A-9E63-4AD8EC1F2CE9}" srcOrd="2" destOrd="0" parTransId="{E898B631-2B7D-456F-BD12-1AF4CF1BE0C5}" sibTransId="{745BDACC-404E-4336-BA5C-FACC4A37F59C}"/>
    <dgm:cxn modelId="{0872FEEE-142D-4892-9A84-9C9A47E8F887}" type="presOf" srcId="{2A3FB32E-540F-4B8A-9E63-4AD8EC1F2CE9}" destId="{37113FE5-59BF-4C3D-B624-BEBBFA9A84BC}" srcOrd="1" destOrd="0" presId="urn:microsoft.com/office/officeart/2005/8/layout/list1"/>
    <dgm:cxn modelId="{A4245EF3-9ADB-4C4A-B340-8DEEAA17BDC3}" type="presOf" srcId="{2A3FB32E-540F-4B8A-9E63-4AD8EC1F2CE9}" destId="{99334B36-4BA1-4792-83CB-5F83D0FD1CF6}" srcOrd="0" destOrd="0" presId="urn:microsoft.com/office/officeart/2005/8/layout/list1"/>
    <dgm:cxn modelId="{C19CD6F9-1F43-4537-91E8-910C80F03571}" srcId="{2A3FB32E-540F-4B8A-9E63-4AD8EC1F2CE9}" destId="{2C4CADC4-8C26-44F7-88D0-C4F78ADF9479}" srcOrd="0" destOrd="0" parTransId="{9BDE30FA-AAEB-4FE5-9360-A7E1029B4C3D}" sibTransId="{35B8ABF9-A941-429A-844D-9CA5FBEC7ACE}"/>
    <dgm:cxn modelId="{CE2F5039-3DD0-4C7C-A33E-CA6D1F4A3E68}" type="presParOf" srcId="{80633482-138F-4939-878E-EA0D5BEC798C}" destId="{50FA5C81-F10A-418A-A965-0F0C9860ABF0}" srcOrd="0" destOrd="0" presId="urn:microsoft.com/office/officeart/2005/8/layout/list1"/>
    <dgm:cxn modelId="{F0F20B23-C794-48C0-9ED0-97310379D006}" type="presParOf" srcId="{50FA5C81-F10A-418A-A965-0F0C9860ABF0}" destId="{55B811F5-775C-4A5B-B767-CE3793F68997}" srcOrd="0" destOrd="0" presId="urn:microsoft.com/office/officeart/2005/8/layout/list1"/>
    <dgm:cxn modelId="{666A8B50-6597-4079-B9F1-E06E746D2C72}" type="presParOf" srcId="{50FA5C81-F10A-418A-A965-0F0C9860ABF0}" destId="{2C057CBC-4276-4358-AC45-5314FEE85A05}" srcOrd="1" destOrd="0" presId="urn:microsoft.com/office/officeart/2005/8/layout/list1"/>
    <dgm:cxn modelId="{2B6E9A44-0D7F-48F5-ABB4-D2D1036B41B4}" type="presParOf" srcId="{80633482-138F-4939-878E-EA0D5BEC798C}" destId="{285949C6-ED6B-486E-96A6-9B6928348906}" srcOrd="1" destOrd="0" presId="urn:microsoft.com/office/officeart/2005/8/layout/list1"/>
    <dgm:cxn modelId="{40869A2F-47FA-492B-B88D-0BA62A387741}" type="presParOf" srcId="{80633482-138F-4939-878E-EA0D5BEC798C}" destId="{545D346F-B22F-4C0B-A65D-E96CCC37EF5F}" srcOrd="2" destOrd="0" presId="urn:microsoft.com/office/officeart/2005/8/layout/list1"/>
    <dgm:cxn modelId="{C8251E44-9354-4D55-851D-8BB4E08674C6}" type="presParOf" srcId="{80633482-138F-4939-878E-EA0D5BEC798C}" destId="{14E9B7B2-92C6-4219-BFCB-D2D247766E1C}" srcOrd="3" destOrd="0" presId="urn:microsoft.com/office/officeart/2005/8/layout/list1"/>
    <dgm:cxn modelId="{88B12D9C-0926-40EA-B1F2-E3DB4E5D8558}" type="presParOf" srcId="{80633482-138F-4939-878E-EA0D5BEC798C}" destId="{E5C3A4C8-A19E-4337-8EC8-D8B54A231F3C}" srcOrd="4" destOrd="0" presId="urn:microsoft.com/office/officeart/2005/8/layout/list1"/>
    <dgm:cxn modelId="{6D0BE11B-ACB1-41DA-B46A-2A815C453764}" type="presParOf" srcId="{E5C3A4C8-A19E-4337-8EC8-D8B54A231F3C}" destId="{6E4DE4B5-62C1-4998-98C3-1D37A8EA2C0F}" srcOrd="0" destOrd="0" presId="urn:microsoft.com/office/officeart/2005/8/layout/list1"/>
    <dgm:cxn modelId="{68CAC5CA-9AB9-4BE1-948E-4CE309FD463A}" type="presParOf" srcId="{E5C3A4C8-A19E-4337-8EC8-D8B54A231F3C}" destId="{9E46D764-DF36-4AB6-8371-E8BE5EDD58B2}" srcOrd="1" destOrd="0" presId="urn:microsoft.com/office/officeart/2005/8/layout/list1"/>
    <dgm:cxn modelId="{921CD1AE-C3AF-4BF5-A771-4E101CDFEA92}" type="presParOf" srcId="{80633482-138F-4939-878E-EA0D5BEC798C}" destId="{901DF2B9-F1C1-46EC-86CE-192AA4987B33}" srcOrd="5" destOrd="0" presId="urn:microsoft.com/office/officeart/2005/8/layout/list1"/>
    <dgm:cxn modelId="{336206BF-BEC6-4ED2-B8D3-0BB03D10A5FD}" type="presParOf" srcId="{80633482-138F-4939-878E-EA0D5BEC798C}" destId="{3644B952-0175-443E-A549-8AC32D07C608}" srcOrd="6" destOrd="0" presId="urn:microsoft.com/office/officeart/2005/8/layout/list1"/>
    <dgm:cxn modelId="{C17D8D2D-F113-439A-AE0A-6377ABDD3F2D}" type="presParOf" srcId="{80633482-138F-4939-878E-EA0D5BEC798C}" destId="{9F6A81DA-9A4B-4B8C-87BE-63C696E2D22E}" srcOrd="7" destOrd="0" presId="urn:microsoft.com/office/officeart/2005/8/layout/list1"/>
    <dgm:cxn modelId="{1615C5DF-8A56-4D39-87F4-7E09EB1DA602}" type="presParOf" srcId="{80633482-138F-4939-878E-EA0D5BEC798C}" destId="{C5CE36A5-1FB4-4696-8799-90B3E3DBFFEA}" srcOrd="8" destOrd="0" presId="urn:microsoft.com/office/officeart/2005/8/layout/list1"/>
    <dgm:cxn modelId="{2652F599-5A4F-4C59-872B-63AFB213FB5B}" type="presParOf" srcId="{C5CE36A5-1FB4-4696-8799-90B3E3DBFFEA}" destId="{99334B36-4BA1-4792-83CB-5F83D0FD1CF6}" srcOrd="0" destOrd="0" presId="urn:microsoft.com/office/officeart/2005/8/layout/list1"/>
    <dgm:cxn modelId="{E61AF5E1-FDF1-4D3E-A95C-E39F61600203}" type="presParOf" srcId="{C5CE36A5-1FB4-4696-8799-90B3E3DBFFEA}" destId="{37113FE5-59BF-4C3D-B624-BEBBFA9A84BC}" srcOrd="1" destOrd="0" presId="urn:microsoft.com/office/officeart/2005/8/layout/list1"/>
    <dgm:cxn modelId="{30B7A7A3-40AE-47D3-855B-4FCA9696BF19}" type="presParOf" srcId="{80633482-138F-4939-878E-EA0D5BEC798C}" destId="{2B947E1C-7E34-4AA7-9905-4B886304E84D}" srcOrd="9" destOrd="0" presId="urn:microsoft.com/office/officeart/2005/8/layout/list1"/>
    <dgm:cxn modelId="{B89C56AD-B86E-4F62-BA51-63C8B0C9C2F2}" type="presParOf" srcId="{80633482-138F-4939-878E-EA0D5BEC798C}" destId="{B4D6E0F4-3E14-4576-8D8C-9CD2C84C8DC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solidFill>
                <a:schemeClr val="bg1"/>
              </a:solidFill>
            </a:rPr>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solidFill>
                <a:schemeClr val="bg1"/>
              </a:solidFill>
            </a:rPr>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a:t>0</a:t>
          </a:r>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dirty="0">
              <a:solidFill>
                <a:schemeClr val="bg1"/>
              </a:solidFill>
            </a:rPr>
            <a:t>1</a:t>
          </a:r>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88A5BE3-D857-4A15-81D6-A637ABABF1ED}">
      <dgm:prSet phldrT="[Text]"/>
      <dgm:spPr/>
      <dgm:t>
        <a:bodyPr/>
        <a:lstStyle/>
        <a:p>
          <a:r>
            <a:rPr lang="en-US" dirty="0">
              <a:solidFill>
                <a:schemeClr val="bg1"/>
              </a:solidFill>
            </a:rPr>
            <a:t>Rents</a:t>
          </a:r>
        </a:p>
      </dgm:t>
    </dgm:pt>
    <dgm:pt modelId="{F04F80F3-0BB1-49CE-B324-F48CC127B456}" type="sibTrans" cxnId="{F59965F7-E8AD-46E8-888E-B82302836DF4}">
      <dgm:prSet/>
      <dgm:spPr/>
      <dgm:t>
        <a:bodyPr/>
        <a:lstStyle/>
        <a:p>
          <a:endParaRPr lang="en-US"/>
        </a:p>
      </dgm:t>
    </dgm:pt>
    <dgm:pt modelId="{78719D9A-1EF8-46FC-8F7F-64CB86D163E5}" type="parTrans" cxnId="{F59965F7-E8AD-46E8-888E-B82302836DF4}">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820B2D0F-F74B-40A0-95BA-388C9698DE34}" type="presOf" srcId="{1C2ABE6B-2194-4104-A754-33FF1C233404}" destId="{B6DAA14B-3305-4F93-A6BA-AC8805E13BBC}" srcOrd="0" destOrd="0" presId="urn:microsoft.com/office/officeart/2005/8/layout/hierarchy2"/>
    <dgm:cxn modelId="{C9E65B15-E4F4-461C-9C6A-2F28F5D83EFF}" type="presOf" srcId="{33401E37-71FE-4451-BCD3-F37629F87B29}" destId="{EDCF3DD2-E149-42B6-827D-DBC2235C186A}" srcOrd="0" destOrd="0" presId="urn:microsoft.com/office/officeart/2005/8/layout/hierarchy2"/>
    <dgm:cxn modelId="{83114918-71A7-4508-BB60-6D29F3987610}" type="presOf" srcId="{9BBA12D4-0609-4551-A692-41B6FD5C6578}" destId="{906EDC7A-0D71-4D4B-BA38-915370AA5ADA}" srcOrd="0" destOrd="0" presId="urn:microsoft.com/office/officeart/2005/8/layout/hierarchy2"/>
    <dgm:cxn modelId="{FA55D71E-D353-4055-9901-A0E5DE76BBFA}" type="presOf" srcId="{364AA1AE-EE94-40DC-A13C-26E16E52F283}" destId="{47273E5C-67B7-4AF6-AC59-BF0E8FE9A07A}" srcOrd="1" destOrd="0" presId="urn:microsoft.com/office/officeart/2005/8/layout/hierarchy2"/>
    <dgm:cxn modelId="{82508B1F-C046-4E6D-8379-95CBB1B52AC0}" type="presOf" srcId="{9BBA12D4-0609-4551-A692-41B6FD5C6578}" destId="{9BF4DBD3-5F95-474B-ADAC-133F9056B28B}" srcOrd="1" destOrd="0" presId="urn:microsoft.com/office/officeart/2005/8/layout/hierarchy2"/>
    <dgm:cxn modelId="{A6D22D21-FEA9-49C5-9D33-5583CCCFFA5C}" type="presOf" srcId="{B5DB198B-E114-4475-880F-7A6C856D26AF}" destId="{4239A36A-38B8-4FB9-9FDC-677CDBD7D5BC}" srcOrd="1" destOrd="0" presId="urn:microsoft.com/office/officeart/2005/8/layout/hierarchy2"/>
    <dgm:cxn modelId="{712CE522-F649-4EF3-9B5D-C272E8111D6F}" type="presOf" srcId="{29B19C76-28E5-47C9-A96C-57318656787A}" destId="{2242881E-6013-4E89-ABE5-27D85D3B39D5}"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805FC92D-2A68-4C98-89AC-F0155A9FA82E}" type="presOf" srcId="{B487B2ED-E69D-4DD6-9E27-3D52FE6528BC}" destId="{7CD5B262-0843-40A9-B018-58A5C8DBE7C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A4436A3B-D498-454F-B14B-2C8869892DA5}" type="presOf" srcId="{CD7A4058-34F4-4D30-B853-2FEEFACFAA91}" destId="{CB8FFB81-E4E3-43C3-8CF6-A920227023D6}" srcOrd="0" destOrd="0" presId="urn:microsoft.com/office/officeart/2005/8/layout/hierarchy2"/>
    <dgm:cxn modelId="{9CE89E3B-C2EC-4AE5-8D94-E2E514BD744D}" type="presOf" srcId="{8D300FD8-F99E-4E8E-904B-BA6027F12312}" destId="{37F8AF4D-6047-40EA-841C-0CB07C1CC88F}" srcOrd="1" destOrd="0" presId="urn:microsoft.com/office/officeart/2005/8/layout/hierarchy2"/>
    <dgm:cxn modelId="{33DDF23D-32A7-494B-9292-7DBE41F60B8D}" type="presOf" srcId="{78719D9A-1EF8-46FC-8F7F-64CB86D163E5}" destId="{D773FB9E-9C8A-4167-990C-866779B960A7}" srcOrd="0" destOrd="0" presId="urn:microsoft.com/office/officeart/2005/8/layout/hierarchy2"/>
    <dgm:cxn modelId="{6978CD3E-50DD-4F2F-8842-9B96C80D14C6}" type="presOf" srcId="{2C0E8DAB-083B-498A-A610-C8E540D1F95F}" destId="{B110B952-0C9F-4163-9C30-E699F6BC7E5B}" srcOrd="0" destOrd="0" presId="urn:microsoft.com/office/officeart/2005/8/layout/hierarchy2"/>
    <dgm:cxn modelId="{184EF163-ECF9-4321-A020-8399ABBECDF0}" type="presOf" srcId="{F79E7C3E-1450-474E-8C09-C55A71BFC6B5}" destId="{20234416-28EC-4241-BCF5-E0C7F6003066}" srcOrd="0" destOrd="0" presId="urn:microsoft.com/office/officeart/2005/8/layout/hierarchy2"/>
    <dgm:cxn modelId="{C70E1F6A-560B-485D-B002-693C091499D3}" type="presOf" srcId="{5298254B-75EF-4481-9316-64F54046A9CE}" destId="{AD69DD67-DA8B-4327-8FB6-B1ED5881B6C0}"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4C64404B-F17F-498B-AC6F-4AAB3063650B}" type="presOf" srcId="{192981D6-D395-421F-849F-8CEA5A562D44}" destId="{246D3C73-DB90-4F3F-B2CE-19B8FAF892C5}" srcOrd="1" destOrd="0" presId="urn:microsoft.com/office/officeart/2005/8/layout/hierarchy2"/>
    <dgm:cxn modelId="{8FDC4A4F-9C6C-486E-B3E4-555C5E4207F9}" type="presOf" srcId="{35620437-B674-441E-BE64-127B11C8921C}" destId="{C7F46534-8252-45D8-B9A1-8986B75AB1C1}" srcOrd="1" destOrd="0" presId="urn:microsoft.com/office/officeart/2005/8/layout/hierarchy2"/>
    <dgm:cxn modelId="{9A715750-374F-434B-9B2C-B1401ACF2D93}" type="presOf" srcId="{C69F461A-897A-4BF5-9B75-F51BC5391E24}" destId="{9BCABDBA-7F17-4ABD-88F5-05078D8F9D3D}" srcOrd="0" destOrd="0" presId="urn:microsoft.com/office/officeart/2005/8/layout/hierarchy2"/>
    <dgm:cxn modelId="{8304F450-097A-45F0-A58A-7B0D87521333}" type="presOf" srcId="{B5DB198B-E114-4475-880F-7A6C856D26AF}" destId="{F0640859-70FD-45E2-89B2-966EFB26F72D}" srcOrd="0" destOrd="0" presId="urn:microsoft.com/office/officeart/2005/8/layout/hierarchy2"/>
    <dgm:cxn modelId="{29073871-976D-4F54-B362-55658D6A030A}" type="presOf" srcId="{51CA0FC4-56AD-4A14-A18D-AD08A9D56AF2}" destId="{2951EFB9-CA63-48AD-A351-B1EC841ED46A}" srcOrd="0" destOrd="0" presId="urn:microsoft.com/office/officeart/2005/8/layout/hierarchy2"/>
    <dgm:cxn modelId="{3385CD54-1571-405C-BC66-BA0A8CB6022B}" type="presOf" srcId="{DF7B78C9-B3EF-44CF-852D-36C695E50F17}" destId="{A40036BC-E5D6-446C-80F6-C7A4B80883DA}" srcOrd="0" destOrd="0" presId="urn:microsoft.com/office/officeart/2005/8/layout/hierarchy2"/>
    <dgm:cxn modelId="{01E16659-6BF0-4F40-AFE6-598E3A513858}" type="presOf" srcId="{E3D7FB9E-9622-4165-894E-263143EEC98E}" destId="{A89A13DB-233E-4EEC-9999-82C30F66A90E}" srcOrd="1" destOrd="0" presId="urn:microsoft.com/office/officeart/2005/8/layout/hierarchy2"/>
    <dgm:cxn modelId="{738AAB7A-912B-4719-96F7-02F7AB4DED54}" type="presOf" srcId="{62A74657-1757-4134-B32F-736F54F796F4}" destId="{0D57AE7D-6277-4AFD-8A7D-B6521F402FAC}"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EF484C81-1564-40C6-8A99-4375D400BE7B}" type="presOf" srcId="{33401E37-71FE-4451-BCD3-F37629F87B29}" destId="{088DDF99-B61C-4A64-AA14-854E47AF3584}" srcOrd="1" destOrd="0" presId="urn:microsoft.com/office/officeart/2005/8/layout/hierarchy2"/>
    <dgm:cxn modelId="{D7F37782-298E-488D-93D6-CE2FF33808C8}" type="presOf" srcId="{2B250F0C-4E60-4888-AB85-917A9C3905BD}" destId="{FB9CE7AB-F422-4FE4-9FA5-61325F477F59}" srcOrd="1" destOrd="0" presId="urn:microsoft.com/office/officeart/2005/8/layout/hierarchy2"/>
    <dgm:cxn modelId="{450B9A8A-C7F1-4A28-B3A2-140E129B47ED}" type="presOf" srcId="{E6A63798-4050-4A2F-9AA9-FB5D925F7930}" destId="{D2915285-78D3-4FD7-B30D-F18D871355D3}" srcOrd="0" destOrd="0" presId="urn:microsoft.com/office/officeart/2005/8/layout/hierarchy2"/>
    <dgm:cxn modelId="{76BC8C90-039A-4034-990B-FE7289FE1AFA}" type="presOf" srcId="{29B19C76-28E5-47C9-A96C-57318656787A}" destId="{7F788EF5-DC52-4163-B798-0DFF5CF2C276}" srcOrd="0" destOrd="0" presId="urn:microsoft.com/office/officeart/2005/8/layout/hierarchy2"/>
    <dgm:cxn modelId="{CDB6B690-7317-4459-BBBD-57BFEB68D7DC}" type="presOf" srcId="{192981D6-D395-421F-849F-8CEA5A562D44}" destId="{E896778B-EE3E-4BFF-9DFE-42B988C3A32F}"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6D05DE99-9AEB-4372-9924-96760BDC31EB}" type="presOf" srcId="{C69F461A-897A-4BF5-9B75-F51BC5391E24}" destId="{5FEF92C6-AD1B-43F2-B683-83434038F417}" srcOrd="1" destOrd="0" presId="urn:microsoft.com/office/officeart/2005/8/layout/hierarchy2"/>
    <dgm:cxn modelId="{BB1FB89D-0627-4D31-80AA-EAD49174DA53}" type="presOf" srcId="{5BF11984-0E64-4B57-B875-2E1B0B00A098}" destId="{37A62DE8-991B-4255-B69A-EED90D4303BD}" srcOrd="1" destOrd="0" presId="urn:microsoft.com/office/officeart/2005/8/layout/hierarchy2"/>
    <dgm:cxn modelId="{784ABBA2-A7E0-4E65-8DEB-0A4E0BD1705C}" type="presOf" srcId="{8D300FD8-F99E-4E8E-904B-BA6027F12312}" destId="{EA7B220E-DA23-4680-8C80-00CBE08DC458}" srcOrd="0" destOrd="0" presId="urn:microsoft.com/office/officeart/2005/8/layout/hierarchy2"/>
    <dgm:cxn modelId="{D62022A7-0344-4BAC-942F-A7E0FEDEF5EA}" type="presOf" srcId="{D9A682CB-5DDE-43AB-919F-8B7F7B104615}" destId="{73BB7357-1A7B-4050-88C4-790ADBCB625D}" srcOrd="0" destOrd="0" presId="urn:microsoft.com/office/officeart/2005/8/layout/hierarchy2"/>
    <dgm:cxn modelId="{3D1D20A9-1014-4D15-BFE0-0A203E049211}" type="presOf" srcId="{B88A5BE3-D857-4A15-81D6-A637ABABF1ED}" destId="{776B66B8-00FC-404C-89CC-70709C5E302B}" srcOrd="0" destOrd="0" presId="urn:microsoft.com/office/officeart/2005/8/layout/hierarchy2"/>
    <dgm:cxn modelId="{74D236AE-2AA8-40EB-859E-5D60C98C9203}" type="presOf" srcId="{3B1B22F4-350F-4BC1-A123-F6062B0A8B95}" destId="{E39695A4-54B7-4CB7-AA93-918708DEE7F7}" srcOrd="1" destOrd="0" presId="urn:microsoft.com/office/officeart/2005/8/layout/hierarchy2"/>
    <dgm:cxn modelId="{2E97FEAF-8168-47BD-AEE4-A69B0D53703B}" type="presOf" srcId="{AB713054-F984-4E73-B88E-60C1BFF55F0C}" destId="{9C04ADB7-7B5E-463A-A24D-8A9EBD543A34}" srcOrd="0" destOrd="0" presId="urn:microsoft.com/office/officeart/2005/8/layout/hierarchy2"/>
    <dgm:cxn modelId="{C6A173B6-0F76-4E7E-8E4E-CE3DFB3DF9D5}" type="presOf" srcId="{3B1B22F4-350F-4BC1-A123-F6062B0A8B95}" destId="{BA0C878D-3867-44B7-9E66-E292FB7D0CD3}" srcOrd="0" destOrd="0" presId="urn:microsoft.com/office/officeart/2005/8/layout/hierarchy2"/>
    <dgm:cxn modelId="{FB356FBD-8B97-412D-A474-EA1CA486FD84}" type="presOf" srcId="{5BF11984-0E64-4B57-B875-2E1B0B00A098}" destId="{31D0A266-AA5A-4E51-BC99-D0CDA70500B6}"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95DEBCC1-C5E2-4920-B31E-C0FF41718270}" type="presOf" srcId="{78719D9A-1EF8-46FC-8F7F-64CB86D163E5}" destId="{AEC6587A-76AF-44E9-BC10-667E8682EB31}"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35B3A2CB-9BD6-46E5-A663-45017D15310E}" type="presOf" srcId="{364AA1AE-EE94-40DC-A13C-26E16E52F283}" destId="{FE373A7E-3635-4340-9347-46B6BFBFD200}" srcOrd="0" destOrd="0" presId="urn:microsoft.com/office/officeart/2005/8/layout/hierarchy2"/>
    <dgm:cxn modelId="{2CAB9CCC-9C15-42A2-B6D4-E60A347C2F6A}" type="presOf" srcId="{51CA0FC4-56AD-4A14-A18D-AD08A9D56AF2}" destId="{34D20AF5-6735-4F2F-803B-ACF9EE36BEA2}" srcOrd="1" destOrd="0" presId="urn:microsoft.com/office/officeart/2005/8/layout/hierarchy2"/>
    <dgm:cxn modelId="{7B483DCF-870E-4995-916C-8934A308EDCE}" type="presOf" srcId="{62A74657-1757-4134-B32F-736F54F796F4}" destId="{31B006C0-0EA0-4561-A653-10E38A298D09}"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38614BDA-D8ED-4019-997E-A34A54C153FC}" type="presOf" srcId="{48D4D2DD-923D-473B-8FF8-F00B40868278}" destId="{3DC07AF5-D86B-4C94-B519-7A6277D2FBCD}" srcOrd="0" destOrd="0" presId="urn:microsoft.com/office/officeart/2005/8/layout/hierarchy2"/>
    <dgm:cxn modelId="{3983FDDA-64DB-43A6-9284-02BBF587779A}" type="presOf" srcId="{E3D7FB9E-9622-4165-894E-263143EEC98E}" destId="{86B348EC-F8BD-4917-A3B0-428897B6BCC8}" srcOrd="0" destOrd="0" presId="urn:microsoft.com/office/officeart/2005/8/layout/hierarchy2"/>
    <dgm:cxn modelId="{11795EDF-BBEE-4B6A-BBBF-DE0D3DBAD7D1}" type="presOf" srcId="{195B9EE5-1EFB-4F31-AB89-D8A0164D7F56}" destId="{6584FD33-B777-4F82-B4D0-B5E46AC2C02D}"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B422B6EB-EB6F-4AA2-A940-B2103C988373}" srcId="{195B9EE5-1EFB-4F31-AB89-D8A0164D7F56}" destId="{565E1BEE-27C3-4F31-A8B1-EE2149CF7DB5}" srcOrd="0" destOrd="0" parTransId="{29B19C76-28E5-47C9-A96C-57318656787A}" sibTransId="{1314FB65-4B3B-4AA7-9A8F-1611F4F04A90}"/>
    <dgm:cxn modelId="{C245F3EC-4D00-4362-8997-C1C6F746EC9E}" type="presOf" srcId="{4AC740F5-7A0B-425C-9B3E-37C36A205422}" destId="{DD8EF61D-0D20-4705-AB55-535AF47A94C5}"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FE824BF1-6540-4591-B8CF-71D3B7D846E7}" type="presOf" srcId="{2B250F0C-4E60-4888-AB85-917A9C3905BD}" destId="{9D22EEE4-FF93-4FD7-9762-7F90B9B2174D}" srcOrd="0" destOrd="0" presId="urn:microsoft.com/office/officeart/2005/8/layout/hierarchy2"/>
    <dgm:cxn modelId="{D6D9C2F3-45D5-46CD-9DEC-935FFE1F125F}" type="presOf" srcId="{F0B9BAFF-14FA-4FD1-90AF-A0E86CFD26E0}" destId="{A438051B-3C6F-4543-B441-F2A2CEB90A1B}" srcOrd="0" destOrd="0" presId="urn:microsoft.com/office/officeart/2005/8/layout/hierarchy2"/>
    <dgm:cxn modelId="{281B5DF7-21D0-4FB3-AE22-F2C7889FD76C}" type="presOf" srcId="{565E1BEE-27C3-4F31-A8B1-EE2149CF7DB5}" destId="{3F4CF3E3-0AF7-4852-917A-846D9EF91ABA}" srcOrd="0"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5ED220F8-F717-4A6E-BC28-102F7380584F}" type="presOf" srcId="{AC412031-9545-4DC8-ACBC-5942C63FF0B9}" destId="{CEB35589-E368-4BD1-AB36-49CDB99364D5}" srcOrd="0" destOrd="0" presId="urn:microsoft.com/office/officeart/2005/8/layout/hierarchy2"/>
    <dgm:cxn modelId="{2BDF84FB-E381-4866-AA33-1A81BC3471EA}" type="presOf" srcId="{35620437-B674-441E-BE64-127B11C8921C}" destId="{F6E4463E-7AB1-40C6-9184-A50DB147E61E}" srcOrd="0" destOrd="0" presId="urn:microsoft.com/office/officeart/2005/8/layout/hierarchy2"/>
    <dgm:cxn modelId="{FE9778FC-EAD9-4BFB-BB28-03AB99FF07B1}" type="presOf" srcId="{9DE36E45-D8F6-4E64-BE13-DED9608A523D}" destId="{70CFE622-9822-4AED-B673-DD47B2D762F4}" srcOrd="0" destOrd="0" presId="urn:microsoft.com/office/officeart/2005/8/layout/hierarchy2"/>
    <dgm:cxn modelId="{569CDCFA-8D46-49F9-A995-E6AB49C105A2}" type="presParOf" srcId="{B6DAA14B-3305-4F93-A6BA-AC8805E13BBC}" destId="{45E3ECBA-C6D0-4585-880A-A01F56B443D6}" srcOrd="0" destOrd="0" presId="urn:microsoft.com/office/officeart/2005/8/layout/hierarchy2"/>
    <dgm:cxn modelId="{62B9325F-697B-49AB-9ABE-B309E69F0956}" type="presParOf" srcId="{45E3ECBA-C6D0-4585-880A-A01F56B443D6}" destId="{AD69DD67-DA8B-4327-8FB6-B1ED5881B6C0}" srcOrd="0" destOrd="0" presId="urn:microsoft.com/office/officeart/2005/8/layout/hierarchy2"/>
    <dgm:cxn modelId="{AABF5F14-274F-413D-BDEF-12DF7B9D60C4}" type="presParOf" srcId="{45E3ECBA-C6D0-4585-880A-A01F56B443D6}" destId="{AEFB50EF-9B7B-4A67-8A06-3768D82F4F35}" srcOrd="1" destOrd="0" presId="urn:microsoft.com/office/officeart/2005/8/layout/hierarchy2"/>
    <dgm:cxn modelId="{58224399-9FDC-4C26-A10D-3EC0ED7E0E6C}" type="presParOf" srcId="{AEFB50EF-9B7B-4A67-8A06-3768D82F4F35}" destId="{906EDC7A-0D71-4D4B-BA38-915370AA5ADA}" srcOrd="0" destOrd="0" presId="urn:microsoft.com/office/officeart/2005/8/layout/hierarchy2"/>
    <dgm:cxn modelId="{E022C2BB-5E73-4DAA-BEBF-85246B69E57F}" type="presParOf" srcId="{906EDC7A-0D71-4D4B-BA38-915370AA5ADA}" destId="{9BF4DBD3-5F95-474B-ADAC-133F9056B28B}" srcOrd="0" destOrd="0" presId="urn:microsoft.com/office/officeart/2005/8/layout/hierarchy2"/>
    <dgm:cxn modelId="{ACA2559B-48E8-49A4-88C6-79C5D2729133}" type="presParOf" srcId="{AEFB50EF-9B7B-4A67-8A06-3768D82F4F35}" destId="{7D96E242-F765-43D2-885D-856E91BD7876}" srcOrd="1" destOrd="0" presId="urn:microsoft.com/office/officeart/2005/8/layout/hierarchy2"/>
    <dgm:cxn modelId="{786D5F1E-29B5-491C-8535-11E556D77E4E}" type="presParOf" srcId="{7D96E242-F765-43D2-885D-856E91BD7876}" destId="{73BB7357-1A7B-4050-88C4-790ADBCB625D}" srcOrd="0" destOrd="0" presId="urn:microsoft.com/office/officeart/2005/8/layout/hierarchy2"/>
    <dgm:cxn modelId="{562124B5-E16D-4F07-A047-CAF408C001EF}" type="presParOf" srcId="{7D96E242-F765-43D2-885D-856E91BD7876}" destId="{D56EE5CC-C4D8-4DA6-AC06-6FF6333366BE}" srcOrd="1" destOrd="0" presId="urn:microsoft.com/office/officeart/2005/8/layout/hierarchy2"/>
    <dgm:cxn modelId="{E986582C-4E16-42D2-B5FB-D07122956962}" type="presParOf" srcId="{D56EE5CC-C4D8-4DA6-AC06-6FF6333366BE}" destId="{2951EFB9-CA63-48AD-A351-B1EC841ED46A}" srcOrd="0" destOrd="0" presId="urn:microsoft.com/office/officeart/2005/8/layout/hierarchy2"/>
    <dgm:cxn modelId="{6A72E8C9-5D1C-40A4-82AD-D61BAF45A3A9}" type="presParOf" srcId="{2951EFB9-CA63-48AD-A351-B1EC841ED46A}" destId="{34D20AF5-6735-4F2F-803B-ACF9EE36BEA2}" srcOrd="0" destOrd="0" presId="urn:microsoft.com/office/officeart/2005/8/layout/hierarchy2"/>
    <dgm:cxn modelId="{A0BB5BE7-083E-4BA7-947D-90D302193D41}" type="presParOf" srcId="{D56EE5CC-C4D8-4DA6-AC06-6FF6333366BE}" destId="{E4EEF5AC-A0E9-4DFF-973A-8F4B97B35161}" srcOrd="1" destOrd="0" presId="urn:microsoft.com/office/officeart/2005/8/layout/hierarchy2"/>
    <dgm:cxn modelId="{7150D7FA-0F65-4704-8197-2A9F9D0C1C40}" type="presParOf" srcId="{E4EEF5AC-A0E9-4DFF-973A-8F4B97B35161}" destId="{A40036BC-E5D6-446C-80F6-C7A4B80883DA}" srcOrd="0" destOrd="0" presId="urn:microsoft.com/office/officeart/2005/8/layout/hierarchy2"/>
    <dgm:cxn modelId="{33DF08D2-771D-480E-BD91-6C4371652149}" type="presParOf" srcId="{E4EEF5AC-A0E9-4DFF-973A-8F4B97B35161}" destId="{4862C7B3-1512-4C83-B2EB-00C9D604D13A}" srcOrd="1" destOrd="0" presId="urn:microsoft.com/office/officeart/2005/8/layout/hierarchy2"/>
    <dgm:cxn modelId="{C9E3B3D2-2644-4C2F-A8E2-68390421FCE9}" type="presParOf" srcId="{4862C7B3-1512-4C83-B2EB-00C9D604D13A}" destId="{0D57AE7D-6277-4AFD-8A7D-B6521F402FAC}" srcOrd="0" destOrd="0" presId="urn:microsoft.com/office/officeart/2005/8/layout/hierarchy2"/>
    <dgm:cxn modelId="{2F341615-80D7-4239-8EBF-4E5334A6D2AE}" type="presParOf" srcId="{0D57AE7D-6277-4AFD-8A7D-B6521F402FAC}" destId="{31B006C0-0EA0-4561-A653-10E38A298D09}" srcOrd="0" destOrd="0" presId="urn:microsoft.com/office/officeart/2005/8/layout/hierarchy2"/>
    <dgm:cxn modelId="{CF569B2A-5F6B-451C-A81E-847347DCEEBF}" type="presParOf" srcId="{4862C7B3-1512-4C83-B2EB-00C9D604D13A}" destId="{A579D7FC-93FC-448F-ACFD-7487307B41E8}" srcOrd="1" destOrd="0" presId="urn:microsoft.com/office/officeart/2005/8/layout/hierarchy2"/>
    <dgm:cxn modelId="{C8A06C97-322D-43EB-AF76-7371E2ABC05A}" type="presParOf" srcId="{A579D7FC-93FC-448F-ACFD-7487307B41E8}" destId="{70CFE622-9822-4AED-B673-DD47B2D762F4}" srcOrd="0" destOrd="0" presId="urn:microsoft.com/office/officeart/2005/8/layout/hierarchy2"/>
    <dgm:cxn modelId="{E72DE9CB-EB5F-427E-B0B1-63C7BB678D84}" type="presParOf" srcId="{A579D7FC-93FC-448F-ACFD-7487307B41E8}" destId="{4AD98EA5-1F56-4711-9B92-25B6221F5D9E}" srcOrd="1" destOrd="0" presId="urn:microsoft.com/office/officeart/2005/8/layout/hierarchy2"/>
    <dgm:cxn modelId="{7C3B5722-837E-40B3-AC7B-A28DC4D8B5B7}" type="presParOf" srcId="{D56EE5CC-C4D8-4DA6-AC06-6FF6333366BE}" destId="{F6E4463E-7AB1-40C6-9184-A50DB147E61E}" srcOrd="2" destOrd="0" presId="urn:microsoft.com/office/officeart/2005/8/layout/hierarchy2"/>
    <dgm:cxn modelId="{8A1211CF-269D-4EA6-A640-76F879287E4D}" type="presParOf" srcId="{F6E4463E-7AB1-40C6-9184-A50DB147E61E}" destId="{C7F46534-8252-45D8-B9A1-8986B75AB1C1}" srcOrd="0" destOrd="0" presId="urn:microsoft.com/office/officeart/2005/8/layout/hierarchy2"/>
    <dgm:cxn modelId="{67F8D906-7538-4DB1-99D8-0DE723BE401B}" type="presParOf" srcId="{D56EE5CC-C4D8-4DA6-AC06-6FF6333366BE}" destId="{6F982ADB-6E9B-4D23-92D6-6624D24AFD01}" srcOrd="3" destOrd="0" presId="urn:microsoft.com/office/officeart/2005/8/layout/hierarchy2"/>
    <dgm:cxn modelId="{D725B19B-C0BA-45F1-9914-88336464367F}" type="presParOf" srcId="{6F982ADB-6E9B-4D23-92D6-6624D24AFD01}" destId="{B110B952-0C9F-4163-9C30-E699F6BC7E5B}" srcOrd="0" destOrd="0" presId="urn:microsoft.com/office/officeart/2005/8/layout/hierarchy2"/>
    <dgm:cxn modelId="{CB2DB4E3-A851-4821-B317-AA2D92CE8B8C}" type="presParOf" srcId="{6F982ADB-6E9B-4D23-92D6-6624D24AFD01}" destId="{2BF6DC36-E629-4E6B-9446-5265AE188E80}" srcOrd="1" destOrd="0" presId="urn:microsoft.com/office/officeart/2005/8/layout/hierarchy2"/>
    <dgm:cxn modelId="{601B8126-DFC6-4EAE-888A-040F1149269E}" type="presParOf" srcId="{2BF6DC36-E629-4E6B-9446-5265AE188E80}" destId="{86B348EC-F8BD-4917-A3B0-428897B6BCC8}" srcOrd="0" destOrd="0" presId="urn:microsoft.com/office/officeart/2005/8/layout/hierarchy2"/>
    <dgm:cxn modelId="{77D22FB5-46F2-4B1B-9FA4-CD74CBC0D562}" type="presParOf" srcId="{86B348EC-F8BD-4917-A3B0-428897B6BCC8}" destId="{A89A13DB-233E-4EEC-9999-82C30F66A90E}" srcOrd="0" destOrd="0" presId="urn:microsoft.com/office/officeart/2005/8/layout/hierarchy2"/>
    <dgm:cxn modelId="{8ABE4A40-BC3F-4615-86B5-76E03E3BC819}" type="presParOf" srcId="{2BF6DC36-E629-4E6B-9446-5265AE188E80}" destId="{9D1C3DFE-3D16-461B-9452-FF21CAE520FE}" srcOrd="1" destOrd="0" presId="urn:microsoft.com/office/officeart/2005/8/layout/hierarchy2"/>
    <dgm:cxn modelId="{1E131E46-CFFB-40D2-81F4-D077762E7A97}" type="presParOf" srcId="{9D1C3DFE-3D16-461B-9452-FF21CAE520FE}" destId="{20234416-28EC-4241-BCF5-E0C7F6003066}" srcOrd="0" destOrd="0" presId="urn:microsoft.com/office/officeart/2005/8/layout/hierarchy2"/>
    <dgm:cxn modelId="{008599AC-65FF-47E2-A589-7F16E0FE3521}" type="presParOf" srcId="{9D1C3DFE-3D16-461B-9452-FF21CAE520FE}" destId="{0EF6E8C9-E1BA-4E19-BC66-FD9A558808B2}" srcOrd="1" destOrd="0" presId="urn:microsoft.com/office/officeart/2005/8/layout/hierarchy2"/>
    <dgm:cxn modelId="{E2217064-88CB-4028-BE60-0FCA4CF19BCE}" type="presParOf" srcId="{0EF6E8C9-E1BA-4E19-BC66-FD9A558808B2}" destId="{F0640859-70FD-45E2-89B2-966EFB26F72D}" srcOrd="0" destOrd="0" presId="urn:microsoft.com/office/officeart/2005/8/layout/hierarchy2"/>
    <dgm:cxn modelId="{EBCD3038-C10D-49FF-9513-B8CA4BFC00BE}" type="presParOf" srcId="{F0640859-70FD-45E2-89B2-966EFB26F72D}" destId="{4239A36A-38B8-4FB9-9FDC-677CDBD7D5BC}" srcOrd="0" destOrd="0" presId="urn:microsoft.com/office/officeart/2005/8/layout/hierarchy2"/>
    <dgm:cxn modelId="{2B80F042-3379-4707-985B-CED6059AF8A1}" type="presParOf" srcId="{0EF6E8C9-E1BA-4E19-BC66-FD9A558808B2}" destId="{5B9270CC-0708-40EC-ABEB-251A379A4467}" srcOrd="1" destOrd="0" presId="urn:microsoft.com/office/officeart/2005/8/layout/hierarchy2"/>
    <dgm:cxn modelId="{598EEE9D-CD22-4294-8273-935A2DA1490C}" type="presParOf" srcId="{5B9270CC-0708-40EC-ABEB-251A379A4467}" destId="{D2915285-78D3-4FD7-B30D-F18D871355D3}" srcOrd="0" destOrd="0" presId="urn:microsoft.com/office/officeart/2005/8/layout/hierarchy2"/>
    <dgm:cxn modelId="{938BBD00-18BA-425A-9311-3E2E1166B429}" type="presParOf" srcId="{5B9270CC-0708-40EC-ABEB-251A379A4467}" destId="{F31FAB54-D8C9-448C-A375-04B995ED75DA}" srcOrd="1" destOrd="0" presId="urn:microsoft.com/office/officeart/2005/8/layout/hierarchy2"/>
    <dgm:cxn modelId="{0C0B77F7-8E84-46B6-8C4F-9F30BE6C040F}" type="presParOf" srcId="{2BF6DC36-E629-4E6B-9446-5265AE188E80}" destId="{EA7B220E-DA23-4680-8C80-00CBE08DC458}" srcOrd="2" destOrd="0" presId="urn:microsoft.com/office/officeart/2005/8/layout/hierarchy2"/>
    <dgm:cxn modelId="{3AE5E033-CE55-484C-91F3-5917ED85D881}" type="presParOf" srcId="{EA7B220E-DA23-4680-8C80-00CBE08DC458}" destId="{37F8AF4D-6047-40EA-841C-0CB07C1CC88F}" srcOrd="0" destOrd="0" presId="urn:microsoft.com/office/officeart/2005/8/layout/hierarchy2"/>
    <dgm:cxn modelId="{51CCA419-FA0A-4D45-B2A9-CBC1D78D4C34}" type="presParOf" srcId="{2BF6DC36-E629-4E6B-9446-5265AE188E80}" destId="{4F729DA6-FFF5-41EA-88DB-8D6F545658BD}" srcOrd="3" destOrd="0" presId="urn:microsoft.com/office/officeart/2005/8/layout/hierarchy2"/>
    <dgm:cxn modelId="{42D61012-7702-4A47-9D9F-E43E93A6FA71}" type="presParOf" srcId="{4F729DA6-FFF5-41EA-88DB-8D6F545658BD}" destId="{6584FD33-B777-4F82-B4D0-B5E46AC2C02D}" srcOrd="0" destOrd="0" presId="urn:microsoft.com/office/officeart/2005/8/layout/hierarchy2"/>
    <dgm:cxn modelId="{01324852-BFBE-4B00-B9F7-DFD390F0CBDB}" type="presParOf" srcId="{4F729DA6-FFF5-41EA-88DB-8D6F545658BD}" destId="{B6A9D6FB-61F8-477C-881C-411468F8CA77}" srcOrd="1" destOrd="0" presId="urn:microsoft.com/office/officeart/2005/8/layout/hierarchy2"/>
    <dgm:cxn modelId="{111D23D3-8ECA-4437-A53A-EC0D39EA721C}" type="presParOf" srcId="{B6A9D6FB-61F8-477C-881C-411468F8CA77}" destId="{7F788EF5-DC52-4163-B798-0DFF5CF2C276}" srcOrd="0" destOrd="0" presId="urn:microsoft.com/office/officeart/2005/8/layout/hierarchy2"/>
    <dgm:cxn modelId="{F19D7705-F685-4086-9113-821A8C08B5FA}" type="presParOf" srcId="{7F788EF5-DC52-4163-B798-0DFF5CF2C276}" destId="{2242881E-6013-4E89-ABE5-27D85D3B39D5}" srcOrd="0" destOrd="0" presId="urn:microsoft.com/office/officeart/2005/8/layout/hierarchy2"/>
    <dgm:cxn modelId="{4FA14BA2-3635-48CE-8B99-8CC052FAB06B}" type="presParOf" srcId="{B6A9D6FB-61F8-477C-881C-411468F8CA77}" destId="{DA823D4C-8F32-4819-94E6-0D1F8DF4E996}" srcOrd="1" destOrd="0" presId="urn:microsoft.com/office/officeart/2005/8/layout/hierarchy2"/>
    <dgm:cxn modelId="{3D0BAB2E-D650-4B87-B364-5B556B5B9CCB}" type="presParOf" srcId="{DA823D4C-8F32-4819-94E6-0D1F8DF4E996}" destId="{3F4CF3E3-0AF7-4852-917A-846D9EF91ABA}" srcOrd="0" destOrd="0" presId="urn:microsoft.com/office/officeart/2005/8/layout/hierarchy2"/>
    <dgm:cxn modelId="{77763831-3D5A-445B-828F-CACB28679A68}" type="presParOf" srcId="{DA823D4C-8F32-4819-94E6-0D1F8DF4E996}" destId="{A4782F4C-C108-4C83-ABEF-FBE3B5816532}" srcOrd="1" destOrd="0" presId="urn:microsoft.com/office/officeart/2005/8/layout/hierarchy2"/>
    <dgm:cxn modelId="{A4781149-DE51-4225-9AB4-B75DB1EEF9A5}" type="presParOf" srcId="{AEFB50EF-9B7B-4A67-8A06-3768D82F4F35}" destId="{9BCABDBA-7F17-4ABD-88F5-05078D8F9D3D}" srcOrd="2" destOrd="0" presId="urn:microsoft.com/office/officeart/2005/8/layout/hierarchy2"/>
    <dgm:cxn modelId="{50E96BC7-7C2A-483F-A960-551BBA2B69A6}" type="presParOf" srcId="{9BCABDBA-7F17-4ABD-88F5-05078D8F9D3D}" destId="{5FEF92C6-AD1B-43F2-B683-83434038F417}" srcOrd="0" destOrd="0" presId="urn:microsoft.com/office/officeart/2005/8/layout/hierarchy2"/>
    <dgm:cxn modelId="{4E830159-6E1D-47EE-9A6C-8C7DF924F3BE}" type="presParOf" srcId="{AEFB50EF-9B7B-4A67-8A06-3768D82F4F35}" destId="{07B1D72D-4EA7-4449-B9B4-F4DB2D9BF03F}" srcOrd="3" destOrd="0" presId="urn:microsoft.com/office/officeart/2005/8/layout/hierarchy2"/>
    <dgm:cxn modelId="{9C7DC5BE-6E43-4099-A0A4-972F34164890}" type="presParOf" srcId="{07B1D72D-4EA7-4449-B9B4-F4DB2D9BF03F}" destId="{CB8FFB81-E4E3-43C3-8CF6-A920227023D6}" srcOrd="0" destOrd="0" presId="urn:microsoft.com/office/officeart/2005/8/layout/hierarchy2"/>
    <dgm:cxn modelId="{7AB90285-D17B-4C0E-9817-B4A39BB7C42A}" type="presParOf" srcId="{07B1D72D-4EA7-4449-B9B4-F4DB2D9BF03F}" destId="{8F84034B-D50D-4839-8710-01A10F25A1F7}" srcOrd="1" destOrd="0" presId="urn:microsoft.com/office/officeart/2005/8/layout/hierarchy2"/>
    <dgm:cxn modelId="{55794C0A-953D-4405-9263-66FE3B8F6F3E}" type="presParOf" srcId="{8F84034B-D50D-4839-8710-01A10F25A1F7}" destId="{FE373A7E-3635-4340-9347-46B6BFBFD200}" srcOrd="0" destOrd="0" presId="urn:microsoft.com/office/officeart/2005/8/layout/hierarchy2"/>
    <dgm:cxn modelId="{65D34403-D6B7-4A7E-8338-B44F135B3F87}" type="presParOf" srcId="{FE373A7E-3635-4340-9347-46B6BFBFD200}" destId="{47273E5C-67B7-4AF6-AC59-BF0E8FE9A07A}" srcOrd="0" destOrd="0" presId="urn:microsoft.com/office/officeart/2005/8/layout/hierarchy2"/>
    <dgm:cxn modelId="{6E56C15E-770D-4EC2-9B05-02A23C1A2D80}" type="presParOf" srcId="{8F84034B-D50D-4839-8710-01A10F25A1F7}" destId="{B5DDB5CA-DDD2-4470-BC39-E9DD3D8FE6A1}" srcOrd="1" destOrd="0" presId="urn:microsoft.com/office/officeart/2005/8/layout/hierarchy2"/>
    <dgm:cxn modelId="{E6746D4B-156E-41E1-B17E-368304928CF7}" type="presParOf" srcId="{B5DDB5CA-DDD2-4470-BC39-E9DD3D8FE6A1}" destId="{3DC07AF5-D86B-4C94-B519-7A6277D2FBCD}" srcOrd="0" destOrd="0" presId="urn:microsoft.com/office/officeart/2005/8/layout/hierarchy2"/>
    <dgm:cxn modelId="{2593207A-979E-4184-8CFE-1B86AE42D286}" type="presParOf" srcId="{B5DDB5CA-DDD2-4470-BC39-E9DD3D8FE6A1}" destId="{A961470E-9FEB-4A3D-A1DD-0C4C56A747DF}" srcOrd="1" destOrd="0" presId="urn:microsoft.com/office/officeart/2005/8/layout/hierarchy2"/>
    <dgm:cxn modelId="{BF3BB6AE-F289-4B98-865F-DB5592314583}" type="presParOf" srcId="{A961470E-9FEB-4A3D-A1DD-0C4C56A747DF}" destId="{BA0C878D-3867-44B7-9E66-E292FB7D0CD3}" srcOrd="0" destOrd="0" presId="urn:microsoft.com/office/officeart/2005/8/layout/hierarchy2"/>
    <dgm:cxn modelId="{1184F798-A15C-4C86-8AAD-CD3FE36CDC8A}" type="presParOf" srcId="{BA0C878D-3867-44B7-9E66-E292FB7D0CD3}" destId="{E39695A4-54B7-4CB7-AA93-918708DEE7F7}" srcOrd="0" destOrd="0" presId="urn:microsoft.com/office/officeart/2005/8/layout/hierarchy2"/>
    <dgm:cxn modelId="{140E828C-7A6F-486E-ACB2-4C1A10290D9B}" type="presParOf" srcId="{A961470E-9FEB-4A3D-A1DD-0C4C56A747DF}" destId="{499AAD32-7923-4069-AAAF-DC88216620CB}" srcOrd="1" destOrd="0" presId="urn:microsoft.com/office/officeart/2005/8/layout/hierarchy2"/>
    <dgm:cxn modelId="{C2389ED5-769E-4B70-A636-A87E27F75309}" type="presParOf" srcId="{499AAD32-7923-4069-AAAF-DC88216620CB}" destId="{7CD5B262-0843-40A9-B018-58A5C8DBE7C6}" srcOrd="0" destOrd="0" presId="urn:microsoft.com/office/officeart/2005/8/layout/hierarchy2"/>
    <dgm:cxn modelId="{818560F4-70B6-4AD0-B8C5-3C47F6B017F3}" type="presParOf" srcId="{499AAD32-7923-4069-AAAF-DC88216620CB}" destId="{8DE8DDE8-E1AC-4A98-AB4B-1B52197C75D5}" srcOrd="1" destOrd="0" presId="urn:microsoft.com/office/officeart/2005/8/layout/hierarchy2"/>
    <dgm:cxn modelId="{A356982A-80F7-4D04-AFA8-8FF434F9D590}" type="presParOf" srcId="{8DE8DDE8-E1AC-4A98-AB4B-1B52197C75D5}" destId="{E896778B-EE3E-4BFF-9DFE-42B988C3A32F}" srcOrd="0" destOrd="0" presId="urn:microsoft.com/office/officeart/2005/8/layout/hierarchy2"/>
    <dgm:cxn modelId="{6A8D5145-FC2C-486F-B2D6-04EF1316BD5C}" type="presParOf" srcId="{E896778B-EE3E-4BFF-9DFE-42B988C3A32F}" destId="{246D3C73-DB90-4F3F-B2CE-19B8FAF892C5}" srcOrd="0" destOrd="0" presId="urn:microsoft.com/office/officeart/2005/8/layout/hierarchy2"/>
    <dgm:cxn modelId="{AC585234-CCFA-4EE8-B673-DE4AC3D25097}" type="presParOf" srcId="{8DE8DDE8-E1AC-4A98-AB4B-1B52197C75D5}" destId="{E2C5968B-8A93-4D7A-84D1-1E6E20271CF1}" srcOrd="1" destOrd="0" presId="urn:microsoft.com/office/officeart/2005/8/layout/hierarchy2"/>
    <dgm:cxn modelId="{C02AB033-0B56-4D43-8D44-74B5C50CEA38}" type="presParOf" srcId="{E2C5968B-8A93-4D7A-84D1-1E6E20271CF1}" destId="{9C04ADB7-7B5E-463A-A24D-8A9EBD543A34}" srcOrd="0" destOrd="0" presId="urn:microsoft.com/office/officeart/2005/8/layout/hierarchy2"/>
    <dgm:cxn modelId="{164AD541-B37A-41D1-88A2-9D8ABDF15C2D}" type="presParOf" srcId="{E2C5968B-8A93-4D7A-84D1-1E6E20271CF1}" destId="{13F37715-DAA6-48B3-BB4C-D1FBA1ACCA0E}" srcOrd="1" destOrd="0" presId="urn:microsoft.com/office/officeart/2005/8/layout/hierarchy2"/>
    <dgm:cxn modelId="{AB8FFF61-A059-4CE5-993D-490041648E71}" type="presParOf" srcId="{A961470E-9FEB-4A3D-A1DD-0C4C56A747DF}" destId="{D773FB9E-9C8A-4167-990C-866779B960A7}" srcOrd="2" destOrd="0" presId="urn:microsoft.com/office/officeart/2005/8/layout/hierarchy2"/>
    <dgm:cxn modelId="{B934FDB8-B58D-46BF-B203-AAF8D8101875}" type="presParOf" srcId="{D773FB9E-9C8A-4167-990C-866779B960A7}" destId="{AEC6587A-76AF-44E9-BC10-667E8682EB31}" srcOrd="0" destOrd="0" presId="urn:microsoft.com/office/officeart/2005/8/layout/hierarchy2"/>
    <dgm:cxn modelId="{1EE5A43E-0A87-4108-B441-2CBF78D63513}" type="presParOf" srcId="{A961470E-9FEB-4A3D-A1DD-0C4C56A747DF}" destId="{50745FE0-9028-4616-8554-BE582325D8D9}" srcOrd="3" destOrd="0" presId="urn:microsoft.com/office/officeart/2005/8/layout/hierarchy2"/>
    <dgm:cxn modelId="{82E97BEC-F8BB-4CA2-9B51-A72EB291A140}" type="presParOf" srcId="{50745FE0-9028-4616-8554-BE582325D8D9}" destId="{776B66B8-00FC-404C-89CC-70709C5E302B}" srcOrd="0" destOrd="0" presId="urn:microsoft.com/office/officeart/2005/8/layout/hierarchy2"/>
    <dgm:cxn modelId="{5405596F-CEAF-4BED-A537-FE92DE3CCFE7}" type="presParOf" srcId="{50745FE0-9028-4616-8554-BE582325D8D9}" destId="{D8083601-A4C1-4291-8383-B76655C68A52}" srcOrd="1" destOrd="0" presId="urn:microsoft.com/office/officeart/2005/8/layout/hierarchy2"/>
    <dgm:cxn modelId="{2560B992-3FB0-4548-AAA7-7DDF3FD12BCF}" type="presParOf" srcId="{D8083601-A4C1-4291-8383-B76655C68A52}" destId="{31D0A266-AA5A-4E51-BC99-D0CDA70500B6}" srcOrd="0" destOrd="0" presId="urn:microsoft.com/office/officeart/2005/8/layout/hierarchy2"/>
    <dgm:cxn modelId="{D8ADDEC5-3F86-47CD-AD43-F6E111C7D428}" type="presParOf" srcId="{31D0A266-AA5A-4E51-BC99-D0CDA70500B6}" destId="{37A62DE8-991B-4255-B69A-EED90D4303BD}" srcOrd="0" destOrd="0" presId="urn:microsoft.com/office/officeart/2005/8/layout/hierarchy2"/>
    <dgm:cxn modelId="{4F632044-8EAE-4402-A151-9EEFD50F25B1}" type="presParOf" srcId="{D8083601-A4C1-4291-8383-B76655C68A52}" destId="{AF92D9E9-282A-4641-B5FD-7579F1109F89}" srcOrd="1" destOrd="0" presId="urn:microsoft.com/office/officeart/2005/8/layout/hierarchy2"/>
    <dgm:cxn modelId="{B15D33B0-5FA1-4011-A97D-C62D5CAFEA41}" type="presParOf" srcId="{AF92D9E9-282A-4641-B5FD-7579F1109F89}" destId="{CEB35589-E368-4BD1-AB36-49CDB99364D5}" srcOrd="0" destOrd="0" presId="urn:microsoft.com/office/officeart/2005/8/layout/hierarchy2"/>
    <dgm:cxn modelId="{44E018ED-C772-4F67-AF16-DB5BE3E7B82F}" type="presParOf" srcId="{AF92D9E9-282A-4641-B5FD-7579F1109F89}" destId="{F6CFFF34-5A29-415E-B0D9-56B2232F2C3F}" srcOrd="1" destOrd="0" presId="urn:microsoft.com/office/officeart/2005/8/layout/hierarchy2"/>
    <dgm:cxn modelId="{50546F17-39CC-4B87-9188-59949E38B2B2}" type="presParOf" srcId="{8F84034B-D50D-4839-8710-01A10F25A1F7}" destId="{9D22EEE4-FF93-4FD7-9762-7F90B9B2174D}" srcOrd="2" destOrd="0" presId="urn:microsoft.com/office/officeart/2005/8/layout/hierarchy2"/>
    <dgm:cxn modelId="{C4A15C13-1FC9-44CE-A2D2-23790E1F2676}" type="presParOf" srcId="{9D22EEE4-FF93-4FD7-9762-7F90B9B2174D}" destId="{FB9CE7AB-F422-4FE4-9FA5-61325F477F59}" srcOrd="0" destOrd="0" presId="urn:microsoft.com/office/officeart/2005/8/layout/hierarchy2"/>
    <dgm:cxn modelId="{BA16EC7B-E585-4615-85FD-4A035FA9F9C1}" type="presParOf" srcId="{8F84034B-D50D-4839-8710-01A10F25A1F7}" destId="{910573D3-2ABB-423F-AB2B-82AC86F1F3D4}" srcOrd="3" destOrd="0" presId="urn:microsoft.com/office/officeart/2005/8/layout/hierarchy2"/>
    <dgm:cxn modelId="{D8B46AC6-70CC-4FB8-B2D6-CB491ADB4D0D}" type="presParOf" srcId="{910573D3-2ABB-423F-AB2B-82AC86F1F3D4}" destId="{DD8EF61D-0D20-4705-AB55-535AF47A94C5}" srcOrd="0" destOrd="0" presId="urn:microsoft.com/office/officeart/2005/8/layout/hierarchy2"/>
    <dgm:cxn modelId="{1E70D20A-E8FE-4124-B9B6-A82FF3E3474C}" type="presParOf" srcId="{910573D3-2ABB-423F-AB2B-82AC86F1F3D4}" destId="{2F7C9C15-B0CF-40FA-A782-597C35BEAD78}" srcOrd="1" destOrd="0" presId="urn:microsoft.com/office/officeart/2005/8/layout/hierarchy2"/>
    <dgm:cxn modelId="{938E174C-02D9-4A64-A67C-2DC52E12CF21}" type="presParOf" srcId="{2F7C9C15-B0CF-40FA-A782-597C35BEAD78}" destId="{EDCF3DD2-E149-42B6-827D-DBC2235C186A}" srcOrd="0" destOrd="0" presId="urn:microsoft.com/office/officeart/2005/8/layout/hierarchy2"/>
    <dgm:cxn modelId="{9C644FE0-51BA-40CD-8181-41BAFCAE064F}" type="presParOf" srcId="{EDCF3DD2-E149-42B6-827D-DBC2235C186A}" destId="{088DDF99-B61C-4A64-AA14-854E47AF3584}" srcOrd="0" destOrd="0" presId="urn:microsoft.com/office/officeart/2005/8/layout/hierarchy2"/>
    <dgm:cxn modelId="{2910DC2C-22F4-471B-BA96-F92FAC64449C}" type="presParOf" srcId="{2F7C9C15-B0CF-40FA-A782-597C35BEAD78}" destId="{55687D82-6039-4F88-A790-9581699F7786}" srcOrd="1" destOrd="0" presId="urn:microsoft.com/office/officeart/2005/8/layout/hierarchy2"/>
    <dgm:cxn modelId="{24748BE8-893A-4159-AD3F-5B221C8F2E38}" type="presParOf" srcId="{55687D82-6039-4F88-A790-9581699F7786}" destId="{A438051B-3C6F-4543-B441-F2A2CEB90A1B}" srcOrd="0" destOrd="0" presId="urn:microsoft.com/office/officeart/2005/8/layout/hierarchy2"/>
    <dgm:cxn modelId="{11DF97CC-A655-45C5-8049-1359F73FD8F0}"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solidFill>
                <a:srgbClr val="FFFF00"/>
              </a:solidFill>
            </a:rPr>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solidFill>
                <a:srgbClr val="FFFF00"/>
              </a:solidFill>
            </a:rPr>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a:t>0</a:t>
          </a:r>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dirty="0">
              <a:solidFill>
                <a:srgbClr val="FFFF00"/>
              </a:solidFill>
            </a:rPr>
            <a:t>1</a:t>
          </a:r>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88A5BE3-D857-4A15-81D6-A637ABABF1ED}">
      <dgm:prSet phldrT="[Text]"/>
      <dgm:spPr/>
      <dgm:t>
        <a:bodyPr/>
        <a:lstStyle/>
        <a:p>
          <a:r>
            <a:rPr lang="en-US" dirty="0">
              <a:solidFill>
                <a:srgbClr val="FFFF00"/>
              </a:solidFill>
            </a:rPr>
            <a:t>Rents</a:t>
          </a:r>
        </a:p>
      </dgm:t>
    </dgm:pt>
    <dgm:pt modelId="{F04F80F3-0BB1-49CE-B324-F48CC127B456}" type="sibTrans" cxnId="{F59965F7-E8AD-46E8-888E-B82302836DF4}">
      <dgm:prSet/>
      <dgm:spPr/>
      <dgm:t>
        <a:bodyPr/>
        <a:lstStyle/>
        <a:p>
          <a:endParaRPr lang="en-US"/>
        </a:p>
      </dgm:t>
    </dgm:pt>
    <dgm:pt modelId="{78719D9A-1EF8-46FC-8F7F-64CB86D163E5}" type="parTrans" cxnId="{F59965F7-E8AD-46E8-888E-B82302836DF4}">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820B2D0F-F74B-40A0-95BA-388C9698DE34}" type="presOf" srcId="{1C2ABE6B-2194-4104-A754-33FF1C233404}" destId="{B6DAA14B-3305-4F93-A6BA-AC8805E13BBC}" srcOrd="0" destOrd="0" presId="urn:microsoft.com/office/officeart/2005/8/layout/hierarchy2"/>
    <dgm:cxn modelId="{C9E65B15-E4F4-461C-9C6A-2F28F5D83EFF}" type="presOf" srcId="{33401E37-71FE-4451-BCD3-F37629F87B29}" destId="{EDCF3DD2-E149-42B6-827D-DBC2235C186A}" srcOrd="0" destOrd="0" presId="urn:microsoft.com/office/officeart/2005/8/layout/hierarchy2"/>
    <dgm:cxn modelId="{83114918-71A7-4508-BB60-6D29F3987610}" type="presOf" srcId="{9BBA12D4-0609-4551-A692-41B6FD5C6578}" destId="{906EDC7A-0D71-4D4B-BA38-915370AA5ADA}" srcOrd="0" destOrd="0" presId="urn:microsoft.com/office/officeart/2005/8/layout/hierarchy2"/>
    <dgm:cxn modelId="{FA55D71E-D353-4055-9901-A0E5DE76BBFA}" type="presOf" srcId="{364AA1AE-EE94-40DC-A13C-26E16E52F283}" destId="{47273E5C-67B7-4AF6-AC59-BF0E8FE9A07A}" srcOrd="1" destOrd="0" presId="urn:microsoft.com/office/officeart/2005/8/layout/hierarchy2"/>
    <dgm:cxn modelId="{82508B1F-C046-4E6D-8379-95CBB1B52AC0}" type="presOf" srcId="{9BBA12D4-0609-4551-A692-41B6FD5C6578}" destId="{9BF4DBD3-5F95-474B-ADAC-133F9056B28B}" srcOrd="1" destOrd="0" presId="urn:microsoft.com/office/officeart/2005/8/layout/hierarchy2"/>
    <dgm:cxn modelId="{A6D22D21-FEA9-49C5-9D33-5583CCCFFA5C}" type="presOf" srcId="{B5DB198B-E114-4475-880F-7A6C856D26AF}" destId="{4239A36A-38B8-4FB9-9FDC-677CDBD7D5BC}" srcOrd="1" destOrd="0" presId="urn:microsoft.com/office/officeart/2005/8/layout/hierarchy2"/>
    <dgm:cxn modelId="{712CE522-F649-4EF3-9B5D-C272E8111D6F}" type="presOf" srcId="{29B19C76-28E5-47C9-A96C-57318656787A}" destId="{2242881E-6013-4E89-ABE5-27D85D3B39D5}"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805FC92D-2A68-4C98-89AC-F0155A9FA82E}" type="presOf" srcId="{B487B2ED-E69D-4DD6-9E27-3D52FE6528BC}" destId="{7CD5B262-0843-40A9-B018-58A5C8DBE7C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A4436A3B-D498-454F-B14B-2C8869892DA5}" type="presOf" srcId="{CD7A4058-34F4-4D30-B853-2FEEFACFAA91}" destId="{CB8FFB81-E4E3-43C3-8CF6-A920227023D6}" srcOrd="0" destOrd="0" presId="urn:microsoft.com/office/officeart/2005/8/layout/hierarchy2"/>
    <dgm:cxn modelId="{9CE89E3B-C2EC-4AE5-8D94-E2E514BD744D}" type="presOf" srcId="{8D300FD8-F99E-4E8E-904B-BA6027F12312}" destId="{37F8AF4D-6047-40EA-841C-0CB07C1CC88F}" srcOrd="1" destOrd="0" presId="urn:microsoft.com/office/officeart/2005/8/layout/hierarchy2"/>
    <dgm:cxn modelId="{33DDF23D-32A7-494B-9292-7DBE41F60B8D}" type="presOf" srcId="{78719D9A-1EF8-46FC-8F7F-64CB86D163E5}" destId="{D773FB9E-9C8A-4167-990C-866779B960A7}" srcOrd="0" destOrd="0" presId="urn:microsoft.com/office/officeart/2005/8/layout/hierarchy2"/>
    <dgm:cxn modelId="{6978CD3E-50DD-4F2F-8842-9B96C80D14C6}" type="presOf" srcId="{2C0E8DAB-083B-498A-A610-C8E540D1F95F}" destId="{B110B952-0C9F-4163-9C30-E699F6BC7E5B}" srcOrd="0" destOrd="0" presId="urn:microsoft.com/office/officeart/2005/8/layout/hierarchy2"/>
    <dgm:cxn modelId="{184EF163-ECF9-4321-A020-8399ABBECDF0}" type="presOf" srcId="{F79E7C3E-1450-474E-8C09-C55A71BFC6B5}" destId="{20234416-28EC-4241-BCF5-E0C7F6003066}" srcOrd="0" destOrd="0" presId="urn:microsoft.com/office/officeart/2005/8/layout/hierarchy2"/>
    <dgm:cxn modelId="{C70E1F6A-560B-485D-B002-693C091499D3}" type="presOf" srcId="{5298254B-75EF-4481-9316-64F54046A9CE}" destId="{AD69DD67-DA8B-4327-8FB6-B1ED5881B6C0}"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4C64404B-F17F-498B-AC6F-4AAB3063650B}" type="presOf" srcId="{192981D6-D395-421F-849F-8CEA5A562D44}" destId="{246D3C73-DB90-4F3F-B2CE-19B8FAF892C5}" srcOrd="1" destOrd="0" presId="urn:microsoft.com/office/officeart/2005/8/layout/hierarchy2"/>
    <dgm:cxn modelId="{8FDC4A4F-9C6C-486E-B3E4-555C5E4207F9}" type="presOf" srcId="{35620437-B674-441E-BE64-127B11C8921C}" destId="{C7F46534-8252-45D8-B9A1-8986B75AB1C1}" srcOrd="1" destOrd="0" presId="urn:microsoft.com/office/officeart/2005/8/layout/hierarchy2"/>
    <dgm:cxn modelId="{9A715750-374F-434B-9B2C-B1401ACF2D93}" type="presOf" srcId="{C69F461A-897A-4BF5-9B75-F51BC5391E24}" destId="{9BCABDBA-7F17-4ABD-88F5-05078D8F9D3D}" srcOrd="0" destOrd="0" presId="urn:microsoft.com/office/officeart/2005/8/layout/hierarchy2"/>
    <dgm:cxn modelId="{8304F450-097A-45F0-A58A-7B0D87521333}" type="presOf" srcId="{B5DB198B-E114-4475-880F-7A6C856D26AF}" destId="{F0640859-70FD-45E2-89B2-966EFB26F72D}" srcOrd="0" destOrd="0" presId="urn:microsoft.com/office/officeart/2005/8/layout/hierarchy2"/>
    <dgm:cxn modelId="{29073871-976D-4F54-B362-55658D6A030A}" type="presOf" srcId="{51CA0FC4-56AD-4A14-A18D-AD08A9D56AF2}" destId="{2951EFB9-CA63-48AD-A351-B1EC841ED46A}" srcOrd="0" destOrd="0" presId="urn:microsoft.com/office/officeart/2005/8/layout/hierarchy2"/>
    <dgm:cxn modelId="{3385CD54-1571-405C-BC66-BA0A8CB6022B}" type="presOf" srcId="{DF7B78C9-B3EF-44CF-852D-36C695E50F17}" destId="{A40036BC-E5D6-446C-80F6-C7A4B80883DA}" srcOrd="0" destOrd="0" presId="urn:microsoft.com/office/officeart/2005/8/layout/hierarchy2"/>
    <dgm:cxn modelId="{01E16659-6BF0-4F40-AFE6-598E3A513858}" type="presOf" srcId="{E3D7FB9E-9622-4165-894E-263143EEC98E}" destId="{A89A13DB-233E-4EEC-9999-82C30F66A90E}" srcOrd="1" destOrd="0" presId="urn:microsoft.com/office/officeart/2005/8/layout/hierarchy2"/>
    <dgm:cxn modelId="{738AAB7A-912B-4719-96F7-02F7AB4DED54}" type="presOf" srcId="{62A74657-1757-4134-B32F-736F54F796F4}" destId="{0D57AE7D-6277-4AFD-8A7D-B6521F402FAC}"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EF484C81-1564-40C6-8A99-4375D400BE7B}" type="presOf" srcId="{33401E37-71FE-4451-BCD3-F37629F87B29}" destId="{088DDF99-B61C-4A64-AA14-854E47AF3584}" srcOrd="1" destOrd="0" presId="urn:microsoft.com/office/officeart/2005/8/layout/hierarchy2"/>
    <dgm:cxn modelId="{D7F37782-298E-488D-93D6-CE2FF33808C8}" type="presOf" srcId="{2B250F0C-4E60-4888-AB85-917A9C3905BD}" destId="{FB9CE7AB-F422-4FE4-9FA5-61325F477F59}" srcOrd="1" destOrd="0" presId="urn:microsoft.com/office/officeart/2005/8/layout/hierarchy2"/>
    <dgm:cxn modelId="{450B9A8A-C7F1-4A28-B3A2-140E129B47ED}" type="presOf" srcId="{E6A63798-4050-4A2F-9AA9-FB5D925F7930}" destId="{D2915285-78D3-4FD7-B30D-F18D871355D3}" srcOrd="0" destOrd="0" presId="urn:microsoft.com/office/officeart/2005/8/layout/hierarchy2"/>
    <dgm:cxn modelId="{76BC8C90-039A-4034-990B-FE7289FE1AFA}" type="presOf" srcId="{29B19C76-28E5-47C9-A96C-57318656787A}" destId="{7F788EF5-DC52-4163-B798-0DFF5CF2C276}" srcOrd="0" destOrd="0" presId="urn:microsoft.com/office/officeart/2005/8/layout/hierarchy2"/>
    <dgm:cxn modelId="{CDB6B690-7317-4459-BBBD-57BFEB68D7DC}" type="presOf" srcId="{192981D6-D395-421F-849F-8CEA5A562D44}" destId="{E896778B-EE3E-4BFF-9DFE-42B988C3A32F}"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6D05DE99-9AEB-4372-9924-96760BDC31EB}" type="presOf" srcId="{C69F461A-897A-4BF5-9B75-F51BC5391E24}" destId="{5FEF92C6-AD1B-43F2-B683-83434038F417}" srcOrd="1" destOrd="0" presId="urn:microsoft.com/office/officeart/2005/8/layout/hierarchy2"/>
    <dgm:cxn modelId="{BB1FB89D-0627-4D31-80AA-EAD49174DA53}" type="presOf" srcId="{5BF11984-0E64-4B57-B875-2E1B0B00A098}" destId="{37A62DE8-991B-4255-B69A-EED90D4303BD}" srcOrd="1" destOrd="0" presId="urn:microsoft.com/office/officeart/2005/8/layout/hierarchy2"/>
    <dgm:cxn modelId="{784ABBA2-A7E0-4E65-8DEB-0A4E0BD1705C}" type="presOf" srcId="{8D300FD8-F99E-4E8E-904B-BA6027F12312}" destId="{EA7B220E-DA23-4680-8C80-00CBE08DC458}" srcOrd="0" destOrd="0" presId="urn:microsoft.com/office/officeart/2005/8/layout/hierarchy2"/>
    <dgm:cxn modelId="{D62022A7-0344-4BAC-942F-A7E0FEDEF5EA}" type="presOf" srcId="{D9A682CB-5DDE-43AB-919F-8B7F7B104615}" destId="{73BB7357-1A7B-4050-88C4-790ADBCB625D}" srcOrd="0" destOrd="0" presId="urn:microsoft.com/office/officeart/2005/8/layout/hierarchy2"/>
    <dgm:cxn modelId="{3D1D20A9-1014-4D15-BFE0-0A203E049211}" type="presOf" srcId="{B88A5BE3-D857-4A15-81D6-A637ABABF1ED}" destId="{776B66B8-00FC-404C-89CC-70709C5E302B}" srcOrd="0" destOrd="0" presId="urn:microsoft.com/office/officeart/2005/8/layout/hierarchy2"/>
    <dgm:cxn modelId="{74D236AE-2AA8-40EB-859E-5D60C98C9203}" type="presOf" srcId="{3B1B22F4-350F-4BC1-A123-F6062B0A8B95}" destId="{E39695A4-54B7-4CB7-AA93-918708DEE7F7}" srcOrd="1" destOrd="0" presId="urn:microsoft.com/office/officeart/2005/8/layout/hierarchy2"/>
    <dgm:cxn modelId="{2E97FEAF-8168-47BD-AEE4-A69B0D53703B}" type="presOf" srcId="{AB713054-F984-4E73-B88E-60C1BFF55F0C}" destId="{9C04ADB7-7B5E-463A-A24D-8A9EBD543A34}" srcOrd="0" destOrd="0" presId="urn:microsoft.com/office/officeart/2005/8/layout/hierarchy2"/>
    <dgm:cxn modelId="{C6A173B6-0F76-4E7E-8E4E-CE3DFB3DF9D5}" type="presOf" srcId="{3B1B22F4-350F-4BC1-A123-F6062B0A8B95}" destId="{BA0C878D-3867-44B7-9E66-E292FB7D0CD3}" srcOrd="0" destOrd="0" presId="urn:microsoft.com/office/officeart/2005/8/layout/hierarchy2"/>
    <dgm:cxn modelId="{FB356FBD-8B97-412D-A474-EA1CA486FD84}" type="presOf" srcId="{5BF11984-0E64-4B57-B875-2E1B0B00A098}" destId="{31D0A266-AA5A-4E51-BC99-D0CDA70500B6}"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95DEBCC1-C5E2-4920-B31E-C0FF41718270}" type="presOf" srcId="{78719D9A-1EF8-46FC-8F7F-64CB86D163E5}" destId="{AEC6587A-76AF-44E9-BC10-667E8682EB31}"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35B3A2CB-9BD6-46E5-A663-45017D15310E}" type="presOf" srcId="{364AA1AE-EE94-40DC-A13C-26E16E52F283}" destId="{FE373A7E-3635-4340-9347-46B6BFBFD200}" srcOrd="0" destOrd="0" presId="urn:microsoft.com/office/officeart/2005/8/layout/hierarchy2"/>
    <dgm:cxn modelId="{2CAB9CCC-9C15-42A2-B6D4-E60A347C2F6A}" type="presOf" srcId="{51CA0FC4-56AD-4A14-A18D-AD08A9D56AF2}" destId="{34D20AF5-6735-4F2F-803B-ACF9EE36BEA2}" srcOrd="1" destOrd="0" presId="urn:microsoft.com/office/officeart/2005/8/layout/hierarchy2"/>
    <dgm:cxn modelId="{7B483DCF-870E-4995-916C-8934A308EDCE}" type="presOf" srcId="{62A74657-1757-4134-B32F-736F54F796F4}" destId="{31B006C0-0EA0-4561-A653-10E38A298D09}"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38614BDA-D8ED-4019-997E-A34A54C153FC}" type="presOf" srcId="{48D4D2DD-923D-473B-8FF8-F00B40868278}" destId="{3DC07AF5-D86B-4C94-B519-7A6277D2FBCD}" srcOrd="0" destOrd="0" presId="urn:microsoft.com/office/officeart/2005/8/layout/hierarchy2"/>
    <dgm:cxn modelId="{3983FDDA-64DB-43A6-9284-02BBF587779A}" type="presOf" srcId="{E3D7FB9E-9622-4165-894E-263143EEC98E}" destId="{86B348EC-F8BD-4917-A3B0-428897B6BCC8}" srcOrd="0" destOrd="0" presId="urn:microsoft.com/office/officeart/2005/8/layout/hierarchy2"/>
    <dgm:cxn modelId="{11795EDF-BBEE-4B6A-BBBF-DE0D3DBAD7D1}" type="presOf" srcId="{195B9EE5-1EFB-4F31-AB89-D8A0164D7F56}" destId="{6584FD33-B777-4F82-B4D0-B5E46AC2C02D}"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B422B6EB-EB6F-4AA2-A940-B2103C988373}" srcId="{195B9EE5-1EFB-4F31-AB89-D8A0164D7F56}" destId="{565E1BEE-27C3-4F31-A8B1-EE2149CF7DB5}" srcOrd="0" destOrd="0" parTransId="{29B19C76-28E5-47C9-A96C-57318656787A}" sibTransId="{1314FB65-4B3B-4AA7-9A8F-1611F4F04A90}"/>
    <dgm:cxn modelId="{C245F3EC-4D00-4362-8997-C1C6F746EC9E}" type="presOf" srcId="{4AC740F5-7A0B-425C-9B3E-37C36A205422}" destId="{DD8EF61D-0D20-4705-AB55-535AF47A94C5}"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FE824BF1-6540-4591-B8CF-71D3B7D846E7}" type="presOf" srcId="{2B250F0C-4E60-4888-AB85-917A9C3905BD}" destId="{9D22EEE4-FF93-4FD7-9762-7F90B9B2174D}" srcOrd="0" destOrd="0" presId="urn:microsoft.com/office/officeart/2005/8/layout/hierarchy2"/>
    <dgm:cxn modelId="{D6D9C2F3-45D5-46CD-9DEC-935FFE1F125F}" type="presOf" srcId="{F0B9BAFF-14FA-4FD1-90AF-A0E86CFD26E0}" destId="{A438051B-3C6F-4543-B441-F2A2CEB90A1B}" srcOrd="0" destOrd="0" presId="urn:microsoft.com/office/officeart/2005/8/layout/hierarchy2"/>
    <dgm:cxn modelId="{281B5DF7-21D0-4FB3-AE22-F2C7889FD76C}" type="presOf" srcId="{565E1BEE-27C3-4F31-A8B1-EE2149CF7DB5}" destId="{3F4CF3E3-0AF7-4852-917A-846D9EF91ABA}" srcOrd="0"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5ED220F8-F717-4A6E-BC28-102F7380584F}" type="presOf" srcId="{AC412031-9545-4DC8-ACBC-5942C63FF0B9}" destId="{CEB35589-E368-4BD1-AB36-49CDB99364D5}" srcOrd="0" destOrd="0" presId="urn:microsoft.com/office/officeart/2005/8/layout/hierarchy2"/>
    <dgm:cxn modelId="{2BDF84FB-E381-4866-AA33-1A81BC3471EA}" type="presOf" srcId="{35620437-B674-441E-BE64-127B11C8921C}" destId="{F6E4463E-7AB1-40C6-9184-A50DB147E61E}" srcOrd="0" destOrd="0" presId="urn:microsoft.com/office/officeart/2005/8/layout/hierarchy2"/>
    <dgm:cxn modelId="{FE9778FC-EAD9-4BFB-BB28-03AB99FF07B1}" type="presOf" srcId="{9DE36E45-D8F6-4E64-BE13-DED9608A523D}" destId="{70CFE622-9822-4AED-B673-DD47B2D762F4}" srcOrd="0" destOrd="0" presId="urn:microsoft.com/office/officeart/2005/8/layout/hierarchy2"/>
    <dgm:cxn modelId="{569CDCFA-8D46-49F9-A995-E6AB49C105A2}" type="presParOf" srcId="{B6DAA14B-3305-4F93-A6BA-AC8805E13BBC}" destId="{45E3ECBA-C6D0-4585-880A-A01F56B443D6}" srcOrd="0" destOrd="0" presId="urn:microsoft.com/office/officeart/2005/8/layout/hierarchy2"/>
    <dgm:cxn modelId="{62B9325F-697B-49AB-9ABE-B309E69F0956}" type="presParOf" srcId="{45E3ECBA-C6D0-4585-880A-A01F56B443D6}" destId="{AD69DD67-DA8B-4327-8FB6-B1ED5881B6C0}" srcOrd="0" destOrd="0" presId="urn:microsoft.com/office/officeart/2005/8/layout/hierarchy2"/>
    <dgm:cxn modelId="{AABF5F14-274F-413D-BDEF-12DF7B9D60C4}" type="presParOf" srcId="{45E3ECBA-C6D0-4585-880A-A01F56B443D6}" destId="{AEFB50EF-9B7B-4A67-8A06-3768D82F4F35}" srcOrd="1" destOrd="0" presId="urn:microsoft.com/office/officeart/2005/8/layout/hierarchy2"/>
    <dgm:cxn modelId="{58224399-9FDC-4C26-A10D-3EC0ED7E0E6C}" type="presParOf" srcId="{AEFB50EF-9B7B-4A67-8A06-3768D82F4F35}" destId="{906EDC7A-0D71-4D4B-BA38-915370AA5ADA}" srcOrd="0" destOrd="0" presId="urn:microsoft.com/office/officeart/2005/8/layout/hierarchy2"/>
    <dgm:cxn modelId="{E022C2BB-5E73-4DAA-BEBF-85246B69E57F}" type="presParOf" srcId="{906EDC7A-0D71-4D4B-BA38-915370AA5ADA}" destId="{9BF4DBD3-5F95-474B-ADAC-133F9056B28B}" srcOrd="0" destOrd="0" presId="urn:microsoft.com/office/officeart/2005/8/layout/hierarchy2"/>
    <dgm:cxn modelId="{ACA2559B-48E8-49A4-88C6-79C5D2729133}" type="presParOf" srcId="{AEFB50EF-9B7B-4A67-8A06-3768D82F4F35}" destId="{7D96E242-F765-43D2-885D-856E91BD7876}" srcOrd="1" destOrd="0" presId="urn:microsoft.com/office/officeart/2005/8/layout/hierarchy2"/>
    <dgm:cxn modelId="{786D5F1E-29B5-491C-8535-11E556D77E4E}" type="presParOf" srcId="{7D96E242-F765-43D2-885D-856E91BD7876}" destId="{73BB7357-1A7B-4050-88C4-790ADBCB625D}" srcOrd="0" destOrd="0" presId="urn:microsoft.com/office/officeart/2005/8/layout/hierarchy2"/>
    <dgm:cxn modelId="{562124B5-E16D-4F07-A047-CAF408C001EF}" type="presParOf" srcId="{7D96E242-F765-43D2-885D-856E91BD7876}" destId="{D56EE5CC-C4D8-4DA6-AC06-6FF6333366BE}" srcOrd="1" destOrd="0" presId="urn:microsoft.com/office/officeart/2005/8/layout/hierarchy2"/>
    <dgm:cxn modelId="{E986582C-4E16-42D2-B5FB-D07122956962}" type="presParOf" srcId="{D56EE5CC-C4D8-4DA6-AC06-6FF6333366BE}" destId="{2951EFB9-CA63-48AD-A351-B1EC841ED46A}" srcOrd="0" destOrd="0" presId="urn:microsoft.com/office/officeart/2005/8/layout/hierarchy2"/>
    <dgm:cxn modelId="{6A72E8C9-5D1C-40A4-82AD-D61BAF45A3A9}" type="presParOf" srcId="{2951EFB9-CA63-48AD-A351-B1EC841ED46A}" destId="{34D20AF5-6735-4F2F-803B-ACF9EE36BEA2}" srcOrd="0" destOrd="0" presId="urn:microsoft.com/office/officeart/2005/8/layout/hierarchy2"/>
    <dgm:cxn modelId="{A0BB5BE7-083E-4BA7-947D-90D302193D41}" type="presParOf" srcId="{D56EE5CC-C4D8-4DA6-AC06-6FF6333366BE}" destId="{E4EEF5AC-A0E9-4DFF-973A-8F4B97B35161}" srcOrd="1" destOrd="0" presId="urn:microsoft.com/office/officeart/2005/8/layout/hierarchy2"/>
    <dgm:cxn modelId="{7150D7FA-0F65-4704-8197-2A9F9D0C1C40}" type="presParOf" srcId="{E4EEF5AC-A0E9-4DFF-973A-8F4B97B35161}" destId="{A40036BC-E5D6-446C-80F6-C7A4B80883DA}" srcOrd="0" destOrd="0" presId="urn:microsoft.com/office/officeart/2005/8/layout/hierarchy2"/>
    <dgm:cxn modelId="{33DF08D2-771D-480E-BD91-6C4371652149}" type="presParOf" srcId="{E4EEF5AC-A0E9-4DFF-973A-8F4B97B35161}" destId="{4862C7B3-1512-4C83-B2EB-00C9D604D13A}" srcOrd="1" destOrd="0" presId="urn:microsoft.com/office/officeart/2005/8/layout/hierarchy2"/>
    <dgm:cxn modelId="{C9E3B3D2-2644-4C2F-A8E2-68390421FCE9}" type="presParOf" srcId="{4862C7B3-1512-4C83-B2EB-00C9D604D13A}" destId="{0D57AE7D-6277-4AFD-8A7D-B6521F402FAC}" srcOrd="0" destOrd="0" presId="urn:microsoft.com/office/officeart/2005/8/layout/hierarchy2"/>
    <dgm:cxn modelId="{2F341615-80D7-4239-8EBF-4E5334A6D2AE}" type="presParOf" srcId="{0D57AE7D-6277-4AFD-8A7D-B6521F402FAC}" destId="{31B006C0-0EA0-4561-A653-10E38A298D09}" srcOrd="0" destOrd="0" presId="urn:microsoft.com/office/officeart/2005/8/layout/hierarchy2"/>
    <dgm:cxn modelId="{CF569B2A-5F6B-451C-A81E-847347DCEEBF}" type="presParOf" srcId="{4862C7B3-1512-4C83-B2EB-00C9D604D13A}" destId="{A579D7FC-93FC-448F-ACFD-7487307B41E8}" srcOrd="1" destOrd="0" presId="urn:microsoft.com/office/officeart/2005/8/layout/hierarchy2"/>
    <dgm:cxn modelId="{C8A06C97-322D-43EB-AF76-7371E2ABC05A}" type="presParOf" srcId="{A579D7FC-93FC-448F-ACFD-7487307B41E8}" destId="{70CFE622-9822-4AED-B673-DD47B2D762F4}" srcOrd="0" destOrd="0" presId="urn:microsoft.com/office/officeart/2005/8/layout/hierarchy2"/>
    <dgm:cxn modelId="{E72DE9CB-EB5F-427E-B0B1-63C7BB678D84}" type="presParOf" srcId="{A579D7FC-93FC-448F-ACFD-7487307B41E8}" destId="{4AD98EA5-1F56-4711-9B92-25B6221F5D9E}" srcOrd="1" destOrd="0" presId="urn:microsoft.com/office/officeart/2005/8/layout/hierarchy2"/>
    <dgm:cxn modelId="{7C3B5722-837E-40B3-AC7B-A28DC4D8B5B7}" type="presParOf" srcId="{D56EE5CC-C4D8-4DA6-AC06-6FF6333366BE}" destId="{F6E4463E-7AB1-40C6-9184-A50DB147E61E}" srcOrd="2" destOrd="0" presId="urn:microsoft.com/office/officeart/2005/8/layout/hierarchy2"/>
    <dgm:cxn modelId="{8A1211CF-269D-4EA6-A640-76F879287E4D}" type="presParOf" srcId="{F6E4463E-7AB1-40C6-9184-A50DB147E61E}" destId="{C7F46534-8252-45D8-B9A1-8986B75AB1C1}" srcOrd="0" destOrd="0" presId="urn:microsoft.com/office/officeart/2005/8/layout/hierarchy2"/>
    <dgm:cxn modelId="{67F8D906-7538-4DB1-99D8-0DE723BE401B}" type="presParOf" srcId="{D56EE5CC-C4D8-4DA6-AC06-6FF6333366BE}" destId="{6F982ADB-6E9B-4D23-92D6-6624D24AFD01}" srcOrd="3" destOrd="0" presId="urn:microsoft.com/office/officeart/2005/8/layout/hierarchy2"/>
    <dgm:cxn modelId="{D725B19B-C0BA-45F1-9914-88336464367F}" type="presParOf" srcId="{6F982ADB-6E9B-4D23-92D6-6624D24AFD01}" destId="{B110B952-0C9F-4163-9C30-E699F6BC7E5B}" srcOrd="0" destOrd="0" presId="urn:microsoft.com/office/officeart/2005/8/layout/hierarchy2"/>
    <dgm:cxn modelId="{CB2DB4E3-A851-4821-B317-AA2D92CE8B8C}" type="presParOf" srcId="{6F982ADB-6E9B-4D23-92D6-6624D24AFD01}" destId="{2BF6DC36-E629-4E6B-9446-5265AE188E80}" srcOrd="1" destOrd="0" presId="urn:microsoft.com/office/officeart/2005/8/layout/hierarchy2"/>
    <dgm:cxn modelId="{601B8126-DFC6-4EAE-888A-040F1149269E}" type="presParOf" srcId="{2BF6DC36-E629-4E6B-9446-5265AE188E80}" destId="{86B348EC-F8BD-4917-A3B0-428897B6BCC8}" srcOrd="0" destOrd="0" presId="urn:microsoft.com/office/officeart/2005/8/layout/hierarchy2"/>
    <dgm:cxn modelId="{77D22FB5-46F2-4B1B-9FA4-CD74CBC0D562}" type="presParOf" srcId="{86B348EC-F8BD-4917-A3B0-428897B6BCC8}" destId="{A89A13DB-233E-4EEC-9999-82C30F66A90E}" srcOrd="0" destOrd="0" presId="urn:microsoft.com/office/officeart/2005/8/layout/hierarchy2"/>
    <dgm:cxn modelId="{8ABE4A40-BC3F-4615-86B5-76E03E3BC819}" type="presParOf" srcId="{2BF6DC36-E629-4E6B-9446-5265AE188E80}" destId="{9D1C3DFE-3D16-461B-9452-FF21CAE520FE}" srcOrd="1" destOrd="0" presId="urn:microsoft.com/office/officeart/2005/8/layout/hierarchy2"/>
    <dgm:cxn modelId="{1E131E46-CFFB-40D2-81F4-D077762E7A97}" type="presParOf" srcId="{9D1C3DFE-3D16-461B-9452-FF21CAE520FE}" destId="{20234416-28EC-4241-BCF5-E0C7F6003066}" srcOrd="0" destOrd="0" presId="urn:microsoft.com/office/officeart/2005/8/layout/hierarchy2"/>
    <dgm:cxn modelId="{008599AC-65FF-47E2-A589-7F16E0FE3521}" type="presParOf" srcId="{9D1C3DFE-3D16-461B-9452-FF21CAE520FE}" destId="{0EF6E8C9-E1BA-4E19-BC66-FD9A558808B2}" srcOrd="1" destOrd="0" presId="urn:microsoft.com/office/officeart/2005/8/layout/hierarchy2"/>
    <dgm:cxn modelId="{E2217064-88CB-4028-BE60-0FCA4CF19BCE}" type="presParOf" srcId="{0EF6E8C9-E1BA-4E19-BC66-FD9A558808B2}" destId="{F0640859-70FD-45E2-89B2-966EFB26F72D}" srcOrd="0" destOrd="0" presId="urn:microsoft.com/office/officeart/2005/8/layout/hierarchy2"/>
    <dgm:cxn modelId="{EBCD3038-C10D-49FF-9513-B8CA4BFC00BE}" type="presParOf" srcId="{F0640859-70FD-45E2-89B2-966EFB26F72D}" destId="{4239A36A-38B8-4FB9-9FDC-677CDBD7D5BC}" srcOrd="0" destOrd="0" presId="urn:microsoft.com/office/officeart/2005/8/layout/hierarchy2"/>
    <dgm:cxn modelId="{2B80F042-3379-4707-985B-CED6059AF8A1}" type="presParOf" srcId="{0EF6E8C9-E1BA-4E19-BC66-FD9A558808B2}" destId="{5B9270CC-0708-40EC-ABEB-251A379A4467}" srcOrd="1" destOrd="0" presId="urn:microsoft.com/office/officeart/2005/8/layout/hierarchy2"/>
    <dgm:cxn modelId="{598EEE9D-CD22-4294-8273-935A2DA1490C}" type="presParOf" srcId="{5B9270CC-0708-40EC-ABEB-251A379A4467}" destId="{D2915285-78D3-4FD7-B30D-F18D871355D3}" srcOrd="0" destOrd="0" presId="urn:microsoft.com/office/officeart/2005/8/layout/hierarchy2"/>
    <dgm:cxn modelId="{938BBD00-18BA-425A-9311-3E2E1166B429}" type="presParOf" srcId="{5B9270CC-0708-40EC-ABEB-251A379A4467}" destId="{F31FAB54-D8C9-448C-A375-04B995ED75DA}" srcOrd="1" destOrd="0" presId="urn:microsoft.com/office/officeart/2005/8/layout/hierarchy2"/>
    <dgm:cxn modelId="{0C0B77F7-8E84-46B6-8C4F-9F30BE6C040F}" type="presParOf" srcId="{2BF6DC36-E629-4E6B-9446-5265AE188E80}" destId="{EA7B220E-DA23-4680-8C80-00CBE08DC458}" srcOrd="2" destOrd="0" presId="urn:microsoft.com/office/officeart/2005/8/layout/hierarchy2"/>
    <dgm:cxn modelId="{3AE5E033-CE55-484C-91F3-5917ED85D881}" type="presParOf" srcId="{EA7B220E-DA23-4680-8C80-00CBE08DC458}" destId="{37F8AF4D-6047-40EA-841C-0CB07C1CC88F}" srcOrd="0" destOrd="0" presId="urn:microsoft.com/office/officeart/2005/8/layout/hierarchy2"/>
    <dgm:cxn modelId="{51CCA419-FA0A-4D45-B2A9-CBC1D78D4C34}" type="presParOf" srcId="{2BF6DC36-E629-4E6B-9446-5265AE188E80}" destId="{4F729DA6-FFF5-41EA-88DB-8D6F545658BD}" srcOrd="3" destOrd="0" presId="urn:microsoft.com/office/officeart/2005/8/layout/hierarchy2"/>
    <dgm:cxn modelId="{42D61012-7702-4A47-9D9F-E43E93A6FA71}" type="presParOf" srcId="{4F729DA6-FFF5-41EA-88DB-8D6F545658BD}" destId="{6584FD33-B777-4F82-B4D0-B5E46AC2C02D}" srcOrd="0" destOrd="0" presId="urn:microsoft.com/office/officeart/2005/8/layout/hierarchy2"/>
    <dgm:cxn modelId="{01324852-BFBE-4B00-B9F7-DFD390F0CBDB}" type="presParOf" srcId="{4F729DA6-FFF5-41EA-88DB-8D6F545658BD}" destId="{B6A9D6FB-61F8-477C-881C-411468F8CA77}" srcOrd="1" destOrd="0" presId="urn:microsoft.com/office/officeart/2005/8/layout/hierarchy2"/>
    <dgm:cxn modelId="{111D23D3-8ECA-4437-A53A-EC0D39EA721C}" type="presParOf" srcId="{B6A9D6FB-61F8-477C-881C-411468F8CA77}" destId="{7F788EF5-DC52-4163-B798-0DFF5CF2C276}" srcOrd="0" destOrd="0" presId="urn:microsoft.com/office/officeart/2005/8/layout/hierarchy2"/>
    <dgm:cxn modelId="{F19D7705-F685-4086-9113-821A8C08B5FA}" type="presParOf" srcId="{7F788EF5-DC52-4163-B798-0DFF5CF2C276}" destId="{2242881E-6013-4E89-ABE5-27D85D3B39D5}" srcOrd="0" destOrd="0" presId="urn:microsoft.com/office/officeart/2005/8/layout/hierarchy2"/>
    <dgm:cxn modelId="{4FA14BA2-3635-48CE-8B99-8CC052FAB06B}" type="presParOf" srcId="{B6A9D6FB-61F8-477C-881C-411468F8CA77}" destId="{DA823D4C-8F32-4819-94E6-0D1F8DF4E996}" srcOrd="1" destOrd="0" presId="urn:microsoft.com/office/officeart/2005/8/layout/hierarchy2"/>
    <dgm:cxn modelId="{3D0BAB2E-D650-4B87-B364-5B556B5B9CCB}" type="presParOf" srcId="{DA823D4C-8F32-4819-94E6-0D1F8DF4E996}" destId="{3F4CF3E3-0AF7-4852-917A-846D9EF91ABA}" srcOrd="0" destOrd="0" presId="urn:microsoft.com/office/officeart/2005/8/layout/hierarchy2"/>
    <dgm:cxn modelId="{77763831-3D5A-445B-828F-CACB28679A68}" type="presParOf" srcId="{DA823D4C-8F32-4819-94E6-0D1F8DF4E996}" destId="{A4782F4C-C108-4C83-ABEF-FBE3B5816532}" srcOrd="1" destOrd="0" presId="urn:microsoft.com/office/officeart/2005/8/layout/hierarchy2"/>
    <dgm:cxn modelId="{A4781149-DE51-4225-9AB4-B75DB1EEF9A5}" type="presParOf" srcId="{AEFB50EF-9B7B-4A67-8A06-3768D82F4F35}" destId="{9BCABDBA-7F17-4ABD-88F5-05078D8F9D3D}" srcOrd="2" destOrd="0" presId="urn:microsoft.com/office/officeart/2005/8/layout/hierarchy2"/>
    <dgm:cxn modelId="{50E96BC7-7C2A-483F-A960-551BBA2B69A6}" type="presParOf" srcId="{9BCABDBA-7F17-4ABD-88F5-05078D8F9D3D}" destId="{5FEF92C6-AD1B-43F2-B683-83434038F417}" srcOrd="0" destOrd="0" presId="urn:microsoft.com/office/officeart/2005/8/layout/hierarchy2"/>
    <dgm:cxn modelId="{4E830159-6E1D-47EE-9A6C-8C7DF924F3BE}" type="presParOf" srcId="{AEFB50EF-9B7B-4A67-8A06-3768D82F4F35}" destId="{07B1D72D-4EA7-4449-B9B4-F4DB2D9BF03F}" srcOrd="3" destOrd="0" presId="urn:microsoft.com/office/officeart/2005/8/layout/hierarchy2"/>
    <dgm:cxn modelId="{9C7DC5BE-6E43-4099-A0A4-972F34164890}" type="presParOf" srcId="{07B1D72D-4EA7-4449-B9B4-F4DB2D9BF03F}" destId="{CB8FFB81-E4E3-43C3-8CF6-A920227023D6}" srcOrd="0" destOrd="0" presId="urn:microsoft.com/office/officeart/2005/8/layout/hierarchy2"/>
    <dgm:cxn modelId="{7AB90285-D17B-4C0E-9817-B4A39BB7C42A}" type="presParOf" srcId="{07B1D72D-4EA7-4449-B9B4-F4DB2D9BF03F}" destId="{8F84034B-D50D-4839-8710-01A10F25A1F7}" srcOrd="1" destOrd="0" presId="urn:microsoft.com/office/officeart/2005/8/layout/hierarchy2"/>
    <dgm:cxn modelId="{55794C0A-953D-4405-9263-66FE3B8F6F3E}" type="presParOf" srcId="{8F84034B-D50D-4839-8710-01A10F25A1F7}" destId="{FE373A7E-3635-4340-9347-46B6BFBFD200}" srcOrd="0" destOrd="0" presId="urn:microsoft.com/office/officeart/2005/8/layout/hierarchy2"/>
    <dgm:cxn modelId="{65D34403-D6B7-4A7E-8338-B44F135B3F87}" type="presParOf" srcId="{FE373A7E-3635-4340-9347-46B6BFBFD200}" destId="{47273E5C-67B7-4AF6-AC59-BF0E8FE9A07A}" srcOrd="0" destOrd="0" presId="urn:microsoft.com/office/officeart/2005/8/layout/hierarchy2"/>
    <dgm:cxn modelId="{6E56C15E-770D-4EC2-9B05-02A23C1A2D80}" type="presParOf" srcId="{8F84034B-D50D-4839-8710-01A10F25A1F7}" destId="{B5DDB5CA-DDD2-4470-BC39-E9DD3D8FE6A1}" srcOrd="1" destOrd="0" presId="urn:microsoft.com/office/officeart/2005/8/layout/hierarchy2"/>
    <dgm:cxn modelId="{E6746D4B-156E-41E1-B17E-368304928CF7}" type="presParOf" srcId="{B5DDB5CA-DDD2-4470-BC39-E9DD3D8FE6A1}" destId="{3DC07AF5-D86B-4C94-B519-7A6277D2FBCD}" srcOrd="0" destOrd="0" presId="urn:microsoft.com/office/officeart/2005/8/layout/hierarchy2"/>
    <dgm:cxn modelId="{2593207A-979E-4184-8CFE-1B86AE42D286}" type="presParOf" srcId="{B5DDB5CA-DDD2-4470-BC39-E9DD3D8FE6A1}" destId="{A961470E-9FEB-4A3D-A1DD-0C4C56A747DF}" srcOrd="1" destOrd="0" presId="urn:microsoft.com/office/officeart/2005/8/layout/hierarchy2"/>
    <dgm:cxn modelId="{BF3BB6AE-F289-4B98-865F-DB5592314583}" type="presParOf" srcId="{A961470E-9FEB-4A3D-A1DD-0C4C56A747DF}" destId="{BA0C878D-3867-44B7-9E66-E292FB7D0CD3}" srcOrd="0" destOrd="0" presId="urn:microsoft.com/office/officeart/2005/8/layout/hierarchy2"/>
    <dgm:cxn modelId="{1184F798-A15C-4C86-8AAD-CD3FE36CDC8A}" type="presParOf" srcId="{BA0C878D-3867-44B7-9E66-E292FB7D0CD3}" destId="{E39695A4-54B7-4CB7-AA93-918708DEE7F7}" srcOrd="0" destOrd="0" presId="urn:microsoft.com/office/officeart/2005/8/layout/hierarchy2"/>
    <dgm:cxn modelId="{140E828C-7A6F-486E-ACB2-4C1A10290D9B}" type="presParOf" srcId="{A961470E-9FEB-4A3D-A1DD-0C4C56A747DF}" destId="{499AAD32-7923-4069-AAAF-DC88216620CB}" srcOrd="1" destOrd="0" presId="urn:microsoft.com/office/officeart/2005/8/layout/hierarchy2"/>
    <dgm:cxn modelId="{C2389ED5-769E-4B70-A636-A87E27F75309}" type="presParOf" srcId="{499AAD32-7923-4069-AAAF-DC88216620CB}" destId="{7CD5B262-0843-40A9-B018-58A5C8DBE7C6}" srcOrd="0" destOrd="0" presId="urn:microsoft.com/office/officeart/2005/8/layout/hierarchy2"/>
    <dgm:cxn modelId="{818560F4-70B6-4AD0-B8C5-3C47F6B017F3}" type="presParOf" srcId="{499AAD32-7923-4069-AAAF-DC88216620CB}" destId="{8DE8DDE8-E1AC-4A98-AB4B-1B52197C75D5}" srcOrd="1" destOrd="0" presId="urn:microsoft.com/office/officeart/2005/8/layout/hierarchy2"/>
    <dgm:cxn modelId="{A356982A-80F7-4D04-AFA8-8FF434F9D590}" type="presParOf" srcId="{8DE8DDE8-E1AC-4A98-AB4B-1B52197C75D5}" destId="{E896778B-EE3E-4BFF-9DFE-42B988C3A32F}" srcOrd="0" destOrd="0" presId="urn:microsoft.com/office/officeart/2005/8/layout/hierarchy2"/>
    <dgm:cxn modelId="{6A8D5145-FC2C-486F-B2D6-04EF1316BD5C}" type="presParOf" srcId="{E896778B-EE3E-4BFF-9DFE-42B988C3A32F}" destId="{246D3C73-DB90-4F3F-B2CE-19B8FAF892C5}" srcOrd="0" destOrd="0" presId="urn:microsoft.com/office/officeart/2005/8/layout/hierarchy2"/>
    <dgm:cxn modelId="{AC585234-CCFA-4EE8-B673-DE4AC3D25097}" type="presParOf" srcId="{8DE8DDE8-E1AC-4A98-AB4B-1B52197C75D5}" destId="{E2C5968B-8A93-4D7A-84D1-1E6E20271CF1}" srcOrd="1" destOrd="0" presId="urn:microsoft.com/office/officeart/2005/8/layout/hierarchy2"/>
    <dgm:cxn modelId="{C02AB033-0B56-4D43-8D44-74B5C50CEA38}" type="presParOf" srcId="{E2C5968B-8A93-4D7A-84D1-1E6E20271CF1}" destId="{9C04ADB7-7B5E-463A-A24D-8A9EBD543A34}" srcOrd="0" destOrd="0" presId="urn:microsoft.com/office/officeart/2005/8/layout/hierarchy2"/>
    <dgm:cxn modelId="{164AD541-B37A-41D1-88A2-9D8ABDF15C2D}" type="presParOf" srcId="{E2C5968B-8A93-4D7A-84D1-1E6E20271CF1}" destId="{13F37715-DAA6-48B3-BB4C-D1FBA1ACCA0E}" srcOrd="1" destOrd="0" presId="urn:microsoft.com/office/officeart/2005/8/layout/hierarchy2"/>
    <dgm:cxn modelId="{AB8FFF61-A059-4CE5-993D-490041648E71}" type="presParOf" srcId="{A961470E-9FEB-4A3D-A1DD-0C4C56A747DF}" destId="{D773FB9E-9C8A-4167-990C-866779B960A7}" srcOrd="2" destOrd="0" presId="urn:microsoft.com/office/officeart/2005/8/layout/hierarchy2"/>
    <dgm:cxn modelId="{B934FDB8-B58D-46BF-B203-AAF8D8101875}" type="presParOf" srcId="{D773FB9E-9C8A-4167-990C-866779B960A7}" destId="{AEC6587A-76AF-44E9-BC10-667E8682EB31}" srcOrd="0" destOrd="0" presId="urn:microsoft.com/office/officeart/2005/8/layout/hierarchy2"/>
    <dgm:cxn modelId="{1EE5A43E-0A87-4108-B441-2CBF78D63513}" type="presParOf" srcId="{A961470E-9FEB-4A3D-A1DD-0C4C56A747DF}" destId="{50745FE0-9028-4616-8554-BE582325D8D9}" srcOrd="3" destOrd="0" presId="urn:microsoft.com/office/officeart/2005/8/layout/hierarchy2"/>
    <dgm:cxn modelId="{82E97BEC-F8BB-4CA2-9B51-A72EB291A140}" type="presParOf" srcId="{50745FE0-9028-4616-8554-BE582325D8D9}" destId="{776B66B8-00FC-404C-89CC-70709C5E302B}" srcOrd="0" destOrd="0" presId="urn:microsoft.com/office/officeart/2005/8/layout/hierarchy2"/>
    <dgm:cxn modelId="{5405596F-CEAF-4BED-A537-FE92DE3CCFE7}" type="presParOf" srcId="{50745FE0-9028-4616-8554-BE582325D8D9}" destId="{D8083601-A4C1-4291-8383-B76655C68A52}" srcOrd="1" destOrd="0" presId="urn:microsoft.com/office/officeart/2005/8/layout/hierarchy2"/>
    <dgm:cxn modelId="{2560B992-3FB0-4548-AAA7-7DDF3FD12BCF}" type="presParOf" srcId="{D8083601-A4C1-4291-8383-B76655C68A52}" destId="{31D0A266-AA5A-4E51-BC99-D0CDA70500B6}" srcOrd="0" destOrd="0" presId="urn:microsoft.com/office/officeart/2005/8/layout/hierarchy2"/>
    <dgm:cxn modelId="{D8ADDEC5-3F86-47CD-AD43-F6E111C7D428}" type="presParOf" srcId="{31D0A266-AA5A-4E51-BC99-D0CDA70500B6}" destId="{37A62DE8-991B-4255-B69A-EED90D4303BD}" srcOrd="0" destOrd="0" presId="urn:microsoft.com/office/officeart/2005/8/layout/hierarchy2"/>
    <dgm:cxn modelId="{4F632044-8EAE-4402-A151-9EEFD50F25B1}" type="presParOf" srcId="{D8083601-A4C1-4291-8383-B76655C68A52}" destId="{AF92D9E9-282A-4641-B5FD-7579F1109F89}" srcOrd="1" destOrd="0" presId="urn:microsoft.com/office/officeart/2005/8/layout/hierarchy2"/>
    <dgm:cxn modelId="{B15D33B0-5FA1-4011-A97D-C62D5CAFEA41}" type="presParOf" srcId="{AF92D9E9-282A-4641-B5FD-7579F1109F89}" destId="{CEB35589-E368-4BD1-AB36-49CDB99364D5}" srcOrd="0" destOrd="0" presId="urn:microsoft.com/office/officeart/2005/8/layout/hierarchy2"/>
    <dgm:cxn modelId="{44E018ED-C772-4F67-AF16-DB5BE3E7B82F}" type="presParOf" srcId="{AF92D9E9-282A-4641-B5FD-7579F1109F89}" destId="{F6CFFF34-5A29-415E-B0D9-56B2232F2C3F}" srcOrd="1" destOrd="0" presId="urn:microsoft.com/office/officeart/2005/8/layout/hierarchy2"/>
    <dgm:cxn modelId="{50546F17-39CC-4B87-9188-59949E38B2B2}" type="presParOf" srcId="{8F84034B-D50D-4839-8710-01A10F25A1F7}" destId="{9D22EEE4-FF93-4FD7-9762-7F90B9B2174D}" srcOrd="2" destOrd="0" presId="urn:microsoft.com/office/officeart/2005/8/layout/hierarchy2"/>
    <dgm:cxn modelId="{C4A15C13-1FC9-44CE-A2D2-23790E1F2676}" type="presParOf" srcId="{9D22EEE4-FF93-4FD7-9762-7F90B9B2174D}" destId="{FB9CE7AB-F422-4FE4-9FA5-61325F477F59}" srcOrd="0" destOrd="0" presId="urn:microsoft.com/office/officeart/2005/8/layout/hierarchy2"/>
    <dgm:cxn modelId="{BA16EC7B-E585-4615-85FD-4A035FA9F9C1}" type="presParOf" srcId="{8F84034B-D50D-4839-8710-01A10F25A1F7}" destId="{910573D3-2ABB-423F-AB2B-82AC86F1F3D4}" srcOrd="3" destOrd="0" presId="urn:microsoft.com/office/officeart/2005/8/layout/hierarchy2"/>
    <dgm:cxn modelId="{D8B46AC6-70CC-4FB8-B2D6-CB491ADB4D0D}" type="presParOf" srcId="{910573D3-2ABB-423F-AB2B-82AC86F1F3D4}" destId="{DD8EF61D-0D20-4705-AB55-535AF47A94C5}" srcOrd="0" destOrd="0" presId="urn:microsoft.com/office/officeart/2005/8/layout/hierarchy2"/>
    <dgm:cxn modelId="{1E70D20A-E8FE-4124-B9B6-A82FF3E3474C}" type="presParOf" srcId="{910573D3-2ABB-423F-AB2B-82AC86F1F3D4}" destId="{2F7C9C15-B0CF-40FA-A782-597C35BEAD78}" srcOrd="1" destOrd="0" presId="urn:microsoft.com/office/officeart/2005/8/layout/hierarchy2"/>
    <dgm:cxn modelId="{938E174C-02D9-4A64-A67C-2DC52E12CF21}" type="presParOf" srcId="{2F7C9C15-B0CF-40FA-A782-597C35BEAD78}" destId="{EDCF3DD2-E149-42B6-827D-DBC2235C186A}" srcOrd="0" destOrd="0" presId="urn:microsoft.com/office/officeart/2005/8/layout/hierarchy2"/>
    <dgm:cxn modelId="{9C644FE0-51BA-40CD-8181-41BAFCAE064F}" type="presParOf" srcId="{EDCF3DD2-E149-42B6-827D-DBC2235C186A}" destId="{088DDF99-B61C-4A64-AA14-854E47AF3584}" srcOrd="0" destOrd="0" presId="urn:microsoft.com/office/officeart/2005/8/layout/hierarchy2"/>
    <dgm:cxn modelId="{2910DC2C-22F4-471B-BA96-F92FAC64449C}" type="presParOf" srcId="{2F7C9C15-B0CF-40FA-A782-597C35BEAD78}" destId="{55687D82-6039-4F88-A790-9581699F7786}" srcOrd="1" destOrd="0" presId="urn:microsoft.com/office/officeart/2005/8/layout/hierarchy2"/>
    <dgm:cxn modelId="{24748BE8-893A-4159-AD3F-5B221C8F2E38}" type="presParOf" srcId="{55687D82-6039-4F88-A790-9581699F7786}" destId="{A438051B-3C6F-4543-B441-F2A2CEB90A1B}" srcOrd="0" destOrd="0" presId="urn:microsoft.com/office/officeart/2005/8/layout/hierarchy2"/>
    <dgm:cxn modelId="{11DF97CC-A655-45C5-8049-1359F73FD8F0}"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solidFill>
                <a:srgbClr val="FFFF00"/>
              </a:solidFill>
            </a:rPr>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solidFill>
                <a:schemeClr val="bg1"/>
              </a:solidFill>
            </a:rPr>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solidFill>
                <a:srgbClr val="FFFF00"/>
              </a:solidFill>
            </a:rPr>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solidFill>
                <a:schemeClr val="bg1"/>
              </a:solidFill>
            </a:rPr>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solidFill>
                <a:srgbClr val="FFFF00"/>
              </a:solidFill>
            </a:rPr>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a:solidFill>
                <a:srgbClr val="FFFF00"/>
              </a:solidFill>
            </a:rPr>
            <a:t>0</a:t>
          </a:r>
          <a:endParaRPr lang="en-US" dirty="0">
            <a:solidFill>
              <a:srgbClr val="FFFF00"/>
            </a:solidFill>
          </a:endParaRPr>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dirty="0">
              <a:solidFill>
                <a:schemeClr val="bg1"/>
              </a:solidFill>
            </a:rPr>
            <a:t>1</a:t>
          </a:r>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88A5BE3-D857-4A15-81D6-A637ABABF1ED}">
      <dgm:prSet phldrT="[Text]"/>
      <dgm:spPr/>
      <dgm:t>
        <a:bodyPr/>
        <a:lstStyle/>
        <a:p>
          <a:r>
            <a:rPr lang="en-US" dirty="0">
              <a:solidFill>
                <a:schemeClr val="bg1"/>
              </a:solidFill>
            </a:rPr>
            <a:t>Rents</a:t>
          </a:r>
        </a:p>
      </dgm:t>
    </dgm:pt>
    <dgm:pt modelId="{F04F80F3-0BB1-49CE-B324-F48CC127B456}" type="sibTrans" cxnId="{F59965F7-E8AD-46E8-888E-B82302836DF4}">
      <dgm:prSet/>
      <dgm:spPr/>
      <dgm:t>
        <a:bodyPr/>
        <a:lstStyle/>
        <a:p>
          <a:endParaRPr lang="en-US"/>
        </a:p>
      </dgm:t>
    </dgm:pt>
    <dgm:pt modelId="{78719D9A-1EF8-46FC-8F7F-64CB86D163E5}" type="parTrans" cxnId="{F59965F7-E8AD-46E8-888E-B82302836DF4}">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820B2D0F-F74B-40A0-95BA-388C9698DE34}" type="presOf" srcId="{1C2ABE6B-2194-4104-A754-33FF1C233404}" destId="{B6DAA14B-3305-4F93-A6BA-AC8805E13BBC}" srcOrd="0" destOrd="0" presId="urn:microsoft.com/office/officeart/2005/8/layout/hierarchy2"/>
    <dgm:cxn modelId="{C9E65B15-E4F4-461C-9C6A-2F28F5D83EFF}" type="presOf" srcId="{33401E37-71FE-4451-BCD3-F37629F87B29}" destId="{EDCF3DD2-E149-42B6-827D-DBC2235C186A}" srcOrd="0" destOrd="0" presId="urn:microsoft.com/office/officeart/2005/8/layout/hierarchy2"/>
    <dgm:cxn modelId="{83114918-71A7-4508-BB60-6D29F3987610}" type="presOf" srcId="{9BBA12D4-0609-4551-A692-41B6FD5C6578}" destId="{906EDC7A-0D71-4D4B-BA38-915370AA5ADA}" srcOrd="0" destOrd="0" presId="urn:microsoft.com/office/officeart/2005/8/layout/hierarchy2"/>
    <dgm:cxn modelId="{FA55D71E-D353-4055-9901-A0E5DE76BBFA}" type="presOf" srcId="{364AA1AE-EE94-40DC-A13C-26E16E52F283}" destId="{47273E5C-67B7-4AF6-AC59-BF0E8FE9A07A}" srcOrd="1" destOrd="0" presId="urn:microsoft.com/office/officeart/2005/8/layout/hierarchy2"/>
    <dgm:cxn modelId="{82508B1F-C046-4E6D-8379-95CBB1B52AC0}" type="presOf" srcId="{9BBA12D4-0609-4551-A692-41B6FD5C6578}" destId="{9BF4DBD3-5F95-474B-ADAC-133F9056B28B}" srcOrd="1" destOrd="0" presId="urn:microsoft.com/office/officeart/2005/8/layout/hierarchy2"/>
    <dgm:cxn modelId="{A6D22D21-FEA9-49C5-9D33-5583CCCFFA5C}" type="presOf" srcId="{B5DB198B-E114-4475-880F-7A6C856D26AF}" destId="{4239A36A-38B8-4FB9-9FDC-677CDBD7D5BC}" srcOrd="1" destOrd="0" presId="urn:microsoft.com/office/officeart/2005/8/layout/hierarchy2"/>
    <dgm:cxn modelId="{712CE522-F649-4EF3-9B5D-C272E8111D6F}" type="presOf" srcId="{29B19C76-28E5-47C9-A96C-57318656787A}" destId="{2242881E-6013-4E89-ABE5-27D85D3B39D5}"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805FC92D-2A68-4C98-89AC-F0155A9FA82E}" type="presOf" srcId="{B487B2ED-E69D-4DD6-9E27-3D52FE6528BC}" destId="{7CD5B262-0843-40A9-B018-58A5C8DBE7C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A4436A3B-D498-454F-B14B-2C8869892DA5}" type="presOf" srcId="{CD7A4058-34F4-4D30-B853-2FEEFACFAA91}" destId="{CB8FFB81-E4E3-43C3-8CF6-A920227023D6}" srcOrd="0" destOrd="0" presId="urn:microsoft.com/office/officeart/2005/8/layout/hierarchy2"/>
    <dgm:cxn modelId="{9CE89E3B-C2EC-4AE5-8D94-E2E514BD744D}" type="presOf" srcId="{8D300FD8-F99E-4E8E-904B-BA6027F12312}" destId="{37F8AF4D-6047-40EA-841C-0CB07C1CC88F}" srcOrd="1" destOrd="0" presId="urn:microsoft.com/office/officeart/2005/8/layout/hierarchy2"/>
    <dgm:cxn modelId="{33DDF23D-32A7-494B-9292-7DBE41F60B8D}" type="presOf" srcId="{78719D9A-1EF8-46FC-8F7F-64CB86D163E5}" destId="{D773FB9E-9C8A-4167-990C-866779B960A7}" srcOrd="0" destOrd="0" presId="urn:microsoft.com/office/officeart/2005/8/layout/hierarchy2"/>
    <dgm:cxn modelId="{6978CD3E-50DD-4F2F-8842-9B96C80D14C6}" type="presOf" srcId="{2C0E8DAB-083B-498A-A610-C8E540D1F95F}" destId="{B110B952-0C9F-4163-9C30-E699F6BC7E5B}" srcOrd="0" destOrd="0" presId="urn:microsoft.com/office/officeart/2005/8/layout/hierarchy2"/>
    <dgm:cxn modelId="{184EF163-ECF9-4321-A020-8399ABBECDF0}" type="presOf" srcId="{F79E7C3E-1450-474E-8C09-C55A71BFC6B5}" destId="{20234416-28EC-4241-BCF5-E0C7F6003066}" srcOrd="0" destOrd="0" presId="urn:microsoft.com/office/officeart/2005/8/layout/hierarchy2"/>
    <dgm:cxn modelId="{C70E1F6A-560B-485D-B002-693C091499D3}" type="presOf" srcId="{5298254B-75EF-4481-9316-64F54046A9CE}" destId="{AD69DD67-DA8B-4327-8FB6-B1ED5881B6C0}"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4C64404B-F17F-498B-AC6F-4AAB3063650B}" type="presOf" srcId="{192981D6-D395-421F-849F-8CEA5A562D44}" destId="{246D3C73-DB90-4F3F-B2CE-19B8FAF892C5}" srcOrd="1" destOrd="0" presId="urn:microsoft.com/office/officeart/2005/8/layout/hierarchy2"/>
    <dgm:cxn modelId="{8FDC4A4F-9C6C-486E-B3E4-555C5E4207F9}" type="presOf" srcId="{35620437-B674-441E-BE64-127B11C8921C}" destId="{C7F46534-8252-45D8-B9A1-8986B75AB1C1}" srcOrd="1" destOrd="0" presId="urn:microsoft.com/office/officeart/2005/8/layout/hierarchy2"/>
    <dgm:cxn modelId="{9A715750-374F-434B-9B2C-B1401ACF2D93}" type="presOf" srcId="{C69F461A-897A-4BF5-9B75-F51BC5391E24}" destId="{9BCABDBA-7F17-4ABD-88F5-05078D8F9D3D}" srcOrd="0" destOrd="0" presId="urn:microsoft.com/office/officeart/2005/8/layout/hierarchy2"/>
    <dgm:cxn modelId="{8304F450-097A-45F0-A58A-7B0D87521333}" type="presOf" srcId="{B5DB198B-E114-4475-880F-7A6C856D26AF}" destId="{F0640859-70FD-45E2-89B2-966EFB26F72D}" srcOrd="0" destOrd="0" presId="urn:microsoft.com/office/officeart/2005/8/layout/hierarchy2"/>
    <dgm:cxn modelId="{29073871-976D-4F54-B362-55658D6A030A}" type="presOf" srcId="{51CA0FC4-56AD-4A14-A18D-AD08A9D56AF2}" destId="{2951EFB9-CA63-48AD-A351-B1EC841ED46A}" srcOrd="0" destOrd="0" presId="urn:microsoft.com/office/officeart/2005/8/layout/hierarchy2"/>
    <dgm:cxn modelId="{3385CD54-1571-405C-BC66-BA0A8CB6022B}" type="presOf" srcId="{DF7B78C9-B3EF-44CF-852D-36C695E50F17}" destId="{A40036BC-E5D6-446C-80F6-C7A4B80883DA}" srcOrd="0" destOrd="0" presId="urn:microsoft.com/office/officeart/2005/8/layout/hierarchy2"/>
    <dgm:cxn modelId="{01E16659-6BF0-4F40-AFE6-598E3A513858}" type="presOf" srcId="{E3D7FB9E-9622-4165-894E-263143EEC98E}" destId="{A89A13DB-233E-4EEC-9999-82C30F66A90E}" srcOrd="1" destOrd="0" presId="urn:microsoft.com/office/officeart/2005/8/layout/hierarchy2"/>
    <dgm:cxn modelId="{738AAB7A-912B-4719-96F7-02F7AB4DED54}" type="presOf" srcId="{62A74657-1757-4134-B32F-736F54F796F4}" destId="{0D57AE7D-6277-4AFD-8A7D-B6521F402FAC}"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EF484C81-1564-40C6-8A99-4375D400BE7B}" type="presOf" srcId="{33401E37-71FE-4451-BCD3-F37629F87B29}" destId="{088DDF99-B61C-4A64-AA14-854E47AF3584}" srcOrd="1" destOrd="0" presId="urn:microsoft.com/office/officeart/2005/8/layout/hierarchy2"/>
    <dgm:cxn modelId="{D7F37782-298E-488D-93D6-CE2FF33808C8}" type="presOf" srcId="{2B250F0C-4E60-4888-AB85-917A9C3905BD}" destId="{FB9CE7AB-F422-4FE4-9FA5-61325F477F59}" srcOrd="1" destOrd="0" presId="urn:microsoft.com/office/officeart/2005/8/layout/hierarchy2"/>
    <dgm:cxn modelId="{450B9A8A-C7F1-4A28-B3A2-140E129B47ED}" type="presOf" srcId="{E6A63798-4050-4A2F-9AA9-FB5D925F7930}" destId="{D2915285-78D3-4FD7-B30D-F18D871355D3}" srcOrd="0" destOrd="0" presId="urn:microsoft.com/office/officeart/2005/8/layout/hierarchy2"/>
    <dgm:cxn modelId="{76BC8C90-039A-4034-990B-FE7289FE1AFA}" type="presOf" srcId="{29B19C76-28E5-47C9-A96C-57318656787A}" destId="{7F788EF5-DC52-4163-B798-0DFF5CF2C276}" srcOrd="0" destOrd="0" presId="urn:microsoft.com/office/officeart/2005/8/layout/hierarchy2"/>
    <dgm:cxn modelId="{CDB6B690-7317-4459-BBBD-57BFEB68D7DC}" type="presOf" srcId="{192981D6-D395-421F-849F-8CEA5A562D44}" destId="{E896778B-EE3E-4BFF-9DFE-42B988C3A32F}"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6D05DE99-9AEB-4372-9924-96760BDC31EB}" type="presOf" srcId="{C69F461A-897A-4BF5-9B75-F51BC5391E24}" destId="{5FEF92C6-AD1B-43F2-B683-83434038F417}" srcOrd="1" destOrd="0" presId="urn:microsoft.com/office/officeart/2005/8/layout/hierarchy2"/>
    <dgm:cxn modelId="{BB1FB89D-0627-4D31-80AA-EAD49174DA53}" type="presOf" srcId="{5BF11984-0E64-4B57-B875-2E1B0B00A098}" destId="{37A62DE8-991B-4255-B69A-EED90D4303BD}" srcOrd="1" destOrd="0" presId="urn:microsoft.com/office/officeart/2005/8/layout/hierarchy2"/>
    <dgm:cxn modelId="{784ABBA2-A7E0-4E65-8DEB-0A4E0BD1705C}" type="presOf" srcId="{8D300FD8-F99E-4E8E-904B-BA6027F12312}" destId="{EA7B220E-DA23-4680-8C80-00CBE08DC458}" srcOrd="0" destOrd="0" presId="urn:microsoft.com/office/officeart/2005/8/layout/hierarchy2"/>
    <dgm:cxn modelId="{D62022A7-0344-4BAC-942F-A7E0FEDEF5EA}" type="presOf" srcId="{D9A682CB-5DDE-43AB-919F-8B7F7B104615}" destId="{73BB7357-1A7B-4050-88C4-790ADBCB625D}" srcOrd="0" destOrd="0" presId="urn:microsoft.com/office/officeart/2005/8/layout/hierarchy2"/>
    <dgm:cxn modelId="{3D1D20A9-1014-4D15-BFE0-0A203E049211}" type="presOf" srcId="{B88A5BE3-D857-4A15-81D6-A637ABABF1ED}" destId="{776B66B8-00FC-404C-89CC-70709C5E302B}" srcOrd="0" destOrd="0" presId="urn:microsoft.com/office/officeart/2005/8/layout/hierarchy2"/>
    <dgm:cxn modelId="{74D236AE-2AA8-40EB-859E-5D60C98C9203}" type="presOf" srcId="{3B1B22F4-350F-4BC1-A123-F6062B0A8B95}" destId="{E39695A4-54B7-4CB7-AA93-918708DEE7F7}" srcOrd="1" destOrd="0" presId="urn:microsoft.com/office/officeart/2005/8/layout/hierarchy2"/>
    <dgm:cxn modelId="{2E97FEAF-8168-47BD-AEE4-A69B0D53703B}" type="presOf" srcId="{AB713054-F984-4E73-B88E-60C1BFF55F0C}" destId="{9C04ADB7-7B5E-463A-A24D-8A9EBD543A34}" srcOrd="0" destOrd="0" presId="urn:microsoft.com/office/officeart/2005/8/layout/hierarchy2"/>
    <dgm:cxn modelId="{C6A173B6-0F76-4E7E-8E4E-CE3DFB3DF9D5}" type="presOf" srcId="{3B1B22F4-350F-4BC1-A123-F6062B0A8B95}" destId="{BA0C878D-3867-44B7-9E66-E292FB7D0CD3}" srcOrd="0" destOrd="0" presId="urn:microsoft.com/office/officeart/2005/8/layout/hierarchy2"/>
    <dgm:cxn modelId="{FB356FBD-8B97-412D-A474-EA1CA486FD84}" type="presOf" srcId="{5BF11984-0E64-4B57-B875-2E1B0B00A098}" destId="{31D0A266-AA5A-4E51-BC99-D0CDA70500B6}"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95DEBCC1-C5E2-4920-B31E-C0FF41718270}" type="presOf" srcId="{78719D9A-1EF8-46FC-8F7F-64CB86D163E5}" destId="{AEC6587A-76AF-44E9-BC10-667E8682EB31}"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35B3A2CB-9BD6-46E5-A663-45017D15310E}" type="presOf" srcId="{364AA1AE-EE94-40DC-A13C-26E16E52F283}" destId="{FE373A7E-3635-4340-9347-46B6BFBFD200}" srcOrd="0" destOrd="0" presId="urn:microsoft.com/office/officeart/2005/8/layout/hierarchy2"/>
    <dgm:cxn modelId="{2CAB9CCC-9C15-42A2-B6D4-E60A347C2F6A}" type="presOf" srcId="{51CA0FC4-56AD-4A14-A18D-AD08A9D56AF2}" destId="{34D20AF5-6735-4F2F-803B-ACF9EE36BEA2}" srcOrd="1" destOrd="0" presId="urn:microsoft.com/office/officeart/2005/8/layout/hierarchy2"/>
    <dgm:cxn modelId="{7B483DCF-870E-4995-916C-8934A308EDCE}" type="presOf" srcId="{62A74657-1757-4134-B32F-736F54F796F4}" destId="{31B006C0-0EA0-4561-A653-10E38A298D09}"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38614BDA-D8ED-4019-997E-A34A54C153FC}" type="presOf" srcId="{48D4D2DD-923D-473B-8FF8-F00B40868278}" destId="{3DC07AF5-D86B-4C94-B519-7A6277D2FBCD}" srcOrd="0" destOrd="0" presId="urn:microsoft.com/office/officeart/2005/8/layout/hierarchy2"/>
    <dgm:cxn modelId="{3983FDDA-64DB-43A6-9284-02BBF587779A}" type="presOf" srcId="{E3D7FB9E-9622-4165-894E-263143EEC98E}" destId="{86B348EC-F8BD-4917-A3B0-428897B6BCC8}" srcOrd="0" destOrd="0" presId="urn:microsoft.com/office/officeart/2005/8/layout/hierarchy2"/>
    <dgm:cxn modelId="{11795EDF-BBEE-4B6A-BBBF-DE0D3DBAD7D1}" type="presOf" srcId="{195B9EE5-1EFB-4F31-AB89-D8A0164D7F56}" destId="{6584FD33-B777-4F82-B4D0-B5E46AC2C02D}"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B422B6EB-EB6F-4AA2-A940-B2103C988373}" srcId="{195B9EE5-1EFB-4F31-AB89-D8A0164D7F56}" destId="{565E1BEE-27C3-4F31-A8B1-EE2149CF7DB5}" srcOrd="0" destOrd="0" parTransId="{29B19C76-28E5-47C9-A96C-57318656787A}" sibTransId="{1314FB65-4B3B-4AA7-9A8F-1611F4F04A90}"/>
    <dgm:cxn modelId="{C245F3EC-4D00-4362-8997-C1C6F746EC9E}" type="presOf" srcId="{4AC740F5-7A0B-425C-9B3E-37C36A205422}" destId="{DD8EF61D-0D20-4705-AB55-535AF47A94C5}"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FE824BF1-6540-4591-B8CF-71D3B7D846E7}" type="presOf" srcId="{2B250F0C-4E60-4888-AB85-917A9C3905BD}" destId="{9D22EEE4-FF93-4FD7-9762-7F90B9B2174D}" srcOrd="0" destOrd="0" presId="urn:microsoft.com/office/officeart/2005/8/layout/hierarchy2"/>
    <dgm:cxn modelId="{D6D9C2F3-45D5-46CD-9DEC-935FFE1F125F}" type="presOf" srcId="{F0B9BAFF-14FA-4FD1-90AF-A0E86CFD26E0}" destId="{A438051B-3C6F-4543-B441-F2A2CEB90A1B}" srcOrd="0" destOrd="0" presId="urn:microsoft.com/office/officeart/2005/8/layout/hierarchy2"/>
    <dgm:cxn modelId="{281B5DF7-21D0-4FB3-AE22-F2C7889FD76C}" type="presOf" srcId="{565E1BEE-27C3-4F31-A8B1-EE2149CF7DB5}" destId="{3F4CF3E3-0AF7-4852-917A-846D9EF91ABA}" srcOrd="0"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5ED220F8-F717-4A6E-BC28-102F7380584F}" type="presOf" srcId="{AC412031-9545-4DC8-ACBC-5942C63FF0B9}" destId="{CEB35589-E368-4BD1-AB36-49CDB99364D5}" srcOrd="0" destOrd="0" presId="urn:microsoft.com/office/officeart/2005/8/layout/hierarchy2"/>
    <dgm:cxn modelId="{2BDF84FB-E381-4866-AA33-1A81BC3471EA}" type="presOf" srcId="{35620437-B674-441E-BE64-127B11C8921C}" destId="{F6E4463E-7AB1-40C6-9184-A50DB147E61E}" srcOrd="0" destOrd="0" presId="urn:microsoft.com/office/officeart/2005/8/layout/hierarchy2"/>
    <dgm:cxn modelId="{FE9778FC-EAD9-4BFB-BB28-03AB99FF07B1}" type="presOf" srcId="{9DE36E45-D8F6-4E64-BE13-DED9608A523D}" destId="{70CFE622-9822-4AED-B673-DD47B2D762F4}" srcOrd="0" destOrd="0" presId="urn:microsoft.com/office/officeart/2005/8/layout/hierarchy2"/>
    <dgm:cxn modelId="{569CDCFA-8D46-49F9-A995-E6AB49C105A2}" type="presParOf" srcId="{B6DAA14B-3305-4F93-A6BA-AC8805E13BBC}" destId="{45E3ECBA-C6D0-4585-880A-A01F56B443D6}" srcOrd="0" destOrd="0" presId="urn:microsoft.com/office/officeart/2005/8/layout/hierarchy2"/>
    <dgm:cxn modelId="{62B9325F-697B-49AB-9ABE-B309E69F0956}" type="presParOf" srcId="{45E3ECBA-C6D0-4585-880A-A01F56B443D6}" destId="{AD69DD67-DA8B-4327-8FB6-B1ED5881B6C0}" srcOrd="0" destOrd="0" presId="urn:microsoft.com/office/officeart/2005/8/layout/hierarchy2"/>
    <dgm:cxn modelId="{AABF5F14-274F-413D-BDEF-12DF7B9D60C4}" type="presParOf" srcId="{45E3ECBA-C6D0-4585-880A-A01F56B443D6}" destId="{AEFB50EF-9B7B-4A67-8A06-3768D82F4F35}" srcOrd="1" destOrd="0" presId="urn:microsoft.com/office/officeart/2005/8/layout/hierarchy2"/>
    <dgm:cxn modelId="{58224399-9FDC-4C26-A10D-3EC0ED7E0E6C}" type="presParOf" srcId="{AEFB50EF-9B7B-4A67-8A06-3768D82F4F35}" destId="{906EDC7A-0D71-4D4B-BA38-915370AA5ADA}" srcOrd="0" destOrd="0" presId="urn:microsoft.com/office/officeart/2005/8/layout/hierarchy2"/>
    <dgm:cxn modelId="{E022C2BB-5E73-4DAA-BEBF-85246B69E57F}" type="presParOf" srcId="{906EDC7A-0D71-4D4B-BA38-915370AA5ADA}" destId="{9BF4DBD3-5F95-474B-ADAC-133F9056B28B}" srcOrd="0" destOrd="0" presId="urn:microsoft.com/office/officeart/2005/8/layout/hierarchy2"/>
    <dgm:cxn modelId="{ACA2559B-48E8-49A4-88C6-79C5D2729133}" type="presParOf" srcId="{AEFB50EF-9B7B-4A67-8A06-3768D82F4F35}" destId="{7D96E242-F765-43D2-885D-856E91BD7876}" srcOrd="1" destOrd="0" presId="urn:microsoft.com/office/officeart/2005/8/layout/hierarchy2"/>
    <dgm:cxn modelId="{786D5F1E-29B5-491C-8535-11E556D77E4E}" type="presParOf" srcId="{7D96E242-F765-43D2-885D-856E91BD7876}" destId="{73BB7357-1A7B-4050-88C4-790ADBCB625D}" srcOrd="0" destOrd="0" presId="urn:microsoft.com/office/officeart/2005/8/layout/hierarchy2"/>
    <dgm:cxn modelId="{562124B5-E16D-4F07-A047-CAF408C001EF}" type="presParOf" srcId="{7D96E242-F765-43D2-885D-856E91BD7876}" destId="{D56EE5CC-C4D8-4DA6-AC06-6FF6333366BE}" srcOrd="1" destOrd="0" presId="urn:microsoft.com/office/officeart/2005/8/layout/hierarchy2"/>
    <dgm:cxn modelId="{E986582C-4E16-42D2-B5FB-D07122956962}" type="presParOf" srcId="{D56EE5CC-C4D8-4DA6-AC06-6FF6333366BE}" destId="{2951EFB9-CA63-48AD-A351-B1EC841ED46A}" srcOrd="0" destOrd="0" presId="urn:microsoft.com/office/officeart/2005/8/layout/hierarchy2"/>
    <dgm:cxn modelId="{6A72E8C9-5D1C-40A4-82AD-D61BAF45A3A9}" type="presParOf" srcId="{2951EFB9-CA63-48AD-A351-B1EC841ED46A}" destId="{34D20AF5-6735-4F2F-803B-ACF9EE36BEA2}" srcOrd="0" destOrd="0" presId="urn:microsoft.com/office/officeart/2005/8/layout/hierarchy2"/>
    <dgm:cxn modelId="{A0BB5BE7-083E-4BA7-947D-90D302193D41}" type="presParOf" srcId="{D56EE5CC-C4D8-4DA6-AC06-6FF6333366BE}" destId="{E4EEF5AC-A0E9-4DFF-973A-8F4B97B35161}" srcOrd="1" destOrd="0" presId="urn:microsoft.com/office/officeart/2005/8/layout/hierarchy2"/>
    <dgm:cxn modelId="{7150D7FA-0F65-4704-8197-2A9F9D0C1C40}" type="presParOf" srcId="{E4EEF5AC-A0E9-4DFF-973A-8F4B97B35161}" destId="{A40036BC-E5D6-446C-80F6-C7A4B80883DA}" srcOrd="0" destOrd="0" presId="urn:microsoft.com/office/officeart/2005/8/layout/hierarchy2"/>
    <dgm:cxn modelId="{33DF08D2-771D-480E-BD91-6C4371652149}" type="presParOf" srcId="{E4EEF5AC-A0E9-4DFF-973A-8F4B97B35161}" destId="{4862C7B3-1512-4C83-B2EB-00C9D604D13A}" srcOrd="1" destOrd="0" presId="urn:microsoft.com/office/officeart/2005/8/layout/hierarchy2"/>
    <dgm:cxn modelId="{C9E3B3D2-2644-4C2F-A8E2-68390421FCE9}" type="presParOf" srcId="{4862C7B3-1512-4C83-B2EB-00C9D604D13A}" destId="{0D57AE7D-6277-4AFD-8A7D-B6521F402FAC}" srcOrd="0" destOrd="0" presId="urn:microsoft.com/office/officeart/2005/8/layout/hierarchy2"/>
    <dgm:cxn modelId="{2F341615-80D7-4239-8EBF-4E5334A6D2AE}" type="presParOf" srcId="{0D57AE7D-6277-4AFD-8A7D-B6521F402FAC}" destId="{31B006C0-0EA0-4561-A653-10E38A298D09}" srcOrd="0" destOrd="0" presId="urn:microsoft.com/office/officeart/2005/8/layout/hierarchy2"/>
    <dgm:cxn modelId="{CF569B2A-5F6B-451C-A81E-847347DCEEBF}" type="presParOf" srcId="{4862C7B3-1512-4C83-B2EB-00C9D604D13A}" destId="{A579D7FC-93FC-448F-ACFD-7487307B41E8}" srcOrd="1" destOrd="0" presId="urn:microsoft.com/office/officeart/2005/8/layout/hierarchy2"/>
    <dgm:cxn modelId="{C8A06C97-322D-43EB-AF76-7371E2ABC05A}" type="presParOf" srcId="{A579D7FC-93FC-448F-ACFD-7487307B41E8}" destId="{70CFE622-9822-4AED-B673-DD47B2D762F4}" srcOrd="0" destOrd="0" presId="urn:microsoft.com/office/officeart/2005/8/layout/hierarchy2"/>
    <dgm:cxn modelId="{E72DE9CB-EB5F-427E-B0B1-63C7BB678D84}" type="presParOf" srcId="{A579D7FC-93FC-448F-ACFD-7487307B41E8}" destId="{4AD98EA5-1F56-4711-9B92-25B6221F5D9E}" srcOrd="1" destOrd="0" presId="urn:microsoft.com/office/officeart/2005/8/layout/hierarchy2"/>
    <dgm:cxn modelId="{7C3B5722-837E-40B3-AC7B-A28DC4D8B5B7}" type="presParOf" srcId="{D56EE5CC-C4D8-4DA6-AC06-6FF6333366BE}" destId="{F6E4463E-7AB1-40C6-9184-A50DB147E61E}" srcOrd="2" destOrd="0" presId="urn:microsoft.com/office/officeart/2005/8/layout/hierarchy2"/>
    <dgm:cxn modelId="{8A1211CF-269D-4EA6-A640-76F879287E4D}" type="presParOf" srcId="{F6E4463E-7AB1-40C6-9184-A50DB147E61E}" destId="{C7F46534-8252-45D8-B9A1-8986B75AB1C1}" srcOrd="0" destOrd="0" presId="urn:microsoft.com/office/officeart/2005/8/layout/hierarchy2"/>
    <dgm:cxn modelId="{67F8D906-7538-4DB1-99D8-0DE723BE401B}" type="presParOf" srcId="{D56EE5CC-C4D8-4DA6-AC06-6FF6333366BE}" destId="{6F982ADB-6E9B-4D23-92D6-6624D24AFD01}" srcOrd="3" destOrd="0" presId="urn:microsoft.com/office/officeart/2005/8/layout/hierarchy2"/>
    <dgm:cxn modelId="{D725B19B-C0BA-45F1-9914-88336464367F}" type="presParOf" srcId="{6F982ADB-6E9B-4D23-92D6-6624D24AFD01}" destId="{B110B952-0C9F-4163-9C30-E699F6BC7E5B}" srcOrd="0" destOrd="0" presId="urn:microsoft.com/office/officeart/2005/8/layout/hierarchy2"/>
    <dgm:cxn modelId="{CB2DB4E3-A851-4821-B317-AA2D92CE8B8C}" type="presParOf" srcId="{6F982ADB-6E9B-4D23-92D6-6624D24AFD01}" destId="{2BF6DC36-E629-4E6B-9446-5265AE188E80}" srcOrd="1" destOrd="0" presId="urn:microsoft.com/office/officeart/2005/8/layout/hierarchy2"/>
    <dgm:cxn modelId="{601B8126-DFC6-4EAE-888A-040F1149269E}" type="presParOf" srcId="{2BF6DC36-E629-4E6B-9446-5265AE188E80}" destId="{86B348EC-F8BD-4917-A3B0-428897B6BCC8}" srcOrd="0" destOrd="0" presId="urn:microsoft.com/office/officeart/2005/8/layout/hierarchy2"/>
    <dgm:cxn modelId="{77D22FB5-46F2-4B1B-9FA4-CD74CBC0D562}" type="presParOf" srcId="{86B348EC-F8BD-4917-A3B0-428897B6BCC8}" destId="{A89A13DB-233E-4EEC-9999-82C30F66A90E}" srcOrd="0" destOrd="0" presId="urn:microsoft.com/office/officeart/2005/8/layout/hierarchy2"/>
    <dgm:cxn modelId="{8ABE4A40-BC3F-4615-86B5-76E03E3BC819}" type="presParOf" srcId="{2BF6DC36-E629-4E6B-9446-5265AE188E80}" destId="{9D1C3DFE-3D16-461B-9452-FF21CAE520FE}" srcOrd="1" destOrd="0" presId="urn:microsoft.com/office/officeart/2005/8/layout/hierarchy2"/>
    <dgm:cxn modelId="{1E131E46-CFFB-40D2-81F4-D077762E7A97}" type="presParOf" srcId="{9D1C3DFE-3D16-461B-9452-FF21CAE520FE}" destId="{20234416-28EC-4241-BCF5-E0C7F6003066}" srcOrd="0" destOrd="0" presId="urn:microsoft.com/office/officeart/2005/8/layout/hierarchy2"/>
    <dgm:cxn modelId="{008599AC-65FF-47E2-A589-7F16E0FE3521}" type="presParOf" srcId="{9D1C3DFE-3D16-461B-9452-FF21CAE520FE}" destId="{0EF6E8C9-E1BA-4E19-BC66-FD9A558808B2}" srcOrd="1" destOrd="0" presId="urn:microsoft.com/office/officeart/2005/8/layout/hierarchy2"/>
    <dgm:cxn modelId="{E2217064-88CB-4028-BE60-0FCA4CF19BCE}" type="presParOf" srcId="{0EF6E8C9-E1BA-4E19-BC66-FD9A558808B2}" destId="{F0640859-70FD-45E2-89B2-966EFB26F72D}" srcOrd="0" destOrd="0" presId="urn:microsoft.com/office/officeart/2005/8/layout/hierarchy2"/>
    <dgm:cxn modelId="{EBCD3038-C10D-49FF-9513-B8CA4BFC00BE}" type="presParOf" srcId="{F0640859-70FD-45E2-89B2-966EFB26F72D}" destId="{4239A36A-38B8-4FB9-9FDC-677CDBD7D5BC}" srcOrd="0" destOrd="0" presId="urn:microsoft.com/office/officeart/2005/8/layout/hierarchy2"/>
    <dgm:cxn modelId="{2B80F042-3379-4707-985B-CED6059AF8A1}" type="presParOf" srcId="{0EF6E8C9-E1BA-4E19-BC66-FD9A558808B2}" destId="{5B9270CC-0708-40EC-ABEB-251A379A4467}" srcOrd="1" destOrd="0" presId="urn:microsoft.com/office/officeart/2005/8/layout/hierarchy2"/>
    <dgm:cxn modelId="{598EEE9D-CD22-4294-8273-935A2DA1490C}" type="presParOf" srcId="{5B9270CC-0708-40EC-ABEB-251A379A4467}" destId="{D2915285-78D3-4FD7-B30D-F18D871355D3}" srcOrd="0" destOrd="0" presId="urn:microsoft.com/office/officeart/2005/8/layout/hierarchy2"/>
    <dgm:cxn modelId="{938BBD00-18BA-425A-9311-3E2E1166B429}" type="presParOf" srcId="{5B9270CC-0708-40EC-ABEB-251A379A4467}" destId="{F31FAB54-D8C9-448C-A375-04B995ED75DA}" srcOrd="1" destOrd="0" presId="urn:microsoft.com/office/officeart/2005/8/layout/hierarchy2"/>
    <dgm:cxn modelId="{0C0B77F7-8E84-46B6-8C4F-9F30BE6C040F}" type="presParOf" srcId="{2BF6DC36-E629-4E6B-9446-5265AE188E80}" destId="{EA7B220E-DA23-4680-8C80-00CBE08DC458}" srcOrd="2" destOrd="0" presId="urn:microsoft.com/office/officeart/2005/8/layout/hierarchy2"/>
    <dgm:cxn modelId="{3AE5E033-CE55-484C-91F3-5917ED85D881}" type="presParOf" srcId="{EA7B220E-DA23-4680-8C80-00CBE08DC458}" destId="{37F8AF4D-6047-40EA-841C-0CB07C1CC88F}" srcOrd="0" destOrd="0" presId="urn:microsoft.com/office/officeart/2005/8/layout/hierarchy2"/>
    <dgm:cxn modelId="{51CCA419-FA0A-4D45-B2A9-CBC1D78D4C34}" type="presParOf" srcId="{2BF6DC36-E629-4E6B-9446-5265AE188E80}" destId="{4F729DA6-FFF5-41EA-88DB-8D6F545658BD}" srcOrd="3" destOrd="0" presId="urn:microsoft.com/office/officeart/2005/8/layout/hierarchy2"/>
    <dgm:cxn modelId="{42D61012-7702-4A47-9D9F-E43E93A6FA71}" type="presParOf" srcId="{4F729DA6-FFF5-41EA-88DB-8D6F545658BD}" destId="{6584FD33-B777-4F82-B4D0-B5E46AC2C02D}" srcOrd="0" destOrd="0" presId="urn:microsoft.com/office/officeart/2005/8/layout/hierarchy2"/>
    <dgm:cxn modelId="{01324852-BFBE-4B00-B9F7-DFD390F0CBDB}" type="presParOf" srcId="{4F729DA6-FFF5-41EA-88DB-8D6F545658BD}" destId="{B6A9D6FB-61F8-477C-881C-411468F8CA77}" srcOrd="1" destOrd="0" presId="urn:microsoft.com/office/officeart/2005/8/layout/hierarchy2"/>
    <dgm:cxn modelId="{111D23D3-8ECA-4437-A53A-EC0D39EA721C}" type="presParOf" srcId="{B6A9D6FB-61F8-477C-881C-411468F8CA77}" destId="{7F788EF5-DC52-4163-B798-0DFF5CF2C276}" srcOrd="0" destOrd="0" presId="urn:microsoft.com/office/officeart/2005/8/layout/hierarchy2"/>
    <dgm:cxn modelId="{F19D7705-F685-4086-9113-821A8C08B5FA}" type="presParOf" srcId="{7F788EF5-DC52-4163-B798-0DFF5CF2C276}" destId="{2242881E-6013-4E89-ABE5-27D85D3B39D5}" srcOrd="0" destOrd="0" presId="urn:microsoft.com/office/officeart/2005/8/layout/hierarchy2"/>
    <dgm:cxn modelId="{4FA14BA2-3635-48CE-8B99-8CC052FAB06B}" type="presParOf" srcId="{B6A9D6FB-61F8-477C-881C-411468F8CA77}" destId="{DA823D4C-8F32-4819-94E6-0D1F8DF4E996}" srcOrd="1" destOrd="0" presId="urn:microsoft.com/office/officeart/2005/8/layout/hierarchy2"/>
    <dgm:cxn modelId="{3D0BAB2E-D650-4B87-B364-5B556B5B9CCB}" type="presParOf" srcId="{DA823D4C-8F32-4819-94E6-0D1F8DF4E996}" destId="{3F4CF3E3-0AF7-4852-917A-846D9EF91ABA}" srcOrd="0" destOrd="0" presId="urn:microsoft.com/office/officeart/2005/8/layout/hierarchy2"/>
    <dgm:cxn modelId="{77763831-3D5A-445B-828F-CACB28679A68}" type="presParOf" srcId="{DA823D4C-8F32-4819-94E6-0D1F8DF4E996}" destId="{A4782F4C-C108-4C83-ABEF-FBE3B5816532}" srcOrd="1" destOrd="0" presId="urn:microsoft.com/office/officeart/2005/8/layout/hierarchy2"/>
    <dgm:cxn modelId="{A4781149-DE51-4225-9AB4-B75DB1EEF9A5}" type="presParOf" srcId="{AEFB50EF-9B7B-4A67-8A06-3768D82F4F35}" destId="{9BCABDBA-7F17-4ABD-88F5-05078D8F9D3D}" srcOrd="2" destOrd="0" presId="urn:microsoft.com/office/officeart/2005/8/layout/hierarchy2"/>
    <dgm:cxn modelId="{50E96BC7-7C2A-483F-A960-551BBA2B69A6}" type="presParOf" srcId="{9BCABDBA-7F17-4ABD-88F5-05078D8F9D3D}" destId="{5FEF92C6-AD1B-43F2-B683-83434038F417}" srcOrd="0" destOrd="0" presId="urn:microsoft.com/office/officeart/2005/8/layout/hierarchy2"/>
    <dgm:cxn modelId="{4E830159-6E1D-47EE-9A6C-8C7DF924F3BE}" type="presParOf" srcId="{AEFB50EF-9B7B-4A67-8A06-3768D82F4F35}" destId="{07B1D72D-4EA7-4449-B9B4-F4DB2D9BF03F}" srcOrd="3" destOrd="0" presId="urn:microsoft.com/office/officeart/2005/8/layout/hierarchy2"/>
    <dgm:cxn modelId="{9C7DC5BE-6E43-4099-A0A4-972F34164890}" type="presParOf" srcId="{07B1D72D-4EA7-4449-B9B4-F4DB2D9BF03F}" destId="{CB8FFB81-E4E3-43C3-8CF6-A920227023D6}" srcOrd="0" destOrd="0" presId="urn:microsoft.com/office/officeart/2005/8/layout/hierarchy2"/>
    <dgm:cxn modelId="{7AB90285-D17B-4C0E-9817-B4A39BB7C42A}" type="presParOf" srcId="{07B1D72D-4EA7-4449-B9B4-F4DB2D9BF03F}" destId="{8F84034B-D50D-4839-8710-01A10F25A1F7}" srcOrd="1" destOrd="0" presId="urn:microsoft.com/office/officeart/2005/8/layout/hierarchy2"/>
    <dgm:cxn modelId="{55794C0A-953D-4405-9263-66FE3B8F6F3E}" type="presParOf" srcId="{8F84034B-D50D-4839-8710-01A10F25A1F7}" destId="{FE373A7E-3635-4340-9347-46B6BFBFD200}" srcOrd="0" destOrd="0" presId="urn:microsoft.com/office/officeart/2005/8/layout/hierarchy2"/>
    <dgm:cxn modelId="{65D34403-D6B7-4A7E-8338-B44F135B3F87}" type="presParOf" srcId="{FE373A7E-3635-4340-9347-46B6BFBFD200}" destId="{47273E5C-67B7-4AF6-AC59-BF0E8FE9A07A}" srcOrd="0" destOrd="0" presId="urn:microsoft.com/office/officeart/2005/8/layout/hierarchy2"/>
    <dgm:cxn modelId="{6E56C15E-770D-4EC2-9B05-02A23C1A2D80}" type="presParOf" srcId="{8F84034B-D50D-4839-8710-01A10F25A1F7}" destId="{B5DDB5CA-DDD2-4470-BC39-E9DD3D8FE6A1}" srcOrd="1" destOrd="0" presId="urn:microsoft.com/office/officeart/2005/8/layout/hierarchy2"/>
    <dgm:cxn modelId="{E6746D4B-156E-41E1-B17E-368304928CF7}" type="presParOf" srcId="{B5DDB5CA-DDD2-4470-BC39-E9DD3D8FE6A1}" destId="{3DC07AF5-D86B-4C94-B519-7A6277D2FBCD}" srcOrd="0" destOrd="0" presId="urn:microsoft.com/office/officeart/2005/8/layout/hierarchy2"/>
    <dgm:cxn modelId="{2593207A-979E-4184-8CFE-1B86AE42D286}" type="presParOf" srcId="{B5DDB5CA-DDD2-4470-BC39-E9DD3D8FE6A1}" destId="{A961470E-9FEB-4A3D-A1DD-0C4C56A747DF}" srcOrd="1" destOrd="0" presId="urn:microsoft.com/office/officeart/2005/8/layout/hierarchy2"/>
    <dgm:cxn modelId="{BF3BB6AE-F289-4B98-865F-DB5592314583}" type="presParOf" srcId="{A961470E-9FEB-4A3D-A1DD-0C4C56A747DF}" destId="{BA0C878D-3867-44B7-9E66-E292FB7D0CD3}" srcOrd="0" destOrd="0" presId="urn:microsoft.com/office/officeart/2005/8/layout/hierarchy2"/>
    <dgm:cxn modelId="{1184F798-A15C-4C86-8AAD-CD3FE36CDC8A}" type="presParOf" srcId="{BA0C878D-3867-44B7-9E66-E292FB7D0CD3}" destId="{E39695A4-54B7-4CB7-AA93-918708DEE7F7}" srcOrd="0" destOrd="0" presId="urn:microsoft.com/office/officeart/2005/8/layout/hierarchy2"/>
    <dgm:cxn modelId="{140E828C-7A6F-486E-ACB2-4C1A10290D9B}" type="presParOf" srcId="{A961470E-9FEB-4A3D-A1DD-0C4C56A747DF}" destId="{499AAD32-7923-4069-AAAF-DC88216620CB}" srcOrd="1" destOrd="0" presId="urn:microsoft.com/office/officeart/2005/8/layout/hierarchy2"/>
    <dgm:cxn modelId="{C2389ED5-769E-4B70-A636-A87E27F75309}" type="presParOf" srcId="{499AAD32-7923-4069-AAAF-DC88216620CB}" destId="{7CD5B262-0843-40A9-B018-58A5C8DBE7C6}" srcOrd="0" destOrd="0" presId="urn:microsoft.com/office/officeart/2005/8/layout/hierarchy2"/>
    <dgm:cxn modelId="{818560F4-70B6-4AD0-B8C5-3C47F6B017F3}" type="presParOf" srcId="{499AAD32-7923-4069-AAAF-DC88216620CB}" destId="{8DE8DDE8-E1AC-4A98-AB4B-1B52197C75D5}" srcOrd="1" destOrd="0" presId="urn:microsoft.com/office/officeart/2005/8/layout/hierarchy2"/>
    <dgm:cxn modelId="{A356982A-80F7-4D04-AFA8-8FF434F9D590}" type="presParOf" srcId="{8DE8DDE8-E1AC-4A98-AB4B-1B52197C75D5}" destId="{E896778B-EE3E-4BFF-9DFE-42B988C3A32F}" srcOrd="0" destOrd="0" presId="urn:microsoft.com/office/officeart/2005/8/layout/hierarchy2"/>
    <dgm:cxn modelId="{6A8D5145-FC2C-486F-B2D6-04EF1316BD5C}" type="presParOf" srcId="{E896778B-EE3E-4BFF-9DFE-42B988C3A32F}" destId="{246D3C73-DB90-4F3F-B2CE-19B8FAF892C5}" srcOrd="0" destOrd="0" presId="urn:microsoft.com/office/officeart/2005/8/layout/hierarchy2"/>
    <dgm:cxn modelId="{AC585234-CCFA-4EE8-B673-DE4AC3D25097}" type="presParOf" srcId="{8DE8DDE8-E1AC-4A98-AB4B-1B52197C75D5}" destId="{E2C5968B-8A93-4D7A-84D1-1E6E20271CF1}" srcOrd="1" destOrd="0" presId="urn:microsoft.com/office/officeart/2005/8/layout/hierarchy2"/>
    <dgm:cxn modelId="{C02AB033-0B56-4D43-8D44-74B5C50CEA38}" type="presParOf" srcId="{E2C5968B-8A93-4D7A-84D1-1E6E20271CF1}" destId="{9C04ADB7-7B5E-463A-A24D-8A9EBD543A34}" srcOrd="0" destOrd="0" presId="urn:microsoft.com/office/officeart/2005/8/layout/hierarchy2"/>
    <dgm:cxn modelId="{164AD541-B37A-41D1-88A2-9D8ABDF15C2D}" type="presParOf" srcId="{E2C5968B-8A93-4D7A-84D1-1E6E20271CF1}" destId="{13F37715-DAA6-48B3-BB4C-D1FBA1ACCA0E}" srcOrd="1" destOrd="0" presId="urn:microsoft.com/office/officeart/2005/8/layout/hierarchy2"/>
    <dgm:cxn modelId="{AB8FFF61-A059-4CE5-993D-490041648E71}" type="presParOf" srcId="{A961470E-9FEB-4A3D-A1DD-0C4C56A747DF}" destId="{D773FB9E-9C8A-4167-990C-866779B960A7}" srcOrd="2" destOrd="0" presId="urn:microsoft.com/office/officeart/2005/8/layout/hierarchy2"/>
    <dgm:cxn modelId="{B934FDB8-B58D-46BF-B203-AAF8D8101875}" type="presParOf" srcId="{D773FB9E-9C8A-4167-990C-866779B960A7}" destId="{AEC6587A-76AF-44E9-BC10-667E8682EB31}" srcOrd="0" destOrd="0" presId="urn:microsoft.com/office/officeart/2005/8/layout/hierarchy2"/>
    <dgm:cxn modelId="{1EE5A43E-0A87-4108-B441-2CBF78D63513}" type="presParOf" srcId="{A961470E-9FEB-4A3D-A1DD-0C4C56A747DF}" destId="{50745FE0-9028-4616-8554-BE582325D8D9}" srcOrd="3" destOrd="0" presId="urn:microsoft.com/office/officeart/2005/8/layout/hierarchy2"/>
    <dgm:cxn modelId="{82E97BEC-F8BB-4CA2-9B51-A72EB291A140}" type="presParOf" srcId="{50745FE0-9028-4616-8554-BE582325D8D9}" destId="{776B66B8-00FC-404C-89CC-70709C5E302B}" srcOrd="0" destOrd="0" presId="urn:microsoft.com/office/officeart/2005/8/layout/hierarchy2"/>
    <dgm:cxn modelId="{5405596F-CEAF-4BED-A537-FE92DE3CCFE7}" type="presParOf" srcId="{50745FE0-9028-4616-8554-BE582325D8D9}" destId="{D8083601-A4C1-4291-8383-B76655C68A52}" srcOrd="1" destOrd="0" presId="urn:microsoft.com/office/officeart/2005/8/layout/hierarchy2"/>
    <dgm:cxn modelId="{2560B992-3FB0-4548-AAA7-7DDF3FD12BCF}" type="presParOf" srcId="{D8083601-A4C1-4291-8383-B76655C68A52}" destId="{31D0A266-AA5A-4E51-BC99-D0CDA70500B6}" srcOrd="0" destOrd="0" presId="urn:microsoft.com/office/officeart/2005/8/layout/hierarchy2"/>
    <dgm:cxn modelId="{D8ADDEC5-3F86-47CD-AD43-F6E111C7D428}" type="presParOf" srcId="{31D0A266-AA5A-4E51-BC99-D0CDA70500B6}" destId="{37A62DE8-991B-4255-B69A-EED90D4303BD}" srcOrd="0" destOrd="0" presId="urn:microsoft.com/office/officeart/2005/8/layout/hierarchy2"/>
    <dgm:cxn modelId="{4F632044-8EAE-4402-A151-9EEFD50F25B1}" type="presParOf" srcId="{D8083601-A4C1-4291-8383-B76655C68A52}" destId="{AF92D9E9-282A-4641-B5FD-7579F1109F89}" srcOrd="1" destOrd="0" presId="urn:microsoft.com/office/officeart/2005/8/layout/hierarchy2"/>
    <dgm:cxn modelId="{B15D33B0-5FA1-4011-A97D-C62D5CAFEA41}" type="presParOf" srcId="{AF92D9E9-282A-4641-B5FD-7579F1109F89}" destId="{CEB35589-E368-4BD1-AB36-49CDB99364D5}" srcOrd="0" destOrd="0" presId="urn:microsoft.com/office/officeart/2005/8/layout/hierarchy2"/>
    <dgm:cxn modelId="{44E018ED-C772-4F67-AF16-DB5BE3E7B82F}" type="presParOf" srcId="{AF92D9E9-282A-4641-B5FD-7579F1109F89}" destId="{F6CFFF34-5A29-415E-B0D9-56B2232F2C3F}" srcOrd="1" destOrd="0" presId="urn:microsoft.com/office/officeart/2005/8/layout/hierarchy2"/>
    <dgm:cxn modelId="{50546F17-39CC-4B87-9188-59949E38B2B2}" type="presParOf" srcId="{8F84034B-D50D-4839-8710-01A10F25A1F7}" destId="{9D22EEE4-FF93-4FD7-9762-7F90B9B2174D}" srcOrd="2" destOrd="0" presId="urn:microsoft.com/office/officeart/2005/8/layout/hierarchy2"/>
    <dgm:cxn modelId="{C4A15C13-1FC9-44CE-A2D2-23790E1F2676}" type="presParOf" srcId="{9D22EEE4-FF93-4FD7-9762-7F90B9B2174D}" destId="{FB9CE7AB-F422-4FE4-9FA5-61325F477F59}" srcOrd="0" destOrd="0" presId="urn:microsoft.com/office/officeart/2005/8/layout/hierarchy2"/>
    <dgm:cxn modelId="{BA16EC7B-E585-4615-85FD-4A035FA9F9C1}" type="presParOf" srcId="{8F84034B-D50D-4839-8710-01A10F25A1F7}" destId="{910573D3-2ABB-423F-AB2B-82AC86F1F3D4}" srcOrd="3" destOrd="0" presId="urn:microsoft.com/office/officeart/2005/8/layout/hierarchy2"/>
    <dgm:cxn modelId="{D8B46AC6-70CC-4FB8-B2D6-CB491ADB4D0D}" type="presParOf" srcId="{910573D3-2ABB-423F-AB2B-82AC86F1F3D4}" destId="{DD8EF61D-0D20-4705-AB55-535AF47A94C5}" srcOrd="0" destOrd="0" presId="urn:microsoft.com/office/officeart/2005/8/layout/hierarchy2"/>
    <dgm:cxn modelId="{1E70D20A-E8FE-4124-B9B6-A82FF3E3474C}" type="presParOf" srcId="{910573D3-2ABB-423F-AB2B-82AC86F1F3D4}" destId="{2F7C9C15-B0CF-40FA-A782-597C35BEAD78}" srcOrd="1" destOrd="0" presId="urn:microsoft.com/office/officeart/2005/8/layout/hierarchy2"/>
    <dgm:cxn modelId="{938E174C-02D9-4A64-A67C-2DC52E12CF21}" type="presParOf" srcId="{2F7C9C15-B0CF-40FA-A782-597C35BEAD78}" destId="{EDCF3DD2-E149-42B6-827D-DBC2235C186A}" srcOrd="0" destOrd="0" presId="urn:microsoft.com/office/officeart/2005/8/layout/hierarchy2"/>
    <dgm:cxn modelId="{9C644FE0-51BA-40CD-8181-41BAFCAE064F}" type="presParOf" srcId="{EDCF3DD2-E149-42B6-827D-DBC2235C186A}" destId="{088DDF99-B61C-4A64-AA14-854E47AF3584}" srcOrd="0" destOrd="0" presId="urn:microsoft.com/office/officeart/2005/8/layout/hierarchy2"/>
    <dgm:cxn modelId="{2910DC2C-22F4-471B-BA96-F92FAC64449C}" type="presParOf" srcId="{2F7C9C15-B0CF-40FA-A782-597C35BEAD78}" destId="{55687D82-6039-4F88-A790-9581699F7786}" srcOrd="1" destOrd="0" presId="urn:microsoft.com/office/officeart/2005/8/layout/hierarchy2"/>
    <dgm:cxn modelId="{24748BE8-893A-4159-AD3F-5B221C8F2E38}" type="presParOf" srcId="{55687D82-6039-4F88-A790-9581699F7786}" destId="{A438051B-3C6F-4543-B441-F2A2CEB90A1B}" srcOrd="0" destOrd="0" presId="urn:microsoft.com/office/officeart/2005/8/layout/hierarchy2"/>
    <dgm:cxn modelId="{11DF97CC-A655-45C5-8049-1359F73FD8F0}"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a:t>0</a:t>
          </a:r>
          <a:endParaRPr lang="en-US" dirty="0"/>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a:t>1</a:t>
          </a:r>
          <a:endParaRPr lang="en-US" dirty="0"/>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820B2D0F-F74B-40A0-95BA-388C9698DE34}" type="presOf" srcId="{1C2ABE6B-2194-4104-A754-33FF1C233404}" destId="{B6DAA14B-3305-4F93-A6BA-AC8805E13BBC}" srcOrd="0" destOrd="0" presId="urn:microsoft.com/office/officeart/2005/8/layout/hierarchy2"/>
    <dgm:cxn modelId="{C9E65B15-E4F4-461C-9C6A-2F28F5D83EFF}" type="presOf" srcId="{33401E37-71FE-4451-BCD3-F37629F87B29}" destId="{EDCF3DD2-E149-42B6-827D-DBC2235C186A}" srcOrd="0" destOrd="0" presId="urn:microsoft.com/office/officeart/2005/8/layout/hierarchy2"/>
    <dgm:cxn modelId="{83114918-71A7-4508-BB60-6D29F3987610}" type="presOf" srcId="{9BBA12D4-0609-4551-A692-41B6FD5C6578}" destId="{906EDC7A-0D71-4D4B-BA38-915370AA5ADA}" srcOrd="0" destOrd="0" presId="urn:microsoft.com/office/officeart/2005/8/layout/hierarchy2"/>
    <dgm:cxn modelId="{FA55D71E-D353-4055-9901-A0E5DE76BBFA}" type="presOf" srcId="{364AA1AE-EE94-40DC-A13C-26E16E52F283}" destId="{47273E5C-67B7-4AF6-AC59-BF0E8FE9A07A}" srcOrd="1" destOrd="0" presId="urn:microsoft.com/office/officeart/2005/8/layout/hierarchy2"/>
    <dgm:cxn modelId="{82508B1F-C046-4E6D-8379-95CBB1B52AC0}" type="presOf" srcId="{9BBA12D4-0609-4551-A692-41B6FD5C6578}" destId="{9BF4DBD3-5F95-474B-ADAC-133F9056B28B}" srcOrd="1" destOrd="0" presId="urn:microsoft.com/office/officeart/2005/8/layout/hierarchy2"/>
    <dgm:cxn modelId="{A6D22D21-FEA9-49C5-9D33-5583CCCFFA5C}" type="presOf" srcId="{B5DB198B-E114-4475-880F-7A6C856D26AF}" destId="{4239A36A-38B8-4FB9-9FDC-677CDBD7D5BC}" srcOrd="1" destOrd="0" presId="urn:microsoft.com/office/officeart/2005/8/layout/hierarchy2"/>
    <dgm:cxn modelId="{712CE522-F649-4EF3-9B5D-C272E8111D6F}" type="presOf" srcId="{29B19C76-28E5-47C9-A96C-57318656787A}" destId="{2242881E-6013-4E89-ABE5-27D85D3B39D5}"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805FC92D-2A68-4C98-89AC-F0155A9FA82E}" type="presOf" srcId="{B487B2ED-E69D-4DD6-9E27-3D52FE6528BC}" destId="{7CD5B262-0843-40A9-B018-58A5C8DBE7C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A4436A3B-D498-454F-B14B-2C8869892DA5}" type="presOf" srcId="{CD7A4058-34F4-4D30-B853-2FEEFACFAA91}" destId="{CB8FFB81-E4E3-43C3-8CF6-A920227023D6}" srcOrd="0" destOrd="0" presId="urn:microsoft.com/office/officeart/2005/8/layout/hierarchy2"/>
    <dgm:cxn modelId="{9CE89E3B-C2EC-4AE5-8D94-E2E514BD744D}" type="presOf" srcId="{8D300FD8-F99E-4E8E-904B-BA6027F12312}" destId="{37F8AF4D-6047-40EA-841C-0CB07C1CC88F}" srcOrd="1" destOrd="0" presId="urn:microsoft.com/office/officeart/2005/8/layout/hierarchy2"/>
    <dgm:cxn modelId="{33DDF23D-32A7-494B-9292-7DBE41F60B8D}" type="presOf" srcId="{78719D9A-1EF8-46FC-8F7F-64CB86D163E5}" destId="{D773FB9E-9C8A-4167-990C-866779B960A7}" srcOrd="0" destOrd="0" presId="urn:microsoft.com/office/officeart/2005/8/layout/hierarchy2"/>
    <dgm:cxn modelId="{6978CD3E-50DD-4F2F-8842-9B96C80D14C6}" type="presOf" srcId="{2C0E8DAB-083B-498A-A610-C8E540D1F95F}" destId="{B110B952-0C9F-4163-9C30-E699F6BC7E5B}" srcOrd="0" destOrd="0" presId="urn:microsoft.com/office/officeart/2005/8/layout/hierarchy2"/>
    <dgm:cxn modelId="{184EF163-ECF9-4321-A020-8399ABBECDF0}" type="presOf" srcId="{F79E7C3E-1450-474E-8C09-C55A71BFC6B5}" destId="{20234416-28EC-4241-BCF5-E0C7F6003066}" srcOrd="0" destOrd="0" presId="urn:microsoft.com/office/officeart/2005/8/layout/hierarchy2"/>
    <dgm:cxn modelId="{C70E1F6A-560B-485D-B002-693C091499D3}" type="presOf" srcId="{5298254B-75EF-4481-9316-64F54046A9CE}" destId="{AD69DD67-DA8B-4327-8FB6-B1ED5881B6C0}"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4C64404B-F17F-498B-AC6F-4AAB3063650B}" type="presOf" srcId="{192981D6-D395-421F-849F-8CEA5A562D44}" destId="{246D3C73-DB90-4F3F-B2CE-19B8FAF892C5}" srcOrd="1" destOrd="0" presId="urn:microsoft.com/office/officeart/2005/8/layout/hierarchy2"/>
    <dgm:cxn modelId="{8FDC4A4F-9C6C-486E-B3E4-555C5E4207F9}" type="presOf" srcId="{35620437-B674-441E-BE64-127B11C8921C}" destId="{C7F46534-8252-45D8-B9A1-8986B75AB1C1}" srcOrd="1" destOrd="0" presId="urn:microsoft.com/office/officeart/2005/8/layout/hierarchy2"/>
    <dgm:cxn modelId="{9A715750-374F-434B-9B2C-B1401ACF2D93}" type="presOf" srcId="{C69F461A-897A-4BF5-9B75-F51BC5391E24}" destId="{9BCABDBA-7F17-4ABD-88F5-05078D8F9D3D}" srcOrd="0" destOrd="0" presId="urn:microsoft.com/office/officeart/2005/8/layout/hierarchy2"/>
    <dgm:cxn modelId="{8304F450-097A-45F0-A58A-7B0D87521333}" type="presOf" srcId="{B5DB198B-E114-4475-880F-7A6C856D26AF}" destId="{F0640859-70FD-45E2-89B2-966EFB26F72D}" srcOrd="0" destOrd="0" presId="urn:microsoft.com/office/officeart/2005/8/layout/hierarchy2"/>
    <dgm:cxn modelId="{29073871-976D-4F54-B362-55658D6A030A}" type="presOf" srcId="{51CA0FC4-56AD-4A14-A18D-AD08A9D56AF2}" destId="{2951EFB9-CA63-48AD-A351-B1EC841ED46A}" srcOrd="0" destOrd="0" presId="urn:microsoft.com/office/officeart/2005/8/layout/hierarchy2"/>
    <dgm:cxn modelId="{3385CD54-1571-405C-BC66-BA0A8CB6022B}" type="presOf" srcId="{DF7B78C9-B3EF-44CF-852D-36C695E50F17}" destId="{A40036BC-E5D6-446C-80F6-C7A4B80883DA}" srcOrd="0" destOrd="0" presId="urn:microsoft.com/office/officeart/2005/8/layout/hierarchy2"/>
    <dgm:cxn modelId="{01E16659-6BF0-4F40-AFE6-598E3A513858}" type="presOf" srcId="{E3D7FB9E-9622-4165-894E-263143EEC98E}" destId="{A89A13DB-233E-4EEC-9999-82C30F66A90E}" srcOrd="1" destOrd="0" presId="urn:microsoft.com/office/officeart/2005/8/layout/hierarchy2"/>
    <dgm:cxn modelId="{738AAB7A-912B-4719-96F7-02F7AB4DED54}" type="presOf" srcId="{62A74657-1757-4134-B32F-736F54F796F4}" destId="{0D57AE7D-6277-4AFD-8A7D-B6521F402FAC}"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EF484C81-1564-40C6-8A99-4375D400BE7B}" type="presOf" srcId="{33401E37-71FE-4451-BCD3-F37629F87B29}" destId="{088DDF99-B61C-4A64-AA14-854E47AF3584}" srcOrd="1" destOrd="0" presId="urn:microsoft.com/office/officeart/2005/8/layout/hierarchy2"/>
    <dgm:cxn modelId="{D7F37782-298E-488D-93D6-CE2FF33808C8}" type="presOf" srcId="{2B250F0C-4E60-4888-AB85-917A9C3905BD}" destId="{FB9CE7AB-F422-4FE4-9FA5-61325F477F59}" srcOrd="1" destOrd="0" presId="urn:microsoft.com/office/officeart/2005/8/layout/hierarchy2"/>
    <dgm:cxn modelId="{450B9A8A-C7F1-4A28-B3A2-140E129B47ED}" type="presOf" srcId="{E6A63798-4050-4A2F-9AA9-FB5D925F7930}" destId="{D2915285-78D3-4FD7-B30D-F18D871355D3}" srcOrd="0" destOrd="0" presId="urn:microsoft.com/office/officeart/2005/8/layout/hierarchy2"/>
    <dgm:cxn modelId="{76BC8C90-039A-4034-990B-FE7289FE1AFA}" type="presOf" srcId="{29B19C76-28E5-47C9-A96C-57318656787A}" destId="{7F788EF5-DC52-4163-B798-0DFF5CF2C276}" srcOrd="0" destOrd="0" presId="urn:microsoft.com/office/officeart/2005/8/layout/hierarchy2"/>
    <dgm:cxn modelId="{CDB6B690-7317-4459-BBBD-57BFEB68D7DC}" type="presOf" srcId="{192981D6-D395-421F-849F-8CEA5A562D44}" destId="{E896778B-EE3E-4BFF-9DFE-42B988C3A32F}"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6D05DE99-9AEB-4372-9924-96760BDC31EB}" type="presOf" srcId="{C69F461A-897A-4BF5-9B75-F51BC5391E24}" destId="{5FEF92C6-AD1B-43F2-B683-83434038F417}" srcOrd="1" destOrd="0" presId="urn:microsoft.com/office/officeart/2005/8/layout/hierarchy2"/>
    <dgm:cxn modelId="{BB1FB89D-0627-4D31-80AA-EAD49174DA53}" type="presOf" srcId="{5BF11984-0E64-4B57-B875-2E1B0B00A098}" destId="{37A62DE8-991B-4255-B69A-EED90D4303BD}" srcOrd="1" destOrd="0" presId="urn:microsoft.com/office/officeart/2005/8/layout/hierarchy2"/>
    <dgm:cxn modelId="{784ABBA2-A7E0-4E65-8DEB-0A4E0BD1705C}" type="presOf" srcId="{8D300FD8-F99E-4E8E-904B-BA6027F12312}" destId="{EA7B220E-DA23-4680-8C80-00CBE08DC458}" srcOrd="0" destOrd="0" presId="urn:microsoft.com/office/officeart/2005/8/layout/hierarchy2"/>
    <dgm:cxn modelId="{D62022A7-0344-4BAC-942F-A7E0FEDEF5EA}" type="presOf" srcId="{D9A682CB-5DDE-43AB-919F-8B7F7B104615}" destId="{73BB7357-1A7B-4050-88C4-790ADBCB625D}" srcOrd="0" destOrd="0" presId="urn:microsoft.com/office/officeart/2005/8/layout/hierarchy2"/>
    <dgm:cxn modelId="{3D1D20A9-1014-4D15-BFE0-0A203E049211}" type="presOf" srcId="{B88A5BE3-D857-4A15-81D6-A637ABABF1ED}" destId="{776B66B8-00FC-404C-89CC-70709C5E302B}" srcOrd="0" destOrd="0" presId="urn:microsoft.com/office/officeart/2005/8/layout/hierarchy2"/>
    <dgm:cxn modelId="{74D236AE-2AA8-40EB-859E-5D60C98C9203}" type="presOf" srcId="{3B1B22F4-350F-4BC1-A123-F6062B0A8B95}" destId="{E39695A4-54B7-4CB7-AA93-918708DEE7F7}" srcOrd="1" destOrd="0" presId="urn:microsoft.com/office/officeart/2005/8/layout/hierarchy2"/>
    <dgm:cxn modelId="{2E97FEAF-8168-47BD-AEE4-A69B0D53703B}" type="presOf" srcId="{AB713054-F984-4E73-B88E-60C1BFF55F0C}" destId="{9C04ADB7-7B5E-463A-A24D-8A9EBD543A34}" srcOrd="0" destOrd="0" presId="urn:microsoft.com/office/officeart/2005/8/layout/hierarchy2"/>
    <dgm:cxn modelId="{C6A173B6-0F76-4E7E-8E4E-CE3DFB3DF9D5}" type="presOf" srcId="{3B1B22F4-350F-4BC1-A123-F6062B0A8B95}" destId="{BA0C878D-3867-44B7-9E66-E292FB7D0CD3}" srcOrd="0" destOrd="0" presId="urn:microsoft.com/office/officeart/2005/8/layout/hierarchy2"/>
    <dgm:cxn modelId="{FB356FBD-8B97-412D-A474-EA1CA486FD84}" type="presOf" srcId="{5BF11984-0E64-4B57-B875-2E1B0B00A098}" destId="{31D0A266-AA5A-4E51-BC99-D0CDA70500B6}"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95DEBCC1-C5E2-4920-B31E-C0FF41718270}" type="presOf" srcId="{78719D9A-1EF8-46FC-8F7F-64CB86D163E5}" destId="{AEC6587A-76AF-44E9-BC10-667E8682EB31}"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35B3A2CB-9BD6-46E5-A663-45017D15310E}" type="presOf" srcId="{364AA1AE-EE94-40DC-A13C-26E16E52F283}" destId="{FE373A7E-3635-4340-9347-46B6BFBFD200}" srcOrd="0" destOrd="0" presId="urn:microsoft.com/office/officeart/2005/8/layout/hierarchy2"/>
    <dgm:cxn modelId="{2CAB9CCC-9C15-42A2-B6D4-E60A347C2F6A}" type="presOf" srcId="{51CA0FC4-56AD-4A14-A18D-AD08A9D56AF2}" destId="{34D20AF5-6735-4F2F-803B-ACF9EE36BEA2}" srcOrd="1" destOrd="0" presId="urn:microsoft.com/office/officeart/2005/8/layout/hierarchy2"/>
    <dgm:cxn modelId="{7B483DCF-870E-4995-916C-8934A308EDCE}" type="presOf" srcId="{62A74657-1757-4134-B32F-736F54F796F4}" destId="{31B006C0-0EA0-4561-A653-10E38A298D09}"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38614BDA-D8ED-4019-997E-A34A54C153FC}" type="presOf" srcId="{48D4D2DD-923D-473B-8FF8-F00B40868278}" destId="{3DC07AF5-D86B-4C94-B519-7A6277D2FBCD}" srcOrd="0" destOrd="0" presId="urn:microsoft.com/office/officeart/2005/8/layout/hierarchy2"/>
    <dgm:cxn modelId="{3983FDDA-64DB-43A6-9284-02BBF587779A}" type="presOf" srcId="{E3D7FB9E-9622-4165-894E-263143EEC98E}" destId="{86B348EC-F8BD-4917-A3B0-428897B6BCC8}" srcOrd="0" destOrd="0" presId="urn:microsoft.com/office/officeart/2005/8/layout/hierarchy2"/>
    <dgm:cxn modelId="{11795EDF-BBEE-4B6A-BBBF-DE0D3DBAD7D1}" type="presOf" srcId="{195B9EE5-1EFB-4F31-AB89-D8A0164D7F56}" destId="{6584FD33-B777-4F82-B4D0-B5E46AC2C02D}"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B422B6EB-EB6F-4AA2-A940-B2103C988373}" srcId="{195B9EE5-1EFB-4F31-AB89-D8A0164D7F56}" destId="{565E1BEE-27C3-4F31-A8B1-EE2149CF7DB5}" srcOrd="0" destOrd="0" parTransId="{29B19C76-28E5-47C9-A96C-57318656787A}" sibTransId="{1314FB65-4B3B-4AA7-9A8F-1611F4F04A90}"/>
    <dgm:cxn modelId="{C245F3EC-4D00-4362-8997-C1C6F746EC9E}" type="presOf" srcId="{4AC740F5-7A0B-425C-9B3E-37C36A205422}" destId="{DD8EF61D-0D20-4705-AB55-535AF47A94C5}"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FE824BF1-6540-4591-B8CF-71D3B7D846E7}" type="presOf" srcId="{2B250F0C-4E60-4888-AB85-917A9C3905BD}" destId="{9D22EEE4-FF93-4FD7-9762-7F90B9B2174D}" srcOrd="0" destOrd="0" presId="urn:microsoft.com/office/officeart/2005/8/layout/hierarchy2"/>
    <dgm:cxn modelId="{D6D9C2F3-45D5-46CD-9DEC-935FFE1F125F}" type="presOf" srcId="{F0B9BAFF-14FA-4FD1-90AF-A0E86CFD26E0}" destId="{A438051B-3C6F-4543-B441-F2A2CEB90A1B}" srcOrd="0" destOrd="0" presId="urn:microsoft.com/office/officeart/2005/8/layout/hierarchy2"/>
    <dgm:cxn modelId="{281B5DF7-21D0-4FB3-AE22-F2C7889FD76C}" type="presOf" srcId="{565E1BEE-27C3-4F31-A8B1-EE2149CF7DB5}" destId="{3F4CF3E3-0AF7-4852-917A-846D9EF91ABA}" srcOrd="0"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5ED220F8-F717-4A6E-BC28-102F7380584F}" type="presOf" srcId="{AC412031-9545-4DC8-ACBC-5942C63FF0B9}" destId="{CEB35589-E368-4BD1-AB36-49CDB99364D5}" srcOrd="0" destOrd="0" presId="urn:microsoft.com/office/officeart/2005/8/layout/hierarchy2"/>
    <dgm:cxn modelId="{2BDF84FB-E381-4866-AA33-1A81BC3471EA}" type="presOf" srcId="{35620437-B674-441E-BE64-127B11C8921C}" destId="{F6E4463E-7AB1-40C6-9184-A50DB147E61E}" srcOrd="0" destOrd="0" presId="urn:microsoft.com/office/officeart/2005/8/layout/hierarchy2"/>
    <dgm:cxn modelId="{FE9778FC-EAD9-4BFB-BB28-03AB99FF07B1}" type="presOf" srcId="{9DE36E45-D8F6-4E64-BE13-DED9608A523D}" destId="{70CFE622-9822-4AED-B673-DD47B2D762F4}" srcOrd="0" destOrd="0" presId="urn:microsoft.com/office/officeart/2005/8/layout/hierarchy2"/>
    <dgm:cxn modelId="{569CDCFA-8D46-49F9-A995-E6AB49C105A2}" type="presParOf" srcId="{B6DAA14B-3305-4F93-A6BA-AC8805E13BBC}" destId="{45E3ECBA-C6D0-4585-880A-A01F56B443D6}" srcOrd="0" destOrd="0" presId="urn:microsoft.com/office/officeart/2005/8/layout/hierarchy2"/>
    <dgm:cxn modelId="{62B9325F-697B-49AB-9ABE-B309E69F0956}" type="presParOf" srcId="{45E3ECBA-C6D0-4585-880A-A01F56B443D6}" destId="{AD69DD67-DA8B-4327-8FB6-B1ED5881B6C0}" srcOrd="0" destOrd="0" presId="urn:microsoft.com/office/officeart/2005/8/layout/hierarchy2"/>
    <dgm:cxn modelId="{AABF5F14-274F-413D-BDEF-12DF7B9D60C4}" type="presParOf" srcId="{45E3ECBA-C6D0-4585-880A-A01F56B443D6}" destId="{AEFB50EF-9B7B-4A67-8A06-3768D82F4F35}" srcOrd="1" destOrd="0" presId="urn:microsoft.com/office/officeart/2005/8/layout/hierarchy2"/>
    <dgm:cxn modelId="{58224399-9FDC-4C26-A10D-3EC0ED7E0E6C}" type="presParOf" srcId="{AEFB50EF-9B7B-4A67-8A06-3768D82F4F35}" destId="{906EDC7A-0D71-4D4B-BA38-915370AA5ADA}" srcOrd="0" destOrd="0" presId="urn:microsoft.com/office/officeart/2005/8/layout/hierarchy2"/>
    <dgm:cxn modelId="{E022C2BB-5E73-4DAA-BEBF-85246B69E57F}" type="presParOf" srcId="{906EDC7A-0D71-4D4B-BA38-915370AA5ADA}" destId="{9BF4DBD3-5F95-474B-ADAC-133F9056B28B}" srcOrd="0" destOrd="0" presId="urn:microsoft.com/office/officeart/2005/8/layout/hierarchy2"/>
    <dgm:cxn modelId="{ACA2559B-48E8-49A4-88C6-79C5D2729133}" type="presParOf" srcId="{AEFB50EF-9B7B-4A67-8A06-3768D82F4F35}" destId="{7D96E242-F765-43D2-885D-856E91BD7876}" srcOrd="1" destOrd="0" presId="urn:microsoft.com/office/officeart/2005/8/layout/hierarchy2"/>
    <dgm:cxn modelId="{786D5F1E-29B5-491C-8535-11E556D77E4E}" type="presParOf" srcId="{7D96E242-F765-43D2-885D-856E91BD7876}" destId="{73BB7357-1A7B-4050-88C4-790ADBCB625D}" srcOrd="0" destOrd="0" presId="urn:microsoft.com/office/officeart/2005/8/layout/hierarchy2"/>
    <dgm:cxn modelId="{562124B5-E16D-4F07-A047-CAF408C001EF}" type="presParOf" srcId="{7D96E242-F765-43D2-885D-856E91BD7876}" destId="{D56EE5CC-C4D8-4DA6-AC06-6FF6333366BE}" srcOrd="1" destOrd="0" presId="urn:microsoft.com/office/officeart/2005/8/layout/hierarchy2"/>
    <dgm:cxn modelId="{E986582C-4E16-42D2-B5FB-D07122956962}" type="presParOf" srcId="{D56EE5CC-C4D8-4DA6-AC06-6FF6333366BE}" destId="{2951EFB9-CA63-48AD-A351-B1EC841ED46A}" srcOrd="0" destOrd="0" presId="urn:microsoft.com/office/officeart/2005/8/layout/hierarchy2"/>
    <dgm:cxn modelId="{6A72E8C9-5D1C-40A4-82AD-D61BAF45A3A9}" type="presParOf" srcId="{2951EFB9-CA63-48AD-A351-B1EC841ED46A}" destId="{34D20AF5-6735-4F2F-803B-ACF9EE36BEA2}" srcOrd="0" destOrd="0" presId="urn:microsoft.com/office/officeart/2005/8/layout/hierarchy2"/>
    <dgm:cxn modelId="{A0BB5BE7-083E-4BA7-947D-90D302193D41}" type="presParOf" srcId="{D56EE5CC-C4D8-4DA6-AC06-6FF6333366BE}" destId="{E4EEF5AC-A0E9-4DFF-973A-8F4B97B35161}" srcOrd="1" destOrd="0" presId="urn:microsoft.com/office/officeart/2005/8/layout/hierarchy2"/>
    <dgm:cxn modelId="{7150D7FA-0F65-4704-8197-2A9F9D0C1C40}" type="presParOf" srcId="{E4EEF5AC-A0E9-4DFF-973A-8F4B97B35161}" destId="{A40036BC-E5D6-446C-80F6-C7A4B80883DA}" srcOrd="0" destOrd="0" presId="urn:microsoft.com/office/officeart/2005/8/layout/hierarchy2"/>
    <dgm:cxn modelId="{33DF08D2-771D-480E-BD91-6C4371652149}" type="presParOf" srcId="{E4EEF5AC-A0E9-4DFF-973A-8F4B97B35161}" destId="{4862C7B3-1512-4C83-B2EB-00C9D604D13A}" srcOrd="1" destOrd="0" presId="urn:microsoft.com/office/officeart/2005/8/layout/hierarchy2"/>
    <dgm:cxn modelId="{C9E3B3D2-2644-4C2F-A8E2-68390421FCE9}" type="presParOf" srcId="{4862C7B3-1512-4C83-B2EB-00C9D604D13A}" destId="{0D57AE7D-6277-4AFD-8A7D-B6521F402FAC}" srcOrd="0" destOrd="0" presId="urn:microsoft.com/office/officeart/2005/8/layout/hierarchy2"/>
    <dgm:cxn modelId="{2F341615-80D7-4239-8EBF-4E5334A6D2AE}" type="presParOf" srcId="{0D57AE7D-6277-4AFD-8A7D-B6521F402FAC}" destId="{31B006C0-0EA0-4561-A653-10E38A298D09}" srcOrd="0" destOrd="0" presId="urn:microsoft.com/office/officeart/2005/8/layout/hierarchy2"/>
    <dgm:cxn modelId="{CF569B2A-5F6B-451C-A81E-847347DCEEBF}" type="presParOf" srcId="{4862C7B3-1512-4C83-B2EB-00C9D604D13A}" destId="{A579D7FC-93FC-448F-ACFD-7487307B41E8}" srcOrd="1" destOrd="0" presId="urn:microsoft.com/office/officeart/2005/8/layout/hierarchy2"/>
    <dgm:cxn modelId="{C8A06C97-322D-43EB-AF76-7371E2ABC05A}" type="presParOf" srcId="{A579D7FC-93FC-448F-ACFD-7487307B41E8}" destId="{70CFE622-9822-4AED-B673-DD47B2D762F4}" srcOrd="0" destOrd="0" presId="urn:microsoft.com/office/officeart/2005/8/layout/hierarchy2"/>
    <dgm:cxn modelId="{E72DE9CB-EB5F-427E-B0B1-63C7BB678D84}" type="presParOf" srcId="{A579D7FC-93FC-448F-ACFD-7487307B41E8}" destId="{4AD98EA5-1F56-4711-9B92-25B6221F5D9E}" srcOrd="1" destOrd="0" presId="urn:microsoft.com/office/officeart/2005/8/layout/hierarchy2"/>
    <dgm:cxn modelId="{7C3B5722-837E-40B3-AC7B-A28DC4D8B5B7}" type="presParOf" srcId="{D56EE5CC-C4D8-4DA6-AC06-6FF6333366BE}" destId="{F6E4463E-7AB1-40C6-9184-A50DB147E61E}" srcOrd="2" destOrd="0" presId="urn:microsoft.com/office/officeart/2005/8/layout/hierarchy2"/>
    <dgm:cxn modelId="{8A1211CF-269D-4EA6-A640-76F879287E4D}" type="presParOf" srcId="{F6E4463E-7AB1-40C6-9184-A50DB147E61E}" destId="{C7F46534-8252-45D8-B9A1-8986B75AB1C1}" srcOrd="0" destOrd="0" presId="urn:microsoft.com/office/officeart/2005/8/layout/hierarchy2"/>
    <dgm:cxn modelId="{67F8D906-7538-4DB1-99D8-0DE723BE401B}" type="presParOf" srcId="{D56EE5CC-C4D8-4DA6-AC06-6FF6333366BE}" destId="{6F982ADB-6E9B-4D23-92D6-6624D24AFD01}" srcOrd="3" destOrd="0" presId="urn:microsoft.com/office/officeart/2005/8/layout/hierarchy2"/>
    <dgm:cxn modelId="{D725B19B-C0BA-45F1-9914-88336464367F}" type="presParOf" srcId="{6F982ADB-6E9B-4D23-92D6-6624D24AFD01}" destId="{B110B952-0C9F-4163-9C30-E699F6BC7E5B}" srcOrd="0" destOrd="0" presId="urn:microsoft.com/office/officeart/2005/8/layout/hierarchy2"/>
    <dgm:cxn modelId="{CB2DB4E3-A851-4821-B317-AA2D92CE8B8C}" type="presParOf" srcId="{6F982ADB-6E9B-4D23-92D6-6624D24AFD01}" destId="{2BF6DC36-E629-4E6B-9446-5265AE188E80}" srcOrd="1" destOrd="0" presId="urn:microsoft.com/office/officeart/2005/8/layout/hierarchy2"/>
    <dgm:cxn modelId="{601B8126-DFC6-4EAE-888A-040F1149269E}" type="presParOf" srcId="{2BF6DC36-E629-4E6B-9446-5265AE188E80}" destId="{86B348EC-F8BD-4917-A3B0-428897B6BCC8}" srcOrd="0" destOrd="0" presId="urn:microsoft.com/office/officeart/2005/8/layout/hierarchy2"/>
    <dgm:cxn modelId="{77D22FB5-46F2-4B1B-9FA4-CD74CBC0D562}" type="presParOf" srcId="{86B348EC-F8BD-4917-A3B0-428897B6BCC8}" destId="{A89A13DB-233E-4EEC-9999-82C30F66A90E}" srcOrd="0" destOrd="0" presId="urn:microsoft.com/office/officeart/2005/8/layout/hierarchy2"/>
    <dgm:cxn modelId="{8ABE4A40-BC3F-4615-86B5-76E03E3BC819}" type="presParOf" srcId="{2BF6DC36-E629-4E6B-9446-5265AE188E80}" destId="{9D1C3DFE-3D16-461B-9452-FF21CAE520FE}" srcOrd="1" destOrd="0" presId="urn:microsoft.com/office/officeart/2005/8/layout/hierarchy2"/>
    <dgm:cxn modelId="{1E131E46-CFFB-40D2-81F4-D077762E7A97}" type="presParOf" srcId="{9D1C3DFE-3D16-461B-9452-FF21CAE520FE}" destId="{20234416-28EC-4241-BCF5-E0C7F6003066}" srcOrd="0" destOrd="0" presId="urn:microsoft.com/office/officeart/2005/8/layout/hierarchy2"/>
    <dgm:cxn modelId="{008599AC-65FF-47E2-A589-7F16E0FE3521}" type="presParOf" srcId="{9D1C3DFE-3D16-461B-9452-FF21CAE520FE}" destId="{0EF6E8C9-E1BA-4E19-BC66-FD9A558808B2}" srcOrd="1" destOrd="0" presId="urn:microsoft.com/office/officeart/2005/8/layout/hierarchy2"/>
    <dgm:cxn modelId="{E2217064-88CB-4028-BE60-0FCA4CF19BCE}" type="presParOf" srcId="{0EF6E8C9-E1BA-4E19-BC66-FD9A558808B2}" destId="{F0640859-70FD-45E2-89B2-966EFB26F72D}" srcOrd="0" destOrd="0" presId="urn:microsoft.com/office/officeart/2005/8/layout/hierarchy2"/>
    <dgm:cxn modelId="{EBCD3038-C10D-49FF-9513-B8CA4BFC00BE}" type="presParOf" srcId="{F0640859-70FD-45E2-89B2-966EFB26F72D}" destId="{4239A36A-38B8-4FB9-9FDC-677CDBD7D5BC}" srcOrd="0" destOrd="0" presId="urn:microsoft.com/office/officeart/2005/8/layout/hierarchy2"/>
    <dgm:cxn modelId="{2B80F042-3379-4707-985B-CED6059AF8A1}" type="presParOf" srcId="{0EF6E8C9-E1BA-4E19-BC66-FD9A558808B2}" destId="{5B9270CC-0708-40EC-ABEB-251A379A4467}" srcOrd="1" destOrd="0" presId="urn:microsoft.com/office/officeart/2005/8/layout/hierarchy2"/>
    <dgm:cxn modelId="{598EEE9D-CD22-4294-8273-935A2DA1490C}" type="presParOf" srcId="{5B9270CC-0708-40EC-ABEB-251A379A4467}" destId="{D2915285-78D3-4FD7-B30D-F18D871355D3}" srcOrd="0" destOrd="0" presId="urn:microsoft.com/office/officeart/2005/8/layout/hierarchy2"/>
    <dgm:cxn modelId="{938BBD00-18BA-425A-9311-3E2E1166B429}" type="presParOf" srcId="{5B9270CC-0708-40EC-ABEB-251A379A4467}" destId="{F31FAB54-D8C9-448C-A375-04B995ED75DA}" srcOrd="1" destOrd="0" presId="urn:microsoft.com/office/officeart/2005/8/layout/hierarchy2"/>
    <dgm:cxn modelId="{0C0B77F7-8E84-46B6-8C4F-9F30BE6C040F}" type="presParOf" srcId="{2BF6DC36-E629-4E6B-9446-5265AE188E80}" destId="{EA7B220E-DA23-4680-8C80-00CBE08DC458}" srcOrd="2" destOrd="0" presId="urn:microsoft.com/office/officeart/2005/8/layout/hierarchy2"/>
    <dgm:cxn modelId="{3AE5E033-CE55-484C-91F3-5917ED85D881}" type="presParOf" srcId="{EA7B220E-DA23-4680-8C80-00CBE08DC458}" destId="{37F8AF4D-6047-40EA-841C-0CB07C1CC88F}" srcOrd="0" destOrd="0" presId="urn:microsoft.com/office/officeart/2005/8/layout/hierarchy2"/>
    <dgm:cxn modelId="{51CCA419-FA0A-4D45-B2A9-CBC1D78D4C34}" type="presParOf" srcId="{2BF6DC36-E629-4E6B-9446-5265AE188E80}" destId="{4F729DA6-FFF5-41EA-88DB-8D6F545658BD}" srcOrd="3" destOrd="0" presId="urn:microsoft.com/office/officeart/2005/8/layout/hierarchy2"/>
    <dgm:cxn modelId="{42D61012-7702-4A47-9D9F-E43E93A6FA71}" type="presParOf" srcId="{4F729DA6-FFF5-41EA-88DB-8D6F545658BD}" destId="{6584FD33-B777-4F82-B4D0-B5E46AC2C02D}" srcOrd="0" destOrd="0" presId="urn:microsoft.com/office/officeart/2005/8/layout/hierarchy2"/>
    <dgm:cxn modelId="{01324852-BFBE-4B00-B9F7-DFD390F0CBDB}" type="presParOf" srcId="{4F729DA6-FFF5-41EA-88DB-8D6F545658BD}" destId="{B6A9D6FB-61F8-477C-881C-411468F8CA77}" srcOrd="1" destOrd="0" presId="urn:microsoft.com/office/officeart/2005/8/layout/hierarchy2"/>
    <dgm:cxn modelId="{111D23D3-8ECA-4437-A53A-EC0D39EA721C}" type="presParOf" srcId="{B6A9D6FB-61F8-477C-881C-411468F8CA77}" destId="{7F788EF5-DC52-4163-B798-0DFF5CF2C276}" srcOrd="0" destOrd="0" presId="urn:microsoft.com/office/officeart/2005/8/layout/hierarchy2"/>
    <dgm:cxn modelId="{F19D7705-F685-4086-9113-821A8C08B5FA}" type="presParOf" srcId="{7F788EF5-DC52-4163-B798-0DFF5CF2C276}" destId="{2242881E-6013-4E89-ABE5-27D85D3B39D5}" srcOrd="0" destOrd="0" presId="urn:microsoft.com/office/officeart/2005/8/layout/hierarchy2"/>
    <dgm:cxn modelId="{4FA14BA2-3635-48CE-8B99-8CC052FAB06B}" type="presParOf" srcId="{B6A9D6FB-61F8-477C-881C-411468F8CA77}" destId="{DA823D4C-8F32-4819-94E6-0D1F8DF4E996}" srcOrd="1" destOrd="0" presId="urn:microsoft.com/office/officeart/2005/8/layout/hierarchy2"/>
    <dgm:cxn modelId="{3D0BAB2E-D650-4B87-B364-5B556B5B9CCB}" type="presParOf" srcId="{DA823D4C-8F32-4819-94E6-0D1F8DF4E996}" destId="{3F4CF3E3-0AF7-4852-917A-846D9EF91ABA}" srcOrd="0" destOrd="0" presId="urn:microsoft.com/office/officeart/2005/8/layout/hierarchy2"/>
    <dgm:cxn modelId="{77763831-3D5A-445B-828F-CACB28679A68}" type="presParOf" srcId="{DA823D4C-8F32-4819-94E6-0D1F8DF4E996}" destId="{A4782F4C-C108-4C83-ABEF-FBE3B5816532}" srcOrd="1" destOrd="0" presId="urn:microsoft.com/office/officeart/2005/8/layout/hierarchy2"/>
    <dgm:cxn modelId="{A4781149-DE51-4225-9AB4-B75DB1EEF9A5}" type="presParOf" srcId="{AEFB50EF-9B7B-4A67-8A06-3768D82F4F35}" destId="{9BCABDBA-7F17-4ABD-88F5-05078D8F9D3D}" srcOrd="2" destOrd="0" presId="urn:microsoft.com/office/officeart/2005/8/layout/hierarchy2"/>
    <dgm:cxn modelId="{50E96BC7-7C2A-483F-A960-551BBA2B69A6}" type="presParOf" srcId="{9BCABDBA-7F17-4ABD-88F5-05078D8F9D3D}" destId="{5FEF92C6-AD1B-43F2-B683-83434038F417}" srcOrd="0" destOrd="0" presId="urn:microsoft.com/office/officeart/2005/8/layout/hierarchy2"/>
    <dgm:cxn modelId="{4E830159-6E1D-47EE-9A6C-8C7DF924F3BE}" type="presParOf" srcId="{AEFB50EF-9B7B-4A67-8A06-3768D82F4F35}" destId="{07B1D72D-4EA7-4449-B9B4-F4DB2D9BF03F}" srcOrd="3" destOrd="0" presId="urn:microsoft.com/office/officeart/2005/8/layout/hierarchy2"/>
    <dgm:cxn modelId="{9C7DC5BE-6E43-4099-A0A4-972F34164890}" type="presParOf" srcId="{07B1D72D-4EA7-4449-B9B4-F4DB2D9BF03F}" destId="{CB8FFB81-E4E3-43C3-8CF6-A920227023D6}" srcOrd="0" destOrd="0" presId="urn:microsoft.com/office/officeart/2005/8/layout/hierarchy2"/>
    <dgm:cxn modelId="{7AB90285-D17B-4C0E-9817-B4A39BB7C42A}" type="presParOf" srcId="{07B1D72D-4EA7-4449-B9B4-F4DB2D9BF03F}" destId="{8F84034B-D50D-4839-8710-01A10F25A1F7}" srcOrd="1" destOrd="0" presId="urn:microsoft.com/office/officeart/2005/8/layout/hierarchy2"/>
    <dgm:cxn modelId="{55794C0A-953D-4405-9263-66FE3B8F6F3E}" type="presParOf" srcId="{8F84034B-D50D-4839-8710-01A10F25A1F7}" destId="{FE373A7E-3635-4340-9347-46B6BFBFD200}" srcOrd="0" destOrd="0" presId="urn:microsoft.com/office/officeart/2005/8/layout/hierarchy2"/>
    <dgm:cxn modelId="{65D34403-D6B7-4A7E-8338-B44F135B3F87}" type="presParOf" srcId="{FE373A7E-3635-4340-9347-46B6BFBFD200}" destId="{47273E5C-67B7-4AF6-AC59-BF0E8FE9A07A}" srcOrd="0" destOrd="0" presId="urn:microsoft.com/office/officeart/2005/8/layout/hierarchy2"/>
    <dgm:cxn modelId="{6E56C15E-770D-4EC2-9B05-02A23C1A2D80}" type="presParOf" srcId="{8F84034B-D50D-4839-8710-01A10F25A1F7}" destId="{B5DDB5CA-DDD2-4470-BC39-E9DD3D8FE6A1}" srcOrd="1" destOrd="0" presId="urn:microsoft.com/office/officeart/2005/8/layout/hierarchy2"/>
    <dgm:cxn modelId="{E6746D4B-156E-41E1-B17E-368304928CF7}" type="presParOf" srcId="{B5DDB5CA-DDD2-4470-BC39-E9DD3D8FE6A1}" destId="{3DC07AF5-D86B-4C94-B519-7A6277D2FBCD}" srcOrd="0" destOrd="0" presId="urn:microsoft.com/office/officeart/2005/8/layout/hierarchy2"/>
    <dgm:cxn modelId="{2593207A-979E-4184-8CFE-1B86AE42D286}" type="presParOf" srcId="{B5DDB5CA-DDD2-4470-BC39-E9DD3D8FE6A1}" destId="{A961470E-9FEB-4A3D-A1DD-0C4C56A747DF}" srcOrd="1" destOrd="0" presId="urn:microsoft.com/office/officeart/2005/8/layout/hierarchy2"/>
    <dgm:cxn modelId="{BF3BB6AE-F289-4B98-865F-DB5592314583}" type="presParOf" srcId="{A961470E-9FEB-4A3D-A1DD-0C4C56A747DF}" destId="{BA0C878D-3867-44B7-9E66-E292FB7D0CD3}" srcOrd="0" destOrd="0" presId="urn:microsoft.com/office/officeart/2005/8/layout/hierarchy2"/>
    <dgm:cxn modelId="{1184F798-A15C-4C86-8AAD-CD3FE36CDC8A}" type="presParOf" srcId="{BA0C878D-3867-44B7-9E66-E292FB7D0CD3}" destId="{E39695A4-54B7-4CB7-AA93-918708DEE7F7}" srcOrd="0" destOrd="0" presId="urn:microsoft.com/office/officeart/2005/8/layout/hierarchy2"/>
    <dgm:cxn modelId="{140E828C-7A6F-486E-ACB2-4C1A10290D9B}" type="presParOf" srcId="{A961470E-9FEB-4A3D-A1DD-0C4C56A747DF}" destId="{499AAD32-7923-4069-AAAF-DC88216620CB}" srcOrd="1" destOrd="0" presId="urn:microsoft.com/office/officeart/2005/8/layout/hierarchy2"/>
    <dgm:cxn modelId="{C2389ED5-769E-4B70-A636-A87E27F75309}" type="presParOf" srcId="{499AAD32-7923-4069-AAAF-DC88216620CB}" destId="{7CD5B262-0843-40A9-B018-58A5C8DBE7C6}" srcOrd="0" destOrd="0" presId="urn:microsoft.com/office/officeart/2005/8/layout/hierarchy2"/>
    <dgm:cxn modelId="{818560F4-70B6-4AD0-B8C5-3C47F6B017F3}" type="presParOf" srcId="{499AAD32-7923-4069-AAAF-DC88216620CB}" destId="{8DE8DDE8-E1AC-4A98-AB4B-1B52197C75D5}" srcOrd="1" destOrd="0" presId="urn:microsoft.com/office/officeart/2005/8/layout/hierarchy2"/>
    <dgm:cxn modelId="{A356982A-80F7-4D04-AFA8-8FF434F9D590}" type="presParOf" srcId="{8DE8DDE8-E1AC-4A98-AB4B-1B52197C75D5}" destId="{E896778B-EE3E-4BFF-9DFE-42B988C3A32F}" srcOrd="0" destOrd="0" presId="urn:microsoft.com/office/officeart/2005/8/layout/hierarchy2"/>
    <dgm:cxn modelId="{6A8D5145-FC2C-486F-B2D6-04EF1316BD5C}" type="presParOf" srcId="{E896778B-EE3E-4BFF-9DFE-42B988C3A32F}" destId="{246D3C73-DB90-4F3F-B2CE-19B8FAF892C5}" srcOrd="0" destOrd="0" presId="urn:microsoft.com/office/officeart/2005/8/layout/hierarchy2"/>
    <dgm:cxn modelId="{AC585234-CCFA-4EE8-B673-DE4AC3D25097}" type="presParOf" srcId="{8DE8DDE8-E1AC-4A98-AB4B-1B52197C75D5}" destId="{E2C5968B-8A93-4D7A-84D1-1E6E20271CF1}" srcOrd="1" destOrd="0" presId="urn:microsoft.com/office/officeart/2005/8/layout/hierarchy2"/>
    <dgm:cxn modelId="{C02AB033-0B56-4D43-8D44-74B5C50CEA38}" type="presParOf" srcId="{E2C5968B-8A93-4D7A-84D1-1E6E20271CF1}" destId="{9C04ADB7-7B5E-463A-A24D-8A9EBD543A34}" srcOrd="0" destOrd="0" presId="urn:microsoft.com/office/officeart/2005/8/layout/hierarchy2"/>
    <dgm:cxn modelId="{164AD541-B37A-41D1-88A2-9D8ABDF15C2D}" type="presParOf" srcId="{E2C5968B-8A93-4D7A-84D1-1E6E20271CF1}" destId="{13F37715-DAA6-48B3-BB4C-D1FBA1ACCA0E}" srcOrd="1" destOrd="0" presId="urn:microsoft.com/office/officeart/2005/8/layout/hierarchy2"/>
    <dgm:cxn modelId="{AB8FFF61-A059-4CE5-993D-490041648E71}" type="presParOf" srcId="{A961470E-9FEB-4A3D-A1DD-0C4C56A747DF}" destId="{D773FB9E-9C8A-4167-990C-866779B960A7}" srcOrd="2" destOrd="0" presId="urn:microsoft.com/office/officeart/2005/8/layout/hierarchy2"/>
    <dgm:cxn modelId="{B934FDB8-B58D-46BF-B203-AAF8D8101875}" type="presParOf" srcId="{D773FB9E-9C8A-4167-990C-866779B960A7}" destId="{AEC6587A-76AF-44E9-BC10-667E8682EB31}" srcOrd="0" destOrd="0" presId="urn:microsoft.com/office/officeart/2005/8/layout/hierarchy2"/>
    <dgm:cxn modelId="{1EE5A43E-0A87-4108-B441-2CBF78D63513}" type="presParOf" srcId="{A961470E-9FEB-4A3D-A1DD-0C4C56A747DF}" destId="{50745FE0-9028-4616-8554-BE582325D8D9}" srcOrd="3" destOrd="0" presId="urn:microsoft.com/office/officeart/2005/8/layout/hierarchy2"/>
    <dgm:cxn modelId="{82E97BEC-F8BB-4CA2-9B51-A72EB291A140}" type="presParOf" srcId="{50745FE0-9028-4616-8554-BE582325D8D9}" destId="{776B66B8-00FC-404C-89CC-70709C5E302B}" srcOrd="0" destOrd="0" presId="urn:microsoft.com/office/officeart/2005/8/layout/hierarchy2"/>
    <dgm:cxn modelId="{5405596F-CEAF-4BED-A537-FE92DE3CCFE7}" type="presParOf" srcId="{50745FE0-9028-4616-8554-BE582325D8D9}" destId="{D8083601-A4C1-4291-8383-B76655C68A52}" srcOrd="1" destOrd="0" presId="urn:microsoft.com/office/officeart/2005/8/layout/hierarchy2"/>
    <dgm:cxn modelId="{2560B992-3FB0-4548-AAA7-7DDF3FD12BCF}" type="presParOf" srcId="{D8083601-A4C1-4291-8383-B76655C68A52}" destId="{31D0A266-AA5A-4E51-BC99-D0CDA70500B6}" srcOrd="0" destOrd="0" presId="urn:microsoft.com/office/officeart/2005/8/layout/hierarchy2"/>
    <dgm:cxn modelId="{D8ADDEC5-3F86-47CD-AD43-F6E111C7D428}" type="presParOf" srcId="{31D0A266-AA5A-4E51-BC99-D0CDA70500B6}" destId="{37A62DE8-991B-4255-B69A-EED90D4303BD}" srcOrd="0" destOrd="0" presId="urn:microsoft.com/office/officeart/2005/8/layout/hierarchy2"/>
    <dgm:cxn modelId="{4F632044-8EAE-4402-A151-9EEFD50F25B1}" type="presParOf" srcId="{D8083601-A4C1-4291-8383-B76655C68A52}" destId="{AF92D9E9-282A-4641-B5FD-7579F1109F89}" srcOrd="1" destOrd="0" presId="urn:microsoft.com/office/officeart/2005/8/layout/hierarchy2"/>
    <dgm:cxn modelId="{B15D33B0-5FA1-4011-A97D-C62D5CAFEA41}" type="presParOf" srcId="{AF92D9E9-282A-4641-B5FD-7579F1109F89}" destId="{CEB35589-E368-4BD1-AB36-49CDB99364D5}" srcOrd="0" destOrd="0" presId="urn:microsoft.com/office/officeart/2005/8/layout/hierarchy2"/>
    <dgm:cxn modelId="{44E018ED-C772-4F67-AF16-DB5BE3E7B82F}" type="presParOf" srcId="{AF92D9E9-282A-4641-B5FD-7579F1109F89}" destId="{F6CFFF34-5A29-415E-B0D9-56B2232F2C3F}" srcOrd="1" destOrd="0" presId="urn:microsoft.com/office/officeart/2005/8/layout/hierarchy2"/>
    <dgm:cxn modelId="{50546F17-39CC-4B87-9188-59949E38B2B2}" type="presParOf" srcId="{8F84034B-D50D-4839-8710-01A10F25A1F7}" destId="{9D22EEE4-FF93-4FD7-9762-7F90B9B2174D}" srcOrd="2" destOrd="0" presId="urn:microsoft.com/office/officeart/2005/8/layout/hierarchy2"/>
    <dgm:cxn modelId="{C4A15C13-1FC9-44CE-A2D2-23790E1F2676}" type="presParOf" srcId="{9D22EEE4-FF93-4FD7-9762-7F90B9B2174D}" destId="{FB9CE7AB-F422-4FE4-9FA5-61325F477F59}" srcOrd="0" destOrd="0" presId="urn:microsoft.com/office/officeart/2005/8/layout/hierarchy2"/>
    <dgm:cxn modelId="{BA16EC7B-E585-4615-85FD-4A035FA9F9C1}" type="presParOf" srcId="{8F84034B-D50D-4839-8710-01A10F25A1F7}" destId="{910573D3-2ABB-423F-AB2B-82AC86F1F3D4}" srcOrd="3" destOrd="0" presId="urn:microsoft.com/office/officeart/2005/8/layout/hierarchy2"/>
    <dgm:cxn modelId="{D8B46AC6-70CC-4FB8-B2D6-CB491ADB4D0D}" type="presParOf" srcId="{910573D3-2ABB-423F-AB2B-82AC86F1F3D4}" destId="{DD8EF61D-0D20-4705-AB55-535AF47A94C5}" srcOrd="0" destOrd="0" presId="urn:microsoft.com/office/officeart/2005/8/layout/hierarchy2"/>
    <dgm:cxn modelId="{1E70D20A-E8FE-4124-B9B6-A82FF3E3474C}" type="presParOf" srcId="{910573D3-2ABB-423F-AB2B-82AC86F1F3D4}" destId="{2F7C9C15-B0CF-40FA-A782-597C35BEAD78}" srcOrd="1" destOrd="0" presId="urn:microsoft.com/office/officeart/2005/8/layout/hierarchy2"/>
    <dgm:cxn modelId="{938E174C-02D9-4A64-A67C-2DC52E12CF21}" type="presParOf" srcId="{2F7C9C15-B0CF-40FA-A782-597C35BEAD78}" destId="{EDCF3DD2-E149-42B6-827D-DBC2235C186A}" srcOrd="0" destOrd="0" presId="urn:microsoft.com/office/officeart/2005/8/layout/hierarchy2"/>
    <dgm:cxn modelId="{9C644FE0-51BA-40CD-8181-41BAFCAE064F}" type="presParOf" srcId="{EDCF3DD2-E149-42B6-827D-DBC2235C186A}" destId="{088DDF99-B61C-4A64-AA14-854E47AF3584}" srcOrd="0" destOrd="0" presId="urn:microsoft.com/office/officeart/2005/8/layout/hierarchy2"/>
    <dgm:cxn modelId="{2910DC2C-22F4-471B-BA96-F92FAC64449C}" type="presParOf" srcId="{2F7C9C15-B0CF-40FA-A782-597C35BEAD78}" destId="{55687D82-6039-4F88-A790-9581699F7786}" srcOrd="1" destOrd="0" presId="urn:microsoft.com/office/officeart/2005/8/layout/hierarchy2"/>
    <dgm:cxn modelId="{24748BE8-893A-4159-AD3F-5B221C8F2E38}" type="presParOf" srcId="{55687D82-6039-4F88-A790-9581699F7786}" destId="{A438051B-3C6F-4543-B441-F2A2CEB90A1B}" srcOrd="0" destOrd="0" presId="urn:microsoft.com/office/officeart/2005/8/layout/hierarchy2"/>
    <dgm:cxn modelId="{11DF97CC-A655-45C5-8049-1359F73FD8F0}"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D9A682CB-5DDE-43AB-919F-8B7F7B104615}">
      <dgm:prSet phldrT="[Text]"/>
      <dgm:spPr/>
      <dgm:t>
        <a:bodyPr/>
        <a:lstStyle/>
        <a:p>
          <a:r>
            <a:rPr lang="en-US" dirty="0"/>
            <a:t>Income &lt;40k</a:t>
          </a:r>
        </a:p>
      </dgm:t>
    </dgm:pt>
    <dgm:pt modelId="{9BBA12D4-0609-4551-A692-41B6FD5C6578}" type="parTrans" cxnId="{FF73097F-FC4D-4777-B3AD-6299FC6E8E9C}">
      <dgm:prSet/>
      <dgm:spPr/>
      <dgm:t>
        <a:bodyPr/>
        <a:lstStyle/>
        <a:p>
          <a:endParaRPr lang="en-US"/>
        </a:p>
      </dgm:t>
    </dgm:pt>
    <dgm:pt modelId="{69E5AC1D-45FF-4EF1-A56B-61611C9CA890}" type="sibTrans" cxnId="{FF73097F-FC4D-4777-B3AD-6299FC6E8E9C}">
      <dgm:prSet/>
      <dgm:spPr/>
      <dgm:t>
        <a:bodyPr/>
        <a:lstStyle/>
        <a:p>
          <a:endParaRPr lang="en-US"/>
        </a:p>
      </dgm:t>
    </dgm:pt>
    <dgm:pt modelId="{CD7A4058-34F4-4D30-B853-2FEEFACFAA91}">
      <dgm:prSet phldrT="[Text]"/>
      <dgm:spPr/>
      <dgm:t>
        <a:bodyPr/>
        <a:lstStyle/>
        <a:p>
          <a:r>
            <a:rPr lang="en-US" dirty="0"/>
            <a:t>Income &gt;40k</a:t>
          </a:r>
        </a:p>
      </dgm:t>
    </dgm:pt>
    <dgm:pt modelId="{C69F461A-897A-4BF5-9B75-F51BC5391E24}" type="parTrans" cxnId="{43347CD4-87EA-4D24-A02E-41BF08BFB82C}">
      <dgm:prSet/>
      <dgm:spPr/>
      <dgm:t>
        <a:bodyPr/>
        <a:lstStyle/>
        <a:p>
          <a:endParaRPr lang="en-US"/>
        </a:p>
      </dgm:t>
    </dgm:pt>
    <dgm:pt modelId="{C20DC793-0867-47AE-888C-7B42962760DE}" type="sibTrans" cxnId="{43347CD4-87EA-4D24-A02E-41BF08BFB82C}">
      <dgm:prSet/>
      <dgm:spPr/>
      <dgm:t>
        <a:bodyPr/>
        <a:lstStyle/>
        <a:p>
          <a:endParaRPr lang="en-US"/>
        </a:p>
      </dgm:t>
    </dgm:pt>
    <dgm:pt modelId="{DF7B78C9-B3EF-44CF-852D-36C695E50F17}">
      <dgm:prSet phldrT="[Text]"/>
      <dgm:spPr/>
      <dgm:t>
        <a:bodyPr/>
        <a:lstStyle/>
        <a:p>
          <a:r>
            <a:rPr lang="en-US" dirty="0"/>
            <a:t>Debt &gt;20%</a:t>
          </a:r>
        </a:p>
      </dgm:t>
    </dgm:pt>
    <dgm:pt modelId="{51CA0FC4-56AD-4A14-A18D-AD08A9D56AF2}" type="parTrans" cxnId="{5F3ED735-7DCD-43B0-A3C5-0AECB1E78DC8}">
      <dgm:prSet/>
      <dgm:spPr/>
      <dgm:t>
        <a:bodyPr/>
        <a:lstStyle/>
        <a:p>
          <a:endParaRPr lang="en-US"/>
        </a:p>
      </dgm:t>
    </dgm:pt>
    <dgm:pt modelId="{A314811F-EA29-450A-B4FC-FA7A0DC22EC3}" type="sibTrans" cxnId="{5F3ED735-7DCD-43B0-A3C5-0AECB1E78DC8}">
      <dgm:prSet/>
      <dgm:spPr/>
      <dgm:t>
        <a:bodyPr/>
        <a:lstStyle/>
        <a:p>
          <a:endParaRPr lang="en-US"/>
        </a:p>
      </dgm:t>
    </dgm:pt>
    <dgm:pt modelId="{2C0E8DAB-083B-498A-A610-C8E540D1F95F}">
      <dgm:prSet phldrT="[Text]"/>
      <dgm:spPr/>
      <dgm:t>
        <a:bodyPr/>
        <a:lstStyle/>
        <a:p>
          <a:r>
            <a:rPr lang="en-US" dirty="0"/>
            <a:t>Debt &lt;20%</a:t>
          </a:r>
        </a:p>
      </dgm:t>
    </dgm:pt>
    <dgm:pt modelId="{35620437-B674-441E-BE64-127B11C8921C}" type="parTrans" cxnId="{0BD6C891-BF42-4072-AC6E-DFBA77B64025}">
      <dgm:prSet/>
      <dgm:spPr/>
      <dgm:t>
        <a:bodyPr/>
        <a:lstStyle/>
        <a:p>
          <a:endParaRPr lang="en-US"/>
        </a:p>
      </dgm:t>
    </dgm:pt>
    <dgm:pt modelId="{20E08FC9-1E2E-4BBC-ABCA-D64103835EA4}" type="sibTrans" cxnId="{0BD6C891-BF42-4072-AC6E-DFBA77B64025}">
      <dgm:prSet/>
      <dgm:spPr/>
      <dgm:t>
        <a:bodyPr/>
        <a:lstStyle/>
        <a:p>
          <a:endParaRPr lang="en-US"/>
        </a:p>
      </dgm:t>
    </dgm:pt>
    <dgm:pt modelId="{48D4D2DD-923D-473B-8FF8-F00B40868278}">
      <dgm:prSet phldrT="[Text]"/>
      <dgm:spPr/>
      <dgm:t>
        <a:bodyPr/>
        <a:lstStyle/>
        <a:p>
          <a:r>
            <a:rPr lang="en-US" dirty="0"/>
            <a:t>Debt &gt;20%</a:t>
          </a:r>
        </a:p>
      </dgm:t>
    </dgm:pt>
    <dgm:pt modelId="{364AA1AE-EE94-40DC-A13C-26E16E52F283}" type="parTrans" cxnId="{E7F4D8E3-BA69-4E56-93F6-92B7B165EF00}">
      <dgm:prSet/>
      <dgm:spPr/>
      <dgm:t>
        <a:bodyPr/>
        <a:lstStyle/>
        <a:p>
          <a:endParaRPr lang="en-US"/>
        </a:p>
      </dgm:t>
    </dgm:pt>
    <dgm:pt modelId="{62DD9E88-8AA6-4AEE-945C-E219F3993159}" type="sibTrans" cxnId="{E7F4D8E3-BA69-4E56-93F6-92B7B165EF00}">
      <dgm:prSet/>
      <dgm:spPr/>
      <dgm:t>
        <a:bodyPr/>
        <a:lstStyle/>
        <a:p>
          <a:endParaRPr lang="en-US"/>
        </a:p>
      </dgm:t>
    </dgm:pt>
    <dgm:pt modelId="{4AC740F5-7A0B-425C-9B3E-37C36A205422}">
      <dgm:prSet phldrT="[Text]"/>
      <dgm:spPr/>
      <dgm:t>
        <a:bodyPr/>
        <a:lstStyle/>
        <a:p>
          <a:r>
            <a:rPr lang="en-US" dirty="0"/>
            <a:t>Debt &lt;20%</a:t>
          </a:r>
        </a:p>
      </dgm:t>
    </dgm:pt>
    <dgm:pt modelId="{2B250F0C-4E60-4888-AB85-917A9C3905BD}" type="parTrans" cxnId="{C07B07BE-3C80-4A65-B3EC-45E0EA8C59A5}">
      <dgm:prSet/>
      <dgm:spPr/>
      <dgm:t>
        <a:bodyPr/>
        <a:lstStyle/>
        <a:p>
          <a:endParaRPr lang="en-US"/>
        </a:p>
      </dgm:t>
    </dgm:pt>
    <dgm:pt modelId="{256B22E1-1AA4-450A-BCBD-0A5F83DA91C0}" type="sibTrans" cxnId="{C07B07BE-3C80-4A65-B3EC-45E0EA8C59A5}">
      <dgm:prSet/>
      <dgm:spPr/>
      <dgm:t>
        <a:bodyPr/>
        <a:lstStyle/>
        <a:p>
          <a:endParaRPr lang="en-US"/>
        </a:p>
      </dgm:t>
    </dgm:pt>
    <dgm:pt modelId="{9DE36E45-D8F6-4E64-BE13-DED9608A523D}">
      <dgm:prSet phldrT="[Text]"/>
      <dgm:spPr>
        <a:solidFill>
          <a:schemeClr val="tx2"/>
        </a:solidFill>
      </dgm:spPr>
      <dgm:t>
        <a:bodyPr/>
        <a:lstStyle/>
        <a:p>
          <a:r>
            <a:rPr lang="en-US" dirty="0">
              <a:solidFill>
                <a:schemeClr val="bg1"/>
              </a:solidFill>
            </a:rPr>
            <a:t>1</a:t>
          </a:r>
        </a:p>
      </dgm:t>
    </dgm:pt>
    <dgm:pt modelId="{62A74657-1757-4134-B32F-736F54F796F4}" type="parTrans" cxnId="{7126B539-4E3C-4E12-8990-6DA5DB957DA9}">
      <dgm:prSet/>
      <dgm:spPr/>
      <dgm:t>
        <a:bodyPr/>
        <a:lstStyle/>
        <a:p>
          <a:endParaRPr lang="en-US"/>
        </a:p>
      </dgm:t>
    </dgm:pt>
    <dgm:pt modelId="{D8B61951-C446-4AB7-94CD-FB122BD5A9CF}" type="sibTrans" cxnId="{7126B539-4E3C-4E12-8990-6DA5DB957DA9}">
      <dgm:prSet/>
      <dgm:spPr/>
      <dgm:t>
        <a:bodyPr/>
        <a:lstStyle/>
        <a:p>
          <a:endParaRPr lang="en-US"/>
        </a:p>
      </dgm:t>
    </dgm:pt>
    <dgm:pt modelId="{F79E7C3E-1450-474E-8C09-C55A71BFC6B5}">
      <dgm:prSet phldrT="[Text]"/>
      <dgm:spPr/>
      <dgm:t>
        <a:bodyPr/>
        <a:lstStyle/>
        <a:p>
          <a:r>
            <a:rPr lang="en-US" dirty="0"/>
            <a:t>Owns house</a:t>
          </a:r>
        </a:p>
      </dgm:t>
    </dgm:pt>
    <dgm:pt modelId="{E3D7FB9E-9622-4165-894E-263143EEC98E}" type="parTrans" cxnId="{9857B44A-BC37-45BF-B4CB-64EB04460575}">
      <dgm:prSet/>
      <dgm:spPr/>
      <dgm:t>
        <a:bodyPr/>
        <a:lstStyle/>
        <a:p>
          <a:endParaRPr lang="en-US"/>
        </a:p>
      </dgm:t>
    </dgm:pt>
    <dgm:pt modelId="{1483A4EF-5ADF-4E23-A7A0-9BEBCFEFB2B5}" type="sibTrans" cxnId="{9857B44A-BC37-45BF-B4CB-64EB04460575}">
      <dgm:prSet/>
      <dgm:spPr/>
      <dgm:t>
        <a:bodyPr/>
        <a:lstStyle/>
        <a:p>
          <a:endParaRPr lang="en-US"/>
        </a:p>
      </dgm:t>
    </dgm:pt>
    <dgm:pt modelId="{195B9EE5-1EFB-4F31-AB89-D8A0164D7F56}">
      <dgm:prSet phldrT="[Text]"/>
      <dgm:spPr/>
      <dgm:t>
        <a:bodyPr/>
        <a:lstStyle/>
        <a:p>
          <a:r>
            <a:rPr lang="en-US" dirty="0"/>
            <a:t>Rents</a:t>
          </a:r>
        </a:p>
      </dgm:t>
    </dgm:pt>
    <dgm:pt modelId="{8D300FD8-F99E-4E8E-904B-BA6027F12312}" type="parTrans" cxnId="{EA1FEF29-19FC-4F1B-8B80-5EF72F659908}">
      <dgm:prSet/>
      <dgm:spPr/>
      <dgm:t>
        <a:bodyPr/>
        <a:lstStyle/>
        <a:p>
          <a:endParaRPr lang="en-US"/>
        </a:p>
      </dgm:t>
    </dgm:pt>
    <dgm:pt modelId="{1D1000F0-49AD-4391-AF7F-BCC139834308}" type="sibTrans" cxnId="{EA1FEF29-19FC-4F1B-8B80-5EF72F659908}">
      <dgm:prSet/>
      <dgm:spPr/>
      <dgm:t>
        <a:bodyPr/>
        <a:lstStyle/>
        <a:p>
          <a:endParaRPr lang="en-US"/>
        </a:p>
      </dgm:t>
    </dgm:pt>
    <dgm:pt modelId="{E6A63798-4050-4A2F-9AA9-FB5D925F7930}">
      <dgm:prSet phldrT="[Text]"/>
      <dgm:spPr>
        <a:solidFill>
          <a:schemeClr val="tx2"/>
        </a:solidFill>
      </dgm:spPr>
      <dgm:t>
        <a:bodyPr/>
        <a:lstStyle/>
        <a:p>
          <a:r>
            <a:rPr lang="en-US" dirty="0"/>
            <a:t>0</a:t>
          </a:r>
        </a:p>
      </dgm:t>
    </dgm:pt>
    <dgm:pt modelId="{B5DB198B-E114-4475-880F-7A6C856D26AF}" type="parTrans" cxnId="{E49DA3D6-76C9-4595-9B36-E422AFBF51F8}">
      <dgm:prSet/>
      <dgm:spPr/>
      <dgm:t>
        <a:bodyPr/>
        <a:lstStyle/>
        <a:p>
          <a:endParaRPr lang="en-US"/>
        </a:p>
      </dgm:t>
    </dgm:pt>
    <dgm:pt modelId="{BFBBCC0F-6004-4576-B2CD-A4EF6BA1884F}" type="sibTrans" cxnId="{E49DA3D6-76C9-4595-9B36-E422AFBF51F8}">
      <dgm:prSet/>
      <dgm:spPr/>
      <dgm:t>
        <a:bodyPr/>
        <a:lstStyle/>
        <a:p>
          <a:endParaRPr lang="en-US"/>
        </a:p>
      </dgm:t>
    </dgm:pt>
    <dgm:pt modelId="{565E1BEE-27C3-4F31-A8B1-EE2149CF7DB5}">
      <dgm:prSet phldrT="[Text]"/>
      <dgm:spPr>
        <a:solidFill>
          <a:schemeClr val="tx2"/>
        </a:solidFill>
      </dgm:spPr>
      <dgm:t>
        <a:bodyPr/>
        <a:lstStyle/>
        <a:p>
          <a:r>
            <a:rPr lang="en-US"/>
            <a:t>0</a:t>
          </a:r>
          <a:endParaRPr lang="en-US" dirty="0"/>
        </a:p>
      </dgm:t>
    </dgm:pt>
    <dgm:pt modelId="{29B19C76-28E5-47C9-A96C-57318656787A}" type="parTrans" cxnId="{B422B6EB-EB6F-4AA2-A940-B2103C988373}">
      <dgm:prSet/>
      <dgm:spPr/>
      <dgm:t>
        <a:bodyPr/>
        <a:lstStyle/>
        <a:p>
          <a:endParaRPr lang="en-US"/>
        </a:p>
      </dgm:t>
    </dgm:pt>
    <dgm:pt modelId="{1314FB65-4B3B-4AA7-9A8F-1611F4F04A90}" type="sibTrans" cxnId="{B422B6EB-EB6F-4AA2-A940-B2103C988373}">
      <dgm:prSet/>
      <dgm:spPr/>
      <dgm:t>
        <a:bodyPr/>
        <a:lstStyle/>
        <a:p>
          <a:endParaRPr lang="en-US"/>
        </a:p>
      </dgm:t>
    </dgm:pt>
    <dgm:pt modelId="{B487B2ED-E69D-4DD6-9E27-3D52FE6528BC}">
      <dgm:prSet phldrT="[Text]"/>
      <dgm:spPr/>
      <dgm:t>
        <a:bodyPr/>
        <a:lstStyle/>
        <a:p>
          <a:r>
            <a:rPr lang="en-US" dirty="0"/>
            <a:t>Owns house</a:t>
          </a:r>
        </a:p>
      </dgm:t>
    </dgm:pt>
    <dgm:pt modelId="{3B1B22F4-350F-4BC1-A123-F6062B0A8B95}" type="parTrans" cxnId="{174112EF-CA42-4223-8064-9D248D97C56B}">
      <dgm:prSet/>
      <dgm:spPr/>
      <dgm:t>
        <a:bodyPr/>
        <a:lstStyle/>
        <a:p>
          <a:endParaRPr lang="en-US"/>
        </a:p>
      </dgm:t>
    </dgm:pt>
    <dgm:pt modelId="{678D6438-05FD-4B34-83C1-481F720C714C}" type="sibTrans" cxnId="{174112EF-CA42-4223-8064-9D248D97C56B}">
      <dgm:prSet/>
      <dgm:spPr/>
      <dgm:t>
        <a:bodyPr/>
        <a:lstStyle/>
        <a:p>
          <a:endParaRPr lang="en-US"/>
        </a:p>
      </dgm:t>
    </dgm:pt>
    <dgm:pt modelId="{B88A5BE3-D857-4A15-81D6-A637ABABF1ED}">
      <dgm:prSet phldrT="[Text]"/>
      <dgm:spPr/>
      <dgm:t>
        <a:bodyPr/>
        <a:lstStyle/>
        <a:p>
          <a:r>
            <a:rPr lang="en-US" dirty="0"/>
            <a:t>Rents</a:t>
          </a:r>
        </a:p>
      </dgm:t>
    </dgm:pt>
    <dgm:pt modelId="{78719D9A-1EF8-46FC-8F7F-64CB86D163E5}" type="parTrans" cxnId="{F59965F7-E8AD-46E8-888E-B82302836DF4}">
      <dgm:prSet/>
      <dgm:spPr/>
      <dgm:t>
        <a:bodyPr/>
        <a:lstStyle/>
        <a:p>
          <a:endParaRPr lang="en-US"/>
        </a:p>
      </dgm:t>
    </dgm:pt>
    <dgm:pt modelId="{F04F80F3-0BB1-49CE-B324-F48CC127B456}" type="sibTrans" cxnId="{F59965F7-E8AD-46E8-888E-B82302836DF4}">
      <dgm:prSet/>
      <dgm:spPr/>
      <dgm:t>
        <a:bodyPr/>
        <a:lstStyle/>
        <a:p>
          <a:endParaRPr lang="en-US"/>
        </a:p>
      </dgm:t>
    </dgm:pt>
    <dgm:pt modelId="{AB713054-F984-4E73-B88E-60C1BFF55F0C}">
      <dgm:prSet phldrT="[Text]"/>
      <dgm:spPr>
        <a:solidFill>
          <a:schemeClr val="tx2"/>
        </a:solidFill>
      </dgm:spPr>
      <dgm:t>
        <a:bodyPr/>
        <a:lstStyle/>
        <a:p>
          <a:r>
            <a:rPr lang="en-US"/>
            <a:t>0</a:t>
          </a:r>
          <a:endParaRPr lang="en-US" dirty="0"/>
        </a:p>
      </dgm:t>
    </dgm:pt>
    <dgm:pt modelId="{192981D6-D395-421F-849F-8CEA5A562D44}" type="parTrans" cxnId="{32AD0725-4E72-4DFE-A7A3-1E08687FE5E4}">
      <dgm:prSet/>
      <dgm:spPr/>
      <dgm:t>
        <a:bodyPr/>
        <a:lstStyle/>
        <a:p>
          <a:endParaRPr lang="en-US"/>
        </a:p>
      </dgm:t>
    </dgm:pt>
    <dgm:pt modelId="{FAFE54A1-4F1E-4F27-A95F-EB50C977BD4C}" type="sibTrans" cxnId="{32AD0725-4E72-4DFE-A7A3-1E08687FE5E4}">
      <dgm:prSet/>
      <dgm:spPr/>
      <dgm:t>
        <a:bodyPr/>
        <a:lstStyle/>
        <a:p>
          <a:endParaRPr lang="en-US"/>
        </a:p>
      </dgm:t>
    </dgm:pt>
    <dgm:pt modelId="{AC412031-9545-4DC8-ACBC-5942C63FF0B9}">
      <dgm:prSet phldrT="[Text]"/>
      <dgm:spPr>
        <a:solidFill>
          <a:schemeClr val="tx2"/>
        </a:solidFill>
      </dgm:spPr>
      <dgm:t>
        <a:bodyPr/>
        <a:lstStyle/>
        <a:p>
          <a:r>
            <a:rPr lang="en-US"/>
            <a:t>1</a:t>
          </a:r>
          <a:endParaRPr lang="en-US" dirty="0"/>
        </a:p>
      </dgm:t>
    </dgm:pt>
    <dgm:pt modelId="{5BF11984-0E64-4B57-B875-2E1B0B00A098}" type="parTrans" cxnId="{D61ED2C6-D2D6-473F-B3D7-B3537D35A300}">
      <dgm:prSet/>
      <dgm:spPr/>
      <dgm:t>
        <a:bodyPr/>
        <a:lstStyle/>
        <a:p>
          <a:endParaRPr lang="en-US"/>
        </a:p>
      </dgm:t>
    </dgm:pt>
    <dgm:pt modelId="{F7F8B94D-3CA0-4F8E-9610-2F9D1C7FFF02}" type="sibTrans" cxnId="{D61ED2C6-D2D6-473F-B3D7-B3537D35A300}">
      <dgm:prSet/>
      <dgm:spPr/>
      <dgm:t>
        <a:bodyPr/>
        <a:lstStyle/>
        <a:p>
          <a:endParaRPr lang="en-US"/>
        </a:p>
      </dgm:t>
    </dgm:pt>
    <dgm:pt modelId="{F0B9BAFF-14FA-4FD1-90AF-A0E86CFD26E0}">
      <dgm:prSet phldrT="[Text]"/>
      <dgm:spPr>
        <a:solidFill>
          <a:schemeClr val="tx2"/>
        </a:solidFill>
      </dgm:spPr>
      <dgm:t>
        <a:bodyPr/>
        <a:lstStyle/>
        <a:p>
          <a:r>
            <a:rPr lang="en-US" dirty="0">
              <a:solidFill>
                <a:schemeClr val="bg1"/>
              </a:solidFill>
            </a:rPr>
            <a:t>0</a:t>
          </a:r>
        </a:p>
      </dgm:t>
    </dgm:pt>
    <dgm:pt modelId="{33401E37-71FE-4451-BCD3-F37629F87B29}" type="parTrans" cxnId="{6A2FFFD0-917D-4BAA-B9A5-2AEF37A2818A}">
      <dgm:prSet/>
      <dgm:spPr/>
      <dgm:t>
        <a:bodyPr/>
        <a:lstStyle/>
        <a:p>
          <a:endParaRPr lang="en-US"/>
        </a:p>
      </dgm:t>
    </dgm:pt>
    <dgm:pt modelId="{FEC897BD-D0C6-48F3-BDEA-546A32152BC2}" type="sibTrans" cxnId="{6A2FFFD0-917D-4BAA-B9A5-2AEF37A2818A}">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custLinFactNeighborX="-2083" custLinFactNeighborY="-41667">
        <dgm:presLayoutVars>
          <dgm:chPref val="3"/>
        </dgm:presLayoutVars>
      </dgm:prSet>
      <dgm:spPr/>
    </dgm:pt>
    <dgm:pt modelId="{AEFB50EF-9B7B-4A67-8A06-3768D82F4F35}" type="pres">
      <dgm:prSet presAssocID="{5298254B-75EF-4481-9316-64F54046A9CE}" presName="level2hierChild" presStyleCnt="0"/>
      <dgm:spPr/>
    </dgm:pt>
    <dgm:pt modelId="{906EDC7A-0D71-4D4B-BA38-915370AA5ADA}" type="pres">
      <dgm:prSet presAssocID="{9BBA12D4-0609-4551-A692-41B6FD5C6578}" presName="conn2-1" presStyleLbl="parChTrans1D2" presStyleIdx="0" presStyleCnt="2"/>
      <dgm:spPr/>
    </dgm:pt>
    <dgm:pt modelId="{9BF4DBD3-5F95-474B-ADAC-133F9056B28B}" type="pres">
      <dgm:prSet presAssocID="{9BBA12D4-0609-4551-A692-41B6FD5C6578}" presName="connTx" presStyleLbl="parChTrans1D2" presStyleIdx="0" presStyleCnt="2"/>
      <dgm:spPr/>
    </dgm:pt>
    <dgm:pt modelId="{7D96E242-F765-43D2-885D-856E91BD7876}" type="pres">
      <dgm:prSet presAssocID="{D9A682CB-5DDE-43AB-919F-8B7F7B104615}" presName="root2" presStyleCnt="0"/>
      <dgm:spPr/>
    </dgm:pt>
    <dgm:pt modelId="{73BB7357-1A7B-4050-88C4-790ADBCB625D}" type="pres">
      <dgm:prSet presAssocID="{D9A682CB-5DDE-43AB-919F-8B7F7B104615}" presName="LevelTwoTextNode" presStyleLbl="node2" presStyleIdx="0" presStyleCnt="2">
        <dgm:presLayoutVars>
          <dgm:chPref val="3"/>
        </dgm:presLayoutVars>
      </dgm:prSet>
      <dgm:spPr/>
    </dgm:pt>
    <dgm:pt modelId="{D56EE5CC-C4D8-4DA6-AC06-6FF6333366BE}" type="pres">
      <dgm:prSet presAssocID="{D9A682CB-5DDE-43AB-919F-8B7F7B104615}" presName="level3hierChild" presStyleCnt="0"/>
      <dgm:spPr/>
    </dgm:pt>
    <dgm:pt modelId="{2951EFB9-CA63-48AD-A351-B1EC841ED46A}" type="pres">
      <dgm:prSet presAssocID="{51CA0FC4-56AD-4A14-A18D-AD08A9D56AF2}" presName="conn2-1" presStyleLbl="parChTrans1D3" presStyleIdx="0" presStyleCnt="4"/>
      <dgm:spPr/>
    </dgm:pt>
    <dgm:pt modelId="{34D20AF5-6735-4F2F-803B-ACF9EE36BEA2}" type="pres">
      <dgm:prSet presAssocID="{51CA0FC4-56AD-4A14-A18D-AD08A9D56AF2}" presName="connTx" presStyleLbl="parChTrans1D3" presStyleIdx="0" presStyleCnt="4"/>
      <dgm:spPr/>
    </dgm:pt>
    <dgm:pt modelId="{E4EEF5AC-A0E9-4DFF-973A-8F4B97B35161}" type="pres">
      <dgm:prSet presAssocID="{DF7B78C9-B3EF-44CF-852D-36C695E50F17}" presName="root2" presStyleCnt="0"/>
      <dgm:spPr/>
    </dgm:pt>
    <dgm:pt modelId="{A40036BC-E5D6-446C-80F6-C7A4B80883DA}" type="pres">
      <dgm:prSet presAssocID="{DF7B78C9-B3EF-44CF-852D-36C695E50F17}" presName="LevelTwoTextNode" presStyleLbl="node3" presStyleIdx="0" presStyleCnt="4">
        <dgm:presLayoutVars>
          <dgm:chPref val="3"/>
        </dgm:presLayoutVars>
      </dgm:prSet>
      <dgm:spPr/>
    </dgm:pt>
    <dgm:pt modelId="{4862C7B3-1512-4C83-B2EB-00C9D604D13A}" type="pres">
      <dgm:prSet presAssocID="{DF7B78C9-B3EF-44CF-852D-36C695E50F17}" presName="level3hierChild" presStyleCnt="0"/>
      <dgm:spPr/>
    </dgm:pt>
    <dgm:pt modelId="{0D57AE7D-6277-4AFD-8A7D-B6521F402FAC}" type="pres">
      <dgm:prSet presAssocID="{62A74657-1757-4134-B32F-736F54F796F4}" presName="conn2-1" presStyleLbl="parChTrans1D4" presStyleIdx="0" presStyleCnt="10"/>
      <dgm:spPr/>
    </dgm:pt>
    <dgm:pt modelId="{31B006C0-0EA0-4561-A653-10E38A298D09}" type="pres">
      <dgm:prSet presAssocID="{62A74657-1757-4134-B32F-736F54F796F4}" presName="connTx" presStyleLbl="parChTrans1D4" presStyleIdx="0" presStyleCnt="10"/>
      <dgm:spPr/>
    </dgm:pt>
    <dgm:pt modelId="{A579D7FC-93FC-448F-ACFD-7487307B41E8}" type="pres">
      <dgm:prSet presAssocID="{9DE36E45-D8F6-4E64-BE13-DED9608A523D}" presName="root2" presStyleCnt="0"/>
      <dgm:spPr/>
    </dgm:pt>
    <dgm:pt modelId="{70CFE622-9822-4AED-B673-DD47B2D762F4}" type="pres">
      <dgm:prSet presAssocID="{9DE36E45-D8F6-4E64-BE13-DED9608A523D}" presName="LevelTwoTextNode" presStyleLbl="node4" presStyleIdx="0" presStyleCnt="10" custScaleX="51908" custLinFactX="44598" custLinFactNeighborX="100000" custLinFactNeighborY="-1364">
        <dgm:presLayoutVars>
          <dgm:chPref val="3"/>
        </dgm:presLayoutVars>
      </dgm:prSet>
      <dgm:spPr/>
    </dgm:pt>
    <dgm:pt modelId="{4AD98EA5-1F56-4711-9B92-25B6221F5D9E}" type="pres">
      <dgm:prSet presAssocID="{9DE36E45-D8F6-4E64-BE13-DED9608A523D}" presName="level3hierChild" presStyleCnt="0"/>
      <dgm:spPr/>
    </dgm:pt>
    <dgm:pt modelId="{F6E4463E-7AB1-40C6-9184-A50DB147E61E}" type="pres">
      <dgm:prSet presAssocID="{35620437-B674-441E-BE64-127B11C8921C}" presName="conn2-1" presStyleLbl="parChTrans1D3" presStyleIdx="1" presStyleCnt="4"/>
      <dgm:spPr/>
    </dgm:pt>
    <dgm:pt modelId="{C7F46534-8252-45D8-B9A1-8986B75AB1C1}" type="pres">
      <dgm:prSet presAssocID="{35620437-B674-441E-BE64-127B11C8921C}" presName="connTx" presStyleLbl="parChTrans1D3" presStyleIdx="1" presStyleCnt="4"/>
      <dgm:spPr/>
    </dgm:pt>
    <dgm:pt modelId="{6F982ADB-6E9B-4D23-92D6-6624D24AFD01}" type="pres">
      <dgm:prSet presAssocID="{2C0E8DAB-083B-498A-A610-C8E540D1F95F}" presName="root2" presStyleCnt="0"/>
      <dgm:spPr/>
    </dgm:pt>
    <dgm:pt modelId="{B110B952-0C9F-4163-9C30-E699F6BC7E5B}" type="pres">
      <dgm:prSet presAssocID="{2C0E8DAB-083B-498A-A610-C8E540D1F95F}" presName="LevelTwoTextNode" presStyleLbl="node3" presStyleIdx="1" presStyleCnt="4">
        <dgm:presLayoutVars>
          <dgm:chPref val="3"/>
        </dgm:presLayoutVars>
      </dgm:prSet>
      <dgm:spPr/>
    </dgm:pt>
    <dgm:pt modelId="{2BF6DC36-E629-4E6B-9446-5265AE188E80}" type="pres">
      <dgm:prSet presAssocID="{2C0E8DAB-083B-498A-A610-C8E540D1F95F}" presName="level3hierChild" presStyleCnt="0"/>
      <dgm:spPr/>
    </dgm:pt>
    <dgm:pt modelId="{86B348EC-F8BD-4917-A3B0-428897B6BCC8}" type="pres">
      <dgm:prSet presAssocID="{E3D7FB9E-9622-4165-894E-263143EEC98E}" presName="conn2-1" presStyleLbl="parChTrans1D4" presStyleIdx="1" presStyleCnt="10"/>
      <dgm:spPr/>
    </dgm:pt>
    <dgm:pt modelId="{A89A13DB-233E-4EEC-9999-82C30F66A90E}" type="pres">
      <dgm:prSet presAssocID="{E3D7FB9E-9622-4165-894E-263143EEC98E}" presName="connTx" presStyleLbl="parChTrans1D4" presStyleIdx="1" presStyleCnt="10"/>
      <dgm:spPr/>
    </dgm:pt>
    <dgm:pt modelId="{9D1C3DFE-3D16-461B-9452-FF21CAE520FE}" type="pres">
      <dgm:prSet presAssocID="{F79E7C3E-1450-474E-8C09-C55A71BFC6B5}" presName="root2" presStyleCnt="0"/>
      <dgm:spPr/>
    </dgm:pt>
    <dgm:pt modelId="{20234416-28EC-4241-BCF5-E0C7F6003066}" type="pres">
      <dgm:prSet presAssocID="{F79E7C3E-1450-474E-8C09-C55A71BFC6B5}" presName="LevelTwoTextNode" presStyleLbl="node4" presStyleIdx="1" presStyleCnt="10">
        <dgm:presLayoutVars>
          <dgm:chPref val="3"/>
        </dgm:presLayoutVars>
      </dgm:prSet>
      <dgm:spPr/>
    </dgm:pt>
    <dgm:pt modelId="{0EF6E8C9-E1BA-4E19-BC66-FD9A558808B2}" type="pres">
      <dgm:prSet presAssocID="{F79E7C3E-1450-474E-8C09-C55A71BFC6B5}" presName="level3hierChild" presStyleCnt="0"/>
      <dgm:spPr/>
    </dgm:pt>
    <dgm:pt modelId="{F0640859-70FD-45E2-89B2-966EFB26F72D}" type="pres">
      <dgm:prSet presAssocID="{B5DB198B-E114-4475-880F-7A6C856D26AF}" presName="conn2-1" presStyleLbl="parChTrans1D4" presStyleIdx="2" presStyleCnt="10"/>
      <dgm:spPr/>
    </dgm:pt>
    <dgm:pt modelId="{4239A36A-38B8-4FB9-9FDC-677CDBD7D5BC}" type="pres">
      <dgm:prSet presAssocID="{B5DB198B-E114-4475-880F-7A6C856D26AF}" presName="connTx" presStyleLbl="parChTrans1D4" presStyleIdx="2" presStyleCnt="10"/>
      <dgm:spPr/>
    </dgm:pt>
    <dgm:pt modelId="{5B9270CC-0708-40EC-ABEB-251A379A4467}" type="pres">
      <dgm:prSet presAssocID="{E6A63798-4050-4A2F-9AA9-FB5D925F7930}" presName="root2" presStyleCnt="0"/>
      <dgm:spPr/>
    </dgm:pt>
    <dgm:pt modelId="{D2915285-78D3-4FD7-B30D-F18D871355D3}" type="pres">
      <dgm:prSet presAssocID="{E6A63798-4050-4A2F-9AA9-FB5D925F7930}" presName="LevelTwoTextNode" presStyleLbl="node4" presStyleIdx="2" presStyleCnt="10" custScaleX="51908">
        <dgm:presLayoutVars>
          <dgm:chPref val="3"/>
        </dgm:presLayoutVars>
      </dgm:prSet>
      <dgm:spPr/>
    </dgm:pt>
    <dgm:pt modelId="{F31FAB54-D8C9-448C-A375-04B995ED75DA}" type="pres">
      <dgm:prSet presAssocID="{E6A63798-4050-4A2F-9AA9-FB5D925F7930}" presName="level3hierChild" presStyleCnt="0"/>
      <dgm:spPr/>
    </dgm:pt>
    <dgm:pt modelId="{EA7B220E-DA23-4680-8C80-00CBE08DC458}" type="pres">
      <dgm:prSet presAssocID="{8D300FD8-F99E-4E8E-904B-BA6027F12312}" presName="conn2-1" presStyleLbl="parChTrans1D4" presStyleIdx="3" presStyleCnt="10"/>
      <dgm:spPr/>
    </dgm:pt>
    <dgm:pt modelId="{37F8AF4D-6047-40EA-841C-0CB07C1CC88F}" type="pres">
      <dgm:prSet presAssocID="{8D300FD8-F99E-4E8E-904B-BA6027F12312}" presName="connTx" presStyleLbl="parChTrans1D4" presStyleIdx="3" presStyleCnt="10"/>
      <dgm:spPr/>
    </dgm:pt>
    <dgm:pt modelId="{4F729DA6-FFF5-41EA-88DB-8D6F545658BD}" type="pres">
      <dgm:prSet presAssocID="{195B9EE5-1EFB-4F31-AB89-D8A0164D7F56}" presName="root2" presStyleCnt="0"/>
      <dgm:spPr/>
    </dgm:pt>
    <dgm:pt modelId="{6584FD33-B777-4F82-B4D0-B5E46AC2C02D}" type="pres">
      <dgm:prSet presAssocID="{195B9EE5-1EFB-4F31-AB89-D8A0164D7F56}" presName="LevelTwoTextNode" presStyleLbl="node4" presStyleIdx="3" presStyleCnt="10">
        <dgm:presLayoutVars>
          <dgm:chPref val="3"/>
        </dgm:presLayoutVars>
      </dgm:prSet>
      <dgm:spPr/>
    </dgm:pt>
    <dgm:pt modelId="{B6A9D6FB-61F8-477C-881C-411468F8CA77}" type="pres">
      <dgm:prSet presAssocID="{195B9EE5-1EFB-4F31-AB89-D8A0164D7F56}" presName="level3hierChild" presStyleCnt="0"/>
      <dgm:spPr/>
    </dgm:pt>
    <dgm:pt modelId="{7F788EF5-DC52-4163-B798-0DFF5CF2C276}" type="pres">
      <dgm:prSet presAssocID="{29B19C76-28E5-47C9-A96C-57318656787A}" presName="conn2-1" presStyleLbl="parChTrans1D4" presStyleIdx="4" presStyleCnt="10"/>
      <dgm:spPr/>
    </dgm:pt>
    <dgm:pt modelId="{2242881E-6013-4E89-ABE5-27D85D3B39D5}" type="pres">
      <dgm:prSet presAssocID="{29B19C76-28E5-47C9-A96C-57318656787A}" presName="connTx" presStyleLbl="parChTrans1D4" presStyleIdx="4" presStyleCnt="10"/>
      <dgm:spPr/>
    </dgm:pt>
    <dgm:pt modelId="{DA823D4C-8F32-4819-94E6-0D1F8DF4E996}" type="pres">
      <dgm:prSet presAssocID="{565E1BEE-27C3-4F31-A8B1-EE2149CF7DB5}" presName="root2" presStyleCnt="0"/>
      <dgm:spPr/>
    </dgm:pt>
    <dgm:pt modelId="{3F4CF3E3-0AF7-4852-917A-846D9EF91ABA}" type="pres">
      <dgm:prSet presAssocID="{565E1BEE-27C3-4F31-A8B1-EE2149CF7DB5}" presName="LevelTwoTextNode" presStyleLbl="node4" presStyleIdx="4" presStyleCnt="10" custScaleX="51908">
        <dgm:presLayoutVars>
          <dgm:chPref val="3"/>
        </dgm:presLayoutVars>
      </dgm:prSet>
      <dgm:spPr/>
    </dgm:pt>
    <dgm:pt modelId="{A4782F4C-C108-4C83-ABEF-FBE3B5816532}" type="pres">
      <dgm:prSet presAssocID="{565E1BEE-27C3-4F31-A8B1-EE2149CF7DB5}" presName="level3hierChild" presStyleCnt="0"/>
      <dgm:spPr/>
    </dgm:pt>
    <dgm:pt modelId="{9BCABDBA-7F17-4ABD-88F5-05078D8F9D3D}" type="pres">
      <dgm:prSet presAssocID="{C69F461A-897A-4BF5-9B75-F51BC5391E24}" presName="conn2-1" presStyleLbl="parChTrans1D2" presStyleIdx="1" presStyleCnt="2"/>
      <dgm:spPr/>
    </dgm:pt>
    <dgm:pt modelId="{5FEF92C6-AD1B-43F2-B683-83434038F417}" type="pres">
      <dgm:prSet presAssocID="{C69F461A-897A-4BF5-9B75-F51BC5391E24}" presName="connTx" presStyleLbl="parChTrans1D2" presStyleIdx="1" presStyleCnt="2"/>
      <dgm:spPr/>
    </dgm:pt>
    <dgm:pt modelId="{07B1D72D-4EA7-4449-B9B4-F4DB2D9BF03F}" type="pres">
      <dgm:prSet presAssocID="{CD7A4058-34F4-4D30-B853-2FEEFACFAA91}" presName="root2" presStyleCnt="0"/>
      <dgm:spPr/>
    </dgm:pt>
    <dgm:pt modelId="{CB8FFB81-E4E3-43C3-8CF6-A920227023D6}" type="pres">
      <dgm:prSet presAssocID="{CD7A4058-34F4-4D30-B853-2FEEFACFAA91}" presName="LevelTwoTextNode" presStyleLbl="node2" presStyleIdx="1" presStyleCnt="2">
        <dgm:presLayoutVars>
          <dgm:chPref val="3"/>
        </dgm:presLayoutVars>
      </dgm:prSet>
      <dgm:spPr/>
    </dgm:pt>
    <dgm:pt modelId="{8F84034B-D50D-4839-8710-01A10F25A1F7}" type="pres">
      <dgm:prSet presAssocID="{CD7A4058-34F4-4D30-B853-2FEEFACFAA91}" presName="level3hierChild" presStyleCnt="0"/>
      <dgm:spPr/>
    </dgm:pt>
    <dgm:pt modelId="{FE373A7E-3635-4340-9347-46B6BFBFD200}" type="pres">
      <dgm:prSet presAssocID="{364AA1AE-EE94-40DC-A13C-26E16E52F283}" presName="conn2-1" presStyleLbl="parChTrans1D3" presStyleIdx="2" presStyleCnt="4"/>
      <dgm:spPr/>
    </dgm:pt>
    <dgm:pt modelId="{47273E5C-67B7-4AF6-AC59-BF0E8FE9A07A}" type="pres">
      <dgm:prSet presAssocID="{364AA1AE-EE94-40DC-A13C-26E16E52F283}" presName="connTx" presStyleLbl="parChTrans1D3" presStyleIdx="2" presStyleCnt="4"/>
      <dgm:spPr/>
    </dgm:pt>
    <dgm:pt modelId="{B5DDB5CA-DDD2-4470-BC39-E9DD3D8FE6A1}" type="pres">
      <dgm:prSet presAssocID="{48D4D2DD-923D-473B-8FF8-F00B40868278}" presName="root2" presStyleCnt="0"/>
      <dgm:spPr/>
    </dgm:pt>
    <dgm:pt modelId="{3DC07AF5-D86B-4C94-B519-7A6277D2FBCD}" type="pres">
      <dgm:prSet presAssocID="{48D4D2DD-923D-473B-8FF8-F00B40868278}" presName="LevelTwoTextNode" presStyleLbl="node3" presStyleIdx="2" presStyleCnt="4">
        <dgm:presLayoutVars>
          <dgm:chPref val="3"/>
        </dgm:presLayoutVars>
      </dgm:prSet>
      <dgm:spPr/>
    </dgm:pt>
    <dgm:pt modelId="{A961470E-9FEB-4A3D-A1DD-0C4C56A747DF}" type="pres">
      <dgm:prSet presAssocID="{48D4D2DD-923D-473B-8FF8-F00B40868278}" presName="level3hierChild" presStyleCnt="0"/>
      <dgm:spPr/>
    </dgm:pt>
    <dgm:pt modelId="{BA0C878D-3867-44B7-9E66-E292FB7D0CD3}" type="pres">
      <dgm:prSet presAssocID="{3B1B22F4-350F-4BC1-A123-F6062B0A8B95}" presName="conn2-1" presStyleLbl="parChTrans1D4" presStyleIdx="5" presStyleCnt="10"/>
      <dgm:spPr/>
    </dgm:pt>
    <dgm:pt modelId="{E39695A4-54B7-4CB7-AA93-918708DEE7F7}" type="pres">
      <dgm:prSet presAssocID="{3B1B22F4-350F-4BC1-A123-F6062B0A8B95}" presName="connTx" presStyleLbl="parChTrans1D4" presStyleIdx="5" presStyleCnt="10"/>
      <dgm:spPr/>
    </dgm:pt>
    <dgm:pt modelId="{499AAD32-7923-4069-AAAF-DC88216620CB}" type="pres">
      <dgm:prSet presAssocID="{B487B2ED-E69D-4DD6-9E27-3D52FE6528BC}" presName="root2" presStyleCnt="0"/>
      <dgm:spPr/>
    </dgm:pt>
    <dgm:pt modelId="{7CD5B262-0843-40A9-B018-58A5C8DBE7C6}" type="pres">
      <dgm:prSet presAssocID="{B487B2ED-E69D-4DD6-9E27-3D52FE6528BC}" presName="LevelTwoTextNode" presStyleLbl="node4" presStyleIdx="5" presStyleCnt="10">
        <dgm:presLayoutVars>
          <dgm:chPref val="3"/>
        </dgm:presLayoutVars>
      </dgm:prSet>
      <dgm:spPr/>
    </dgm:pt>
    <dgm:pt modelId="{8DE8DDE8-E1AC-4A98-AB4B-1B52197C75D5}" type="pres">
      <dgm:prSet presAssocID="{B487B2ED-E69D-4DD6-9E27-3D52FE6528BC}" presName="level3hierChild" presStyleCnt="0"/>
      <dgm:spPr/>
    </dgm:pt>
    <dgm:pt modelId="{E896778B-EE3E-4BFF-9DFE-42B988C3A32F}" type="pres">
      <dgm:prSet presAssocID="{192981D6-D395-421F-849F-8CEA5A562D44}" presName="conn2-1" presStyleLbl="parChTrans1D4" presStyleIdx="6" presStyleCnt="10"/>
      <dgm:spPr/>
    </dgm:pt>
    <dgm:pt modelId="{246D3C73-DB90-4F3F-B2CE-19B8FAF892C5}" type="pres">
      <dgm:prSet presAssocID="{192981D6-D395-421F-849F-8CEA5A562D44}" presName="connTx" presStyleLbl="parChTrans1D4" presStyleIdx="6" presStyleCnt="10"/>
      <dgm:spPr/>
    </dgm:pt>
    <dgm:pt modelId="{E2C5968B-8A93-4D7A-84D1-1E6E20271CF1}" type="pres">
      <dgm:prSet presAssocID="{AB713054-F984-4E73-B88E-60C1BFF55F0C}" presName="root2" presStyleCnt="0"/>
      <dgm:spPr/>
    </dgm:pt>
    <dgm:pt modelId="{9C04ADB7-7B5E-463A-A24D-8A9EBD543A34}" type="pres">
      <dgm:prSet presAssocID="{AB713054-F984-4E73-B88E-60C1BFF55F0C}" presName="LevelTwoTextNode" presStyleLbl="node4" presStyleIdx="6" presStyleCnt="10" custScaleX="51908">
        <dgm:presLayoutVars>
          <dgm:chPref val="3"/>
        </dgm:presLayoutVars>
      </dgm:prSet>
      <dgm:spPr/>
    </dgm:pt>
    <dgm:pt modelId="{13F37715-DAA6-48B3-BB4C-D1FBA1ACCA0E}" type="pres">
      <dgm:prSet presAssocID="{AB713054-F984-4E73-B88E-60C1BFF55F0C}" presName="level3hierChild" presStyleCnt="0"/>
      <dgm:spPr/>
    </dgm:pt>
    <dgm:pt modelId="{D773FB9E-9C8A-4167-990C-866779B960A7}" type="pres">
      <dgm:prSet presAssocID="{78719D9A-1EF8-46FC-8F7F-64CB86D163E5}" presName="conn2-1" presStyleLbl="parChTrans1D4" presStyleIdx="7" presStyleCnt="10"/>
      <dgm:spPr/>
    </dgm:pt>
    <dgm:pt modelId="{AEC6587A-76AF-44E9-BC10-667E8682EB31}" type="pres">
      <dgm:prSet presAssocID="{78719D9A-1EF8-46FC-8F7F-64CB86D163E5}" presName="connTx" presStyleLbl="parChTrans1D4" presStyleIdx="7" presStyleCnt="10"/>
      <dgm:spPr/>
    </dgm:pt>
    <dgm:pt modelId="{50745FE0-9028-4616-8554-BE582325D8D9}" type="pres">
      <dgm:prSet presAssocID="{B88A5BE3-D857-4A15-81D6-A637ABABF1ED}" presName="root2" presStyleCnt="0"/>
      <dgm:spPr/>
    </dgm:pt>
    <dgm:pt modelId="{776B66B8-00FC-404C-89CC-70709C5E302B}" type="pres">
      <dgm:prSet presAssocID="{B88A5BE3-D857-4A15-81D6-A637ABABF1ED}" presName="LevelTwoTextNode" presStyleLbl="node4" presStyleIdx="7" presStyleCnt="10">
        <dgm:presLayoutVars>
          <dgm:chPref val="3"/>
        </dgm:presLayoutVars>
      </dgm:prSet>
      <dgm:spPr/>
    </dgm:pt>
    <dgm:pt modelId="{D8083601-A4C1-4291-8383-B76655C68A52}" type="pres">
      <dgm:prSet presAssocID="{B88A5BE3-D857-4A15-81D6-A637ABABF1ED}" presName="level3hierChild" presStyleCnt="0"/>
      <dgm:spPr/>
    </dgm:pt>
    <dgm:pt modelId="{31D0A266-AA5A-4E51-BC99-D0CDA70500B6}" type="pres">
      <dgm:prSet presAssocID="{5BF11984-0E64-4B57-B875-2E1B0B00A098}" presName="conn2-1" presStyleLbl="parChTrans1D4" presStyleIdx="8" presStyleCnt="10"/>
      <dgm:spPr/>
    </dgm:pt>
    <dgm:pt modelId="{37A62DE8-991B-4255-B69A-EED90D4303BD}" type="pres">
      <dgm:prSet presAssocID="{5BF11984-0E64-4B57-B875-2E1B0B00A098}" presName="connTx" presStyleLbl="parChTrans1D4" presStyleIdx="8" presStyleCnt="10"/>
      <dgm:spPr/>
    </dgm:pt>
    <dgm:pt modelId="{AF92D9E9-282A-4641-B5FD-7579F1109F89}" type="pres">
      <dgm:prSet presAssocID="{AC412031-9545-4DC8-ACBC-5942C63FF0B9}" presName="root2" presStyleCnt="0"/>
      <dgm:spPr/>
    </dgm:pt>
    <dgm:pt modelId="{CEB35589-E368-4BD1-AB36-49CDB99364D5}" type="pres">
      <dgm:prSet presAssocID="{AC412031-9545-4DC8-ACBC-5942C63FF0B9}" presName="LevelTwoTextNode" presStyleLbl="node4" presStyleIdx="8" presStyleCnt="10" custScaleX="51908">
        <dgm:presLayoutVars>
          <dgm:chPref val="3"/>
        </dgm:presLayoutVars>
      </dgm:prSet>
      <dgm:spPr/>
    </dgm:pt>
    <dgm:pt modelId="{F6CFFF34-5A29-415E-B0D9-56B2232F2C3F}" type="pres">
      <dgm:prSet presAssocID="{AC412031-9545-4DC8-ACBC-5942C63FF0B9}" presName="level3hierChild" presStyleCnt="0"/>
      <dgm:spPr/>
    </dgm:pt>
    <dgm:pt modelId="{9D22EEE4-FF93-4FD7-9762-7F90B9B2174D}" type="pres">
      <dgm:prSet presAssocID="{2B250F0C-4E60-4888-AB85-917A9C3905BD}" presName="conn2-1" presStyleLbl="parChTrans1D3" presStyleIdx="3" presStyleCnt="4"/>
      <dgm:spPr/>
    </dgm:pt>
    <dgm:pt modelId="{FB9CE7AB-F422-4FE4-9FA5-61325F477F59}" type="pres">
      <dgm:prSet presAssocID="{2B250F0C-4E60-4888-AB85-917A9C3905BD}" presName="connTx" presStyleLbl="parChTrans1D3" presStyleIdx="3" presStyleCnt="4"/>
      <dgm:spPr/>
    </dgm:pt>
    <dgm:pt modelId="{910573D3-2ABB-423F-AB2B-82AC86F1F3D4}" type="pres">
      <dgm:prSet presAssocID="{4AC740F5-7A0B-425C-9B3E-37C36A205422}" presName="root2" presStyleCnt="0"/>
      <dgm:spPr/>
    </dgm:pt>
    <dgm:pt modelId="{DD8EF61D-0D20-4705-AB55-535AF47A94C5}" type="pres">
      <dgm:prSet presAssocID="{4AC740F5-7A0B-425C-9B3E-37C36A205422}" presName="LevelTwoTextNode" presStyleLbl="node3" presStyleIdx="3" presStyleCnt="4">
        <dgm:presLayoutVars>
          <dgm:chPref val="3"/>
        </dgm:presLayoutVars>
      </dgm:prSet>
      <dgm:spPr/>
    </dgm:pt>
    <dgm:pt modelId="{2F7C9C15-B0CF-40FA-A782-597C35BEAD78}" type="pres">
      <dgm:prSet presAssocID="{4AC740F5-7A0B-425C-9B3E-37C36A205422}" presName="level3hierChild" presStyleCnt="0"/>
      <dgm:spPr/>
    </dgm:pt>
    <dgm:pt modelId="{EDCF3DD2-E149-42B6-827D-DBC2235C186A}" type="pres">
      <dgm:prSet presAssocID="{33401E37-71FE-4451-BCD3-F37629F87B29}" presName="conn2-1" presStyleLbl="parChTrans1D4" presStyleIdx="9" presStyleCnt="10"/>
      <dgm:spPr/>
    </dgm:pt>
    <dgm:pt modelId="{088DDF99-B61C-4A64-AA14-854E47AF3584}" type="pres">
      <dgm:prSet presAssocID="{33401E37-71FE-4451-BCD3-F37629F87B29}" presName="connTx" presStyleLbl="parChTrans1D4" presStyleIdx="9" presStyleCnt="10"/>
      <dgm:spPr/>
    </dgm:pt>
    <dgm:pt modelId="{55687D82-6039-4F88-A790-9581699F7786}" type="pres">
      <dgm:prSet presAssocID="{F0B9BAFF-14FA-4FD1-90AF-A0E86CFD26E0}" presName="root2" presStyleCnt="0"/>
      <dgm:spPr/>
    </dgm:pt>
    <dgm:pt modelId="{A438051B-3C6F-4543-B441-F2A2CEB90A1B}" type="pres">
      <dgm:prSet presAssocID="{F0B9BAFF-14FA-4FD1-90AF-A0E86CFD26E0}" presName="LevelTwoTextNode" presStyleLbl="node4" presStyleIdx="9" presStyleCnt="10" custScaleX="51908" custLinFactX="40176" custLinFactNeighborX="100000" custLinFactNeighborY="2634">
        <dgm:presLayoutVars>
          <dgm:chPref val="3"/>
        </dgm:presLayoutVars>
      </dgm:prSet>
      <dgm:spPr/>
    </dgm:pt>
    <dgm:pt modelId="{C6A39D92-E89F-41E4-8A34-90D39F1192D7}" type="pres">
      <dgm:prSet presAssocID="{F0B9BAFF-14FA-4FD1-90AF-A0E86CFD26E0}" presName="level3hierChild" presStyleCnt="0"/>
      <dgm:spPr/>
    </dgm:pt>
  </dgm:ptLst>
  <dgm:cxnLst>
    <dgm:cxn modelId="{820B2D0F-F74B-40A0-95BA-388C9698DE34}" type="presOf" srcId="{1C2ABE6B-2194-4104-A754-33FF1C233404}" destId="{B6DAA14B-3305-4F93-A6BA-AC8805E13BBC}" srcOrd="0" destOrd="0" presId="urn:microsoft.com/office/officeart/2005/8/layout/hierarchy2"/>
    <dgm:cxn modelId="{C9E65B15-E4F4-461C-9C6A-2F28F5D83EFF}" type="presOf" srcId="{33401E37-71FE-4451-BCD3-F37629F87B29}" destId="{EDCF3DD2-E149-42B6-827D-DBC2235C186A}" srcOrd="0" destOrd="0" presId="urn:microsoft.com/office/officeart/2005/8/layout/hierarchy2"/>
    <dgm:cxn modelId="{83114918-71A7-4508-BB60-6D29F3987610}" type="presOf" srcId="{9BBA12D4-0609-4551-A692-41B6FD5C6578}" destId="{906EDC7A-0D71-4D4B-BA38-915370AA5ADA}" srcOrd="0" destOrd="0" presId="urn:microsoft.com/office/officeart/2005/8/layout/hierarchy2"/>
    <dgm:cxn modelId="{FA55D71E-D353-4055-9901-A0E5DE76BBFA}" type="presOf" srcId="{364AA1AE-EE94-40DC-A13C-26E16E52F283}" destId="{47273E5C-67B7-4AF6-AC59-BF0E8FE9A07A}" srcOrd="1" destOrd="0" presId="urn:microsoft.com/office/officeart/2005/8/layout/hierarchy2"/>
    <dgm:cxn modelId="{82508B1F-C046-4E6D-8379-95CBB1B52AC0}" type="presOf" srcId="{9BBA12D4-0609-4551-A692-41B6FD5C6578}" destId="{9BF4DBD3-5F95-474B-ADAC-133F9056B28B}" srcOrd="1" destOrd="0" presId="urn:microsoft.com/office/officeart/2005/8/layout/hierarchy2"/>
    <dgm:cxn modelId="{A6D22D21-FEA9-49C5-9D33-5583CCCFFA5C}" type="presOf" srcId="{B5DB198B-E114-4475-880F-7A6C856D26AF}" destId="{4239A36A-38B8-4FB9-9FDC-677CDBD7D5BC}" srcOrd="1" destOrd="0" presId="urn:microsoft.com/office/officeart/2005/8/layout/hierarchy2"/>
    <dgm:cxn modelId="{712CE522-F649-4EF3-9B5D-C272E8111D6F}" type="presOf" srcId="{29B19C76-28E5-47C9-A96C-57318656787A}" destId="{2242881E-6013-4E89-ABE5-27D85D3B39D5}"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32AD0725-4E72-4DFE-A7A3-1E08687FE5E4}" srcId="{B487B2ED-E69D-4DD6-9E27-3D52FE6528BC}" destId="{AB713054-F984-4E73-B88E-60C1BFF55F0C}" srcOrd="0" destOrd="0" parTransId="{192981D6-D395-421F-849F-8CEA5A562D44}" sibTransId="{FAFE54A1-4F1E-4F27-A95F-EB50C977BD4C}"/>
    <dgm:cxn modelId="{EA1FEF29-19FC-4F1B-8B80-5EF72F659908}" srcId="{2C0E8DAB-083B-498A-A610-C8E540D1F95F}" destId="{195B9EE5-1EFB-4F31-AB89-D8A0164D7F56}" srcOrd="1" destOrd="0" parTransId="{8D300FD8-F99E-4E8E-904B-BA6027F12312}" sibTransId="{1D1000F0-49AD-4391-AF7F-BCC139834308}"/>
    <dgm:cxn modelId="{805FC92D-2A68-4C98-89AC-F0155A9FA82E}" type="presOf" srcId="{B487B2ED-E69D-4DD6-9E27-3D52FE6528BC}" destId="{7CD5B262-0843-40A9-B018-58A5C8DBE7C6}" srcOrd="0" destOrd="0" presId="urn:microsoft.com/office/officeart/2005/8/layout/hierarchy2"/>
    <dgm:cxn modelId="{5F3ED735-7DCD-43B0-A3C5-0AECB1E78DC8}" srcId="{D9A682CB-5DDE-43AB-919F-8B7F7B104615}" destId="{DF7B78C9-B3EF-44CF-852D-36C695E50F17}" srcOrd="0" destOrd="0" parTransId="{51CA0FC4-56AD-4A14-A18D-AD08A9D56AF2}" sibTransId="{A314811F-EA29-450A-B4FC-FA7A0DC22EC3}"/>
    <dgm:cxn modelId="{7126B539-4E3C-4E12-8990-6DA5DB957DA9}" srcId="{DF7B78C9-B3EF-44CF-852D-36C695E50F17}" destId="{9DE36E45-D8F6-4E64-BE13-DED9608A523D}" srcOrd="0" destOrd="0" parTransId="{62A74657-1757-4134-B32F-736F54F796F4}" sibTransId="{D8B61951-C446-4AB7-94CD-FB122BD5A9CF}"/>
    <dgm:cxn modelId="{A4436A3B-D498-454F-B14B-2C8869892DA5}" type="presOf" srcId="{CD7A4058-34F4-4D30-B853-2FEEFACFAA91}" destId="{CB8FFB81-E4E3-43C3-8CF6-A920227023D6}" srcOrd="0" destOrd="0" presId="urn:microsoft.com/office/officeart/2005/8/layout/hierarchy2"/>
    <dgm:cxn modelId="{9CE89E3B-C2EC-4AE5-8D94-E2E514BD744D}" type="presOf" srcId="{8D300FD8-F99E-4E8E-904B-BA6027F12312}" destId="{37F8AF4D-6047-40EA-841C-0CB07C1CC88F}" srcOrd="1" destOrd="0" presId="urn:microsoft.com/office/officeart/2005/8/layout/hierarchy2"/>
    <dgm:cxn modelId="{33DDF23D-32A7-494B-9292-7DBE41F60B8D}" type="presOf" srcId="{78719D9A-1EF8-46FC-8F7F-64CB86D163E5}" destId="{D773FB9E-9C8A-4167-990C-866779B960A7}" srcOrd="0" destOrd="0" presId="urn:microsoft.com/office/officeart/2005/8/layout/hierarchy2"/>
    <dgm:cxn modelId="{6978CD3E-50DD-4F2F-8842-9B96C80D14C6}" type="presOf" srcId="{2C0E8DAB-083B-498A-A610-C8E540D1F95F}" destId="{B110B952-0C9F-4163-9C30-E699F6BC7E5B}" srcOrd="0" destOrd="0" presId="urn:microsoft.com/office/officeart/2005/8/layout/hierarchy2"/>
    <dgm:cxn modelId="{184EF163-ECF9-4321-A020-8399ABBECDF0}" type="presOf" srcId="{F79E7C3E-1450-474E-8C09-C55A71BFC6B5}" destId="{20234416-28EC-4241-BCF5-E0C7F6003066}" srcOrd="0" destOrd="0" presId="urn:microsoft.com/office/officeart/2005/8/layout/hierarchy2"/>
    <dgm:cxn modelId="{C70E1F6A-560B-485D-B002-693C091499D3}" type="presOf" srcId="{5298254B-75EF-4481-9316-64F54046A9CE}" destId="{AD69DD67-DA8B-4327-8FB6-B1ED5881B6C0}" srcOrd="0" destOrd="0" presId="urn:microsoft.com/office/officeart/2005/8/layout/hierarchy2"/>
    <dgm:cxn modelId="{9857B44A-BC37-45BF-B4CB-64EB04460575}" srcId="{2C0E8DAB-083B-498A-A610-C8E540D1F95F}" destId="{F79E7C3E-1450-474E-8C09-C55A71BFC6B5}" srcOrd="0" destOrd="0" parTransId="{E3D7FB9E-9622-4165-894E-263143EEC98E}" sibTransId="{1483A4EF-5ADF-4E23-A7A0-9BEBCFEFB2B5}"/>
    <dgm:cxn modelId="{4C64404B-F17F-498B-AC6F-4AAB3063650B}" type="presOf" srcId="{192981D6-D395-421F-849F-8CEA5A562D44}" destId="{246D3C73-DB90-4F3F-B2CE-19B8FAF892C5}" srcOrd="1" destOrd="0" presId="urn:microsoft.com/office/officeart/2005/8/layout/hierarchy2"/>
    <dgm:cxn modelId="{8FDC4A4F-9C6C-486E-B3E4-555C5E4207F9}" type="presOf" srcId="{35620437-B674-441E-BE64-127B11C8921C}" destId="{C7F46534-8252-45D8-B9A1-8986B75AB1C1}" srcOrd="1" destOrd="0" presId="urn:microsoft.com/office/officeart/2005/8/layout/hierarchy2"/>
    <dgm:cxn modelId="{9A715750-374F-434B-9B2C-B1401ACF2D93}" type="presOf" srcId="{C69F461A-897A-4BF5-9B75-F51BC5391E24}" destId="{9BCABDBA-7F17-4ABD-88F5-05078D8F9D3D}" srcOrd="0" destOrd="0" presId="urn:microsoft.com/office/officeart/2005/8/layout/hierarchy2"/>
    <dgm:cxn modelId="{8304F450-097A-45F0-A58A-7B0D87521333}" type="presOf" srcId="{B5DB198B-E114-4475-880F-7A6C856D26AF}" destId="{F0640859-70FD-45E2-89B2-966EFB26F72D}" srcOrd="0" destOrd="0" presId="urn:microsoft.com/office/officeart/2005/8/layout/hierarchy2"/>
    <dgm:cxn modelId="{29073871-976D-4F54-B362-55658D6A030A}" type="presOf" srcId="{51CA0FC4-56AD-4A14-A18D-AD08A9D56AF2}" destId="{2951EFB9-CA63-48AD-A351-B1EC841ED46A}" srcOrd="0" destOrd="0" presId="urn:microsoft.com/office/officeart/2005/8/layout/hierarchy2"/>
    <dgm:cxn modelId="{3385CD54-1571-405C-BC66-BA0A8CB6022B}" type="presOf" srcId="{DF7B78C9-B3EF-44CF-852D-36C695E50F17}" destId="{A40036BC-E5D6-446C-80F6-C7A4B80883DA}" srcOrd="0" destOrd="0" presId="urn:microsoft.com/office/officeart/2005/8/layout/hierarchy2"/>
    <dgm:cxn modelId="{01E16659-6BF0-4F40-AFE6-598E3A513858}" type="presOf" srcId="{E3D7FB9E-9622-4165-894E-263143EEC98E}" destId="{A89A13DB-233E-4EEC-9999-82C30F66A90E}" srcOrd="1" destOrd="0" presId="urn:microsoft.com/office/officeart/2005/8/layout/hierarchy2"/>
    <dgm:cxn modelId="{738AAB7A-912B-4719-96F7-02F7AB4DED54}" type="presOf" srcId="{62A74657-1757-4134-B32F-736F54F796F4}" destId="{0D57AE7D-6277-4AFD-8A7D-B6521F402FAC}" srcOrd="0" destOrd="0" presId="urn:microsoft.com/office/officeart/2005/8/layout/hierarchy2"/>
    <dgm:cxn modelId="{FF73097F-FC4D-4777-B3AD-6299FC6E8E9C}" srcId="{5298254B-75EF-4481-9316-64F54046A9CE}" destId="{D9A682CB-5DDE-43AB-919F-8B7F7B104615}" srcOrd="0" destOrd="0" parTransId="{9BBA12D4-0609-4551-A692-41B6FD5C6578}" sibTransId="{69E5AC1D-45FF-4EF1-A56B-61611C9CA890}"/>
    <dgm:cxn modelId="{EF484C81-1564-40C6-8A99-4375D400BE7B}" type="presOf" srcId="{33401E37-71FE-4451-BCD3-F37629F87B29}" destId="{088DDF99-B61C-4A64-AA14-854E47AF3584}" srcOrd="1" destOrd="0" presId="urn:microsoft.com/office/officeart/2005/8/layout/hierarchy2"/>
    <dgm:cxn modelId="{D7F37782-298E-488D-93D6-CE2FF33808C8}" type="presOf" srcId="{2B250F0C-4E60-4888-AB85-917A9C3905BD}" destId="{FB9CE7AB-F422-4FE4-9FA5-61325F477F59}" srcOrd="1" destOrd="0" presId="urn:microsoft.com/office/officeart/2005/8/layout/hierarchy2"/>
    <dgm:cxn modelId="{450B9A8A-C7F1-4A28-B3A2-140E129B47ED}" type="presOf" srcId="{E6A63798-4050-4A2F-9AA9-FB5D925F7930}" destId="{D2915285-78D3-4FD7-B30D-F18D871355D3}" srcOrd="0" destOrd="0" presId="urn:microsoft.com/office/officeart/2005/8/layout/hierarchy2"/>
    <dgm:cxn modelId="{76BC8C90-039A-4034-990B-FE7289FE1AFA}" type="presOf" srcId="{29B19C76-28E5-47C9-A96C-57318656787A}" destId="{7F788EF5-DC52-4163-B798-0DFF5CF2C276}" srcOrd="0" destOrd="0" presId="urn:microsoft.com/office/officeart/2005/8/layout/hierarchy2"/>
    <dgm:cxn modelId="{CDB6B690-7317-4459-BBBD-57BFEB68D7DC}" type="presOf" srcId="{192981D6-D395-421F-849F-8CEA5A562D44}" destId="{E896778B-EE3E-4BFF-9DFE-42B988C3A32F}" srcOrd="0" destOrd="0" presId="urn:microsoft.com/office/officeart/2005/8/layout/hierarchy2"/>
    <dgm:cxn modelId="{0BD6C891-BF42-4072-AC6E-DFBA77B64025}" srcId="{D9A682CB-5DDE-43AB-919F-8B7F7B104615}" destId="{2C0E8DAB-083B-498A-A610-C8E540D1F95F}" srcOrd="1" destOrd="0" parTransId="{35620437-B674-441E-BE64-127B11C8921C}" sibTransId="{20E08FC9-1E2E-4BBC-ABCA-D64103835EA4}"/>
    <dgm:cxn modelId="{6D05DE99-9AEB-4372-9924-96760BDC31EB}" type="presOf" srcId="{C69F461A-897A-4BF5-9B75-F51BC5391E24}" destId="{5FEF92C6-AD1B-43F2-B683-83434038F417}" srcOrd="1" destOrd="0" presId="urn:microsoft.com/office/officeart/2005/8/layout/hierarchy2"/>
    <dgm:cxn modelId="{BB1FB89D-0627-4D31-80AA-EAD49174DA53}" type="presOf" srcId="{5BF11984-0E64-4B57-B875-2E1B0B00A098}" destId="{37A62DE8-991B-4255-B69A-EED90D4303BD}" srcOrd="1" destOrd="0" presId="urn:microsoft.com/office/officeart/2005/8/layout/hierarchy2"/>
    <dgm:cxn modelId="{784ABBA2-A7E0-4E65-8DEB-0A4E0BD1705C}" type="presOf" srcId="{8D300FD8-F99E-4E8E-904B-BA6027F12312}" destId="{EA7B220E-DA23-4680-8C80-00CBE08DC458}" srcOrd="0" destOrd="0" presId="urn:microsoft.com/office/officeart/2005/8/layout/hierarchy2"/>
    <dgm:cxn modelId="{D62022A7-0344-4BAC-942F-A7E0FEDEF5EA}" type="presOf" srcId="{D9A682CB-5DDE-43AB-919F-8B7F7B104615}" destId="{73BB7357-1A7B-4050-88C4-790ADBCB625D}" srcOrd="0" destOrd="0" presId="urn:microsoft.com/office/officeart/2005/8/layout/hierarchy2"/>
    <dgm:cxn modelId="{3D1D20A9-1014-4D15-BFE0-0A203E049211}" type="presOf" srcId="{B88A5BE3-D857-4A15-81D6-A637ABABF1ED}" destId="{776B66B8-00FC-404C-89CC-70709C5E302B}" srcOrd="0" destOrd="0" presId="urn:microsoft.com/office/officeart/2005/8/layout/hierarchy2"/>
    <dgm:cxn modelId="{74D236AE-2AA8-40EB-859E-5D60C98C9203}" type="presOf" srcId="{3B1B22F4-350F-4BC1-A123-F6062B0A8B95}" destId="{E39695A4-54B7-4CB7-AA93-918708DEE7F7}" srcOrd="1" destOrd="0" presId="urn:microsoft.com/office/officeart/2005/8/layout/hierarchy2"/>
    <dgm:cxn modelId="{2E97FEAF-8168-47BD-AEE4-A69B0D53703B}" type="presOf" srcId="{AB713054-F984-4E73-B88E-60C1BFF55F0C}" destId="{9C04ADB7-7B5E-463A-A24D-8A9EBD543A34}" srcOrd="0" destOrd="0" presId="urn:microsoft.com/office/officeart/2005/8/layout/hierarchy2"/>
    <dgm:cxn modelId="{C6A173B6-0F76-4E7E-8E4E-CE3DFB3DF9D5}" type="presOf" srcId="{3B1B22F4-350F-4BC1-A123-F6062B0A8B95}" destId="{BA0C878D-3867-44B7-9E66-E292FB7D0CD3}" srcOrd="0" destOrd="0" presId="urn:microsoft.com/office/officeart/2005/8/layout/hierarchy2"/>
    <dgm:cxn modelId="{FB356FBD-8B97-412D-A474-EA1CA486FD84}" type="presOf" srcId="{5BF11984-0E64-4B57-B875-2E1B0B00A098}" destId="{31D0A266-AA5A-4E51-BC99-D0CDA70500B6}" srcOrd="0" destOrd="0" presId="urn:microsoft.com/office/officeart/2005/8/layout/hierarchy2"/>
    <dgm:cxn modelId="{C07B07BE-3C80-4A65-B3EC-45E0EA8C59A5}" srcId="{CD7A4058-34F4-4D30-B853-2FEEFACFAA91}" destId="{4AC740F5-7A0B-425C-9B3E-37C36A205422}" srcOrd="1" destOrd="0" parTransId="{2B250F0C-4E60-4888-AB85-917A9C3905BD}" sibTransId="{256B22E1-1AA4-450A-BCBD-0A5F83DA91C0}"/>
    <dgm:cxn modelId="{95DEBCC1-C5E2-4920-B31E-C0FF41718270}" type="presOf" srcId="{78719D9A-1EF8-46FC-8F7F-64CB86D163E5}" destId="{AEC6587A-76AF-44E9-BC10-667E8682EB31}" srcOrd="1" destOrd="0" presId="urn:microsoft.com/office/officeart/2005/8/layout/hierarchy2"/>
    <dgm:cxn modelId="{D61ED2C6-D2D6-473F-B3D7-B3537D35A300}" srcId="{B88A5BE3-D857-4A15-81D6-A637ABABF1ED}" destId="{AC412031-9545-4DC8-ACBC-5942C63FF0B9}" srcOrd="0" destOrd="0" parTransId="{5BF11984-0E64-4B57-B875-2E1B0B00A098}" sibTransId="{F7F8B94D-3CA0-4F8E-9610-2F9D1C7FFF02}"/>
    <dgm:cxn modelId="{35B3A2CB-9BD6-46E5-A663-45017D15310E}" type="presOf" srcId="{364AA1AE-EE94-40DC-A13C-26E16E52F283}" destId="{FE373A7E-3635-4340-9347-46B6BFBFD200}" srcOrd="0" destOrd="0" presId="urn:microsoft.com/office/officeart/2005/8/layout/hierarchy2"/>
    <dgm:cxn modelId="{2CAB9CCC-9C15-42A2-B6D4-E60A347C2F6A}" type="presOf" srcId="{51CA0FC4-56AD-4A14-A18D-AD08A9D56AF2}" destId="{34D20AF5-6735-4F2F-803B-ACF9EE36BEA2}" srcOrd="1" destOrd="0" presId="urn:microsoft.com/office/officeart/2005/8/layout/hierarchy2"/>
    <dgm:cxn modelId="{7B483DCF-870E-4995-916C-8934A308EDCE}" type="presOf" srcId="{62A74657-1757-4134-B32F-736F54F796F4}" destId="{31B006C0-0EA0-4561-A653-10E38A298D09}" srcOrd="1" destOrd="0" presId="urn:microsoft.com/office/officeart/2005/8/layout/hierarchy2"/>
    <dgm:cxn modelId="{6A2FFFD0-917D-4BAA-B9A5-2AEF37A2818A}" srcId="{4AC740F5-7A0B-425C-9B3E-37C36A205422}" destId="{F0B9BAFF-14FA-4FD1-90AF-A0E86CFD26E0}" srcOrd="0" destOrd="0" parTransId="{33401E37-71FE-4451-BCD3-F37629F87B29}" sibTransId="{FEC897BD-D0C6-48F3-BDEA-546A32152BC2}"/>
    <dgm:cxn modelId="{43347CD4-87EA-4D24-A02E-41BF08BFB82C}" srcId="{5298254B-75EF-4481-9316-64F54046A9CE}" destId="{CD7A4058-34F4-4D30-B853-2FEEFACFAA91}" srcOrd="1" destOrd="0" parTransId="{C69F461A-897A-4BF5-9B75-F51BC5391E24}" sibTransId="{C20DC793-0867-47AE-888C-7B42962760DE}"/>
    <dgm:cxn modelId="{E49DA3D6-76C9-4595-9B36-E422AFBF51F8}" srcId="{F79E7C3E-1450-474E-8C09-C55A71BFC6B5}" destId="{E6A63798-4050-4A2F-9AA9-FB5D925F7930}" srcOrd="0" destOrd="0" parTransId="{B5DB198B-E114-4475-880F-7A6C856D26AF}" sibTransId="{BFBBCC0F-6004-4576-B2CD-A4EF6BA1884F}"/>
    <dgm:cxn modelId="{38614BDA-D8ED-4019-997E-A34A54C153FC}" type="presOf" srcId="{48D4D2DD-923D-473B-8FF8-F00B40868278}" destId="{3DC07AF5-D86B-4C94-B519-7A6277D2FBCD}" srcOrd="0" destOrd="0" presId="urn:microsoft.com/office/officeart/2005/8/layout/hierarchy2"/>
    <dgm:cxn modelId="{3983FDDA-64DB-43A6-9284-02BBF587779A}" type="presOf" srcId="{E3D7FB9E-9622-4165-894E-263143EEC98E}" destId="{86B348EC-F8BD-4917-A3B0-428897B6BCC8}" srcOrd="0" destOrd="0" presId="urn:microsoft.com/office/officeart/2005/8/layout/hierarchy2"/>
    <dgm:cxn modelId="{11795EDF-BBEE-4B6A-BBBF-DE0D3DBAD7D1}" type="presOf" srcId="{195B9EE5-1EFB-4F31-AB89-D8A0164D7F56}" destId="{6584FD33-B777-4F82-B4D0-B5E46AC2C02D}" srcOrd="0" destOrd="0" presId="urn:microsoft.com/office/officeart/2005/8/layout/hierarchy2"/>
    <dgm:cxn modelId="{E7F4D8E3-BA69-4E56-93F6-92B7B165EF00}" srcId="{CD7A4058-34F4-4D30-B853-2FEEFACFAA91}" destId="{48D4D2DD-923D-473B-8FF8-F00B40868278}" srcOrd="0" destOrd="0" parTransId="{364AA1AE-EE94-40DC-A13C-26E16E52F283}" sibTransId="{62DD9E88-8AA6-4AEE-945C-E219F3993159}"/>
    <dgm:cxn modelId="{B422B6EB-EB6F-4AA2-A940-B2103C988373}" srcId="{195B9EE5-1EFB-4F31-AB89-D8A0164D7F56}" destId="{565E1BEE-27C3-4F31-A8B1-EE2149CF7DB5}" srcOrd="0" destOrd="0" parTransId="{29B19C76-28E5-47C9-A96C-57318656787A}" sibTransId="{1314FB65-4B3B-4AA7-9A8F-1611F4F04A90}"/>
    <dgm:cxn modelId="{C245F3EC-4D00-4362-8997-C1C6F746EC9E}" type="presOf" srcId="{4AC740F5-7A0B-425C-9B3E-37C36A205422}" destId="{DD8EF61D-0D20-4705-AB55-535AF47A94C5}" srcOrd="0" destOrd="0" presId="urn:microsoft.com/office/officeart/2005/8/layout/hierarchy2"/>
    <dgm:cxn modelId="{174112EF-CA42-4223-8064-9D248D97C56B}" srcId="{48D4D2DD-923D-473B-8FF8-F00B40868278}" destId="{B487B2ED-E69D-4DD6-9E27-3D52FE6528BC}" srcOrd="0" destOrd="0" parTransId="{3B1B22F4-350F-4BC1-A123-F6062B0A8B95}" sibTransId="{678D6438-05FD-4B34-83C1-481F720C714C}"/>
    <dgm:cxn modelId="{FE824BF1-6540-4591-B8CF-71D3B7D846E7}" type="presOf" srcId="{2B250F0C-4E60-4888-AB85-917A9C3905BD}" destId="{9D22EEE4-FF93-4FD7-9762-7F90B9B2174D}" srcOrd="0" destOrd="0" presId="urn:microsoft.com/office/officeart/2005/8/layout/hierarchy2"/>
    <dgm:cxn modelId="{D6D9C2F3-45D5-46CD-9DEC-935FFE1F125F}" type="presOf" srcId="{F0B9BAFF-14FA-4FD1-90AF-A0E86CFD26E0}" destId="{A438051B-3C6F-4543-B441-F2A2CEB90A1B}" srcOrd="0" destOrd="0" presId="urn:microsoft.com/office/officeart/2005/8/layout/hierarchy2"/>
    <dgm:cxn modelId="{281B5DF7-21D0-4FB3-AE22-F2C7889FD76C}" type="presOf" srcId="{565E1BEE-27C3-4F31-A8B1-EE2149CF7DB5}" destId="{3F4CF3E3-0AF7-4852-917A-846D9EF91ABA}" srcOrd="0" destOrd="0" presId="urn:microsoft.com/office/officeart/2005/8/layout/hierarchy2"/>
    <dgm:cxn modelId="{F59965F7-E8AD-46E8-888E-B82302836DF4}" srcId="{48D4D2DD-923D-473B-8FF8-F00B40868278}" destId="{B88A5BE3-D857-4A15-81D6-A637ABABF1ED}" srcOrd="1" destOrd="0" parTransId="{78719D9A-1EF8-46FC-8F7F-64CB86D163E5}" sibTransId="{F04F80F3-0BB1-49CE-B324-F48CC127B456}"/>
    <dgm:cxn modelId="{5ED220F8-F717-4A6E-BC28-102F7380584F}" type="presOf" srcId="{AC412031-9545-4DC8-ACBC-5942C63FF0B9}" destId="{CEB35589-E368-4BD1-AB36-49CDB99364D5}" srcOrd="0" destOrd="0" presId="urn:microsoft.com/office/officeart/2005/8/layout/hierarchy2"/>
    <dgm:cxn modelId="{2BDF84FB-E381-4866-AA33-1A81BC3471EA}" type="presOf" srcId="{35620437-B674-441E-BE64-127B11C8921C}" destId="{F6E4463E-7AB1-40C6-9184-A50DB147E61E}" srcOrd="0" destOrd="0" presId="urn:microsoft.com/office/officeart/2005/8/layout/hierarchy2"/>
    <dgm:cxn modelId="{FE9778FC-EAD9-4BFB-BB28-03AB99FF07B1}" type="presOf" srcId="{9DE36E45-D8F6-4E64-BE13-DED9608A523D}" destId="{70CFE622-9822-4AED-B673-DD47B2D762F4}" srcOrd="0" destOrd="0" presId="urn:microsoft.com/office/officeart/2005/8/layout/hierarchy2"/>
    <dgm:cxn modelId="{569CDCFA-8D46-49F9-A995-E6AB49C105A2}" type="presParOf" srcId="{B6DAA14B-3305-4F93-A6BA-AC8805E13BBC}" destId="{45E3ECBA-C6D0-4585-880A-A01F56B443D6}" srcOrd="0" destOrd="0" presId="urn:microsoft.com/office/officeart/2005/8/layout/hierarchy2"/>
    <dgm:cxn modelId="{62B9325F-697B-49AB-9ABE-B309E69F0956}" type="presParOf" srcId="{45E3ECBA-C6D0-4585-880A-A01F56B443D6}" destId="{AD69DD67-DA8B-4327-8FB6-B1ED5881B6C0}" srcOrd="0" destOrd="0" presId="urn:microsoft.com/office/officeart/2005/8/layout/hierarchy2"/>
    <dgm:cxn modelId="{AABF5F14-274F-413D-BDEF-12DF7B9D60C4}" type="presParOf" srcId="{45E3ECBA-C6D0-4585-880A-A01F56B443D6}" destId="{AEFB50EF-9B7B-4A67-8A06-3768D82F4F35}" srcOrd="1" destOrd="0" presId="urn:microsoft.com/office/officeart/2005/8/layout/hierarchy2"/>
    <dgm:cxn modelId="{58224399-9FDC-4C26-A10D-3EC0ED7E0E6C}" type="presParOf" srcId="{AEFB50EF-9B7B-4A67-8A06-3768D82F4F35}" destId="{906EDC7A-0D71-4D4B-BA38-915370AA5ADA}" srcOrd="0" destOrd="0" presId="urn:microsoft.com/office/officeart/2005/8/layout/hierarchy2"/>
    <dgm:cxn modelId="{E022C2BB-5E73-4DAA-BEBF-85246B69E57F}" type="presParOf" srcId="{906EDC7A-0D71-4D4B-BA38-915370AA5ADA}" destId="{9BF4DBD3-5F95-474B-ADAC-133F9056B28B}" srcOrd="0" destOrd="0" presId="urn:microsoft.com/office/officeart/2005/8/layout/hierarchy2"/>
    <dgm:cxn modelId="{ACA2559B-48E8-49A4-88C6-79C5D2729133}" type="presParOf" srcId="{AEFB50EF-9B7B-4A67-8A06-3768D82F4F35}" destId="{7D96E242-F765-43D2-885D-856E91BD7876}" srcOrd="1" destOrd="0" presId="urn:microsoft.com/office/officeart/2005/8/layout/hierarchy2"/>
    <dgm:cxn modelId="{786D5F1E-29B5-491C-8535-11E556D77E4E}" type="presParOf" srcId="{7D96E242-F765-43D2-885D-856E91BD7876}" destId="{73BB7357-1A7B-4050-88C4-790ADBCB625D}" srcOrd="0" destOrd="0" presId="urn:microsoft.com/office/officeart/2005/8/layout/hierarchy2"/>
    <dgm:cxn modelId="{562124B5-E16D-4F07-A047-CAF408C001EF}" type="presParOf" srcId="{7D96E242-F765-43D2-885D-856E91BD7876}" destId="{D56EE5CC-C4D8-4DA6-AC06-6FF6333366BE}" srcOrd="1" destOrd="0" presId="urn:microsoft.com/office/officeart/2005/8/layout/hierarchy2"/>
    <dgm:cxn modelId="{E986582C-4E16-42D2-B5FB-D07122956962}" type="presParOf" srcId="{D56EE5CC-C4D8-4DA6-AC06-6FF6333366BE}" destId="{2951EFB9-CA63-48AD-A351-B1EC841ED46A}" srcOrd="0" destOrd="0" presId="urn:microsoft.com/office/officeart/2005/8/layout/hierarchy2"/>
    <dgm:cxn modelId="{6A72E8C9-5D1C-40A4-82AD-D61BAF45A3A9}" type="presParOf" srcId="{2951EFB9-CA63-48AD-A351-B1EC841ED46A}" destId="{34D20AF5-6735-4F2F-803B-ACF9EE36BEA2}" srcOrd="0" destOrd="0" presId="urn:microsoft.com/office/officeart/2005/8/layout/hierarchy2"/>
    <dgm:cxn modelId="{A0BB5BE7-083E-4BA7-947D-90D302193D41}" type="presParOf" srcId="{D56EE5CC-C4D8-4DA6-AC06-6FF6333366BE}" destId="{E4EEF5AC-A0E9-4DFF-973A-8F4B97B35161}" srcOrd="1" destOrd="0" presId="urn:microsoft.com/office/officeart/2005/8/layout/hierarchy2"/>
    <dgm:cxn modelId="{7150D7FA-0F65-4704-8197-2A9F9D0C1C40}" type="presParOf" srcId="{E4EEF5AC-A0E9-4DFF-973A-8F4B97B35161}" destId="{A40036BC-E5D6-446C-80F6-C7A4B80883DA}" srcOrd="0" destOrd="0" presId="urn:microsoft.com/office/officeart/2005/8/layout/hierarchy2"/>
    <dgm:cxn modelId="{33DF08D2-771D-480E-BD91-6C4371652149}" type="presParOf" srcId="{E4EEF5AC-A0E9-4DFF-973A-8F4B97B35161}" destId="{4862C7B3-1512-4C83-B2EB-00C9D604D13A}" srcOrd="1" destOrd="0" presId="urn:microsoft.com/office/officeart/2005/8/layout/hierarchy2"/>
    <dgm:cxn modelId="{C9E3B3D2-2644-4C2F-A8E2-68390421FCE9}" type="presParOf" srcId="{4862C7B3-1512-4C83-B2EB-00C9D604D13A}" destId="{0D57AE7D-6277-4AFD-8A7D-B6521F402FAC}" srcOrd="0" destOrd="0" presId="urn:microsoft.com/office/officeart/2005/8/layout/hierarchy2"/>
    <dgm:cxn modelId="{2F341615-80D7-4239-8EBF-4E5334A6D2AE}" type="presParOf" srcId="{0D57AE7D-6277-4AFD-8A7D-B6521F402FAC}" destId="{31B006C0-0EA0-4561-A653-10E38A298D09}" srcOrd="0" destOrd="0" presId="urn:microsoft.com/office/officeart/2005/8/layout/hierarchy2"/>
    <dgm:cxn modelId="{CF569B2A-5F6B-451C-A81E-847347DCEEBF}" type="presParOf" srcId="{4862C7B3-1512-4C83-B2EB-00C9D604D13A}" destId="{A579D7FC-93FC-448F-ACFD-7487307B41E8}" srcOrd="1" destOrd="0" presId="urn:microsoft.com/office/officeart/2005/8/layout/hierarchy2"/>
    <dgm:cxn modelId="{C8A06C97-322D-43EB-AF76-7371E2ABC05A}" type="presParOf" srcId="{A579D7FC-93FC-448F-ACFD-7487307B41E8}" destId="{70CFE622-9822-4AED-B673-DD47B2D762F4}" srcOrd="0" destOrd="0" presId="urn:microsoft.com/office/officeart/2005/8/layout/hierarchy2"/>
    <dgm:cxn modelId="{E72DE9CB-EB5F-427E-B0B1-63C7BB678D84}" type="presParOf" srcId="{A579D7FC-93FC-448F-ACFD-7487307B41E8}" destId="{4AD98EA5-1F56-4711-9B92-25B6221F5D9E}" srcOrd="1" destOrd="0" presId="urn:microsoft.com/office/officeart/2005/8/layout/hierarchy2"/>
    <dgm:cxn modelId="{7C3B5722-837E-40B3-AC7B-A28DC4D8B5B7}" type="presParOf" srcId="{D56EE5CC-C4D8-4DA6-AC06-6FF6333366BE}" destId="{F6E4463E-7AB1-40C6-9184-A50DB147E61E}" srcOrd="2" destOrd="0" presId="urn:microsoft.com/office/officeart/2005/8/layout/hierarchy2"/>
    <dgm:cxn modelId="{8A1211CF-269D-4EA6-A640-76F879287E4D}" type="presParOf" srcId="{F6E4463E-7AB1-40C6-9184-A50DB147E61E}" destId="{C7F46534-8252-45D8-B9A1-8986B75AB1C1}" srcOrd="0" destOrd="0" presId="urn:microsoft.com/office/officeart/2005/8/layout/hierarchy2"/>
    <dgm:cxn modelId="{67F8D906-7538-4DB1-99D8-0DE723BE401B}" type="presParOf" srcId="{D56EE5CC-C4D8-4DA6-AC06-6FF6333366BE}" destId="{6F982ADB-6E9B-4D23-92D6-6624D24AFD01}" srcOrd="3" destOrd="0" presId="urn:microsoft.com/office/officeart/2005/8/layout/hierarchy2"/>
    <dgm:cxn modelId="{D725B19B-C0BA-45F1-9914-88336464367F}" type="presParOf" srcId="{6F982ADB-6E9B-4D23-92D6-6624D24AFD01}" destId="{B110B952-0C9F-4163-9C30-E699F6BC7E5B}" srcOrd="0" destOrd="0" presId="urn:microsoft.com/office/officeart/2005/8/layout/hierarchy2"/>
    <dgm:cxn modelId="{CB2DB4E3-A851-4821-B317-AA2D92CE8B8C}" type="presParOf" srcId="{6F982ADB-6E9B-4D23-92D6-6624D24AFD01}" destId="{2BF6DC36-E629-4E6B-9446-5265AE188E80}" srcOrd="1" destOrd="0" presId="urn:microsoft.com/office/officeart/2005/8/layout/hierarchy2"/>
    <dgm:cxn modelId="{601B8126-DFC6-4EAE-888A-040F1149269E}" type="presParOf" srcId="{2BF6DC36-E629-4E6B-9446-5265AE188E80}" destId="{86B348EC-F8BD-4917-A3B0-428897B6BCC8}" srcOrd="0" destOrd="0" presId="urn:microsoft.com/office/officeart/2005/8/layout/hierarchy2"/>
    <dgm:cxn modelId="{77D22FB5-46F2-4B1B-9FA4-CD74CBC0D562}" type="presParOf" srcId="{86B348EC-F8BD-4917-A3B0-428897B6BCC8}" destId="{A89A13DB-233E-4EEC-9999-82C30F66A90E}" srcOrd="0" destOrd="0" presId="urn:microsoft.com/office/officeart/2005/8/layout/hierarchy2"/>
    <dgm:cxn modelId="{8ABE4A40-BC3F-4615-86B5-76E03E3BC819}" type="presParOf" srcId="{2BF6DC36-E629-4E6B-9446-5265AE188E80}" destId="{9D1C3DFE-3D16-461B-9452-FF21CAE520FE}" srcOrd="1" destOrd="0" presId="urn:microsoft.com/office/officeart/2005/8/layout/hierarchy2"/>
    <dgm:cxn modelId="{1E131E46-CFFB-40D2-81F4-D077762E7A97}" type="presParOf" srcId="{9D1C3DFE-3D16-461B-9452-FF21CAE520FE}" destId="{20234416-28EC-4241-BCF5-E0C7F6003066}" srcOrd="0" destOrd="0" presId="urn:microsoft.com/office/officeart/2005/8/layout/hierarchy2"/>
    <dgm:cxn modelId="{008599AC-65FF-47E2-A589-7F16E0FE3521}" type="presParOf" srcId="{9D1C3DFE-3D16-461B-9452-FF21CAE520FE}" destId="{0EF6E8C9-E1BA-4E19-BC66-FD9A558808B2}" srcOrd="1" destOrd="0" presId="urn:microsoft.com/office/officeart/2005/8/layout/hierarchy2"/>
    <dgm:cxn modelId="{E2217064-88CB-4028-BE60-0FCA4CF19BCE}" type="presParOf" srcId="{0EF6E8C9-E1BA-4E19-BC66-FD9A558808B2}" destId="{F0640859-70FD-45E2-89B2-966EFB26F72D}" srcOrd="0" destOrd="0" presId="urn:microsoft.com/office/officeart/2005/8/layout/hierarchy2"/>
    <dgm:cxn modelId="{EBCD3038-C10D-49FF-9513-B8CA4BFC00BE}" type="presParOf" srcId="{F0640859-70FD-45E2-89B2-966EFB26F72D}" destId="{4239A36A-38B8-4FB9-9FDC-677CDBD7D5BC}" srcOrd="0" destOrd="0" presId="urn:microsoft.com/office/officeart/2005/8/layout/hierarchy2"/>
    <dgm:cxn modelId="{2B80F042-3379-4707-985B-CED6059AF8A1}" type="presParOf" srcId="{0EF6E8C9-E1BA-4E19-BC66-FD9A558808B2}" destId="{5B9270CC-0708-40EC-ABEB-251A379A4467}" srcOrd="1" destOrd="0" presId="urn:microsoft.com/office/officeart/2005/8/layout/hierarchy2"/>
    <dgm:cxn modelId="{598EEE9D-CD22-4294-8273-935A2DA1490C}" type="presParOf" srcId="{5B9270CC-0708-40EC-ABEB-251A379A4467}" destId="{D2915285-78D3-4FD7-B30D-F18D871355D3}" srcOrd="0" destOrd="0" presId="urn:microsoft.com/office/officeart/2005/8/layout/hierarchy2"/>
    <dgm:cxn modelId="{938BBD00-18BA-425A-9311-3E2E1166B429}" type="presParOf" srcId="{5B9270CC-0708-40EC-ABEB-251A379A4467}" destId="{F31FAB54-D8C9-448C-A375-04B995ED75DA}" srcOrd="1" destOrd="0" presId="urn:microsoft.com/office/officeart/2005/8/layout/hierarchy2"/>
    <dgm:cxn modelId="{0C0B77F7-8E84-46B6-8C4F-9F30BE6C040F}" type="presParOf" srcId="{2BF6DC36-E629-4E6B-9446-5265AE188E80}" destId="{EA7B220E-DA23-4680-8C80-00CBE08DC458}" srcOrd="2" destOrd="0" presId="urn:microsoft.com/office/officeart/2005/8/layout/hierarchy2"/>
    <dgm:cxn modelId="{3AE5E033-CE55-484C-91F3-5917ED85D881}" type="presParOf" srcId="{EA7B220E-DA23-4680-8C80-00CBE08DC458}" destId="{37F8AF4D-6047-40EA-841C-0CB07C1CC88F}" srcOrd="0" destOrd="0" presId="urn:microsoft.com/office/officeart/2005/8/layout/hierarchy2"/>
    <dgm:cxn modelId="{51CCA419-FA0A-4D45-B2A9-CBC1D78D4C34}" type="presParOf" srcId="{2BF6DC36-E629-4E6B-9446-5265AE188E80}" destId="{4F729DA6-FFF5-41EA-88DB-8D6F545658BD}" srcOrd="3" destOrd="0" presId="urn:microsoft.com/office/officeart/2005/8/layout/hierarchy2"/>
    <dgm:cxn modelId="{42D61012-7702-4A47-9D9F-E43E93A6FA71}" type="presParOf" srcId="{4F729DA6-FFF5-41EA-88DB-8D6F545658BD}" destId="{6584FD33-B777-4F82-B4D0-B5E46AC2C02D}" srcOrd="0" destOrd="0" presId="urn:microsoft.com/office/officeart/2005/8/layout/hierarchy2"/>
    <dgm:cxn modelId="{01324852-BFBE-4B00-B9F7-DFD390F0CBDB}" type="presParOf" srcId="{4F729DA6-FFF5-41EA-88DB-8D6F545658BD}" destId="{B6A9D6FB-61F8-477C-881C-411468F8CA77}" srcOrd="1" destOrd="0" presId="urn:microsoft.com/office/officeart/2005/8/layout/hierarchy2"/>
    <dgm:cxn modelId="{111D23D3-8ECA-4437-A53A-EC0D39EA721C}" type="presParOf" srcId="{B6A9D6FB-61F8-477C-881C-411468F8CA77}" destId="{7F788EF5-DC52-4163-B798-0DFF5CF2C276}" srcOrd="0" destOrd="0" presId="urn:microsoft.com/office/officeart/2005/8/layout/hierarchy2"/>
    <dgm:cxn modelId="{F19D7705-F685-4086-9113-821A8C08B5FA}" type="presParOf" srcId="{7F788EF5-DC52-4163-B798-0DFF5CF2C276}" destId="{2242881E-6013-4E89-ABE5-27D85D3B39D5}" srcOrd="0" destOrd="0" presId="urn:microsoft.com/office/officeart/2005/8/layout/hierarchy2"/>
    <dgm:cxn modelId="{4FA14BA2-3635-48CE-8B99-8CC052FAB06B}" type="presParOf" srcId="{B6A9D6FB-61F8-477C-881C-411468F8CA77}" destId="{DA823D4C-8F32-4819-94E6-0D1F8DF4E996}" srcOrd="1" destOrd="0" presId="urn:microsoft.com/office/officeart/2005/8/layout/hierarchy2"/>
    <dgm:cxn modelId="{3D0BAB2E-D650-4B87-B364-5B556B5B9CCB}" type="presParOf" srcId="{DA823D4C-8F32-4819-94E6-0D1F8DF4E996}" destId="{3F4CF3E3-0AF7-4852-917A-846D9EF91ABA}" srcOrd="0" destOrd="0" presId="urn:microsoft.com/office/officeart/2005/8/layout/hierarchy2"/>
    <dgm:cxn modelId="{77763831-3D5A-445B-828F-CACB28679A68}" type="presParOf" srcId="{DA823D4C-8F32-4819-94E6-0D1F8DF4E996}" destId="{A4782F4C-C108-4C83-ABEF-FBE3B5816532}" srcOrd="1" destOrd="0" presId="urn:microsoft.com/office/officeart/2005/8/layout/hierarchy2"/>
    <dgm:cxn modelId="{A4781149-DE51-4225-9AB4-B75DB1EEF9A5}" type="presParOf" srcId="{AEFB50EF-9B7B-4A67-8A06-3768D82F4F35}" destId="{9BCABDBA-7F17-4ABD-88F5-05078D8F9D3D}" srcOrd="2" destOrd="0" presId="urn:microsoft.com/office/officeart/2005/8/layout/hierarchy2"/>
    <dgm:cxn modelId="{50E96BC7-7C2A-483F-A960-551BBA2B69A6}" type="presParOf" srcId="{9BCABDBA-7F17-4ABD-88F5-05078D8F9D3D}" destId="{5FEF92C6-AD1B-43F2-B683-83434038F417}" srcOrd="0" destOrd="0" presId="urn:microsoft.com/office/officeart/2005/8/layout/hierarchy2"/>
    <dgm:cxn modelId="{4E830159-6E1D-47EE-9A6C-8C7DF924F3BE}" type="presParOf" srcId="{AEFB50EF-9B7B-4A67-8A06-3768D82F4F35}" destId="{07B1D72D-4EA7-4449-B9B4-F4DB2D9BF03F}" srcOrd="3" destOrd="0" presId="urn:microsoft.com/office/officeart/2005/8/layout/hierarchy2"/>
    <dgm:cxn modelId="{9C7DC5BE-6E43-4099-A0A4-972F34164890}" type="presParOf" srcId="{07B1D72D-4EA7-4449-B9B4-F4DB2D9BF03F}" destId="{CB8FFB81-E4E3-43C3-8CF6-A920227023D6}" srcOrd="0" destOrd="0" presId="urn:microsoft.com/office/officeart/2005/8/layout/hierarchy2"/>
    <dgm:cxn modelId="{7AB90285-D17B-4C0E-9817-B4A39BB7C42A}" type="presParOf" srcId="{07B1D72D-4EA7-4449-B9B4-F4DB2D9BF03F}" destId="{8F84034B-D50D-4839-8710-01A10F25A1F7}" srcOrd="1" destOrd="0" presId="urn:microsoft.com/office/officeart/2005/8/layout/hierarchy2"/>
    <dgm:cxn modelId="{55794C0A-953D-4405-9263-66FE3B8F6F3E}" type="presParOf" srcId="{8F84034B-D50D-4839-8710-01A10F25A1F7}" destId="{FE373A7E-3635-4340-9347-46B6BFBFD200}" srcOrd="0" destOrd="0" presId="urn:microsoft.com/office/officeart/2005/8/layout/hierarchy2"/>
    <dgm:cxn modelId="{65D34403-D6B7-4A7E-8338-B44F135B3F87}" type="presParOf" srcId="{FE373A7E-3635-4340-9347-46B6BFBFD200}" destId="{47273E5C-67B7-4AF6-AC59-BF0E8FE9A07A}" srcOrd="0" destOrd="0" presId="urn:microsoft.com/office/officeart/2005/8/layout/hierarchy2"/>
    <dgm:cxn modelId="{6E56C15E-770D-4EC2-9B05-02A23C1A2D80}" type="presParOf" srcId="{8F84034B-D50D-4839-8710-01A10F25A1F7}" destId="{B5DDB5CA-DDD2-4470-BC39-E9DD3D8FE6A1}" srcOrd="1" destOrd="0" presId="urn:microsoft.com/office/officeart/2005/8/layout/hierarchy2"/>
    <dgm:cxn modelId="{E6746D4B-156E-41E1-B17E-368304928CF7}" type="presParOf" srcId="{B5DDB5CA-DDD2-4470-BC39-E9DD3D8FE6A1}" destId="{3DC07AF5-D86B-4C94-B519-7A6277D2FBCD}" srcOrd="0" destOrd="0" presId="urn:microsoft.com/office/officeart/2005/8/layout/hierarchy2"/>
    <dgm:cxn modelId="{2593207A-979E-4184-8CFE-1B86AE42D286}" type="presParOf" srcId="{B5DDB5CA-DDD2-4470-BC39-E9DD3D8FE6A1}" destId="{A961470E-9FEB-4A3D-A1DD-0C4C56A747DF}" srcOrd="1" destOrd="0" presId="urn:microsoft.com/office/officeart/2005/8/layout/hierarchy2"/>
    <dgm:cxn modelId="{BF3BB6AE-F289-4B98-865F-DB5592314583}" type="presParOf" srcId="{A961470E-9FEB-4A3D-A1DD-0C4C56A747DF}" destId="{BA0C878D-3867-44B7-9E66-E292FB7D0CD3}" srcOrd="0" destOrd="0" presId="urn:microsoft.com/office/officeart/2005/8/layout/hierarchy2"/>
    <dgm:cxn modelId="{1184F798-A15C-4C86-8AAD-CD3FE36CDC8A}" type="presParOf" srcId="{BA0C878D-3867-44B7-9E66-E292FB7D0CD3}" destId="{E39695A4-54B7-4CB7-AA93-918708DEE7F7}" srcOrd="0" destOrd="0" presId="urn:microsoft.com/office/officeart/2005/8/layout/hierarchy2"/>
    <dgm:cxn modelId="{140E828C-7A6F-486E-ACB2-4C1A10290D9B}" type="presParOf" srcId="{A961470E-9FEB-4A3D-A1DD-0C4C56A747DF}" destId="{499AAD32-7923-4069-AAAF-DC88216620CB}" srcOrd="1" destOrd="0" presId="urn:microsoft.com/office/officeart/2005/8/layout/hierarchy2"/>
    <dgm:cxn modelId="{C2389ED5-769E-4B70-A636-A87E27F75309}" type="presParOf" srcId="{499AAD32-7923-4069-AAAF-DC88216620CB}" destId="{7CD5B262-0843-40A9-B018-58A5C8DBE7C6}" srcOrd="0" destOrd="0" presId="urn:microsoft.com/office/officeart/2005/8/layout/hierarchy2"/>
    <dgm:cxn modelId="{818560F4-70B6-4AD0-B8C5-3C47F6B017F3}" type="presParOf" srcId="{499AAD32-7923-4069-AAAF-DC88216620CB}" destId="{8DE8DDE8-E1AC-4A98-AB4B-1B52197C75D5}" srcOrd="1" destOrd="0" presId="urn:microsoft.com/office/officeart/2005/8/layout/hierarchy2"/>
    <dgm:cxn modelId="{A356982A-80F7-4D04-AFA8-8FF434F9D590}" type="presParOf" srcId="{8DE8DDE8-E1AC-4A98-AB4B-1B52197C75D5}" destId="{E896778B-EE3E-4BFF-9DFE-42B988C3A32F}" srcOrd="0" destOrd="0" presId="urn:microsoft.com/office/officeart/2005/8/layout/hierarchy2"/>
    <dgm:cxn modelId="{6A8D5145-FC2C-486F-B2D6-04EF1316BD5C}" type="presParOf" srcId="{E896778B-EE3E-4BFF-9DFE-42B988C3A32F}" destId="{246D3C73-DB90-4F3F-B2CE-19B8FAF892C5}" srcOrd="0" destOrd="0" presId="urn:microsoft.com/office/officeart/2005/8/layout/hierarchy2"/>
    <dgm:cxn modelId="{AC585234-CCFA-4EE8-B673-DE4AC3D25097}" type="presParOf" srcId="{8DE8DDE8-E1AC-4A98-AB4B-1B52197C75D5}" destId="{E2C5968B-8A93-4D7A-84D1-1E6E20271CF1}" srcOrd="1" destOrd="0" presId="urn:microsoft.com/office/officeart/2005/8/layout/hierarchy2"/>
    <dgm:cxn modelId="{C02AB033-0B56-4D43-8D44-74B5C50CEA38}" type="presParOf" srcId="{E2C5968B-8A93-4D7A-84D1-1E6E20271CF1}" destId="{9C04ADB7-7B5E-463A-A24D-8A9EBD543A34}" srcOrd="0" destOrd="0" presId="urn:microsoft.com/office/officeart/2005/8/layout/hierarchy2"/>
    <dgm:cxn modelId="{164AD541-B37A-41D1-88A2-9D8ABDF15C2D}" type="presParOf" srcId="{E2C5968B-8A93-4D7A-84D1-1E6E20271CF1}" destId="{13F37715-DAA6-48B3-BB4C-D1FBA1ACCA0E}" srcOrd="1" destOrd="0" presId="urn:microsoft.com/office/officeart/2005/8/layout/hierarchy2"/>
    <dgm:cxn modelId="{AB8FFF61-A059-4CE5-993D-490041648E71}" type="presParOf" srcId="{A961470E-9FEB-4A3D-A1DD-0C4C56A747DF}" destId="{D773FB9E-9C8A-4167-990C-866779B960A7}" srcOrd="2" destOrd="0" presId="urn:microsoft.com/office/officeart/2005/8/layout/hierarchy2"/>
    <dgm:cxn modelId="{B934FDB8-B58D-46BF-B203-AAF8D8101875}" type="presParOf" srcId="{D773FB9E-9C8A-4167-990C-866779B960A7}" destId="{AEC6587A-76AF-44E9-BC10-667E8682EB31}" srcOrd="0" destOrd="0" presId="urn:microsoft.com/office/officeart/2005/8/layout/hierarchy2"/>
    <dgm:cxn modelId="{1EE5A43E-0A87-4108-B441-2CBF78D63513}" type="presParOf" srcId="{A961470E-9FEB-4A3D-A1DD-0C4C56A747DF}" destId="{50745FE0-9028-4616-8554-BE582325D8D9}" srcOrd="3" destOrd="0" presId="urn:microsoft.com/office/officeart/2005/8/layout/hierarchy2"/>
    <dgm:cxn modelId="{82E97BEC-F8BB-4CA2-9B51-A72EB291A140}" type="presParOf" srcId="{50745FE0-9028-4616-8554-BE582325D8D9}" destId="{776B66B8-00FC-404C-89CC-70709C5E302B}" srcOrd="0" destOrd="0" presId="urn:microsoft.com/office/officeart/2005/8/layout/hierarchy2"/>
    <dgm:cxn modelId="{5405596F-CEAF-4BED-A537-FE92DE3CCFE7}" type="presParOf" srcId="{50745FE0-9028-4616-8554-BE582325D8D9}" destId="{D8083601-A4C1-4291-8383-B76655C68A52}" srcOrd="1" destOrd="0" presId="urn:microsoft.com/office/officeart/2005/8/layout/hierarchy2"/>
    <dgm:cxn modelId="{2560B992-3FB0-4548-AAA7-7DDF3FD12BCF}" type="presParOf" srcId="{D8083601-A4C1-4291-8383-B76655C68A52}" destId="{31D0A266-AA5A-4E51-BC99-D0CDA70500B6}" srcOrd="0" destOrd="0" presId="urn:microsoft.com/office/officeart/2005/8/layout/hierarchy2"/>
    <dgm:cxn modelId="{D8ADDEC5-3F86-47CD-AD43-F6E111C7D428}" type="presParOf" srcId="{31D0A266-AA5A-4E51-BC99-D0CDA70500B6}" destId="{37A62DE8-991B-4255-B69A-EED90D4303BD}" srcOrd="0" destOrd="0" presId="urn:microsoft.com/office/officeart/2005/8/layout/hierarchy2"/>
    <dgm:cxn modelId="{4F632044-8EAE-4402-A151-9EEFD50F25B1}" type="presParOf" srcId="{D8083601-A4C1-4291-8383-B76655C68A52}" destId="{AF92D9E9-282A-4641-B5FD-7579F1109F89}" srcOrd="1" destOrd="0" presId="urn:microsoft.com/office/officeart/2005/8/layout/hierarchy2"/>
    <dgm:cxn modelId="{B15D33B0-5FA1-4011-A97D-C62D5CAFEA41}" type="presParOf" srcId="{AF92D9E9-282A-4641-B5FD-7579F1109F89}" destId="{CEB35589-E368-4BD1-AB36-49CDB99364D5}" srcOrd="0" destOrd="0" presId="urn:microsoft.com/office/officeart/2005/8/layout/hierarchy2"/>
    <dgm:cxn modelId="{44E018ED-C772-4F67-AF16-DB5BE3E7B82F}" type="presParOf" srcId="{AF92D9E9-282A-4641-B5FD-7579F1109F89}" destId="{F6CFFF34-5A29-415E-B0D9-56B2232F2C3F}" srcOrd="1" destOrd="0" presId="urn:microsoft.com/office/officeart/2005/8/layout/hierarchy2"/>
    <dgm:cxn modelId="{50546F17-39CC-4B87-9188-59949E38B2B2}" type="presParOf" srcId="{8F84034B-D50D-4839-8710-01A10F25A1F7}" destId="{9D22EEE4-FF93-4FD7-9762-7F90B9B2174D}" srcOrd="2" destOrd="0" presId="urn:microsoft.com/office/officeart/2005/8/layout/hierarchy2"/>
    <dgm:cxn modelId="{C4A15C13-1FC9-44CE-A2D2-23790E1F2676}" type="presParOf" srcId="{9D22EEE4-FF93-4FD7-9762-7F90B9B2174D}" destId="{FB9CE7AB-F422-4FE4-9FA5-61325F477F59}" srcOrd="0" destOrd="0" presId="urn:microsoft.com/office/officeart/2005/8/layout/hierarchy2"/>
    <dgm:cxn modelId="{BA16EC7B-E585-4615-85FD-4A035FA9F9C1}" type="presParOf" srcId="{8F84034B-D50D-4839-8710-01A10F25A1F7}" destId="{910573D3-2ABB-423F-AB2B-82AC86F1F3D4}" srcOrd="3" destOrd="0" presId="urn:microsoft.com/office/officeart/2005/8/layout/hierarchy2"/>
    <dgm:cxn modelId="{D8B46AC6-70CC-4FB8-B2D6-CB491ADB4D0D}" type="presParOf" srcId="{910573D3-2ABB-423F-AB2B-82AC86F1F3D4}" destId="{DD8EF61D-0D20-4705-AB55-535AF47A94C5}" srcOrd="0" destOrd="0" presId="urn:microsoft.com/office/officeart/2005/8/layout/hierarchy2"/>
    <dgm:cxn modelId="{1E70D20A-E8FE-4124-B9B6-A82FF3E3474C}" type="presParOf" srcId="{910573D3-2ABB-423F-AB2B-82AC86F1F3D4}" destId="{2F7C9C15-B0CF-40FA-A782-597C35BEAD78}" srcOrd="1" destOrd="0" presId="urn:microsoft.com/office/officeart/2005/8/layout/hierarchy2"/>
    <dgm:cxn modelId="{938E174C-02D9-4A64-A67C-2DC52E12CF21}" type="presParOf" srcId="{2F7C9C15-B0CF-40FA-A782-597C35BEAD78}" destId="{EDCF3DD2-E149-42B6-827D-DBC2235C186A}" srcOrd="0" destOrd="0" presId="urn:microsoft.com/office/officeart/2005/8/layout/hierarchy2"/>
    <dgm:cxn modelId="{9C644FE0-51BA-40CD-8181-41BAFCAE064F}" type="presParOf" srcId="{EDCF3DD2-E149-42B6-827D-DBC2235C186A}" destId="{088DDF99-B61C-4A64-AA14-854E47AF3584}" srcOrd="0" destOrd="0" presId="urn:microsoft.com/office/officeart/2005/8/layout/hierarchy2"/>
    <dgm:cxn modelId="{2910DC2C-22F4-471B-BA96-F92FAC64449C}" type="presParOf" srcId="{2F7C9C15-B0CF-40FA-A782-597C35BEAD78}" destId="{55687D82-6039-4F88-A790-9581699F7786}" srcOrd="1" destOrd="0" presId="urn:microsoft.com/office/officeart/2005/8/layout/hierarchy2"/>
    <dgm:cxn modelId="{24748BE8-893A-4159-AD3F-5B221C8F2E38}" type="presParOf" srcId="{55687D82-6039-4F88-A790-9581699F7786}" destId="{A438051B-3C6F-4543-B441-F2A2CEB90A1B}" srcOrd="0" destOrd="0" presId="urn:microsoft.com/office/officeart/2005/8/layout/hierarchy2"/>
    <dgm:cxn modelId="{11DF97CC-A655-45C5-8049-1359F73FD8F0}" type="presParOf" srcId="{55687D82-6039-4F88-A790-9581699F7786}" destId="{C6A39D92-E89F-41E4-8A34-90D39F1192D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C2ABE6B-2194-4104-A754-33FF1C23340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298254B-75EF-4481-9316-64F54046A9CE}">
      <dgm:prSet phldrT="[Text]"/>
      <dgm:spPr/>
      <dgm:t>
        <a:bodyPr/>
        <a:lstStyle/>
        <a:p>
          <a:r>
            <a:rPr lang="en-US" dirty="0"/>
            <a:t>Credit</a:t>
          </a:r>
          <a:br>
            <a:rPr lang="en-US" dirty="0"/>
          </a:br>
          <a:r>
            <a:rPr lang="en-US" dirty="0"/>
            <a:t>Approval</a:t>
          </a:r>
        </a:p>
      </dgm:t>
    </dgm:pt>
    <dgm:pt modelId="{71FCA9DC-AC35-433E-B4BC-A3CE30B3A334}" type="parTrans" cxnId="{5B3A0824-E951-4410-A86C-96693B1350CB}">
      <dgm:prSet/>
      <dgm:spPr/>
      <dgm:t>
        <a:bodyPr/>
        <a:lstStyle/>
        <a:p>
          <a:endParaRPr lang="en-US"/>
        </a:p>
      </dgm:t>
    </dgm:pt>
    <dgm:pt modelId="{A47088AA-27B3-4A20-9443-BB2E66775F96}" type="sibTrans" cxnId="{5B3A0824-E951-4410-A86C-96693B1350CB}">
      <dgm:prSet/>
      <dgm:spPr/>
      <dgm:t>
        <a:bodyPr/>
        <a:lstStyle/>
        <a:p>
          <a:endParaRPr lang="en-US"/>
        </a:p>
      </dgm:t>
    </dgm:pt>
    <dgm:pt modelId="{1C3757F0-1D92-419E-91AE-5AE747F1146E}">
      <dgm:prSet phldrT="[Text]"/>
      <dgm:spPr/>
      <dgm:t>
        <a:bodyPr/>
        <a:lstStyle/>
        <a:p>
          <a:r>
            <a:rPr lang="en-US" dirty="0"/>
            <a:t>Income</a:t>
          </a:r>
          <a:br>
            <a:rPr lang="en-US" dirty="0"/>
          </a:br>
          <a:r>
            <a:rPr lang="en-US" dirty="0"/>
            <a:t>&lt;40k</a:t>
          </a:r>
        </a:p>
      </dgm:t>
    </dgm:pt>
    <dgm:pt modelId="{4A3EBA2C-1249-4D63-810E-57318E4C8870}" type="parTrans" cxnId="{36E80946-BEB5-496B-A93A-676CF657628F}">
      <dgm:prSet/>
      <dgm:spPr/>
      <dgm:t>
        <a:bodyPr/>
        <a:lstStyle/>
        <a:p>
          <a:endParaRPr lang="en-US"/>
        </a:p>
      </dgm:t>
    </dgm:pt>
    <dgm:pt modelId="{3D0C51F1-6507-40B1-ACB3-872E9C6F45C3}" type="sibTrans" cxnId="{36E80946-BEB5-496B-A93A-676CF657628F}">
      <dgm:prSet/>
      <dgm:spPr/>
      <dgm:t>
        <a:bodyPr/>
        <a:lstStyle/>
        <a:p>
          <a:endParaRPr lang="en-US"/>
        </a:p>
      </dgm:t>
    </dgm:pt>
    <dgm:pt modelId="{444DF14B-39F3-4B48-8936-10F777644448}">
      <dgm:prSet phldrT="[Text]"/>
      <dgm:spPr/>
      <dgm:t>
        <a:bodyPr/>
        <a:lstStyle/>
        <a:p>
          <a:r>
            <a:rPr lang="en-US" dirty="0"/>
            <a:t>Income</a:t>
          </a:r>
          <a:br>
            <a:rPr lang="en-US" dirty="0"/>
          </a:br>
          <a:r>
            <a:rPr lang="en-US" dirty="0"/>
            <a:t>&gt;40k</a:t>
          </a:r>
        </a:p>
      </dgm:t>
    </dgm:pt>
    <dgm:pt modelId="{9E46A426-48DB-49D4-9452-22CFC445B93D}" type="parTrans" cxnId="{2B759C6C-10E5-4725-8539-74288CCD915F}">
      <dgm:prSet/>
      <dgm:spPr/>
      <dgm:t>
        <a:bodyPr/>
        <a:lstStyle/>
        <a:p>
          <a:endParaRPr lang="en-US"/>
        </a:p>
      </dgm:t>
    </dgm:pt>
    <dgm:pt modelId="{6B076EA2-9D0E-4F9E-AC8B-1D5D791FCFB0}" type="sibTrans" cxnId="{2B759C6C-10E5-4725-8539-74288CCD915F}">
      <dgm:prSet/>
      <dgm:spPr/>
      <dgm:t>
        <a:bodyPr/>
        <a:lstStyle/>
        <a:p>
          <a:endParaRPr lang="en-US"/>
        </a:p>
      </dgm:t>
    </dgm:pt>
    <dgm:pt modelId="{C01ACB44-8919-4C16-9345-65E8C4CC5C27}">
      <dgm:prSet phldrT="[Text]"/>
      <dgm:spPr/>
      <dgm:t>
        <a:bodyPr/>
        <a:lstStyle/>
        <a:p>
          <a:r>
            <a:rPr lang="en-US" dirty="0"/>
            <a:t>Debt &gt; 20%</a:t>
          </a:r>
        </a:p>
      </dgm:t>
    </dgm:pt>
    <dgm:pt modelId="{F3E7A82E-4DF9-47FA-B3A8-610C19F25C83}" type="parTrans" cxnId="{FDE7268E-ABD2-4695-86FC-CCDADEA0CAF4}">
      <dgm:prSet/>
      <dgm:spPr/>
      <dgm:t>
        <a:bodyPr/>
        <a:lstStyle/>
        <a:p>
          <a:endParaRPr lang="en-US"/>
        </a:p>
      </dgm:t>
    </dgm:pt>
    <dgm:pt modelId="{4A4283C4-F619-47C6-B4DC-A7602C8E180D}" type="sibTrans" cxnId="{FDE7268E-ABD2-4695-86FC-CCDADEA0CAF4}">
      <dgm:prSet/>
      <dgm:spPr/>
      <dgm:t>
        <a:bodyPr/>
        <a:lstStyle/>
        <a:p>
          <a:endParaRPr lang="en-US"/>
        </a:p>
      </dgm:t>
    </dgm:pt>
    <dgm:pt modelId="{2F11C414-8E39-4213-8136-D4FE510CC15A}">
      <dgm:prSet phldrT="[Text]"/>
      <dgm:spPr/>
      <dgm:t>
        <a:bodyPr/>
        <a:lstStyle/>
        <a:p>
          <a:r>
            <a:rPr lang="en-US" dirty="0"/>
            <a:t>Rents</a:t>
          </a:r>
        </a:p>
      </dgm:t>
    </dgm:pt>
    <dgm:pt modelId="{1462FFBF-C7E5-483B-B661-B21D24F8908F}" type="parTrans" cxnId="{2BF42E15-48FC-417D-8F70-AB55801479D2}">
      <dgm:prSet/>
      <dgm:spPr/>
      <dgm:t>
        <a:bodyPr/>
        <a:lstStyle/>
        <a:p>
          <a:endParaRPr lang="en-US"/>
        </a:p>
      </dgm:t>
    </dgm:pt>
    <dgm:pt modelId="{2CF5CFA3-7915-42A0-9814-F5C464D797E1}" type="sibTrans" cxnId="{2BF42E15-48FC-417D-8F70-AB55801479D2}">
      <dgm:prSet/>
      <dgm:spPr/>
      <dgm:t>
        <a:bodyPr/>
        <a:lstStyle/>
        <a:p>
          <a:endParaRPr lang="en-US"/>
        </a:p>
      </dgm:t>
    </dgm:pt>
    <dgm:pt modelId="{40FE246C-C826-4769-A5C2-9D75240976FE}">
      <dgm:prSet phldrT="[Text]"/>
      <dgm:spPr/>
      <dgm:t>
        <a:bodyPr/>
        <a:lstStyle/>
        <a:p>
          <a:r>
            <a:rPr lang="en-US" dirty="0"/>
            <a:t>Debt &gt; 20%</a:t>
          </a:r>
        </a:p>
      </dgm:t>
    </dgm:pt>
    <dgm:pt modelId="{D3723BC6-7ECB-476F-A2B7-498B998B7A56}" type="parTrans" cxnId="{6A0A0027-EC16-479B-B55A-0B35AB5AF0D2}">
      <dgm:prSet/>
      <dgm:spPr/>
      <dgm:t>
        <a:bodyPr/>
        <a:lstStyle/>
        <a:p>
          <a:endParaRPr lang="en-US"/>
        </a:p>
      </dgm:t>
    </dgm:pt>
    <dgm:pt modelId="{3A342C4C-3A11-4F67-9EAA-B4AA77887B5F}" type="sibTrans" cxnId="{6A0A0027-EC16-479B-B55A-0B35AB5AF0D2}">
      <dgm:prSet/>
      <dgm:spPr/>
      <dgm:t>
        <a:bodyPr/>
        <a:lstStyle/>
        <a:p>
          <a:endParaRPr lang="en-US"/>
        </a:p>
      </dgm:t>
    </dgm:pt>
    <dgm:pt modelId="{CF6F8CFB-C54C-427C-82B9-747F0C141494}">
      <dgm:prSet phldrT="[Text]"/>
      <dgm:spPr/>
      <dgm:t>
        <a:bodyPr/>
        <a:lstStyle/>
        <a:p>
          <a:r>
            <a:rPr lang="en-US" dirty="0"/>
            <a:t>Debt &lt; 20%</a:t>
          </a:r>
        </a:p>
      </dgm:t>
    </dgm:pt>
    <dgm:pt modelId="{BF95F12A-848C-4D76-BCAC-A60A48D21712}" type="parTrans" cxnId="{97045C67-C016-403D-9996-F87DDF095FB5}">
      <dgm:prSet/>
      <dgm:spPr/>
      <dgm:t>
        <a:bodyPr/>
        <a:lstStyle/>
        <a:p>
          <a:endParaRPr lang="en-US"/>
        </a:p>
      </dgm:t>
    </dgm:pt>
    <dgm:pt modelId="{9E01EC7A-03E0-410E-98BD-F127AA937462}" type="sibTrans" cxnId="{97045C67-C016-403D-9996-F87DDF095FB5}">
      <dgm:prSet/>
      <dgm:spPr/>
      <dgm:t>
        <a:bodyPr/>
        <a:lstStyle/>
        <a:p>
          <a:endParaRPr lang="en-US"/>
        </a:p>
      </dgm:t>
    </dgm:pt>
    <dgm:pt modelId="{6C2A5E75-3D20-416D-8B23-8508AC822551}">
      <dgm:prSet phldrT="[Text]"/>
      <dgm:spPr/>
      <dgm:t>
        <a:bodyPr/>
        <a:lstStyle/>
        <a:p>
          <a:r>
            <a:rPr lang="en-US" dirty="0"/>
            <a:t>Owns house</a:t>
          </a:r>
        </a:p>
      </dgm:t>
    </dgm:pt>
    <dgm:pt modelId="{D129D8C8-45D4-413D-9AA6-7735257A9552}" type="parTrans" cxnId="{60C13BE1-9993-43AD-86B7-20FC44CB5406}">
      <dgm:prSet/>
      <dgm:spPr/>
      <dgm:t>
        <a:bodyPr/>
        <a:lstStyle/>
        <a:p>
          <a:endParaRPr lang="en-US"/>
        </a:p>
      </dgm:t>
    </dgm:pt>
    <dgm:pt modelId="{C13C7751-19A1-4B42-90F5-2249120AA0DE}" type="sibTrans" cxnId="{60C13BE1-9993-43AD-86B7-20FC44CB5406}">
      <dgm:prSet/>
      <dgm:spPr/>
      <dgm:t>
        <a:bodyPr/>
        <a:lstStyle/>
        <a:p>
          <a:endParaRPr lang="en-US"/>
        </a:p>
      </dgm:t>
    </dgm:pt>
    <dgm:pt modelId="{F1C08F9B-435C-42DB-A449-2ECF7C7375AB}">
      <dgm:prSet phldrT="[Text]"/>
      <dgm:spPr/>
      <dgm:t>
        <a:bodyPr/>
        <a:lstStyle/>
        <a:p>
          <a:r>
            <a:rPr lang="en-US" dirty="0"/>
            <a:t>Rents</a:t>
          </a:r>
        </a:p>
      </dgm:t>
    </dgm:pt>
    <dgm:pt modelId="{8A9D6245-57B1-482C-9DC4-F2ACF75F2EEB}" type="parTrans" cxnId="{3E4901EC-BFDE-40E7-B8D7-255E3663255A}">
      <dgm:prSet/>
      <dgm:spPr/>
      <dgm:t>
        <a:bodyPr/>
        <a:lstStyle/>
        <a:p>
          <a:endParaRPr lang="en-US"/>
        </a:p>
      </dgm:t>
    </dgm:pt>
    <dgm:pt modelId="{C2AF35AB-9DA5-4E26-93D7-CA0C9B652FF6}" type="sibTrans" cxnId="{3E4901EC-BFDE-40E7-B8D7-255E3663255A}">
      <dgm:prSet/>
      <dgm:spPr/>
      <dgm:t>
        <a:bodyPr/>
        <a:lstStyle/>
        <a:p>
          <a:endParaRPr lang="en-US"/>
        </a:p>
      </dgm:t>
    </dgm:pt>
    <dgm:pt modelId="{A2F6F58A-C804-4EA7-A795-E7CFAD608A97}">
      <dgm:prSet phldrT="[Text]"/>
      <dgm:spPr/>
      <dgm:t>
        <a:bodyPr/>
        <a:lstStyle/>
        <a:p>
          <a:r>
            <a:rPr lang="en-US" dirty="0"/>
            <a:t>Owns house</a:t>
          </a:r>
        </a:p>
      </dgm:t>
    </dgm:pt>
    <dgm:pt modelId="{05ED55C3-A195-4231-81C9-7EAAC2A67DD3}" type="parTrans" cxnId="{87113557-F60C-4656-9994-38CF99A1064A}">
      <dgm:prSet/>
      <dgm:spPr/>
      <dgm:t>
        <a:bodyPr/>
        <a:lstStyle/>
        <a:p>
          <a:endParaRPr lang="en-US"/>
        </a:p>
      </dgm:t>
    </dgm:pt>
    <dgm:pt modelId="{6C91431B-1AEE-4795-91EC-BF227D97E515}" type="sibTrans" cxnId="{87113557-F60C-4656-9994-38CF99A1064A}">
      <dgm:prSet/>
      <dgm:spPr/>
      <dgm:t>
        <a:bodyPr/>
        <a:lstStyle/>
        <a:p>
          <a:endParaRPr lang="en-US"/>
        </a:p>
      </dgm:t>
    </dgm:pt>
    <dgm:pt modelId="{D7607F3E-8014-45F2-8B0F-DD341F116C26}">
      <dgm:prSet phldrT="[Text]"/>
      <dgm:spPr/>
      <dgm:t>
        <a:bodyPr/>
        <a:lstStyle/>
        <a:p>
          <a:r>
            <a:rPr lang="en-US" dirty="0"/>
            <a:t>Debt &lt; 20%</a:t>
          </a:r>
        </a:p>
      </dgm:t>
    </dgm:pt>
    <dgm:pt modelId="{D679DFCF-CE7D-4FCF-A62C-AA6E6F5B4528}" type="parTrans" cxnId="{592D3D04-8F85-4F15-8876-B6D2FBF77066}">
      <dgm:prSet/>
      <dgm:spPr/>
      <dgm:t>
        <a:bodyPr/>
        <a:lstStyle/>
        <a:p>
          <a:endParaRPr lang="en-US"/>
        </a:p>
      </dgm:t>
    </dgm:pt>
    <dgm:pt modelId="{63C1173E-6837-4344-8091-5DAD574270D3}" type="sibTrans" cxnId="{592D3D04-8F85-4F15-8876-B6D2FBF77066}">
      <dgm:prSet/>
      <dgm:spPr/>
      <dgm:t>
        <a:bodyPr/>
        <a:lstStyle/>
        <a:p>
          <a:endParaRPr lang="en-US"/>
        </a:p>
      </dgm:t>
    </dgm:pt>
    <dgm:pt modelId="{7A14C255-A9D7-420D-B032-0693F6CF431F}">
      <dgm:prSet phldrT="[Text]"/>
      <dgm:spPr>
        <a:solidFill>
          <a:schemeClr val="tx2"/>
        </a:solidFill>
      </dgm:spPr>
      <dgm:t>
        <a:bodyPr/>
        <a:lstStyle/>
        <a:p>
          <a:r>
            <a:rPr lang="en-US" dirty="0"/>
            <a:t>Default</a:t>
          </a:r>
        </a:p>
      </dgm:t>
    </dgm:pt>
    <dgm:pt modelId="{FE8EAFCC-5B29-4577-9068-58D32F380E14}" type="parTrans" cxnId="{638C745D-655B-4E07-A96A-2E101CD1696D}">
      <dgm:prSet/>
      <dgm:spPr/>
      <dgm:t>
        <a:bodyPr/>
        <a:lstStyle/>
        <a:p>
          <a:endParaRPr lang="en-US"/>
        </a:p>
      </dgm:t>
    </dgm:pt>
    <dgm:pt modelId="{9335BF14-6A25-443B-9B9C-4146633AA31B}" type="sibTrans" cxnId="{638C745D-655B-4E07-A96A-2E101CD1696D}">
      <dgm:prSet/>
      <dgm:spPr/>
      <dgm:t>
        <a:bodyPr/>
        <a:lstStyle/>
        <a:p>
          <a:endParaRPr lang="en-US"/>
        </a:p>
      </dgm:t>
    </dgm:pt>
    <dgm:pt modelId="{802534EE-0712-4599-81AA-4E95DD4CE0A5}">
      <dgm:prSet phldrT="[Text]"/>
      <dgm:spPr>
        <a:solidFill>
          <a:schemeClr val="tx2"/>
        </a:solidFill>
      </dgm:spPr>
      <dgm:t>
        <a:bodyPr/>
        <a:lstStyle/>
        <a:p>
          <a:r>
            <a:rPr lang="en-US" dirty="0"/>
            <a:t>No Default</a:t>
          </a:r>
        </a:p>
      </dgm:t>
    </dgm:pt>
    <dgm:pt modelId="{CE871202-C851-4283-B4F2-1F8DA3C445C3}" type="parTrans" cxnId="{75357DC7-BF3E-4BF6-A98A-F9797CF51EBE}">
      <dgm:prSet/>
      <dgm:spPr/>
      <dgm:t>
        <a:bodyPr/>
        <a:lstStyle/>
        <a:p>
          <a:endParaRPr lang="en-US"/>
        </a:p>
      </dgm:t>
    </dgm:pt>
    <dgm:pt modelId="{A2412999-D519-4FC4-9535-D76DC4FEBCA9}" type="sibTrans" cxnId="{75357DC7-BF3E-4BF6-A98A-F9797CF51EBE}">
      <dgm:prSet/>
      <dgm:spPr/>
      <dgm:t>
        <a:bodyPr/>
        <a:lstStyle/>
        <a:p>
          <a:endParaRPr lang="en-US"/>
        </a:p>
      </dgm:t>
    </dgm:pt>
    <dgm:pt modelId="{05927694-700E-4998-A746-BED67EAB8EF0}">
      <dgm:prSet phldrT="[Text]"/>
      <dgm:spPr>
        <a:solidFill>
          <a:schemeClr val="tx2"/>
        </a:solidFill>
      </dgm:spPr>
      <dgm:t>
        <a:bodyPr/>
        <a:lstStyle/>
        <a:p>
          <a:r>
            <a:rPr lang="en-US" dirty="0"/>
            <a:t>Default</a:t>
          </a:r>
        </a:p>
      </dgm:t>
    </dgm:pt>
    <dgm:pt modelId="{43552287-81BA-4A23-85DD-3D228EF15792}" type="parTrans" cxnId="{68BF35FB-0BEB-43A0-A906-03195DD4A247}">
      <dgm:prSet/>
      <dgm:spPr/>
      <dgm:t>
        <a:bodyPr/>
        <a:lstStyle/>
        <a:p>
          <a:endParaRPr lang="en-US"/>
        </a:p>
      </dgm:t>
    </dgm:pt>
    <dgm:pt modelId="{A7797333-99AF-464C-85B9-87F5DA8E8D66}" type="sibTrans" cxnId="{68BF35FB-0BEB-43A0-A906-03195DD4A247}">
      <dgm:prSet/>
      <dgm:spPr/>
      <dgm:t>
        <a:bodyPr/>
        <a:lstStyle/>
        <a:p>
          <a:endParaRPr lang="en-US"/>
        </a:p>
      </dgm:t>
    </dgm:pt>
    <dgm:pt modelId="{617503FF-ADE3-43F7-9E74-E07B63130207}">
      <dgm:prSet phldrT="[Text]"/>
      <dgm:spPr>
        <a:solidFill>
          <a:schemeClr val="tx2"/>
        </a:solidFill>
      </dgm:spPr>
      <dgm:t>
        <a:bodyPr/>
        <a:lstStyle/>
        <a:p>
          <a:r>
            <a:rPr lang="en-US" dirty="0"/>
            <a:t>No Default</a:t>
          </a:r>
        </a:p>
      </dgm:t>
    </dgm:pt>
    <dgm:pt modelId="{9581B8F4-F65E-406A-9F3A-2C0FAFB7904A}" type="parTrans" cxnId="{AB29EFEA-A442-4A5E-87AC-7E93AB107904}">
      <dgm:prSet/>
      <dgm:spPr/>
      <dgm:t>
        <a:bodyPr/>
        <a:lstStyle/>
        <a:p>
          <a:endParaRPr lang="en-US"/>
        </a:p>
      </dgm:t>
    </dgm:pt>
    <dgm:pt modelId="{B1B72055-FC5B-44AB-9111-9A7BCBE814AF}" type="sibTrans" cxnId="{AB29EFEA-A442-4A5E-87AC-7E93AB107904}">
      <dgm:prSet/>
      <dgm:spPr/>
      <dgm:t>
        <a:bodyPr/>
        <a:lstStyle/>
        <a:p>
          <a:endParaRPr lang="en-US"/>
        </a:p>
      </dgm:t>
    </dgm:pt>
    <dgm:pt modelId="{A785CB08-4A62-40BD-96AE-D3B0294CBD1F}">
      <dgm:prSet phldrT="[Text]"/>
      <dgm:spPr>
        <a:solidFill>
          <a:schemeClr val="tx2"/>
        </a:solidFill>
      </dgm:spPr>
      <dgm:t>
        <a:bodyPr/>
        <a:lstStyle/>
        <a:p>
          <a:r>
            <a:rPr lang="en-US" dirty="0"/>
            <a:t>Default</a:t>
          </a:r>
        </a:p>
      </dgm:t>
    </dgm:pt>
    <dgm:pt modelId="{6620CAB9-6D29-4FF8-945D-5E027CE13906}" type="parTrans" cxnId="{2C05A4E1-9C79-4382-B0CC-ED8A819F7BE7}">
      <dgm:prSet/>
      <dgm:spPr/>
      <dgm:t>
        <a:bodyPr/>
        <a:lstStyle/>
        <a:p>
          <a:endParaRPr lang="en-US"/>
        </a:p>
      </dgm:t>
    </dgm:pt>
    <dgm:pt modelId="{0EF4893D-A58C-4EF9-86C7-57EE6E514DBA}" type="sibTrans" cxnId="{2C05A4E1-9C79-4382-B0CC-ED8A819F7BE7}">
      <dgm:prSet/>
      <dgm:spPr/>
      <dgm:t>
        <a:bodyPr/>
        <a:lstStyle/>
        <a:p>
          <a:endParaRPr lang="en-US"/>
        </a:p>
      </dgm:t>
    </dgm:pt>
    <dgm:pt modelId="{00C22B20-F2F5-46E8-A3EC-DB8F81AC71E1}">
      <dgm:prSet phldrT="[Text]"/>
      <dgm:spPr>
        <a:solidFill>
          <a:schemeClr val="tx2"/>
        </a:solidFill>
      </dgm:spPr>
      <dgm:t>
        <a:bodyPr/>
        <a:lstStyle/>
        <a:p>
          <a:r>
            <a:rPr lang="en-US" dirty="0"/>
            <a:t>No Default</a:t>
          </a:r>
        </a:p>
      </dgm:t>
    </dgm:pt>
    <dgm:pt modelId="{4A4119C0-6876-4B46-B63C-C5B5E183083A}" type="parTrans" cxnId="{45A14A79-82F6-4297-9300-C6982BADBB45}">
      <dgm:prSet/>
      <dgm:spPr/>
      <dgm:t>
        <a:bodyPr/>
        <a:lstStyle/>
        <a:p>
          <a:endParaRPr lang="en-US"/>
        </a:p>
      </dgm:t>
    </dgm:pt>
    <dgm:pt modelId="{2492FB64-B32D-42B8-A3E7-E4838350932A}" type="sibTrans" cxnId="{45A14A79-82F6-4297-9300-C6982BADBB45}">
      <dgm:prSet/>
      <dgm:spPr/>
      <dgm:t>
        <a:bodyPr/>
        <a:lstStyle/>
        <a:p>
          <a:endParaRPr lang="en-US"/>
        </a:p>
      </dgm:t>
    </dgm:pt>
    <dgm:pt modelId="{B6DAA14B-3305-4F93-A6BA-AC8805E13BBC}" type="pres">
      <dgm:prSet presAssocID="{1C2ABE6B-2194-4104-A754-33FF1C233404}" presName="diagram" presStyleCnt="0">
        <dgm:presLayoutVars>
          <dgm:chPref val="1"/>
          <dgm:dir/>
          <dgm:animOne val="branch"/>
          <dgm:animLvl val="lvl"/>
          <dgm:resizeHandles val="exact"/>
        </dgm:presLayoutVars>
      </dgm:prSet>
      <dgm:spPr/>
    </dgm:pt>
    <dgm:pt modelId="{45E3ECBA-C6D0-4585-880A-A01F56B443D6}" type="pres">
      <dgm:prSet presAssocID="{5298254B-75EF-4481-9316-64F54046A9CE}" presName="root1" presStyleCnt="0"/>
      <dgm:spPr/>
    </dgm:pt>
    <dgm:pt modelId="{AD69DD67-DA8B-4327-8FB6-B1ED5881B6C0}" type="pres">
      <dgm:prSet presAssocID="{5298254B-75EF-4481-9316-64F54046A9CE}" presName="LevelOneTextNode" presStyleLbl="node0" presStyleIdx="0" presStyleCnt="1">
        <dgm:presLayoutVars>
          <dgm:chPref val="3"/>
        </dgm:presLayoutVars>
      </dgm:prSet>
      <dgm:spPr/>
    </dgm:pt>
    <dgm:pt modelId="{AEFB50EF-9B7B-4A67-8A06-3768D82F4F35}" type="pres">
      <dgm:prSet presAssocID="{5298254B-75EF-4481-9316-64F54046A9CE}" presName="level2hierChild" presStyleCnt="0"/>
      <dgm:spPr/>
    </dgm:pt>
    <dgm:pt modelId="{C6405F48-268C-4A9E-8C6B-EA7912642D7B}" type="pres">
      <dgm:prSet presAssocID="{4A3EBA2C-1249-4D63-810E-57318E4C8870}" presName="conn2-1" presStyleLbl="parChTrans1D2" presStyleIdx="0" presStyleCnt="2"/>
      <dgm:spPr/>
    </dgm:pt>
    <dgm:pt modelId="{597EBC6F-BFE1-4ECF-BCC7-84E0157F86FF}" type="pres">
      <dgm:prSet presAssocID="{4A3EBA2C-1249-4D63-810E-57318E4C8870}" presName="connTx" presStyleLbl="parChTrans1D2" presStyleIdx="0" presStyleCnt="2"/>
      <dgm:spPr/>
    </dgm:pt>
    <dgm:pt modelId="{D2C8D976-A468-412A-A9C9-6008470590C1}" type="pres">
      <dgm:prSet presAssocID="{1C3757F0-1D92-419E-91AE-5AE747F1146E}" presName="root2" presStyleCnt="0"/>
      <dgm:spPr/>
    </dgm:pt>
    <dgm:pt modelId="{1E65E39D-395D-4BD0-8D0A-DECF2AB935E9}" type="pres">
      <dgm:prSet presAssocID="{1C3757F0-1D92-419E-91AE-5AE747F1146E}" presName="LevelTwoTextNode" presStyleLbl="node2" presStyleIdx="0" presStyleCnt="2">
        <dgm:presLayoutVars>
          <dgm:chPref val="3"/>
        </dgm:presLayoutVars>
      </dgm:prSet>
      <dgm:spPr/>
    </dgm:pt>
    <dgm:pt modelId="{35E1DF7C-B9B2-41A6-95C9-2623A0F0844C}" type="pres">
      <dgm:prSet presAssocID="{1C3757F0-1D92-419E-91AE-5AE747F1146E}" presName="level3hierChild" presStyleCnt="0"/>
      <dgm:spPr/>
    </dgm:pt>
    <dgm:pt modelId="{8BDEEA43-5C2A-4BBE-99A5-44DEB7CB861C}" type="pres">
      <dgm:prSet presAssocID="{D3723BC6-7ECB-476F-A2B7-498B998B7A56}" presName="conn2-1" presStyleLbl="parChTrans1D3" presStyleIdx="0" presStyleCnt="4"/>
      <dgm:spPr/>
    </dgm:pt>
    <dgm:pt modelId="{B0EBDA45-12CE-4202-B1E6-40A49D832ECA}" type="pres">
      <dgm:prSet presAssocID="{D3723BC6-7ECB-476F-A2B7-498B998B7A56}" presName="connTx" presStyleLbl="parChTrans1D3" presStyleIdx="0" presStyleCnt="4"/>
      <dgm:spPr/>
    </dgm:pt>
    <dgm:pt modelId="{089E0F1C-9D5B-4BD6-A184-58831CD8143C}" type="pres">
      <dgm:prSet presAssocID="{40FE246C-C826-4769-A5C2-9D75240976FE}" presName="root2" presStyleCnt="0"/>
      <dgm:spPr/>
    </dgm:pt>
    <dgm:pt modelId="{6094D736-4F16-42FC-9437-D37BB023D5EA}" type="pres">
      <dgm:prSet presAssocID="{40FE246C-C826-4769-A5C2-9D75240976FE}" presName="LevelTwoTextNode" presStyleLbl="node3" presStyleIdx="0" presStyleCnt="4">
        <dgm:presLayoutVars>
          <dgm:chPref val="3"/>
        </dgm:presLayoutVars>
      </dgm:prSet>
      <dgm:spPr/>
    </dgm:pt>
    <dgm:pt modelId="{3DD22739-71BD-411F-BA72-C9784E117760}" type="pres">
      <dgm:prSet presAssocID="{40FE246C-C826-4769-A5C2-9D75240976FE}" presName="level3hierChild" presStyleCnt="0"/>
      <dgm:spPr/>
    </dgm:pt>
    <dgm:pt modelId="{77024C92-294D-413F-A59B-9F47291444A3}" type="pres">
      <dgm:prSet presAssocID="{FE8EAFCC-5B29-4577-9068-58D32F380E14}" presName="conn2-1" presStyleLbl="parChTrans1D4" presStyleIdx="0" presStyleCnt="10"/>
      <dgm:spPr/>
    </dgm:pt>
    <dgm:pt modelId="{971284D5-360E-47FF-9F34-0E0CEC35A6C4}" type="pres">
      <dgm:prSet presAssocID="{FE8EAFCC-5B29-4577-9068-58D32F380E14}" presName="connTx" presStyleLbl="parChTrans1D4" presStyleIdx="0" presStyleCnt="10"/>
      <dgm:spPr/>
    </dgm:pt>
    <dgm:pt modelId="{7749CE27-A818-4E7F-BAAA-1BAC7B4E01B2}" type="pres">
      <dgm:prSet presAssocID="{7A14C255-A9D7-420D-B032-0693F6CF431F}" presName="root2" presStyleCnt="0"/>
      <dgm:spPr/>
    </dgm:pt>
    <dgm:pt modelId="{0E7AE38F-D77F-437F-BAB8-792E908C751F}" type="pres">
      <dgm:prSet presAssocID="{7A14C255-A9D7-420D-B032-0693F6CF431F}" presName="LevelTwoTextNode" presStyleLbl="node4" presStyleIdx="0" presStyleCnt="10" custLinFactX="50600" custLinFactNeighborX="100000">
        <dgm:presLayoutVars>
          <dgm:chPref val="3"/>
        </dgm:presLayoutVars>
      </dgm:prSet>
      <dgm:spPr/>
    </dgm:pt>
    <dgm:pt modelId="{6EA2D245-4E92-4E27-A8CE-C63A03E69A95}" type="pres">
      <dgm:prSet presAssocID="{7A14C255-A9D7-420D-B032-0693F6CF431F}" presName="level3hierChild" presStyleCnt="0"/>
      <dgm:spPr/>
    </dgm:pt>
    <dgm:pt modelId="{B82998E9-B1CD-485F-8B4B-06888B1A28C4}" type="pres">
      <dgm:prSet presAssocID="{BF95F12A-848C-4D76-BCAC-A60A48D21712}" presName="conn2-1" presStyleLbl="parChTrans1D3" presStyleIdx="1" presStyleCnt="4"/>
      <dgm:spPr/>
    </dgm:pt>
    <dgm:pt modelId="{1356B274-B83F-434D-A869-2B988EF3F493}" type="pres">
      <dgm:prSet presAssocID="{BF95F12A-848C-4D76-BCAC-A60A48D21712}" presName="connTx" presStyleLbl="parChTrans1D3" presStyleIdx="1" presStyleCnt="4"/>
      <dgm:spPr/>
    </dgm:pt>
    <dgm:pt modelId="{5DBB30B0-AE7A-40E4-B393-830456382D3E}" type="pres">
      <dgm:prSet presAssocID="{CF6F8CFB-C54C-427C-82B9-747F0C141494}" presName="root2" presStyleCnt="0"/>
      <dgm:spPr/>
    </dgm:pt>
    <dgm:pt modelId="{A031128D-C55E-42DA-B8A2-D382735EF23E}" type="pres">
      <dgm:prSet presAssocID="{CF6F8CFB-C54C-427C-82B9-747F0C141494}" presName="LevelTwoTextNode" presStyleLbl="node3" presStyleIdx="1" presStyleCnt="4">
        <dgm:presLayoutVars>
          <dgm:chPref val="3"/>
        </dgm:presLayoutVars>
      </dgm:prSet>
      <dgm:spPr/>
    </dgm:pt>
    <dgm:pt modelId="{5F8186A5-9F66-4B76-A45C-87CEBF3CCEB9}" type="pres">
      <dgm:prSet presAssocID="{CF6F8CFB-C54C-427C-82B9-747F0C141494}" presName="level3hierChild" presStyleCnt="0"/>
      <dgm:spPr/>
    </dgm:pt>
    <dgm:pt modelId="{02AF2611-39C0-4EF8-B9AF-5E15D80097BE}" type="pres">
      <dgm:prSet presAssocID="{D129D8C8-45D4-413D-9AA6-7735257A9552}" presName="conn2-1" presStyleLbl="parChTrans1D4" presStyleIdx="1" presStyleCnt="10"/>
      <dgm:spPr/>
    </dgm:pt>
    <dgm:pt modelId="{3E9FDDD6-A26E-4F03-A903-10F09685D6A2}" type="pres">
      <dgm:prSet presAssocID="{D129D8C8-45D4-413D-9AA6-7735257A9552}" presName="connTx" presStyleLbl="parChTrans1D4" presStyleIdx="1" presStyleCnt="10"/>
      <dgm:spPr/>
    </dgm:pt>
    <dgm:pt modelId="{9473DCFC-6641-4D73-AA1E-9A1405C91094}" type="pres">
      <dgm:prSet presAssocID="{6C2A5E75-3D20-416D-8B23-8508AC822551}" presName="root2" presStyleCnt="0"/>
      <dgm:spPr/>
    </dgm:pt>
    <dgm:pt modelId="{008EB790-8EB0-4D82-BE0A-84C63F787288}" type="pres">
      <dgm:prSet presAssocID="{6C2A5E75-3D20-416D-8B23-8508AC822551}" presName="LevelTwoTextNode" presStyleLbl="node4" presStyleIdx="1" presStyleCnt="10">
        <dgm:presLayoutVars>
          <dgm:chPref val="3"/>
        </dgm:presLayoutVars>
      </dgm:prSet>
      <dgm:spPr/>
    </dgm:pt>
    <dgm:pt modelId="{6C28485D-F632-4669-96ED-3D964BEACEA2}" type="pres">
      <dgm:prSet presAssocID="{6C2A5E75-3D20-416D-8B23-8508AC822551}" presName="level3hierChild" presStyleCnt="0"/>
      <dgm:spPr/>
    </dgm:pt>
    <dgm:pt modelId="{3D3532D1-1FDA-4F24-AE90-3866BC16A43D}" type="pres">
      <dgm:prSet presAssocID="{CE871202-C851-4283-B4F2-1F8DA3C445C3}" presName="conn2-1" presStyleLbl="parChTrans1D4" presStyleIdx="2" presStyleCnt="10"/>
      <dgm:spPr/>
    </dgm:pt>
    <dgm:pt modelId="{6CD19230-CC0F-4288-A025-EBCBAFB6E87C}" type="pres">
      <dgm:prSet presAssocID="{CE871202-C851-4283-B4F2-1F8DA3C445C3}" presName="connTx" presStyleLbl="parChTrans1D4" presStyleIdx="2" presStyleCnt="10"/>
      <dgm:spPr/>
    </dgm:pt>
    <dgm:pt modelId="{B82FF517-BE19-45D5-A186-0A0A9AC7C59F}" type="pres">
      <dgm:prSet presAssocID="{802534EE-0712-4599-81AA-4E95DD4CE0A5}" presName="root2" presStyleCnt="0"/>
      <dgm:spPr/>
    </dgm:pt>
    <dgm:pt modelId="{DE93B5F2-1CA6-40F3-B124-24CBDE452C7F}" type="pres">
      <dgm:prSet presAssocID="{802534EE-0712-4599-81AA-4E95DD4CE0A5}" presName="LevelTwoTextNode" presStyleLbl="node4" presStyleIdx="2" presStyleCnt="10">
        <dgm:presLayoutVars>
          <dgm:chPref val="3"/>
        </dgm:presLayoutVars>
      </dgm:prSet>
      <dgm:spPr/>
    </dgm:pt>
    <dgm:pt modelId="{2FB0C740-68FD-45EB-963A-5882F7A1156B}" type="pres">
      <dgm:prSet presAssocID="{802534EE-0712-4599-81AA-4E95DD4CE0A5}" presName="level3hierChild" presStyleCnt="0"/>
      <dgm:spPr/>
    </dgm:pt>
    <dgm:pt modelId="{AF10D516-4F6C-4D46-86A1-9C1986C13320}" type="pres">
      <dgm:prSet presAssocID="{8A9D6245-57B1-482C-9DC4-F2ACF75F2EEB}" presName="conn2-1" presStyleLbl="parChTrans1D4" presStyleIdx="3" presStyleCnt="10"/>
      <dgm:spPr/>
    </dgm:pt>
    <dgm:pt modelId="{8DB10BF4-B3E8-4C63-AA80-1132AC83EE01}" type="pres">
      <dgm:prSet presAssocID="{8A9D6245-57B1-482C-9DC4-F2ACF75F2EEB}" presName="connTx" presStyleLbl="parChTrans1D4" presStyleIdx="3" presStyleCnt="10"/>
      <dgm:spPr/>
    </dgm:pt>
    <dgm:pt modelId="{E1BE2056-AE5C-4DB8-B5F8-1262B0BC3580}" type="pres">
      <dgm:prSet presAssocID="{F1C08F9B-435C-42DB-A449-2ECF7C7375AB}" presName="root2" presStyleCnt="0"/>
      <dgm:spPr/>
    </dgm:pt>
    <dgm:pt modelId="{99764013-9FFE-483E-9A94-8E74B88EB45B}" type="pres">
      <dgm:prSet presAssocID="{F1C08F9B-435C-42DB-A449-2ECF7C7375AB}" presName="LevelTwoTextNode" presStyleLbl="node4" presStyleIdx="3" presStyleCnt="10">
        <dgm:presLayoutVars>
          <dgm:chPref val="3"/>
        </dgm:presLayoutVars>
      </dgm:prSet>
      <dgm:spPr/>
    </dgm:pt>
    <dgm:pt modelId="{CBCC4E80-D41C-4591-AFD8-D9C5B0629FAD}" type="pres">
      <dgm:prSet presAssocID="{F1C08F9B-435C-42DB-A449-2ECF7C7375AB}" presName="level3hierChild" presStyleCnt="0"/>
      <dgm:spPr/>
    </dgm:pt>
    <dgm:pt modelId="{924C8F9A-D7B2-4767-8617-AD5D4A0F8C82}" type="pres">
      <dgm:prSet presAssocID="{43552287-81BA-4A23-85DD-3D228EF15792}" presName="conn2-1" presStyleLbl="parChTrans1D4" presStyleIdx="4" presStyleCnt="10"/>
      <dgm:spPr/>
    </dgm:pt>
    <dgm:pt modelId="{4D1012EA-ED43-4161-9183-D18250C04841}" type="pres">
      <dgm:prSet presAssocID="{43552287-81BA-4A23-85DD-3D228EF15792}" presName="connTx" presStyleLbl="parChTrans1D4" presStyleIdx="4" presStyleCnt="10"/>
      <dgm:spPr/>
    </dgm:pt>
    <dgm:pt modelId="{13F2C1AB-38AD-4ED5-9035-C2D351214192}" type="pres">
      <dgm:prSet presAssocID="{05927694-700E-4998-A746-BED67EAB8EF0}" presName="root2" presStyleCnt="0"/>
      <dgm:spPr/>
    </dgm:pt>
    <dgm:pt modelId="{4C14E865-13AF-43EC-93E8-957E72C167D9}" type="pres">
      <dgm:prSet presAssocID="{05927694-700E-4998-A746-BED67EAB8EF0}" presName="LevelTwoTextNode" presStyleLbl="node4" presStyleIdx="4" presStyleCnt="10">
        <dgm:presLayoutVars>
          <dgm:chPref val="3"/>
        </dgm:presLayoutVars>
      </dgm:prSet>
      <dgm:spPr/>
    </dgm:pt>
    <dgm:pt modelId="{5A67506E-C01C-4958-968A-88E9AA8D1DC9}" type="pres">
      <dgm:prSet presAssocID="{05927694-700E-4998-A746-BED67EAB8EF0}" presName="level3hierChild" presStyleCnt="0"/>
      <dgm:spPr/>
    </dgm:pt>
    <dgm:pt modelId="{07085415-AD02-4837-A819-DF8503991B40}" type="pres">
      <dgm:prSet presAssocID="{9E46A426-48DB-49D4-9452-22CFC445B93D}" presName="conn2-1" presStyleLbl="parChTrans1D2" presStyleIdx="1" presStyleCnt="2"/>
      <dgm:spPr/>
    </dgm:pt>
    <dgm:pt modelId="{6D471BBE-867D-4865-9628-1D7777EB5D2C}" type="pres">
      <dgm:prSet presAssocID="{9E46A426-48DB-49D4-9452-22CFC445B93D}" presName="connTx" presStyleLbl="parChTrans1D2" presStyleIdx="1" presStyleCnt="2"/>
      <dgm:spPr/>
    </dgm:pt>
    <dgm:pt modelId="{B9D0076E-1908-4470-9C44-2381915CB6FB}" type="pres">
      <dgm:prSet presAssocID="{444DF14B-39F3-4B48-8936-10F777644448}" presName="root2" presStyleCnt="0"/>
      <dgm:spPr/>
    </dgm:pt>
    <dgm:pt modelId="{7EBAE2C6-1480-46C8-900C-5102293148B2}" type="pres">
      <dgm:prSet presAssocID="{444DF14B-39F3-4B48-8936-10F777644448}" presName="LevelTwoTextNode" presStyleLbl="node2" presStyleIdx="1" presStyleCnt="2">
        <dgm:presLayoutVars>
          <dgm:chPref val="3"/>
        </dgm:presLayoutVars>
      </dgm:prSet>
      <dgm:spPr/>
    </dgm:pt>
    <dgm:pt modelId="{7F207EC3-B869-474B-A721-8A419CB73484}" type="pres">
      <dgm:prSet presAssocID="{444DF14B-39F3-4B48-8936-10F777644448}" presName="level3hierChild" presStyleCnt="0"/>
      <dgm:spPr/>
    </dgm:pt>
    <dgm:pt modelId="{72B1FC09-0EBA-4985-8788-8F4656152A7F}" type="pres">
      <dgm:prSet presAssocID="{F3E7A82E-4DF9-47FA-B3A8-610C19F25C83}" presName="conn2-1" presStyleLbl="parChTrans1D3" presStyleIdx="2" presStyleCnt="4"/>
      <dgm:spPr/>
    </dgm:pt>
    <dgm:pt modelId="{E53945B2-5361-41E5-A250-0FE9BB3209A7}" type="pres">
      <dgm:prSet presAssocID="{F3E7A82E-4DF9-47FA-B3A8-610C19F25C83}" presName="connTx" presStyleLbl="parChTrans1D3" presStyleIdx="2" presStyleCnt="4"/>
      <dgm:spPr/>
    </dgm:pt>
    <dgm:pt modelId="{93C1A79B-D7BC-4544-8471-9D8B8B93AD97}" type="pres">
      <dgm:prSet presAssocID="{C01ACB44-8919-4C16-9345-65E8C4CC5C27}" presName="root2" presStyleCnt="0"/>
      <dgm:spPr/>
    </dgm:pt>
    <dgm:pt modelId="{B81631BF-0964-4936-A9DE-5CF3C23A1D51}" type="pres">
      <dgm:prSet presAssocID="{C01ACB44-8919-4C16-9345-65E8C4CC5C27}" presName="LevelTwoTextNode" presStyleLbl="node3" presStyleIdx="2" presStyleCnt="4">
        <dgm:presLayoutVars>
          <dgm:chPref val="3"/>
        </dgm:presLayoutVars>
      </dgm:prSet>
      <dgm:spPr/>
    </dgm:pt>
    <dgm:pt modelId="{A47913E6-20D7-4EF9-8087-A267EE4CBBE9}" type="pres">
      <dgm:prSet presAssocID="{C01ACB44-8919-4C16-9345-65E8C4CC5C27}" presName="level3hierChild" presStyleCnt="0"/>
      <dgm:spPr/>
    </dgm:pt>
    <dgm:pt modelId="{E3B49C02-92DF-4E0E-9C64-BFDA4F6C8C57}" type="pres">
      <dgm:prSet presAssocID="{05ED55C3-A195-4231-81C9-7EAAC2A67DD3}" presName="conn2-1" presStyleLbl="parChTrans1D4" presStyleIdx="5" presStyleCnt="10"/>
      <dgm:spPr/>
    </dgm:pt>
    <dgm:pt modelId="{C22BEB7F-26B1-4408-A047-0DEC97855D01}" type="pres">
      <dgm:prSet presAssocID="{05ED55C3-A195-4231-81C9-7EAAC2A67DD3}" presName="connTx" presStyleLbl="parChTrans1D4" presStyleIdx="5" presStyleCnt="10"/>
      <dgm:spPr/>
    </dgm:pt>
    <dgm:pt modelId="{45E9E887-53F9-47D7-81E1-6BFB948D358C}" type="pres">
      <dgm:prSet presAssocID="{A2F6F58A-C804-4EA7-A795-E7CFAD608A97}" presName="root2" presStyleCnt="0"/>
      <dgm:spPr/>
    </dgm:pt>
    <dgm:pt modelId="{F532FF76-9233-4C88-8EB8-C57298DE75BC}" type="pres">
      <dgm:prSet presAssocID="{A2F6F58A-C804-4EA7-A795-E7CFAD608A97}" presName="LevelTwoTextNode" presStyleLbl="node4" presStyleIdx="5" presStyleCnt="10">
        <dgm:presLayoutVars>
          <dgm:chPref val="3"/>
        </dgm:presLayoutVars>
      </dgm:prSet>
      <dgm:spPr/>
    </dgm:pt>
    <dgm:pt modelId="{159E4A89-C683-474B-8EAE-3FA54900B771}" type="pres">
      <dgm:prSet presAssocID="{A2F6F58A-C804-4EA7-A795-E7CFAD608A97}" presName="level3hierChild" presStyleCnt="0"/>
      <dgm:spPr/>
    </dgm:pt>
    <dgm:pt modelId="{3D002938-9580-4C37-A937-06EE1FF34007}" type="pres">
      <dgm:prSet presAssocID="{9581B8F4-F65E-406A-9F3A-2C0FAFB7904A}" presName="conn2-1" presStyleLbl="parChTrans1D4" presStyleIdx="6" presStyleCnt="10"/>
      <dgm:spPr/>
    </dgm:pt>
    <dgm:pt modelId="{28A3C775-44DD-456D-ADBA-6C2015D144BB}" type="pres">
      <dgm:prSet presAssocID="{9581B8F4-F65E-406A-9F3A-2C0FAFB7904A}" presName="connTx" presStyleLbl="parChTrans1D4" presStyleIdx="6" presStyleCnt="10"/>
      <dgm:spPr/>
    </dgm:pt>
    <dgm:pt modelId="{1237F670-3E84-4091-B1B6-F998102FD3C7}" type="pres">
      <dgm:prSet presAssocID="{617503FF-ADE3-43F7-9E74-E07B63130207}" presName="root2" presStyleCnt="0"/>
      <dgm:spPr/>
    </dgm:pt>
    <dgm:pt modelId="{D9495291-86EC-4DCD-BB10-24DC98844A58}" type="pres">
      <dgm:prSet presAssocID="{617503FF-ADE3-43F7-9E74-E07B63130207}" presName="LevelTwoTextNode" presStyleLbl="node4" presStyleIdx="6" presStyleCnt="10">
        <dgm:presLayoutVars>
          <dgm:chPref val="3"/>
        </dgm:presLayoutVars>
      </dgm:prSet>
      <dgm:spPr/>
    </dgm:pt>
    <dgm:pt modelId="{B7AF5FD6-FC71-4C43-9ADB-E0DDF39AD7D4}" type="pres">
      <dgm:prSet presAssocID="{617503FF-ADE3-43F7-9E74-E07B63130207}" presName="level3hierChild" presStyleCnt="0"/>
      <dgm:spPr/>
    </dgm:pt>
    <dgm:pt modelId="{0A6EA505-89C7-49FD-ABE4-44B8C87A9F43}" type="pres">
      <dgm:prSet presAssocID="{1462FFBF-C7E5-483B-B661-B21D24F8908F}" presName="conn2-1" presStyleLbl="parChTrans1D4" presStyleIdx="7" presStyleCnt="10"/>
      <dgm:spPr/>
    </dgm:pt>
    <dgm:pt modelId="{A5AAA48F-9F15-49C7-A333-8B0C8DF03B3E}" type="pres">
      <dgm:prSet presAssocID="{1462FFBF-C7E5-483B-B661-B21D24F8908F}" presName="connTx" presStyleLbl="parChTrans1D4" presStyleIdx="7" presStyleCnt="10"/>
      <dgm:spPr/>
    </dgm:pt>
    <dgm:pt modelId="{10E2065F-A278-4DEA-AC87-92F1064AE18B}" type="pres">
      <dgm:prSet presAssocID="{2F11C414-8E39-4213-8136-D4FE510CC15A}" presName="root2" presStyleCnt="0"/>
      <dgm:spPr/>
    </dgm:pt>
    <dgm:pt modelId="{BCBAD13F-9F36-4A76-ACBF-38324C9DFD1E}" type="pres">
      <dgm:prSet presAssocID="{2F11C414-8E39-4213-8136-D4FE510CC15A}" presName="LevelTwoTextNode" presStyleLbl="node4" presStyleIdx="7" presStyleCnt="10">
        <dgm:presLayoutVars>
          <dgm:chPref val="3"/>
        </dgm:presLayoutVars>
      </dgm:prSet>
      <dgm:spPr/>
    </dgm:pt>
    <dgm:pt modelId="{40FF9161-F67F-470B-B339-D06EABCB52DF}" type="pres">
      <dgm:prSet presAssocID="{2F11C414-8E39-4213-8136-D4FE510CC15A}" presName="level3hierChild" presStyleCnt="0"/>
      <dgm:spPr/>
    </dgm:pt>
    <dgm:pt modelId="{FEC367EC-C7CC-46E0-8F0B-F4EB017F4B25}" type="pres">
      <dgm:prSet presAssocID="{6620CAB9-6D29-4FF8-945D-5E027CE13906}" presName="conn2-1" presStyleLbl="parChTrans1D4" presStyleIdx="8" presStyleCnt="10"/>
      <dgm:spPr/>
    </dgm:pt>
    <dgm:pt modelId="{C3BCA3D8-F0DE-402C-8374-951905FD4C54}" type="pres">
      <dgm:prSet presAssocID="{6620CAB9-6D29-4FF8-945D-5E027CE13906}" presName="connTx" presStyleLbl="parChTrans1D4" presStyleIdx="8" presStyleCnt="10"/>
      <dgm:spPr/>
    </dgm:pt>
    <dgm:pt modelId="{B68415FE-5E3F-482F-91F7-2CA2D6D0722D}" type="pres">
      <dgm:prSet presAssocID="{A785CB08-4A62-40BD-96AE-D3B0294CBD1F}" presName="root2" presStyleCnt="0"/>
      <dgm:spPr/>
    </dgm:pt>
    <dgm:pt modelId="{DD75CFEB-5D5C-464E-B857-D28B066AE2E1}" type="pres">
      <dgm:prSet presAssocID="{A785CB08-4A62-40BD-96AE-D3B0294CBD1F}" presName="LevelTwoTextNode" presStyleLbl="node4" presStyleIdx="8" presStyleCnt="10">
        <dgm:presLayoutVars>
          <dgm:chPref val="3"/>
        </dgm:presLayoutVars>
      </dgm:prSet>
      <dgm:spPr/>
    </dgm:pt>
    <dgm:pt modelId="{6C4899F7-A918-45D1-B75A-909AE5805EBA}" type="pres">
      <dgm:prSet presAssocID="{A785CB08-4A62-40BD-96AE-D3B0294CBD1F}" presName="level3hierChild" presStyleCnt="0"/>
      <dgm:spPr/>
    </dgm:pt>
    <dgm:pt modelId="{7F4C7A20-7D9B-4C87-80B4-7508EB7EED52}" type="pres">
      <dgm:prSet presAssocID="{D679DFCF-CE7D-4FCF-A62C-AA6E6F5B4528}" presName="conn2-1" presStyleLbl="parChTrans1D3" presStyleIdx="3" presStyleCnt="4"/>
      <dgm:spPr/>
    </dgm:pt>
    <dgm:pt modelId="{7B43BACD-3F70-4863-BF61-523651EF3109}" type="pres">
      <dgm:prSet presAssocID="{D679DFCF-CE7D-4FCF-A62C-AA6E6F5B4528}" presName="connTx" presStyleLbl="parChTrans1D3" presStyleIdx="3" presStyleCnt="4"/>
      <dgm:spPr/>
    </dgm:pt>
    <dgm:pt modelId="{76E3E7A4-1652-4B38-A06B-68E7642740A5}" type="pres">
      <dgm:prSet presAssocID="{D7607F3E-8014-45F2-8B0F-DD341F116C26}" presName="root2" presStyleCnt="0"/>
      <dgm:spPr/>
    </dgm:pt>
    <dgm:pt modelId="{F8179C33-7069-4902-8E2C-2F20E46E8782}" type="pres">
      <dgm:prSet presAssocID="{D7607F3E-8014-45F2-8B0F-DD341F116C26}" presName="LevelTwoTextNode" presStyleLbl="node3" presStyleIdx="3" presStyleCnt="4">
        <dgm:presLayoutVars>
          <dgm:chPref val="3"/>
        </dgm:presLayoutVars>
      </dgm:prSet>
      <dgm:spPr/>
    </dgm:pt>
    <dgm:pt modelId="{6EDDF3A4-2F45-4230-83F3-C27E8F06AE10}" type="pres">
      <dgm:prSet presAssocID="{D7607F3E-8014-45F2-8B0F-DD341F116C26}" presName="level3hierChild" presStyleCnt="0"/>
      <dgm:spPr/>
    </dgm:pt>
    <dgm:pt modelId="{306F450E-2B81-4A6B-9207-B97384612F41}" type="pres">
      <dgm:prSet presAssocID="{4A4119C0-6876-4B46-B63C-C5B5E183083A}" presName="conn2-1" presStyleLbl="parChTrans1D4" presStyleIdx="9" presStyleCnt="10"/>
      <dgm:spPr/>
    </dgm:pt>
    <dgm:pt modelId="{3ABC23EF-2179-439B-8D5E-B5306E91FA99}" type="pres">
      <dgm:prSet presAssocID="{4A4119C0-6876-4B46-B63C-C5B5E183083A}" presName="connTx" presStyleLbl="parChTrans1D4" presStyleIdx="9" presStyleCnt="10"/>
      <dgm:spPr/>
    </dgm:pt>
    <dgm:pt modelId="{7B281989-846E-414B-B107-DA1938C62A09}" type="pres">
      <dgm:prSet presAssocID="{00C22B20-F2F5-46E8-A3EC-DB8F81AC71E1}" presName="root2" presStyleCnt="0"/>
      <dgm:spPr/>
    </dgm:pt>
    <dgm:pt modelId="{E3F8EBE6-F572-48F2-83CE-C1DC35D3DBAE}" type="pres">
      <dgm:prSet presAssocID="{00C22B20-F2F5-46E8-A3EC-DB8F81AC71E1}" presName="LevelTwoTextNode" presStyleLbl="node4" presStyleIdx="9" presStyleCnt="10" custLinFactX="40279" custLinFactNeighborX="100000">
        <dgm:presLayoutVars>
          <dgm:chPref val="3"/>
        </dgm:presLayoutVars>
      </dgm:prSet>
      <dgm:spPr/>
    </dgm:pt>
    <dgm:pt modelId="{3B70D308-D149-46A8-BBDB-76C1F1117CA9}" type="pres">
      <dgm:prSet presAssocID="{00C22B20-F2F5-46E8-A3EC-DB8F81AC71E1}" presName="level3hierChild" presStyleCnt="0"/>
      <dgm:spPr/>
    </dgm:pt>
  </dgm:ptLst>
  <dgm:cxnLst>
    <dgm:cxn modelId="{ADAC4F01-1E16-41B2-A7C7-0E3FE5A610E7}" type="presOf" srcId="{BF95F12A-848C-4D76-BCAC-A60A48D21712}" destId="{1356B274-B83F-434D-A869-2B988EF3F493}" srcOrd="1" destOrd="0" presId="urn:microsoft.com/office/officeart/2005/8/layout/hierarchy2"/>
    <dgm:cxn modelId="{592D3D04-8F85-4F15-8876-B6D2FBF77066}" srcId="{444DF14B-39F3-4B48-8936-10F777644448}" destId="{D7607F3E-8014-45F2-8B0F-DD341F116C26}" srcOrd="1" destOrd="0" parTransId="{D679DFCF-CE7D-4FCF-A62C-AA6E6F5B4528}" sibTransId="{63C1173E-6837-4344-8091-5DAD574270D3}"/>
    <dgm:cxn modelId="{43BF5706-9EFA-4988-8978-E6F5718D2F1D}" type="presOf" srcId="{1462FFBF-C7E5-483B-B661-B21D24F8908F}" destId="{0A6EA505-89C7-49FD-ABE4-44B8C87A9F43}" srcOrd="0" destOrd="0" presId="urn:microsoft.com/office/officeart/2005/8/layout/hierarchy2"/>
    <dgm:cxn modelId="{2BF42E15-48FC-417D-8F70-AB55801479D2}" srcId="{C01ACB44-8919-4C16-9345-65E8C4CC5C27}" destId="{2F11C414-8E39-4213-8136-D4FE510CC15A}" srcOrd="1" destOrd="0" parTransId="{1462FFBF-C7E5-483B-B661-B21D24F8908F}" sibTransId="{2CF5CFA3-7915-42A0-9814-F5C464D797E1}"/>
    <dgm:cxn modelId="{C9AFB215-83C7-41D3-B379-AC0D3CB2E809}" type="presOf" srcId="{6620CAB9-6D29-4FF8-945D-5E027CE13906}" destId="{FEC367EC-C7CC-46E0-8F0B-F4EB017F4B25}" srcOrd="0" destOrd="0" presId="urn:microsoft.com/office/officeart/2005/8/layout/hierarchy2"/>
    <dgm:cxn modelId="{9465CE15-8CDA-4D4E-AE52-7FA9F7DC5714}" type="presOf" srcId="{9581B8F4-F65E-406A-9F3A-2C0FAFB7904A}" destId="{3D002938-9580-4C37-A937-06EE1FF34007}" srcOrd="0" destOrd="0" presId="urn:microsoft.com/office/officeart/2005/8/layout/hierarchy2"/>
    <dgm:cxn modelId="{716BB616-E18E-4E68-A8F3-98990B7E0F1B}" type="presOf" srcId="{4A4119C0-6876-4B46-B63C-C5B5E183083A}" destId="{3ABC23EF-2179-439B-8D5E-B5306E91FA99}" srcOrd="1" destOrd="0" presId="urn:microsoft.com/office/officeart/2005/8/layout/hierarchy2"/>
    <dgm:cxn modelId="{DC64D019-0B06-4010-A6CC-6E0A030107B9}" type="presOf" srcId="{A785CB08-4A62-40BD-96AE-D3B0294CBD1F}" destId="{DD75CFEB-5D5C-464E-B857-D28B066AE2E1}" srcOrd="0" destOrd="0" presId="urn:microsoft.com/office/officeart/2005/8/layout/hierarchy2"/>
    <dgm:cxn modelId="{1C8FDA1D-86B6-4212-869B-D9F3D56D1A22}" type="presOf" srcId="{F3E7A82E-4DF9-47FA-B3A8-610C19F25C83}" destId="{E53945B2-5361-41E5-A250-0FE9BB3209A7}" srcOrd="1" destOrd="0" presId="urn:microsoft.com/office/officeart/2005/8/layout/hierarchy2"/>
    <dgm:cxn modelId="{5B3A0824-E951-4410-A86C-96693B1350CB}" srcId="{1C2ABE6B-2194-4104-A754-33FF1C233404}" destId="{5298254B-75EF-4481-9316-64F54046A9CE}" srcOrd="0" destOrd="0" parTransId="{71FCA9DC-AC35-433E-B4BC-A3CE30B3A334}" sibTransId="{A47088AA-27B3-4A20-9443-BB2E66775F96}"/>
    <dgm:cxn modelId="{C3A0B524-C693-4C3D-B067-C5CD67853FE1}" type="presOf" srcId="{05ED55C3-A195-4231-81C9-7EAAC2A67DD3}" destId="{E3B49C02-92DF-4E0E-9C64-BFDA4F6C8C57}" srcOrd="0" destOrd="0" presId="urn:microsoft.com/office/officeart/2005/8/layout/hierarchy2"/>
    <dgm:cxn modelId="{6A0A0027-EC16-479B-B55A-0B35AB5AF0D2}" srcId="{1C3757F0-1D92-419E-91AE-5AE747F1146E}" destId="{40FE246C-C826-4769-A5C2-9D75240976FE}" srcOrd="0" destOrd="0" parTransId="{D3723BC6-7ECB-476F-A2B7-498B998B7A56}" sibTransId="{3A342C4C-3A11-4F67-9EAA-B4AA77887B5F}"/>
    <dgm:cxn modelId="{24073C2B-078E-49A6-B4B8-4E9F716B27BC}" type="presOf" srcId="{7A14C255-A9D7-420D-B032-0693F6CF431F}" destId="{0E7AE38F-D77F-437F-BAB8-792E908C751F}" srcOrd="0" destOrd="0" presId="urn:microsoft.com/office/officeart/2005/8/layout/hierarchy2"/>
    <dgm:cxn modelId="{92F26D32-2CB3-4460-9513-4C014C06A5C6}" type="presOf" srcId="{8A9D6245-57B1-482C-9DC4-F2ACF75F2EEB}" destId="{8DB10BF4-B3E8-4C63-AA80-1132AC83EE01}" srcOrd="1" destOrd="0" presId="urn:microsoft.com/office/officeart/2005/8/layout/hierarchy2"/>
    <dgm:cxn modelId="{638C745D-655B-4E07-A96A-2E101CD1696D}" srcId="{40FE246C-C826-4769-A5C2-9D75240976FE}" destId="{7A14C255-A9D7-420D-B032-0693F6CF431F}" srcOrd="0" destOrd="0" parTransId="{FE8EAFCC-5B29-4577-9068-58D32F380E14}" sibTransId="{9335BF14-6A25-443B-9B9C-4146633AA31B}"/>
    <dgm:cxn modelId="{CE03E05D-E0A5-4D1C-909D-6260CCBB11FF}" type="presOf" srcId="{444DF14B-39F3-4B48-8936-10F777644448}" destId="{7EBAE2C6-1480-46C8-900C-5102293148B2}" srcOrd="0" destOrd="0" presId="urn:microsoft.com/office/officeart/2005/8/layout/hierarchy2"/>
    <dgm:cxn modelId="{AB55E65E-85DB-4C07-B834-51F1377F831D}" type="presOf" srcId="{D679DFCF-CE7D-4FCF-A62C-AA6E6F5B4528}" destId="{7F4C7A20-7D9B-4C87-80B4-7508EB7EED52}" srcOrd="0" destOrd="0" presId="urn:microsoft.com/office/officeart/2005/8/layout/hierarchy2"/>
    <dgm:cxn modelId="{310BC960-14EE-403D-A57D-9A6A1C3299A4}" type="presOf" srcId="{A2F6F58A-C804-4EA7-A795-E7CFAD608A97}" destId="{F532FF76-9233-4C88-8EB8-C57298DE75BC}" srcOrd="0" destOrd="0" presId="urn:microsoft.com/office/officeart/2005/8/layout/hierarchy2"/>
    <dgm:cxn modelId="{F3161C62-2A05-42AC-8DDE-85A4E044B490}" type="presOf" srcId="{617503FF-ADE3-43F7-9E74-E07B63130207}" destId="{D9495291-86EC-4DCD-BB10-24DC98844A58}" srcOrd="0" destOrd="0" presId="urn:microsoft.com/office/officeart/2005/8/layout/hierarchy2"/>
    <dgm:cxn modelId="{78D8DF62-2B21-4156-8E71-79FA0D312E6A}" type="presOf" srcId="{1462FFBF-C7E5-483B-B661-B21D24F8908F}" destId="{A5AAA48F-9F15-49C7-A333-8B0C8DF03B3E}" srcOrd="1" destOrd="0" presId="urn:microsoft.com/office/officeart/2005/8/layout/hierarchy2"/>
    <dgm:cxn modelId="{43460543-52F5-4030-9B3C-851FB1F0F9DD}" type="presOf" srcId="{F1C08F9B-435C-42DB-A449-2ECF7C7375AB}" destId="{99764013-9FFE-483E-9A94-8E74B88EB45B}" srcOrd="0" destOrd="0" presId="urn:microsoft.com/office/officeart/2005/8/layout/hierarchy2"/>
    <dgm:cxn modelId="{A4CE6965-799F-429D-AFED-40CA1FC54085}" type="presOf" srcId="{8A9D6245-57B1-482C-9DC4-F2ACF75F2EEB}" destId="{AF10D516-4F6C-4D46-86A1-9C1986C13320}" srcOrd="0" destOrd="0" presId="urn:microsoft.com/office/officeart/2005/8/layout/hierarchy2"/>
    <dgm:cxn modelId="{B713B545-A6C7-4A5C-B683-1962EC258C35}" type="presOf" srcId="{D129D8C8-45D4-413D-9AA6-7735257A9552}" destId="{02AF2611-39C0-4EF8-B9AF-5E15D80097BE}" srcOrd="0" destOrd="0" presId="urn:microsoft.com/office/officeart/2005/8/layout/hierarchy2"/>
    <dgm:cxn modelId="{36E80946-BEB5-496B-A93A-676CF657628F}" srcId="{5298254B-75EF-4481-9316-64F54046A9CE}" destId="{1C3757F0-1D92-419E-91AE-5AE747F1146E}" srcOrd="0" destOrd="0" parTransId="{4A3EBA2C-1249-4D63-810E-57318E4C8870}" sibTransId="{3D0C51F1-6507-40B1-ACB3-872E9C6F45C3}"/>
    <dgm:cxn modelId="{D7038346-4674-4F9B-9462-7B1A16D71E40}" type="presOf" srcId="{9E46A426-48DB-49D4-9452-22CFC445B93D}" destId="{07085415-AD02-4837-A819-DF8503991B40}" srcOrd="0" destOrd="0" presId="urn:microsoft.com/office/officeart/2005/8/layout/hierarchy2"/>
    <dgm:cxn modelId="{A4029346-EF5E-4A10-B7D8-B85D737F9241}" type="presOf" srcId="{9E46A426-48DB-49D4-9452-22CFC445B93D}" destId="{6D471BBE-867D-4865-9628-1D7777EB5D2C}" srcOrd="1" destOrd="0" presId="urn:microsoft.com/office/officeart/2005/8/layout/hierarchy2"/>
    <dgm:cxn modelId="{97045C67-C016-403D-9996-F87DDF095FB5}" srcId="{1C3757F0-1D92-419E-91AE-5AE747F1146E}" destId="{CF6F8CFB-C54C-427C-82B9-747F0C141494}" srcOrd="1" destOrd="0" parTransId="{BF95F12A-848C-4D76-BCAC-A60A48D21712}" sibTransId="{9E01EC7A-03E0-410E-98BD-F127AA937462}"/>
    <dgm:cxn modelId="{9EC5234B-2D10-435C-9A11-4C6335A80DB5}" type="presOf" srcId="{4A4119C0-6876-4B46-B63C-C5B5E183083A}" destId="{306F450E-2B81-4A6B-9207-B97384612F41}" srcOrd="0" destOrd="0" presId="urn:microsoft.com/office/officeart/2005/8/layout/hierarchy2"/>
    <dgm:cxn modelId="{2B759C6C-10E5-4725-8539-74288CCD915F}" srcId="{5298254B-75EF-4481-9316-64F54046A9CE}" destId="{444DF14B-39F3-4B48-8936-10F777644448}" srcOrd="1" destOrd="0" parTransId="{9E46A426-48DB-49D4-9452-22CFC445B93D}" sibTransId="{6B076EA2-9D0E-4F9E-AC8B-1D5D791FCFB0}"/>
    <dgm:cxn modelId="{373A1170-71DD-4997-B6D5-83ED93CA269E}" type="presOf" srcId="{BF95F12A-848C-4D76-BCAC-A60A48D21712}" destId="{B82998E9-B1CD-485F-8B4B-06888B1A28C4}" srcOrd="0" destOrd="0" presId="urn:microsoft.com/office/officeart/2005/8/layout/hierarchy2"/>
    <dgm:cxn modelId="{E028FA74-23CB-479C-A1E9-C9EDC9972C8A}" type="presOf" srcId="{4A3EBA2C-1249-4D63-810E-57318E4C8870}" destId="{C6405F48-268C-4A9E-8C6B-EA7912642D7B}" srcOrd="0" destOrd="0" presId="urn:microsoft.com/office/officeart/2005/8/layout/hierarchy2"/>
    <dgm:cxn modelId="{4F49C356-3DAF-4BBB-AB34-EE8A1CB080DC}" type="presOf" srcId="{C01ACB44-8919-4C16-9345-65E8C4CC5C27}" destId="{B81631BF-0964-4936-A9DE-5CF3C23A1D51}" srcOrd="0" destOrd="0" presId="urn:microsoft.com/office/officeart/2005/8/layout/hierarchy2"/>
    <dgm:cxn modelId="{87113557-F60C-4656-9994-38CF99A1064A}" srcId="{C01ACB44-8919-4C16-9345-65E8C4CC5C27}" destId="{A2F6F58A-C804-4EA7-A795-E7CFAD608A97}" srcOrd="0" destOrd="0" parTransId="{05ED55C3-A195-4231-81C9-7EAAC2A67DD3}" sibTransId="{6C91431B-1AEE-4795-91EC-BF227D97E515}"/>
    <dgm:cxn modelId="{5000B557-5C05-49D1-B43D-4DF26A8CA7D0}" type="presOf" srcId="{1C3757F0-1D92-419E-91AE-5AE747F1146E}" destId="{1E65E39D-395D-4BD0-8D0A-DECF2AB935E9}" srcOrd="0" destOrd="0" presId="urn:microsoft.com/office/officeart/2005/8/layout/hierarchy2"/>
    <dgm:cxn modelId="{45A14A79-82F6-4297-9300-C6982BADBB45}" srcId="{D7607F3E-8014-45F2-8B0F-DD341F116C26}" destId="{00C22B20-F2F5-46E8-A3EC-DB8F81AC71E1}" srcOrd="0" destOrd="0" parTransId="{4A4119C0-6876-4B46-B63C-C5B5E183083A}" sibTransId="{2492FB64-B32D-42B8-A3E7-E4838350932A}"/>
    <dgm:cxn modelId="{6D970F7C-BB98-4E9F-A916-96FDEA671D9B}" type="presOf" srcId="{FE8EAFCC-5B29-4577-9068-58D32F380E14}" destId="{77024C92-294D-413F-A59B-9F47291444A3}" srcOrd="0" destOrd="0" presId="urn:microsoft.com/office/officeart/2005/8/layout/hierarchy2"/>
    <dgm:cxn modelId="{4F92C67E-F0CF-4018-A05E-2C46F20E7D75}" type="presOf" srcId="{2F11C414-8E39-4213-8136-D4FE510CC15A}" destId="{BCBAD13F-9F36-4A76-ACBF-38324C9DFD1E}" srcOrd="0" destOrd="0" presId="urn:microsoft.com/office/officeart/2005/8/layout/hierarchy2"/>
    <dgm:cxn modelId="{2131F87E-CB0B-442B-9D4D-857EDE30DEC2}" type="presOf" srcId="{9581B8F4-F65E-406A-9F3A-2C0FAFB7904A}" destId="{28A3C775-44DD-456D-ADBA-6C2015D144BB}" srcOrd="1" destOrd="0" presId="urn:microsoft.com/office/officeart/2005/8/layout/hierarchy2"/>
    <dgm:cxn modelId="{47D46A82-01EB-48FA-8508-219A8B93643C}" type="presOf" srcId="{802534EE-0712-4599-81AA-4E95DD4CE0A5}" destId="{DE93B5F2-1CA6-40F3-B124-24CBDE452C7F}" srcOrd="0" destOrd="0" presId="urn:microsoft.com/office/officeart/2005/8/layout/hierarchy2"/>
    <dgm:cxn modelId="{4E232085-DDCE-4E2A-811D-213D9877282E}" type="presOf" srcId="{CE871202-C851-4283-B4F2-1F8DA3C445C3}" destId="{6CD19230-CC0F-4288-A025-EBCBAFB6E87C}" srcOrd="1" destOrd="0" presId="urn:microsoft.com/office/officeart/2005/8/layout/hierarchy2"/>
    <dgm:cxn modelId="{39DDA58A-8E7D-4E4F-AD78-8126CCB3D68A}" type="presOf" srcId="{05927694-700E-4998-A746-BED67EAB8EF0}" destId="{4C14E865-13AF-43EC-93E8-957E72C167D9}" srcOrd="0" destOrd="0" presId="urn:microsoft.com/office/officeart/2005/8/layout/hierarchy2"/>
    <dgm:cxn modelId="{FDE7268E-ABD2-4695-86FC-CCDADEA0CAF4}" srcId="{444DF14B-39F3-4B48-8936-10F777644448}" destId="{C01ACB44-8919-4C16-9345-65E8C4CC5C27}" srcOrd="0" destOrd="0" parTransId="{F3E7A82E-4DF9-47FA-B3A8-610C19F25C83}" sibTransId="{4A4283C4-F619-47C6-B4DC-A7602C8E180D}"/>
    <dgm:cxn modelId="{DCBFE993-2B8E-414A-8869-4CB8D68095A8}" type="presOf" srcId="{40FE246C-C826-4769-A5C2-9D75240976FE}" destId="{6094D736-4F16-42FC-9437-D37BB023D5EA}" srcOrd="0" destOrd="0" presId="urn:microsoft.com/office/officeart/2005/8/layout/hierarchy2"/>
    <dgm:cxn modelId="{888ACB9F-76EA-429F-B103-1002D0FA592F}" type="presOf" srcId="{D129D8C8-45D4-413D-9AA6-7735257A9552}" destId="{3E9FDDD6-A26E-4F03-A903-10F09685D6A2}" srcOrd="1" destOrd="0" presId="urn:microsoft.com/office/officeart/2005/8/layout/hierarchy2"/>
    <dgm:cxn modelId="{5B6C18A9-9B8E-4DC4-9F15-EC1150FC6F04}" type="presOf" srcId="{43552287-81BA-4A23-85DD-3D228EF15792}" destId="{4D1012EA-ED43-4161-9183-D18250C04841}" srcOrd="1" destOrd="0" presId="urn:microsoft.com/office/officeart/2005/8/layout/hierarchy2"/>
    <dgm:cxn modelId="{6A2E92AC-FE6D-4C6D-BE1D-B997EB9BE5CD}" type="presOf" srcId="{F3E7A82E-4DF9-47FA-B3A8-610C19F25C83}" destId="{72B1FC09-0EBA-4985-8788-8F4656152A7F}" srcOrd="0" destOrd="0" presId="urn:microsoft.com/office/officeart/2005/8/layout/hierarchy2"/>
    <dgm:cxn modelId="{39335FBA-E4D9-40B6-AFB9-ADA18E2EA138}" type="presOf" srcId="{1C2ABE6B-2194-4104-A754-33FF1C233404}" destId="{B6DAA14B-3305-4F93-A6BA-AC8805E13BBC}" srcOrd="0" destOrd="0" presId="urn:microsoft.com/office/officeart/2005/8/layout/hierarchy2"/>
    <dgm:cxn modelId="{C3A101BD-CEAC-47AB-9901-AC860647AF1D}" type="presOf" srcId="{FE8EAFCC-5B29-4577-9068-58D32F380E14}" destId="{971284D5-360E-47FF-9F34-0E0CEC35A6C4}" srcOrd="1" destOrd="0" presId="urn:microsoft.com/office/officeart/2005/8/layout/hierarchy2"/>
    <dgm:cxn modelId="{FF25E7BE-73E0-4BBB-8D91-78D5A7E019D6}" type="presOf" srcId="{5298254B-75EF-4481-9316-64F54046A9CE}" destId="{AD69DD67-DA8B-4327-8FB6-B1ED5881B6C0}" srcOrd="0" destOrd="0" presId="urn:microsoft.com/office/officeart/2005/8/layout/hierarchy2"/>
    <dgm:cxn modelId="{6971A7C0-7148-4F6E-ABE3-9A89AB070556}" type="presOf" srcId="{43552287-81BA-4A23-85DD-3D228EF15792}" destId="{924C8F9A-D7B2-4767-8617-AD5D4A0F8C82}" srcOrd="0" destOrd="0" presId="urn:microsoft.com/office/officeart/2005/8/layout/hierarchy2"/>
    <dgm:cxn modelId="{380061C1-4343-48DD-B6B4-1D14CF0DCB87}" type="presOf" srcId="{D3723BC6-7ECB-476F-A2B7-498B998B7A56}" destId="{B0EBDA45-12CE-4202-B1E6-40A49D832ECA}" srcOrd="1" destOrd="0" presId="urn:microsoft.com/office/officeart/2005/8/layout/hierarchy2"/>
    <dgm:cxn modelId="{1BCE78C1-BF2C-4D7A-88CA-F979B4D0874A}" type="presOf" srcId="{CE871202-C851-4283-B4F2-1F8DA3C445C3}" destId="{3D3532D1-1FDA-4F24-AE90-3866BC16A43D}" srcOrd="0" destOrd="0" presId="urn:microsoft.com/office/officeart/2005/8/layout/hierarchy2"/>
    <dgm:cxn modelId="{F58C3EC4-4098-41FB-9076-A442895713EA}" type="presOf" srcId="{CF6F8CFB-C54C-427C-82B9-747F0C141494}" destId="{A031128D-C55E-42DA-B8A2-D382735EF23E}" srcOrd="0" destOrd="0" presId="urn:microsoft.com/office/officeart/2005/8/layout/hierarchy2"/>
    <dgm:cxn modelId="{75357DC7-BF3E-4BF6-A98A-F9797CF51EBE}" srcId="{6C2A5E75-3D20-416D-8B23-8508AC822551}" destId="{802534EE-0712-4599-81AA-4E95DD4CE0A5}" srcOrd="0" destOrd="0" parTransId="{CE871202-C851-4283-B4F2-1F8DA3C445C3}" sibTransId="{A2412999-D519-4FC4-9535-D76DC4FEBCA9}"/>
    <dgm:cxn modelId="{E4A7DBC8-7FFC-400A-8C59-C53C04C1BE50}" type="presOf" srcId="{D3723BC6-7ECB-476F-A2B7-498B998B7A56}" destId="{8BDEEA43-5C2A-4BBE-99A5-44DEB7CB861C}" srcOrd="0" destOrd="0" presId="urn:microsoft.com/office/officeart/2005/8/layout/hierarchy2"/>
    <dgm:cxn modelId="{584804CB-F723-4D7B-9DF5-33DBFF6EF093}" type="presOf" srcId="{05ED55C3-A195-4231-81C9-7EAAC2A67DD3}" destId="{C22BEB7F-26B1-4408-A047-0DEC97855D01}" srcOrd="1" destOrd="0" presId="urn:microsoft.com/office/officeart/2005/8/layout/hierarchy2"/>
    <dgm:cxn modelId="{CF9221E0-0F2A-4894-A442-B77DAF623616}" type="presOf" srcId="{D7607F3E-8014-45F2-8B0F-DD341F116C26}" destId="{F8179C33-7069-4902-8E2C-2F20E46E8782}" srcOrd="0" destOrd="0" presId="urn:microsoft.com/office/officeart/2005/8/layout/hierarchy2"/>
    <dgm:cxn modelId="{60C13BE1-9993-43AD-86B7-20FC44CB5406}" srcId="{CF6F8CFB-C54C-427C-82B9-747F0C141494}" destId="{6C2A5E75-3D20-416D-8B23-8508AC822551}" srcOrd="0" destOrd="0" parTransId="{D129D8C8-45D4-413D-9AA6-7735257A9552}" sibTransId="{C13C7751-19A1-4B42-90F5-2249120AA0DE}"/>
    <dgm:cxn modelId="{2C05A4E1-9C79-4382-B0CC-ED8A819F7BE7}" srcId="{2F11C414-8E39-4213-8136-D4FE510CC15A}" destId="{A785CB08-4A62-40BD-96AE-D3B0294CBD1F}" srcOrd="0" destOrd="0" parTransId="{6620CAB9-6D29-4FF8-945D-5E027CE13906}" sibTransId="{0EF4893D-A58C-4EF9-86C7-57EE6E514DBA}"/>
    <dgm:cxn modelId="{6D72BDE1-9E57-4905-98C6-6D4A2E4DE114}" type="presOf" srcId="{00C22B20-F2F5-46E8-A3EC-DB8F81AC71E1}" destId="{E3F8EBE6-F572-48F2-83CE-C1DC35D3DBAE}" srcOrd="0" destOrd="0" presId="urn:microsoft.com/office/officeart/2005/8/layout/hierarchy2"/>
    <dgm:cxn modelId="{AB29EFEA-A442-4A5E-87AC-7E93AB107904}" srcId="{A2F6F58A-C804-4EA7-A795-E7CFAD608A97}" destId="{617503FF-ADE3-43F7-9E74-E07B63130207}" srcOrd="0" destOrd="0" parTransId="{9581B8F4-F65E-406A-9F3A-2C0FAFB7904A}" sibTransId="{B1B72055-FC5B-44AB-9111-9A7BCBE814AF}"/>
    <dgm:cxn modelId="{70CE2FEB-14C5-4DF9-9701-BD7F4CC3AC82}" type="presOf" srcId="{4A3EBA2C-1249-4D63-810E-57318E4C8870}" destId="{597EBC6F-BFE1-4ECF-BCC7-84E0157F86FF}" srcOrd="1" destOrd="0" presId="urn:microsoft.com/office/officeart/2005/8/layout/hierarchy2"/>
    <dgm:cxn modelId="{3E4901EC-BFDE-40E7-B8D7-255E3663255A}" srcId="{CF6F8CFB-C54C-427C-82B9-747F0C141494}" destId="{F1C08F9B-435C-42DB-A449-2ECF7C7375AB}" srcOrd="1" destOrd="0" parTransId="{8A9D6245-57B1-482C-9DC4-F2ACF75F2EEB}" sibTransId="{C2AF35AB-9DA5-4E26-93D7-CA0C9B652FF6}"/>
    <dgm:cxn modelId="{3C0266F8-53AD-4302-AA63-DB4FFDA46FE1}" type="presOf" srcId="{D679DFCF-CE7D-4FCF-A62C-AA6E6F5B4528}" destId="{7B43BACD-3F70-4863-BF61-523651EF3109}" srcOrd="1" destOrd="0" presId="urn:microsoft.com/office/officeart/2005/8/layout/hierarchy2"/>
    <dgm:cxn modelId="{88E72AFA-538D-415E-94FD-3954D64A2A9F}" type="presOf" srcId="{6620CAB9-6D29-4FF8-945D-5E027CE13906}" destId="{C3BCA3D8-F0DE-402C-8374-951905FD4C54}" srcOrd="1" destOrd="0" presId="urn:microsoft.com/office/officeart/2005/8/layout/hierarchy2"/>
    <dgm:cxn modelId="{68BF35FB-0BEB-43A0-A906-03195DD4A247}" srcId="{F1C08F9B-435C-42DB-A449-2ECF7C7375AB}" destId="{05927694-700E-4998-A746-BED67EAB8EF0}" srcOrd="0" destOrd="0" parTransId="{43552287-81BA-4A23-85DD-3D228EF15792}" sibTransId="{A7797333-99AF-464C-85B9-87F5DA8E8D66}"/>
    <dgm:cxn modelId="{D62B45FC-E412-43C7-8972-1A48E76AA276}" type="presOf" srcId="{6C2A5E75-3D20-416D-8B23-8508AC822551}" destId="{008EB790-8EB0-4D82-BE0A-84C63F787288}" srcOrd="0" destOrd="0" presId="urn:microsoft.com/office/officeart/2005/8/layout/hierarchy2"/>
    <dgm:cxn modelId="{93098F89-EEB7-43B9-8B0C-B1704CD69804}" type="presParOf" srcId="{B6DAA14B-3305-4F93-A6BA-AC8805E13BBC}" destId="{45E3ECBA-C6D0-4585-880A-A01F56B443D6}" srcOrd="0" destOrd="0" presId="urn:microsoft.com/office/officeart/2005/8/layout/hierarchy2"/>
    <dgm:cxn modelId="{3E33F4E9-4155-4EAB-AFDA-AD8369F06BFF}" type="presParOf" srcId="{45E3ECBA-C6D0-4585-880A-A01F56B443D6}" destId="{AD69DD67-DA8B-4327-8FB6-B1ED5881B6C0}" srcOrd="0" destOrd="0" presId="urn:microsoft.com/office/officeart/2005/8/layout/hierarchy2"/>
    <dgm:cxn modelId="{D7EC1189-796A-4972-BD7F-3337C75BE3D0}" type="presParOf" srcId="{45E3ECBA-C6D0-4585-880A-A01F56B443D6}" destId="{AEFB50EF-9B7B-4A67-8A06-3768D82F4F35}" srcOrd="1" destOrd="0" presId="urn:microsoft.com/office/officeart/2005/8/layout/hierarchy2"/>
    <dgm:cxn modelId="{A115D93A-0445-44CC-B119-69F862075B96}" type="presParOf" srcId="{AEFB50EF-9B7B-4A67-8A06-3768D82F4F35}" destId="{C6405F48-268C-4A9E-8C6B-EA7912642D7B}" srcOrd="0" destOrd="0" presId="urn:microsoft.com/office/officeart/2005/8/layout/hierarchy2"/>
    <dgm:cxn modelId="{E8CB7D1E-B275-432D-B5F2-D0B20CC983A5}" type="presParOf" srcId="{C6405F48-268C-4A9E-8C6B-EA7912642D7B}" destId="{597EBC6F-BFE1-4ECF-BCC7-84E0157F86FF}" srcOrd="0" destOrd="0" presId="urn:microsoft.com/office/officeart/2005/8/layout/hierarchy2"/>
    <dgm:cxn modelId="{EECD3326-A434-40AD-807A-80E57D246036}" type="presParOf" srcId="{AEFB50EF-9B7B-4A67-8A06-3768D82F4F35}" destId="{D2C8D976-A468-412A-A9C9-6008470590C1}" srcOrd="1" destOrd="0" presId="urn:microsoft.com/office/officeart/2005/8/layout/hierarchy2"/>
    <dgm:cxn modelId="{F2782DF1-560F-4D1E-A1B3-A1FFC8429A04}" type="presParOf" srcId="{D2C8D976-A468-412A-A9C9-6008470590C1}" destId="{1E65E39D-395D-4BD0-8D0A-DECF2AB935E9}" srcOrd="0" destOrd="0" presId="urn:microsoft.com/office/officeart/2005/8/layout/hierarchy2"/>
    <dgm:cxn modelId="{B11FE97D-4B58-46A9-A636-80FD1F6C7AF0}" type="presParOf" srcId="{D2C8D976-A468-412A-A9C9-6008470590C1}" destId="{35E1DF7C-B9B2-41A6-95C9-2623A0F0844C}" srcOrd="1" destOrd="0" presId="urn:microsoft.com/office/officeart/2005/8/layout/hierarchy2"/>
    <dgm:cxn modelId="{E4F04AE9-1006-4E1B-A84D-0C230D419D31}" type="presParOf" srcId="{35E1DF7C-B9B2-41A6-95C9-2623A0F0844C}" destId="{8BDEEA43-5C2A-4BBE-99A5-44DEB7CB861C}" srcOrd="0" destOrd="0" presId="urn:microsoft.com/office/officeart/2005/8/layout/hierarchy2"/>
    <dgm:cxn modelId="{AD390B79-2B13-4F44-83DF-9E195B0322C2}" type="presParOf" srcId="{8BDEEA43-5C2A-4BBE-99A5-44DEB7CB861C}" destId="{B0EBDA45-12CE-4202-B1E6-40A49D832ECA}" srcOrd="0" destOrd="0" presId="urn:microsoft.com/office/officeart/2005/8/layout/hierarchy2"/>
    <dgm:cxn modelId="{B606E8CB-700A-4B3B-B334-3C3AF44C7DE0}" type="presParOf" srcId="{35E1DF7C-B9B2-41A6-95C9-2623A0F0844C}" destId="{089E0F1C-9D5B-4BD6-A184-58831CD8143C}" srcOrd="1" destOrd="0" presId="urn:microsoft.com/office/officeart/2005/8/layout/hierarchy2"/>
    <dgm:cxn modelId="{DAEB8AF8-D162-4FD9-9F54-BD962E4A23ED}" type="presParOf" srcId="{089E0F1C-9D5B-4BD6-A184-58831CD8143C}" destId="{6094D736-4F16-42FC-9437-D37BB023D5EA}" srcOrd="0" destOrd="0" presId="urn:microsoft.com/office/officeart/2005/8/layout/hierarchy2"/>
    <dgm:cxn modelId="{FB85FDA0-7005-4526-8F3D-BD478D9FE6F2}" type="presParOf" srcId="{089E0F1C-9D5B-4BD6-A184-58831CD8143C}" destId="{3DD22739-71BD-411F-BA72-C9784E117760}" srcOrd="1" destOrd="0" presId="urn:microsoft.com/office/officeart/2005/8/layout/hierarchy2"/>
    <dgm:cxn modelId="{7B9BD532-1EEC-4AB6-A018-C0CE010F0C34}" type="presParOf" srcId="{3DD22739-71BD-411F-BA72-C9784E117760}" destId="{77024C92-294D-413F-A59B-9F47291444A3}" srcOrd="0" destOrd="0" presId="urn:microsoft.com/office/officeart/2005/8/layout/hierarchy2"/>
    <dgm:cxn modelId="{ED66DB92-BFB0-4B72-893B-54B71DB7D83C}" type="presParOf" srcId="{77024C92-294D-413F-A59B-9F47291444A3}" destId="{971284D5-360E-47FF-9F34-0E0CEC35A6C4}" srcOrd="0" destOrd="0" presId="urn:microsoft.com/office/officeart/2005/8/layout/hierarchy2"/>
    <dgm:cxn modelId="{B6623DEC-1A35-4F4C-88B0-56A51571E9D6}" type="presParOf" srcId="{3DD22739-71BD-411F-BA72-C9784E117760}" destId="{7749CE27-A818-4E7F-BAAA-1BAC7B4E01B2}" srcOrd="1" destOrd="0" presId="urn:microsoft.com/office/officeart/2005/8/layout/hierarchy2"/>
    <dgm:cxn modelId="{965D11F2-F237-4A52-812A-9F3095431482}" type="presParOf" srcId="{7749CE27-A818-4E7F-BAAA-1BAC7B4E01B2}" destId="{0E7AE38F-D77F-437F-BAB8-792E908C751F}" srcOrd="0" destOrd="0" presId="urn:microsoft.com/office/officeart/2005/8/layout/hierarchy2"/>
    <dgm:cxn modelId="{D8E85C80-1A82-4334-868B-C44E1537EE92}" type="presParOf" srcId="{7749CE27-A818-4E7F-BAAA-1BAC7B4E01B2}" destId="{6EA2D245-4E92-4E27-A8CE-C63A03E69A95}" srcOrd="1" destOrd="0" presId="urn:microsoft.com/office/officeart/2005/8/layout/hierarchy2"/>
    <dgm:cxn modelId="{C448D077-59D6-4C98-BF42-2AA61E7945A6}" type="presParOf" srcId="{35E1DF7C-B9B2-41A6-95C9-2623A0F0844C}" destId="{B82998E9-B1CD-485F-8B4B-06888B1A28C4}" srcOrd="2" destOrd="0" presId="urn:microsoft.com/office/officeart/2005/8/layout/hierarchy2"/>
    <dgm:cxn modelId="{33ED37B4-C873-4210-AAFF-9328A9DCF498}" type="presParOf" srcId="{B82998E9-B1CD-485F-8B4B-06888B1A28C4}" destId="{1356B274-B83F-434D-A869-2B988EF3F493}" srcOrd="0" destOrd="0" presId="urn:microsoft.com/office/officeart/2005/8/layout/hierarchy2"/>
    <dgm:cxn modelId="{EA2BC556-B40F-4C5C-9ADA-380B7562C6B2}" type="presParOf" srcId="{35E1DF7C-B9B2-41A6-95C9-2623A0F0844C}" destId="{5DBB30B0-AE7A-40E4-B393-830456382D3E}" srcOrd="3" destOrd="0" presId="urn:microsoft.com/office/officeart/2005/8/layout/hierarchy2"/>
    <dgm:cxn modelId="{34CD7BDD-8521-4554-84B9-0BBFC5C61BBC}" type="presParOf" srcId="{5DBB30B0-AE7A-40E4-B393-830456382D3E}" destId="{A031128D-C55E-42DA-B8A2-D382735EF23E}" srcOrd="0" destOrd="0" presId="urn:microsoft.com/office/officeart/2005/8/layout/hierarchy2"/>
    <dgm:cxn modelId="{C3C37FBC-F38E-4A2F-A342-6C749B241938}" type="presParOf" srcId="{5DBB30B0-AE7A-40E4-B393-830456382D3E}" destId="{5F8186A5-9F66-4B76-A45C-87CEBF3CCEB9}" srcOrd="1" destOrd="0" presId="urn:microsoft.com/office/officeart/2005/8/layout/hierarchy2"/>
    <dgm:cxn modelId="{41D89998-0B50-43F7-95D3-4C6E0F3D86B1}" type="presParOf" srcId="{5F8186A5-9F66-4B76-A45C-87CEBF3CCEB9}" destId="{02AF2611-39C0-4EF8-B9AF-5E15D80097BE}" srcOrd="0" destOrd="0" presId="urn:microsoft.com/office/officeart/2005/8/layout/hierarchy2"/>
    <dgm:cxn modelId="{E7A286EB-CA99-4D44-A0B5-55E085F96515}" type="presParOf" srcId="{02AF2611-39C0-4EF8-B9AF-5E15D80097BE}" destId="{3E9FDDD6-A26E-4F03-A903-10F09685D6A2}" srcOrd="0" destOrd="0" presId="urn:microsoft.com/office/officeart/2005/8/layout/hierarchy2"/>
    <dgm:cxn modelId="{8D360887-7109-400A-8965-8AF820610E38}" type="presParOf" srcId="{5F8186A5-9F66-4B76-A45C-87CEBF3CCEB9}" destId="{9473DCFC-6641-4D73-AA1E-9A1405C91094}" srcOrd="1" destOrd="0" presId="urn:microsoft.com/office/officeart/2005/8/layout/hierarchy2"/>
    <dgm:cxn modelId="{84D6FF61-6F3F-46E1-876B-1CA64380ADB4}" type="presParOf" srcId="{9473DCFC-6641-4D73-AA1E-9A1405C91094}" destId="{008EB790-8EB0-4D82-BE0A-84C63F787288}" srcOrd="0" destOrd="0" presId="urn:microsoft.com/office/officeart/2005/8/layout/hierarchy2"/>
    <dgm:cxn modelId="{88CD10CF-C7C3-4A29-AC3F-59FCC2759FF3}" type="presParOf" srcId="{9473DCFC-6641-4D73-AA1E-9A1405C91094}" destId="{6C28485D-F632-4669-96ED-3D964BEACEA2}" srcOrd="1" destOrd="0" presId="urn:microsoft.com/office/officeart/2005/8/layout/hierarchy2"/>
    <dgm:cxn modelId="{2FD7A975-CA3A-4B7F-A72B-63D0062AE1AA}" type="presParOf" srcId="{6C28485D-F632-4669-96ED-3D964BEACEA2}" destId="{3D3532D1-1FDA-4F24-AE90-3866BC16A43D}" srcOrd="0" destOrd="0" presId="urn:microsoft.com/office/officeart/2005/8/layout/hierarchy2"/>
    <dgm:cxn modelId="{394DD5F7-7123-4559-974E-97DADC1110DE}" type="presParOf" srcId="{3D3532D1-1FDA-4F24-AE90-3866BC16A43D}" destId="{6CD19230-CC0F-4288-A025-EBCBAFB6E87C}" srcOrd="0" destOrd="0" presId="urn:microsoft.com/office/officeart/2005/8/layout/hierarchy2"/>
    <dgm:cxn modelId="{F097FEFE-E56A-4167-A1C9-4E0ADFC54A80}" type="presParOf" srcId="{6C28485D-F632-4669-96ED-3D964BEACEA2}" destId="{B82FF517-BE19-45D5-A186-0A0A9AC7C59F}" srcOrd="1" destOrd="0" presId="urn:microsoft.com/office/officeart/2005/8/layout/hierarchy2"/>
    <dgm:cxn modelId="{EF7284CA-ACB4-497E-A651-22F0BB95CA60}" type="presParOf" srcId="{B82FF517-BE19-45D5-A186-0A0A9AC7C59F}" destId="{DE93B5F2-1CA6-40F3-B124-24CBDE452C7F}" srcOrd="0" destOrd="0" presId="urn:microsoft.com/office/officeart/2005/8/layout/hierarchy2"/>
    <dgm:cxn modelId="{17A66735-9D70-4A45-8821-05FB3B1C5087}" type="presParOf" srcId="{B82FF517-BE19-45D5-A186-0A0A9AC7C59F}" destId="{2FB0C740-68FD-45EB-963A-5882F7A1156B}" srcOrd="1" destOrd="0" presId="urn:microsoft.com/office/officeart/2005/8/layout/hierarchy2"/>
    <dgm:cxn modelId="{8DDBE088-78FB-49F1-9662-51E643A81CB5}" type="presParOf" srcId="{5F8186A5-9F66-4B76-A45C-87CEBF3CCEB9}" destId="{AF10D516-4F6C-4D46-86A1-9C1986C13320}" srcOrd="2" destOrd="0" presId="urn:microsoft.com/office/officeart/2005/8/layout/hierarchy2"/>
    <dgm:cxn modelId="{47455FCB-2A63-45F0-A35E-59C12B3320AD}" type="presParOf" srcId="{AF10D516-4F6C-4D46-86A1-9C1986C13320}" destId="{8DB10BF4-B3E8-4C63-AA80-1132AC83EE01}" srcOrd="0" destOrd="0" presId="urn:microsoft.com/office/officeart/2005/8/layout/hierarchy2"/>
    <dgm:cxn modelId="{5789DA4F-987D-4C2F-BA16-2BB2F9BA5F27}" type="presParOf" srcId="{5F8186A5-9F66-4B76-A45C-87CEBF3CCEB9}" destId="{E1BE2056-AE5C-4DB8-B5F8-1262B0BC3580}" srcOrd="3" destOrd="0" presId="urn:microsoft.com/office/officeart/2005/8/layout/hierarchy2"/>
    <dgm:cxn modelId="{40BA5935-6F39-4A07-941A-48B1576219C9}" type="presParOf" srcId="{E1BE2056-AE5C-4DB8-B5F8-1262B0BC3580}" destId="{99764013-9FFE-483E-9A94-8E74B88EB45B}" srcOrd="0" destOrd="0" presId="urn:microsoft.com/office/officeart/2005/8/layout/hierarchy2"/>
    <dgm:cxn modelId="{89D58018-E563-4235-B49F-E7DDCBCF5AD9}" type="presParOf" srcId="{E1BE2056-AE5C-4DB8-B5F8-1262B0BC3580}" destId="{CBCC4E80-D41C-4591-AFD8-D9C5B0629FAD}" srcOrd="1" destOrd="0" presId="urn:microsoft.com/office/officeart/2005/8/layout/hierarchy2"/>
    <dgm:cxn modelId="{84B48CCE-FF2E-4CE0-B906-39037315F407}" type="presParOf" srcId="{CBCC4E80-D41C-4591-AFD8-D9C5B0629FAD}" destId="{924C8F9A-D7B2-4767-8617-AD5D4A0F8C82}" srcOrd="0" destOrd="0" presId="urn:microsoft.com/office/officeart/2005/8/layout/hierarchy2"/>
    <dgm:cxn modelId="{83A00696-E7B3-4C30-8075-BA491EE304C5}" type="presParOf" srcId="{924C8F9A-D7B2-4767-8617-AD5D4A0F8C82}" destId="{4D1012EA-ED43-4161-9183-D18250C04841}" srcOrd="0" destOrd="0" presId="urn:microsoft.com/office/officeart/2005/8/layout/hierarchy2"/>
    <dgm:cxn modelId="{5718DD9C-F3E6-49D4-8995-DC55C95A9240}" type="presParOf" srcId="{CBCC4E80-D41C-4591-AFD8-D9C5B0629FAD}" destId="{13F2C1AB-38AD-4ED5-9035-C2D351214192}" srcOrd="1" destOrd="0" presId="urn:microsoft.com/office/officeart/2005/8/layout/hierarchy2"/>
    <dgm:cxn modelId="{3C2493F3-E8B8-4D00-9B30-661D50593C65}" type="presParOf" srcId="{13F2C1AB-38AD-4ED5-9035-C2D351214192}" destId="{4C14E865-13AF-43EC-93E8-957E72C167D9}" srcOrd="0" destOrd="0" presId="urn:microsoft.com/office/officeart/2005/8/layout/hierarchy2"/>
    <dgm:cxn modelId="{54FD6FB5-392C-43E2-894C-9E5D8AA167E8}" type="presParOf" srcId="{13F2C1AB-38AD-4ED5-9035-C2D351214192}" destId="{5A67506E-C01C-4958-968A-88E9AA8D1DC9}" srcOrd="1" destOrd="0" presId="urn:microsoft.com/office/officeart/2005/8/layout/hierarchy2"/>
    <dgm:cxn modelId="{AC0784AF-8A02-472B-A375-AFA082813F11}" type="presParOf" srcId="{AEFB50EF-9B7B-4A67-8A06-3768D82F4F35}" destId="{07085415-AD02-4837-A819-DF8503991B40}" srcOrd="2" destOrd="0" presId="urn:microsoft.com/office/officeart/2005/8/layout/hierarchy2"/>
    <dgm:cxn modelId="{14BFA742-C824-4030-910B-A5BCEDCB5BFE}" type="presParOf" srcId="{07085415-AD02-4837-A819-DF8503991B40}" destId="{6D471BBE-867D-4865-9628-1D7777EB5D2C}" srcOrd="0" destOrd="0" presId="urn:microsoft.com/office/officeart/2005/8/layout/hierarchy2"/>
    <dgm:cxn modelId="{15F67CEA-22DD-443E-B5B9-CC29D72C931B}" type="presParOf" srcId="{AEFB50EF-9B7B-4A67-8A06-3768D82F4F35}" destId="{B9D0076E-1908-4470-9C44-2381915CB6FB}" srcOrd="3" destOrd="0" presId="urn:microsoft.com/office/officeart/2005/8/layout/hierarchy2"/>
    <dgm:cxn modelId="{AE0A094B-08C6-404A-8BAE-53BFAFC9ABAB}" type="presParOf" srcId="{B9D0076E-1908-4470-9C44-2381915CB6FB}" destId="{7EBAE2C6-1480-46C8-900C-5102293148B2}" srcOrd="0" destOrd="0" presId="urn:microsoft.com/office/officeart/2005/8/layout/hierarchy2"/>
    <dgm:cxn modelId="{D6ABD323-99CA-4507-BCE4-79A9FFF3BE36}" type="presParOf" srcId="{B9D0076E-1908-4470-9C44-2381915CB6FB}" destId="{7F207EC3-B869-474B-A721-8A419CB73484}" srcOrd="1" destOrd="0" presId="urn:microsoft.com/office/officeart/2005/8/layout/hierarchy2"/>
    <dgm:cxn modelId="{DCCE2CB0-930C-49E8-9A51-72567E4F1ADD}" type="presParOf" srcId="{7F207EC3-B869-474B-A721-8A419CB73484}" destId="{72B1FC09-0EBA-4985-8788-8F4656152A7F}" srcOrd="0" destOrd="0" presId="urn:microsoft.com/office/officeart/2005/8/layout/hierarchy2"/>
    <dgm:cxn modelId="{B7D465A0-68F0-465E-BDEE-AB4FBFA17DE2}" type="presParOf" srcId="{72B1FC09-0EBA-4985-8788-8F4656152A7F}" destId="{E53945B2-5361-41E5-A250-0FE9BB3209A7}" srcOrd="0" destOrd="0" presId="urn:microsoft.com/office/officeart/2005/8/layout/hierarchy2"/>
    <dgm:cxn modelId="{57428D6B-F42D-49AC-854E-51D11077132B}" type="presParOf" srcId="{7F207EC3-B869-474B-A721-8A419CB73484}" destId="{93C1A79B-D7BC-4544-8471-9D8B8B93AD97}" srcOrd="1" destOrd="0" presId="urn:microsoft.com/office/officeart/2005/8/layout/hierarchy2"/>
    <dgm:cxn modelId="{B5151A6F-6AF9-4E46-8E5A-61332F628E1F}" type="presParOf" srcId="{93C1A79B-D7BC-4544-8471-9D8B8B93AD97}" destId="{B81631BF-0964-4936-A9DE-5CF3C23A1D51}" srcOrd="0" destOrd="0" presId="urn:microsoft.com/office/officeart/2005/8/layout/hierarchy2"/>
    <dgm:cxn modelId="{39CDA2C6-DCA5-4DB5-8660-5B625EB95F35}" type="presParOf" srcId="{93C1A79B-D7BC-4544-8471-9D8B8B93AD97}" destId="{A47913E6-20D7-4EF9-8087-A267EE4CBBE9}" srcOrd="1" destOrd="0" presId="urn:microsoft.com/office/officeart/2005/8/layout/hierarchy2"/>
    <dgm:cxn modelId="{A297EABC-D1D5-42D7-A755-8F6697676D6C}" type="presParOf" srcId="{A47913E6-20D7-4EF9-8087-A267EE4CBBE9}" destId="{E3B49C02-92DF-4E0E-9C64-BFDA4F6C8C57}" srcOrd="0" destOrd="0" presId="urn:microsoft.com/office/officeart/2005/8/layout/hierarchy2"/>
    <dgm:cxn modelId="{7F53324E-3964-4FE3-BA74-57CE80ABF0D4}" type="presParOf" srcId="{E3B49C02-92DF-4E0E-9C64-BFDA4F6C8C57}" destId="{C22BEB7F-26B1-4408-A047-0DEC97855D01}" srcOrd="0" destOrd="0" presId="urn:microsoft.com/office/officeart/2005/8/layout/hierarchy2"/>
    <dgm:cxn modelId="{B60949C5-B524-4A55-9804-A65B438BD369}" type="presParOf" srcId="{A47913E6-20D7-4EF9-8087-A267EE4CBBE9}" destId="{45E9E887-53F9-47D7-81E1-6BFB948D358C}" srcOrd="1" destOrd="0" presId="urn:microsoft.com/office/officeart/2005/8/layout/hierarchy2"/>
    <dgm:cxn modelId="{F6E9E00F-E17C-4056-91D0-A5567F22DB6D}" type="presParOf" srcId="{45E9E887-53F9-47D7-81E1-6BFB948D358C}" destId="{F532FF76-9233-4C88-8EB8-C57298DE75BC}" srcOrd="0" destOrd="0" presId="urn:microsoft.com/office/officeart/2005/8/layout/hierarchy2"/>
    <dgm:cxn modelId="{3359D477-A957-4429-B316-A8874868E2F1}" type="presParOf" srcId="{45E9E887-53F9-47D7-81E1-6BFB948D358C}" destId="{159E4A89-C683-474B-8EAE-3FA54900B771}" srcOrd="1" destOrd="0" presId="urn:microsoft.com/office/officeart/2005/8/layout/hierarchy2"/>
    <dgm:cxn modelId="{BDDA3B88-BEDD-44F1-96B7-834F6C53317A}" type="presParOf" srcId="{159E4A89-C683-474B-8EAE-3FA54900B771}" destId="{3D002938-9580-4C37-A937-06EE1FF34007}" srcOrd="0" destOrd="0" presId="urn:microsoft.com/office/officeart/2005/8/layout/hierarchy2"/>
    <dgm:cxn modelId="{51030323-67C4-4878-AC88-2D3A64AFC113}" type="presParOf" srcId="{3D002938-9580-4C37-A937-06EE1FF34007}" destId="{28A3C775-44DD-456D-ADBA-6C2015D144BB}" srcOrd="0" destOrd="0" presId="urn:microsoft.com/office/officeart/2005/8/layout/hierarchy2"/>
    <dgm:cxn modelId="{AF265CC7-A941-41D0-8151-579F06D4D5E2}" type="presParOf" srcId="{159E4A89-C683-474B-8EAE-3FA54900B771}" destId="{1237F670-3E84-4091-B1B6-F998102FD3C7}" srcOrd="1" destOrd="0" presId="urn:microsoft.com/office/officeart/2005/8/layout/hierarchy2"/>
    <dgm:cxn modelId="{253381FB-9D48-4C9E-8115-AE8E0D5B3D73}" type="presParOf" srcId="{1237F670-3E84-4091-B1B6-F998102FD3C7}" destId="{D9495291-86EC-4DCD-BB10-24DC98844A58}" srcOrd="0" destOrd="0" presId="urn:microsoft.com/office/officeart/2005/8/layout/hierarchy2"/>
    <dgm:cxn modelId="{D7D89909-0842-446A-926F-C8202B2E6B19}" type="presParOf" srcId="{1237F670-3E84-4091-B1B6-F998102FD3C7}" destId="{B7AF5FD6-FC71-4C43-9ADB-E0DDF39AD7D4}" srcOrd="1" destOrd="0" presId="urn:microsoft.com/office/officeart/2005/8/layout/hierarchy2"/>
    <dgm:cxn modelId="{C483FE1A-BB14-48B2-9A9D-1B173466C568}" type="presParOf" srcId="{A47913E6-20D7-4EF9-8087-A267EE4CBBE9}" destId="{0A6EA505-89C7-49FD-ABE4-44B8C87A9F43}" srcOrd="2" destOrd="0" presId="urn:microsoft.com/office/officeart/2005/8/layout/hierarchy2"/>
    <dgm:cxn modelId="{6E91ADC9-7110-4D58-9E2D-053D891B40CB}" type="presParOf" srcId="{0A6EA505-89C7-49FD-ABE4-44B8C87A9F43}" destId="{A5AAA48F-9F15-49C7-A333-8B0C8DF03B3E}" srcOrd="0" destOrd="0" presId="urn:microsoft.com/office/officeart/2005/8/layout/hierarchy2"/>
    <dgm:cxn modelId="{FAAD7BC4-B5BF-47A2-BFD5-1A497EA261C8}" type="presParOf" srcId="{A47913E6-20D7-4EF9-8087-A267EE4CBBE9}" destId="{10E2065F-A278-4DEA-AC87-92F1064AE18B}" srcOrd="3" destOrd="0" presId="urn:microsoft.com/office/officeart/2005/8/layout/hierarchy2"/>
    <dgm:cxn modelId="{A68BF071-7B9B-4091-8C55-1AB8A301CAE1}" type="presParOf" srcId="{10E2065F-A278-4DEA-AC87-92F1064AE18B}" destId="{BCBAD13F-9F36-4A76-ACBF-38324C9DFD1E}" srcOrd="0" destOrd="0" presId="urn:microsoft.com/office/officeart/2005/8/layout/hierarchy2"/>
    <dgm:cxn modelId="{D9705F31-1564-4072-A440-F066F38B3F14}" type="presParOf" srcId="{10E2065F-A278-4DEA-AC87-92F1064AE18B}" destId="{40FF9161-F67F-470B-B339-D06EABCB52DF}" srcOrd="1" destOrd="0" presId="urn:microsoft.com/office/officeart/2005/8/layout/hierarchy2"/>
    <dgm:cxn modelId="{6E712E60-6BA4-44E3-8BAA-1B02EB5FDF71}" type="presParOf" srcId="{40FF9161-F67F-470B-B339-D06EABCB52DF}" destId="{FEC367EC-C7CC-46E0-8F0B-F4EB017F4B25}" srcOrd="0" destOrd="0" presId="urn:microsoft.com/office/officeart/2005/8/layout/hierarchy2"/>
    <dgm:cxn modelId="{3B06F75E-8398-4A58-8559-04F4AAED4391}" type="presParOf" srcId="{FEC367EC-C7CC-46E0-8F0B-F4EB017F4B25}" destId="{C3BCA3D8-F0DE-402C-8374-951905FD4C54}" srcOrd="0" destOrd="0" presId="urn:microsoft.com/office/officeart/2005/8/layout/hierarchy2"/>
    <dgm:cxn modelId="{C114E911-3218-43DE-9C8A-81D6957FA801}" type="presParOf" srcId="{40FF9161-F67F-470B-B339-D06EABCB52DF}" destId="{B68415FE-5E3F-482F-91F7-2CA2D6D0722D}" srcOrd="1" destOrd="0" presId="urn:microsoft.com/office/officeart/2005/8/layout/hierarchy2"/>
    <dgm:cxn modelId="{FF41C8DB-969C-47A4-9A71-5AEDA1312CC7}" type="presParOf" srcId="{B68415FE-5E3F-482F-91F7-2CA2D6D0722D}" destId="{DD75CFEB-5D5C-464E-B857-D28B066AE2E1}" srcOrd="0" destOrd="0" presId="urn:microsoft.com/office/officeart/2005/8/layout/hierarchy2"/>
    <dgm:cxn modelId="{CA1DCA2B-B914-42DE-9A8A-849F58563E8F}" type="presParOf" srcId="{B68415FE-5E3F-482F-91F7-2CA2D6D0722D}" destId="{6C4899F7-A918-45D1-B75A-909AE5805EBA}" srcOrd="1" destOrd="0" presId="urn:microsoft.com/office/officeart/2005/8/layout/hierarchy2"/>
    <dgm:cxn modelId="{290B8E40-5549-41F3-9C69-1F2F645E2B0B}" type="presParOf" srcId="{7F207EC3-B869-474B-A721-8A419CB73484}" destId="{7F4C7A20-7D9B-4C87-80B4-7508EB7EED52}" srcOrd="2" destOrd="0" presId="urn:microsoft.com/office/officeart/2005/8/layout/hierarchy2"/>
    <dgm:cxn modelId="{481E0087-958C-4927-98BC-B74927A33A94}" type="presParOf" srcId="{7F4C7A20-7D9B-4C87-80B4-7508EB7EED52}" destId="{7B43BACD-3F70-4863-BF61-523651EF3109}" srcOrd="0" destOrd="0" presId="urn:microsoft.com/office/officeart/2005/8/layout/hierarchy2"/>
    <dgm:cxn modelId="{D58BE608-8B1F-42FE-806E-687174FF3799}" type="presParOf" srcId="{7F207EC3-B869-474B-A721-8A419CB73484}" destId="{76E3E7A4-1652-4B38-A06B-68E7642740A5}" srcOrd="3" destOrd="0" presId="urn:microsoft.com/office/officeart/2005/8/layout/hierarchy2"/>
    <dgm:cxn modelId="{8EA74F3E-DFED-452F-8F75-0E071D286D0B}" type="presParOf" srcId="{76E3E7A4-1652-4B38-A06B-68E7642740A5}" destId="{F8179C33-7069-4902-8E2C-2F20E46E8782}" srcOrd="0" destOrd="0" presId="urn:microsoft.com/office/officeart/2005/8/layout/hierarchy2"/>
    <dgm:cxn modelId="{4A999A31-A552-4D32-8DDB-FB02581F5E98}" type="presParOf" srcId="{76E3E7A4-1652-4B38-A06B-68E7642740A5}" destId="{6EDDF3A4-2F45-4230-83F3-C27E8F06AE10}" srcOrd="1" destOrd="0" presId="urn:microsoft.com/office/officeart/2005/8/layout/hierarchy2"/>
    <dgm:cxn modelId="{D547B644-2E14-4328-BB17-183D8C550759}" type="presParOf" srcId="{6EDDF3A4-2F45-4230-83F3-C27E8F06AE10}" destId="{306F450E-2B81-4A6B-9207-B97384612F41}" srcOrd="0" destOrd="0" presId="urn:microsoft.com/office/officeart/2005/8/layout/hierarchy2"/>
    <dgm:cxn modelId="{84C2E755-BC67-443D-BEE6-B95390F130AF}" type="presParOf" srcId="{306F450E-2B81-4A6B-9207-B97384612F41}" destId="{3ABC23EF-2179-439B-8D5E-B5306E91FA99}" srcOrd="0" destOrd="0" presId="urn:microsoft.com/office/officeart/2005/8/layout/hierarchy2"/>
    <dgm:cxn modelId="{B22E160F-A192-4D83-BB3F-2CD0FE9153A2}" type="presParOf" srcId="{6EDDF3A4-2F45-4230-83F3-C27E8F06AE10}" destId="{7B281989-846E-414B-B107-DA1938C62A09}" srcOrd="1" destOrd="0" presId="urn:microsoft.com/office/officeart/2005/8/layout/hierarchy2"/>
    <dgm:cxn modelId="{304B5803-DAB6-4A17-B39F-B40990E60C80}" type="presParOf" srcId="{7B281989-846E-414B-B107-DA1938C62A09}" destId="{E3F8EBE6-F572-48F2-83CE-C1DC35D3DBAE}" srcOrd="0" destOrd="0" presId="urn:microsoft.com/office/officeart/2005/8/layout/hierarchy2"/>
    <dgm:cxn modelId="{4A58867B-4A17-499D-9A59-2F1D923BDCFD}" type="presParOf" srcId="{7B281989-846E-414B-B107-DA1938C62A09}" destId="{3B70D308-D149-46A8-BBDB-76C1F1117C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C73FD4B-24C6-4BB8-AD81-52AD767262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BB4B1BE-6054-48C9-ACAE-BDAABB6F010C}">
      <dgm:prSet/>
      <dgm:spPr/>
      <dgm:t>
        <a:bodyPr/>
        <a:lstStyle/>
        <a:p>
          <a:pPr rtl="0"/>
          <a:r>
            <a:rPr lang="en-US" dirty="0"/>
            <a:t>Marketing (Market Segmentation)</a:t>
          </a:r>
        </a:p>
      </dgm:t>
    </dgm:pt>
    <dgm:pt modelId="{D749E9E8-5FA7-4F4B-BD84-B88D46AA1388}" type="parTrans" cxnId="{2AE77FE9-CC04-4234-BA84-ED8C2A372E5C}">
      <dgm:prSet/>
      <dgm:spPr/>
      <dgm:t>
        <a:bodyPr/>
        <a:lstStyle/>
        <a:p>
          <a:endParaRPr lang="en-US"/>
        </a:p>
      </dgm:t>
    </dgm:pt>
    <dgm:pt modelId="{CC1C81FE-5BE9-435C-BE9A-6B65BAC7256C}" type="sibTrans" cxnId="{2AE77FE9-CC04-4234-BA84-ED8C2A372E5C}">
      <dgm:prSet/>
      <dgm:spPr/>
      <dgm:t>
        <a:bodyPr/>
        <a:lstStyle/>
        <a:p>
          <a:endParaRPr lang="en-US"/>
        </a:p>
      </dgm:t>
    </dgm:pt>
    <dgm:pt modelId="{4F3EA61E-B41A-4FA7-900F-C90D9EBE2154}">
      <dgm:prSet/>
      <dgm:spPr/>
      <dgm:t>
        <a:bodyPr/>
        <a:lstStyle/>
        <a:p>
          <a:pPr rtl="0"/>
          <a:r>
            <a:rPr lang="en-US" dirty="0"/>
            <a:t>Discover distinct customer groups for targeted promotions</a:t>
          </a:r>
        </a:p>
      </dgm:t>
    </dgm:pt>
    <dgm:pt modelId="{E6D41D73-A3A1-45C3-9E30-C85F7BB5DC43}" type="parTrans" cxnId="{2CE30D9F-A9FF-4549-8104-D59959660462}">
      <dgm:prSet/>
      <dgm:spPr/>
      <dgm:t>
        <a:bodyPr/>
        <a:lstStyle/>
        <a:p>
          <a:endParaRPr lang="en-US"/>
        </a:p>
      </dgm:t>
    </dgm:pt>
    <dgm:pt modelId="{77C92D19-2DE3-4118-92E6-D3BEFF1A2E88}" type="sibTrans" cxnId="{2CE30D9F-A9FF-4549-8104-D59959660462}">
      <dgm:prSet/>
      <dgm:spPr/>
      <dgm:t>
        <a:bodyPr/>
        <a:lstStyle/>
        <a:p>
          <a:endParaRPr lang="en-US"/>
        </a:p>
      </dgm:t>
    </dgm:pt>
    <dgm:pt modelId="{8C857017-FAEC-47EB-A864-540FEBAFC405}">
      <dgm:prSet/>
      <dgm:spPr/>
      <dgm:t>
        <a:bodyPr/>
        <a:lstStyle/>
        <a:p>
          <a:pPr rtl="0"/>
          <a:r>
            <a:rPr lang="en-US" dirty="0"/>
            <a:t>Industry analysis</a:t>
          </a:r>
        </a:p>
      </dgm:t>
    </dgm:pt>
    <dgm:pt modelId="{90EA4BB2-49C2-47C7-B8C0-04F8DBE13309}" type="parTrans" cxnId="{C2EBC7FA-D511-4093-AEA3-BBA8DD6928DC}">
      <dgm:prSet/>
      <dgm:spPr/>
      <dgm:t>
        <a:bodyPr/>
        <a:lstStyle/>
        <a:p>
          <a:endParaRPr lang="en-US"/>
        </a:p>
      </dgm:t>
    </dgm:pt>
    <dgm:pt modelId="{1AFF1C3F-4FF0-42E2-BAD1-F00BFE80CB4D}" type="sibTrans" cxnId="{C2EBC7FA-D511-4093-AEA3-BBA8DD6928DC}">
      <dgm:prSet/>
      <dgm:spPr/>
      <dgm:t>
        <a:bodyPr/>
        <a:lstStyle/>
        <a:p>
          <a:endParaRPr lang="en-US"/>
        </a:p>
      </dgm:t>
    </dgm:pt>
    <dgm:pt modelId="{5D6E8B9E-FA32-4D4E-876E-15CD91E1FA3E}">
      <dgm:prSet/>
      <dgm:spPr/>
      <dgm:t>
        <a:bodyPr/>
        <a:lstStyle/>
        <a:p>
          <a:pPr rtl="0"/>
          <a:r>
            <a:rPr lang="en-US" dirty="0"/>
            <a:t>Finding groups of similar firms based on profitability, growth rate, market size, products, etc. </a:t>
          </a:r>
        </a:p>
      </dgm:t>
    </dgm:pt>
    <dgm:pt modelId="{1FBBD5BD-3EC2-406A-BE76-7AF06EB4E049}" type="parTrans" cxnId="{CB92F1CE-B6D7-45CF-91E9-3639B2D4EF59}">
      <dgm:prSet/>
      <dgm:spPr/>
      <dgm:t>
        <a:bodyPr/>
        <a:lstStyle/>
        <a:p>
          <a:endParaRPr lang="en-US"/>
        </a:p>
      </dgm:t>
    </dgm:pt>
    <dgm:pt modelId="{5B8592F4-1AE2-4DD8-A74D-B17755B75B99}" type="sibTrans" cxnId="{CB92F1CE-B6D7-45CF-91E9-3639B2D4EF59}">
      <dgm:prSet/>
      <dgm:spPr/>
      <dgm:t>
        <a:bodyPr/>
        <a:lstStyle/>
        <a:p>
          <a:endParaRPr lang="en-US"/>
        </a:p>
      </dgm:t>
    </dgm:pt>
    <dgm:pt modelId="{93132498-92E5-4BD7-A0E4-3C57F9BC7FC9}">
      <dgm:prSet/>
      <dgm:spPr/>
      <dgm:t>
        <a:bodyPr/>
        <a:lstStyle/>
        <a:p>
          <a:pPr rtl="0"/>
          <a:r>
            <a:rPr lang="en-US" dirty="0"/>
            <a:t>Political forecasting</a:t>
          </a:r>
        </a:p>
      </dgm:t>
    </dgm:pt>
    <dgm:pt modelId="{9560DA8E-63A6-4C96-93EC-22D1FEFD86E0}" type="parTrans" cxnId="{FD22B9A6-7AE1-408F-B1B8-F85D3682D889}">
      <dgm:prSet/>
      <dgm:spPr/>
      <dgm:t>
        <a:bodyPr/>
        <a:lstStyle/>
        <a:p>
          <a:endParaRPr lang="en-US"/>
        </a:p>
      </dgm:t>
    </dgm:pt>
    <dgm:pt modelId="{F489E105-88E0-4FF0-9D40-FFDEB7279520}" type="sibTrans" cxnId="{FD22B9A6-7AE1-408F-B1B8-F85D3682D889}">
      <dgm:prSet/>
      <dgm:spPr/>
      <dgm:t>
        <a:bodyPr/>
        <a:lstStyle/>
        <a:p>
          <a:endParaRPr lang="en-US"/>
        </a:p>
      </dgm:t>
    </dgm:pt>
    <dgm:pt modelId="{8448E6A3-E23D-48C3-912A-FF4BCAAADB9A}">
      <dgm:prSet/>
      <dgm:spPr/>
      <dgm:t>
        <a:bodyPr/>
        <a:lstStyle/>
        <a:p>
          <a:pPr rtl="0"/>
          <a:r>
            <a:rPr lang="en-US" dirty="0"/>
            <a:t>Group neighborhoods by demographics, lifestyles and political view</a:t>
          </a:r>
        </a:p>
      </dgm:t>
    </dgm:pt>
    <dgm:pt modelId="{375BAE0F-2551-42A2-A4C1-466EEB5B051C}" type="parTrans" cxnId="{2924E710-66B7-4558-BF59-D20CA5CF3265}">
      <dgm:prSet/>
      <dgm:spPr/>
      <dgm:t>
        <a:bodyPr/>
        <a:lstStyle/>
        <a:p>
          <a:endParaRPr lang="en-US"/>
        </a:p>
      </dgm:t>
    </dgm:pt>
    <dgm:pt modelId="{3FB598DF-0E59-4757-8156-E47DC21C2E1E}" type="sibTrans" cxnId="{2924E710-66B7-4558-BF59-D20CA5CF3265}">
      <dgm:prSet/>
      <dgm:spPr/>
      <dgm:t>
        <a:bodyPr/>
        <a:lstStyle/>
        <a:p>
          <a:endParaRPr lang="en-US"/>
        </a:p>
      </dgm:t>
    </dgm:pt>
    <dgm:pt modelId="{19EECB4F-A5A0-4EF4-AF13-C03BFBDD6751}">
      <dgm:prSet/>
      <dgm:spPr/>
      <dgm:t>
        <a:bodyPr/>
        <a:lstStyle/>
        <a:p>
          <a:r>
            <a:rPr lang="en-US" dirty="0"/>
            <a:t>Biology</a:t>
          </a:r>
        </a:p>
      </dgm:t>
    </dgm:pt>
    <dgm:pt modelId="{0880DEDD-47E4-4D70-AFB0-EF2299902DAB}" type="parTrans" cxnId="{4F86D0C8-F131-44BE-904D-A0F56E402235}">
      <dgm:prSet/>
      <dgm:spPr/>
      <dgm:t>
        <a:bodyPr/>
        <a:lstStyle/>
        <a:p>
          <a:endParaRPr lang="en-US"/>
        </a:p>
      </dgm:t>
    </dgm:pt>
    <dgm:pt modelId="{5312A0D7-C70C-429C-BB1B-834D6E034F0E}" type="sibTrans" cxnId="{4F86D0C8-F131-44BE-904D-A0F56E402235}">
      <dgm:prSet/>
      <dgm:spPr/>
      <dgm:t>
        <a:bodyPr/>
        <a:lstStyle/>
        <a:p>
          <a:endParaRPr lang="en-US"/>
        </a:p>
      </dgm:t>
    </dgm:pt>
    <dgm:pt modelId="{AC82589B-382B-4BEE-B0E0-5FE4C5D5AE60}">
      <dgm:prSet/>
      <dgm:spPr/>
      <dgm:t>
        <a:bodyPr/>
        <a:lstStyle/>
        <a:p>
          <a:r>
            <a:rPr lang="en-US" dirty="0"/>
            <a:t>Finance</a:t>
          </a:r>
        </a:p>
      </dgm:t>
    </dgm:pt>
    <dgm:pt modelId="{D9FCFC24-4A9C-49EC-9DBF-D2B9FF8FFE45}" type="parTrans" cxnId="{239CA411-5927-46AB-A2D0-9D62125AD2AF}">
      <dgm:prSet/>
      <dgm:spPr/>
      <dgm:t>
        <a:bodyPr/>
        <a:lstStyle/>
        <a:p>
          <a:endParaRPr lang="en-US"/>
        </a:p>
      </dgm:t>
    </dgm:pt>
    <dgm:pt modelId="{8A7A374D-2058-4E50-A79C-E6EBFE021CA8}" type="sibTrans" cxnId="{239CA411-5927-46AB-A2D0-9D62125AD2AF}">
      <dgm:prSet/>
      <dgm:spPr/>
      <dgm:t>
        <a:bodyPr/>
        <a:lstStyle/>
        <a:p>
          <a:endParaRPr lang="en-US"/>
        </a:p>
      </dgm:t>
    </dgm:pt>
    <dgm:pt modelId="{B34FE8F6-3576-45CB-B99A-3DF7DC19441A}">
      <dgm:prSet/>
      <dgm:spPr/>
      <dgm:t>
        <a:bodyPr/>
        <a:lstStyle/>
        <a:p>
          <a:r>
            <a:rPr lang="en-US"/>
            <a:t>Group similar plants into species</a:t>
          </a:r>
          <a:endParaRPr lang="en-US" dirty="0"/>
        </a:p>
      </dgm:t>
    </dgm:pt>
    <dgm:pt modelId="{3959C49B-1C15-4C45-AC4A-FC0F9F344F80}" type="parTrans" cxnId="{F5CCF4B9-5EFB-4C41-8116-EDD99B666103}">
      <dgm:prSet/>
      <dgm:spPr/>
      <dgm:t>
        <a:bodyPr/>
        <a:lstStyle/>
        <a:p>
          <a:endParaRPr lang="en-US"/>
        </a:p>
      </dgm:t>
    </dgm:pt>
    <dgm:pt modelId="{67C99B37-84E3-490C-AF0B-46DCA8AF4772}" type="sibTrans" cxnId="{F5CCF4B9-5EFB-4C41-8116-EDD99B666103}">
      <dgm:prSet/>
      <dgm:spPr/>
      <dgm:t>
        <a:bodyPr/>
        <a:lstStyle/>
        <a:p>
          <a:endParaRPr lang="en-US"/>
        </a:p>
      </dgm:t>
    </dgm:pt>
    <dgm:pt modelId="{B7A87D4D-AFC2-4AA4-9D32-8AF79AB00664}">
      <dgm:prSet/>
      <dgm:spPr/>
      <dgm:t>
        <a:bodyPr/>
        <a:lstStyle/>
        <a:p>
          <a:r>
            <a:rPr lang="en-US" dirty="0"/>
            <a:t>Define groups of similar stocks based on financial characteristics, and select stocks from different groups to create balanced portfolios </a:t>
          </a:r>
        </a:p>
      </dgm:t>
    </dgm:pt>
    <dgm:pt modelId="{4280565B-2BAE-4D00-919B-FA574F0C2758}" type="parTrans" cxnId="{233D68F4-F9B5-47AC-86DC-74E21A2A38A9}">
      <dgm:prSet/>
      <dgm:spPr/>
      <dgm:t>
        <a:bodyPr/>
        <a:lstStyle/>
        <a:p>
          <a:endParaRPr lang="en-US"/>
        </a:p>
      </dgm:t>
    </dgm:pt>
    <dgm:pt modelId="{A9B69E5F-E488-4614-A835-A7FF57AB20A4}" type="sibTrans" cxnId="{233D68F4-F9B5-47AC-86DC-74E21A2A38A9}">
      <dgm:prSet/>
      <dgm:spPr/>
      <dgm:t>
        <a:bodyPr/>
        <a:lstStyle/>
        <a:p>
          <a:endParaRPr lang="en-US"/>
        </a:p>
      </dgm:t>
    </dgm:pt>
    <dgm:pt modelId="{9B9D824B-10B3-4608-A9B5-33B17E7030AC}" type="pres">
      <dgm:prSet presAssocID="{6C73FD4B-24C6-4BB8-AD81-52AD76726244}" presName="linear" presStyleCnt="0">
        <dgm:presLayoutVars>
          <dgm:animLvl val="lvl"/>
          <dgm:resizeHandles val="exact"/>
        </dgm:presLayoutVars>
      </dgm:prSet>
      <dgm:spPr/>
    </dgm:pt>
    <dgm:pt modelId="{F055EC0B-DE17-4926-9587-EE972A97B281}" type="pres">
      <dgm:prSet presAssocID="{4BB4B1BE-6054-48C9-ACAE-BDAABB6F010C}" presName="parentText" presStyleLbl="node1" presStyleIdx="0" presStyleCnt="5">
        <dgm:presLayoutVars>
          <dgm:chMax val="0"/>
          <dgm:bulletEnabled val="1"/>
        </dgm:presLayoutVars>
      </dgm:prSet>
      <dgm:spPr/>
    </dgm:pt>
    <dgm:pt modelId="{D15862C6-E246-4C66-830D-64169A0E8A3B}" type="pres">
      <dgm:prSet presAssocID="{4BB4B1BE-6054-48C9-ACAE-BDAABB6F010C}" presName="childText" presStyleLbl="revTx" presStyleIdx="0" presStyleCnt="5">
        <dgm:presLayoutVars>
          <dgm:bulletEnabled val="1"/>
        </dgm:presLayoutVars>
      </dgm:prSet>
      <dgm:spPr/>
    </dgm:pt>
    <dgm:pt modelId="{8C2BEF87-7D9B-49D9-AB13-430E3E29EA0E}" type="pres">
      <dgm:prSet presAssocID="{8C857017-FAEC-47EB-A864-540FEBAFC405}" presName="parentText" presStyleLbl="node1" presStyleIdx="1" presStyleCnt="5">
        <dgm:presLayoutVars>
          <dgm:chMax val="0"/>
          <dgm:bulletEnabled val="1"/>
        </dgm:presLayoutVars>
      </dgm:prSet>
      <dgm:spPr/>
    </dgm:pt>
    <dgm:pt modelId="{D24EA1E3-4048-4B26-8E93-7BF273CEACCC}" type="pres">
      <dgm:prSet presAssocID="{8C857017-FAEC-47EB-A864-540FEBAFC405}" presName="childText" presStyleLbl="revTx" presStyleIdx="1" presStyleCnt="5">
        <dgm:presLayoutVars>
          <dgm:bulletEnabled val="1"/>
        </dgm:presLayoutVars>
      </dgm:prSet>
      <dgm:spPr/>
    </dgm:pt>
    <dgm:pt modelId="{C5E6C4A0-BBE0-4361-ABBF-E7A72A58E4DF}" type="pres">
      <dgm:prSet presAssocID="{93132498-92E5-4BD7-A0E4-3C57F9BC7FC9}" presName="parentText" presStyleLbl="node1" presStyleIdx="2" presStyleCnt="5">
        <dgm:presLayoutVars>
          <dgm:chMax val="0"/>
          <dgm:bulletEnabled val="1"/>
        </dgm:presLayoutVars>
      </dgm:prSet>
      <dgm:spPr/>
    </dgm:pt>
    <dgm:pt modelId="{7766C437-C2A4-48D2-B250-12ABA168E9FA}" type="pres">
      <dgm:prSet presAssocID="{93132498-92E5-4BD7-A0E4-3C57F9BC7FC9}" presName="childText" presStyleLbl="revTx" presStyleIdx="2" presStyleCnt="5">
        <dgm:presLayoutVars>
          <dgm:bulletEnabled val="1"/>
        </dgm:presLayoutVars>
      </dgm:prSet>
      <dgm:spPr/>
    </dgm:pt>
    <dgm:pt modelId="{652684B1-779F-4084-8691-A04450CE2D07}" type="pres">
      <dgm:prSet presAssocID="{19EECB4F-A5A0-4EF4-AF13-C03BFBDD6751}" presName="parentText" presStyleLbl="node1" presStyleIdx="3" presStyleCnt="5">
        <dgm:presLayoutVars>
          <dgm:chMax val="0"/>
          <dgm:bulletEnabled val="1"/>
        </dgm:presLayoutVars>
      </dgm:prSet>
      <dgm:spPr/>
    </dgm:pt>
    <dgm:pt modelId="{7D2FC260-AEE7-46F3-ACF9-F136453E642F}" type="pres">
      <dgm:prSet presAssocID="{19EECB4F-A5A0-4EF4-AF13-C03BFBDD6751}" presName="childText" presStyleLbl="revTx" presStyleIdx="3" presStyleCnt="5">
        <dgm:presLayoutVars>
          <dgm:bulletEnabled val="1"/>
        </dgm:presLayoutVars>
      </dgm:prSet>
      <dgm:spPr/>
    </dgm:pt>
    <dgm:pt modelId="{992AD579-E95B-4034-8AC7-8A9CB0A2A49E}" type="pres">
      <dgm:prSet presAssocID="{AC82589B-382B-4BEE-B0E0-5FE4C5D5AE60}" presName="parentText" presStyleLbl="node1" presStyleIdx="4" presStyleCnt="5">
        <dgm:presLayoutVars>
          <dgm:chMax val="0"/>
          <dgm:bulletEnabled val="1"/>
        </dgm:presLayoutVars>
      </dgm:prSet>
      <dgm:spPr/>
    </dgm:pt>
    <dgm:pt modelId="{EFA9AC47-C3C8-4E72-9E91-2D96CB7EBE49}" type="pres">
      <dgm:prSet presAssocID="{AC82589B-382B-4BEE-B0E0-5FE4C5D5AE60}" presName="childText" presStyleLbl="revTx" presStyleIdx="4" presStyleCnt="5">
        <dgm:presLayoutVars>
          <dgm:bulletEnabled val="1"/>
        </dgm:presLayoutVars>
      </dgm:prSet>
      <dgm:spPr/>
    </dgm:pt>
  </dgm:ptLst>
  <dgm:cxnLst>
    <dgm:cxn modelId="{2924E710-66B7-4558-BF59-D20CA5CF3265}" srcId="{93132498-92E5-4BD7-A0E4-3C57F9BC7FC9}" destId="{8448E6A3-E23D-48C3-912A-FF4BCAAADB9A}" srcOrd="0" destOrd="0" parTransId="{375BAE0F-2551-42A2-A4C1-466EEB5B051C}" sibTransId="{3FB598DF-0E59-4757-8156-E47DC21C2E1E}"/>
    <dgm:cxn modelId="{239CA411-5927-46AB-A2D0-9D62125AD2AF}" srcId="{6C73FD4B-24C6-4BB8-AD81-52AD76726244}" destId="{AC82589B-382B-4BEE-B0E0-5FE4C5D5AE60}" srcOrd="4" destOrd="0" parTransId="{D9FCFC24-4A9C-49EC-9DBF-D2B9FF8FFE45}" sibTransId="{8A7A374D-2058-4E50-A79C-E6EBFE021CA8}"/>
    <dgm:cxn modelId="{0E39501F-3CD4-4FA0-AD38-275884F6BCF9}" type="presOf" srcId="{19EECB4F-A5A0-4EF4-AF13-C03BFBDD6751}" destId="{652684B1-779F-4084-8691-A04450CE2D07}" srcOrd="0" destOrd="0" presId="urn:microsoft.com/office/officeart/2005/8/layout/vList2"/>
    <dgm:cxn modelId="{D8DE931F-7183-4621-B686-8B68A46E8A35}" type="presOf" srcId="{4F3EA61E-B41A-4FA7-900F-C90D9EBE2154}" destId="{D15862C6-E246-4C66-830D-64169A0E8A3B}" srcOrd="0" destOrd="0" presId="urn:microsoft.com/office/officeart/2005/8/layout/vList2"/>
    <dgm:cxn modelId="{2AC9A12D-FF39-4210-A181-E92E0D48C2EA}" type="presOf" srcId="{B34FE8F6-3576-45CB-B99A-3DF7DC19441A}" destId="{7D2FC260-AEE7-46F3-ACF9-F136453E642F}" srcOrd="0" destOrd="0" presId="urn:microsoft.com/office/officeart/2005/8/layout/vList2"/>
    <dgm:cxn modelId="{C7E63952-3A1B-4CF4-B31F-5B8951FA606B}" type="presOf" srcId="{8448E6A3-E23D-48C3-912A-FF4BCAAADB9A}" destId="{7766C437-C2A4-48D2-B250-12ABA168E9FA}" srcOrd="0" destOrd="0" presId="urn:microsoft.com/office/officeart/2005/8/layout/vList2"/>
    <dgm:cxn modelId="{421F8255-5327-447D-81CC-BCC073FC3396}" type="presOf" srcId="{8C857017-FAEC-47EB-A864-540FEBAFC405}" destId="{8C2BEF87-7D9B-49D9-AB13-430E3E29EA0E}" srcOrd="0" destOrd="0" presId="urn:microsoft.com/office/officeart/2005/8/layout/vList2"/>
    <dgm:cxn modelId="{B1262895-D2CA-4054-9144-34A54464CA76}" type="presOf" srcId="{93132498-92E5-4BD7-A0E4-3C57F9BC7FC9}" destId="{C5E6C4A0-BBE0-4361-ABBF-E7A72A58E4DF}" srcOrd="0" destOrd="0" presId="urn:microsoft.com/office/officeart/2005/8/layout/vList2"/>
    <dgm:cxn modelId="{2CE30D9F-A9FF-4549-8104-D59959660462}" srcId="{4BB4B1BE-6054-48C9-ACAE-BDAABB6F010C}" destId="{4F3EA61E-B41A-4FA7-900F-C90D9EBE2154}" srcOrd="0" destOrd="0" parTransId="{E6D41D73-A3A1-45C3-9E30-C85F7BB5DC43}" sibTransId="{77C92D19-2DE3-4118-92E6-D3BEFF1A2E88}"/>
    <dgm:cxn modelId="{FDB4AAA2-B95A-4F8C-AA68-F228991AFA7F}" type="presOf" srcId="{4BB4B1BE-6054-48C9-ACAE-BDAABB6F010C}" destId="{F055EC0B-DE17-4926-9587-EE972A97B281}" srcOrd="0" destOrd="0" presId="urn:microsoft.com/office/officeart/2005/8/layout/vList2"/>
    <dgm:cxn modelId="{FD22B9A6-7AE1-408F-B1B8-F85D3682D889}" srcId="{6C73FD4B-24C6-4BB8-AD81-52AD76726244}" destId="{93132498-92E5-4BD7-A0E4-3C57F9BC7FC9}" srcOrd="2" destOrd="0" parTransId="{9560DA8E-63A6-4C96-93EC-22D1FEFD86E0}" sibTransId="{F489E105-88E0-4FF0-9D40-FFDEB7279520}"/>
    <dgm:cxn modelId="{E69A35A8-904A-48AC-8A7B-BC8F00526003}" type="presOf" srcId="{B7A87D4D-AFC2-4AA4-9D32-8AF79AB00664}" destId="{EFA9AC47-C3C8-4E72-9E91-2D96CB7EBE49}" srcOrd="0" destOrd="0" presId="urn:microsoft.com/office/officeart/2005/8/layout/vList2"/>
    <dgm:cxn modelId="{9ABA4DAB-B10F-4B9E-938E-5A3C306EB9F1}" type="presOf" srcId="{5D6E8B9E-FA32-4D4E-876E-15CD91E1FA3E}" destId="{D24EA1E3-4048-4B26-8E93-7BF273CEACCC}" srcOrd="0" destOrd="0" presId="urn:microsoft.com/office/officeart/2005/8/layout/vList2"/>
    <dgm:cxn modelId="{B9C9BCAB-0764-46FC-844D-EC214C05CF30}" type="presOf" srcId="{AC82589B-382B-4BEE-B0E0-5FE4C5D5AE60}" destId="{992AD579-E95B-4034-8AC7-8A9CB0A2A49E}" srcOrd="0" destOrd="0" presId="urn:microsoft.com/office/officeart/2005/8/layout/vList2"/>
    <dgm:cxn modelId="{F5CCF4B9-5EFB-4C41-8116-EDD99B666103}" srcId="{19EECB4F-A5A0-4EF4-AF13-C03BFBDD6751}" destId="{B34FE8F6-3576-45CB-B99A-3DF7DC19441A}" srcOrd="0" destOrd="0" parTransId="{3959C49B-1C15-4C45-AC4A-FC0F9F344F80}" sibTransId="{67C99B37-84E3-490C-AF0B-46DCA8AF4772}"/>
    <dgm:cxn modelId="{4F86D0C8-F131-44BE-904D-A0F56E402235}" srcId="{6C73FD4B-24C6-4BB8-AD81-52AD76726244}" destId="{19EECB4F-A5A0-4EF4-AF13-C03BFBDD6751}" srcOrd="3" destOrd="0" parTransId="{0880DEDD-47E4-4D70-AFB0-EF2299902DAB}" sibTransId="{5312A0D7-C70C-429C-BB1B-834D6E034F0E}"/>
    <dgm:cxn modelId="{CB92F1CE-B6D7-45CF-91E9-3639B2D4EF59}" srcId="{8C857017-FAEC-47EB-A864-540FEBAFC405}" destId="{5D6E8B9E-FA32-4D4E-876E-15CD91E1FA3E}" srcOrd="0" destOrd="0" parTransId="{1FBBD5BD-3EC2-406A-BE76-7AF06EB4E049}" sibTransId="{5B8592F4-1AE2-4DD8-A74D-B17755B75B99}"/>
    <dgm:cxn modelId="{13D41FDA-7DA2-46D6-98E4-9A8AC2C430F6}" type="presOf" srcId="{6C73FD4B-24C6-4BB8-AD81-52AD76726244}" destId="{9B9D824B-10B3-4608-A9B5-33B17E7030AC}" srcOrd="0" destOrd="0" presId="urn:microsoft.com/office/officeart/2005/8/layout/vList2"/>
    <dgm:cxn modelId="{2AE77FE9-CC04-4234-BA84-ED8C2A372E5C}" srcId="{6C73FD4B-24C6-4BB8-AD81-52AD76726244}" destId="{4BB4B1BE-6054-48C9-ACAE-BDAABB6F010C}" srcOrd="0" destOrd="0" parTransId="{D749E9E8-5FA7-4F4B-BD84-B88D46AA1388}" sibTransId="{CC1C81FE-5BE9-435C-BE9A-6B65BAC7256C}"/>
    <dgm:cxn modelId="{233D68F4-F9B5-47AC-86DC-74E21A2A38A9}" srcId="{AC82589B-382B-4BEE-B0E0-5FE4C5D5AE60}" destId="{B7A87D4D-AFC2-4AA4-9D32-8AF79AB00664}" srcOrd="0" destOrd="0" parTransId="{4280565B-2BAE-4D00-919B-FA574F0C2758}" sibTransId="{A9B69E5F-E488-4614-A835-A7FF57AB20A4}"/>
    <dgm:cxn modelId="{C2EBC7FA-D511-4093-AEA3-BBA8DD6928DC}" srcId="{6C73FD4B-24C6-4BB8-AD81-52AD76726244}" destId="{8C857017-FAEC-47EB-A864-540FEBAFC405}" srcOrd="1" destOrd="0" parTransId="{90EA4BB2-49C2-47C7-B8C0-04F8DBE13309}" sibTransId="{1AFF1C3F-4FF0-42E2-BAD1-F00BFE80CB4D}"/>
    <dgm:cxn modelId="{487F110E-CFA6-4062-87D6-E40DFA624B5A}" type="presParOf" srcId="{9B9D824B-10B3-4608-A9B5-33B17E7030AC}" destId="{F055EC0B-DE17-4926-9587-EE972A97B281}" srcOrd="0" destOrd="0" presId="urn:microsoft.com/office/officeart/2005/8/layout/vList2"/>
    <dgm:cxn modelId="{7CD20850-079B-4941-A331-60B898161BE3}" type="presParOf" srcId="{9B9D824B-10B3-4608-A9B5-33B17E7030AC}" destId="{D15862C6-E246-4C66-830D-64169A0E8A3B}" srcOrd="1" destOrd="0" presId="urn:microsoft.com/office/officeart/2005/8/layout/vList2"/>
    <dgm:cxn modelId="{2E2EA66E-0B31-46E1-91F2-9782D044223F}" type="presParOf" srcId="{9B9D824B-10B3-4608-A9B5-33B17E7030AC}" destId="{8C2BEF87-7D9B-49D9-AB13-430E3E29EA0E}" srcOrd="2" destOrd="0" presId="urn:microsoft.com/office/officeart/2005/8/layout/vList2"/>
    <dgm:cxn modelId="{2A419FB0-E87F-48F3-9F68-B21C1F08588F}" type="presParOf" srcId="{9B9D824B-10B3-4608-A9B5-33B17E7030AC}" destId="{D24EA1E3-4048-4B26-8E93-7BF273CEACCC}" srcOrd="3" destOrd="0" presId="urn:microsoft.com/office/officeart/2005/8/layout/vList2"/>
    <dgm:cxn modelId="{BC163950-85A3-4501-A7F0-703FED0C37E4}" type="presParOf" srcId="{9B9D824B-10B3-4608-A9B5-33B17E7030AC}" destId="{C5E6C4A0-BBE0-4361-ABBF-E7A72A58E4DF}" srcOrd="4" destOrd="0" presId="urn:microsoft.com/office/officeart/2005/8/layout/vList2"/>
    <dgm:cxn modelId="{5AF0F7B1-F712-480E-9272-005614E6A002}" type="presParOf" srcId="{9B9D824B-10B3-4608-A9B5-33B17E7030AC}" destId="{7766C437-C2A4-48D2-B250-12ABA168E9FA}" srcOrd="5" destOrd="0" presId="urn:microsoft.com/office/officeart/2005/8/layout/vList2"/>
    <dgm:cxn modelId="{4AFC653F-EE92-4D7B-AC74-5753370D4162}" type="presParOf" srcId="{9B9D824B-10B3-4608-A9B5-33B17E7030AC}" destId="{652684B1-779F-4084-8691-A04450CE2D07}" srcOrd="6" destOrd="0" presId="urn:microsoft.com/office/officeart/2005/8/layout/vList2"/>
    <dgm:cxn modelId="{1FED854F-03EC-42D8-B54B-2DDDA0C1A2D4}" type="presParOf" srcId="{9B9D824B-10B3-4608-A9B5-33B17E7030AC}" destId="{7D2FC260-AEE7-46F3-ACF9-F136453E642F}" srcOrd="7" destOrd="0" presId="urn:microsoft.com/office/officeart/2005/8/layout/vList2"/>
    <dgm:cxn modelId="{81574231-2DD1-4120-86EF-6518E67B0D76}" type="presParOf" srcId="{9B9D824B-10B3-4608-A9B5-33B17E7030AC}" destId="{992AD579-E95B-4034-8AC7-8A9CB0A2A49E}" srcOrd="8" destOrd="0" presId="urn:microsoft.com/office/officeart/2005/8/layout/vList2"/>
    <dgm:cxn modelId="{4AE3831A-5341-49F9-A750-FED782369A54}" type="presParOf" srcId="{9B9D824B-10B3-4608-A9B5-33B17E7030AC}" destId="{EFA9AC47-C3C8-4E72-9E91-2D96CB7EBE4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010730-F0C4-44EA-BDCF-298950062959}" type="doc">
      <dgm:prSet loTypeId="urn:microsoft.com/office/officeart/2005/8/layout/hList9" loCatId="list" qsTypeId="urn:microsoft.com/office/officeart/2005/8/quickstyle/simple4" qsCatId="simple" csTypeId="urn:microsoft.com/office/officeart/2005/8/colors/colorful1" csCatId="colorful" phldr="1"/>
      <dgm:spPr/>
      <dgm:t>
        <a:bodyPr/>
        <a:lstStyle/>
        <a:p>
          <a:endParaRPr lang="en-US"/>
        </a:p>
      </dgm:t>
    </dgm:pt>
    <dgm:pt modelId="{BA5C3578-B3AB-4CFE-8793-77C12FE30AD3}">
      <dgm:prSet custT="1"/>
      <dgm:spPr/>
      <dgm:t>
        <a:bodyPr/>
        <a:lstStyle/>
        <a:p>
          <a:pPr rtl="0"/>
          <a:r>
            <a:rPr lang="en-US" sz="1700" dirty="0"/>
            <a:t>Classification</a:t>
          </a:r>
        </a:p>
        <a:p>
          <a:pPr rtl="0"/>
          <a:r>
            <a:rPr lang="en-US" sz="1700" dirty="0"/>
            <a:t>(like Decision Trees)</a:t>
          </a:r>
        </a:p>
      </dgm:t>
    </dgm:pt>
    <dgm:pt modelId="{AFA3A85C-E305-4282-AC89-3EBB7A434FFD}" type="parTrans" cxnId="{0915CAF8-C28F-45EA-A354-45E17B872E5C}">
      <dgm:prSet/>
      <dgm:spPr/>
      <dgm:t>
        <a:bodyPr/>
        <a:lstStyle/>
        <a:p>
          <a:endParaRPr lang="en-US"/>
        </a:p>
      </dgm:t>
    </dgm:pt>
    <dgm:pt modelId="{F7358B2F-2ABA-48FE-ADB8-27292D6681B1}" type="sibTrans" cxnId="{0915CAF8-C28F-45EA-A354-45E17B872E5C}">
      <dgm:prSet/>
      <dgm:spPr/>
      <dgm:t>
        <a:bodyPr/>
        <a:lstStyle/>
        <a:p>
          <a:endParaRPr lang="en-US"/>
        </a:p>
      </dgm:t>
    </dgm:pt>
    <dgm:pt modelId="{3B5AA315-15BF-42EF-810C-04D568988149}">
      <dgm:prSet/>
      <dgm:spPr/>
      <dgm:t>
        <a:bodyPr/>
        <a:lstStyle/>
        <a:p>
          <a:pPr rtl="0"/>
          <a:r>
            <a:rPr lang="en-US" dirty="0"/>
            <a:t>People simply place items into categories</a:t>
          </a:r>
        </a:p>
      </dgm:t>
    </dgm:pt>
    <dgm:pt modelId="{FDBC7BF4-512D-4A54-B54C-A289C52933D4}" type="parTrans" cxnId="{43C08ADA-7FE7-40B9-AD68-620416461853}">
      <dgm:prSet/>
      <dgm:spPr/>
      <dgm:t>
        <a:bodyPr/>
        <a:lstStyle/>
        <a:p>
          <a:endParaRPr lang="en-US"/>
        </a:p>
      </dgm:t>
    </dgm:pt>
    <dgm:pt modelId="{E6569E5B-F7DB-43C1-9C8D-59D3A8E40269}" type="sibTrans" cxnId="{43C08ADA-7FE7-40B9-AD68-620416461853}">
      <dgm:prSet/>
      <dgm:spPr/>
      <dgm:t>
        <a:bodyPr/>
        <a:lstStyle/>
        <a:p>
          <a:endParaRPr lang="en-US"/>
        </a:p>
      </dgm:t>
    </dgm:pt>
    <dgm:pt modelId="{24169A92-93AD-425E-810D-5A2758ED27A5}">
      <dgm:prSet custT="1"/>
      <dgm:spPr/>
      <dgm:t>
        <a:bodyPr/>
        <a:lstStyle/>
        <a:p>
          <a:pPr rtl="0"/>
          <a:r>
            <a:rPr lang="en-US" sz="1700" dirty="0"/>
            <a:t>Simple categorization by attributes</a:t>
          </a:r>
        </a:p>
      </dgm:t>
    </dgm:pt>
    <dgm:pt modelId="{922EE465-6CBC-4887-BBD9-D36ED3C6F060}" type="parTrans" cxnId="{C8F71D3B-94A4-44C6-BB61-53D729EB4926}">
      <dgm:prSet/>
      <dgm:spPr/>
      <dgm:t>
        <a:bodyPr/>
        <a:lstStyle/>
        <a:p>
          <a:endParaRPr lang="en-US"/>
        </a:p>
      </dgm:t>
    </dgm:pt>
    <dgm:pt modelId="{58180E13-965C-4772-9D6D-F2A0ED47CD5B}" type="sibTrans" cxnId="{C8F71D3B-94A4-44C6-BB61-53D729EB4926}">
      <dgm:prSet/>
      <dgm:spPr/>
      <dgm:t>
        <a:bodyPr/>
        <a:lstStyle/>
        <a:p>
          <a:endParaRPr lang="en-US"/>
        </a:p>
      </dgm:t>
    </dgm:pt>
    <dgm:pt modelId="{35FB27DC-E682-48B6-83A5-8118719F853C}">
      <dgm:prSet/>
      <dgm:spPr/>
      <dgm:t>
        <a:bodyPr/>
        <a:lstStyle/>
        <a:p>
          <a:pPr rtl="0"/>
          <a:r>
            <a:rPr lang="en-US" dirty="0"/>
            <a:t>Dividing students into groups by last name</a:t>
          </a:r>
        </a:p>
      </dgm:t>
    </dgm:pt>
    <dgm:pt modelId="{C7792D0E-1B83-4833-A028-1C6A57195278}" type="parTrans" cxnId="{B91F2E75-3A11-48A6-8F5F-261B34039F7B}">
      <dgm:prSet/>
      <dgm:spPr/>
      <dgm:t>
        <a:bodyPr/>
        <a:lstStyle/>
        <a:p>
          <a:endParaRPr lang="en-US"/>
        </a:p>
      </dgm:t>
    </dgm:pt>
    <dgm:pt modelId="{50579270-F447-4D5C-8652-9AA153B950C9}" type="sibTrans" cxnId="{B91F2E75-3A11-48A6-8F5F-261B34039F7B}">
      <dgm:prSet/>
      <dgm:spPr/>
      <dgm:t>
        <a:bodyPr/>
        <a:lstStyle/>
        <a:p>
          <a:endParaRPr lang="en-US"/>
        </a:p>
      </dgm:t>
    </dgm:pt>
    <dgm:pt modelId="{8937E578-6750-4699-8407-3D26F31DBD72}" type="pres">
      <dgm:prSet presAssocID="{E5010730-F0C4-44EA-BDCF-298950062959}" presName="list" presStyleCnt="0">
        <dgm:presLayoutVars>
          <dgm:dir/>
          <dgm:animLvl val="lvl"/>
        </dgm:presLayoutVars>
      </dgm:prSet>
      <dgm:spPr/>
    </dgm:pt>
    <dgm:pt modelId="{FB9941C2-C1A0-4D9B-9F7F-27262D66C697}" type="pres">
      <dgm:prSet presAssocID="{BA5C3578-B3AB-4CFE-8793-77C12FE30AD3}" presName="posSpace" presStyleCnt="0"/>
      <dgm:spPr/>
    </dgm:pt>
    <dgm:pt modelId="{DB60E39E-D273-46B1-B21F-5DA258FA850B}" type="pres">
      <dgm:prSet presAssocID="{BA5C3578-B3AB-4CFE-8793-77C12FE30AD3}" presName="vertFlow" presStyleCnt="0"/>
      <dgm:spPr/>
    </dgm:pt>
    <dgm:pt modelId="{747AA3D2-495C-4BAC-9182-5DC5869B537A}" type="pres">
      <dgm:prSet presAssocID="{BA5C3578-B3AB-4CFE-8793-77C12FE30AD3}" presName="topSpace" presStyleCnt="0"/>
      <dgm:spPr/>
    </dgm:pt>
    <dgm:pt modelId="{EBFB1471-27F4-49B3-AC85-BFD50860E900}" type="pres">
      <dgm:prSet presAssocID="{BA5C3578-B3AB-4CFE-8793-77C12FE30AD3}" presName="firstComp" presStyleCnt="0"/>
      <dgm:spPr/>
    </dgm:pt>
    <dgm:pt modelId="{FBB6BEF8-511A-4305-BCE5-3013836AB018}" type="pres">
      <dgm:prSet presAssocID="{BA5C3578-B3AB-4CFE-8793-77C12FE30AD3}" presName="firstChild" presStyleLbl="bgAccFollowNode1" presStyleIdx="0" presStyleCnt="2" custScaleX="91332" custLinFactNeighborX="2364" custLinFactNeighborY="955"/>
      <dgm:spPr/>
    </dgm:pt>
    <dgm:pt modelId="{5CDAAD48-14A7-43A8-AC22-2EBCBE39C2CB}" type="pres">
      <dgm:prSet presAssocID="{BA5C3578-B3AB-4CFE-8793-77C12FE30AD3}" presName="firstChildTx" presStyleLbl="bgAccFollowNode1" presStyleIdx="0" presStyleCnt="2">
        <dgm:presLayoutVars>
          <dgm:bulletEnabled val="1"/>
        </dgm:presLayoutVars>
      </dgm:prSet>
      <dgm:spPr/>
    </dgm:pt>
    <dgm:pt modelId="{2B329DCA-084A-47FF-8651-E07F25856814}" type="pres">
      <dgm:prSet presAssocID="{BA5C3578-B3AB-4CFE-8793-77C12FE30AD3}" presName="negSpace" presStyleCnt="0"/>
      <dgm:spPr/>
    </dgm:pt>
    <dgm:pt modelId="{F1ABFFC1-E94B-4C03-A434-146358BD4466}" type="pres">
      <dgm:prSet presAssocID="{BA5C3578-B3AB-4CFE-8793-77C12FE30AD3}" presName="circle" presStyleLbl="node1" presStyleIdx="0" presStyleCnt="2" custScaleX="118685" custScaleY="116244"/>
      <dgm:spPr/>
    </dgm:pt>
    <dgm:pt modelId="{615E2830-DA8C-4D9E-9661-233F61A1E432}" type="pres">
      <dgm:prSet presAssocID="{F7358B2F-2ABA-48FE-ADB8-27292D6681B1}" presName="transSpace" presStyleCnt="0"/>
      <dgm:spPr/>
    </dgm:pt>
    <dgm:pt modelId="{2C62DD58-722D-4C2F-866E-8920E7579C04}" type="pres">
      <dgm:prSet presAssocID="{24169A92-93AD-425E-810D-5A2758ED27A5}" presName="posSpace" presStyleCnt="0"/>
      <dgm:spPr/>
    </dgm:pt>
    <dgm:pt modelId="{58C89965-C11E-4AC9-972C-35B41AD43C40}" type="pres">
      <dgm:prSet presAssocID="{24169A92-93AD-425E-810D-5A2758ED27A5}" presName="vertFlow" presStyleCnt="0"/>
      <dgm:spPr/>
    </dgm:pt>
    <dgm:pt modelId="{240B88B2-28D7-4FE6-967A-A31D5DC1FCD4}" type="pres">
      <dgm:prSet presAssocID="{24169A92-93AD-425E-810D-5A2758ED27A5}" presName="topSpace" presStyleCnt="0"/>
      <dgm:spPr/>
    </dgm:pt>
    <dgm:pt modelId="{341C45C7-D826-4DA5-8559-5E27B1BAA473}" type="pres">
      <dgm:prSet presAssocID="{24169A92-93AD-425E-810D-5A2758ED27A5}" presName="firstComp" presStyleCnt="0"/>
      <dgm:spPr/>
    </dgm:pt>
    <dgm:pt modelId="{870B6A89-FEAD-4814-A8FF-29FA619DCA77}" type="pres">
      <dgm:prSet presAssocID="{24169A92-93AD-425E-810D-5A2758ED27A5}" presName="firstChild" presStyleLbl="bgAccFollowNode1" presStyleIdx="1" presStyleCnt="2" custScaleX="100394" custLinFactNeighborX="20456" custLinFactNeighborY="-4541"/>
      <dgm:spPr/>
    </dgm:pt>
    <dgm:pt modelId="{670B4825-4408-425C-A364-0C70555CA0E1}" type="pres">
      <dgm:prSet presAssocID="{24169A92-93AD-425E-810D-5A2758ED27A5}" presName="firstChildTx" presStyleLbl="bgAccFollowNode1" presStyleIdx="1" presStyleCnt="2">
        <dgm:presLayoutVars>
          <dgm:bulletEnabled val="1"/>
        </dgm:presLayoutVars>
      </dgm:prSet>
      <dgm:spPr/>
    </dgm:pt>
    <dgm:pt modelId="{10361599-D2CF-41E3-8E9E-87AB4081BDAA}" type="pres">
      <dgm:prSet presAssocID="{24169A92-93AD-425E-810D-5A2758ED27A5}" presName="negSpace" presStyleCnt="0"/>
      <dgm:spPr/>
    </dgm:pt>
    <dgm:pt modelId="{D8248BE1-BD65-454D-A181-AB131DD77B82}" type="pres">
      <dgm:prSet presAssocID="{24169A92-93AD-425E-810D-5A2758ED27A5}" presName="circle" presStyleLbl="node1" presStyleIdx="1" presStyleCnt="2" custScaleX="121367" custScaleY="117059" custLinFactNeighborX="-9177" custLinFactNeighborY="-5478"/>
      <dgm:spPr/>
    </dgm:pt>
  </dgm:ptLst>
  <dgm:cxnLst>
    <dgm:cxn modelId="{11F13A03-383E-4F3F-B8BD-F1BD525C30D3}" type="presOf" srcId="{3B5AA315-15BF-42EF-810C-04D568988149}" destId="{FBB6BEF8-511A-4305-BCE5-3013836AB018}" srcOrd="0" destOrd="0" presId="urn:microsoft.com/office/officeart/2005/8/layout/hList9"/>
    <dgm:cxn modelId="{E101F10A-88C7-49B9-9F44-09029464752E}" type="presOf" srcId="{E5010730-F0C4-44EA-BDCF-298950062959}" destId="{8937E578-6750-4699-8407-3D26F31DBD72}" srcOrd="0" destOrd="0" presId="urn:microsoft.com/office/officeart/2005/8/layout/hList9"/>
    <dgm:cxn modelId="{3CA44922-5DDB-4CF3-A23E-A6B7F28F4828}" type="presOf" srcId="{35FB27DC-E682-48B6-83A5-8118719F853C}" destId="{670B4825-4408-425C-A364-0C70555CA0E1}" srcOrd="1" destOrd="0" presId="urn:microsoft.com/office/officeart/2005/8/layout/hList9"/>
    <dgm:cxn modelId="{96913529-A5F2-4296-8220-306316F581BD}" type="presOf" srcId="{3B5AA315-15BF-42EF-810C-04D568988149}" destId="{5CDAAD48-14A7-43A8-AC22-2EBCBE39C2CB}" srcOrd="1" destOrd="0" presId="urn:microsoft.com/office/officeart/2005/8/layout/hList9"/>
    <dgm:cxn modelId="{42359437-F003-4DC7-B43E-0EAE55F83AC3}" type="presOf" srcId="{24169A92-93AD-425E-810D-5A2758ED27A5}" destId="{D8248BE1-BD65-454D-A181-AB131DD77B82}" srcOrd="0" destOrd="0" presId="urn:microsoft.com/office/officeart/2005/8/layout/hList9"/>
    <dgm:cxn modelId="{C8F71D3B-94A4-44C6-BB61-53D729EB4926}" srcId="{E5010730-F0C4-44EA-BDCF-298950062959}" destId="{24169A92-93AD-425E-810D-5A2758ED27A5}" srcOrd="1" destOrd="0" parTransId="{922EE465-6CBC-4887-BBD9-D36ED3C6F060}" sibTransId="{58180E13-965C-4772-9D6D-F2A0ED47CD5B}"/>
    <dgm:cxn modelId="{B91F2E75-3A11-48A6-8F5F-261B34039F7B}" srcId="{24169A92-93AD-425E-810D-5A2758ED27A5}" destId="{35FB27DC-E682-48B6-83A5-8118719F853C}" srcOrd="0" destOrd="0" parTransId="{C7792D0E-1B83-4833-A028-1C6A57195278}" sibTransId="{50579270-F447-4D5C-8652-9AA153B950C9}"/>
    <dgm:cxn modelId="{84EDA596-52A1-4D79-B46B-78023E3BFE48}" type="presOf" srcId="{35FB27DC-E682-48B6-83A5-8118719F853C}" destId="{870B6A89-FEAD-4814-A8FF-29FA619DCA77}" srcOrd="0" destOrd="0" presId="urn:microsoft.com/office/officeart/2005/8/layout/hList9"/>
    <dgm:cxn modelId="{43C08ADA-7FE7-40B9-AD68-620416461853}" srcId="{BA5C3578-B3AB-4CFE-8793-77C12FE30AD3}" destId="{3B5AA315-15BF-42EF-810C-04D568988149}" srcOrd="0" destOrd="0" parTransId="{FDBC7BF4-512D-4A54-B54C-A289C52933D4}" sibTransId="{E6569E5B-F7DB-43C1-9C8D-59D3A8E40269}"/>
    <dgm:cxn modelId="{0CE26EE9-DDB0-47BE-8B29-5E21B03ED4DF}" type="presOf" srcId="{BA5C3578-B3AB-4CFE-8793-77C12FE30AD3}" destId="{F1ABFFC1-E94B-4C03-A434-146358BD4466}" srcOrd="0" destOrd="0" presId="urn:microsoft.com/office/officeart/2005/8/layout/hList9"/>
    <dgm:cxn modelId="{0915CAF8-C28F-45EA-A354-45E17B872E5C}" srcId="{E5010730-F0C4-44EA-BDCF-298950062959}" destId="{BA5C3578-B3AB-4CFE-8793-77C12FE30AD3}" srcOrd="0" destOrd="0" parTransId="{AFA3A85C-E305-4282-AC89-3EBB7A434FFD}" sibTransId="{F7358B2F-2ABA-48FE-ADB8-27292D6681B1}"/>
    <dgm:cxn modelId="{F1566679-67A4-4E5C-9A90-69D679400963}" type="presParOf" srcId="{8937E578-6750-4699-8407-3D26F31DBD72}" destId="{FB9941C2-C1A0-4D9B-9F7F-27262D66C697}" srcOrd="0" destOrd="0" presId="urn:microsoft.com/office/officeart/2005/8/layout/hList9"/>
    <dgm:cxn modelId="{C62E20C0-8AA7-40E7-8EF7-C7C5FB7AE1BC}" type="presParOf" srcId="{8937E578-6750-4699-8407-3D26F31DBD72}" destId="{DB60E39E-D273-46B1-B21F-5DA258FA850B}" srcOrd="1" destOrd="0" presId="urn:microsoft.com/office/officeart/2005/8/layout/hList9"/>
    <dgm:cxn modelId="{1A5A73AA-4AF8-4F79-87F4-4224341F1BEE}" type="presParOf" srcId="{DB60E39E-D273-46B1-B21F-5DA258FA850B}" destId="{747AA3D2-495C-4BAC-9182-5DC5869B537A}" srcOrd="0" destOrd="0" presId="urn:microsoft.com/office/officeart/2005/8/layout/hList9"/>
    <dgm:cxn modelId="{B3E48DCB-18CE-4DE0-AAA3-46577646C6FE}" type="presParOf" srcId="{DB60E39E-D273-46B1-B21F-5DA258FA850B}" destId="{EBFB1471-27F4-49B3-AC85-BFD50860E900}" srcOrd="1" destOrd="0" presId="urn:microsoft.com/office/officeart/2005/8/layout/hList9"/>
    <dgm:cxn modelId="{1C742954-EDFF-48C2-9ED6-52D255A79810}" type="presParOf" srcId="{EBFB1471-27F4-49B3-AC85-BFD50860E900}" destId="{FBB6BEF8-511A-4305-BCE5-3013836AB018}" srcOrd="0" destOrd="0" presId="urn:microsoft.com/office/officeart/2005/8/layout/hList9"/>
    <dgm:cxn modelId="{C1846D4B-CAEB-44AE-83CC-402E84EE702B}" type="presParOf" srcId="{EBFB1471-27F4-49B3-AC85-BFD50860E900}" destId="{5CDAAD48-14A7-43A8-AC22-2EBCBE39C2CB}" srcOrd="1" destOrd="0" presId="urn:microsoft.com/office/officeart/2005/8/layout/hList9"/>
    <dgm:cxn modelId="{9D2053C9-452D-4717-B7D8-69580944F396}" type="presParOf" srcId="{8937E578-6750-4699-8407-3D26F31DBD72}" destId="{2B329DCA-084A-47FF-8651-E07F25856814}" srcOrd="2" destOrd="0" presId="urn:microsoft.com/office/officeart/2005/8/layout/hList9"/>
    <dgm:cxn modelId="{F6989FA7-8FC2-4091-9894-717768E6B25B}" type="presParOf" srcId="{8937E578-6750-4699-8407-3D26F31DBD72}" destId="{F1ABFFC1-E94B-4C03-A434-146358BD4466}" srcOrd="3" destOrd="0" presId="urn:microsoft.com/office/officeart/2005/8/layout/hList9"/>
    <dgm:cxn modelId="{F68043A2-6327-45DA-B401-116184E31FDA}" type="presParOf" srcId="{8937E578-6750-4699-8407-3D26F31DBD72}" destId="{615E2830-DA8C-4D9E-9661-233F61A1E432}" srcOrd="4" destOrd="0" presId="urn:microsoft.com/office/officeart/2005/8/layout/hList9"/>
    <dgm:cxn modelId="{273098A6-57EB-424A-B240-D0B1A3773B76}" type="presParOf" srcId="{8937E578-6750-4699-8407-3D26F31DBD72}" destId="{2C62DD58-722D-4C2F-866E-8920E7579C04}" srcOrd="5" destOrd="0" presId="urn:microsoft.com/office/officeart/2005/8/layout/hList9"/>
    <dgm:cxn modelId="{4383D261-4707-438A-B69C-0175AC2395EA}" type="presParOf" srcId="{8937E578-6750-4699-8407-3D26F31DBD72}" destId="{58C89965-C11E-4AC9-972C-35B41AD43C40}" srcOrd="6" destOrd="0" presId="urn:microsoft.com/office/officeart/2005/8/layout/hList9"/>
    <dgm:cxn modelId="{4CDA8A16-0DB0-4522-A4F4-DCC77CBB8283}" type="presParOf" srcId="{58C89965-C11E-4AC9-972C-35B41AD43C40}" destId="{240B88B2-28D7-4FE6-967A-A31D5DC1FCD4}" srcOrd="0" destOrd="0" presId="urn:microsoft.com/office/officeart/2005/8/layout/hList9"/>
    <dgm:cxn modelId="{E0BCAFDE-166E-48EE-8237-E086455BE1D6}" type="presParOf" srcId="{58C89965-C11E-4AC9-972C-35B41AD43C40}" destId="{341C45C7-D826-4DA5-8559-5E27B1BAA473}" srcOrd="1" destOrd="0" presId="urn:microsoft.com/office/officeart/2005/8/layout/hList9"/>
    <dgm:cxn modelId="{C7C34441-270E-4CA3-B19F-86342A620EAF}" type="presParOf" srcId="{341C45C7-D826-4DA5-8559-5E27B1BAA473}" destId="{870B6A89-FEAD-4814-A8FF-29FA619DCA77}" srcOrd="0" destOrd="0" presId="urn:microsoft.com/office/officeart/2005/8/layout/hList9"/>
    <dgm:cxn modelId="{B4E3979A-0FC4-40FF-88EF-8DA106BFCECF}" type="presParOf" srcId="{341C45C7-D826-4DA5-8559-5E27B1BAA473}" destId="{670B4825-4408-425C-A364-0C70555CA0E1}" srcOrd="1" destOrd="0" presId="urn:microsoft.com/office/officeart/2005/8/layout/hList9"/>
    <dgm:cxn modelId="{091F8778-B435-4A01-ACA7-9C7978C3D7C4}" type="presParOf" srcId="{8937E578-6750-4699-8407-3D26F31DBD72}" destId="{10361599-D2CF-41E3-8E9E-87AB4081BDAA}" srcOrd="7" destOrd="0" presId="urn:microsoft.com/office/officeart/2005/8/layout/hList9"/>
    <dgm:cxn modelId="{42C44E16-CF52-4E6B-B0EE-AFCB46C4D2F8}" type="presParOf" srcId="{8937E578-6750-4699-8407-3D26F31DBD72}" destId="{D8248BE1-BD65-454D-A181-AB131DD77B82}"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96E0CB6-9900-4CAE-B568-81BAD14FBE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D4E49C3-CFBC-4941-BD16-B7CAE2815F59}">
      <dgm:prSet/>
      <dgm:spPr/>
      <dgm:t>
        <a:bodyPr/>
        <a:lstStyle/>
        <a:p>
          <a:pPr rtl="0"/>
          <a:r>
            <a:rPr lang="en-US" dirty="0"/>
            <a:t>The clusters must be learned from the data, not from external specifications.</a:t>
          </a:r>
        </a:p>
      </dgm:t>
    </dgm:pt>
    <dgm:pt modelId="{8A3EE400-A7C9-49A4-A7D7-E9B78694CBF0}" type="parTrans" cxnId="{DCC86B98-FBBB-4A67-8B48-ED4D1726CD2D}">
      <dgm:prSet/>
      <dgm:spPr/>
      <dgm:t>
        <a:bodyPr/>
        <a:lstStyle/>
        <a:p>
          <a:endParaRPr lang="en-US"/>
        </a:p>
      </dgm:t>
    </dgm:pt>
    <dgm:pt modelId="{5373A55D-2526-4D30-B5FC-5753E765B1F1}" type="sibTrans" cxnId="{DCC86B98-FBBB-4A67-8B48-ED4D1726CD2D}">
      <dgm:prSet/>
      <dgm:spPr/>
      <dgm:t>
        <a:bodyPr/>
        <a:lstStyle/>
        <a:p>
          <a:endParaRPr lang="en-US"/>
        </a:p>
      </dgm:t>
    </dgm:pt>
    <dgm:pt modelId="{12A25CB6-E4BB-4E2C-B0D6-753B7FDF0287}">
      <dgm:prSet/>
      <dgm:spPr/>
      <dgm:t>
        <a:bodyPr/>
        <a:lstStyle/>
        <a:p>
          <a:pPr rtl="0"/>
          <a:r>
            <a:rPr lang="en-US" dirty="0"/>
            <a:t>Creating the “buckets” beforehand is categorization, but not clustering.</a:t>
          </a:r>
        </a:p>
      </dgm:t>
    </dgm:pt>
    <dgm:pt modelId="{077994D5-EB21-4574-8A18-B2860C791235}" type="parTrans" cxnId="{956D3A47-52EF-4877-97EA-2E1B7DCA4C5A}">
      <dgm:prSet/>
      <dgm:spPr/>
      <dgm:t>
        <a:bodyPr/>
        <a:lstStyle/>
        <a:p>
          <a:endParaRPr lang="en-US"/>
        </a:p>
      </dgm:t>
    </dgm:pt>
    <dgm:pt modelId="{3464E0EA-8CC7-4B0F-85AE-99110237C702}" type="sibTrans" cxnId="{956D3A47-52EF-4877-97EA-2E1B7DCA4C5A}">
      <dgm:prSet/>
      <dgm:spPr/>
      <dgm:t>
        <a:bodyPr/>
        <a:lstStyle/>
        <a:p>
          <a:endParaRPr lang="en-US"/>
        </a:p>
      </dgm:t>
    </dgm:pt>
    <dgm:pt modelId="{587245E4-32DA-41B2-8C5B-14CA80AB5B47}" type="pres">
      <dgm:prSet presAssocID="{596E0CB6-9900-4CAE-B568-81BAD14FBE74}" presName="diagram" presStyleCnt="0">
        <dgm:presLayoutVars>
          <dgm:dir/>
          <dgm:resizeHandles val="exact"/>
        </dgm:presLayoutVars>
      </dgm:prSet>
      <dgm:spPr/>
    </dgm:pt>
    <dgm:pt modelId="{9FDB8E14-171D-4F74-8500-3A524C8F9E25}" type="pres">
      <dgm:prSet presAssocID="{5D4E49C3-CFBC-4941-BD16-B7CAE2815F59}" presName="node" presStyleLbl="node1" presStyleIdx="0" presStyleCnt="2" custLinFactNeighborX="-10028">
        <dgm:presLayoutVars>
          <dgm:bulletEnabled val="1"/>
        </dgm:presLayoutVars>
      </dgm:prSet>
      <dgm:spPr/>
    </dgm:pt>
    <dgm:pt modelId="{0F9353F6-4BC0-48EB-849F-4F56758E05A9}" type="pres">
      <dgm:prSet presAssocID="{5373A55D-2526-4D30-B5FC-5753E765B1F1}" presName="sibTrans" presStyleCnt="0"/>
      <dgm:spPr/>
    </dgm:pt>
    <dgm:pt modelId="{8DB5AA51-2C1D-4BCE-97BD-2B7662D15A37}" type="pres">
      <dgm:prSet presAssocID="{12A25CB6-E4BB-4E2C-B0D6-753B7FDF0287}" presName="node" presStyleLbl="node1" presStyleIdx="1" presStyleCnt="2" custLinFactNeighborX="10028">
        <dgm:presLayoutVars>
          <dgm:bulletEnabled val="1"/>
        </dgm:presLayoutVars>
      </dgm:prSet>
      <dgm:spPr/>
    </dgm:pt>
  </dgm:ptLst>
  <dgm:cxnLst>
    <dgm:cxn modelId="{0E2F5634-F0E5-427F-A6A6-A709465BED58}" type="presOf" srcId="{12A25CB6-E4BB-4E2C-B0D6-753B7FDF0287}" destId="{8DB5AA51-2C1D-4BCE-97BD-2B7662D15A37}" srcOrd="0" destOrd="0" presId="urn:microsoft.com/office/officeart/2005/8/layout/default"/>
    <dgm:cxn modelId="{956D3A47-52EF-4877-97EA-2E1B7DCA4C5A}" srcId="{596E0CB6-9900-4CAE-B568-81BAD14FBE74}" destId="{12A25CB6-E4BB-4E2C-B0D6-753B7FDF0287}" srcOrd="1" destOrd="0" parTransId="{077994D5-EB21-4574-8A18-B2860C791235}" sibTransId="{3464E0EA-8CC7-4B0F-85AE-99110237C702}"/>
    <dgm:cxn modelId="{58574283-BD63-48D8-83A0-B264B20BAEB3}" type="presOf" srcId="{5D4E49C3-CFBC-4941-BD16-B7CAE2815F59}" destId="{9FDB8E14-171D-4F74-8500-3A524C8F9E25}" srcOrd="0" destOrd="0" presId="urn:microsoft.com/office/officeart/2005/8/layout/default"/>
    <dgm:cxn modelId="{DCC86B98-FBBB-4A67-8B48-ED4D1726CD2D}" srcId="{596E0CB6-9900-4CAE-B568-81BAD14FBE74}" destId="{5D4E49C3-CFBC-4941-BD16-B7CAE2815F59}" srcOrd="0" destOrd="0" parTransId="{8A3EE400-A7C9-49A4-A7D7-E9B78694CBF0}" sibTransId="{5373A55D-2526-4D30-B5FC-5753E765B1F1}"/>
    <dgm:cxn modelId="{1F6651F4-B663-467E-B114-75433C87C005}" type="presOf" srcId="{596E0CB6-9900-4CAE-B568-81BAD14FBE74}" destId="{587245E4-32DA-41B2-8C5B-14CA80AB5B47}" srcOrd="0" destOrd="0" presId="urn:microsoft.com/office/officeart/2005/8/layout/default"/>
    <dgm:cxn modelId="{C04A2DC4-0BE3-4E22-AF9D-5AEC04A7653A}" type="presParOf" srcId="{587245E4-32DA-41B2-8C5B-14CA80AB5B47}" destId="{9FDB8E14-171D-4F74-8500-3A524C8F9E25}" srcOrd="0" destOrd="0" presId="urn:microsoft.com/office/officeart/2005/8/layout/default"/>
    <dgm:cxn modelId="{22A2962C-C3BA-4AC5-9AFA-3928B31D7CDF}" type="presParOf" srcId="{587245E4-32DA-41B2-8C5B-14CA80AB5B47}" destId="{0F9353F6-4BC0-48EB-849F-4F56758E05A9}" srcOrd="1" destOrd="0" presId="urn:microsoft.com/office/officeart/2005/8/layout/default"/>
    <dgm:cxn modelId="{E480E3B0-E32A-44EE-9A0C-E5AB5C917E77}" type="presParOf" srcId="{587245E4-32DA-41B2-8C5B-14CA80AB5B47}" destId="{8DB5AA51-2C1D-4BCE-97BD-2B7662D15A37}"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DAE6000-BFB4-4C25-B7DC-28C9BEBBC33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481DD6BE-7F57-4E3C-8D38-422F4A431C59}">
      <dgm:prSet custT="1"/>
      <dgm:spPr/>
      <dgm:t>
        <a:bodyPr/>
        <a:lstStyle/>
        <a:p>
          <a:pPr rtl="0"/>
          <a:r>
            <a:rPr lang="en-US" sz="2800" dirty="0"/>
            <a:t>It matters</a:t>
          </a:r>
        </a:p>
      </dgm:t>
    </dgm:pt>
    <dgm:pt modelId="{064F1752-170A-466A-839E-DE5E7505F268}" type="parTrans" cxnId="{AC36FBE6-91DA-43F5-82D6-328532548F34}">
      <dgm:prSet/>
      <dgm:spPr/>
      <dgm:t>
        <a:bodyPr/>
        <a:lstStyle/>
        <a:p>
          <a:endParaRPr lang="en-US"/>
        </a:p>
      </dgm:t>
    </dgm:pt>
    <dgm:pt modelId="{5D7504F8-9417-4BF6-9BFD-F2B49784A1F3}" type="sibTrans" cxnId="{AC36FBE6-91DA-43F5-82D6-328532548F34}">
      <dgm:prSet/>
      <dgm:spPr/>
      <dgm:t>
        <a:bodyPr/>
        <a:lstStyle/>
        <a:p>
          <a:endParaRPr lang="en-US"/>
        </a:p>
      </dgm:t>
    </dgm:pt>
    <dgm:pt modelId="{9DAA5B43-DB91-4305-BD06-89BBA72CB713}">
      <dgm:prSet custT="1"/>
      <dgm:spPr/>
      <dgm:t>
        <a:bodyPr/>
        <a:lstStyle/>
        <a:p>
          <a:pPr rtl="0"/>
          <a:r>
            <a:rPr lang="en-US" sz="2400" dirty="0"/>
            <a:t>Choosing the right number “K”</a:t>
          </a:r>
        </a:p>
      </dgm:t>
    </dgm:pt>
    <dgm:pt modelId="{CDB592CA-3E8F-43A7-84D9-F9B04258C41A}" type="parTrans" cxnId="{6C33CA6C-FF9A-4B16-833D-4859C0694E7E}">
      <dgm:prSet/>
      <dgm:spPr/>
      <dgm:t>
        <a:bodyPr/>
        <a:lstStyle/>
        <a:p>
          <a:endParaRPr lang="en-US"/>
        </a:p>
      </dgm:t>
    </dgm:pt>
    <dgm:pt modelId="{5A82D405-BCFF-4066-A83D-BAAA83D85070}" type="sibTrans" cxnId="{6C33CA6C-FF9A-4B16-833D-4859C0694E7E}">
      <dgm:prSet/>
      <dgm:spPr/>
      <dgm:t>
        <a:bodyPr/>
        <a:lstStyle/>
        <a:p>
          <a:endParaRPr lang="en-US"/>
        </a:p>
      </dgm:t>
    </dgm:pt>
    <dgm:pt modelId="{8C9ADFB2-8A93-4C92-A4DD-5FDF08E44D43}">
      <dgm:prSet custT="1"/>
      <dgm:spPr/>
      <dgm:t>
        <a:bodyPr/>
        <a:lstStyle/>
        <a:p>
          <a:pPr rtl="0"/>
          <a:r>
            <a:rPr lang="en-US" sz="2400" dirty="0"/>
            <a:t>Choosing the right initial location</a:t>
          </a:r>
        </a:p>
      </dgm:t>
    </dgm:pt>
    <dgm:pt modelId="{EFDE55E5-AABD-4B19-B08A-976EF5F149FD}" type="parTrans" cxnId="{CAFC6771-66CD-483E-A3A9-63D213D03497}">
      <dgm:prSet/>
      <dgm:spPr/>
      <dgm:t>
        <a:bodyPr/>
        <a:lstStyle/>
        <a:p>
          <a:endParaRPr lang="en-US"/>
        </a:p>
      </dgm:t>
    </dgm:pt>
    <dgm:pt modelId="{DF42BBA1-6F5A-4BB9-B15B-5473F10A59E2}" type="sibTrans" cxnId="{CAFC6771-66CD-483E-A3A9-63D213D03497}">
      <dgm:prSet/>
      <dgm:spPr/>
      <dgm:t>
        <a:bodyPr/>
        <a:lstStyle/>
        <a:p>
          <a:endParaRPr lang="en-US"/>
        </a:p>
      </dgm:t>
    </dgm:pt>
    <dgm:pt modelId="{25F33480-171A-4AD3-8C93-3257BFEA94E6}">
      <dgm:prSet custT="1"/>
      <dgm:spPr/>
      <dgm:t>
        <a:bodyPr/>
        <a:lstStyle/>
        <a:p>
          <a:pPr rtl="0"/>
          <a:r>
            <a:rPr lang="en-US" sz="2800" dirty="0"/>
            <a:t>Bad choices create bad groupings</a:t>
          </a:r>
        </a:p>
      </dgm:t>
    </dgm:pt>
    <dgm:pt modelId="{A7C42758-111F-4FC3-A70D-DF3BC90C34BB}" type="parTrans" cxnId="{27CE6706-6B4B-4D4C-83CB-7B3695612ADD}">
      <dgm:prSet/>
      <dgm:spPr/>
      <dgm:t>
        <a:bodyPr/>
        <a:lstStyle/>
        <a:p>
          <a:endParaRPr lang="en-US"/>
        </a:p>
      </dgm:t>
    </dgm:pt>
    <dgm:pt modelId="{4324DD34-3D4E-4FB0-A204-CB43F19E9F28}" type="sibTrans" cxnId="{27CE6706-6B4B-4D4C-83CB-7B3695612ADD}">
      <dgm:prSet/>
      <dgm:spPr/>
      <dgm:t>
        <a:bodyPr/>
        <a:lstStyle/>
        <a:p>
          <a:endParaRPr lang="en-US"/>
        </a:p>
      </dgm:t>
    </dgm:pt>
    <dgm:pt modelId="{A40154C8-C215-4023-AE3E-5BFDB80A0AE4}">
      <dgm:prSet custT="1"/>
      <dgm:spPr/>
      <dgm:t>
        <a:bodyPr/>
        <a:lstStyle/>
        <a:p>
          <a:pPr rtl="0"/>
          <a:r>
            <a:rPr lang="en-US" sz="2400" dirty="0"/>
            <a:t>They won’t make sense within the context of the problem</a:t>
          </a:r>
        </a:p>
      </dgm:t>
    </dgm:pt>
    <dgm:pt modelId="{EE0BBC8B-0C0E-46A1-8E96-411B0169C3F5}" type="parTrans" cxnId="{F288DBAA-0500-49C7-AB7D-EB4E37B60939}">
      <dgm:prSet/>
      <dgm:spPr/>
      <dgm:t>
        <a:bodyPr/>
        <a:lstStyle/>
        <a:p>
          <a:endParaRPr lang="en-US"/>
        </a:p>
      </dgm:t>
    </dgm:pt>
    <dgm:pt modelId="{C649C3E7-0A79-4910-B7C7-38A24534B135}" type="sibTrans" cxnId="{F288DBAA-0500-49C7-AB7D-EB4E37B60939}">
      <dgm:prSet/>
      <dgm:spPr/>
      <dgm:t>
        <a:bodyPr/>
        <a:lstStyle/>
        <a:p>
          <a:endParaRPr lang="en-US"/>
        </a:p>
      </dgm:t>
    </dgm:pt>
    <dgm:pt modelId="{6BD5E9C3-078E-4C72-A51F-9283947D567B}">
      <dgm:prSet custT="1"/>
      <dgm:spPr/>
      <dgm:t>
        <a:bodyPr/>
        <a:lstStyle/>
        <a:p>
          <a:pPr rtl="0"/>
          <a:r>
            <a:rPr lang="en-US" sz="2400" dirty="0"/>
            <a:t>Unrelated data points will be included in the same group</a:t>
          </a:r>
        </a:p>
      </dgm:t>
    </dgm:pt>
    <dgm:pt modelId="{D656C40E-BB6A-4F3E-A4A5-6879D6A8EF64}" type="parTrans" cxnId="{60CEB685-314A-4C7F-89C9-EA7A78A80B66}">
      <dgm:prSet/>
      <dgm:spPr/>
      <dgm:t>
        <a:bodyPr/>
        <a:lstStyle/>
        <a:p>
          <a:endParaRPr lang="en-US"/>
        </a:p>
      </dgm:t>
    </dgm:pt>
    <dgm:pt modelId="{3BEAEF41-53FA-487D-9B7C-BDFB8E4B2AD2}" type="sibTrans" cxnId="{60CEB685-314A-4C7F-89C9-EA7A78A80B66}">
      <dgm:prSet/>
      <dgm:spPr/>
      <dgm:t>
        <a:bodyPr/>
        <a:lstStyle/>
        <a:p>
          <a:endParaRPr lang="en-US"/>
        </a:p>
      </dgm:t>
    </dgm:pt>
    <dgm:pt modelId="{F9B83572-0560-4824-8F61-1FED72B66F0A}" type="pres">
      <dgm:prSet presAssocID="{DDAE6000-BFB4-4C25-B7DC-28C9BEBBC33E}" presName="linear" presStyleCnt="0">
        <dgm:presLayoutVars>
          <dgm:dir/>
          <dgm:animLvl val="lvl"/>
          <dgm:resizeHandles val="exact"/>
        </dgm:presLayoutVars>
      </dgm:prSet>
      <dgm:spPr/>
    </dgm:pt>
    <dgm:pt modelId="{18375CD2-6966-4EA5-9D82-00C53CE36412}" type="pres">
      <dgm:prSet presAssocID="{481DD6BE-7F57-4E3C-8D38-422F4A431C59}" presName="parentLin" presStyleCnt="0"/>
      <dgm:spPr/>
    </dgm:pt>
    <dgm:pt modelId="{A76B9930-D02D-49C2-9F63-7C25C1CF4D6E}" type="pres">
      <dgm:prSet presAssocID="{481DD6BE-7F57-4E3C-8D38-422F4A431C59}" presName="parentLeftMargin" presStyleLbl="node1" presStyleIdx="0" presStyleCnt="2"/>
      <dgm:spPr/>
    </dgm:pt>
    <dgm:pt modelId="{4AED997D-58BF-4662-8FD8-492FDAC3048B}" type="pres">
      <dgm:prSet presAssocID="{481DD6BE-7F57-4E3C-8D38-422F4A431C59}" presName="parentText" presStyleLbl="node1" presStyleIdx="0" presStyleCnt="2" custScaleX="142857" custScaleY="52720" custLinFactNeighborX="-42452" custLinFactNeighborY="1701">
        <dgm:presLayoutVars>
          <dgm:chMax val="0"/>
          <dgm:bulletEnabled val="1"/>
        </dgm:presLayoutVars>
      </dgm:prSet>
      <dgm:spPr/>
    </dgm:pt>
    <dgm:pt modelId="{38BF8BA4-D19F-4EC4-B45C-69841D246F2A}" type="pres">
      <dgm:prSet presAssocID="{481DD6BE-7F57-4E3C-8D38-422F4A431C59}" presName="negativeSpace" presStyleCnt="0"/>
      <dgm:spPr/>
    </dgm:pt>
    <dgm:pt modelId="{DD3D8095-2A8D-4C30-A2F7-CD42AEB8D7A9}" type="pres">
      <dgm:prSet presAssocID="{481DD6BE-7F57-4E3C-8D38-422F4A431C59}" presName="childText" presStyleLbl="conFgAcc1" presStyleIdx="0" presStyleCnt="2" custScaleY="83120" custLinFactNeighborY="67888">
        <dgm:presLayoutVars>
          <dgm:bulletEnabled val="1"/>
        </dgm:presLayoutVars>
      </dgm:prSet>
      <dgm:spPr/>
    </dgm:pt>
    <dgm:pt modelId="{8F5C93A1-3A96-4CEB-B879-6DF3C5C3B977}" type="pres">
      <dgm:prSet presAssocID="{5D7504F8-9417-4BF6-9BFD-F2B49784A1F3}" presName="spaceBetweenRectangles" presStyleCnt="0"/>
      <dgm:spPr/>
    </dgm:pt>
    <dgm:pt modelId="{6B1F7E02-7AFD-4537-AF85-43B3CBE20EA3}" type="pres">
      <dgm:prSet presAssocID="{25F33480-171A-4AD3-8C93-3257BFEA94E6}" presName="parentLin" presStyleCnt="0"/>
      <dgm:spPr/>
    </dgm:pt>
    <dgm:pt modelId="{487F930A-C137-4279-B885-15845BBF7F52}" type="pres">
      <dgm:prSet presAssocID="{25F33480-171A-4AD3-8C93-3257BFEA94E6}" presName="parentLeftMargin" presStyleLbl="node1" presStyleIdx="0" presStyleCnt="2"/>
      <dgm:spPr/>
    </dgm:pt>
    <dgm:pt modelId="{D358BB73-0AA3-48AA-8355-C401B38E27AD}" type="pres">
      <dgm:prSet presAssocID="{25F33480-171A-4AD3-8C93-3257BFEA94E6}" presName="parentText" presStyleLbl="node1" presStyleIdx="1" presStyleCnt="2" custScaleX="142857" custScaleY="52720" custLinFactNeighborX="-42451" custLinFactNeighborY="-1841">
        <dgm:presLayoutVars>
          <dgm:chMax val="0"/>
          <dgm:bulletEnabled val="1"/>
        </dgm:presLayoutVars>
      </dgm:prSet>
      <dgm:spPr/>
    </dgm:pt>
    <dgm:pt modelId="{12B80E78-4744-4007-9960-8E14486FFA73}" type="pres">
      <dgm:prSet presAssocID="{25F33480-171A-4AD3-8C93-3257BFEA94E6}" presName="negativeSpace" presStyleCnt="0"/>
      <dgm:spPr/>
    </dgm:pt>
    <dgm:pt modelId="{8C48373C-F905-4794-A80B-5437B4770771}" type="pres">
      <dgm:prSet presAssocID="{25F33480-171A-4AD3-8C93-3257BFEA94E6}" presName="childText" presStyleLbl="conFgAcc1" presStyleIdx="1" presStyleCnt="2" custLinFactNeighborY="28289">
        <dgm:presLayoutVars>
          <dgm:bulletEnabled val="1"/>
        </dgm:presLayoutVars>
      </dgm:prSet>
      <dgm:spPr/>
    </dgm:pt>
  </dgm:ptLst>
  <dgm:cxnLst>
    <dgm:cxn modelId="{27CE6706-6B4B-4D4C-83CB-7B3695612ADD}" srcId="{DDAE6000-BFB4-4C25-B7DC-28C9BEBBC33E}" destId="{25F33480-171A-4AD3-8C93-3257BFEA94E6}" srcOrd="1" destOrd="0" parTransId="{A7C42758-111F-4FC3-A70D-DF3BC90C34BB}" sibTransId="{4324DD34-3D4E-4FB0-A204-CB43F19E9F28}"/>
    <dgm:cxn modelId="{16C83D1E-C69E-4800-B75B-799C71A13C75}" type="presOf" srcId="{25F33480-171A-4AD3-8C93-3257BFEA94E6}" destId="{D358BB73-0AA3-48AA-8355-C401B38E27AD}" srcOrd="1" destOrd="0" presId="urn:microsoft.com/office/officeart/2005/8/layout/list1"/>
    <dgm:cxn modelId="{ED3E9F25-3D7D-4063-ABC8-7F0EF1749C92}" type="presOf" srcId="{A40154C8-C215-4023-AE3E-5BFDB80A0AE4}" destId="{8C48373C-F905-4794-A80B-5437B4770771}" srcOrd="0" destOrd="0" presId="urn:microsoft.com/office/officeart/2005/8/layout/list1"/>
    <dgm:cxn modelId="{D6770630-3770-403B-8071-05EDCC24AC70}" type="presOf" srcId="{9DAA5B43-DB91-4305-BD06-89BBA72CB713}" destId="{DD3D8095-2A8D-4C30-A2F7-CD42AEB8D7A9}" srcOrd="0" destOrd="0" presId="urn:microsoft.com/office/officeart/2005/8/layout/list1"/>
    <dgm:cxn modelId="{A9D2A15D-6B12-49A1-B2D2-46C8DCD4F595}" type="presOf" srcId="{25F33480-171A-4AD3-8C93-3257BFEA94E6}" destId="{487F930A-C137-4279-B885-15845BBF7F52}" srcOrd="0" destOrd="0" presId="urn:microsoft.com/office/officeart/2005/8/layout/list1"/>
    <dgm:cxn modelId="{EB3ED344-ABCA-428A-94A1-F0B844CFC83B}" type="presOf" srcId="{6BD5E9C3-078E-4C72-A51F-9283947D567B}" destId="{8C48373C-F905-4794-A80B-5437B4770771}" srcOrd="0" destOrd="1" presId="urn:microsoft.com/office/officeart/2005/8/layout/list1"/>
    <dgm:cxn modelId="{5627F149-C6A0-4D8B-97C9-2949B779A33F}" type="presOf" srcId="{DDAE6000-BFB4-4C25-B7DC-28C9BEBBC33E}" destId="{F9B83572-0560-4824-8F61-1FED72B66F0A}" srcOrd="0" destOrd="0" presId="urn:microsoft.com/office/officeart/2005/8/layout/list1"/>
    <dgm:cxn modelId="{6C33CA6C-FF9A-4B16-833D-4859C0694E7E}" srcId="{481DD6BE-7F57-4E3C-8D38-422F4A431C59}" destId="{9DAA5B43-DB91-4305-BD06-89BBA72CB713}" srcOrd="0" destOrd="0" parTransId="{CDB592CA-3E8F-43A7-84D9-F9B04258C41A}" sibTransId="{5A82D405-BCFF-4066-A83D-BAAA83D85070}"/>
    <dgm:cxn modelId="{CAFC6771-66CD-483E-A3A9-63D213D03497}" srcId="{481DD6BE-7F57-4E3C-8D38-422F4A431C59}" destId="{8C9ADFB2-8A93-4C92-A4DD-5FDF08E44D43}" srcOrd="1" destOrd="0" parTransId="{EFDE55E5-AABD-4B19-B08A-976EF5F149FD}" sibTransId="{DF42BBA1-6F5A-4BB9-B15B-5473F10A59E2}"/>
    <dgm:cxn modelId="{60CEB685-314A-4C7F-89C9-EA7A78A80B66}" srcId="{25F33480-171A-4AD3-8C93-3257BFEA94E6}" destId="{6BD5E9C3-078E-4C72-A51F-9283947D567B}" srcOrd="1" destOrd="0" parTransId="{D656C40E-BB6A-4F3E-A4A5-6879D6A8EF64}" sibTransId="{3BEAEF41-53FA-487D-9B7C-BDFB8E4B2AD2}"/>
    <dgm:cxn modelId="{F288DBAA-0500-49C7-AB7D-EB4E37B60939}" srcId="{25F33480-171A-4AD3-8C93-3257BFEA94E6}" destId="{A40154C8-C215-4023-AE3E-5BFDB80A0AE4}" srcOrd="0" destOrd="0" parTransId="{EE0BBC8B-0C0E-46A1-8E96-411B0169C3F5}" sibTransId="{C649C3E7-0A79-4910-B7C7-38A24534B135}"/>
    <dgm:cxn modelId="{CC9BB5B4-5C50-4675-86BA-DC316C967B46}" type="presOf" srcId="{481DD6BE-7F57-4E3C-8D38-422F4A431C59}" destId="{4AED997D-58BF-4662-8FD8-492FDAC3048B}" srcOrd="1" destOrd="0" presId="urn:microsoft.com/office/officeart/2005/8/layout/list1"/>
    <dgm:cxn modelId="{AD2086CC-8E4C-4684-ACA4-C2A04BEF4600}" type="presOf" srcId="{481DD6BE-7F57-4E3C-8D38-422F4A431C59}" destId="{A76B9930-D02D-49C2-9F63-7C25C1CF4D6E}" srcOrd="0" destOrd="0" presId="urn:microsoft.com/office/officeart/2005/8/layout/list1"/>
    <dgm:cxn modelId="{5979DBE1-707F-4DAA-ABC6-7BB0D1A197AB}" type="presOf" srcId="{8C9ADFB2-8A93-4C92-A4DD-5FDF08E44D43}" destId="{DD3D8095-2A8D-4C30-A2F7-CD42AEB8D7A9}" srcOrd="0" destOrd="1" presId="urn:microsoft.com/office/officeart/2005/8/layout/list1"/>
    <dgm:cxn modelId="{AC36FBE6-91DA-43F5-82D6-328532548F34}" srcId="{DDAE6000-BFB4-4C25-B7DC-28C9BEBBC33E}" destId="{481DD6BE-7F57-4E3C-8D38-422F4A431C59}" srcOrd="0" destOrd="0" parTransId="{064F1752-170A-466A-839E-DE5E7505F268}" sibTransId="{5D7504F8-9417-4BF6-9BFD-F2B49784A1F3}"/>
    <dgm:cxn modelId="{5F3ECC3E-BC7C-40D1-A9A7-10FCADCECE63}" type="presParOf" srcId="{F9B83572-0560-4824-8F61-1FED72B66F0A}" destId="{18375CD2-6966-4EA5-9D82-00C53CE36412}" srcOrd="0" destOrd="0" presId="urn:microsoft.com/office/officeart/2005/8/layout/list1"/>
    <dgm:cxn modelId="{C6AB3291-A24C-48E2-B6C4-74B210D5E42C}" type="presParOf" srcId="{18375CD2-6966-4EA5-9D82-00C53CE36412}" destId="{A76B9930-D02D-49C2-9F63-7C25C1CF4D6E}" srcOrd="0" destOrd="0" presId="urn:microsoft.com/office/officeart/2005/8/layout/list1"/>
    <dgm:cxn modelId="{BCCAE90B-D10E-4BFF-81B5-20E7B6C1526C}" type="presParOf" srcId="{18375CD2-6966-4EA5-9D82-00C53CE36412}" destId="{4AED997D-58BF-4662-8FD8-492FDAC3048B}" srcOrd="1" destOrd="0" presId="urn:microsoft.com/office/officeart/2005/8/layout/list1"/>
    <dgm:cxn modelId="{D5485C5D-76A6-441D-A6B4-FA276DB882D9}" type="presParOf" srcId="{F9B83572-0560-4824-8F61-1FED72B66F0A}" destId="{38BF8BA4-D19F-4EC4-B45C-69841D246F2A}" srcOrd="1" destOrd="0" presId="urn:microsoft.com/office/officeart/2005/8/layout/list1"/>
    <dgm:cxn modelId="{095F49DE-ED49-4C7A-9EDD-EA1A5815FDAD}" type="presParOf" srcId="{F9B83572-0560-4824-8F61-1FED72B66F0A}" destId="{DD3D8095-2A8D-4C30-A2F7-CD42AEB8D7A9}" srcOrd="2" destOrd="0" presId="urn:microsoft.com/office/officeart/2005/8/layout/list1"/>
    <dgm:cxn modelId="{D0A41694-4E59-41CA-B04E-5B17861F658F}" type="presParOf" srcId="{F9B83572-0560-4824-8F61-1FED72B66F0A}" destId="{8F5C93A1-3A96-4CEB-B879-6DF3C5C3B977}" srcOrd="3" destOrd="0" presId="urn:microsoft.com/office/officeart/2005/8/layout/list1"/>
    <dgm:cxn modelId="{90544671-69F2-48CF-B070-9E45D6196FFB}" type="presParOf" srcId="{F9B83572-0560-4824-8F61-1FED72B66F0A}" destId="{6B1F7E02-7AFD-4537-AF85-43B3CBE20EA3}" srcOrd="4" destOrd="0" presId="urn:microsoft.com/office/officeart/2005/8/layout/list1"/>
    <dgm:cxn modelId="{EC182163-D3A3-4FDF-9BDE-EF819DB16FF1}" type="presParOf" srcId="{6B1F7E02-7AFD-4537-AF85-43B3CBE20EA3}" destId="{487F930A-C137-4279-B885-15845BBF7F52}" srcOrd="0" destOrd="0" presId="urn:microsoft.com/office/officeart/2005/8/layout/list1"/>
    <dgm:cxn modelId="{072C6866-8305-41F5-8E7D-224A87D23D42}" type="presParOf" srcId="{6B1F7E02-7AFD-4537-AF85-43B3CBE20EA3}" destId="{D358BB73-0AA3-48AA-8355-C401B38E27AD}" srcOrd="1" destOrd="0" presId="urn:microsoft.com/office/officeart/2005/8/layout/list1"/>
    <dgm:cxn modelId="{1D71E83C-235A-4CA2-8FDC-7B826B57E620}" type="presParOf" srcId="{F9B83572-0560-4824-8F61-1FED72B66F0A}" destId="{12B80E78-4744-4007-9960-8E14486FFA73}" srcOrd="5" destOrd="0" presId="urn:microsoft.com/office/officeart/2005/8/layout/list1"/>
    <dgm:cxn modelId="{68FE1857-CC95-4660-AA70-BE1AE4BC419B}" type="presParOf" srcId="{F9B83572-0560-4824-8F61-1FED72B66F0A}" destId="{8C48373C-F905-4794-A80B-5437B477077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7D745-ECC3-4DA9-A7AB-543CEC8A5011}"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D8BCAF79-BC31-497F-8F7E-E51F7FBD3D61}">
      <dgm:prSet/>
      <dgm:spPr/>
      <dgm:t>
        <a:bodyPr/>
        <a:lstStyle/>
        <a:p>
          <a:pPr rtl="0"/>
          <a:r>
            <a:rPr lang="en-US" dirty="0"/>
            <a:t>One month before the end of the introductory period, </a:t>
          </a:r>
          <a:r>
            <a:rPr lang="en-US" b="1" i="1" dirty="0"/>
            <a:t>predict which customers will leave</a:t>
          </a:r>
          <a:endParaRPr lang="en-US" dirty="0"/>
        </a:p>
      </dgm:t>
    </dgm:pt>
    <dgm:pt modelId="{95D7A15F-A45D-48F0-8183-76589F8F19A6}" type="parTrans" cxnId="{99060CC9-483F-403C-A86F-C5ABC7EF6BA3}">
      <dgm:prSet/>
      <dgm:spPr/>
      <dgm:t>
        <a:bodyPr/>
        <a:lstStyle/>
        <a:p>
          <a:endParaRPr lang="en-US"/>
        </a:p>
      </dgm:t>
    </dgm:pt>
    <dgm:pt modelId="{3F4DECBC-8250-451C-BCF0-4B46A2D1319E}" type="sibTrans" cxnId="{99060CC9-483F-403C-A86F-C5ABC7EF6BA3}">
      <dgm:prSet/>
      <dgm:spPr/>
      <dgm:t>
        <a:bodyPr/>
        <a:lstStyle/>
        <a:p>
          <a:endParaRPr lang="en-US"/>
        </a:p>
      </dgm:t>
    </dgm:pt>
    <dgm:pt modelId="{08CEA501-397F-4E9B-A6B5-A2E3E595F819}">
      <dgm:prSet/>
      <dgm:spPr/>
      <dgm:t>
        <a:bodyPr/>
        <a:lstStyle/>
        <a:p>
          <a:pPr rtl="0"/>
          <a:r>
            <a:rPr lang="en-US"/>
            <a:t>Offer those customers something based on their </a:t>
          </a:r>
          <a:r>
            <a:rPr lang="en-US" b="1" i="1"/>
            <a:t>future value</a:t>
          </a:r>
          <a:endParaRPr lang="en-US" b="1" i="1" dirty="0"/>
        </a:p>
      </dgm:t>
    </dgm:pt>
    <dgm:pt modelId="{019BAFD8-4DD9-497D-A6FD-E761E47858A0}" type="parTrans" cxnId="{609CB398-4F70-4C58-A45B-BA5017AB39BA}">
      <dgm:prSet/>
      <dgm:spPr/>
      <dgm:t>
        <a:bodyPr/>
        <a:lstStyle/>
        <a:p>
          <a:endParaRPr lang="en-US"/>
        </a:p>
      </dgm:t>
    </dgm:pt>
    <dgm:pt modelId="{E943E6EA-1E75-4D19-8110-84954E065694}" type="sibTrans" cxnId="{609CB398-4F70-4C58-A45B-BA5017AB39BA}">
      <dgm:prSet/>
      <dgm:spPr/>
      <dgm:t>
        <a:bodyPr/>
        <a:lstStyle/>
        <a:p>
          <a:endParaRPr lang="en-US"/>
        </a:p>
      </dgm:t>
    </dgm:pt>
    <dgm:pt modelId="{CDE4A533-A598-4353-82B3-D6875DB2C018}">
      <dgm:prSet/>
      <dgm:spPr/>
      <dgm:t>
        <a:bodyPr/>
        <a:lstStyle/>
        <a:p>
          <a:pPr rtl="0"/>
          <a:r>
            <a:rPr lang="en-US" b="1" i="1" dirty="0"/>
            <a:t>Ignore</a:t>
          </a:r>
          <a:r>
            <a:rPr lang="en-US" dirty="0"/>
            <a:t> the ones that are not predicted to churn</a:t>
          </a:r>
        </a:p>
      </dgm:t>
    </dgm:pt>
    <dgm:pt modelId="{24588178-1546-4F16-B34A-38D6D85B493C}" type="parTrans" cxnId="{4B69F16B-2573-4910-8486-1D1FEF404B11}">
      <dgm:prSet/>
      <dgm:spPr/>
      <dgm:t>
        <a:bodyPr/>
        <a:lstStyle/>
        <a:p>
          <a:endParaRPr lang="en-US"/>
        </a:p>
      </dgm:t>
    </dgm:pt>
    <dgm:pt modelId="{107026AF-24D5-4227-AAEE-F3E2E797B76E}" type="sibTrans" cxnId="{4B69F16B-2573-4910-8486-1D1FEF404B11}">
      <dgm:prSet/>
      <dgm:spPr/>
      <dgm:t>
        <a:bodyPr/>
        <a:lstStyle/>
        <a:p>
          <a:endParaRPr lang="en-US"/>
        </a:p>
      </dgm:t>
    </dgm:pt>
    <dgm:pt modelId="{E705BA66-279C-4A8D-A0DB-E4493BBE988F}" type="pres">
      <dgm:prSet presAssocID="{62B7D745-ECC3-4DA9-A7AB-543CEC8A5011}" presName="linear" presStyleCnt="0">
        <dgm:presLayoutVars>
          <dgm:animLvl val="lvl"/>
          <dgm:resizeHandles val="exact"/>
        </dgm:presLayoutVars>
      </dgm:prSet>
      <dgm:spPr/>
    </dgm:pt>
    <dgm:pt modelId="{BBCD7BA6-6C19-4712-BD09-33F1B5C35F7A}" type="pres">
      <dgm:prSet presAssocID="{D8BCAF79-BC31-497F-8F7E-E51F7FBD3D61}" presName="parentText" presStyleLbl="node1" presStyleIdx="0" presStyleCnt="3">
        <dgm:presLayoutVars>
          <dgm:chMax val="0"/>
          <dgm:bulletEnabled val="1"/>
        </dgm:presLayoutVars>
      </dgm:prSet>
      <dgm:spPr/>
    </dgm:pt>
    <dgm:pt modelId="{BF7AF4ED-7142-4AB7-96AE-D1E36943C915}" type="pres">
      <dgm:prSet presAssocID="{3F4DECBC-8250-451C-BCF0-4B46A2D1319E}" presName="spacer" presStyleCnt="0"/>
      <dgm:spPr/>
    </dgm:pt>
    <dgm:pt modelId="{2CD545BA-9B4D-47E9-80B1-67E7D72B750B}" type="pres">
      <dgm:prSet presAssocID="{08CEA501-397F-4E9B-A6B5-A2E3E595F819}" presName="parentText" presStyleLbl="node1" presStyleIdx="1" presStyleCnt="3">
        <dgm:presLayoutVars>
          <dgm:chMax val="0"/>
          <dgm:bulletEnabled val="1"/>
        </dgm:presLayoutVars>
      </dgm:prSet>
      <dgm:spPr/>
    </dgm:pt>
    <dgm:pt modelId="{5D667C54-A20E-4B8A-ABEE-8AF7533CF018}" type="pres">
      <dgm:prSet presAssocID="{E943E6EA-1E75-4D19-8110-84954E065694}" presName="spacer" presStyleCnt="0"/>
      <dgm:spPr/>
    </dgm:pt>
    <dgm:pt modelId="{8E321590-A53A-4CE7-A442-C7205E11F79A}" type="pres">
      <dgm:prSet presAssocID="{CDE4A533-A598-4353-82B3-D6875DB2C018}" presName="parentText" presStyleLbl="node1" presStyleIdx="2" presStyleCnt="3">
        <dgm:presLayoutVars>
          <dgm:chMax val="0"/>
          <dgm:bulletEnabled val="1"/>
        </dgm:presLayoutVars>
      </dgm:prSet>
      <dgm:spPr/>
    </dgm:pt>
  </dgm:ptLst>
  <dgm:cxnLst>
    <dgm:cxn modelId="{500D210F-CE56-4AC4-BC54-FEDE9A3BE568}" type="presOf" srcId="{CDE4A533-A598-4353-82B3-D6875DB2C018}" destId="{8E321590-A53A-4CE7-A442-C7205E11F79A}" srcOrd="0" destOrd="0" presId="urn:microsoft.com/office/officeart/2005/8/layout/vList2"/>
    <dgm:cxn modelId="{4B69F16B-2573-4910-8486-1D1FEF404B11}" srcId="{62B7D745-ECC3-4DA9-A7AB-543CEC8A5011}" destId="{CDE4A533-A598-4353-82B3-D6875DB2C018}" srcOrd="2" destOrd="0" parTransId="{24588178-1546-4F16-B34A-38D6D85B493C}" sibTransId="{107026AF-24D5-4227-AAEE-F3E2E797B76E}"/>
    <dgm:cxn modelId="{B4021B97-DEEC-453C-BD64-545202132936}" type="presOf" srcId="{62B7D745-ECC3-4DA9-A7AB-543CEC8A5011}" destId="{E705BA66-279C-4A8D-A0DB-E4493BBE988F}" srcOrd="0" destOrd="0" presId="urn:microsoft.com/office/officeart/2005/8/layout/vList2"/>
    <dgm:cxn modelId="{609CB398-4F70-4C58-A45B-BA5017AB39BA}" srcId="{62B7D745-ECC3-4DA9-A7AB-543CEC8A5011}" destId="{08CEA501-397F-4E9B-A6B5-A2E3E595F819}" srcOrd="1" destOrd="0" parTransId="{019BAFD8-4DD9-497D-A6FD-E761E47858A0}" sibTransId="{E943E6EA-1E75-4D19-8110-84954E065694}"/>
    <dgm:cxn modelId="{9D59F1AA-A9CE-41F8-B8D1-CD2A48F94CA9}" type="presOf" srcId="{D8BCAF79-BC31-497F-8F7E-E51F7FBD3D61}" destId="{BBCD7BA6-6C19-4712-BD09-33F1B5C35F7A}" srcOrd="0" destOrd="0" presId="urn:microsoft.com/office/officeart/2005/8/layout/vList2"/>
    <dgm:cxn modelId="{1D9043BB-EC26-4DC0-9182-4B6B7DFF855F}" type="presOf" srcId="{08CEA501-397F-4E9B-A6B5-A2E3E595F819}" destId="{2CD545BA-9B4D-47E9-80B1-67E7D72B750B}" srcOrd="0" destOrd="0" presId="urn:microsoft.com/office/officeart/2005/8/layout/vList2"/>
    <dgm:cxn modelId="{99060CC9-483F-403C-A86F-C5ABC7EF6BA3}" srcId="{62B7D745-ECC3-4DA9-A7AB-543CEC8A5011}" destId="{D8BCAF79-BC31-497F-8F7E-E51F7FBD3D61}" srcOrd="0" destOrd="0" parTransId="{95D7A15F-A45D-48F0-8183-76589F8F19A6}" sibTransId="{3F4DECBC-8250-451C-BCF0-4B46A2D1319E}"/>
    <dgm:cxn modelId="{88683B29-7CC0-4770-B38D-C95C823AC441}" type="presParOf" srcId="{E705BA66-279C-4A8D-A0DB-E4493BBE988F}" destId="{BBCD7BA6-6C19-4712-BD09-33F1B5C35F7A}" srcOrd="0" destOrd="0" presId="urn:microsoft.com/office/officeart/2005/8/layout/vList2"/>
    <dgm:cxn modelId="{94B9E819-BEB7-4DD7-BDA4-5654741DC3FD}" type="presParOf" srcId="{E705BA66-279C-4A8D-A0DB-E4493BBE988F}" destId="{BF7AF4ED-7142-4AB7-96AE-D1E36943C915}" srcOrd="1" destOrd="0" presId="urn:microsoft.com/office/officeart/2005/8/layout/vList2"/>
    <dgm:cxn modelId="{9602A13A-5F80-4CBD-A966-5B2678C6B97C}" type="presParOf" srcId="{E705BA66-279C-4A8D-A0DB-E4493BBE988F}" destId="{2CD545BA-9B4D-47E9-80B1-67E7D72B750B}" srcOrd="2" destOrd="0" presId="urn:microsoft.com/office/officeart/2005/8/layout/vList2"/>
    <dgm:cxn modelId="{BD22DF9F-215E-481D-AD08-52E2E37DBD7D}" type="presParOf" srcId="{E705BA66-279C-4A8D-A0DB-E4493BBE988F}" destId="{5D667C54-A20E-4B8A-ABEE-8AF7533CF018}" srcOrd="3" destOrd="0" presId="urn:microsoft.com/office/officeart/2005/8/layout/vList2"/>
    <dgm:cxn modelId="{F83DD505-49BE-4AD3-B69A-F836C622F68F}" type="presParOf" srcId="{E705BA66-279C-4A8D-A0DB-E4493BBE988F}" destId="{8E321590-A53A-4CE7-A442-C7205E11F79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E515606-D295-43C7-B133-B3491BF6F62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B46626B-D494-4F4A-9A5F-754F6930E615}">
      <dgm:prSet phldrT="[Text]" custT="1"/>
      <dgm:spPr/>
      <dgm:t>
        <a:bodyPr/>
        <a:lstStyle/>
        <a:p>
          <a:r>
            <a:rPr lang="en-US" sz="2800" dirty="0"/>
            <a:t>Considerations</a:t>
          </a:r>
        </a:p>
      </dgm:t>
    </dgm:pt>
    <dgm:pt modelId="{88706E9F-DACC-4F7E-B61D-578C5B92BADE}" type="parTrans" cxnId="{6F35E51A-2FFA-40CF-BD2C-7809F53936BA}">
      <dgm:prSet/>
      <dgm:spPr/>
      <dgm:t>
        <a:bodyPr/>
        <a:lstStyle/>
        <a:p>
          <a:endParaRPr lang="en-US" sz="1800"/>
        </a:p>
      </dgm:t>
    </dgm:pt>
    <dgm:pt modelId="{AEA0FA52-97D0-4E04-908A-D3BFBAE7BD74}" type="sibTrans" cxnId="{6F35E51A-2FFA-40CF-BD2C-7809F53936BA}">
      <dgm:prSet/>
      <dgm:spPr/>
      <dgm:t>
        <a:bodyPr/>
        <a:lstStyle/>
        <a:p>
          <a:endParaRPr lang="en-US" sz="1800"/>
        </a:p>
      </dgm:t>
    </dgm:pt>
    <dgm:pt modelId="{CB13B65E-2B81-45BE-A01D-CBB758149861}">
      <dgm:prSet phldrT="[Text]" custT="1"/>
      <dgm:spPr/>
      <dgm:t>
        <a:bodyPr/>
        <a:lstStyle/>
        <a:p>
          <a:r>
            <a:rPr lang="en-US" sz="2400" dirty="0"/>
            <a:t>Lower individual within cluster SSE = a better cluster</a:t>
          </a:r>
        </a:p>
      </dgm:t>
    </dgm:pt>
    <dgm:pt modelId="{BF1FC8FA-8F9F-40E1-9BDD-245D52A9CAC4}" type="parTrans" cxnId="{256A3798-0AF5-469C-A1A0-14629F39C7D3}">
      <dgm:prSet/>
      <dgm:spPr/>
      <dgm:t>
        <a:bodyPr/>
        <a:lstStyle/>
        <a:p>
          <a:endParaRPr lang="en-US" sz="1800"/>
        </a:p>
      </dgm:t>
    </dgm:pt>
    <dgm:pt modelId="{8C971C04-A49B-4FA7-A279-66E6A855CD51}" type="sibTrans" cxnId="{256A3798-0AF5-469C-A1A0-14629F39C7D3}">
      <dgm:prSet/>
      <dgm:spPr/>
      <dgm:t>
        <a:bodyPr/>
        <a:lstStyle/>
        <a:p>
          <a:endParaRPr lang="en-US" sz="1800"/>
        </a:p>
      </dgm:t>
    </dgm:pt>
    <dgm:pt modelId="{C8531F03-0CE5-453A-98E8-EC1E7DD0591A}">
      <dgm:prSet phldrT="[Text]" custT="1"/>
      <dgm:spPr/>
      <dgm:t>
        <a:bodyPr/>
        <a:lstStyle/>
        <a:p>
          <a:r>
            <a:rPr lang="en-US" sz="2400" dirty="0"/>
            <a:t>Lower total SSE = a better set of clusters</a:t>
          </a:r>
        </a:p>
      </dgm:t>
    </dgm:pt>
    <dgm:pt modelId="{8C8A2982-66C2-4A18-9BB6-F59467FA6471}" type="parTrans" cxnId="{70BCFEFC-4C98-4C97-9B0C-7A2438DDF0DE}">
      <dgm:prSet/>
      <dgm:spPr/>
      <dgm:t>
        <a:bodyPr/>
        <a:lstStyle/>
        <a:p>
          <a:endParaRPr lang="en-US" sz="1800"/>
        </a:p>
      </dgm:t>
    </dgm:pt>
    <dgm:pt modelId="{A1CEA3A4-08E7-41F9-8C79-D668ED0004C0}" type="sibTrans" cxnId="{70BCFEFC-4C98-4C97-9B0C-7A2438DDF0DE}">
      <dgm:prSet/>
      <dgm:spPr/>
      <dgm:t>
        <a:bodyPr/>
        <a:lstStyle/>
        <a:p>
          <a:endParaRPr lang="en-US" sz="1800"/>
        </a:p>
      </dgm:t>
    </dgm:pt>
    <dgm:pt modelId="{74F5794F-6294-4FF6-BF78-86C816904B97}">
      <dgm:prSet phldrT="[Text]" custT="1"/>
      <dgm:spPr/>
      <dgm:t>
        <a:bodyPr/>
        <a:lstStyle/>
        <a:p>
          <a:r>
            <a:rPr lang="en-US" sz="2400" b="1" dirty="0"/>
            <a:t>More clusters will reduce within-cluster SSE</a:t>
          </a:r>
        </a:p>
      </dgm:t>
    </dgm:pt>
    <dgm:pt modelId="{B389CD75-9B09-4352-AAEE-899EC58B3185}" type="parTrans" cxnId="{6240514B-FB1F-4442-845D-70ADF794B1C3}">
      <dgm:prSet/>
      <dgm:spPr/>
      <dgm:t>
        <a:bodyPr/>
        <a:lstStyle/>
        <a:p>
          <a:endParaRPr lang="en-US" sz="1800"/>
        </a:p>
      </dgm:t>
    </dgm:pt>
    <dgm:pt modelId="{CFE39598-880F-4811-99AD-7B1A78CD8779}" type="sibTrans" cxnId="{6240514B-FB1F-4442-845D-70ADF794B1C3}">
      <dgm:prSet/>
      <dgm:spPr/>
      <dgm:t>
        <a:bodyPr/>
        <a:lstStyle/>
        <a:p>
          <a:endParaRPr lang="en-US" sz="1800"/>
        </a:p>
      </dgm:t>
    </dgm:pt>
    <dgm:pt modelId="{D28A9D65-0FB5-4AB2-B2C0-83EADFFBEFDC}" type="pres">
      <dgm:prSet presAssocID="{9E515606-D295-43C7-B133-B3491BF6F625}" presName="linear" presStyleCnt="0">
        <dgm:presLayoutVars>
          <dgm:dir/>
          <dgm:animLvl val="lvl"/>
          <dgm:resizeHandles val="exact"/>
        </dgm:presLayoutVars>
      </dgm:prSet>
      <dgm:spPr/>
    </dgm:pt>
    <dgm:pt modelId="{E22C248F-10FF-4D98-8461-7DE3E0735736}" type="pres">
      <dgm:prSet presAssocID="{CB46626B-D494-4F4A-9A5F-754F6930E615}" presName="parentLin" presStyleCnt="0"/>
      <dgm:spPr/>
    </dgm:pt>
    <dgm:pt modelId="{9E6324B6-049E-4265-884E-426420E25857}" type="pres">
      <dgm:prSet presAssocID="{CB46626B-D494-4F4A-9A5F-754F6930E615}" presName="parentLeftMargin" presStyleLbl="node1" presStyleIdx="0" presStyleCnt="1"/>
      <dgm:spPr/>
    </dgm:pt>
    <dgm:pt modelId="{8133A02E-2E07-440D-B82D-5CA552FB3F11}" type="pres">
      <dgm:prSet presAssocID="{CB46626B-D494-4F4A-9A5F-754F6930E615}" presName="parentText" presStyleLbl="node1" presStyleIdx="0" presStyleCnt="1" custLinFactNeighborX="-33333" custLinFactNeighborY="-34471">
        <dgm:presLayoutVars>
          <dgm:chMax val="0"/>
          <dgm:bulletEnabled val="1"/>
        </dgm:presLayoutVars>
      </dgm:prSet>
      <dgm:spPr/>
    </dgm:pt>
    <dgm:pt modelId="{BA6C41ED-DDB8-404E-8E60-A622D3E17D93}" type="pres">
      <dgm:prSet presAssocID="{CB46626B-D494-4F4A-9A5F-754F6930E615}" presName="negativeSpace" presStyleCnt="0"/>
      <dgm:spPr/>
    </dgm:pt>
    <dgm:pt modelId="{1ED920F6-1EF6-46CD-95DE-7F6F1E9B93E1}" type="pres">
      <dgm:prSet presAssocID="{CB46626B-D494-4F4A-9A5F-754F6930E615}" presName="childText" presStyleLbl="conFgAcc1" presStyleIdx="0" presStyleCnt="1" custLinFactNeighborX="-1765" custLinFactNeighborY="12655">
        <dgm:presLayoutVars>
          <dgm:bulletEnabled val="1"/>
        </dgm:presLayoutVars>
      </dgm:prSet>
      <dgm:spPr/>
    </dgm:pt>
  </dgm:ptLst>
  <dgm:cxnLst>
    <dgm:cxn modelId="{6F35E51A-2FFA-40CF-BD2C-7809F53936BA}" srcId="{9E515606-D295-43C7-B133-B3491BF6F625}" destId="{CB46626B-D494-4F4A-9A5F-754F6930E615}" srcOrd="0" destOrd="0" parTransId="{88706E9F-DACC-4F7E-B61D-578C5B92BADE}" sibTransId="{AEA0FA52-97D0-4E04-908A-D3BFBAE7BD74}"/>
    <dgm:cxn modelId="{4D17BE47-3560-4791-B4B3-60C8F1E5C67B}" type="presOf" srcId="{CB13B65E-2B81-45BE-A01D-CBB758149861}" destId="{1ED920F6-1EF6-46CD-95DE-7F6F1E9B93E1}" srcOrd="0" destOrd="0" presId="urn:microsoft.com/office/officeart/2005/8/layout/list1"/>
    <dgm:cxn modelId="{6240514B-FB1F-4442-845D-70ADF794B1C3}" srcId="{CB46626B-D494-4F4A-9A5F-754F6930E615}" destId="{74F5794F-6294-4FF6-BF78-86C816904B97}" srcOrd="2" destOrd="0" parTransId="{B389CD75-9B09-4352-AAEE-899EC58B3185}" sibTransId="{CFE39598-880F-4811-99AD-7B1A78CD8779}"/>
    <dgm:cxn modelId="{FB665988-85B4-4298-9A8F-9B7367EF3B9A}" type="presOf" srcId="{CB46626B-D494-4F4A-9A5F-754F6930E615}" destId="{8133A02E-2E07-440D-B82D-5CA552FB3F11}" srcOrd="1" destOrd="0" presId="urn:microsoft.com/office/officeart/2005/8/layout/list1"/>
    <dgm:cxn modelId="{256A3798-0AF5-469C-A1A0-14629F39C7D3}" srcId="{CB46626B-D494-4F4A-9A5F-754F6930E615}" destId="{CB13B65E-2B81-45BE-A01D-CBB758149861}" srcOrd="0" destOrd="0" parTransId="{BF1FC8FA-8F9F-40E1-9BDD-245D52A9CAC4}" sibTransId="{8C971C04-A49B-4FA7-A279-66E6A855CD51}"/>
    <dgm:cxn modelId="{F52496B1-74A4-42CF-B0BD-B116786232D2}" type="presOf" srcId="{CB46626B-D494-4F4A-9A5F-754F6930E615}" destId="{9E6324B6-049E-4265-884E-426420E25857}" srcOrd="0" destOrd="0" presId="urn:microsoft.com/office/officeart/2005/8/layout/list1"/>
    <dgm:cxn modelId="{2E4B10B2-5A11-457A-8C20-8BEC009C9FFF}" type="presOf" srcId="{C8531F03-0CE5-453A-98E8-EC1E7DD0591A}" destId="{1ED920F6-1EF6-46CD-95DE-7F6F1E9B93E1}" srcOrd="0" destOrd="1" presId="urn:microsoft.com/office/officeart/2005/8/layout/list1"/>
    <dgm:cxn modelId="{EF317FE2-E99D-474B-9B96-E24A0E6E33B1}" type="presOf" srcId="{9E515606-D295-43C7-B133-B3491BF6F625}" destId="{D28A9D65-0FB5-4AB2-B2C0-83EADFFBEFDC}" srcOrd="0" destOrd="0" presId="urn:microsoft.com/office/officeart/2005/8/layout/list1"/>
    <dgm:cxn modelId="{5E109CE5-14C2-4279-9FC1-8FB95C6B0185}" type="presOf" srcId="{74F5794F-6294-4FF6-BF78-86C816904B97}" destId="{1ED920F6-1EF6-46CD-95DE-7F6F1E9B93E1}" srcOrd="0" destOrd="2" presId="urn:microsoft.com/office/officeart/2005/8/layout/list1"/>
    <dgm:cxn modelId="{70BCFEFC-4C98-4C97-9B0C-7A2438DDF0DE}" srcId="{CB46626B-D494-4F4A-9A5F-754F6930E615}" destId="{C8531F03-0CE5-453A-98E8-EC1E7DD0591A}" srcOrd="1" destOrd="0" parTransId="{8C8A2982-66C2-4A18-9BB6-F59467FA6471}" sibTransId="{A1CEA3A4-08E7-41F9-8C79-D668ED0004C0}"/>
    <dgm:cxn modelId="{EB6D35FC-E2C1-4323-85D5-6B567A51C63B}" type="presParOf" srcId="{D28A9D65-0FB5-4AB2-B2C0-83EADFFBEFDC}" destId="{E22C248F-10FF-4D98-8461-7DE3E0735736}" srcOrd="0" destOrd="0" presId="urn:microsoft.com/office/officeart/2005/8/layout/list1"/>
    <dgm:cxn modelId="{71AA2C33-A791-4695-A256-D1365ADAD10B}" type="presParOf" srcId="{E22C248F-10FF-4D98-8461-7DE3E0735736}" destId="{9E6324B6-049E-4265-884E-426420E25857}" srcOrd="0" destOrd="0" presId="urn:microsoft.com/office/officeart/2005/8/layout/list1"/>
    <dgm:cxn modelId="{2F81D680-6F25-4AD7-913F-C65F5A014EC4}" type="presParOf" srcId="{E22C248F-10FF-4D98-8461-7DE3E0735736}" destId="{8133A02E-2E07-440D-B82D-5CA552FB3F11}" srcOrd="1" destOrd="0" presId="urn:microsoft.com/office/officeart/2005/8/layout/list1"/>
    <dgm:cxn modelId="{BA450CB7-FE00-4D63-ADA1-5CF1791A891A}" type="presParOf" srcId="{D28A9D65-0FB5-4AB2-B2C0-83EADFFBEFDC}" destId="{BA6C41ED-DDB8-404E-8E60-A622D3E17D93}" srcOrd="1" destOrd="0" presId="urn:microsoft.com/office/officeart/2005/8/layout/list1"/>
    <dgm:cxn modelId="{DBE77403-3A81-4C51-8912-516A7D0CAC57}" type="presParOf" srcId="{D28A9D65-0FB5-4AB2-B2C0-83EADFFBEFDC}" destId="{1ED920F6-1EF6-46CD-95DE-7F6F1E9B93E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DCA2362-7444-4530-9B05-526D4CB096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23B330-713F-4D6F-A0AB-B781BED80FA7}">
      <dgm:prSet/>
      <dgm:spPr/>
      <dgm:t>
        <a:bodyPr/>
        <a:lstStyle/>
        <a:p>
          <a:pPr rtl="0"/>
          <a:r>
            <a:rPr lang="en-US" dirty="0"/>
            <a:t>K-Means gives unreliable results when</a:t>
          </a:r>
        </a:p>
      </dgm:t>
    </dgm:pt>
    <dgm:pt modelId="{3FA98275-CD51-433C-8F34-6C963310BF66}" type="parTrans" cxnId="{9DE61C8F-5851-4E21-80ED-BDFCB5246519}">
      <dgm:prSet/>
      <dgm:spPr/>
      <dgm:t>
        <a:bodyPr/>
        <a:lstStyle/>
        <a:p>
          <a:endParaRPr lang="en-US"/>
        </a:p>
      </dgm:t>
    </dgm:pt>
    <dgm:pt modelId="{4515EA42-09D0-447A-A9D1-E34049833B7C}" type="sibTrans" cxnId="{9DE61C8F-5851-4E21-80ED-BDFCB5246519}">
      <dgm:prSet/>
      <dgm:spPr/>
      <dgm:t>
        <a:bodyPr/>
        <a:lstStyle/>
        <a:p>
          <a:endParaRPr lang="en-US"/>
        </a:p>
      </dgm:t>
    </dgm:pt>
    <dgm:pt modelId="{CDB483ED-D9CB-41FA-9491-C196AD25418D}">
      <dgm:prSet/>
      <dgm:spPr/>
      <dgm:t>
        <a:bodyPr/>
        <a:lstStyle/>
        <a:p>
          <a:pPr rtl="0">
            <a:lnSpc>
              <a:spcPct val="100000"/>
            </a:lnSpc>
            <a:spcAft>
              <a:spcPts val="600"/>
            </a:spcAft>
          </a:pPr>
          <a:r>
            <a:rPr lang="en-US" dirty="0"/>
            <a:t>Clusters vary widely in size</a:t>
          </a:r>
        </a:p>
      </dgm:t>
    </dgm:pt>
    <dgm:pt modelId="{E981E2F3-BF4C-4E5C-8717-3791D1755E9D}" type="parTrans" cxnId="{99D59755-C6A0-4A3D-82CC-4591E701C15C}">
      <dgm:prSet/>
      <dgm:spPr/>
      <dgm:t>
        <a:bodyPr/>
        <a:lstStyle/>
        <a:p>
          <a:endParaRPr lang="en-US"/>
        </a:p>
      </dgm:t>
    </dgm:pt>
    <dgm:pt modelId="{14817015-D8C4-4A51-9808-6D068CA5FE74}" type="sibTrans" cxnId="{99D59755-C6A0-4A3D-82CC-4591E701C15C}">
      <dgm:prSet/>
      <dgm:spPr/>
      <dgm:t>
        <a:bodyPr/>
        <a:lstStyle/>
        <a:p>
          <a:endParaRPr lang="en-US"/>
        </a:p>
      </dgm:t>
    </dgm:pt>
    <dgm:pt modelId="{507E74FA-9287-4F9C-8950-FD84477DCD7F}">
      <dgm:prSet/>
      <dgm:spPr/>
      <dgm:t>
        <a:bodyPr/>
        <a:lstStyle/>
        <a:p>
          <a:pPr rtl="0">
            <a:lnSpc>
              <a:spcPct val="100000"/>
            </a:lnSpc>
            <a:spcAft>
              <a:spcPts val="600"/>
            </a:spcAft>
          </a:pPr>
          <a:r>
            <a:rPr lang="en-US" dirty="0"/>
            <a:t>Clusters vary widely in density</a:t>
          </a:r>
        </a:p>
      </dgm:t>
    </dgm:pt>
    <dgm:pt modelId="{B4F44E08-305B-4AC0-BEF6-C8BFFCD46197}" type="parTrans" cxnId="{B71F9045-2369-4FFE-9173-7D6DCFE1F9B2}">
      <dgm:prSet/>
      <dgm:spPr/>
      <dgm:t>
        <a:bodyPr/>
        <a:lstStyle/>
        <a:p>
          <a:endParaRPr lang="en-US"/>
        </a:p>
      </dgm:t>
    </dgm:pt>
    <dgm:pt modelId="{4F3224DB-6CAE-4B82-A60C-527F82B5FAF3}" type="sibTrans" cxnId="{B71F9045-2369-4FFE-9173-7D6DCFE1F9B2}">
      <dgm:prSet/>
      <dgm:spPr/>
      <dgm:t>
        <a:bodyPr/>
        <a:lstStyle/>
        <a:p>
          <a:endParaRPr lang="en-US"/>
        </a:p>
      </dgm:t>
    </dgm:pt>
    <dgm:pt modelId="{63525A19-801B-413D-ABBA-899EDA52F94E}">
      <dgm:prSet/>
      <dgm:spPr/>
      <dgm:t>
        <a:bodyPr/>
        <a:lstStyle/>
        <a:p>
          <a:pPr rtl="0">
            <a:lnSpc>
              <a:spcPct val="100000"/>
            </a:lnSpc>
            <a:spcAft>
              <a:spcPts val="600"/>
            </a:spcAft>
          </a:pPr>
          <a:r>
            <a:rPr lang="en-US" dirty="0"/>
            <a:t>The data set has a lot of outliers</a:t>
          </a:r>
        </a:p>
      </dgm:t>
    </dgm:pt>
    <dgm:pt modelId="{BB019A62-1101-408E-882E-DB38F1012373}" type="parTrans" cxnId="{74F5B12C-2B2C-425B-A3CC-9EBCFE791BC2}">
      <dgm:prSet/>
      <dgm:spPr/>
      <dgm:t>
        <a:bodyPr/>
        <a:lstStyle/>
        <a:p>
          <a:endParaRPr lang="en-US"/>
        </a:p>
      </dgm:t>
    </dgm:pt>
    <dgm:pt modelId="{0005A9E3-125D-4342-BCC3-75732439A689}" type="sibTrans" cxnId="{74F5B12C-2B2C-425B-A3CC-9EBCFE791BC2}">
      <dgm:prSet/>
      <dgm:spPr/>
      <dgm:t>
        <a:bodyPr/>
        <a:lstStyle/>
        <a:p>
          <a:endParaRPr lang="en-US"/>
        </a:p>
      </dgm:t>
    </dgm:pt>
    <dgm:pt modelId="{70D599F8-5589-4B52-AADC-D8C90E34404B}">
      <dgm:prSet/>
      <dgm:spPr/>
      <dgm:t>
        <a:bodyPr/>
        <a:lstStyle/>
        <a:p>
          <a:pPr rtl="0">
            <a:lnSpc>
              <a:spcPct val="100000"/>
            </a:lnSpc>
            <a:spcAft>
              <a:spcPts val="600"/>
            </a:spcAft>
          </a:pPr>
          <a:r>
            <a:rPr lang="en-US" dirty="0"/>
            <a:t>Clusters are not in rounded shapes</a:t>
          </a:r>
        </a:p>
      </dgm:t>
    </dgm:pt>
    <dgm:pt modelId="{C5594591-E8C2-444D-AD71-71F03ABA9B45}" type="parTrans" cxnId="{5315ABB4-A097-45EC-A133-5D99C599A5E7}">
      <dgm:prSet/>
      <dgm:spPr/>
      <dgm:t>
        <a:bodyPr/>
        <a:lstStyle/>
        <a:p>
          <a:endParaRPr lang="en-US"/>
        </a:p>
      </dgm:t>
    </dgm:pt>
    <dgm:pt modelId="{4AC302B9-28C4-46AE-926E-1CFA29B12A44}" type="sibTrans" cxnId="{5315ABB4-A097-45EC-A133-5D99C599A5E7}">
      <dgm:prSet/>
      <dgm:spPr/>
      <dgm:t>
        <a:bodyPr/>
        <a:lstStyle/>
        <a:p>
          <a:endParaRPr lang="en-US"/>
        </a:p>
      </dgm:t>
    </dgm:pt>
    <dgm:pt modelId="{C9C4784C-FE1B-44AE-8628-DBA8F5DD9CC0}" type="pres">
      <dgm:prSet presAssocID="{DDCA2362-7444-4530-9B05-526D4CB09607}" presName="Name0" presStyleCnt="0">
        <dgm:presLayoutVars>
          <dgm:dir/>
          <dgm:animLvl val="lvl"/>
          <dgm:resizeHandles val="exact"/>
        </dgm:presLayoutVars>
      </dgm:prSet>
      <dgm:spPr/>
    </dgm:pt>
    <dgm:pt modelId="{3C6D0CCE-EA6A-430D-8CF4-B7DB071C2EDC}" type="pres">
      <dgm:prSet presAssocID="{CB23B330-713F-4D6F-A0AB-B781BED80FA7}" presName="linNode" presStyleCnt="0"/>
      <dgm:spPr/>
    </dgm:pt>
    <dgm:pt modelId="{843515E7-6220-4C8D-B6B9-F7585DB4A33C}" type="pres">
      <dgm:prSet presAssocID="{CB23B330-713F-4D6F-A0AB-B781BED80FA7}" presName="parentText" presStyleLbl="node1" presStyleIdx="0" presStyleCnt="1">
        <dgm:presLayoutVars>
          <dgm:chMax val="1"/>
          <dgm:bulletEnabled val="1"/>
        </dgm:presLayoutVars>
      </dgm:prSet>
      <dgm:spPr/>
    </dgm:pt>
    <dgm:pt modelId="{CCFC78AE-499C-432E-92C6-4636FCF016C6}" type="pres">
      <dgm:prSet presAssocID="{CB23B330-713F-4D6F-A0AB-B781BED80FA7}" presName="descendantText" presStyleLbl="alignAccFollowNode1" presStyleIdx="0" presStyleCnt="1" custLinFactNeighborY="1339">
        <dgm:presLayoutVars>
          <dgm:bulletEnabled val="1"/>
        </dgm:presLayoutVars>
      </dgm:prSet>
      <dgm:spPr/>
    </dgm:pt>
  </dgm:ptLst>
  <dgm:cxnLst>
    <dgm:cxn modelId="{74F5B12C-2B2C-425B-A3CC-9EBCFE791BC2}" srcId="{CB23B330-713F-4D6F-A0AB-B781BED80FA7}" destId="{63525A19-801B-413D-ABBA-899EDA52F94E}" srcOrd="3" destOrd="0" parTransId="{BB019A62-1101-408E-882E-DB38F1012373}" sibTransId="{0005A9E3-125D-4342-BCC3-75732439A689}"/>
    <dgm:cxn modelId="{73F49C3E-5B9C-4A43-A8D0-E1FC170E1327}" type="presOf" srcId="{63525A19-801B-413D-ABBA-899EDA52F94E}" destId="{CCFC78AE-499C-432E-92C6-4636FCF016C6}" srcOrd="0" destOrd="3" presId="urn:microsoft.com/office/officeart/2005/8/layout/vList5"/>
    <dgm:cxn modelId="{9A8D8440-0136-4BA7-B2D8-26A09F16F8AD}" type="presOf" srcId="{70D599F8-5589-4B52-AADC-D8C90E34404B}" destId="{CCFC78AE-499C-432E-92C6-4636FCF016C6}" srcOrd="0" destOrd="2" presId="urn:microsoft.com/office/officeart/2005/8/layout/vList5"/>
    <dgm:cxn modelId="{B71F9045-2369-4FFE-9173-7D6DCFE1F9B2}" srcId="{CB23B330-713F-4D6F-A0AB-B781BED80FA7}" destId="{507E74FA-9287-4F9C-8950-FD84477DCD7F}" srcOrd="1" destOrd="0" parTransId="{B4F44E08-305B-4AC0-BEF6-C8BFFCD46197}" sibTransId="{4F3224DB-6CAE-4B82-A60C-527F82B5FAF3}"/>
    <dgm:cxn modelId="{99D59755-C6A0-4A3D-82CC-4591E701C15C}" srcId="{CB23B330-713F-4D6F-A0AB-B781BED80FA7}" destId="{CDB483ED-D9CB-41FA-9491-C196AD25418D}" srcOrd="0" destOrd="0" parTransId="{E981E2F3-BF4C-4E5C-8717-3791D1755E9D}" sibTransId="{14817015-D8C4-4A51-9808-6D068CA5FE74}"/>
    <dgm:cxn modelId="{9DE61C8F-5851-4E21-80ED-BDFCB5246519}" srcId="{DDCA2362-7444-4530-9B05-526D4CB09607}" destId="{CB23B330-713F-4D6F-A0AB-B781BED80FA7}" srcOrd="0" destOrd="0" parTransId="{3FA98275-CD51-433C-8F34-6C963310BF66}" sibTransId="{4515EA42-09D0-447A-A9D1-E34049833B7C}"/>
    <dgm:cxn modelId="{69793D92-262D-49A9-B2D0-835411F93E04}" type="presOf" srcId="{CDB483ED-D9CB-41FA-9491-C196AD25418D}" destId="{CCFC78AE-499C-432E-92C6-4636FCF016C6}" srcOrd="0" destOrd="0" presId="urn:microsoft.com/office/officeart/2005/8/layout/vList5"/>
    <dgm:cxn modelId="{87BE8BA0-F4C6-4DC9-9872-8B2503ACD075}" type="presOf" srcId="{DDCA2362-7444-4530-9B05-526D4CB09607}" destId="{C9C4784C-FE1B-44AE-8628-DBA8F5DD9CC0}" srcOrd="0" destOrd="0" presId="urn:microsoft.com/office/officeart/2005/8/layout/vList5"/>
    <dgm:cxn modelId="{5315ABB4-A097-45EC-A133-5D99C599A5E7}" srcId="{CB23B330-713F-4D6F-A0AB-B781BED80FA7}" destId="{70D599F8-5589-4B52-AADC-D8C90E34404B}" srcOrd="2" destOrd="0" parTransId="{C5594591-E8C2-444D-AD71-71F03ABA9B45}" sibTransId="{4AC302B9-28C4-46AE-926E-1CFA29B12A44}"/>
    <dgm:cxn modelId="{270701D9-4B7E-4062-8A8D-FDAACD82749E}" type="presOf" srcId="{507E74FA-9287-4F9C-8950-FD84477DCD7F}" destId="{CCFC78AE-499C-432E-92C6-4636FCF016C6}" srcOrd="0" destOrd="1" presId="urn:microsoft.com/office/officeart/2005/8/layout/vList5"/>
    <dgm:cxn modelId="{D97E6AFF-F315-4997-9F85-C50C774CA3E3}" type="presOf" srcId="{CB23B330-713F-4D6F-A0AB-B781BED80FA7}" destId="{843515E7-6220-4C8D-B6B9-F7585DB4A33C}" srcOrd="0" destOrd="0" presId="urn:microsoft.com/office/officeart/2005/8/layout/vList5"/>
    <dgm:cxn modelId="{B75A8BB0-8BBB-4531-9996-F2EA1C8F1B85}" type="presParOf" srcId="{C9C4784C-FE1B-44AE-8628-DBA8F5DD9CC0}" destId="{3C6D0CCE-EA6A-430D-8CF4-B7DB071C2EDC}" srcOrd="0" destOrd="0" presId="urn:microsoft.com/office/officeart/2005/8/layout/vList5"/>
    <dgm:cxn modelId="{2C05C6DC-04AF-4894-80EC-8D6222DCFFDE}" type="presParOf" srcId="{3C6D0CCE-EA6A-430D-8CF4-B7DB071C2EDC}" destId="{843515E7-6220-4C8D-B6B9-F7585DB4A33C}" srcOrd="0" destOrd="0" presId="urn:microsoft.com/office/officeart/2005/8/layout/vList5"/>
    <dgm:cxn modelId="{152F9C67-DEAA-4156-BC72-FDB1DA9EABA0}" type="presParOf" srcId="{3C6D0CCE-EA6A-430D-8CF4-B7DB071C2EDC}" destId="{CCFC78AE-499C-432E-92C6-4636FCF016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B739D44-11A2-4D78-A23F-EBFE4E1352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E1F94CF-2C59-48D4-88BD-286BD32CC421}">
      <dgm:prSet phldrT="[Text]"/>
      <dgm:spPr/>
      <dgm:t>
        <a:bodyPr/>
        <a:lstStyle/>
        <a:p>
          <a:r>
            <a:rPr lang="en-US"/>
            <a:t>High </a:t>
          </a:r>
          <a:r>
            <a:rPr lang="en-US" b="1"/>
            <a:t>cohesion</a:t>
          </a:r>
          <a:endParaRPr lang="en-US" dirty="0"/>
        </a:p>
      </dgm:t>
    </dgm:pt>
    <dgm:pt modelId="{29B590B8-6C5B-42F6-99AF-4B8CE2176DD4}" type="parTrans" cxnId="{A116A11D-00B5-41A8-9AB3-A837956ED00B}">
      <dgm:prSet/>
      <dgm:spPr/>
      <dgm:t>
        <a:bodyPr/>
        <a:lstStyle/>
        <a:p>
          <a:endParaRPr lang="en-US"/>
        </a:p>
      </dgm:t>
    </dgm:pt>
    <dgm:pt modelId="{7B6AC76A-2DC6-4604-802C-2372240325F3}" type="sibTrans" cxnId="{A116A11D-00B5-41A8-9AB3-A837956ED00B}">
      <dgm:prSet/>
      <dgm:spPr/>
      <dgm:t>
        <a:bodyPr/>
        <a:lstStyle/>
        <a:p>
          <a:endParaRPr lang="en-US"/>
        </a:p>
      </dgm:t>
    </dgm:pt>
    <dgm:pt modelId="{FB1C034E-FC0F-4789-806C-2F0D42D386FD}">
      <dgm:prSet phldrT="[Text]"/>
      <dgm:spPr/>
      <dgm:t>
        <a:bodyPr/>
        <a:lstStyle/>
        <a:p>
          <a:pPr>
            <a:buFont typeface="Arial" panose="020B0604020202020204" pitchFamily="34" charset="0"/>
            <a:buChar char="•"/>
          </a:pPr>
          <a:r>
            <a:rPr lang="en-US" dirty="0"/>
            <a:t>Low within-cluster SSE</a:t>
          </a:r>
        </a:p>
      </dgm:t>
    </dgm:pt>
    <dgm:pt modelId="{20077A90-ADF4-48FB-91F7-9B86A4434FD5}" type="parTrans" cxnId="{E00FED69-1978-45CE-B80A-634CF7901F95}">
      <dgm:prSet/>
      <dgm:spPr/>
      <dgm:t>
        <a:bodyPr/>
        <a:lstStyle/>
        <a:p>
          <a:endParaRPr lang="en-US"/>
        </a:p>
      </dgm:t>
    </dgm:pt>
    <dgm:pt modelId="{C98A09E9-CB5F-4400-9F21-147A535231B7}" type="sibTrans" cxnId="{E00FED69-1978-45CE-B80A-634CF7901F95}">
      <dgm:prSet/>
      <dgm:spPr/>
      <dgm:t>
        <a:bodyPr/>
        <a:lstStyle/>
        <a:p>
          <a:endParaRPr lang="en-US"/>
        </a:p>
      </dgm:t>
    </dgm:pt>
    <dgm:pt modelId="{D4BDE8A5-58AE-4FB0-B898-63DE03133EA5}">
      <dgm:prSet phldrT="[Text]"/>
      <dgm:spPr/>
      <dgm:t>
        <a:bodyPr/>
        <a:lstStyle/>
        <a:p>
          <a:r>
            <a:rPr lang="en-US"/>
            <a:t>High </a:t>
          </a:r>
          <a:r>
            <a:rPr lang="en-US" b="1"/>
            <a:t>separation</a:t>
          </a:r>
          <a:endParaRPr lang="en-US" dirty="0"/>
        </a:p>
      </dgm:t>
    </dgm:pt>
    <dgm:pt modelId="{E0CA4C53-0B9E-4757-B9EE-9415FB5ACEBA}" type="parTrans" cxnId="{9C582A0B-74E8-44B0-8B00-C94D6B5126C2}">
      <dgm:prSet/>
      <dgm:spPr/>
      <dgm:t>
        <a:bodyPr/>
        <a:lstStyle/>
        <a:p>
          <a:endParaRPr lang="en-US"/>
        </a:p>
      </dgm:t>
    </dgm:pt>
    <dgm:pt modelId="{7A156545-CB1A-4DC5-BCE4-1CB9A79B9DBE}" type="sibTrans" cxnId="{9C582A0B-74E8-44B0-8B00-C94D6B5126C2}">
      <dgm:prSet/>
      <dgm:spPr/>
      <dgm:t>
        <a:bodyPr/>
        <a:lstStyle/>
        <a:p>
          <a:endParaRPr lang="en-US"/>
        </a:p>
      </dgm:t>
    </dgm:pt>
    <dgm:pt modelId="{9810B70D-EAB3-4026-86E1-C99DE9906D4F}">
      <dgm:prSet phldrT="[Text]"/>
      <dgm:spPr/>
      <dgm:t>
        <a:bodyPr/>
        <a:lstStyle/>
        <a:p>
          <a:pPr>
            <a:buFont typeface="Arial" panose="020B0604020202020204" pitchFamily="34" charset="0"/>
            <a:buChar char="•"/>
          </a:pPr>
          <a:r>
            <a:rPr lang="en-US" dirty="0"/>
            <a:t>High between-cluster SSE</a:t>
          </a:r>
        </a:p>
      </dgm:t>
    </dgm:pt>
    <dgm:pt modelId="{89F6A3C1-14F8-4D74-9AE0-881B105B5A8A}" type="parTrans" cxnId="{731442F8-CCFD-4762-9074-4C1C219BD090}">
      <dgm:prSet/>
      <dgm:spPr/>
      <dgm:t>
        <a:bodyPr/>
        <a:lstStyle/>
        <a:p>
          <a:endParaRPr lang="en-US"/>
        </a:p>
      </dgm:t>
    </dgm:pt>
    <dgm:pt modelId="{219EBBED-B2A1-4D01-840B-F0F8C20E145F}" type="sibTrans" cxnId="{731442F8-CCFD-4762-9074-4C1C219BD090}">
      <dgm:prSet/>
      <dgm:spPr/>
      <dgm:t>
        <a:bodyPr/>
        <a:lstStyle/>
        <a:p>
          <a:endParaRPr lang="en-US"/>
        </a:p>
      </dgm:t>
    </dgm:pt>
    <dgm:pt modelId="{076310D2-FE48-431C-9EBE-85901F393370}" type="pres">
      <dgm:prSet presAssocID="{AB739D44-11A2-4D78-A23F-EBFE4E13527C}" presName="linear" presStyleCnt="0">
        <dgm:presLayoutVars>
          <dgm:animLvl val="lvl"/>
          <dgm:resizeHandles val="exact"/>
        </dgm:presLayoutVars>
      </dgm:prSet>
      <dgm:spPr/>
    </dgm:pt>
    <dgm:pt modelId="{2DFDFC35-A428-486C-BF98-D88B87597E3F}" type="pres">
      <dgm:prSet presAssocID="{EE1F94CF-2C59-48D4-88BD-286BD32CC421}" presName="parentText" presStyleLbl="node1" presStyleIdx="0" presStyleCnt="2">
        <dgm:presLayoutVars>
          <dgm:chMax val="0"/>
          <dgm:bulletEnabled val="1"/>
        </dgm:presLayoutVars>
      </dgm:prSet>
      <dgm:spPr/>
    </dgm:pt>
    <dgm:pt modelId="{0548A5B9-C6FA-4170-B7A2-CAB30C508EA2}" type="pres">
      <dgm:prSet presAssocID="{EE1F94CF-2C59-48D4-88BD-286BD32CC421}" presName="childText" presStyleLbl="revTx" presStyleIdx="0" presStyleCnt="2">
        <dgm:presLayoutVars>
          <dgm:bulletEnabled val="1"/>
        </dgm:presLayoutVars>
      </dgm:prSet>
      <dgm:spPr/>
    </dgm:pt>
    <dgm:pt modelId="{D0EE2E48-838A-42D3-8C5C-5B936FC6038A}" type="pres">
      <dgm:prSet presAssocID="{D4BDE8A5-58AE-4FB0-B898-63DE03133EA5}" presName="parentText" presStyleLbl="node1" presStyleIdx="1" presStyleCnt="2">
        <dgm:presLayoutVars>
          <dgm:chMax val="0"/>
          <dgm:bulletEnabled val="1"/>
        </dgm:presLayoutVars>
      </dgm:prSet>
      <dgm:spPr/>
    </dgm:pt>
    <dgm:pt modelId="{0F2E34C8-7F15-467C-BCF5-061A1693F7FD}" type="pres">
      <dgm:prSet presAssocID="{D4BDE8A5-58AE-4FB0-B898-63DE03133EA5}" presName="childText" presStyleLbl="revTx" presStyleIdx="1" presStyleCnt="2">
        <dgm:presLayoutVars>
          <dgm:bulletEnabled val="1"/>
        </dgm:presLayoutVars>
      </dgm:prSet>
      <dgm:spPr/>
    </dgm:pt>
  </dgm:ptLst>
  <dgm:cxnLst>
    <dgm:cxn modelId="{7FB8CA0A-DD30-4E56-904E-23719CB260B2}" type="presOf" srcId="{9810B70D-EAB3-4026-86E1-C99DE9906D4F}" destId="{0F2E34C8-7F15-467C-BCF5-061A1693F7FD}" srcOrd="0" destOrd="0" presId="urn:microsoft.com/office/officeart/2005/8/layout/vList2"/>
    <dgm:cxn modelId="{9C582A0B-74E8-44B0-8B00-C94D6B5126C2}" srcId="{AB739D44-11A2-4D78-A23F-EBFE4E13527C}" destId="{D4BDE8A5-58AE-4FB0-B898-63DE03133EA5}" srcOrd="1" destOrd="0" parTransId="{E0CA4C53-0B9E-4757-B9EE-9415FB5ACEBA}" sibTransId="{7A156545-CB1A-4DC5-BCE4-1CB9A79B9DBE}"/>
    <dgm:cxn modelId="{A116A11D-00B5-41A8-9AB3-A837956ED00B}" srcId="{AB739D44-11A2-4D78-A23F-EBFE4E13527C}" destId="{EE1F94CF-2C59-48D4-88BD-286BD32CC421}" srcOrd="0" destOrd="0" parTransId="{29B590B8-6C5B-42F6-99AF-4B8CE2176DD4}" sibTransId="{7B6AC76A-2DC6-4604-802C-2372240325F3}"/>
    <dgm:cxn modelId="{E00FED69-1978-45CE-B80A-634CF7901F95}" srcId="{EE1F94CF-2C59-48D4-88BD-286BD32CC421}" destId="{FB1C034E-FC0F-4789-806C-2F0D42D386FD}" srcOrd="0" destOrd="0" parTransId="{20077A90-ADF4-48FB-91F7-9B86A4434FD5}" sibTransId="{C98A09E9-CB5F-4400-9F21-147A535231B7}"/>
    <dgm:cxn modelId="{10B25074-77CB-48D8-9B62-5BABAB165613}" type="presOf" srcId="{FB1C034E-FC0F-4789-806C-2F0D42D386FD}" destId="{0548A5B9-C6FA-4170-B7A2-CAB30C508EA2}" srcOrd="0" destOrd="0" presId="urn:microsoft.com/office/officeart/2005/8/layout/vList2"/>
    <dgm:cxn modelId="{D6B4BA79-A2C7-4019-B000-407067992347}" type="presOf" srcId="{EE1F94CF-2C59-48D4-88BD-286BD32CC421}" destId="{2DFDFC35-A428-486C-BF98-D88B87597E3F}" srcOrd="0" destOrd="0" presId="urn:microsoft.com/office/officeart/2005/8/layout/vList2"/>
    <dgm:cxn modelId="{3FCF39F4-E4B3-4101-9515-23651643D770}" type="presOf" srcId="{D4BDE8A5-58AE-4FB0-B898-63DE03133EA5}" destId="{D0EE2E48-838A-42D3-8C5C-5B936FC6038A}" srcOrd="0" destOrd="0" presId="urn:microsoft.com/office/officeart/2005/8/layout/vList2"/>
    <dgm:cxn modelId="{731442F8-CCFD-4762-9074-4C1C219BD090}" srcId="{D4BDE8A5-58AE-4FB0-B898-63DE03133EA5}" destId="{9810B70D-EAB3-4026-86E1-C99DE9906D4F}" srcOrd="0" destOrd="0" parTransId="{89F6A3C1-14F8-4D74-9AE0-881B105B5A8A}" sibTransId="{219EBBED-B2A1-4D01-840B-F0F8C20E145F}"/>
    <dgm:cxn modelId="{629455FA-BF4D-4804-8C15-40B5FD85475E}" type="presOf" srcId="{AB739D44-11A2-4D78-A23F-EBFE4E13527C}" destId="{076310D2-FE48-431C-9EBE-85901F393370}" srcOrd="0" destOrd="0" presId="urn:microsoft.com/office/officeart/2005/8/layout/vList2"/>
    <dgm:cxn modelId="{D0638B0A-4B02-496B-A4CC-7B2B3C84AB44}" type="presParOf" srcId="{076310D2-FE48-431C-9EBE-85901F393370}" destId="{2DFDFC35-A428-486C-BF98-D88B87597E3F}" srcOrd="0" destOrd="0" presId="urn:microsoft.com/office/officeart/2005/8/layout/vList2"/>
    <dgm:cxn modelId="{1FDF13AF-DBC2-40A6-962F-4D5E3720C441}" type="presParOf" srcId="{076310D2-FE48-431C-9EBE-85901F393370}" destId="{0548A5B9-C6FA-4170-B7A2-CAB30C508EA2}" srcOrd="1" destOrd="0" presId="urn:microsoft.com/office/officeart/2005/8/layout/vList2"/>
    <dgm:cxn modelId="{6C42715D-ED43-44CB-AFC0-CD87CB28756F}" type="presParOf" srcId="{076310D2-FE48-431C-9EBE-85901F393370}" destId="{D0EE2E48-838A-42D3-8C5C-5B936FC6038A}" srcOrd="2" destOrd="0" presId="urn:microsoft.com/office/officeart/2005/8/layout/vList2"/>
    <dgm:cxn modelId="{3B77A00E-7557-4260-BE6F-424165FAFC92}" type="presParOf" srcId="{076310D2-FE48-431C-9EBE-85901F393370}" destId="{0F2E34C8-7F15-467C-BCF5-061A1693F7F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179F86F-C723-400C-94CC-42B4F6F7667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CBDA1A-20C8-4934-9068-981E23951CE2}">
      <dgm:prSet/>
      <dgm:spPr/>
      <dgm:t>
        <a:bodyPr/>
        <a:lstStyle/>
        <a:p>
          <a:pPr rtl="0"/>
          <a:r>
            <a:rPr lang="en-US" dirty="0"/>
            <a:t>Find out which items predict the occurrence of other items</a:t>
          </a:r>
        </a:p>
      </dgm:t>
    </dgm:pt>
    <dgm:pt modelId="{756EB9E1-3284-4E21-9003-9286B56C480D}" type="parTrans" cxnId="{1A2A4A2A-444F-44CD-8911-E30F0F2D3680}">
      <dgm:prSet/>
      <dgm:spPr/>
      <dgm:t>
        <a:bodyPr/>
        <a:lstStyle/>
        <a:p>
          <a:endParaRPr lang="en-US"/>
        </a:p>
      </dgm:t>
    </dgm:pt>
    <dgm:pt modelId="{2D0A9FDF-0902-4E57-AC6A-8BA762F6C6D4}" type="sibTrans" cxnId="{1A2A4A2A-444F-44CD-8911-E30F0F2D3680}">
      <dgm:prSet/>
      <dgm:spPr/>
      <dgm:t>
        <a:bodyPr/>
        <a:lstStyle/>
        <a:p>
          <a:endParaRPr lang="en-US"/>
        </a:p>
      </dgm:t>
    </dgm:pt>
    <dgm:pt modelId="{630E3504-183B-4F16-A634-21CC7912D254}">
      <dgm:prSet/>
      <dgm:spPr/>
      <dgm:t>
        <a:bodyPr/>
        <a:lstStyle/>
        <a:p>
          <a:pPr rtl="0"/>
          <a:r>
            <a:rPr lang="en-US" dirty="0"/>
            <a:t>Also known as “affinity analysis” or “market basket” analysis</a:t>
          </a:r>
        </a:p>
      </dgm:t>
    </dgm:pt>
    <dgm:pt modelId="{277F0ECE-B37B-4572-9B7E-FC693EAC5AC8}" type="parTrans" cxnId="{D539BC0A-B83C-4DA4-9321-89284144814C}">
      <dgm:prSet/>
      <dgm:spPr/>
      <dgm:t>
        <a:bodyPr/>
        <a:lstStyle/>
        <a:p>
          <a:endParaRPr lang="en-US"/>
        </a:p>
      </dgm:t>
    </dgm:pt>
    <dgm:pt modelId="{BC56CD77-E395-411F-B82F-FDD33F2BCE15}" type="sibTrans" cxnId="{D539BC0A-B83C-4DA4-9321-89284144814C}">
      <dgm:prSet/>
      <dgm:spPr/>
      <dgm:t>
        <a:bodyPr/>
        <a:lstStyle/>
        <a:p>
          <a:endParaRPr lang="en-US"/>
        </a:p>
      </dgm:t>
    </dgm:pt>
    <dgm:pt modelId="{6301B5D2-9A4E-4137-9898-B89B8DFF673A}" type="pres">
      <dgm:prSet presAssocID="{6179F86F-C723-400C-94CC-42B4F6F76672}" presName="linear" presStyleCnt="0">
        <dgm:presLayoutVars>
          <dgm:animLvl val="lvl"/>
          <dgm:resizeHandles val="exact"/>
        </dgm:presLayoutVars>
      </dgm:prSet>
      <dgm:spPr/>
    </dgm:pt>
    <dgm:pt modelId="{20C37FEC-3590-451B-8A48-DF9A87633137}" type="pres">
      <dgm:prSet presAssocID="{C5CBDA1A-20C8-4934-9068-981E23951CE2}" presName="parentText" presStyleLbl="node1" presStyleIdx="0" presStyleCnt="2">
        <dgm:presLayoutVars>
          <dgm:chMax val="0"/>
          <dgm:bulletEnabled val="1"/>
        </dgm:presLayoutVars>
      </dgm:prSet>
      <dgm:spPr/>
    </dgm:pt>
    <dgm:pt modelId="{6E3C06AF-B5CB-449E-A32D-B66283FEB16E}" type="pres">
      <dgm:prSet presAssocID="{2D0A9FDF-0902-4E57-AC6A-8BA762F6C6D4}" presName="spacer" presStyleCnt="0"/>
      <dgm:spPr/>
    </dgm:pt>
    <dgm:pt modelId="{560415DB-36A9-4EDF-9A54-BA874E86ACC4}" type="pres">
      <dgm:prSet presAssocID="{630E3504-183B-4F16-A634-21CC7912D254}" presName="parentText" presStyleLbl="node1" presStyleIdx="1" presStyleCnt="2">
        <dgm:presLayoutVars>
          <dgm:chMax val="0"/>
          <dgm:bulletEnabled val="1"/>
        </dgm:presLayoutVars>
      </dgm:prSet>
      <dgm:spPr/>
    </dgm:pt>
  </dgm:ptLst>
  <dgm:cxnLst>
    <dgm:cxn modelId="{D539BC0A-B83C-4DA4-9321-89284144814C}" srcId="{6179F86F-C723-400C-94CC-42B4F6F76672}" destId="{630E3504-183B-4F16-A634-21CC7912D254}" srcOrd="1" destOrd="0" parTransId="{277F0ECE-B37B-4572-9B7E-FC693EAC5AC8}" sibTransId="{BC56CD77-E395-411F-B82F-FDD33F2BCE15}"/>
    <dgm:cxn modelId="{1A2A4A2A-444F-44CD-8911-E30F0F2D3680}" srcId="{6179F86F-C723-400C-94CC-42B4F6F76672}" destId="{C5CBDA1A-20C8-4934-9068-981E23951CE2}" srcOrd="0" destOrd="0" parTransId="{756EB9E1-3284-4E21-9003-9286B56C480D}" sibTransId="{2D0A9FDF-0902-4E57-AC6A-8BA762F6C6D4}"/>
    <dgm:cxn modelId="{D6B85A2E-6F95-4155-ADC8-9A39FF4C60D0}" type="presOf" srcId="{6179F86F-C723-400C-94CC-42B4F6F76672}" destId="{6301B5D2-9A4E-4137-9898-B89B8DFF673A}" srcOrd="0" destOrd="0" presId="urn:microsoft.com/office/officeart/2005/8/layout/vList2"/>
    <dgm:cxn modelId="{2F09AD85-ADE8-42B0-83BD-57AE6D575CCE}" type="presOf" srcId="{630E3504-183B-4F16-A634-21CC7912D254}" destId="{560415DB-36A9-4EDF-9A54-BA874E86ACC4}" srcOrd="0" destOrd="0" presId="urn:microsoft.com/office/officeart/2005/8/layout/vList2"/>
    <dgm:cxn modelId="{4A9A0CFD-55BE-4C58-8914-85B5D1A25958}" type="presOf" srcId="{C5CBDA1A-20C8-4934-9068-981E23951CE2}" destId="{20C37FEC-3590-451B-8A48-DF9A87633137}" srcOrd="0" destOrd="0" presId="urn:microsoft.com/office/officeart/2005/8/layout/vList2"/>
    <dgm:cxn modelId="{AB64F068-4309-4194-86A1-330194CA3FA2}" type="presParOf" srcId="{6301B5D2-9A4E-4137-9898-B89B8DFF673A}" destId="{20C37FEC-3590-451B-8A48-DF9A87633137}" srcOrd="0" destOrd="0" presId="urn:microsoft.com/office/officeart/2005/8/layout/vList2"/>
    <dgm:cxn modelId="{9F7F1A68-98BA-4708-9D72-E1CDE702DA94}" type="presParOf" srcId="{6301B5D2-9A4E-4137-9898-B89B8DFF673A}" destId="{6E3C06AF-B5CB-449E-A32D-B66283FEB16E}" srcOrd="1" destOrd="0" presId="urn:microsoft.com/office/officeart/2005/8/layout/vList2"/>
    <dgm:cxn modelId="{F5F31CFF-2703-4E0B-9203-51C51FE43378}" type="presParOf" srcId="{6301B5D2-9A4E-4137-9898-B89B8DFF673A}" destId="{560415DB-36A9-4EDF-9A54-BA874E86ACC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616846D-C39C-44A2-90C6-8F42CA6FF4A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178A15E-28F9-4C99-8D60-0AA802A4F648}">
      <dgm:prSet phldrT="[Text]"/>
      <dgm:spPr/>
      <dgm:t>
        <a:bodyPr/>
        <a:lstStyle/>
        <a:p>
          <a:r>
            <a:rPr lang="en-US" dirty="0"/>
            <a:t>2 baskets have milk, beer, and diapers</a:t>
          </a:r>
        </a:p>
      </dgm:t>
    </dgm:pt>
    <dgm:pt modelId="{3FDFBC76-3E66-4779-87C8-EC0F03674B6E}" type="parTrans" cxnId="{896DF46B-D7C2-4438-A0CB-48723CF18ED1}">
      <dgm:prSet/>
      <dgm:spPr/>
      <dgm:t>
        <a:bodyPr/>
        <a:lstStyle/>
        <a:p>
          <a:endParaRPr lang="en-US"/>
        </a:p>
      </dgm:t>
    </dgm:pt>
    <dgm:pt modelId="{A29FFDE6-08F3-48AE-9ED5-D34FA2A1CAAE}" type="sibTrans" cxnId="{896DF46B-D7C2-4438-A0CB-48723CF18ED1}">
      <dgm:prSet/>
      <dgm:spPr/>
      <dgm:t>
        <a:bodyPr/>
        <a:lstStyle/>
        <a:p>
          <a:endParaRPr lang="en-US"/>
        </a:p>
      </dgm:t>
    </dgm:pt>
    <dgm:pt modelId="{3E2276FC-0B08-4C64-B6D0-AD9BAC9ED7CE}">
      <dgm:prSet phldrT="[Text]"/>
      <dgm:spPr/>
      <dgm:t>
        <a:bodyPr/>
        <a:lstStyle/>
        <a:p>
          <a:r>
            <a:rPr lang="en-US" dirty="0"/>
            <a:t>5 baskets total</a:t>
          </a:r>
        </a:p>
      </dgm:t>
    </dgm:pt>
    <dgm:pt modelId="{53FAA012-C0D0-46FA-AABF-B51AAB687CAE}" type="parTrans" cxnId="{339378E2-EF55-469B-A9E5-706C2C6CAA9A}">
      <dgm:prSet/>
      <dgm:spPr/>
      <dgm:t>
        <a:bodyPr/>
        <a:lstStyle/>
        <a:p>
          <a:endParaRPr lang="en-US"/>
        </a:p>
      </dgm:t>
    </dgm:pt>
    <dgm:pt modelId="{11046EFC-D44E-4D7A-AF1F-12D4140DD049}" type="sibTrans" cxnId="{339378E2-EF55-469B-A9E5-706C2C6CAA9A}">
      <dgm:prSet/>
      <dgm:spPr/>
      <dgm:t>
        <a:bodyPr/>
        <a:lstStyle/>
        <a:p>
          <a:endParaRPr lang="en-US"/>
        </a:p>
      </dgm:t>
    </dgm:pt>
    <dgm:pt modelId="{32E60F58-292F-4CF1-89E5-642571C6747B}" type="pres">
      <dgm:prSet presAssocID="{5616846D-C39C-44A2-90C6-8F42CA6FF4A5}" presName="linear" presStyleCnt="0">
        <dgm:presLayoutVars>
          <dgm:animLvl val="lvl"/>
          <dgm:resizeHandles val="exact"/>
        </dgm:presLayoutVars>
      </dgm:prSet>
      <dgm:spPr/>
    </dgm:pt>
    <dgm:pt modelId="{5C85A6A3-2F4C-4BA4-B4FD-DBAC033A93BD}" type="pres">
      <dgm:prSet presAssocID="{4178A15E-28F9-4C99-8D60-0AA802A4F648}" presName="parentText" presStyleLbl="node1" presStyleIdx="0" presStyleCnt="2">
        <dgm:presLayoutVars>
          <dgm:chMax val="0"/>
          <dgm:bulletEnabled val="1"/>
        </dgm:presLayoutVars>
      </dgm:prSet>
      <dgm:spPr/>
    </dgm:pt>
    <dgm:pt modelId="{5BBB637B-0CDB-4EAF-ACF3-03F6E9FF22E7}" type="pres">
      <dgm:prSet presAssocID="{A29FFDE6-08F3-48AE-9ED5-D34FA2A1CAAE}" presName="spacer" presStyleCnt="0"/>
      <dgm:spPr/>
    </dgm:pt>
    <dgm:pt modelId="{00D7FAD6-D262-4090-8A8C-4B2792E813AE}" type="pres">
      <dgm:prSet presAssocID="{3E2276FC-0B08-4C64-B6D0-AD9BAC9ED7CE}" presName="parentText" presStyleLbl="node1" presStyleIdx="1" presStyleCnt="2">
        <dgm:presLayoutVars>
          <dgm:chMax val="0"/>
          <dgm:bulletEnabled val="1"/>
        </dgm:presLayoutVars>
      </dgm:prSet>
      <dgm:spPr/>
    </dgm:pt>
  </dgm:ptLst>
  <dgm:cxnLst>
    <dgm:cxn modelId="{7BEDFD1D-7FD5-4457-B9C0-D26202262989}" type="presOf" srcId="{4178A15E-28F9-4C99-8D60-0AA802A4F648}" destId="{5C85A6A3-2F4C-4BA4-B4FD-DBAC033A93BD}" srcOrd="0" destOrd="0" presId="urn:microsoft.com/office/officeart/2005/8/layout/vList2"/>
    <dgm:cxn modelId="{896DF46B-D7C2-4438-A0CB-48723CF18ED1}" srcId="{5616846D-C39C-44A2-90C6-8F42CA6FF4A5}" destId="{4178A15E-28F9-4C99-8D60-0AA802A4F648}" srcOrd="0" destOrd="0" parTransId="{3FDFBC76-3E66-4779-87C8-EC0F03674B6E}" sibTransId="{A29FFDE6-08F3-48AE-9ED5-D34FA2A1CAAE}"/>
    <dgm:cxn modelId="{ACFDDC4D-31EB-4D98-8715-01F8CDCD00BE}" type="presOf" srcId="{5616846D-C39C-44A2-90C6-8F42CA6FF4A5}" destId="{32E60F58-292F-4CF1-89E5-642571C6747B}" srcOrd="0" destOrd="0" presId="urn:microsoft.com/office/officeart/2005/8/layout/vList2"/>
    <dgm:cxn modelId="{46AADCBC-E11B-4996-852F-43B401BEA539}" type="presOf" srcId="{3E2276FC-0B08-4C64-B6D0-AD9BAC9ED7CE}" destId="{00D7FAD6-D262-4090-8A8C-4B2792E813AE}" srcOrd="0" destOrd="0" presId="urn:microsoft.com/office/officeart/2005/8/layout/vList2"/>
    <dgm:cxn modelId="{339378E2-EF55-469B-A9E5-706C2C6CAA9A}" srcId="{5616846D-C39C-44A2-90C6-8F42CA6FF4A5}" destId="{3E2276FC-0B08-4C64-B6D0-AD9BAC9ED7CE}" srcOrd="1" destOrd="0" parTransId="{53FAA012-C0D0-46FA-AABF-B51AAB687CAE}" sibTransId="{11046EFC-D44E-4D7A-AF1F-12D4140DD049}"/>
    <dgm:cxn modelId="{9F40E6BA-09E5-498D-BED8-9B71D700CF76}" type="presParOf" srcId="{32E60F58-292F-4CF1-89E5-642571C6747B}" destId="{5C85A6A3-2F4C-4BA4-B4FD-DBAC033A93BD}" srcOrd="0" destOrd="0" presId="urn:microsoft.com/office/officeart/2005/8/layout/vList2"/>
    <dgm:cxn modelId="{FBAF661F-2C4C-4EA0-A9A0-1A832715A0F8}" type="presParOf" srcId="{32E60F58-292F-4CF1-89E5-642571C6747B}" destId="{5BBB637B-0CDB-4EAF-ACF3-03F6E9FF22E7}" srcOrd="1" destOrd="0" presId="urn:microsoft.com/office/officeart/2005/8/layout/vList2"/>
    <dgm:cxn modelId="{4FA106FD-1D4C-4A0E-ADCC-ED3CB4A7F57E}" type="presParOf" srcId="{32E60F58-292F-4CF1-89E5-642571C6747B}" destId="{00D7FAD6-D262-4090-8A8C-4B2792E813A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336EBA1-0FC9-4B88-9D95-1A52108076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AC243A-BADF-4318-BF3F-218534AF7B87}">
      <dgm:prSet custT="1"/>
      <dgm:spPr/>
      <dgm:t>
        <a:bodyPr/>
        <a:lstStyle/>
        <a:p>
          <a:pPr rtl="0"/>
          <a:r>
            <a:rPr lang="en-US" sz="3200" dirty="0"/>
            <a:t>i.e., high confidence suggests a strong association…</a:t>
          </a:r>
        </a:p>
      </dgm:t>
    </dgm:pt>
    <dgm:pt modelId="{4E46A1BC-5BE4-4698-852E-8FE84EDE0694}" type="parTrans" cxnId="{CE008824-C490-42FE-9C5E-44225A10AC6A}">
      <dgm:prSet/>
      <dgm:spPr/>
      <dgm:t>
        <a:bodyPr/>
        <a:lstStyle/>
        <a:p>
          <a:endParaRPr lang="en-US"/>
        </a:p>
      </dgm:t>
    </dgm:pt>
    <dgm:pt modelId="{D09FC6F6-9625-48F1-9CC6-3979FEFA743A}" type="sibTrans" cxnId="{CE008824-C490-42FE-9C5E-44225A10AC6A}">
      <dgm:prSet/>
      <dgm:spPr/>
      <dgm:t>
        <a:bodyPr/>
        <a:lstStyle/>
        <a:p>
          <a:endParaRPr lang="en-US"/>
        </a:p>
      </dgm:t>
    </dgm:pt>
    <dgm:pt modelId="{82C96AFA-4AC8-406E-AD6D-92CEE28E6915}">
      <dgm:prSet/>
      <dgm:spPr/>
      <dgm:t>
        <a:bodyPr/>
        <a:lstStyle/>
        <a:p>
          <a:pPr rtl="0"/>
          <a:r>
            <a:rPr lang="en-US" sz="3000" dirty="0"/>
            <a:t>But this can be deceptive </a:t>
          </a:r>
        </a:p>
      </dgm:t>
    </dgm:pt>
    <dgm:pt modelId="{30D2CD3C-B6B4-4E40-A930-6EDAB8118D9B}" type="parTrans" cxnId="{4A2EF851-B81A-45E9-A96A-D06996D93B7C}">
      <dgm:prSet/>
      <dgm:spPr/>
      <dgm:t>
        <a:bodyPr/>
        <a:lstStyle/>
        <a:p>
          <a:endParaRPr lang="en-US"/>
        </a:p>
      </dgm:t>
    </dgm:pt>
    <dgm:pt modelId="{6D46F334-167F-4C51-9070-B4B98DE0C698}" type="sibTrans" cxnId="{4A2EF851-B81A-45E9-A96A-D06996D93B7C}">
      <dgm:prSet/>
      <dgm:spPr/>
      <dgm:t>
        <a:bodyPr/>
        <a:lstStyle/>
        <a:p>
          <a:endParaRPr lang="en-US"/>
        </a:p>
      </dgm:t>
    </dgm:pt>
    <dgm:pt modelId="{67D2871B-A474-4C34-BB3D-085F1F9A5B20}">
      <dgm:prSet/>
      <dgm:spPr/>
      <dgm:t>
        <a:bodyPr/>
        <a:lstStyle/>
        <a:p>
          <a:pPr rtl="0"/>
          <a:r>
            <a:rPr lang="en-US" sz="3000" dirty="0"/>
            <a:t>Consider {Bread} </a:t>
          </a:r>
          <a:r>
            <a:rPr lang="en-US" sz="3000" dirty="0">
              <a:sym typeface="Symbol"/>
            </a:rPr>
            <a:t></a:t>
          </a:r>
          <a:r>
            <a:rPr lang="en-US" sz="3000" dirty="0"/>
            <a:t>{Diapers}</a:t>
          </a:r>
        </a:p>
      </dgm:t>
    </dgm:pt>
    <dgm:pt modelId="{5BFF7DC2-7BDB-4884-91D5-EFF69F81B00F}" type="parTrans" cxnId="{DD77D3C4-E484-49C2-9DBA-74065FD209AF}">
      <dgm:prSet/>
      <dgm:spPr/>
      <dgm:t>
        <a:bodyPr/>
        <a:lstStyle/>
        <a:p>
          <a:endParaRPr lang="en-US"/>
        </a:p>
      </dgm:t>
    </dgm:pt>
    <dgm:pt modelId="{CE5B8522-31FE-4CC8-AD13-44E893F60CD2}" type="sibTrans" cxnId="{DD77D3C4-E484-49C2-9DBA-74065FD209AF}">
      <dgm:prSet/>
      <dgm:spPr/>
      <dgm:t>
        <a:bodyPr/>
        <a:lstStyle/>
        <a:p>
          <a:endParaRPr lang="en-US"/>
        </a:p>
      </dgm:t>
    </dgm:pt>
    <dgm:pt modelId="{6D9109E9-B230-47F6-93BA-D9FDA363CC07}">
      <dgm:prSet custT="1"/>
      <dgm:spPr/>
      <dgm:t>
        <a:bodyPr/>
        <a:lstStyle/>
        <a:p>
          <a:pPr rtl="0"/>
          <a:r>
            <a:rPr lang="en-US" sz="2800" dirty="0"/>
            <a:t>Support for the total </a:t>
          </a:r>
          <a:r>
            <a:rPr lang="en-US" sz="2800" dirty="0" err="1"/>
            <a:t>itemset</a:t>
          </a:r>
          <a:r>
            <a:rPr lang="en-US" sz="2800" dirty="0"/>
            <a:t> is 0.6 (3/5)</a:t>
          </a:r>
        </a:p>
      </dgm:t>
    </dgm:pt>
    <dgm:pt modelId="{3A044958-66D3-43E9-A0B0-9E0E8FE6F757}" type="parTrans" cxnId="{DFF8478E-3886-4BA2-8952-F2C28FE89373}">
      <dgm:prSet/>
      <dgm:spPr/>
      <dgm:t>
        <a:bodyPr/>
        <a:lstStyle/>
        <a:p>
          <a:endParaRPr lang="en-US"/>
        </a:p>
      </dgm:t>
    </dgm:pt>
    <dgm:pt modelId="{4CEB4D61-2A7E-413F-9697-869DEE9DCB35}" type="sibTrans" cxnId="{DFF8478E-3886-4BA2-8952-F2C28FE89373}">
      <dgm:prSet/>
      <dgm:spPr/>
      <dgm:t>
        <a:bodyPr/>
        <a:lstStyle/>
        <a:p>
          <a:endParaRPr lang="en-US"/>
        </a:p>
      </dgm:t>
    </dgm:pt>
    <dgm:pt modelId="{8E94DDBA-F94A-48B2-9472-276E26C505FD}">
      <dgm:prSet custT="1"/>
      <dgm:spPr/>
      <dgm:t>
        <a:bodyPr/>
        <a:lstStyle/>
        <a:p>
          <a:pPr rtl="0"/>
          <a:r>
            <a:rPr lang="en-US" sz="2800" dirty="0"/>
            <a:t>And confidence is 0.75 (3/4) – pretty high</a:t>
          </a:r>
        </a:p>
      </dgm:t>
    </dgm:pt>
    <dgm:pt modelId="{00622C67-09A2-4167-8A2B-40994D4E2B6E}" type="parTrans" cxnId="{35A6E424-BA11-4834-A03F-DC342FD2BB36}">
      <dgm:prSet/>
      <dgm:spPr/>
      <dgm:t>
        <a:bodyPr/>
        <a:lstStyle/>
        <a:p>
          <a:endParaRPr lang="en-US"/>
        </a:p>
      </dgm:t>
    </dgm:pt>
    <dgm:pt modelId="{402203A0-1982-4E40-9918-598A2D371902}" type="sibTrans" cxnId="{35A6E424-BA11-4834-A03F-DC342FD2BB36}">
      <dgm:prSet/>
      <dgm:spPr/>
      <dgm:t>
        <a:bodyPr/>
        <a:lstStyle/>
        <a:p>
          <a:endParaRPr lang="en-US"/>
        </a:p>
      </dgm:t>
    </dgm:pt>
    <dgm:pt modelId="{D0236213-5DC2-43D1-9755-C1576DDAF24A}">
      <dgm:prSet custT="1"/>
      <dgm:spPr/>
      <dgm:t>
        <a:bodyPr/>
        <a:lstStyle/>
        <a:p>
          <a:pPr rtl="0"/>
          <a:r>
            <a:rPr lang="en-US" sz="2800" dirty="0"/>
            <a:t>But is this just because both are frequently occurring items (s=0.8)?</a:t>
          </a:r>
        </a:p>
      </dgm:t>
    </dgm:pt>
    <dgm:pt modelId="{DDC06FB9-E58E-452E-9495-BF91752A2D07}" type="parTrans" cxnId="{7F1AA8AD-FE96-47B3-B1E8-BA3A8527C4A5}">
      <dgm:prSet/>
      <dgm:spPr/>
      <dgm:t>
        <a:bodyPr/>
        <a:lstStyle/>
        <a:p>
          <a:endParaRPr lang="en-US"/>
        </a:p>
      </dgm:t>
    </dgm:pt>
    <dgm:pt modelId="{E9816774-A4E3-42A3-ADB5-33E4581D042A}" type="sibTrans" cxnId="{7F1AA8AD-FE96-47B3-B1E8-BA3A8527C4A5}">
      <dgm:prSet/>
      <dgm:spPr/>
      <dgm:t>
        <a:bodyPr/>
        <a:lstStyle/>
        <a:p>
          <a:endParaRPr lang="en-US"/>
        </a:p>
      </dgm:t>
    </dgm:pt>
    <dgm:pt modelId="{3CD9E07B-FEC2-4870-A0C3-4B450894A7C6}">
      <dgm:prSet custT="1"/>
      <dgm:spPr/>
      <dgm:t>
        <a:bodyPr/>
        <a:lstStyle/>
        <a:p>
          <a:pPr rtl="0"/>
          <a:r>
            <a:rPr lang="en-US" sz="2800" dirty="0"/>
            <a:t>You’d almost </a:t>
          </a:r>
          <a:r>
            <a:rPr lang="en-US" sz="2800" b="1" i="1" dirty="0"/>
            <a:t>expect </a:t>
          </a:r>
          <a:r>
            <a:rPr lang="en-US" sz="2800" dirty="0"/>
            <a:t>them to show up in the same baskets by chance</a:t>
          </a:r>
        </a:p>
      </dgm:t>
    </dgm:pt>
    <dgm:pt modelId="{1A9B4B44-CA4F-45B4-AC21-40292F186A7F}" type="parTrans" cxnId="{85071139-DCF7-4305-9B2C-31EAFB9DCDF1}">
      <dgm:prSet/>
      <dgm:spPr/>
      <dgm:t>
        <a:bodyPr/>
        <a:lstStyle/>
        <a:p>
          <a:endParaRPr lang="en-US"/>
        </a:p>
      </dgm:t>
    </dgm:pt>
    <dgm:pt modelId="{01F23CAA-CED1-46EF-88A5-AC6A9E305D11}" type="sibTrans" cxnId="{85071139-DCF7-4305-9B2C-31EAFB9DCDF1}">
      <dgm:prSet/>
      <dgm:spPr/>
      <dgm:t>
        <a:bodyPr/>
        <a:lstStyle/>
        <a:p>
          <a:endParaRPr lang="en-US"/>
        </a:p>
      </dgm:t>
    </dgm:pt>
    <dgm:pt modelId="{6E03E005-A1EA-4981-BB3B-AB27B388B9D3}" type="pres">
      <dgm:prSet presAssocID="{9336EBA1-0FC9-4B88-9D95-1A521080765F}" presName="linear" presStyleCnt="0">
        <dgm:presLayoutVars>
          <dgm:animLvl val="lvl"/>
          <dgm:resizeHandles val="exact"/>
        </dgm:presLayoutVars>
      </dgm:prSet>
      <dgm:spPr/>
    </dgm:pt>
    <dgm:pt modelId="{CD72AD2E-1F6C-42B7-96DA-8B2AE1A2C026}" type="pres">
      <dgm:prSet presAssocID="{3AAC243A-BADF-4318-BF3F-218534AF7B87}" presName="parentText" presStyleLbl="node1" presStyleIdx="0" presStyleCnt="1">
        <dgm:presLayoutVars>
          <dgm:chMax val="0"/>
          <dgm:bulletEnabled val="1"/>
        </dgm:presLayoutVars>
      </dgm:prSet>
      <dgm:spPr/>
    </dgm:pt>
    <dgm:pt modelId="{72144877-DFC3-4277-B7A3-E6397ADFA53E}" type="pres">
      <dgm:prSet presAssocID="{3AAC243A-BADF-4318-BF3F-218534AF7B87}" presName="childText" presStyleLbl="revTx" presStyleIdx="0" presStyleCnt="1">
        <dgm:presLayoutVars>
          <dgm:bulletEnabled val="1"/>
        </dgm:presLayoutVars>
      </dgm:prSet>
      <dgm:spPr/>
    </dgm:pt>
  </dgm:ptLst>
  <dgm:cxnLst>
    <dgm:cxn modelId="{CE008824-C490-42FE-9C5E-44225A10AC6A}" srcId="{9336EBA1-0FC9-4B88-9D95-1A521080765F}" destId="{3AAC243A-BADF-4318-BF3F-218534AF7B87}" srcOrd="0" destOrd="0" parTransId="{4E46A1BC-5BE4-4698-852E-8FE84EDE0694}" sibTransId="{D09FC6F6-9625-48F1-9CC6-3979FEFA743A}"/>
    <dgm:cxn modelId="{35A6E424-BA11-4834-A03F-DC342FD2BB36}" srcId="{67D2871B-A474-4C34-BB3D-085F1F9A5B20}" destId="{8E94DDBA-F94A-48B2-9472-276E26C505FD}" srcOrd="1" destOrd="0" parTransId="{00622C67-09A2-4167-8A2B-40994D4E2B6E}" sibTransId="{402203A0-1982-4E40-9918-598A2D371902}"/>
    <dgm:cxn modelId="{D31C6A35-5A9A-45B0-93F2-87BA2FE1486D}" type="presOf" srcId="{8E94DDBA-F94A-48B2-9472-276E26C505FD}" destId="{72144877-DFC3-4277-B7A3-E6397ADFA53E}" srcOrd="0" destOrd="3" presId="urn:microsoft.com/office/officeart/2005/8/layout/vList2"/>
    <dgm:cxn modelId="{269DA437-27E8-4C95-841F-8E9C3090264A}" type="presOf" srcId="{3CD9E07B-FEC2-4870-A0C3-4B450894A7C6}" destId="{72144877-DFC3-4277-B7A3-E6397ADFA53E}" srcOrd="0" destOrd="5" presId="urn:microsoft.com/office/officeart/2005/8/layout/vList2"/>
    <dgm:cxn modelId="{85071139-DCF7-4305-9B2C-31EAFB9DCDF1}" srcId="{67D2871B-A474-4C34-BB3D-085F1F9A5B20}" destId="{3CD9E07B-FEC2-4870-A0C3-4B450894A7C6}" srcOrd="3" destOrd="0" parTransId="{1A9B4B44-CA4F-45B4-AC21-40292F186A7F}" sibTransId="{01F23CAA-CED1-46EF-88A5-AC6A9E305D11}"/>
    <dgm:cxn modelId="{B5E74B43-89CB-47C9-94FA-AEEBDD1B5657}" type="presOf" srcId="{3AAC243A-BADF-4318-BF3F-218534AF7B87}" destId="{CD72AD2E-1F6C-42B7-96DA-8B2AE1A2C026}" srcOrd="0" destOrd="0" presId="urn:microsoft.com/office/officeart/2005/8/layout/vList2"/>
    <dgm:cxn modelId="{9C014669-899C-4166-9FC8-769B6DC4DDB5}" type="presOf" srcId="{67D2871B-A474-4C34-BB3D-085F1F9A5B20}" destId="{72144877-DFC3-4277-B7A3-E6397ADFA53E}" srcOrd="0" destOrd="1" presId="urn:microsoft.com/office/officeart/2005/8/layout/vList2"/>
    <dgm:cxn modelId="{96EBB070-15DC-4424-B167-AB73F55A7A34}" type="presOf" srcId="{6D9109E9-B230-47F6-93BA-D9FDA363CC07}" destId="{72144877-DFC3-4277-B7A3-E6397ADFA53E}" srcOrd="0" destOrd="2" presId="urn:microsoft.com/office/officeart/2005/8/layout/vList2"/>
    <dgm:cxn modelId="{4A2EF851-B81A-45E9-A96A-D06996D93B7C}" srcId="{3AAC243A-BADF-4318-BF3F-218534AF7B87}" destId="{82C96AFA-4AC8-406E-AD6D-92CEE28E6915}" srcOrd="0" destOrd="0" parTransId="{30D2CD3C-B6B4-4E40-A930-6EDAB8118D9B}" sibTransId="{6D46F334-167F-4C51-9070-B4B98DE0C698}"/>
    <dgm:cxn modelId="{DFF8478E-3886-4BA2-8952-F2C28FE89373}" srcId="{67D2871B-A474-4C34-BB3D-085F1F9A5B20}" destId="{6D9109E9-B230-47F6-93BA-D9FDA363CC07}" srcOrd="0" destOrd="0" parTransId="{3A044958-66D3-43E9-A0B0-9E0E8FE6F757}" sibTransId="{4CEB4D61-2A7E-413F-9697-869DEE9DCB35}"/>
    <dgm:cxn modelId="{5A83B096-3A4C-4BD0-93B7-C7882E87C716}" type="presOf" srcId="{9336EBA1-0FC9-4B88-9D95-1A521080765F}" destId="{6E03E005-A1EA-4981-BB3B-AB27B388B9D3}" srcOrd="0" destOrd="0" presId="urn:microsoft.com/office/officeart/2005/8/layout/vList2"/>
    <dgm:cxn modelId="{7F1AA8AD-FE96-47B3-B1E8-BA3A8527C4A5}" srcId="{67D2871B-A474-4C34-BB3D-085F1F9A5B20}" destId="{D0236213-5DC2-43D1-9755-C1576DDAF24A}" srcOrd="2" destOrd="0" parTransId="{DDC06FB9-E58E-452E-9495-BF91752A2D07}" sibTransId="{E9816774-A4E3-42A3-ADB5-33E4581D042A}"/>
    <dgm:cxn modelId="{DD77D3C4-E484-49C2-9DBA-74065FD209AF}" srcId="{3AAC243A-BADF-4318-BF3F-218534AF7B87}" destId="{67D2871B-A474-4C34-BB3D-085F1F9A5B20}" srcOrd="1" destOrd="0" parTransId="{5BFF7DC2-7BDB-4884-91D5-EFF69F81B00F}" sibTransId="{CE5B8522-31FE-4CC8-AD13-44E893F60CD2}"/>
    <dgm:cxn modelId="{BEE184D8-DB37-4111-8A6B-BEFD45D3728D}" type="presOf" srcId="{D0236213-5DC2-43D1-9755-C1576DDAF24A}" destId="{72144877-DFC3-4277-B7A3-E6397ADFA53E}" srcOrd="0" destOrd="4" presId="urn:microsoft.com/office/officeart/2005/8/layout/vList2"/>
    <dgm:cxn modelId="{34EB2BE4-70CC-4731-A833-B18EE267F369}" type="presOf" srcId="{82C96AFA-4AC8-406E-AD6D-92CEE28E6915}" destId="{72144877-DFC3-4277-B7A3-E6397ADFA53E}" srcOrd="0" destOrd="0" presId="urn:microsoft.com/office/officeart/2005/8/layout/vList2"/>
    <dgm:cxn modelId="{366AF576-7376-4836-B673-3E832E468CA5}" type="presParOf" srcId="{6E03E005-A1EA-4981-BB3B-AB27B388B9D3}" destId="{CD72AD2E-1F6C-42B7-96DA-8B2AE1A2C026}" srcOrd="0" destOrd="0" presId="urn:microsoft.com/office/officeart/2005/8/layout/vList2"/>
    <dgm:cxn modelId="{00EBD40C-49DF-4030-8D5A-556C67164832}" type="presParOf" srcId="{6E03E005-A1EA-4981-BB3B-AB27B388B9D3}" destId="{72144877-DFC3-4277-B7A3-E6397ADFA5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9B84F8A-4299-4666-8D8A-14AE4DAE879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215A20E-FA35-4098-BF81-8DF8264280FC}">
      <dgm:prSet phldrT="[Text]"/>
      <dgm:spPr/>
      <dgm:t>
        <a:bodyPr/>
        <a:lstStyle/>
        <a:p>
          <a:r>
            <a:rPr lang="en-US" dirty="0"/>
            <a:t>The steps</a:t>
          </a:r>
        </a:p>
      </dgm:t>
    </dgm:pt>
    <dgm:pt modelId="{91B68086-EC4D-4DE1-AC4D-1D815A49A018}" type="parTrans" cxnId="{74CEB600-1B9C-4B1A-9415-BBEABABB6474}">
      <dgm:prSet/>
      <dgm:spPr/>
      <dgm:t>
        <a:bodyPr/>
        <a:lstStyle/>
        <a:p>
          <a:endParaRPr lang="en-US"/>
        </a:p>
      </dgm:t>
    </dgm:pt>
    <dgm:pt modelId="{4BCDCA85-B883-40D1-8378-85FE333CBF87}" type="sibTrans" cxnId="{74CEB600-1B9C-4B1A-9415-BBEABABB6474}">
      <dgm:prSet/>
      <dgm:spPr/>
      <dgm:t>
        <a:bodyPr/>
        <a:lstStyle/>
        <a:p>
          <a:endParaRPr lang="en-US"/>
        </a:p>
      </dgm:t>
    </dgm:pt>
    <dgm:pt modelId="{2441E752-A0A0-4003-BD57-6F27281AD7C2}">
      <dgm:prSet phldrT="[Text]"/>
      <dgm:spPr/>
      <dgm:t>
        <a:bodyPr/>
        <a:lstStyle/>
        <a:p>
          <a:r>
            <a:rPr lang="en-US" dirty="0"/>
            <a:t>List all possible association rules</a:t>
          </a:r>
        </a:p>
      </dgm:t>
    </dgm:pt>
    <dgm:pt modelId="{14C8827E-D4BF-408F-B60A-04E5D266904E}" type="parTrans" cxnId="{4732EB3F-7E43-40DF-A925-647557D00346}">
      <dgm:prSet/>
      <dgm:spPr/>
      <dgm:t>
        <a:bodyPr/>
        <a:lstStyle/>
        <a:p>
          <a:endParaRPr lang="en-US"/>
        </a:p>
      </dgm:t>
    </dgm:pt>
    <dgm:pt modelId="{BA9D7F1C-EC6F-4F1C-92E0-368502C0C1FA}" type="sibTrans" cxnId="{4732EB3F-7E43-40DF-A925-647557D00346}">
      <dgm:prSet/>
      <dgm:spPr/>
      <dgm:t>
        <a:bodyPr/>
        <a:lstStyle/>
        <a:p>
          <a:endParaRPr lang="en-US"/>
        </a:p>
      </dgm:t>
    </dgm:pt>
    <dgm:pt modelId="{FBA03943-0EC0-4467-9CF9-4E42923A4BF3}">
      <dgm:prSet phldrT="[Text]"/>
      <dgm:spPr/>
      <dgm:t>
        <a:bodyPr/>
        <a:lstStyle/>
        <a:p>
          <a:r>
            <a:rPr lang="en-US" dirty="0"/>
            <a:t>Compute the support and confidence for each rule</a:t>
          </a:r>
        </a:p>
      </dgm:t>
    </dgm:pt>
    <dgm:pt modelId="{85CA1031-981A-4DB7-80D5-FB1B94873C78}" type="parTrans" cxnId="{29E72A65-3E33-4850-A437-666F594DD49D}">
      <dgm:prSet/>
      <dgm:spPr/>
      <dgm:t>
        <a:bodyPr/>
        <a:lstStyle/>
        <a:p>
          <a:endParaRPr lang="en-US"/>
        </a:p>
      </dgm:t>
    </dgm:pt>
    <dgm:pt modelId="{5577776C-BE8A-43A3-9857-87B4B30A8DA1}" type="sibTrans" cxnId="{29E72A65-3E33-4850-A437-666F594DD49D}">
      <dgm:prSet/>
      <dgm:spPr/>
      <dgm:t>
        <a:bodyPr/>
        <a:lstStyle/>
        <a:p>
          <a:endParaRPr lang="en-US"/>
        </a:p>
      </dgm:t>
    </dgm:pt>
    <dgm:pt modelId="{B2E8A82F-029E-40F6-B022-C7B951AE21C4}">
      <dgm:prSet phldrT="[Text]"/>
      <dgm:spPr/>
      <dgm:t>
        <a:bodyPr/>
        <a:lstStyle/>
        <a:p>
          <a:r>
            <a:rPr lang="en-US" dirty="0"/>
            <a:t>Drop rules that don’t make the thresholds</a:t>
          </a:r>
        </a:p>
      </dgm:t>
    </dgm:pt>
    <dgm:pt modelId="{34F8F781-3EEB-40A4-9153-D402D768D09B}" type="parTrans" cxnId="{6D642C55-348C-467B-BA49-0B28272BAABF}">
      <dgm:prSet/>
      <dgm:spPr/>
      <dgm:t>
        <a:bodyPr/>
        <a:lstStyle/>
        <a:p>
          <a:endParaRPr lang="en-US"/>
        </a:p>
      </dgm:t>
    </dgm:pt>
    <dgm:pt modelId="{185C4BA7-B6B6-46D9-9AA1-0EDF202D5245}" type="sibTrans" cxnId="{6D642C55-348C-467B-BA49-0B28272BAABF}">
      <dgm:prSet/>
      <dgm:spPr/>
      <dgm:t>
        <a:bodyPr/>
        <a:lstStyle/>
        <a:p>
          <a:endParaRPr lang="en-US"/>
        </a:p>
      </dgm:t>
    </dgm:pt>
    <dgm:pt modelId="{4A63265F-5D11-4007-9F76-6986304F81DE}">
      <dgm:prSet phldrT="[Text]"/>
      <dgm:spPr/>
      <dgm:t>
        <a:bodyPr/>
        <a:lstStyle/>
        <a:p>
          <a:r>
            <a:rPr lang="en-US" dirty="0"/>
            <a:t>Use </a:t>
          </a:r>
          <a:r>
            <a:rPr lang="en-US" b="1" dirty="0">
              <a:solidFill>
                <a:srgbClr val="C00000"/>
              </a:solidFill>
            </a:rPr>
            <a:t>lift</a:t>
          </a:r>
          <a:r>
            <a:rPr lang="en-US" dirty="0"/>
            <a:t> to further check the association</a:t>
          </a:r>
        </a:p>
      </dgm:t>
    </dgm:pt>
    <dgm:pt modelId="{DD9F5270-C385-4D97-A8B2-3814C44832BE}" type="parTrans" cxnId="{E0CD01CD-058E-412B-9181-F0774613CFD9}">
      <dgm:prSet/>
      <dgm:spPr/>
      <dgm:t>
        <a:bodyPr/>
        <a:lstStyle/>
        <a:p>
          <a:endParaRPr lang="en-US"/>
        </a:p>
      </dgm:t>
    </dgm:pt>
    <dgm:pt modelId="{C14AB77E-B631-4699-B889-19F7DD8C7E51}" type="sibTrans" cxnId="{E0CD01CD-058E-412B-9181-F0774613CFD9}">
      <dgm:prSet/>
      <dgm:spPr/>
      <dgm:t>
        <a:bodyPr/>
        <a:lstStyle/>
        <a:p>
          <a:endParaRPr lang="en-US"/>
        </a:p>
      </dgm:t>
    </dgm:pt>
    <dgm:pt modelId="{B2902332-E1DB-43BD-A79A-5CF36010DAAC}" type="pres">
      <dgm:prSet presAssocID="{69B84F8A-4299-4666-8D8A-14AE4DAE8795}" presName="Name0" presStyleCnt="0">
        <dgm:presLayoutVars>
          <dgm:dir/>
          <dgm:animLvl val="lvl"/>
          <dgm:resizeHandles val="exact"/>
        </dgm:presLayoutVars>
      </dgm:prSet>
      <dgm:spPr/>
    </dgm:pt>
    <dgm:pt modelId="{252F1302-9E8C-49ED-9A60-B12FD5A06239}" type="pres">
      <dgm:prSet presAssocID="{5215A20E-FA35-4098-BF81-8DF8264280FC}" presName="composite" presStyleCnt="0"/>
      <dgm:spPr/>
    </dgm:pt>
    <dgm:pt modelId="{1BF7AC33-7EC8-4DE1-A5BC-E9372BC04F03}" type="pres">
      <dgm:prSet presAssocID="{5215A20E-FA35-4098-BF81-8DF8264280FC}" presName="parTx" presStyleLbl="alignNode1" presStyleIdx="0" presStyleCnt="1">
        <dgm:presLayoutVars>
          <dgm:chMax val="0"/>
          <dgm:chPref val="0"/>
          <dgm:bulletEnabled val="1"/>
        </dgm:presLayoutVars>
      </dgm:prSet>
      <dgm:spPr/>
    </dgm:pt>
    <dgm:pt modelId="{24EEC41C-C526-4929-BE1D-5B9AFD087533}" type="pres">
      <dgm:prSet presAssocID="{5215A20E-FA35-4098-BF81-8DF8264280FC}" presName="desTx" presStyleLbl="alignAccFollowNode1" presStyleIdx="0" presStyleCnt="1">
        <dgm:presLayoutVars>
          <dgm:bulletEnabled val="1"/>
        </dgm:presLayoutVars>
      </dgm:prSet>
      <dgm:spPr/>
    </dgm:pt>
  </dgm:ptLst>
  <dgm:cxnLst>
    <dgm:cxn modelId="{74CEB600-1B9C-4B1A-9415-BBEABABB6474}" srcId="{69B84F8A-4299-4666-8D8A-14AE4DAE8795}" destId="{5215A20E-FA35-4098-BF81-8DF8264280FC}" srcOrd="0" destOrd="0" parTransId="{91B68086-EC4D-4DE1-AC4D-1D815A49A018}" sibTransId="{4BCDCA85-B883-40D1-8378-85FE333CBF87}"/>
    <dgm:cxn modelId="{C41CB801-054C-4325-8362-98F1523290FD}" type="presOf" srcId="{69B84F8A-4299-4666-8D8A-14AE4DAE8795}" destId="{B2902332-E1DB-43BD-A79A-5CF36010DAAC}" srcOrd="0" destOrd="0" presId="urn:microsoft.com/office/officeart/2005/8/layout/hList1"/>
    <dgm:cxn modelId="{F3D3AF23-AEAC-4B85-A6F3-31DDC144E29A}" type="presOf" srcId="{5215A20E-FA35-4098-BF81-8DF8264280FC}" destId="{1BF7AC33-7EC8-4DE1-A5BC-E9372BC04F03}" srcOrd="0" destOrd="0" presId="urn:microsoft.com/office/officeart/2005/8/layout/hList1"/>
    <dgm:cxn modelId="{1E6E1639-C967-43B6-AD4E-3E87E8B78FAC}" type="presOf" srcId="{B2E8A82F-029E-40F6-B022-C7B951AE21C4}" destId="{24EEC41C-C526-4929-BE1D-5B9AFD087533}" srcOrd="0" destOrd="2" presId="urn:microsoft.com/office/officeart/2005/8/layout/hList1"/>
    <dgm:cxn modelId="{4732EB3F-7E43-40DF-A925-647557D00346}" srcId="{5215A20E-FA35-4098-BF81-8DF8264280FC}" destId="{2441E752-A0A0-4003-BD57-6F27281AD7C2}" srcOrd="0" destOrd="0" parTransId="{14C8827E-D4BF-408F-B60A-04E5D266904E}" sibTransId="{BA9D7F1C-EC6F-4F1C-92E0-368502C0C1FA}"/>
    <dgm:cxn modelId="{29E72A65-3E33-4850-A437-666F594DD49D}" srcId="{5215A20E-FA35-4098-BF81-8DF8264280FC}" destId="{FBA03943-0EC0-4467-9CF9-4E42923A4BF3}" srcOrd="1" destOrd="0" parTransId="{85CA1031-981A-4DB7-80D5-FB1B94873C78}" sibTransId="{5577776C-BE8A-43A3-9857-87B4B30A8DA1}"/>
    <dgm:cxn modelId="{91601D4F-9D0F-4D3B-97C3-A39671FAE53F}" type="presOf" srcId="{FBA03943-0EC0-4467-9CF9-4E42923A4BF3}" destId="{24EEC41C-C526-4929-BE1D-5B9AFD087533}" srcOrd="0" destOrd="1" presId="urn:microsoft.com/office/officeart/2005/8/layout/hList1"/>
    <dgm:cxn modelId="{6D642C55-348C-467B-BA49-0B28272BAABF}" srcId="{5215A20E-FA35-4098-BF81-8DF8264280FC}" destId="{B2E8A82F-029E-40F6-B022-C7B951AE21C4}" srcOrd="2" destOrd="0" parTransId="{34F8F781-3EEB-40A4-9153-D402D768D09B}" sibTransId="{185C4BA7-B6B6-46D9-9AA1-0EDF202D5245}"/>
    <dgm:cxn modelId="{AF83BC96-0388-4E4F-B665-862BEC537236}" type="presOf" srcId="{4A63265F-5D11-4007-9F76-6986304F81DE}" destId="{24EEC41C-C526-4929-BE1D-5B9AFD087533}" srcOrd="0" destOrd="3" presId="urn:microsoft.com/office/officeart/2005/8/layout/hList1"/>
    <dgm:cxn modelId="{E0CD01CD-058E-412B-9181-F0774613CFD9}" srcId="{5215A20E-FA35-4098-BF81-8DF8264280FC}" destId="{4A63265F-5D11-4007-9F76-6986304F81DE}" srcOrd="3" destOrd="0" parTransId="{DD9F5270-C385-4D97-A8B2-3814C44832BE}" sibTransId="{C14AB77E-B631-4699-B889-19F7DD8C7E51}"/>
    <dgm:cxn modelId="{C7108BCF-19A0-4A25-A10D-E60AA0B93560}" type="presOf" srcId="{2441E752-A0A0-4003-BD57-6F27281AD7C2}" destId="{24EEC41C-C526-4929-BE1D-5B9AFD087533}" srcOrd="0" destOrd="0" presId="urn:microsoft.com/office/officeart/2005/8/layout/hList1"/>
    <dgm:cxn modelId="{CE3E40E3-BF13-43B9-A233-732FEF352291}" type="presParOf" srcId="{B2902332-E1DB-43BD-A79A-5CF36010DAAC}" destId="{252F1302-9E8C-49ED-9A60-B12FD5A06239}" srcOrd="0" destOrd="0" presId="urn:microsoft.com/office/officeart/2005/8/layout/hList1"/>
    <dgm:cxn modelId="{49D67FC6-8F65-4D3D-B555-67DE408B7354}" type="presParOf" srcId="{252F1302-9E8C-49ED-9A60-B12FD5A06239}" destId="{1BF7AC33-7EC8-4DE1-A5BC-E9372BC04F03}" srcOrd="0" destOrd="0" presId="urn:microsoft.com/office/officeart/2005/8/layout/hList1"/>
    <dgm:cxn modelId="{3E74F00C-DE4C-47F0-8BC4-292093AAEE6C}" type="presParOf" srcId="{252F1302-9E8C-49ED-9A60-B12FD5A06239}" destId="{24EEC41C-C526-4929-BE1D-5B9AFD0875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976EA2C-F019-4427-A514-567C63AD357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CAF6D97-A0E9-4BF6-BB3F-16DEA4D392ED}">
      <dgm:prSet phldrT="[Text]"/>
      <dgm:spPr/>
      <dgm:t>
        <a:bodyPr/>
        <a:lstStyle/>
        <a:p>
          <a:r>
            <a:rPr lang="en-US" dirty="0"/>
            <a:t>Possible Marketing Actions</a:t>
          </a:r>
        </a:p>
      </dgm:t>
    </dgm:pt>
    <dgm:pt modelId="{C2378AB5-75EA-49CE-B29D-078670280D07}" type="parTrans" cxnId="{78B7B560-9DA7-40C3-A49D-56D743B271A2}">
      <dgm:prSet/>
      <dgm:spPr/>
      <dgm:t>
        <a:bodyPr/>
        <a:lstStyle/>
        <a:p>
          <a:endParaRPr lang="en-US"/>
        </a:p>
      </dgm:t>
    </dgm:pt>
    <dgm:pt modelId="{7616A8D6-E82B-4041-8032-06E93C73142E}" type="sibTrans" cxnId="{78B7B560-9DA7-40C3-A49D-56D743B271A2}">
      <dgm:prSet/>
      <dgm:spPr/>
      <dgm:t>
        <a:bodyPr/>
        <a:lstStyle/>
        <a:p>
          <a:endParaRPr lang="en-US"/>
        </a:p>
      </dgm:t>
    </dgm:pt>
    <dgm:pt modelId="{16AA9BDB-FD6E-4993-84CF-E796850AF13B}">
      <dgm:prSet phldrT="[Text]" custT="1"/>
      <dgm:spPr/>
      <dgm:t>
        <a:bodyPr/>
        <a:lstStyle/>
        <a:p>
          <a:r>
            <a:rPr lang="en-US" sz="2300" kern="1200" dirty="0">
              <a:solidFill>
                <a:prstClr val="black">
                  <a:hueOff val="0"/>
                  <a:satOff val="0"/>
                  <a:lumOff val="0"/>
                  <a:alphaOff val="0"/>
                </a:prstClr>
              </a:solidFill>
              <a:latin typeface="Calibri"/>
              <a:ea typeface="+mn-ea"/>
              <a:cs typeface="+mn-cs"/>
            </a:rPr>
            <a:t>Put diaper next to beer in the store</a:t>
          </a:r>
        </a:p>
      </dgm:t>
    </dgm:pt>
    <dgm:pt modelId="{D494DFFF-0B72-49FF-8B49-EFF6DA340330}" type="parTrans" cxnId="{B562FBE1-F8E1-43C5-B350-1B40BB7074CC}">
      <dgm:prSet/>
      <dgm:spPr/>
      <dgm:t>
        <a:bodyPr/>
        <a:lstStyle/>
        <a:p>
          <a:endParaRPr lang="en-US"/>
        </a:p>
      </dgm:t>
    </dgm:pt>
    <dgm:pt modelId="{89A4C836-29B6-489A-A79F-6CF616521CEB}" type="sibTrans" cxnId="{B562FBE1-F8E1-43C5-B350-1B40BB7074CC}">
      <dgm:prSet/>
      <dgm:spPr/>
      <dgm:t>
        <a:bodyPr/>
        <a:lstStyle/>
        <a:p>
          <a:endParaRPr lang="en-US"/>
        </a:p>
      </dgm:t>
    </dgm:pt>
    <dgm:pt modelId="{0BF9A0C0-38BA-4080-8F67-2CD3FB19F029}">
      <dgm:prSet phldrT="[Text]"/>
      <dgm:spPr/>
      <dgm:t>
        <a:bodyPr/>
        <a:lstStyle/>
        <a:p>
          <a:r>
            <a:rPr lang="en-US" sz="2300" kern="1200" dirty="0"/>
            <a:t>What are some others?</a:t>
          </a:r>
        </a:p>
      </dgm:t>
    </dgm:pt>
    <dgm:pt modelId="{3575FD63-0924-448A-8E45-DECA9CF8FC1B}" type="parTrans" cxnId="{D1F87B17-C0E7-4DD4-B914-E0DF96610434}">
      <dgm:prSet/>
      <dgm:spPr/>
      <dgm:t>
        <a:bodyPr/>
        <a:lstStyle/>
        <a:p>
          <a:endParaRPr lang="en-US"/>
        </a:p>
      </dgm:t>
    </dgm:pt>
    <dgm:pt modelId="{59518C51-1A03-4FB1-81CB-D294F87BEC7B}" type="sibTrans" cxnId="{D1F87B17-C0E7-4DD4-B914-E0DF96610434}">
      <dgm:prSet/>
      <dgm:spPr/>
      <dgm:t>
        <a:bodyPr/>
        <a:lstStyle/>
        <a:p>
          <a:endParaRPr lang="en-US"/>
        </a:p>
      </dgm:t>
    </dgm:pt>
    <dgm:pt modelId="{4D352C93-BFF8-41FD-A451-927C0F5FD57F}">
      <dgm:prSet custT="1"/>
      <dgm:spPr/>
      <dgm:t>
        <a:bodyPr/>
        <a:lstStyle/>
        <a:p>
          <a:r>
            <a:rPr lang="en-US" sz="2300" kern="1200" dirty="0">
              <a:solidFill>
                <a:prstClr val="black">
                  <a:hueOff val="0"/>
                  <a:satOff val="0"/>
                  <a:lumOff val="0"/>
                  <a:alphaOff val="0"/>
                </a:prstClr>
              </a:solidFill>
              <a:latin typeface="Calibri"/>
              <a:ea typeface="+mn-ea"/>
              <a:cs typeface="+mn-cs"/>
            </a:rPr>
            <a:t>Put diaper away from beer in the store (why?)</a:t>
          </a:r>
        </a:p>
      </dgm:t>
    </dgm:pt>
    <dgm:pt modelId="{CDCE1B12-713A-49FB-9829-02AF719DF472}" type="parTrans" cxnId="{40F0EC03-303B-4B6B-AA0A-BBF0C6EFDA44}">
      <dgm:prSet/>
      <dgm:spPr/>
      <dgm:t>
        <a:bodyPr/>
        <a:lstStyle/>
        <a:p>
          <a:endParaRPr lang="en-US"/>
        </a:p>
      </dgm:t>
    </dgm:pt>
    <dgm:pt modelId="{DEDC85A9-458A-4C6B-86DA-5535F8CC8736}" type="sibTrans" cxnId="{40F0EC03-303B-4B6B-AA0A-BBF0C6EFDA44}">
      <dgm:prSet/>
      <dgm:spPr/>
      <dgm:t>
        <a:bodyPr/>
        <a:lstStyle/>
        <a:p>
          <a:endParaRPr lang="en-US"/>
        </a:p>
      </dgm:t>
    </dgm:pt>
    <dgm:pt modelId="{E6E4E7D5-2321-4E87-B1B1-A21F02272C7A}">
      <dgm:prSet custT="1"/>
      <dgm:spPr/>
      <dgm:t>
        <a:bodyPr/>
        <a:lstStyle/>
        <a:p>
          <a:r>
            <a:rPr lang="en-US" sz="2300" kern="1200" dirty="0">
              <a:solidFill>
                <a:prstClr val="black">
                  <a:hueOff val="0"/>
                  <a:satOff val="0"/>
                  <a:lumOff val="0"/>
                  <a:alphaOff val="0"/>
                </a:prstClr>
              </a:solidFill>
              <a:latin typeface="Calibri"/>
              <a:ea typeface="+mn-ea"/>
              <a:cs typeface="+mn-cs"/>
            </a:rPr>
            <a:t>Bundle beer and diaper into “New Parent Coping Kit” </a:t>
          </a:r>
        </a:p>
      </dgm:t>
    </dgm:pt>
    <dgm:pt modelId="{C3F5DD8A-3E95-4A1A-9037-E473DA81855B}" type="parTrans" cxnId="{291236E6-46F2-4B59-9866-DA16BF899B8C}">
      <dgm:prSet/>
      <dgm:spPr/>
      <dgm:t>
        <a:bodyPr/>
        <a:lstStyle/>
        <a:p>
          <a:endParaRPr lang="en-US"/>
        </a:p>
      </dgm:t>
    </dgm:pt>
    <dgm:pt modelId="{E90EE8A2-1AA5-4917-80AC-6CF1906939D6}" type="sibTrans" cxnId="{291236E6-46F2-4B59-9866-DA16BF899B8C}">
      <dgm:prSet/>
      <dgm:spPr/>
      <dgm:t>
        <a:bodyPr/>
        <a:lstStyle/>
        <a:p>
          <a:endParaRPr lang="en-US"/>
        </a:p>
      </dgm:t>
    </dgm:pt>
    <dgm:pt modelId="{49F126BF-7DDE-46FA-AFFB-39D85AF3063E}" type="pres">
      <dgm:prSet presAssocID="{5976EA2C-F019-4427-A514-567C63AD3570}" presName="linear" presStyleCnt="0">
        <dgm:presLayoutVars>
          <dgm:animLvl val="lvl"/>
          <dgm:resizeHandles val="exact"/>
        </dgm:presLayoutVars>
      </dgm:prSet>
      <dgm:spPr/>
    </dgm:pt>
    <dgm:pt modelId="{7A2EAFBB-1ACE-4542-AA55-419D01C34696}" type="pres">
      <dgm:prSet presAssocID="{6CAF6D97-A0E9-4BF6-BB3F-16DEA4D392ED}" presName="parentText" presStyleLbl="node1" presStyleIdx="0" presStyleCnt="1" custScaleY="19900" custLinFactNeighborY="-10199">
        <dgm:presLayoutVars>
          <dgm:chMax val="0"/>
          <dgm:bulletEnabled val="1"/>
        </dgm:presLayoutVars>
      </dgm:prSet>
      <dgm:spPr/>
    </dgm:pt>
    <dgm:pt modelId="{F624F052-2823-4FDB-AAEC-189BB0EF82D0}" type="pres">
      <dgm:prSet presAssocID="{6CAF6D97-A0E9-4BF6-BB3F-16DEA4D392ED}" presName="childText" presStyleLbl="revTx" presStyleIdx="0" presStyleCnt="1">
        <dgm:presLayoutVars>
          <dgm:bulletEnabled val="1"/>
        </dgm:presLayoutVars>
      </dgm:prSet>
      <dgm:spPr/>
    </dgm:pt>
  </dgm:ptLst>
  <dgm:cxnLst>
    <dgm:cxn modelId="{40F0EC03-303B-4B6B-AA0A-BBF0C6EFDA44}" srcId="{6CAF6D97-A0E9-4BF6-BB3F-16DEA4D392ED}" destId="{4D352C93-BFF8-41FD-A451-927C0F5FD57F}" srcOrd="1" destOrd="0" parTransId="{CDCE1B12-713A-49FB-9829-02AF719DF472}" sibTransId="{DEDC85A9-458A-4C6B-86DA-5535F8CC8736}"/>
    <dgm:cxn modelId="{D1F87B17-C0E7-4DD4-B914-E0DF96610434}" srcId="{6CAF6D97-A0E9-4BF6-BB3F-16DEA4D392ED}" destId="{0BF9A0C0-38BA-4080-8F67-2CD3FB19F029}" srcOrd="3" destOrd="0" parTransId="{3575FD63-0924-448A-8E45-DECA9CF8FC1B}" sibTransId="{59518C51-1A03-4FB1-81CB-D294F87BEC7B}"/>
    <dgm:cxn modelId="{F57FE337-6BF8-4B3D-8FC5-CEEB0DF682D7}" type="presOf" srcId="{4D352C93-BFF8-41FD-A451-927C0F5FD57F}" destId="{F624F052-2823-4FDB-AAEC-189BB0EF82D0}" srcOrd="0" destOrd="1" presId="urn:microsoft.com/office/officeart/2005/8/layout/vList2"/>
    <dgm:cxn modelId="{78B7B560-9DA7-40C3-A49D-56D743B271A2}" srcId="{5976EA2C-F019-4427-A514-567C63AD3570}" destId="{6CAF6D97-A0E9-4BF6-BB3F-16DEA4D392ED}" srcOrd="0" destOrd="0" parTransId="{C2378AB5-75EA-49CE-B29D-078670280D07}" sibTransId="{7616A8D6-E82B-4041-8032-06E93C73142E}"/>
    <dgm:cxn modelId="{88C1364A-EA04-47BC-A72D-A78C08AFEC80}" type="presOf" srcId="{6CAF6D97-A0E9-4BF6-BB3F-16DEA4D392ED}" destId="{7A2EAFBB-1ACE-4542-AA55-419D01C34696}" srcOrd="0" destOrd="0" presId="urn:microsoft.com/office/officeart/2005/8/layout/vList2"/>
    <dgm:cxn modelId="{0AFB15A7-3743-414D-BDB1-3D772B9582D0}" type="presOf" srcId="{16AA9BDB-FD6E-4993-84CF-E796850AF13B}" destId="{F624F052-2823-4FDB-AAEC-189BB0EF82D0}" srcOrd="0" destOrd="0" presId="urn:microsoft.com/office/officeart/2005/8/layout/vList2"/>
    <dgm:cxn modelId="{917327D1-D467-429F-88F8-CA900C2E8018}" type="presOf" srcId="{5976EA2C-F019-4427-A514-567C63AD3570}" destId="{49F126BF-7DDE-46FA-AFFB-39D85AF3063E}" srcOrd="0" destOrd="0" presId="urn:microsoft.com/office/officeart/2005/8/layout/vList2"/>
    <dgm:cxn modelId="{A78C2BDA-97E2-428C-9E84-C6B1FBD81EB1}" type="presOf" srcId="{0BF9A0C0-38BA-4080-8F67-2CD3FB19F029}" destId="{F624F052-2823-4FDB-AAEC-189BB0EF82D0}" srcOrd="0" destOrd="3" presId="urn:microsoft.com/office/officeart/2005/8/layout/vList2"/>
    <dgm:cxn modelId="{034C04DD-05EA-47A0-919F-4B0F27496BCC}" type="presOf" srcId="{E6E4E7D5-2321-4E87-B1B1-A21F02272C7A}" destId="{F624F052-2823-4FDB-AAEC-189BB0EF82D0}" srcOrd="0" destOrd="2" presId="urn:microsoft.com/office/officeart/2005/8/layout/vList2"/>
    <dgm:cxn modelId="{B562FBE1-F8E1-43C5-B350-1B40BB7074CC}" srcId="{6CAF6D97-A0E9-4BF6-BB3F-16DEA4D392ED}" destId="{16AA9BDB-FD6E-4993-84CF-E796850AF13B}" srcOrd="0" destOrd="0" parTransId="{D494DFFF-0B72-49FF-8B49-EFF6DA340330}" sibTransId="{89A4C836-29B6-489A-A79F-6CF616521CEB}"/>
    <dgm:cxn modelId="{291236E6-46F2-4B59-9866-DA16BF899B8C}" srcId="{6CAF6D97-A0E9-4BF6-BB3F-16DEA4D392ED}" destId="{E6E4E7D5-2321-4E87-B1B1-A21F02272C7A}" srcOrd="2" destOrd="0" parTransId="{C3F5DD8A-3E95-4A1A-9037-E473DA81855B}" sibTransId="{E90EE8A2-1AA5-4917-80AC-6CF1906939D6}"/>
    <dgm:cxn modelId="{0BF0CB04-E58E-4168-88A8-495232363449}" type="presParOf" srcId="{49F126BF-7DDE-46FA-AFFB-39D85AF3063E}" destId="{7A2EAFBB-1ACE-4542-AA55-419D01C34696}" srcOrd="0" destOrd="0" presId="urn:microsoft.com/office/officeart/2005/8/layout/vList2"/>
    <dgm:cxn modelId="{9B8051B5-5CE7-48EF-8DC2-1673C6610515}" type="presParOf" srcId="{49F126BF-7DDE-46FA-AFFB-39D85AF3063E}" destId="{F624F052-2823-4FDB-AAEC-189BB0EF82D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C99715-F6F4-4EDB-9D3D-E0E9CD826C3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3786E10-64C8-44A5-BDE9-6FBE5867C19C}">
      <dgm:prSet/>
      <dgm:spPr/>
      <dgm:t>
        <a:bodyPr/>
        <a:lstStyle/>
        <a:p>
          <a:pPr rtl="0"/>
          <a:r>
            <a:rPr lang="en-US" dirty="0"/>
            <a:t>Decision Trees</a:t>
          </a:r>
        </a:p>
      </dgm:t>
    </dgm:pt>
    <dgm:pt modelId="{1BC4992D-239A-404E-BBEA-F3327F14BB5A}" type="parTrans" cxnId="{E947E0A1-B2E0-4667-A54A-02B1A17A777B}">
      <dgm:prSet/>
      <dgm:spPr/>
      <dgm:t>
        <a:bodyPr/>
        <a:lstStyle/>
        <a:p>
          <a:endParaRPr lang="en-US"/>
        </a:p>
      </dgm:t>
    </dgm:pt>
    <dgm:pt modelId="{133BFAC7-78EC-4D2C-A400-042C25333615}" type="sibTrans" cxnId="{E947E0A1-B2E0-4667-A54A-02B1A17A777B}">
      <dgm:prSet/>
      <dgm:spPr/>
      <dgm:t>
        <a:bodyPr/>
        <a:lstStyle/>
        <a:p>
          <a:endParaRPr lang="en-US"/>
        </a:p>
      </dgm:t>
    </dgm:pt>
    <dgm:pt modelId="{2D380B27-8F75-4F9F-B236-5CBDF35F5FBF}">
      <dgm:prSet/>
      <dgm:spPr/>
      <dgm:t>
        <a:bodyPr/>
        <a:lstStyle/>
        <a:p>
          <a:pPr rtl="0"/>
          <a:r>
            <a:rPr lang="en-US" dirty="0"/>
            <a:t>Clustering</a:t>
          </a:r>
        </a:p>
      </dgm:t>
    </dgm:pt>
    <dgm:pt modelId="{5452A61B-7269-4063-92BC-D4E26EDA30EE}" type="parTrans" cxnId="{D2FB9D1C-05A2-484F-B862-9D05F6F77E98}">
      <dgm:prSet/>
      <dgm:spPr/>
      <dgm:t>
        <a:bodyPr/>
        <a:lstStyle/>
        <a:p>
          <a:endParaRPr lang="en-US"/>
        </a:p>
      </dgm:t>
    </dgm:pt>
    <dgm:pt modelId="{881072D9-58F0-4760-A8DF-CF6FE6564CCF}" type="sibTrans" cxnId="{D2FB9D1C-05A2-484F-B862-9D05F6F77E98}">
      <dgm:prSet/>
      <dgm:spPr/>
      <dgm:t>
        <a:bodyPr/>
        <a:lstStyle/>
        <a:p>
          <a:endParaRPr lang="en-US"/>
        </a:p>
      </dgm:t>
    </dgm:pt>
    <dgm:pt modelId="{6004E1D0-EE1A-4054-AF0B-EE4A98A032F2}">
      <dgm:prSet/>
      <dgm:spPr/>
      <dgm:t>
        <a:bodyPr/>
        <a:lstStyle/>
        <a:p>
          <a:pPr rtl="0"/>
          <a:r>
            <a:rPr lang="en-US" dirty="0"/>
            <a:t>Association Rule Mining</a:t>
          </a:r>
        </a:p>
      </dgm:t>
    </dgm:pt>
    <dgm:pt modelId="{696DD6EF-3BC0-49C5-9014-ECCD4973FFAC}" type="parTrans" cxnId="{7CCAE9FE-34D5-4C91-8A55-A298E5E52923}">
      <dgm:prSet/>
      <dgm:spPr/>
      <dgm:t>
        <a:bodyPr/>
        <a:lstStyle/>
        <a:p>
          <a:endParaRPr lang="en-US"/>
        </a:p>
      </dgm:t>
    </dgm:pt>
    <dgm:pt modelId="{76A4C11F-2F27-4230-BCF5-3536681AED61}" type="sibTrans" cxnId="{7CCAE9FE-34D5-4C91-8A55-A298E5E52923}">
      <dgm:prSet/>
      <dgm:spPr/>
      <dgm:t>
        <a:bodyPr/>
        <a:lstStyle/>
        <a:p>
          <a:endParaRPr lang="en-US"/>
        </a:p>
      </dgm:t>
    </dgm:pt>
    <dgm:pt modelId="{27362489-D4F3-4815-A597-15F458235617}" type="pres">
      <dgm:prSet presAssocID="{1CC99715-F6F4-4EDB-9D3D-E0E9CD826C32}" presName="linear" presStyleCnt="0">
        <dgm:presLayoutVars>
          <dgm:animLvl val="lvl"/>
          <dgm:resizeHandles val="exact"/>
        </dgm:presLayoutVars>
      </dgm:prSet>
      <dgm:spPr/>
    </dgm:pt>
    <dgm:pt modelId="{03A3843A-248F-4DDD-A0ED-E384F0D290CB}" type="pres">
      <dgm:prSet presAssocID="{F3786E10-64C8-44A5-BDE9-6FBE5867C19C}" presName="parentText" presStyleLbl="node1" presStyleIdx="0" presStyleCnt="3">
        <dgm:presLayoutVars>
          <dgm:chMax val="0"/>
          <dgm:bulletEnabled val="1"/>
        </dgm:presLayoutVars>
      </dgm:prSet>
      <dgm:spPr/>
    </dgm:pt>
    <dgm:pt modelId="{58A5B33A-CFAA-4655-A315-A353F196EE09}" type="pres">
      <dgm:prSet presAssocID="{133BFAC7-78EC-4D2C-A400-042C25333615}" presName="spacer" presStyleCnt="0"/>
      <dgm:spPr/>
    </dgm:pt>
    <dgm:pt modelId="{2CF92B59-C961-4931-9A9B-8196D45CB2A0}" type="pres">
      <dgm:prSet presAssocID="{2D380B27-8F75-4F9F-B236-5CBDF35F5FBF}" presName="parentText" presStyleLbl="node1" presStyleIdx="1" presStyleCnt="3">
        <dgm:presLayoutVars>
          <dgm:chMax val="0"/>
          <dgm:bulletEnabled val="1"/>
        </dgm:presLayoutVars>
      </dgm:prSet>
      <dgm:spPr/>
    </dgm:pt>
    <dgm:pt modelId="{74817C5C-49EB-4B72-B404-3BDF56BC9560}" type="pres">
      <dgm:prSet presAssocID="{881072D9-58F0-4760-A8DF-CF6FE6564CCF}" presName="spacer" presStyleCnt="0"/>
      <dgm:spPr/>
    </dgm:pt>
    <dgm:pt modelId="{C7088953-E31B-4444-A8A1-E59DE2BDEDDE}" type="pres">
      <dgm:prSet presAssocID="{6004E1D0-EE1A-4054-AF0B-EE4A98A032F2}" presName="parentText" presStyleLbl="node1" presStyleIdx="2" presStyleCnt="3">
        <dgm:presLayoutVars>
          <dgm:chMax val="0"/>
          <dgm:bulletEnabled val="1"/>
        </dgm:presLayoutVars>
      </dgm:prSet>
      <dgm:spPr/>
    </dgm:pt>
  </dgm:ptLst>
  <dgm:cxnLst>
    <dgm:cxn modelId="{D2FB9D1C-05A2-484F-B862-9D05F6F77E98}" srcId="{1CC99715-F6F4-4EDB-9D3D-E0E9CD826C32}" destId="{2D380B27-8F75-4F9F-B236-5CBDF35F5FBF}" srcOrd="1" destOrd="0" parTransId="{5452A61B-7269-4063-92BC-D4E26EDA30EE}" sibTransId="{881072D9-58F0-4760-A8DF-CF6FE6564CCF}"/>
    <dgm:cxn modelId="{6B541477-B71C-4D0F-A495-03B8586ACF69}" type="presOf" srcId="{6004E1D0-EE1A-4054-AF0B-EE4A98A032F2}" destId="{C7088953-E31B-4444-A8A1-E59DE2BDEDDE}" srcOrd="0" destOrd="0" presId="urn:microsoft.com/office/officeart/2005/8/layout/vList2"/>
    <dgm:cxn modelId="{07A85759-6B6E-4606-934E-402635849220}" type="presOf" srcId="{F3786E10-64C8-44A5-BDE9-6FBE5867C19C}" destId="{03A3843A-248F-4DDD-A0ED-E384F0D290CB}" srcOrd="0" destOrd="0" presId="urn:microsoft.com/office/officeart/2005/8/layout/vList2"/>
    <dgm:cxn modelId="{E947E0A1-B2E0-4667-A54A-02B1A17A777B}" srcId="{1CC99715-F6F4-4EDB-9D3D-E0E9CD826C32}" destId="{F3786E10-64C8-44A5-BDE9-6FBE5867C19C}" srcOrd="0" destOrd="0" parTransId="{1BC4992D-239A-404E-BBEA-F3327F14BB5A}" sibTransId="{133BFAC7-78EC-4D2C-A400-042C25333615}"/>
    <dgm:cxn modelId="{311110BE-633F-4909-81EF-E3155DD343F4}" type="presOf" srcId="{1CC99715-F6F4-4EDB-9D3D-E0E9CD826C32}" destId="{27362489-D4F3-4815-A597-15F458235617}" srcOrd="0" destOrd="0" presId="urn:microsoft.com/office/officeart/2005/8/layout/vList2"/>
    <dgm:cxn modelId="{39D94BFB-F202-4E28-88FA-831E630F1222}" type="presOf" srcId="{2D380B27-8F75-4F9F-B236-5CBDF35F5FBF}" destId="{2CF92B59-C961-4931-9A9B-8196D45CB2A0}" srcOrd="0" destOrd="0" presId="urn:microsoft.com/office/officeart/2005/8/layout/vList2"/>
    <dgm:cxn modelId="{7CCAE9FE-34D5-4C91-8A55-A298E5E52923}" srcId="{1CC99715-F6F4-4EDB-9D3D-E0E9CD826C32}" destId="{6004E1D0-EE1A-4054-AF0B-EE4A98A032F2}" srcOrd="2" destOrd="0" parTransId="{696DD6EF-3BC0-49C5-9014-ECCD4973FFAC}" sibTransId="{76A4C11F-2F27-4230-BCF5-3536681AED61}"/>
    <dgm:cxn modelId="{0E4F3B48-B685-4475-89AC-5BC32C0B5E1A}" type="presParOf" srcId="{27362489-D4F3-4815-A597-15F458235617}" destId="{03A3843A-248F-4DDD-A0ED-E384F0D290CB}" srcOrd="0" destOrd="0" presId="urn:microsoft.com/office/officeart/2005/8/layout/vList2"/>
    <dgm:cxn modelId="{B6AA4565-2AA1-4414-B309-E1810B725A12}" type="presParOf" srcId="{27362489-D4F3-4815-A597-15F458235617}" destId="{58A5B33A-CFAA-4655-A315-A353F196EE09}" srcOrd="1" destOrd="0" presId="urn:microsoft.com/office/officeart/2005/8/layout/vList2"/>
    <dgm:cxn modelId="{253F4B01-0889-430B-9078-C4D02CFF364F}" type="presParOf" srcId="{27362489-D4F3-4815-A597-15F458235617}" destId="{2CF92B59-C961-4931-9A9B-8196D45CB2A0}" srcOrd="2" destOrd="0" presId="urn:microsoft.com/office/officeart/2005/8/layout/vList2"/>
    <dgm:cxn modelId="{677CD9C6-FB57-4117-9190-9EBB9A834201}" type="presParOf" srcId="{27362489-D4F3-4815-A597-15F458235617}" destId="{74817C5C-49EB-4B72-B404-3BDF56BC9560}" srcOrd="3" destOrd="0" presId="urn:microsoft.com/office/officeart/2005/8/layout/vList2"/>
    <dgm:cxn modelId="{61746E1F-D8C5-4233-A37D-1F7FDE8B10E4}" type="presParOf" srcId="{27362489-D4F3-4815-A597-15F458235617}" destId="{C7088953-E31B-4444-A8A1-E59DE2BDED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4E62F7-7ED9-412C-B933-596B29C520B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4EBA310-9DD5-48A4-9428-BC1A8C834E61}">
      <dgm:prSet/>
      <dgm:spPr/>
      <dgm:t>
        <a:bodyPr/>
        <a:lstStyle/>
        <a:p>
          <a:pPr rtl="0"/>
          <a:r>
            <a:rPr lang="en-US" dirty="0"/>
            <a:t>Used to classify data </a:t>
          </a:r>
          <a:br>
            <a:rPr lang="en-US" dirty="0"/>
          </a:br>
          <a:r>
            <a:rPr lang="en-US" dirty="0"/>
            <a:t>according to a </a:t>
          </a:r>
          <a:br>
            <a:rPr lang="en-US" dirty="0"/>
          </a:br>
          <a:r>
            <a:rPr lang="en-US" dirty="0"/>
            <a:t>pre-defined outcome</a:t>
          </a:r>
        </a:p>
      </dgm:t>
    </dgm:pt>
    <dgm:pt modelId="{133A47E1-CAB5-4575-A767-2B509F3460BA}" type="parTrans" cxnId="{68C2ABD2-4CEF-4DC1-8E4F-257A6A6CFC84}">
      <dgm:prSet/>
      <dgm:spPr/>
      <dgm:t>
        <a:bodyPr/>
        <a:lstStyle/>
        <a:p>
          <a:endParaRPr lang="en-US"/>
        </a:p>
      </dgm:t>
    </dgm:pt>
    <dgm:pt modelId="{21E15605-BE94-464E-A91A-254985459266}" type="sibTrans" cxnId="{68C2ABD2-4CEF-4DC1-8E4F-257A6A6CFC84}">
      <dgm:prSet/>
      <dgm:spPr/>
      <dgm:t>
        <a:bodyPr/>
        <a:lstStyle/>
        <a:p>
          <a:endParaRPr lang="en-US"/>
        </a:p>
      </dgm:t>
    </dgm:pt>
    <dgm:pt modelId="{964BCEC0-9F69-4579-8C8A-7F02016ADE93}">
      <dgm:prSet/>
      <dgm:spPr/>
      <dgm:t>
        <a:bodyPr/>
        <a:lstStyle/>
        <a:p>
          <a:pPr rtl="0"/>
          <a:r>
            <a:rPr lang="en-US" dirty="0"/>
            <a:t>Based on characteristics </a:t>
          </a:r>
          <a:br>
            <a:rPr lang="en-US" dirty="0"/>
          </a:br>
          <a:r>
            <a:rPr lang="en-US" dirty="0"/>
            <a:t>of that data </a:t>
          </a:r>
        </a:p>
      </dgm:t>
    </dgm:pt>
    <dgm:pt modelId="{20C88AF6-37C7-4E6A-8724-6B2B5466F6BE}" type="parTrans" cxnId="{AF8D1B6B-C941-4BD3-9CFF-A23F67B4368C}">
      <dgm:prSet/>
      <dgm:spPr/>
      <dgm:t>
        <a:bodyPr/>
        <a:lstStyle/>
        <a:p>
          <a:endParaRPr lang="en-US"/>
        </a:p>
      </dgm:t>
    </dgm:pt>
    <dgm:pt modelId="{F4A89E8B-6F41-4DDB-BE20-4FA45559D56F}" type="sibTrans" cxnId="{AF8D1B6B-C941-4BD3-9CFF-A23F67B4368C}">
      <dgm:prSet/>
      <dgm:spPr/>
      <dgm:t>
        <a:bodyPr/>
        <a:lstStyle/>
        <a:p>
          <a:endParaRPr lang="en-US"/>
        </a:p>
      </dgm:t>
    </dgm:pt>
    <dgm:pt modelId="{D9E6B438-07E0-4872-A6E6-E70677D8C587}">
      <dgm:prSet/>
      <dgm:spPr/>
      <dgm:t>
        <a:bodyPr/>
        <a:lstStyle/>
        <a:p>
          <a:pPr rtl="0"/>
          <a:r>
            <a:rPr lang="en-US" dirty="0"/>
            <a:t>Can be used to predict future outcomes</a:t>
          </a:r>
        </a:p>
      </dgm:t>
    </dgm:pt>
    <dgm:pt modelId="{6A63B068-68B6-4344-AEC0-0A494CE25DB4}" type="parTrans" cxnId="{31919A29-3039-49F0-8AC7-69EF319C08D3}">
      <dgm:prSet/>
      <dgm:spPr/>
      <dgm:t>
        <a:bodyPr/>
        <a:lstStyle/>
        <a:p>
          <a:endParaRPr lang="en-US"/>
        </a:p>
      </dgm:t>
    </dgm:pt>
    <dgm:pt modelId="{3F0FDA97-B1D8-4933-B9AC-06B1DAB59442}" type="sibTrans" cxnId="{31919A29-3039-49F0-8AC7-69EF319C08D3}">
      <dgm:prSet/>
      <dgm:spPr/>
      <dgm:t>
        <a:bodyPr/>
        <a:lstStyle/>
        <a:p>
          <a:endParaRPr lang="en-US"/>
        </a:p>
      </dgm:t>
    </dgm:pt>
    <dgm:pt modelId="{B38FF988-5AF0-4287-9872-BC2A06D2B89F}" type="pres">
      <dgm:prSet presAssocID="{754E62F7-7ED9-412C-B933-596B29C520B5}" presName="linear" presStyleCnt="0">
        <dgm:presLayoutVars>
          <dgm:animLvl val="lvl"/>
          <dgm:resizeHandles val="exact"/>
        </dgm:presLayoutVars>
      </dgm:prSet>
      <dgm:spPr/>
    </dgm:pt>
    <dgm:pt modelId="{72897BF8-C2EE-4F3D-B8A5-2F7B53933DBF}" type="pres">
      <dgm:prSet presAssocID="{44EBA310-9DD5-48A4-9428-BC1A8C834E61}" presName="parentText" presStyleLbl="node1" presStyleIdx="0" presStyleCnt="3">
        <dgm:presLayoutVars>
          <dgm:chMax val="0"/>
          <dgm:bulletEnabled val="1"/>
        </dgm:presLayoutVars>
      </dgm:prSet>
      <dgm:spPr/>
    </dgm:pt>
    <dgm:pt modelId="{A2A78D4D-F527-4630-8833-F034073BDB14}" type="pres">
      <dgm:prSet presAssocID="{21E15605-BE94-464E-A91A-254985459266}" presName="spacer" presStyleCnt="0"/>
      <dgm:spPr/>
    </dgm:pt>
    <dgm:pt modelId="{B506551A-4D73-49F2-A27D-1B3E92AEBCDC}" type="pres">
      <dgm:prSet presAssocID="{964BCEC0-9F69-4579-8C8A-7F02016ADE93}" presName="parentText" presStyleLbl="node1" presStyleIdx="1" presStyleCnt="3">
        <dgm:presLayoutVars>
          <dgm:chMax val="0"/>
          <dgm:bulletEnabled val="1"/>
        </dgm:presLayoutVars>
      </dgm:prSet>
      <dgm:spPr/>
    </dgm:pt>
    <dgm:pt modelId="{3DD3D377-BAC3-4AD4-8209-62F1A0AA8615}" type="pres">
      <dgm:prSet presAssocID="{F4A89E8B-6F41-4DDB-BE20-4FA45559D56F}" presName="spacer" presStyleCnt="0"/>
      <dgm:spPr/>
    </dgm:pt>
    <dgm:pt modelId="{B03A70A7-493E-4B88-B514-3800C3A43F9B}" type="pres">
      <dgm:prSet presAssocID="{D9E6B438-07E0-4872-A6E6-E70677D8C587}" presName="parentText" presStyleLbl="node1" presStyleIdx="2" presStyleCnt="3">
        <dgm:presLayoutVars>
          <dgm:chMax val="0"/>
          <dgm:bulletEnabled val="1"/>
        </dgm:presLayoutVars>
      </dgm:prSet>
      <dgm:spPr/>
    </dgm:pt>
  </dgm:ptLst>
  <dgm:cxnLst>
    <dgm:cxn modelId="{ADCDF91C-AA86-4A02-95B2-5817CEA7CE1B}" type="presOf" srcId="{754E62F7-7ED9-412C-B933-596B29C520B5}" destId="{B38FF988-5AF0-4287-9872-BC2A06D2B89F}" srcOrd="0" destOrd="0" presId="urn:microsoft.com/office/officeart/2005/8/layout/vList2"/>
    <dgm:cxn modelId="{31919A29-3039-49F0-8AC7-69EF319C08D3}" srcId="{754E62F7-7ED9-412C-B933-596B29C520B5}" destId="{D9E6B438-07E0-4872-A6E6-E70677D8C587}" srcOrd="2" destOrd="0" parTransId="{6A63B068-68B6-4344-AEC0-0A494CE25DB4}" sibTransId="{3F0FDA97-B1D8-4933-B9AC-06B1DAB59442}"/>
    <dgm:cxn modelId="{6AA37C32-4C63-4A65-A7C2-9E6E12AFC0C1}" type="presOf" srcId="{D9E6B438-07E0-4872-A6E6-E70677D8C587}" destId="{B03A70A7-493E-4B88-B514-3800C3A43F9B}" srcOrd="0" destOrd="0" presId="urn:microsoft.com/office/officeart/2005/8/layout/vList2"/>
    <dgm:cxn modelId="{AF8D1B6B-C941-4BD3-9CFF-A23F67B4368C}" srcId="{754E62F7-7ED9-412C-B933-596B29C520B5}" destId="{964BCEC0-9F69-4579-8C8A-7F02016ADE93}" srcOrd="1" destOrd="0" parTransId="{20C88AF6-37C7-4E6A-8724-6B2B5466F6BE}" sibTransId="{F4A89E8B-6F41-4DDB-BE20-4FA45559D56F}"/>
    <dgm:cxn modelId="{C19DC09A-5D7D-4F83-A59B-B6EDD9147E69}" type="presOf" srcId="{964BCEC0-9F69-4579-8C8A-7F02016ADE93}" destId="{B506551A-4D73-49F2-A27D-1B3E92AEBCDC}" srcOrd="0" destOrd="0" presId="urn:microsoft.com/office/officeart/2005/8/layout/vList2"/>
    <dgm:cxn modelId="{91CBF29F-CF61-4D67-B98E-DECBFA6EA38C}" type="presOf" srcId="{44EBA310-9DD5-48A4-9428-BC1A8C834E61}" destId="{72897BF8-C2EE-4F3D-B8A5-2F7B53933DBF}" srcOrd="0" destOrd="0" presId="urn:microsoft.com/office/officeart/2005/8/layout/vList2"/>
    <dgm:cxn modelId="{68C2ABD2-4CEF-4DC1-8E4F-257A6A6CFC84}" srcId="{754E62F7-7ED9-412C-B933-596B29C520B5}" destId="{44EBA310-9DD5-48A4-9428-BC1A8C834E61}" srcOrd="0" destOrd="0" parTransId="{133A47E1-CAB5-4575-A767-2B509F3460BA}" sibTransId="{21E15605-BE94-464E-A91A-254985459266}"/>
    <dgm:cxn modelId="{00A66597-9E22-431A-B1FC-6072FAF16385}" type="presParOf" srcId="{B38FF988-5AF0-4287-9872-BC2A06D2B89F}" destId="{72897BF8-C2EE-4F3D-B8A5-2F7B53933DBF}" srcOrd="0" destOrd="0" presId="urn:microsoft.com/office/officeart/2005/8/layout/vList2"/>
    <dgm:cxn modelId="{D062C5DB-D0F7-4B63-9BB9-73FFEFD2DA3C}" type="presParOf" srcId="{B38FF988-5AF0-4287-9872-BC2A06D2B89F}" destId="{A2A78D4D-F527-4630-8833-F034073BDB14}" srcOrd="1" destOrd="0" presId="urn:microsoft.com/office/officeart/2005/8/layout/vList2"/>
    <dgm:cxn modelId="{51DBE09D-CA9C-4413-A62F-DA348C37B19A}" type="presParOf" srcId="{B38FF988-5AF0-4287-9872-BC2A06D2B89F}" destId="{B506551A-4D73-49F2-A27D-1B3E92AEBCDC}" srcOrd="2" destOrd="0" presId="urn:microsoft.com/office/officeart/2005/8/layout/vList2"/>
    <dgm:cxn modelId="{426F027A-DD14-4E64-90A6-81429C903BA3}" type="presParOf" srcId="{B38FF988-5AF0-4287-9872-BC2A06D2B89F}" destId="{3DD3D377-BAC3-4AD4-8209-62F1A0AA8615}" srcOrd="3" destOrd="0" presId="urn:microsoft.com/office/officeart/2005/8/layout/vList2"/>
    <dgm:cxn modelId="{1112761C-1B2C-46E0-BFFC-F8BD5D433C78}" type="presParOf" srcId="{B38FF988-5AF0-4287-9872-BC2A06D2B89F}" destId="{B03A70A7-493E-4B88-B514-3800C3A43F9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440A76-DFCE-440D-953C-E607A195BB90}" type="doc">
      <dgm:prSet loTypeId="urn:microsoft.com/office/officeart/2008/layout/LinedList" loCatId="list" qsTypeId="urn:microsoft.com/office/officeart/2005/8/quickstyle/simple3" qsCatId="simple" csTypeId="urn:microsoft.com/office/officeart/2005/8/colors/accent1_2" csCatId="accent1"/>
      <dgm:spPr/>
      <dgm:t>
        <a:bodyPr/>
        <a:lstStyle/>
        <a:p>
          <a:endParaRPr lang="en-US"/>
        </a:p>
      </dgm:t>
    </dgm:pt>
    <dgm:pt modelId="{E3D5A129-AA1F-417E-8782-4A8D80BD5DF4}">
      <dgm:prSet/>
      <dgm:spPr/>
      <dgm:t>
        <a:bodyPr/>
        <a:lstStyle/>
        <a:p>
          <a:pPr rtl="0"/>
          <a:r>
            <a:rPr lang="en-US"/>
            <a:t>Uses</a:t>
          </a:r>
        </a:p>
      </dgm:t>
    </dgm:pt>
    <dgm:pt modelId="{6B38410A-177C-45B7-8062-7309D0131BB7}" type="parTrans" cxnId="{7912329E-DD32-447A-B548-79A78D57DDD2}">
      <dgm:prSet/>
      <dgm:spPr/>
      <dgm:t>
        <a:bodyPr/>
        <a:lstStyle/>
        <a:p>
          <a:endParaRPr lang="en-US"/>
        </a:p>
      </dgm:t>
    </dgm:pt>
    <dgm:pt modelId="{388EBBC5-22E7-431A-A3BB-1BA05ED47D9D}" type="sibTrans" cxnId="{7912329E-DD32-447A-B548-79A78D57DDD2}">
      <dgm:prSet/>
      <dgm:spPr/>
      <dgm:t>
        <a:bodyPr/>
        <a:lstStyle/>
        <a:p>
          <a:endParaRPr lang="en-US"/>
        </a:p>
      </dgm:t>
    </dgm:pt>
    <dgm:pt modelId="{5EEEDD5E-3B97-4467-BE18-E3B9E6EA65AF}">
      <dgm:prSet/>
      <dgm:spPr/>
      <dgm:t>
        <a:bodyPr/>
        <a:lstStyle/>
        <a:p>
          <a:pPr rtl="0"/>
          <a:r>
            <a:rPr lang="en-US" dirty="0"/>
            <a:t>Predict whether a customer should receive a loan</a:t>
          </a:r>
        </a:p>
      </dgm:t>
    </dgm:pt>
    <dgm:pt modelId="{79104512-9F24-44A6-89DE-A9683C630A0B}" type="parTrans" cxnId="{79F67905-3497-4970-8844-2DA7E3F04C1A}">
      <dgm:prSet/>
      <dgm:spPr/>
      <dgm:t>
        <a:bodyPr/>
        <a:lstStyle/>
        <a:p>
          <a:endParaRPr lang="en-US"/>
        </a:p>
      </dgm:t>
    </dgm:pt>
    <dgm:pt modelId="{E4DDC267-5484-4625-8625-6A327F1F40C5}" type="sibTrans" cxnId="{79F67905-3497-4970-8844-2DA7E3F04C1A}">
      <dgm:prSet/>
      <dgm:spPr/>
      <dgm:t>
        <a:bodyPr/>
        <a:lstStyle/>
        <a:p>
          <a:endParaRPr lang="en-US"/>
        </a:p>
      </dgm:t>
    </dgm:pt>
    <dgm:pt modelId="{9BAFB78B-B7C8-4A21-B117-8116DF41AC49}">
      <dgm:prSet/>
      <dgm:spPr/>
      <dgm:t>
        <a:bodyPr/>
        <a:lstStyle/>
        <a:p>
          <a:pPr rtl="0"/>
          <a:r>
            <a:rPr lang="en-US" dirty="0"/>
            <a:t>Flag a credit card charge as legitimate</a:t>
          </a:r>
        </a:p>
      </dgm:t>
    </dgm:pt>
    <dgm:pt modelId="{E9243669-7CC0-4739-A4F0-43E47BC46AB0}" type="parTrans" cxnId="{118C2185-F644-4FDC-BB09-F90D2F452913}">
      <dgm:prSet/>
      <dgm:spPr/>
      <dgm:t>
        <a:bodyPr/>
        <a:lstStyle/>
        <a:p>
          <a:endParaRPr lang="en-US"/>
        </a:p>
      </dgm:t>
    </dgm:pt>
    <dgm:pt modelId="{1D5C8C02-28FD-42C9-8913-8A3649B24608}" type="sibTrans" cxnId="{118C2185-F644-4FDC-BB09-F90D2F452913}">
      <dgm:prSet/>
      <dgm:spPr/>
      <dgm:t>
        <a:bodyPr/>
        <a:lstStyle/>
        <a:p>
          <a:endParaRPr lang="en-US"/>
        </a:p>
      </dgm:t>
    </dgm:pt>
    <dgm:pt modelId="{5B78EAEF-1087-4F49-AB5F-40689730CB65}">
      <dgm:prSet/>
      <dgm:spPr/>
      <dgm:t>
        <a:bodyPr/>
        <a:lstStyle/>
        <a:p>
          <a:pPr rtl="0"/>
          <a:r>
            <a:rPr lang="en-US"/>
            <a:t>Determine whether an investment will pay off</a:t>
          </a:r>
        </a:p>
      </dgm:t>
    </dgm:pt>
    <dgm:pt modelId="{BE3D515C-99CB-461E-913F-B16F957A4E61}" type="parTrans" cxnId="{12F295CE-E9EC-49C9-88D5-AC8EA8E9CBBD}">
      <dgm:prSet/>
      <dgm:spPr/>
      <dgm:t>
        <a:bodyPr/>
        <a:lstStyle/>
        <a:p>
          <a:endParaRPr lang="en-US"/>
        </a:p>
      </dgm:t>
    </dgm:pt>
    <dgm:pt modelId="{C968A5B8-E71B-4179-917D-90D7F932E24A}" type="sibTrans" cxnId="{12F295CE-E9EC-49C9-88D5-AC8EA8E9CBBD}">
      <dgm:prSet/>
      <dgm:spPr/>
      <dgm:t>
        <a:bodyPr/>
        <a:lstStyle/>
        <a:p>
          <a:endParaRPr lang="en-US"/>
        </a:p>
      </dgm:t>
    </dgm:pt>
    <dgm:pt modelId="{ED18B5E8-64BE-4775-89B5-5B9FB58F7DCA}" type="pres">
      <dgm:prSet presAssocID="{3C440A76-DFCE-440D-953C-E607A195BB90}" presName="vert0" presStyleCnt="0">
        <dgm:presLayoutVars>
          <dgm:dir/>
          <dgm:animOne val="branch"/>
          <dgm:animLvl val="lvl"/>
        </dgm:presLayoutVars>
      </dgm:prSet>
      <dgm:spPr/>
    </dgm:pt>
    <dgm:pt modelId="{51976007-EF14-4E1F-A89D-53704ACFC280}" type="pres">
      <dgm:prSet presAssocID="{E3D5A129-AA1F-417E-8782-4A8D80BD5DF4}" presName="thickLine" presStyleLbl="alignNode1" presStyleIdx="0" presStyleCnt="1"/>
      <dgm:spPr/>
    </dgm:pt>
    <dgm:pt modelId="{54F2604A-59C3-4C59-9A75-82A06F517E77}" type="pres">
      <dgm:prSet presAssocID="{E3D5A129-AA1F-417E-8782-4A8D80BD5DF4}" presName="horz1" presStyleCnt="0"/>
      <dgm:spPr/>
    </dgm:pt>
    <dgm:pt modelId="{0C4F7BD6-E385-4B63-98B4-0266873E9A51}" type="pres">
      <dgm:prSet presAssocID="{E3D5A129-AA1F-417E-8782-4A8D80BD5DF4}" presName="tx1" presStyleLbl="revTx" presStyleIdx="0" presStyleCnt="4"/>
      <dgm:spPr/>
    </dgm:pt>
    <dgm:pt modelId="{A57D7022-A4C3-4B19-9447-F6C2F90E76F9}" type="pres">
      <dgm:prSet presAssocID="{E3D5A129-AA1F-417E-8782-4A8D80BD5DF4}" presName="vert1" presStyleCnt="0"/>
      <dgm:spPr/>
    </dgm:pt>
    <dgm:pt modelId="{A012DFEA-FFD3-4CA3-AB24-AF178E62D60A}" type="pres">
      <dgm:prSet presAssocID="{5EEEDD5E-3B97-4467-BE18-E3B9E6EA65AF}" presName="vertSpace2a" presStyleCnt="0"/>
      <dgm:spPr/>
    </dgm:pt>
    <dgm:pt modelId="{17A20892-AB92-4989-BA12-3326F2910A59}" type="pres">
      <dgm:prSet presAssocID="{5EEEDD5E-3B97-4467-BE18-E3B9E6EA65AF}" presName="horz2" presStyleCnt="0"/>
      <dgm:spPr/>
    </dgm:pt>
    <dgm:pt modelId="{AC59D7C7-56A7-4C79-A4F4-14C6359AE87F}" type="pres">
      <dgm:prSet presAssocID="{5EEEDD5E-3B97-4467-BE18-E3B9E6EA65AF}" presName="horzSpace2" presStyleCnt="0"/>
      <dgm:spPr/>
    </dgm:pt>
    <dgm:pt modelId="{FB383316-7AF6-418F-8F05-8CDC30C4EB0D}" type="pres">
      <dgm:prSet presAssocID="{5EEEDD5E-3B97-4467-BE18-E3B9E6EA65AF}" presName="tx2" presStyleLbl="revTx" presStyleIdx="1" presStyleCnt="4"/>
      <dgm:spPr/>
    </dgm:pt>
    <dgm:pt modelId="{659ECE2B-F4C1-4E62-8AF4-46578B87F853}" type="pres">
      <dgm:prSet presAssocID="{5EEEDD5E-3B97-4467-BE18-E3B9E6EA65AF}" presName="vert2" presStyleCnt="0"/>
      <dgm:spPr/>
    </dgm:pt>
    <dgm:pt modelId="{54E9289A-DE5D-4AD3-8F7E-B0015E2080F7}" type="pres">
      <dgm:prSet presAssocID="{5EEEDD5E-3B97-4467-BE18-E3B9E6EA65AF}" presName="thinLine2b" presStyleLbl="callout" presStyleIdx="0" presStyleCnt="3"/>
      <dgm:spPr/>
    </dgm:pt>
    <dgm:pt modelId="{CFA1F11C-31DF-4E70-86F6-51472DA8CFB6}" type="pres">
      <dgm:prSet presAssocID="{5EEEDD5E-3B97-4467-BE18-E3B9E6EA65AF}" presName="vertSpace2b" presStyleCnt="0"/>
      <dgm:spPr/>
    </dgm:pt>
    <dgm:pt modelId="{9342F894-75D0-463F-BC4D-B86BAF3918A9}" type="pres">
      <dgm:prSet presAssocID="{9BAFB78B-B7C8-4A21-B117-8116DF41AC49}" presName="horz2" presStyleCnt="0"/>
      <dgm:spPr/>
    </dgm:pt>
    <dgm:pt modelId="{73D376AA-FC57-4C00-9E61-0A540236249D}" type="pres">
      <dgm:prSet presAssocID="{9BAFB78B-B7C8-4A21-B117-8116DF41AC49}" presName="horzSpace2" presStyleCnt="0"/>
      <dgm:spPr/>
    </dgm:pt>
    <dgm:pt modelId="{038C8549-A5B7-4462-873C-4F827136BBEE}" type="pres">
      <dgm:prSet presAssocID="{9BAFB78B-B7C8-4A21-B117-8116DF41AC49}" presName="tx2" presStyleLbl="revTx" presStyleIdx="2" presStyleCnt="4"/>
      <dgm:spPr/>
    </dgm:pt>
    <dgm:pt modelId="{25F08356-F372-4733-B9FA-7AF44BD9E167}" type="pres">
      <dgm:prSet presAssocID="{9BAFB78B-B7C8-4A21-B117-8116DF41AC49}" presName="vert2" presStyleCnt="0"/>
      <dgm:spPr/>
    </dgm:pt>
    <dgm:pt modelId="{2034208B-64EB-4A01-B95F-68C92754DA03}" type="pres">
      <dgm:prSet presAssocID="{9BAFB78B-B7C8-4A21-B117-8116DF41AC49}" presName="thinLine2b" presStyleLbl="callout" presStyleIdx="1" presStyleCnt="3"/>
      <dgm:spPr/>
    </dgm:pt>
    <dgm:pt modelId="{25C150F6-3E8B-4836-B871-26C425D502F6}" type="pres">
      <dgm:prSet presAssocID="{9BAFB78B-B7C8-4A21-B117-8116DF41AC49}" presName="vertSpace2b" presStyleCnt="0"/>
      <dgm:spPr/>
    </dgm:pt>
    <dgm:pt modelId="{5C7A4CDF-9772-4887-90F3-213DEE0118F1}" type="pres">
      <dgm:prSet presAssocID="{5B78EAEF-1087-4F49-AB5F-40689730CB65}" presName="horz2" presStyleCnt="0"/>
      <dgm:spPr/>
    </dgm:pt>
    <dgm:pt modelId="{7381B808-61DC-4F36-99F2-54864358A8C7}" type="pres">
      <dgm:prSet presAssocID="{5B78EAEF-1087-4F49-AB5F-40689730CB65}" presName="horzSpace2" presStyleCnt="0"/>
      <dgm:spPr/>
    </dgm:pt>
    <dgm:pt modelId="{86221073-192B-4405-A54B-7AA7A2E29094}" type="pres">
      <dgm:prSet presAssocID="{5B78EAEF-1087-4F49-AB5F-40689730CB65}" presName="tx2" presStyleLbl="revTx" presStyleIdx="3" presStyleCnt="4"/>
      <dgm:spPr/>
    </dgm:pt>
    <dgm:pt modelId="{381D4E82-1239-4853-941F-1963F8E93984}" type="pres">
      <dgm:prSet presAssocID="{5B78EAEF-1087-4F49-AB5F-40689730CB65}" presName="vert2" presStyleCnt="0"/>
      <dgm:spPr/>
    </dgm:pt>
    <dgm:pt modelId="{C049BC5E-90B7-4CD3-A817-ACB1EEE9438C}" type="pres">
      <dgm:prSet presAssocID="{5B78EAEF-1087-4F49-AB5F-40689730CB65}" presName="thinLine2b" presStyleLbl="callout" presStyleIdx="2" presStyleCnt="3"/>
      <dgm:spPr/>
    </dgm:pt>
    <dgm:pt modelId="{DA60FF80-F1E3-4C73-9A49-98089A9F3CA0}" type="pres">
      <dgm:prSet presAssocID="{5B78EAEF-1087-4F49-AB5F-40689730CB65}" presName="vertSpace2b" presStyleCnt="0"/>
      <dgm:spPr/>
    </dgm:pt>
  </dgm:ptLst>
  <dgm:cxnLst>
    <dgm:cxn modelId="{79F67905-3497-4970-8844-2DA7E3F04C1A}" srcId="{E3D5A129-AA1F-417E-8782-4A8D80BD5DF4}" destId="{5EEEDD5E-3B97-4467-BE18-E3B9E6EA65AF}" srcOrd="0" destOrd="0" parTransId="{79104512-9F24-44A6-89DE-A9683C630A0B}" sibTransId="{E4DDC267-5484-4625-8625-6A327F1F40C5}"/>
    <dgm:cxn modelId="{CA12F91E-31BF-4A76-BC95-F9E348031C9F}" type="presOf" srcId="{E3D5A129-AA1F-417E-8782-4A8D80BD5DF4}" destId="{0C4F7BD6-E385-4B63-98B4-0266873E9A51}" srcOrd="0" destOrd="0" presId="urn:microsoft.com/office/officeart/2008/layout/LinedList"/>
    <dgm:cxn modelId="{2D560A5B-8D6F-48DC-B4D3-4CE0F4175070}" type="presOf" srcId="{3C440A76-DFCE-440D-953C-E607A195BB90}" destId="{ED18B5E8-64BE-4775-89B5-5B9FB58F7DCA}" srcOrd="0" destOrd="0" presId="urn:microsoft.com/office/officeart/2008/layout/LinedList"/>
    <dgm:cxn modelId="{118C2185-F644-4FDC-BB09-F90D2F452913}" srcId="{E3D5A129-AA1F-417E-8782-4A8D80BD5DF4}" destId="{9BAFB78B-B7C8-4A21-B117-8116DF41AC49}" srcOrd="1" destOrd="0" parTransId="{E9243669-7CC0-4739-A4F0-43E47BC46AB0}" sibTransId="{1D5C8C02-28FD-42C9-8913-8A3649B24608}"/>
    <dgm:cxn modelId="{7912329E-DD32-447A-B548-79A78D57DDD2}" srcId="{3C440A76-DFCE-440D-953C-E607A195BB90}" destId="{E3D5A129-AA1F-417E-8782-4A8D80BD5DF4}" srcOrd="0" destOrd="0" parTransId="{6B38410A-177C-45B7-8062-7309D0131BB7}" sibTransId="{388EBBC5-22E7-431A-A3BB-1BA05ED47D9D}"/>
    <dgm:cxn modelId="{3B838CA6-5B81-49E1-ACCB-503D1FCE652F}" type="presOf" srcId="{5B78EAEF-1087-4F49-AB5F-40689730CB65}" destId="{86221073-192B-4405-A54B-7AA7A2E29094}" srcOrd="0" destOrd="0" presId="urn:microsoft.com/office/officeart/2008/layout/LinedList"/>
    <dgm:cxn modelId="{436393C0-DE01-46D0-8C3C-7049A097A071}" type="presOf" srcId="{5EEEDD5E-3B97-4467-BE18-E3B9E6EA65AF}" destId="{FB383316-7AF6-418F-8F05-8CDC30C4EB0D}" srcOrd="0" destOrd="0" presId="urn:microsoft.com/office/officeart/2008/layout/LinedList"/>
    <dgm:cxn modelId="{12F295CE-E9EC-49C9-88D5-AC8EA8E9CBBD}" srcId="{E3D5A129-AA1F-417E-8782-4A8D80BD5DF4}" destId="{5B78EAEF-1087-4F49-AB5F-40689730CB65}" srcOrd="2" destOrd="0" parTransId="{BE3D515C-99CB-461E-913F-B16F957A4E61}" sibTransId="{C968A5B8-E71B-4179-917D-90D7F932E24A}"/>
    <dgm:cxn modelId="{E58002F1-1889-4FBD-A331-2FFBEF5BB690}" type="presOf" srcId="{9BAFB78B-B7C8-4A21-B117-8116DF41AC49}" destId="{038C8549-A5B7-4462-873C-4F827136BBEE}" srcOrd="0" destOrd="0" presId="urn:microsoft.com/office/officeart/2008/layout/LinedList"/>
    <dgm:cxn modelId="{2BB81A60-5C21-401F-9018-25C148BE9C92}" type="presParOf" srcId="{ED18B5E8-64BE-4775-89B5-5B9FB58F7DCA}" destId="{51976007-EF14-4E1F-A89D-53704ACFC280}" srcOrd="0" destOrd="0" presId="urn:microsoft.com/office/officeart/2008/layout/LinedList"/>
    <dgm:cxn modelId="{40F195C7-B89C-46AB-BB00-541145CD6233}" type="presParOf" srcId="{ED18B5E8-64BE-4775-89B5-5B9FB58F7DCA}" destId="{54F2604A-59C3-4C59-9A75-82A06F517E77}" srcOrd="1" destOrd="0" presId="urn:microsoft.com/office/officeart/2008/layout/LinedList"/>
    <dgm:cxn modelId="{7A2ADB23-8FBD-4926-9C40-19D811F0772D}" type="presParOf" srcId="{54F2604A-59C3-4C59-9A75-82A06F517E77}" destId="{0C4F7BD6-E385-4B63-98B4-0266873E9A51}" srcOrd="0" destOrd="0" presId="urn:microsoft.com/office/officeart/2008/layout/LinedList"/>
    <dgm:cxn modelId="{335A8D0B-CE53-4EC8-A4C5-B849F1D81DD2}" type="presParOf" srcId="{54F2604A-59C3-4C59-9A75-82A06F517E77}" destId="{A57D7022-A4C3-4B19-9447-F6C2F90E76F9}" srcOrd="1" destOrd="0" presId="urn:microsoft.com/office/officeart/2008/layout/LinedList"/>
    <dgm:cxn modelId="{3DD9DF38-0C37-4F0A-9BA5-672FEB9E03BB}" type="presParOf" srcId="{A57D7022-A4C3-4B19-9447-F6C2F90E76F9}" destId="{A012DFEA-FFD3-4CA3-AB24-AF178E62D60A}" srcOrd="0" destOrd="0" presId="urn:microsoft.com/office/officeart/2008/layout/LinedList"/>
    <dgm:cxn modelId="{236338A6-7CA5-44BE-95B9-415637F17823}" type="presParOf" srcId="{A57D7022-A4C3-4B19-9447-F6C2F90E76F9}" destId="{17A20892-AB92-4989-BA12-3326F2910A59}" srcOrd="1" destOrd="0" presId="urn:microsoft.com/office/officeart/2008/layout/LinedList"/>
    <dgm:cxn modelId="{085D7331-164C-4A2B-B629-2F69E8D56154}" type="presParOf" srcId="{17A20892-AB92-4989-BA12-3326F2910A59}" destId="{AC59D7C7-56A7-4C79-A4F4-14C6359AE87F}" srcOrd="0" destOrd="0" presId="urn:microsoft.com/office/officeart/2008/layout/LinedList"/>
    <dgm:cxn modelId="{FE38A00E-6FBE-449A-AD4D-33EE38427B63}" type="presParOf" srcId="{17A20892-AB92-4989-BA12-3326F2910A59}" destId="{FB383316-7AF6-418F-8F05-8CDC30C4EB0D}" srcOrd="1" destOrd="0" presId="urn:microsoft.com/office/officeart/2008/layout/LinedList"/>
    <dgm:cxn modelId="{3D3347E0-62F9-4841-98B2-FA5768EBA883}" type="presParOf" srcId="{17A20892-AB92-4989-BA12-3326F2910A59}" destId="{659ECE2B-F4C1-4E62-8AF4-46578B87F853}" srcOrd="2" destOrd="0" presId="urn:microsoft.com/office/officeart/2008/layout/LinedList"/>
    <dgm:cxn modelId="{FE180175-D54C-49FD-B116-DF1DD3DD1E74}" type="presParOf" srcId="{A57D7022-A4C3-4B19-9447-F6C2F90E76F9}" destId="{54E9289A-DE5D-4AD3-8F7E-B0015E2080F7}" srcOrd="2" destOrd="0" presId="urn:microsoft.com/office/officeart/2008/layout/LinedList"/>
    <dgm:cxn modelId="{EBCEE1F8-2510-4F4D-A1A2-B0B2EF964DA8}" type="presParOf" srcId="{A57D7022-A4C3-4B19-9447-F6C2F90E76F9}" destId="{CFA1F11C-31DF-4E70-86F6-51472DA8CFB6}" srcOrd="3" destOrd="0" presId="urn:microsoft.com/office/officeart/2008/layout/LinedList"/>
    <dgm:cxn modelId="{D3D36DA0-8C09-4A9A-9BA6-E701666529A4}" type="presParOf" srcId="{A57D7022-A4C3-4B19-9447-F6C2F90E76F9}" destId="{9342F894-75D0-463F-BC4D-B86BAF3918A9}" srcOrd="4" destOrd="0" presId="urn:microsoft.com/office/officeart/2008/layout/LinedList"/>
    <dgm:cxn modelId="{E99E40A4-2250-4C6B-8339-14ED89113A58}" type="presParOf" srcId="{9342F894-75D0-463F-BC4D-B86BAF3918A9}" destId="{73D376AA-FC57-4C00-9E61-0A540236249D}" srcOrd="0" destOrd="0" presId="urn:microsoft.com/office/officeart/2008/layout/LinedList"/>
    <dgm:cxn modelId="{057CCC47-D1DE-4DE7-82A9-73D9EA04FB41}" type="presParOf" srcId="{9342F894-75D0-463F-BC4D-B86BAF3918A9}" destId="{038C8549-A5B7-4462-873C-4F827136BBEE}" srcOrd="1" destOrd="0" presId="urn:microsoft.com/office/officeart/2008/layout/LinedList"/>
    <dgm:cxn modelId="{FE63AD62-10A9-4FB1-BB75-86F9F6AD4E86}" type="presParOf" srcId="{9342F894-75D0-463F-BC4D-B86BAF3918A9}" destId="{25F08356-F372-4733-B9FA-7AF44BD9E167}" srcOrd="2" destOrd="0" presId="urn:microsoft.com/office/officeart/2008/layout/LinedList"/>
    <dgm:cxn modelId="{156643FD-45F2-4ACD-8175-ECCBD678088A}" type="presParOf" srcId="{A57D7022-A4C3-4B19-9447-F6C2F90E76F9}" destId="{2034208B-64EB-4A01-B95F-68C92754DA03}" srcOrd="5" destOrd="0" presId="urn:microsoft.com/office/officeart/2008/layout/LinedList"/>
    <dgm:cxn modelId="{81CC35D8-536B-49F0-AE1B-5D457F6F66B4}" type="presParOf" srcId="{A57D7022-A4C3-4B19-9447-F6C2F90E76F9}" destId="{25C150F6-3E8B-4836-B871-26C425D502F6}" srcOrd="6" destOrd="0" presId="urn:microsoft.com/office/officeart/2008/layout/LinedList"/>
    <dgm:cxn modelId="{103603FE-842E-499A-B05E-511242C73728}" type="presParOf" srcId="{A57D7022-A4C3-4B19-9447-F6C2F90E76F9}" destId="{5C7A4CDF-9772-4887-90F3-213DEE0118F1}" srcOrd="7" destOrd="0" presId="urn:microsoft.com/office/officeart/2008/layout/LinedList"/>
    <dgm:cxn modelId="{1AB9C968-50F3-4BA6-BC6F-61D63DA242F4}" type="presParOf" srcId="{5C7A4CDF-9772-4887-90F3-213DEE0118F1}" destId="{7381B808-61DC-4F36-99F2-54864358A8C7}" srcOrd="0" destOrd="0" presId="urn:microsoft.com/office/officeart/2008/layout/LinedList"/>
    <dgm:cxn modelId="{2743F5E9-0C71-47E5-ADCE-ACB9B38C41FE}" type="presParOf" srcId="{5C7A4CDF-9772-4887-90F3-213DEE0118F1}" destId="{86221073-192B-4405-A54B-7AA7A2E29094}" srcOrd="1" destOrd="0" presId="urn:microsoft.com/office/officeart/2008/layout/LinedList"/>
    <dgm:cxn modelId="{EADB40F0-EC5B-4CAD-8137-D480E44D2EA8}" type="presParOf" srcId="{5C7A4CDF-9772-4887-90F3-213DEE0118F1}" destId="{381D4E82-1239-4853-941F-1963F8E93984}" srcOrd="2" destOrd="0" presId="urn:microsoft.com/office/officeart/2008/layout/LinedList"/>
    <dgm:cxn modelId="{846B2408-B078-4E18-B146-DF62F8B73FA6}" type="presParOf" srcId="{A57D7022-A4C3-4B19-9447-F6C2F90E76F9}" destId="{C049BC5E-90B7-4CD3-A817-ACB1EEE9438C}" srcOrd="8" destOrd="0" presId="urn:microsoft.com/office/officeart/2008/layout/LinedList"/>
    <dgm:cxn modelId="{32F06A98-7A6F-4BC1-9379-50246139A45D}" type="presParOf" srcId="{A57D7022-A4C3-4B19-9447-F6C2F90E76F9}" destId="{DA60FF80-F1E3-4C73-9A49-98089A9F3CA0}" srcOrd="9"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B6B662-582B-47A8-A7A5-1CEB233B90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8EC7D91-33E5-4537-AF1B-ECC8C411D719}">
      <dgm:prSet/>
      <dgm:spPr/>
      <dgm:t>
        <a:bodyPr/>
        <a:lstStyle/>
        <a:p>
          <a:pPr rtl="0"/>
          <a:r>
            <a:rPr lang="en-US"/>
            <a:t>Used to determine distinct groups of data</a:t>
          </a:r>
        </a:p>
      </dgm:t>
    </dgm:pt>
    <dgm:pt modelId="{0185575A-6942-4776-A08C-42F957F02FF7}" type="parTrans" cxnId="{4D1D4EC8-005A-429D-B216-9100DFBA68FD}">
      <dgm:prSet/>
      <dgm:spPr/>
      <dgm:t>
        <a:bodyPr/>
        <a:lstStyle/>
        <a:p>
          <a:endParaRPr lang="en-US"/>
        </a:p>
      </dgm:t>
    </dgm:pt>
    <dgm:pt modelId="{74BACB30-0FA2-4CAD-9258-D07B922D82D6}" type="sibTrans" cxnId="{4D1D4EC8-005A-429D-B216-9100DFBA68FD}">
      <dgm:prSet/>
      <dgm:spPr/>
      <dgm:t>
        <a:bodyPr/>
        <a:lstStyle/>
        <a:p>
          <a:endParaRPr lang="en-US"/>
        </a:p>
      </dgm:t>
    </dgm:pt>
    <dgm:pt modelId="{0561F58F-C82B-42CA-91D3-F77B27935FF9}">
      <dgm:prSet/>
      <dgm:spPr/>
      <dgm:t>
        <a:bodyPr/>
        <a:lstStyle/>
        <a:p>
          <a:pPr rtl="0"/>
          <a:r>
            <a:rPr lang="en-US" dirty="0"/>
            <a:t>Based on data across multiple dimensions</a:t>
          </a:r>
        </a:p>
      </dgm:t>
    </dgm:pt>
    <dgm:pt modelId="{BEB5E2CF-9804-47D8-A38A-C3EBA8A70922}" type="parTrans" cxnId="{6309AAE9-347A-45E9-8288-EB546896EA47}">
      <dgm:prSet/>
      <dgm:spPr/>
      <dgm:t>
        <a:bodyPr/>
        <a:lstStyle/>
        <a:p>
          <a:endParaRPr lang="en-US"/>
        </a:p>
      </dgm:t>
    </dgm:pt>
    <dgm:pt modelId="{7D419416-A696-419C-AEC5-E39842FD8BA8}" type="sibTrans" cxnId="{6309AAE9-347A-45E9-8288-EB546896EA47}">
      <dgm:prSet/>
      <dgm:spPr/>
      <dgm:t>
        <a:bodyPr/>
        <a:lstStyle/>
        <a:p>
          <a:endParaRPr lang="en-US"/>
        </a:p>
      </dgm:t>
    </dgm:pt>
    <dgm:pt modelId="{BB6E33E0-F46A-4076-B447-E6E7BA4633CD}" type="pres">
      <dgm:prSet presAssocID="{90B6B662-582B-47A8-A7A5-1CEB233B907A}" presName="linear" presStyleCnt="0">
        <dgm:presLayoutVars>
          <dgm:animLvl val="lvl"/>
          <dgm:resizeHandles val="exact"/>
        </dgm:presLayoutVars>
      </dgm:prSet>
      <dgm:spPr/>
    </dgm:pt>
    <dgm:pt modelId="{19DA9B40-502B-463C-909D-5633770A1134}" type="pres">
      <dgm:prSet presAssocID="{B8EC7D91-33E5-4537-AF1B-ECC8C411D719}" presName="parentText" presStyleLbl="node1" presStyleIdx="0" presStyleCnt="2">
        <dgm:presLayoutVars>
          <dgm:chMax val="0"/>
          <dgm:bulletEnabled val="1"/>
        </dgm:presLayoutVars>
      </dgm:prSet>
      <dgm:spPr/>
    </dgm:pt>
    <dgm:pt modelId="{650E8A5C-B038-4FD6-B1A9-1862CBFFBEB6}" type="pres">
      <dgm:prSet presAssocID="{74BACB30-0FA2-4CAD-9258-D07B922D82D6}" presName="spacer" presStyleCnt="0"/>
      <dgm:spPr/>
    </dgm:pt>
    <dgm:pt modelId="{3936255D-020D-4EA5-BC3E-27F069A68AFD}" type="pres">
      <dgm:prSet presAssocID="{0561F58F-C82B-42CA-91D3-F77B27935FF9}" presName="parentText" presStyleLbl="node1" presStyleIdx="1" presStyleCnt="2">
        <dgm:presLayoutVars>
          <dgm:chMax val="0"/>
          <dgm:bulletEnabled val="1"/>
        </dgm:presLayoutVars>
      </dgm:prSet>
      <dgm:spPr/>
    </dgm:pt>
  </dgm:ptLst>
  <dgm:cxnLst>
    <dgm:cxn modelId="{1DBE3F66-C075-42D8-B285-3834850C1CF7}" type="presOf" srcId="{90B6B662-582B-47A8-A7A5-1CEB233B907A}" destId="{BB6E33E0-F46A-4076-B447-E6E7BA4633CD}" srcOrd="0" destOrd="0" presId="urn:microsoft.com/office/officeart/2005/8/layout/vList2"/>
    <dgm:cxn modelId="{7B6CBB57-FB38-45A2-81D8-CC9EC46D377D}" type="presOf" srcId="{B8EC7D91-33E5-4537-AF1B-ECC8C411D719}" destId="{19DA9B40-502B-463C-909D-5633770A1134}" srcOrd="0" destOrd="0" presId="urn:microsoft.com/office/officeart/2005/8/layout/vList2"/>
    <dgm:cxn modelId="{4D1D4EC8-005A-429D-B216-9100DFBA68FD}" srcId="{90B6B662-582B-47A8-A7A5-1CEB233B907A}" destId="{B8EC7D91-33E5-4537-AF1B-ECC8C411D719}" srcOrd="0" destOrd="0" parTransId="{0185575A-6942-4776-A08C-42F957F02FF7}" sibTransId="{74BACB30-0FA2-4CAD-9258-D07B922D82D6}"/>
    <dgm:cxn modelId="{7695BFDF-7C72-4236-B877-07788ED677A0}" type="presOf" srcId="{0561F58F-C82B-42CA-91D3-F77B27935FF9}" destId="{3936255D-020D-4EA5-BC3E-27F069A68AFD}" srcOrd="0" destOrd="0" presId="urn:microsoft.com/office/officeart/2005/8/layout/vList2"/>
    <dgm:cxn modelId="{6309AAE9-347A-45E9-8288-EB546896EA47}" srcId="{90B6B662-582B-47A8-A7A5-1CEB233B907A}" destId="{0561F58F-C82B-42CA-91D3-F77B27935FF9}" srcOrd="1" destOrd="0" parTransId="{BEB5E2CF-9804-47D8-A38A-C3EBA8A70922}" sibTransId="{7D419416-A696-419C-AEC5-E39842FD8BA8}"/>
    <dgm:cxn modelId="{0BC06CF0-D8BA-4D00-933E-44F1A9F86CC9}" type="presParOf" srcId="{BB6E33E0-F46A-4076-B447-E6E7BA4633CD}" destId="{19DA9B40-502B-463C-909D-5633770A1134}" srcOrd="0" destOrd="0" presId="urn:microsoft.com/office/officeart/2005/8/layout/vList2"/>
    <dgm:cxn modelId="{680789CD-533F-4633-BAE9-8EAE54E813FA}" type="presParOf" srcId="{BB6E33E0-F46A-4076-B447-E6E7BA4633CD}" destId="{650E8A5C-B038-4FD6-B1A9-1862CBFFBEB6}" srcOrd="1" destOrd="0" presId="urn:microsoft.com/office/officeart/2005/8/layout/vList2"/>
    <dgm:cxn modelId="{2748CA72-0C10-4B35-B52A-85978A7C6DFF}" type="presParOf" srcId="{BB6E33E0-F46A-4076-B447-E6E7BA4633CD}" destId="{3936255D-020D-4EA5-BC3E-27F069A68AF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102266-A3F5-4397-8CD4-C0ACFAFFE1D4}" type="doc">
      <dgm:prSet loTypeId="urn:microsoft.com/office/officeart/2008/layout/LinedList" loCatId="list" qsTypeId="urn:microsoft.com/office/officeart/2005/8/quickstyle/simple3" qsCatId="simple" csTypeId="urn:microsoft.com/office/officeart/2005/8/colors/accent1_2" csCatId="accent1"/>
      <dgm:spPr/>
      <dgm:t>
        <a:bodyPr/>
        <a:lstStyle/>
        <a:p>
          <a:endParaRPr lang="en-US"/>
        </a:p>
      </dgm:t>
    </dgm:pt>
    <dgm:pt modelId="{DCB43A5D-7463-4E05-92E5-8F3917AC68A8}">
      <dgm:prSet/>
      <dgm:spPr/>
      <dgm:t>
        <a:bodyPr/>
        <a:lstStyle/>
        <a:p>
          <a:pPr rtl="0"/>
          <a:r>
            <a:rPr lang="en-US"/>
            <a:t>Uses</a:t>
          </a:r>
        </a:p>
      </dgm:t>
    </dgm:pt>
    <dgm:pt modelId="{07EC05FF-CB3A-4890-A99F-917B993C7437}" type="parTrans" cxnId="{118AA6AA-C120-4D0F-9D82-0A885DA67D06}">
      <dgm:prSet/>
      <dgm:spPr/>
      <dgm:t>
        <a:bodyPr/>
        <a:lstStyle/>
        <a:p>
          <a:endParaRPr lang="en-US"/>
        </a:p>
      </dgm:t>
    </dgm:pt>
    <dgm:pt modelId="{748411E8-5BC6-44B5-8967-B8E0359B479A}" type="sibTrans" cxnId="{118AA6AA-C120-4D0F-9D82-0A885DA67D06}">
      <dgm:prSet/>
      <dgm:spPr/>
      <dgm:t>
        <a:bodyPr/>
        <a:lstStyle/>
        <a:p>
          <a:endParaRPr lang="en-US"/>
        </a:p>
      </dgm:t>
    </dgm:pt>
    <dgm:pt modelId="{0ACE05EE-5907-4893-AC77-0738BA3E5960}">
      <dgm:prSet/>
      <dgm:spPr/>
      <dgm:t>
        <a:bodyPr/>
        <a:lstStyle/>
        <a:p>
          <a:pPr rtl="0"/>
          <a:r>
            <a:rPr lang="en-US" dirty="0"/>
            <a:t>Customer segmentation</a:t>
          </a:r>
        </a:p>
      </dgm:t>
    </dgm:pt>
    <dgm:pt modelId="{ABBD2FB7-2F54-431E-B41E-32DFD10D64FA}" type="parTrans" cxnId="{85CD7FF9-4240-484C-9F48-2F468395F0BF}">
      <dgm:prSet/>
      <dgm:spPr/>
      <dgm:t>
        <a:bodyPr/>
        <a:lstStyle/>
        <a:p>
          <a:endParaRPr lang="en-US"/>
        </a:p>
      </dgm:t>
    </dgm:pt>
    <dgm:pt modelId="{9FB1EA37-1A25-4D3D-8C4B-5C49B17D0685}" type="sibTrans" cxnId="{85CD7FF9-4240-484C-9F48-2F468395F0BF}">
      <dgm:prSet/>
      <dgm:spPr/>
      <dgm:t>
        <a:bodyPr/>
        <a:lstStyle/>
        <a:p>
          <a:endParaRPr lang="en-US"/>
        </a:p>
      </dgm:t>
    </dgm:pt>
    <dgm:pt modelId="{74C53DAA-6553-403D-B15F-AC2F53178F41}">
      <dgm:prSet/>
      <dgm:spPr/>
      <dgm:t>
        <a:bodyPr/>
        <a:lstStyle/>
        <a:p>
          <a:pPr rtl="0"/>
          <a:r>
            <a:rPr lang="en-US"/>
            <a:t>Identifying patient care groups</a:t>
          </a:r>
        </a:p>
      </dgm:t>
    </dgm:pt>
    <dgm:pt modelId="{E20284E5-E256-4BF7-991E-066979265A67}" type="parTrans" cxnId="{55658499-77B4-4F71-A846-6541143FD034}">
      <dgm:prSet/>
      <dgm:spPr/>
      <dgm:t>
        <a:bodyPr/>
        <a:lstStyle/>
        <a:p>
          <a:endParaRPr lang="en-US"/>
        </a:p>
      </dgm:t>
    </dgm:pt>
    <dgm:pt modelId="{B07514FE-9761-4EAA-B0FA-508B549EE38E}" type="sibTrans" cxnId="{55658499-77B4-4F71-A846-6541143FD034}">
      <dgm:prSet/>
      <dgm:spPr/>
      <dgm:t>
        <a:bodyPr/>
        <a:lstStyle/>
        <a:p>
          <a:endParaRPr lang="en-US"/>
        </a:p>
      </dgm:t>
    </dgm:pt>
    <dgm:pt modelId="{BF5BB920-AE5A-4225-85BC-45EE17D824B1}">
      <dgm:prSet/>
      <dgm:spPr/>
      <dgm:t>
        <a:bodyPr/>
        <a:lstStyle/>
        <a:p>
          <a:pPr rtl="0"/>
          <a:r>
            <a:rPr lang="en-US"/>
            <a:t>Performance of business sectors</a:t>
          </a:r>
        </a:p>
      </dgm:t>
    </dgm:pt>
    <dgm:pt modelId="{1EA9ED7F-24B5-4CC8-A326-F788B4E53C13}" type="parTrans" cxnId="{1E724C5C-0A91-4FDE-9461-F637428EA3F3}">
      <dgm:prSet/>
      <dgm:spPr/>
      <dgm:t>
        <a:bodyPr/>
        <a:lstStyle/>
        <a:p>
          <a:endParaRPr lang="en-US"/>
        </a:p>
      </dgm:t>
    </dgm:pt>
    <dgm:pt modelId="{9CEB3263-E404-46DF-8F89-84FD50BAF49C}" type="sibTrans" cxnId="{1E724C5C-0A91-4FDE-9461-F637428EA3F3}">
      <dgm:prSet/>
      <dgm:spPr/>
      <dgm:t>
        <a:bodyPr/>
        <a:lstStyle/>
        <a:p>
          <a:endParaRPr lang="en-US"/>
        </a:p>
      </dgm:t>
    </dgm:pt>
    <dgm:pt modelId="{16AB5E56-7AF5-4656-8511-0DE8E1995B15}" type="pres">
      <dgm:prSet presAssocID="{7C102266-A3F5-4397-8CD4-C0ACFAFFE1D4}" presName="vert0" presStyleCnt="0">
        <dgm:presLayoutVars>
          <dgm:dir/>
          <dgm:animOne val="branch"/>
          <dgm:animLvl val="lvl"/>
        </dgm:presLayoutVars>
      </dgm:prSet>
      <dgm:spPr/>
    </dgm:pt>
    <dgm:pt modelId="{D2AE07B3-C13F-4E39-81E7-0761F07CFD57}" type="pres">
      <dgm:prSet presAssocID="{DCB43A5D-7463-4E05-92E5-8F3917AC68A8}" presName="thickLine" presStyleLbl="alignNode1" presStyleIdx="0" presStyleCnt="1"/>
      <dgm:spPr/>
    </dgm:pt>
    <dgm:pt modelId="{BC0DE7D5-B855-4719-B9FD-40C2AA2AC2C5}" type="pres">
      <dgm:prSet presAssocID="{DCB43A5D-7463-4E05-92E5-8F3917AC68A8}" presName="horz1" presStyleCnt="0"/>
      <dgm:spPr/>
    </dgm:pt>
    <dgm:pt modelId="{712C99A7-3ED9-40F5-820C-5A367166A1EB}" type="pres">
      <dgm:prSet presAssocID="{DCB43A5D-7463-4E05-92E5-8F3917AC68A8}" presName="tx1" presStyleLbl="revTx" presStyleIdx="0" presStyleCnt="4"/>
      <dgm:spPr/>
    </dgm:pt>
    <dgm:pt modelId="{0A92BEC0-0697-40D4-AE57-FC548E68FAAF}" type="pres">
      <dgm:prSet presAssocID="{DCB43A5D-7463-4E05-92E5-8F3917AC68A8}" presName="vert1" presStyleCnt="0"/>
      <dgm:spPr/>
    </dgm:pt>
    <dgm:pt modelId="{4B239BBC-E445-4556-A64C-92F8299C9B3B}" type="pres">
      <dgm:prSet presAssocID="{0ACE05EE-5907-4893-AC77-0738BA3E5960}" presName="vertSpace2a" presStyleCnt="0"/>
      <dgm:spPr/>
    </dgm:pt>
    <dgm:pt modelId="{69E15EEE-97DB-4FF2-A579-B201404DEE28}" type="pres">
      <dgm:prSet presAssocID="{0ACE05EE-5907-4893-AC77-0738BA3E5960}" presName="horz2" presStyleCnt="0"/>
      <dgm:spPr/>
    </dgm:pt>
    <dgm:pt modelId="{2EEBCA94-2C64-438B-807E-C8134F5BFD9E}" type="pres">
      <dgm:prSet presAssocID="{0ACE05EE-5907-4893-AC77-0738BA3E5960}" presName="horzSpace2" presStyleCnt="0"/>
      <dgm:spPr/>
    </dgm:pt>
    <dgm:pt modelId="{7CEBF3E1-097A-4272-8DA9-ADE9AD6D4F7F}" type="pres">
      <dgm:prSet presAssocID="{0ACE05EE-5907-4893-AC77-0738BA3E5960}" presName="tx2" presStyleLbl="revTx" presStyleIdx="1" presStyleCnt="4"/>
      <dgm:spPr/>
    </dgm:pt>
    <dgm:pt modelId="{67270EE1-5D0E-4A5E-BCCD-F254F8F42AE9}" type="pres">
      <dgm:prSet presAssocID="{0ACE05EE-5907-4893-AC77-0738BA3E5960}" presName="vert2" presStyleCnt="0"/>
      <dgm:spPr/>
    </dgm:pt>
    <dgm:pt modelId="{4E689BC8-14D8-4D00-A7EE-68BCF1F6C6A5}" type="pres">
      <dgm:prSet presAssocID="{0ACE05EE-5907-4893-AC77-0738BA3E5960}" presName="thinLine2b" presStyleLbl="callout" presStyleIdx="0" presStyleCnt="3"/>
      <dgm:spPr/>
    </dgm:pt>
    <dgm:pt modelId="{8780C23C-3C61-4E86-89FD-04D6866A03A5}" type="pres">
      <dgm:prSet presAssocID="{0ACE05EE-5907-4893-AC77-0738BA3E5960}" presName="vertSpace2b" presStyleCnt="0"/>
      <dgm:spPr/>
    </dgm:pt>
    <dgm:pt modelId="{1793416C-C094-4A41-B6D2-6C51198D5C1A}" type="pres">
      <dgm:prSet presAssocID="{74C53DAA-6553-403D-B15F-AC2F53178F41}" presName="horz2" presStyleCnt="0"/>
      <dgm:spPr/>
    </dgm:pt>
    <dgm:pt modelId="{E17BC3A4-A2A1-47B5-A1DC-49FD0C0272D1}" type="pres">
      <dgm:prSet presAssocID="{74C53DAA-6553-403D-B15F-AC2F53178F41}" presName="horzSpace2" presStyleCnt="0"/>
      <dgm:spPr/>
    </dgm:pt>
    <dgm:pt modelId="{CCA28B41-A4C6-4EC0-8176-AC40F1A94C00}" type="pres">
      <dgm:prSet presAssocID="{74C53DAA-6553-403D-B15F-AC2F53178F41}" presName="tx2" presStyleLbl="revTx" presStyleIdx="2" presStyleCnt="4"/>
      <dgm:spPr/>
    </dgm:pt>
    <dgm:pt modelId="{130C798E-F20C-4D0F-83EB-218FD9B5F22A}" type="pres">
      <dgm:prSet presAssocID="{74C53DAA-6553-403D-B15F-AC2F53178F41}" presName="vert2" presStyleCnt="0"/>
      <dgm:spPr/>
    </dgm:pt>
    <dgm:pt modelId="{7A24F64E-8B91-4EAA-A898-201DABCB1A24}" type="pres">
      <dgm:prSet presAssocID="{74C53DAA-6553-403D-B15F-AC2F53178F41}" presName="thinLine2b" presStyleLbl="callout" presStyleIdx="1" presStyleCnt="3"/>
      <dgm:spPr/>
    </dgm:pt>
    <dgm:pt modelId="{D1BF8389-C755-4F68-B2B7-C54B9226F499}" type="pres">
      <dgm:prSet presAssocID="{74C53DAA-6553-403D-B15F-AC2F53178F41}" presName="vertSpace2b" presStyleCnt="0"/>
      <dgm:spPr/>
    </dgm:pt>
    <dgm:pt modelId="{26E6E358-7329-4A63-B668-FE642365538B}" type="pres">
      <dgm:prSet presAssocID="{BF5BB920-AE5A-4225-85BC-45EE17D824B1}" presName="horz2" presStyleCnt="0"/>
      <dgm:spPr/>
    </dgm:pt>
    <dgm:pt modelId="{AD048404-3911-49BB-9B4D-F0107A1680DE}" type="pres">
      <dgm:prSet presAssocID="{BF5BB920-AE5A-4225-85BC-45EE17D824B1}" presName="horzSpace2" presStyleCnt="0"/>
      <dgm:spPr/>
    </dgm:pt>
    <dgm:pt modelId="{E9E0AEF8-80ED-436C-B0E3-5282A9AA515C}" type="pres">
      <dgm:prSet presAssocID="{BF5BB920-AE5A-4225-85BC-45EE17D824B1}" presName="tx2" presStyleLbl="revTx" presStyleIdx="3" presStyleCnt="4"/>
      <dgm:spPr/>
    </dgm:pt>
    <dgm:pt modelId="{DD5B5DD4-0A64-4464-86A3-AC1B2DE94CA1}" type="pres">
      <dgm:prSet presAssocID="{BF5BB920-AE5A-4225-85BC-45EE17D824B1}" presName="vert2" presStyleCnt="0"/>
      <dgm:spPr/>
    </dgm:pt>
    <dgm:pt modelId="{697420F4-7A27-4881-B589-2BEECA965D47}" type="pres">
      <dgm:prSet presAssocID="{BF5BB920-AE5A-4225-85BC-45EE17D824B1}" presName="thinLine2b" presStyleLbl="callout" presStyleIdx="2" presStyleCnt="3"/>
      <dgm:spPr/>
    </dgm:pt>
    <dgm:pt modelId="{1713971F-DDC3-4985-8974-4E7F01AAEA92}" type="pres">
      <dgm:prSet presAssocID="{BF5BB920-AE5A-4225-85BC-45EE17D824B1}" presName="vertSpace2b" presStyleCnt="0"/>
      <dgm:spPr/>
    </dgm:pt>
  </dgm:ptLst>
  <dgm:cxnLst>
    <dgm:cxn modelId="{9431BE07-9288-41B4-87E3-F5400A0D3164}" type="presOf" srcId="{BF5BB920-AE5A-4225-85BC-45EE17D824B1}" destId="{E9E0AEF8-80ED-436C-B0E3-5282A9AA515C}" srcOrd="0" destOrd="0" presId="urn:microsoft.com/office/officeart/2008/layout/LinedList"/>
    <dgm:cxn modelId="{1E724C5C-0A91-4FDE-9461-F637428EA3F3}" srcId="{DCB43A5D-7463-4E05-92E5-8F3917AC68A8}" destId="{BF5BB920-AE5A-4225-85BC-45EE17D824B1}" srcOrd="2" destOrd="0" parTransId="{1EA9ED7F-24B5-4CC8-A326-F788B4E53C13}" sibTransId="{9CEB3263-E404-46DF-8F89-84FD50BAF49C}"/>
    <dgm:cxn modelId="{5BCEF343-2BC4-4B9C-9F06-448237B2A4D0}" type="presOf" srcId="{74C53DAA-6553-403D-B15F-AC2F53178F41}" destId="{CCA28B41-A4C6-4EC0-8176-AC40F1A94C00}" srcOrd="0" destOrd="0" presId="urn:microsoft.com/office/officeart/2008/layout/LinedList"/>
    <dgm:cxn modelId="{5767E648-AB83-4D98-AC7D-3044C082182F}" type="presOf" srcId="{7C102266-A3F5-4397-8CD4-C0ACFAFFE1D4}" destId="{16AB5E56-7AF5-4656-8511-0DE8E1995B15}" srcOrd="0" destOrd="0" presId="urn:microsoft.com/office/officeart/2008/layout/LinedList"/>
    <dgm:cxn modelId="{2D807794-32F4-477C-982B-ECE04B286F33}" type="presOf" srcId="{DCB43A5D-7463-4E05-92E5-8F3917AC68A8}" destId="{712C99A7-3ED9-40F5-820C-5A367166A1EB}" srcOrd="0" destOrd="0" presId="urn:microsoft.com/office/officeart/2008/layout/LinedList"/>
    <dgm:cxn modelId="{55658499-77B4-4F71-A846-6541143FD034}" srcId="{DCB43A5D-7463-4E05-92E5-8F3917AC68A8}" destId="{74C53DAA-6553-403D-B15F-AC2F53178F41}" srcOrd="1" destOrd="0" parTransId="{E20284E5-E256-4BF7-991E-066979265A67}" sibTransId="{B07514FE-9761-4EAA-B0FA-508B549EE38E}"/>
    <dgm:cxn modelId="{118AA6AA-C120-4D0F-9D82-0A885DA67D06}" srcId="{7C102266-A3F5-4397-8CD4-C0ACFAFFE1D4}" destId="{DCB43A5D-7463-4E05-92E5-8F3917AC68A8}" srcOrd="0" destOrd="0" parTransId="{07EC05FF-CB3A-4890-A99F-917B993C7437}" sibTransId="{748411E8-5BC6-44B5-8967-B8E0359B479A}"/>
    <dgm:cxn modelId="{85CD7FF9-4240-484C-9F48-2F468395F0BF}" srcId="{DCB43A5D-7463-4E05-92E5-8F3917AC68A8}" destId="{0ACE05EE-5907-4893-AC77-0738BA3E5960}" srcOrd="0" destOrd="0" parTransId="{ABBD2FB7-2F54-431E-B41E-32DFD10D64FA}" sibTransId="{9FB1EA37-1A25-4D3D-8C4B-5C49B17D0685}"/>
    <dgm:cxn modelId="{89E782FA-D83A-4A35-8C32-E2F80CE3E718}" type="presOf" srcId="{0ACE05EE-5907-4893-AC77-0738BA3E5960}" destId="{7CEBF3E1-097A-4272-8DA9-ADE9AD6D4F7F}" srcOrd="0" destOrd="0" presId="urn:microsoft.com/office/officeart/2008/layout/LinedList"/>
    <dgm:cxn modelId="{6A3DF674-8BB1-429C-A2FA-E2D3B9E58077}" type="presParOf" srcId="{16AB5E56-7AF5-4656-8511-0DE8E1995B15}" destId="{D2AE07B3-C13F-4E39-81E7-0761F07CFD57}" srcOrd="0" destOrd="0" presId="urn:microsoft.com/office/officeart/2008/layout/LinedList"/>
    <dgm:cxn modelId="{544A99CA-8AE9-4945-BAD6-7694A6187721}" type="presParOf" srcId="{16AB5E56-7AF5-4656-8511-0DE8E1995B15}" destId="{BC0DE7D5-B855-4719-B9FD-40C2AA2AC2C5}" srcOrd="1" destOrd="0" presId="urn:microsoft.com/office/officeart/2008/layout/LinedList"/>
    <dgm:cxn modelId="{1D240C7F-C72D-4840-9CDC-98812015B86F}" type="presParOf" srcId="{BC0DE7D5-B855-4719-B9FD-40C2AA2AC2C5}" destId="{712C99A7-3ED9-40F5-820C-5A367166A1EB}" srcOrd="0" destOrd="0" presId="urn:microsoft.com/office/officeart/2008/layout/LinedList"/>
    <dgm:cxn modelId="{D63790ED-A2CF-41D6-9F34-61E54119FD98}" type="presParOf" srcId="{BC0DE7D5-B855-4719-B9FD-40C2AA2AC2C5}" destId="{0A92BEC0-0697-40D4-AE57-FC548E68FAAF}" srcOrd="1" destOrd="0" presId="urn:microsoft.com/office/officeart/2008/layout/LinedList"/>
    <dgm:cxn modelId="{021DC40A-D93B-41FD-80FF-4330C75F5E2F}" type="presParOf" srcId="{0A92BEC0-0697-40D4-AE57-FC548E68FAAF}" destId="{4B239BBC-E445-4556-A64C-92F8299C9B3B}" srcOrd="0" destOrd="0" presId="urn:microsoft.com/office/officeart/2008/layout/LinedList"/>
    <dgm:cxn modelId="{A1885818-F798-4212-9299-55F6B72FFD9E}" type="presParOf" srcId="{0A92BEC0-0697-40D4-AE57-FC548E68FAAF}" destId="{69E15EEE-97DB-4FF2-A579-B201404DEE28}" srcOrd="1" destOrd="0" presId="urn:microsoft.com/office/officeart/2008/layout/LinedList"/>
    <dgm:cxn modelId="{F770FB30-B8FB-4BD2-972F-A08B915BA77F}" type="presParOf" srcId="{69E15EEE-97DB-4FF2-A579-B201404DEE28}" destId="{2EEBCA94-2C64-438B-807E-C8134F5BFD9E}" srcOrd="0" destOrd="0" presId="urn:microsoft.com/office/officeart/2008/layout/LinedList"/>
    <dgm:cxn modelId="{C665EF45-72BE-4DB6-99FD-CC2EDBAF4FBD}" type="presParOf" srcId="{69E15EEE-97DB-4FF2-A579-B201404DEE28}" destId="{7CEBF3E1-097A-4272-8DA9-ADE9AD6D4F7F}" srcOrd="1" destOrd="0" presId="urn:microsoft.com/office/officeart/2008/layout/LinedList"/>
    <dgm:cxn modelId="{117B8F01-A012-4FFD-B2F0-C854D21955E7}" type="presParOf" srcId="{69E15EEE-97DB-4FF2-A579-B201404DEE28}" destId="{67270EE1-5D0E-4A5E-BCCD-F254F8F42AE9}" srcOrd="2" destOrd="0" presId="urn:microsoft.com/office/officeart/2008/layout/LinedList"/>
    <dgm:cxn modelId="{B585605B-CE9A-44EB-B051-7DB44E96458E}" type="presParOf" srcId="{0A92BEC0-0697-40D4-AE57-FC548E68FAAF}" destId="{4E689BC8-14D8-4D00-A7EE-68BCF1F6C6A5}" srcOrd="2" destOrd="0" presId="urn:microsoft.com/office/officeart/2008/layout/LinedList"/>
    <dgm:cxn modelId="{AA4DF2FC-E398-4BB0-96AB-2126A4CAAFAB}" type="presParOf" srcId="{0A92BEC0-0697-40D4-AE57-FC548E68FAAF}" destId="{8780C23C-3C61-4E86-89FD-04D6866A03A5}" srcOrd="3" destOrd="0" presId="urn:microsoft.com/office/officeart/2008/layout/LinedList"/>
    <dgm:cxn modelId="{7AC1AC73-BEA6-468B-90AA-98AC1A8B8C0F}" type="presParOf" srcId="{0A92BEC0-0697-40D4-AE57-FC548E68FAAF}" destId="{1793416C-C094-4A41-B6D2-6C51198D5C1A}" srcOrd="4" destOrd="0" presId="urn:microsoft.com/office/officeart/2008/layout/LinedList"/>
    <dgm:cxn modelId="{DC4D7D18-87C6-443A-83FB-43FE09439FD3}" type="presParOf" srcId="{1793416C-C094-4A41-B6D2-6C51198D5C1A}" destId="{E17BC3A4-A2A1-47B5-A1DC-49FD0C0272D1}" srcOrd="0" destOrd="0" presId="urn:microsoft.com/office/officeart/2008/layout/LinedList"/>
    <dgm:cxn modelId="{92DBED2C-4657-4A4F-8764-D271DAA82F8F}" type="presParOf" srcId="{1793416C-C094-4A41-B6D2-6C51198D5C1A}" destId="{CCA28B41-A4C6-4EC0-8176-AC40F1A94C00}" srcOrd="1" destOrd="0" presId="urn:microsoft.com/office/officeart/2008/layout/LinedList"/>
    <dgm:cxn modelId="{AEF759BC-E1DB-42CF-916E-4CFE9AF906A5}" type="presParOf" srcId="{1793416C-C094-4A41-B6D2-6C51198D5C1A}" destId="{130C798E-F20C-4D0F-83EB-218FD9B5F22A}" srcOrd="2" destOrd="0" presId="urn:microsoft.com/office/officeart/2008/layout/LinedList"/>
    <dgm:cxn modelId="{5043B8BD-EDB6-417D-A4F8-B3EA97B6FAA3}" type="presParOf" srcId="{0A92BEC0-0697-40D4-AE57-FC548E68FAAF}" destId="{7A24F64E-8B91-4EAA-A898-201DABCB1A24}" srcOrd="5" destOrd="0" presId="urn:microsoft.com/office/officeart/2008/layout/LinedList"/>
    <dgm:cxn modelId="{F4082ED4-F194-44DB-AE8E-40E2DA5E6A72}" type="presParOf" srcId="{0A92BEC0-0697-40D4-AE57-FC548E68FAAF}" destId="{D1BF8389-C755-4F68-B2B7-C54B9226F499}" srcOrd="6" destOrd="0" presId="urn:microsoft.com/office/officeart/2008/layout/LinedList"/>
    <dgm:cxn modelId="{FE34209D-1D49-4EA2-8348-1D6E57A6576F}" type="presParOf" srcId="{0A92BEC0-0697-40D4-AE57-FC548E68FAAF}" destId="{26E6E358-7329-4A63-B668-FE642365538B}" srcOrd="7" destOrd="0" presId="urn:microsoft.com/office/officeart/2008/layout/LinedList"/>
    <dgm:cxn modelId="{6A7E43D3-21AF-4BA9-AC6C-425BA78DE759}" type="presParOf" srcId="{26E6E358-7329-4A63-B668-FE642365538B}" destId="{AD048404-3911-49BB-9B4D-F0107A1680DE}" srcOrd="0" destOrd="0" presId="urn:microsoft.com/office/officeart/2008/layout/LinedList"/>
    <dgm:cxn modelId="{2665D1B0-2535-45B3-B60F-9C360FA9F255}" type="presParOf" srcId="{26E6E358-7329-4A63-B668-FE642365538B}" destId="{E9E0AEF8-80ED-436C-B0E3-5282A9AA515C}" srcOrd="1" destOrd="0" presId="urn:microsoft.com/office/officeart/2008/layout/LinedList"/>
    <dgm:cxn modelId="{C1D104FF-9EDB-4955-AEAE-57F8BF2CBAF9}" type="presParOf" srcId="{26E6E358-7329-4A63-B668-FE642365538B}" destId="{DD5B5DD4-0A64-4464-86A3-AC1B2DE94CA1}" srcOrd="2" destOrd="0" presId="urn:microsoft.com/office/officeart/2008/layout/LinedList"/>
    <dgm:cxn modelId="{4F564B8B-4898-4AB9-AD51-8D719500D090}" type="presParOf" srcId="{0A92BEC0-0697-40D4-AE57-FC548E68FAAF}" destId="{697420F4-7A27-4881-B589-2BEECA965D47}" srcOrd="8" destOrd="0" presId="urn:microsoft.com/office/officeart/2008/layout/LinedList"/>
    <dgm:cxn modelId="{C04602AA-A1D0-454F-AD52-509CEC60315A}" type="presParOf" srcId="{0A92BEC0-0697-40D4-AE57-FC548E68FAAF}" destId="{1713971F-DDC3-4985-8974-4E7F01AAEA92}" srcOrd="9"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EB3FB-061F-4ED2-8E2B-5BBAF042E0A5}">
      <dsp:nvSpPr>
        <dsp:cNvPr id="0" name=""/>
        <dsp:cNvSpPr/>
      </dsp:nvSpPr>
      <dsp:spPr>
        <a:xfrm rot="5400000">
          <a:off x="4644580" y="-1443978"/>
          <a:ext cx="1903094"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a:t>Describes the features of a full set of data</a:t>
          </a:r>
        </a:p>
      </dsp:txBody>
      <dsp:txXfrm rot="-5400000">
        <a:off x="2962656" y="330847"/>
        <a:ext cx="5174043" cy="1717292"/>
      </dsp:txXfrm>
    </dsp:sp>
    <dsp:sp modelId="{E8A89212-0ACA-4BF2-915E-D2107C573CF2}">
      <dsp:nvSpPr>
        <dsp:cNvPr id="0" name=""/>
        <dsp:cNvSpPr/>
      </dsp:nvSpPr>
      <dsp:spPr>
        <a:xfrm>
          <a:off x="0" y="59"/>
          <a:ext cx="2962656" cy="23788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Descriptive</a:t>
          </a:r>
        </a:p>
      </dsp:txBody>
      <dsp:txXfrm>
        <a:off x="116127" y="116186"/>
        <a:ext cx="2730402" cy="2146614"/>
      </dsp:txXfrm>
    </dsp:sp>
    <dsp:sp modelId="{51E7E361-D8D9-4BCC-AF0F-D77F245D43A9}">
      <dsp:nvSpPr>
        <dsp:cNvPr id="0" name=""/>
        <dsp:cNvSpPr/>
      </dsp:nvSpPr>
      <dsp:spPr>
        <a:xfrm rot="5400000">
          <a:off x="4644580" y="1053834"/>
          <a:ext cx="1903094" cy="5266944"/>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a:t>Seeks to draw an inference from a data sample</a:t>
          </a:r>
        </a:p>
        <a:p>
          <a:pPr marL="228600" lvl="1" indent="-228600" algn="l" defTabSz="1200150" rtl="0">
            <a:lnSpc>
              <a:spcPct val="90000"/>
            </a:lnSpc>
            <a:spcBef>
              <a:spcPct val="0"/>
            </a:spcBef>
            <a:spcAft>
              <a:spcPct val="15000"/>
            </a:spcAft>
            <a:buChar char="•"/>
          </a:pPr>
          <a:r>
            <a:rPr lang="en-US" sz="2700" kern="1200" dirty="0"/>
            <a:t>Used when a the full population can not be obtained</a:t>
          </a:r>
        </a:p>
      </dsp:txBody>
      <dsp:txXfrm rot="-5400000">
        <a:off x="2962656" y="2828660"/>
        <a:ext cx="5174043" cy="1717292"/>
      </dsp:txXfrm>
    </dsp:sp>
    <dsp:sp modelId="{AAE08BF8-57B8-403F-9B4C-39F546F5D90C}">
      <dsp:nvSpPr>
        <dsp:cNvPr id="0" name=""/>
        <dsp:cNvSpPr/>
      </dsp:nvSpPr>
      <dsp:spPr>
        <a:xfrm>
          <a:off x="0" y="2497871"/>
          <a:ext cx="2962656" cy="237886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dirty="0"/>
            <a:t>Inferential</a:t>
          </a:r>
        </a:p>
      </dsp:txBody>
      <dsp:txXfrm>
        <a:off x="116127" y="2613998"/>
        <a:ext cx="2730402" cy="2146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FE996-2869-4591-995B-2A76F719024B}">
      <dsp:nvSpPr>
        <dsp:cNvPr id="0" name=""/>
        <dsp:cNvSpPr/>
      </dsp:nvSpPr>
      <dsp:spPr>
        <a:xfrm>
          <a:off x="0" y="0"/>
          <a:ext cx="8534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7B8348B-BF46-41DD-8492-6942900F3EE6}">
      <dsp:nvSpPr>
        <dsp:cNvPr id="0" name=""/>
        <dsp:cNvSpPr/>
      </dsp:nvSpPr>
      <dsp:spPr>
        <a:xfrm>
          <a:off x="0" y="0"/>
          <a:ext cx="1706880" cy="19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rtl="0">
            <a:lnSpc>
              <a:spcPct val="90000"/>
            </a:lnSpc>
            <a:spcBef>
              <a:spcPct val="0"/>
            </a:spcBef>
            <a:spcAft>
              <a:spcPct val="35000"/>
            </a:spcAft>
            <a:buNone/>
          </a:pPr>
          <a:r>
            <a:rPr lang="en-US" sz="5300" kern="1200"/>
            <a:t>Uses</a:t>
          </a:r>
        </a:p>
      </dsp:txBody>
      <dsp:txXfrm>
        <a:off x="0" y="0"/>
        <a:ext cx="1706880" cy="1905000"/>
      </dsp:txXfrm>
    </dsp:sp>
    <dsp:sp modelId="{E71C04B7-6664-464A-9993-0091A386F915}">
      <dsp:nvSpPr>
        <dsp:cNvPr id="0" name=""/>
        <dsp:cNvSpPr/>
      </dsp:nvSpPr>
      <dsp:spPr>
        <a:xfrm>
          <a:off x="1834896" y="29765"/>
          <a:ext cx="6699504"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What products are bought together?</a:t>
          </a:r>
        </a:p>
      </dsp:txBody>
      <dsp:txXfrm>
        <a:off x="1834896" y="29765"/>
        <a:ext cx="6699504" cy="595312"/>
      </dsp:txXfrm>
    </dsp:sp>
    <dsp:sp modelId="{95EC8A8B-712E-4925-BCC8-090871980CDA}">
      <dsp:nvSpPr>
        <dsp:cNvPr id="0" name=""/>
        <dsp:cNvSpPr/>
      </dsp:nvSpPr>
      <dsp:spPr>
        <a:xfrm>
          <a:off x="1706880" y="625078"/>
          <a:ext cx="68275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2CF39E88-24E6-42C3-BD7D-5F7D97BB1BBC}">
      <dsp:nvSpPr>
        <dsp:cNvPr id="0" name=""/>
        <dsp:cNvSpPr/>
      </dsp:nvSpPr>
      <dsp:spPr>
        <a:xfrm>
          <a:off x="1834896" y="654843"/>
          <a:ext cx="6699504"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Amazon’s recommendation engine</a:t>
          </a:r>
        </a:p>
      </dsp:txBody>
      <dsp:txXfrm>
        <a:off x="1834896" y="654843"/>
        <a:ext cx="6699504" cy="595312"/>
      </dsp:txXfrm>
    </dsp:sp>
    <dsp:sp modelId="{10D4A03E-7497-456F-9ED9-47886361A89C}">
      <dsp:nvSpPr>
        <dsp:cNvPr id="0" name=""/>
        <dsp:cNvSpPr/>
      </dsp:nvSpPr>
      <dsp:spPr>
        <a:xfrm>
          <a:off x="1706880" y="1250156"/>
          <a:ext cx="68275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6561C3B-358A-4E32-914C-A374A5951B1E}">
      <dsp:nvSpPr>
        <dsp:cNvPr id="0" name=""/>
        <dsp:cNvSpPr/>
      </dsp:nvSpPr>
      <dsp:spPr>
        <a:xfrm>
          <a:off x="1834896" y="1279921"/>
          <a:ext cx="6699504" cy="59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t>Telephone calling patterns</a:t>
          </a:r>
        </a:p>
      </dsp:txBody>
      <dsp:txXfrm>
        <a:off x="1834896" y="1279921"/>
        <a:ext cx="6699504" cy="595312"/>
      </dsp:txXfrm>
    </dsp:sp>
    <dsp:sp modelId="{0BAC18EB-D557-49A6-8F37-0519DBC7DF05}">
      <dsp:nvSpPr>
        <dsp:cNvPr id="0" name=""/>
        <dsp:cNvSpPr/>
      </dsp:nvSpPr>
      <dsp:spPr>
        <a:xfrm>
          <a:off x="1706880" y="1875234"/>
          <a:ext cx="68275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37FEC-3590-451B-8A48-DF9A87633137}">
      <dsp:nvSpPr>
        <dsp:cNvPr id="0" name=""/>
        <dsp:cNvSpPr/>
      </dsp:nvSpPr>
      <dsp:spPr>
        <a:xfrm>
          <a:off x="0" y="39929"/>
          <a:ext cx="4800600" cy="15947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Find out which events predict the occurrence of other events</a:t>
          </a:r>
        </a:p>
      </dsp:txBody>
      <dsp:txXfrm>
        <a:off x="77847" y="117776"/>
        <a:ext cx="4644906" cy="1439016"/>
      </dsp:txXfrm>
    </dsp:sp>
    <dsp:sp modelId="{560415DB-36A9-4EDF-9A54-BA874E86ACC4}">
      <dsp:nvSpPr>
        <dsp:cNvPr id="0" name=""/>
        <dsp:cNvSpPr/>
      </dsp:nvSpPr>
      <dsp:spPr>
        <a:xfrm>
          <a:off x="0" y="1718160"/>
          <a:ext cx="4800600" cy="159471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Often used to see which products are bought together</a:t>
          </a:r>
        </a:p>
      </dsp:txBody>
      <dsp:txXfrm>
        <a:off x="77847" y="1796007"/>
        <a:ext cx="4644906" cy="1439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37A12-012C-4224-88E1-F09E721B6E9E}">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BF3E2-BCAD-4620-A94B-C91BA72D2164}">
      <dsp:nvSpPr>
        <dsp:cNvPr id="0" name=""/>
        <dsp:cNvSpPr/>
      </dsp:nvSpPr>
      <dsp:spPr>
        <a:xfrm>
          <a:off x="0" y="0"/>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b="1" kern="1200" dirty="0">
              <a:solidFill>
                <a:srgbClr val="002060"/>
              </a:solidFill>
            </a:rPr>
            <a:t>Accuracy</a:t>
          </a:r>
        </a:p>
      </dsp:txBody>
      <dsp:txXfrm>
        <a:off x="0" y="0"/>
        <a:ext cx="1645920" cy="2262981"/>
      </dsp:txXfrm>
    </dsp:sp>
    <dsp:sp modelId="{5EDD44EC-A796-4965-A0BC-178B8F7C4CCC}">
      <dsp:nvSpPr>
        <dsp:cNvPr id="0" name=""/>
        <dsp:cNvSpPr/>
      </dsp:nvSpPr>
      <dsp:spPr>
        <a:xfrm>
          <a:off x="1769364" y="5259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a:t>The </a:t>
          </a:r>
          <a:r>
            <a:rPr lang="en-US" sz="2900" kern="1200" dirty="0"/>
            <a:t>trained model should assign new observations to the right category</a:t>
          </a:r>
        </a:p>
      </dsp:txBody>
      <dsp:txXfrm>
        <a:off x="1769364" y="52596"/>
        <a:ext cx="6460236" cy="1051932"/>
      </dsp:txXfrm>
    </dsp:sp>
    <dsp:sp modelId="{C6C6A362-CEA0-4D07-86D7-16FA8BA9CD66}">
      <dsp:nvSpPr>
        <dsp:cNvPr id="0" name=""/>
        <dsp:cNvSpPr/>
      </dsp:nvSpPr>
      <dsp:spPr>
        <a:xfrm>
          <a:off x="1645920" y="1104529"/>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6A038-5D4A-41D2-B4B4-3BB6FFE32093}">
      <dsp:nvSpPr>
        <dsp:cNvPr id="0" name=""/>
        <dsp:cNvSpPr/>
      </dsp:nvSpPr>
      <dsp:spPr>
        <a:xfrm>
          <a:off x="1769364" y="115712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dirty="0"/>
            <a:t>It won’t be 100% accurate, but should be as close as possible</a:t>
          </a:r>
        </a:p>
      </dsp:txBody>
      <dsp:txXfrm>
        <a:off x="1769364" y="1157126"/>
        <a:ext cx="6460236" cy="1051932"/>
      </dsp:txXfrm>
    </dsp:sp>
    <dsp:sp modelId="{5039783D-5167-40BD-B5BE-E6ED57E9512E}">
      <dsp:nvSpPr>
        <dsp:cNvPr id="0" name=""/>
        <dsp:cNvSpPr/>
      </dsp:nvSpPr>
      <dsp:spPr>
        <a:xfrm>
          <a:off x="1645920" y="2209058"/>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6C631-268B-402D-B164-7FAEFE2AC157}">
      <dsp:nvSpPr>
        <dsp:cNvPr id="0" name=""/>
        <dsp:cNvSpPr/>
      </dsp:nvSpPr>
      <dsp:spPr>
        <a:xfrm>
          <a:off x="0" y="2209801"/>
          <a:ext cx="8229600"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0BCF5-30C4-4AA0-BF6B-292B39F3E17F}">
      <dsp:nvSpPr>
        <dsp:cNvPr id="0" name=""/>
        <dsp:cNvSpPr/>
      </dsp:nvSpPr>
      <dsp:spPr>
        <a:xfrm>
          <a:off x="0" y="2262981"/>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rgbClr val="002060"/>
              </a:solidFill>
            </a:rPr>
            <a:t>Prediction</a:t>
          </a:r>
        </a:p>
      </dsp:txBody>
      <dsp:txXfrm>
        <a:off x="0" y="2262981"/>
        <a:ext cx="1645920" cy="2262981"/>
      </dsp:txXfrm>
    </dsp:sp>
    <dsp:sp modelId="{952ACB71-12BF-417C-908A-EA1BAB05BEDE}">
      <dsp:nvSpPr>
        <dsp:cNvPr id="0" name=""/>
        <dsp:cNvSpPr/>
      </dsp:nvSpPr>
      <dsp:spPr>
        <a:xfrm>
          <a:off x="1769364" y="2315578"/>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a:t>The </a:t>
          </a:r>
          <a:r>
            <a:rPr lang="en-US" sz="2900" kern="1200" dirty="0"/>
            <a:t>model’s rules can be applied to new records as they come along</a:t>
          </a:r>
        </a:p>
      </dsp:txBody>
      <dsp:txXfrm>
        <a:off x="1769364" y="2315578"/>
        <a:ext cx="6460236" cy="1051932"/>
      </dsp:txXfrm>
    </dsp:sp>
    <dsp:sp modelId="{26EA82C7-DE9E-4B71-A0D7-83A9EC2421D2}">
      <dsp:nvSpPr>
        <dsp:cNvPr id="0" name=""/>
        <dsp:cNvSpPr/>
      </dsp:nvSpPr>
      <dsp:spPr>
        <a:xfrm>
          <a:off x="1645920" y="3367510"/>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49D4C-9C6A-4CBB-A9C9-FFC14561936E}">
      <dsp:nvSpPr>
        <dsp:cNvPr id="0" name=""/>
        <dsp:cNvSpPr/>
      </dsp:nvSpPr>
      <dsp:spPr>
        <a:xfrm>
          <a:off x="1769364" y="342010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dirty="0"/>
            <a:t>An automated, reliable way to predict the outcome</a:t>
          </a:r>
        </a:p>
      </dsp:txBody>
      <dsp:txXfrm>
        <a:off x="1769364" y="3420107"/>
        <a:ext cx="6460236" cy="1051932"/>
      </dsp:txXfrm>
    </dsp:sp>
    <dsp:sp modelId="{E5526ACB-08BF-4F68-9051-32C07AA9C65D}">
      <dsp:nvSpPr>
        <dsp:cNvPr id="0" name=""/>
        <dsp:cNvSpPr/>
      </dsp:nvSpPr>
      <dsp:spPr>
        <a:xfrm>
          <a:off x="1645920" y="4472040"/>
          <a:ext cx="658368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1E9E-0BA1-4586-A29A-0EB7D335C248}">
      <dsp:nvSpPr>
        <dsp:cNvPr id="0" name=""/>
        <dsp:cNvSpPr/>
      </dsp:nvSpPr>
      <dsp:spPr>
        <a:xfrm>
          <a:off x="0" y="3820"/>
          <a:ext cx="4191000" cy="128663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We create the tree from a set of training data</a:t>
          </a:r>
        </a:p>
      </dsp:txBody>
      <dsp:txXfrm>
        <a:off x="62808" y="66628"/>
        <a:ext cx="4065384" cy="1161018"/>
      </dsp:txXfrm>
    </dsp:sp>
    <dsp:sp modelId="{7C7D8D45-40F6-468D-8CDE-3D2E63D74CE2}">
      <dsp:nvSpPr>
        <dsp:cNvPr id="0" name=""/>
        <dsp:cNvSpPr/>
      </dsp:nvSpPr>
      <dsp:spPr>
        <a:xfrm>
          <a:off x="0" y="1356694"/>
          <a:ext cx="4191000" cy="128663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Each unique combination of predictors is associated with an outcome</a:t>
          </a:r>
        </a:p>
      </dsp:txBody>
      <dsp:txXfrm>
        <a:off x="62808" y="1419502"/>
        <a:ext cx="4065384" cy="1161018"/>
      </dsp:txXfrm>
    </dsp:sp>
    <dsp:sp modelId="{63F16D42-F604-4232-8BA6-997C752B8D41}">
      <dsp:nvSpPr>
        <dsp:cNvPr id="0" name=""/>
        <dsp:cNvSpPr/>
      </dsp:nvSpPr>
      <dsp:spPr>
        <a:xfrm>
          <a:off x="0" y="2709569"/>
          <a:ext cx="4191000" cy="128663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This set was “rigged” so that every combination is accounted for and has an outcome</a:t>
          </a:r>
        </a:p>
      </dsp:txBody>
      <dsp:txXfrm>
        <a:off x="62808" y="2772377"/>
        <a:ext cx="4065384" cy="11610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613" y="2286046"/>
          <a:ext cx="761813" cy="380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Credit</a:t>
          </a:r>
          <a:br>
            <a:rPr lang="en-US" sz="1200" kern="1200" dirty="0"/>
          </a:br>
          <a:r>
            <a:rPr lang="en-US" sz="1200" kern="1200" dirty="0"/>
            <a:t>Approval</a:t>
          </a:r>
        </a:p>
      </dsp:txBody>
      <dsp:txXfrm>
        <a:off x="11769" y="2297202"/>
        <a:ext cx="739501" cy="358594"/>
      </dsp:txXfrm>
    </dsp:sp>
    <dsp:sp modelId="{5E0BBEC9-5B9F-4053-8E67-C9C6D2D67BE6}">
      <dsp:nvSpPr>
        <dsp:cNvPr id="0" name=""/>
        <dsp:cNvSpPr/>
      </dsp:nvSpPr>
      <dsp:spPr>
        <a:xfrm rot="17945813">
          <a:off x="601472" y="2195801"/>
          <a:ext cx="626636" cy="13842"/>
        </a:xfrm>
        <a:custGeom>
          <a:avLst/>
          <a:gdLst/>
          <a:ahLst/>
          <a:cxnLst/>
          <a:rect l="0" t="0" r="0" b="0"/>
          <a:pathLst>
            <a:path>
              <a:moveTo>
                <a:pt x="0" y="6921"/>
              </a:moveTo>
              <a:lnTo>
                <a:pt x="626636" y="69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9124" y="2187057"/>
        <a:ext cx="31331" cy="31331"/>
      </dsp:txXfrm>
    </dsp:sp>
    <dsp:sp modelId="{3C26A79A-674E-4D53-BE0E-12759BCC504F}">
      <dsp:nvSpPr>
        <dsp:cNvPr id="0" name=""/>
        <dsp:cNvSpPr/>
      </dsp:nvSpPr>
      <dsp:spPr>
        <a:xfrm>
          <a:off x="1067153" y="1738492"/>
          <a:ext cx="761813" cy="3809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a:off x="1078309" y="1749648"/>
        <a:ext cx="739501" cy="358594"/>
      </dsp:txXfrm>
    </dsp:sp>
    <dsp:sp modelId="{1F230B31-00AC-4692-96D4-9F5DB7C48F8D}">
      <dsp:nvSpPr>
        <dsp:cNvPr id="0" name=""/>
        <dsp:cNvSpPr/>
      </dsp:nvSpPr>
      <dsp:spPr>
        <a:xfrm rot="18770822">
          <a:off x="1757281" y="1757758"/>
          <a:ext cx="448097" cy="13842"/>
        </a:xfrm>
        <a:custGeom>
          <a:avLst/>
          <a:gdLst/>
          <a:ahLst/>
          <a:cxnLst/>
          <a:rect l="0" t="0" r="0" b="0"/>
          <a:pathLst>
            <a:path>
              <a:moveTo>
                <a:pt x="0" y="6921"/>
              </a:moveTo>
              <a:lnTo>
                <a:pt x="448097" y="692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70127" y="1753477"/>
        <a:ext cx="22404" cy="22404"/>
      </dsp:txXfrm>
    </dsp:sp>
    <dsp:sp modelId="{E3F5726A-244A-458C-92FD-7F6439C7BB50}">
      <dsp:nvSpPr>
        <dsp:cNvPr id="0" name=""/>
        <dsp:cNvSpPr/>
      </dsp:nvSpPr>
      <dsp:spPr>
        <a:xfrm>
          <a:off x="2133693" y="1409960"/>
          <a:ext cx="761813" cy="3809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Income &lt; 40k</a:t>
          </a:r>
        </a:p>
      </dsp:txBody>
      <dsp:txXfrm>
        <a:off x="2144849" y="1421116"/>
        <a:ext cx="739501" cy="358594"/>
      </dsp:txXfrm>
    </dsp:sp>
    <dsp:sp modelId="{FDA0C0D4-0AE9-477D-810E-694FD2BA9D16}">
      <dsp:nvSpPr>
        <dsp:cNvPr id="0" name=""/>
        <dsp:cNvSpPr/>
      </dsp:nvSpPr>
      <dsp:spPr>
        <a:xfrm rot="19457599">
          <a:off x="2860234" y="1483981"/>
          <a:ext cx="375270" cy="13842"/>
        </a:xfrm>
        <a:custGeom>
          <a:avLst/>
          <a:gdLst/>
          <a:ahLst/>
          <a:cxnLst/>
          <a:rect l="0" t="0" r="0" b="0"/>
          <a:pathLst>
            <a:path>
              <a:moveTo>
                <a:pt x="0" y="6921"/>
              </a:moveTo>
              <a:lnTo>
                <a:pt x="375270"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488" y="1481521"/>
        <a:ext cx="18763" cy="18763"/>
      </dsp:txXfrm>
    </dsp:sp>
    <dsp:sp modelId="{C5F436BC-EFD4-487F-AF98-E46237755118}">
      <dsp:nvSpPr>
        <dsp:cNvPr id="0" name=""/>
        <dsp:cNvSpPr/>
      </dsp:nvSpPr>
      <dsp:spPr>
        <a:xfrm>
          <a:off x="3200232" y="1190938"/>
          <a:ext cx="761813" cy="3809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Debt &gt; 20%</a:t>
          </a:r>
        </a:p>
      </dsp:txBody>
      <dsp:txXfrm>
        <a:off x="3211388" y="1202094"/>
        <a:ext cx="739501" cy="358594"/>
      </dsp:txXfrm>
    </dsp:sp>
    <dsp:sp modelId="{BF02C258-BC61-4674-AD90-9A9FDB4EA6BB}">
      <dsp:nvSpPr>
        <dsp:cNvPr id="0" name=""/>
        <dsp:cNvSpPr/>
      </dsp:nvSpPr>
      <dsp:spPr>
        <a:xfrm>
          <a:off x="3962046" y="1374471"/>
          <a:ext cx="304725" cy="13842"/>
        </a:xfrm>
        <a:custGeom>
          <a:avLst/>
          <a:gdLst/>
          <a:ahLst/>
          <a:cxnLst/>
          <a:rect l="0" t="0" r="0" b="0"/>
          <a:pathLst>
            <a:path>
              <a:moveTo>
                <a:pt x="0" y="6921"/>
              </a:moveTo>
              <a:lnTo>
                <a:pt x="304725"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6791" y="1373774"/>
        <a:ext cx="15236" cy="15236"/>
      </dsp:txXfrm>
    </dsp:sp>
    <dsp:sp modelId="{CFA9BC19-AE59-4815-9318-20F189256916}">
      <dsp:nvSpPr>
        <dsp:cNvPr id="0" name=""/>
        <dsp:cNvSpPr/>
      </dsp:nvSpPr>
      <dsp:spPr>
        <a:xfrm>
          <a:off x="4266772" y="1190938"/>
          <a:ext cx="761813" cy="3809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Default</a:t>
          </a:r>
        </a:p>
      </dsp:txBody>
      <dsp:txXfrm>
        <a:off x="4277928" y="1202094"/>
        <a:ext cx="739501" cy="358594"/>
      </dsp:txXfrm>
    </dsp:sp>
    <dsp:sp modelId="{292DC9C9-04BF-4D59-A74E-459661274354}">
      <dsp:nvSpPr>
        <dsp:cNvPr id="0" name=""/>
        <dsp:cNvSpPr/>
      </dsp:nvSpPr>
      <dsp:spPr>
        <a:xfrm rot="2142401">
          <a:off x="2860234" y="1703003"/>
          <a:ext cx="375270" cy="13842"/>
        </a:xfrm>
        <a:custGeom>
          <a:avLst/>
          <a:gdLst/>
          <a:ahLst/>
          <a:cxnLst/>
          <a:rect l="0" t="0" r="0" b="0"/>
          <a:pathLst>
            <a:path>
              <a:moveTo>
                <a:pt x="0" y="6921"/>
              </a:moveTo>
              <a:lnTo>
                <a:pt x="375270"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488" y="1700542"/>
        <a:ext cx="18763" cy="18763"/>
      </dsp:txXfrm>
    </dsp:sp>
    <dsp:sp modelId="{A2B6D8BE-661D-46C4-9B34-9D4A6890CED3}">
      <dsp:nvSpPr>
        <dsp:cNvPr id="0" name=""/>
        <dsp:cNvSpPr/>
      </dsp:nvSpPr>
      <dsp:spPr>
        <a:xfrm>
          <a:off x="3200232" y="1628981"/>
          <a:ext cx="761813" cy="3809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Debt &lt; 20%</a:t>
          </a:r>
        </a:p>
      </dsp:txBody>
      <dsp:txXfrm>
        <a:off x="3211388" y="1640137"/>
        <a:ext cx="739501" cy="358594"/>
      </dsp:txXfrm>
    </dsp:sp>
    <dsp:sp modelId="{545E1460-ACA1-4CC9-8BF5-4739972131F7}">
      <dsp:nvSpPr>
        <dsp:cNvPr id="0" name=""/>
        <dsp:cNvSpPr/>
      </dsp:nvSpPr>
      <dsp:spPr>
        <a:xfrm>
          <a:off x="3962046" y="1812514"/>
          <a:ext cx="304725" cy="13842"/>
        </a:xfrm>
        <a:custGeom>
          <a:avLst/>
          <a:gdLst/>
          <a:ahLst/>
          <a:cxnLst/>
          <a:rect l="0" t="0" r="0" b="0"/>
          <a:pathLst>
            <a:path>
              <a:moveTo>
                <a:pt x="0" y="6921"/>
              </a:moveTo>
              <a:lnTo>
                <a:pt x="304725"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6791" y="1811817"/>
        <a:ext cx="15236" cy="15236"/>
      </dsp:txXfrm>
    </dsp:sp>
    <dsp:sp modelId="{E05312CE-202D-436C-B8E1-0E6C1B0A3258}">
      <dsp:nvSpPr>
        <dsp:cNvPr id="0" name=""/>
        <dsp:cNvSpPr/>
      </dsp:nvSpPr>
      <dsp:spPr>
        <a:xfrm>
          <a:off x="4266772" y="1628981"/>
          <a:ext cx="761813" cy="3809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 Default</a:t>
          </a:r>
        </a:p>
      </dsp:txBody>
      <dsp:txXfrm>
        <a:off x="4277928" y="1640137"/>
        <a:ext cx="739501" cy="358594"/>
      </dsp:txXfrm>
    </dsp:sp>
    <dsp:sp modelId="{5ED8B840-BC50-4DE0-85CF-7B1ADB0D8698}">
      <dsp:nvSpPr>
        <dsp:cNvPr id="0" name=""/>
        <dsp:cNvSpPr/>
      </dsp:nvSpPr>
      <dsp:spPr>
        <a:xfrm rot="2829178">
          <a:off x="1757281" y="2086290"/>
          <a:ext cx="448097" cy="13842"/>
        </a:xfrm>
        <a:custGeom>
          <a:avLst/>
          <a:gdLst/>
          <a:ahLst/>
          <a:cxnLst/>
          <a:rect l="0" t="0" r="0" b="0"/>
          <a:pathLst>
            <a:path>
              <a:moveTo>
                <a:pt x="0" y="6921"/>
              </a:moveTo>
              <a:lnTo>
                <a:pt x="448097" y="692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70127" y="2082009"/>
        <a:ext cx="22404" cy="22404"/>
      </dsp:txXfrm>
    </dsp:sp>
    <dsp:sp modelId="{14A602AD-B399-4CF5-90D5-029A529AF944}">
      <dsp:nvSpPr>
        <dsp:cNvPr id="0" name=""/>
        <dsp:cNvSpPr/>
      </dsp:nvSpPr>
      <dsp:spPr>
        <a:xfrm>
          <a:off x="2133693" y="2067024"/>
          <a:ext cx="761813" cy="3809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Income &gt; 40k</a:t>
          </a:r>
        </a:p>
      </dsp:txBody>
      <dsp:txXfrm>
        <a:off x="2144849" y="2078180"/>
        <a:ext cx="739501" cy="358594"/>
      </dsp:txXfrm>
    </dsp:sp>
    <dsp:sp modelId="{FB1AC459-6820-4A1B-AF42-FE79313F37A1}">
      <dsp:nvSpPr>
        <dsp:cNvPr id="0" name=""/>
        <dsp:cNvSpPr/>
      </dsp:nvSpPr>
      <dsp:spPr>
        <a:xfrm rot="21587028">
          <a:off x="2895502" y="2247968"/>
          <a:ext cx="1371888" cy="13842"/>
        </a:xfrm>
        <a:custGeom>
          <a:avLst/>
          <a:gdLst/>
          <a:ahLst/>
          <a:cxnLst/>
          <a:rect l="0" t="0" r="0" b="0"/>
          <a:pathLst>
            <a:path>
              <a:moveTo>
                <a:pt x="0" y="6921"/>
              </a:moveTo>
              <a:lnTo>
                <a:pt x="1371888"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7149" y="2220593"/>
        <a:ext cx="68594" cy="68594"/>
      </dsp:txXfrm>
    </dsp:sp>
    <dsp:sp modelId="{E62C8BF6-85B4-491B-A276-9D3A8DB3F487}">
      <dsp:nvSpPr>
        <dsp:cNvPr id="0" name=""/>
        <dsp:cNvSpPr/>
      </dsp:nvSpPr>
      <dsp:spPr>
        <a:xfrm>
          <a:off x="4267386" y="2061848"/>
          <a:ext cx="761813" cy="3809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 Default</a:t>
          </a:r>
        </a:p>
      </dsp:txBody>
      <dsp:txXfrm>
        <a:off x="4278542" y="2073004"/>
        <a:ext cx="739501" cy="358594"/>
      </dsp:txXfrm>
    </dsp:sp>
    <dsp:sp modelId="{B41A8112-B371-41FF-8C9A-EEB29CE6535E}">
      <dsp:nvSpPr>
        <dsp:cNvPr id="0" name=""/>
        <dsp:cNvSpPr/>
      </dsp:nvSpPr>
      <dsp:spPr>
        <a:xfrm rot="3654187">
          <a:off x="601472" y="2743355"/>
          <a:ext cx="626636" cy="13842"/>
        </a:xfrm>
        <a:custGeom>
          <a:avLst/>
          <a:gdLst/>
          <a:ahLst/>
          <a:cxnLst/>
          <a:rect l="0" t="0" r="0" b="0"/>
          <a:pathLst>
            <a:path>
              <a:moveTo>
                <a:pt x="0" y="6921"/>
              </a:moveTo>
              <a:lnTo>
                <a:pt x="626636" y="69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9124" y="2734610"/>
        <a:ext cx="31331" cy="31331"/>
      </dsp:txXfrm>
    </dsp:sp>
    <dsp:sp modelId="{0F3E10B3-09F2-4D4B-8106-7D4A4E941279}">
      <dsp:nvSpPr>
        <dsp:cNvPr id="0" name=""/>
        <dsp:cNvSpPr/>
      </dsp:nvSpPr>
      <dsp:spPr>
        <a:xfrm>
          <a:off x="1067153" y="2833600"/>
          <a:ext cx="761813" cy="3809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Rents</a:t>
          </a:r>
        </a:p>
      </dsp:txBody>
      <dsp:txXfrm>
        <a:off x="1078309" y="2844756"/>
        <a:ext cx="739501" cy="358594"/>
      </dsp:txXfrm>
    </dsp:sp>
    <dsp:sp modelId="{9145236C-16FB-4F36-9121-673DE3020416}">
      <dsp:nvSpPr>
        <dsp:cNvPr id="0" name=""/>
        <dsp:cNvSpPr/>
      </dsp:nvSpPr>
      <dsp:spPr>
        <a:xfrm rot="18770822">
          <a:off x="1757281" y="2852866"/>
          <a:ext cx="448097" cy="13842"/>
        </a:xfrm>
        <a:custGeom>
          <a:avLst/>
          <a:gdLst/>
          <a:ahLst/>
          <a:cxnLst/>
          <a:rect l="0" t="0" r="0" b="0"/>
          <a:pathLst>
            <a:path>
              <a:moveTo>
                <a:pt x="0" y="6921"/>
              </a:moveTo>
              <a:lnTo>
                <a:pt x="448097" y="692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70127" y="2848585"/>
        <a:ext cx="22404" cy="22404"/>
      </dsp:txXfrm>
    </dsp:sp>
    <dsp:sp modelId="{92C936BA-DF0B-4B89-AFC3-AEDF435911C3}">
      <dsp:nvSpPr>
        <dsp:cNvPr id="0" name=""/>
        <dsp:cNvSpPr/>
      </dsp:nvSpPr>
      <dsp:spPr>
        <a:xfrm>
          <a:off x="2133693" y="2505068"/>
          <a:ext cx="761813" cy="3809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Income &lt; 40k</a:t>
          </a:r>
        </a:p>
      </dsp:txBody>
      <dsp:txXfrm>
        <a:off x="2144849" y="2516224"/>
        <a:ext cx="739501" cy="358594"/>
      </dsp:txXfrm>
    </dsp:sp>
    <dsp:sp modelId="{85C6498D-7B54-419E-B6C8-D4F0FD2E8AB1}">
      <dsp:nvSpPr>
        <dsp:cNvPr id="0" name=""/>
        <dsp:cNvSpPr/>
      </dsp:nvSpPr>
      <dsp:spPr>
        <a:xfrm rot="23881">
          <a:off x="2895490" y="2693365"/>
          <a:ext cx="1371912" cy="13842"/>
        </a:xfrm>
        <a:custGeom>
          <a:avLst/>
          <a:gdLst/>
          <a:ahLst/>
          <a:cxnLst/>
          <a:rect l="0" t="0" r="0" b="0"/>
          <a:pathLst>
            <a:path>
              <a:moveTo>
                <a:pt x="0" y="6921"/>
              </a:moveTo>
              <a:lnTo>
                <a:pt x="1371912"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7148" y="2665988"/>
        <a:ext cx="68595" cy="68595"/>
      </dsp:txXfrm>
    </dsp:sp>
    <dsp:sp modelId="{33322657-5585-4AA9-9C4C-BAECC5EDD3F2}">
      <dsp:nvSpPr>
        <dsp:cNvPr id="0" name=""/>
        <dsp:cNvSpPr/>
      </dsp:nvSpPr>
      <dsp:spPr>
        <a:xfrm>
          <a:off x="4267386" y="2514598"/>
          <a:ext cx="761813" cy="3809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Default</a:t>
          </a:r>
        </a:p>
      </dsp:txBody>
      <dsp:txXfrm>
        <a:off x="4278542" y="2525754"/>
        <a:ext cx="739501" cy="358594"/>
      </dsp:txXfrm>
    </dsp:sp>
    <dsp:sp modelId="{756C63F9-9902-4B29-9236-839132DB1640}">
      <dsp:nvSpPr>
        <dsp:cNvPr id="0" name=""/>
        <dsp:cNvSpPr/>
      </dsp:nvSpPr>
      <dsp:spPr>
        <a:xfrm rot="2829178">
          <a:off x="1757281" y="3181398"/>
          <a:ext cx="448097" cy="13842"/>
        </a:xfrm>
        <a:custGeom>
          <a:avLst/>
          <a:gdLst/>
          <a:ahLst/>
          <a:cxnLst/>
          <a:rect l="0" t="0" r="0" b="0"/>
          <a:pathLst>
            <a:path>
              <a:moveTo>
                <a:pt x="0" y="6921"/>
              </a:moveTo>
              <a:lnTo>
                <a:pt x="448097" y="692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70127" y="3177117"/>
        <a:ext cx="22404" cy="22404"/>
      </dsp:txXfrm>
    </dsp:sp>
    <dsp:sp modelId="{8E4821BD-951B-4361-A9B6-9AC7097D57FE}">
      <dsp:nvSpPr>
        <dsp:cNvPr id="0" name=""/>
        <dsp:cNvSpPr/>
      </dsp:nvSpPr>
      <dsp:spPr>
        <a:xfrm>
          <a:off x="2133693" y="3162132"/>
          <a:ext cx="761813" cy="3809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Income &gt; 40k</a:t>
          </a:r>
        </a:p>
      </dsp:txBody>
      <dsp:txXfrm>
        <a:off x="2144849" y="3173288"/>
        <a:ext cx="739501" cy="358594"/>
      </dsp:txXfrm>
    </dsp:sp>
    <dsp:sp modelId="{C333D5BC-FBEB-4ED8-9233-8F55C59C9F8A}">
      <dsp:nvSpPr>
        <dsp:cNvPr id="0" name=""/>
        <dsp:cNvSpPr/>
      </dsp:nvSpPr>
      <dsp:spPr>
        <a:xfrm rot="19457599">
          <a:off x="2860234" y="3236153"/>
          <a:ext cx="375270" cy="13842"/>
        </a:xfrm>
        <a:custGeom>
          <a:avLst/>
          <a:gdLst/>
          <a:ahLst/>
          <a:cxnLst/>
          <a:rect l="0" t="0" r="0" b="0"/>
          <a:pathLst>
            <a:path>
              <a:moveTo>
                <a:pt x="0" y="6921"/>
              </a:moveTo>
              <a:lnTo>
                <a:pt x="375270"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488" y="3233693"/>
        <a:ext cx="18763" cy="18763"/>
      </dsp:txXfrm>
    </dsp:sp>
    <dsp:sp modelId="{8496A9E4-EC57-4E7A-9337-8E8D52F23098}">
      <dsp:nvSpPr>
        <dsp:cNvPr id="0" name=""/>
        <dsp:cNvSpPr/>
      </dsp:nvSpPr>
      <dsp:spPr>
        <a:xfrm>
          <a:off x="3200232" y="2943111"/>
          <a:ext cx="761813" cy="3809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Debt &gt; 20%</a:t>
          </a:r>
        </a:p>
      </dsp:txBody>
      <dsp:txXfrm>
        <a:off x="3211388" y="2954267"/>
        <a:ext cx="739501" cy="358594"/>
      </dsp:txXfrm>
    </dsp:sp>
    <dsp:sp modelId="{251D29B2-993F-454D-B8FD-61B9ACBE9348}">
      <dsp:nvSpPr>
        <dsp:cNvPr id="0" name=""/>
        <dsp:cNvSpPr/>
      </dsp:nvSpPr>
      <dsp:spPr>
        <a:xfrm>
          <a:off x="3962046" y="3126643"/>
          <a:ext cx="304725" cy="13842"/>
        </a:xfrm>
        <a:custGeom>
          <a:avLst/>
          <a:gdLst/>
          <a:ahLst/>
          <a:cxnLst/>
          <a:rect l="0" t="0" r="0" b="0"/>
          <a:pathLst>
            <a:path>
              <a:moveTo>
                <a:pt x="0" y="6921"/>
              </a:moveTo>
              <a:lnTo>
                <a:pt x="304725"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6791" y="3125946"/>
        <a:ext cx="15236" cy="15236"/>
      </dsp:txXfrm>
    </dsp:sp>
    <dsp:sp modelId="{8633CB48-5997-4D53-B5D7-6ED9CA2B773A}">
      <dsp:nvSpPr>
        <dsp:cNvPr id="0" name=""/>
        <dsp:cNvSpPr/>
      </dsp:nvSpPr>
      <dsp:spPr>
        <a:xfrm>
          <a:off x="4266772" y="2943111"/>
          <a:ext cx="761813" cy="3809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Default</a:t>
          </a:r>
        </a:p>
      </dsp:txBody>
      <dsp:txXfrm>
        <a:off x="4277928" y="2954267"/>
        <a:ext cx="739501" cy="358594"/>
      </dsp:txXfrm>
    </dsp:sp>
    <dsp:sp modelId="{B079104E-0D27-4441-9BDF-93B5AFF4761A}">
      <dsp:nvSpPr>
        <dsp:cNvPr id="0" name=""/>
        <dsp:cNvSpPr/>
      </dsp:nvSpPr>
      <dsp:spPr>
        <a:xfrm rot="2142401">
          <a:off x="2860234" y="3455175"/>
          <a:ext cx="375270" cy="13842"/>
        </a:xfrm>
        <a:custGeom>
          <a:avLst/>
          <a:gdLst/>
          <a:ahLst/>
          <a:cxnLst/>
          <a:rect l="0" t="0" r="0" b="0"/>
          <a:pathLst>
            <a:path>
              <a:moveTo>
                <a:pt x="0" y="6921"/>
              </a:moveTo>
              <a:lnTo>
                <a:pt x="375270"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488" y="3452715"/>
        <a:ext cx="18763" cy="18763"/>
      </dsp:txXfrm>
    </dsp:sp>
    <dsp:sp modelId="{F26A0900-CC8B-42AF-9AB3-563D47BBE038}">
      <dsp:nvSpPr>
        <dsp:cNvPr id="0" name=""/>
        <dsp:cNvSpPr/>
      </dsp:nvSpPr>
      <dsp:spPr>
        <a:xfrm>
          <a:off x="3200232" y="3381154"/>
          <a:ext cx="761813" cy="3809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Debt &lt; 20%</a:t>
          </a:r>
        </a:p>
      </dsp:txBody>
      <dsp:txXfrm>
        <a:off x="3211388" y="3392310"/>
        <a:ext cx="739501" cy="358594"/>
      </dsp:txXfrm>
    </dsp:sp>
    <dsp:sp modelId="{F7C96D22-744F-4AAB-91CD-6FD9B0D1717E}">
      <dsp:nvSpPr>
        <dsp:cNvPr id="0" name=""/>
        <dsp:cNvSpPr/>
      </dsp:nvSpPr>
      <dsp:spPr>
        <a:xfrm>
          <a:off x="3962046" y="3564686"/>
          <a:ext cx="304725" cy="13842"/>
        </a:xfrm>
        <a:custGeom>
          <a:avLst/>
          <a:gdLst/>
          <a:ahLst/>
          <a:cxnLst/>
          <a:rect l="0" t="0" r="0" b="0"/>
          <a:pathLst>
            <a:path>
              <a:moveTo>
                <a:pt x="0" y="6921"/>
              </a:moveTo>
              <a:lnTo>
                <a:pt x="304725" y="69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6791" y="3563989"/>
        <a:ext cx="15236" cy="15236"/>
      </dsp:txXfrm>
    </dsp:sp>
    <dsp:sp modelId="{B98CF813-6FB2-4571-9925-B785595FEC6D}">
      <dsp:nvSpPr>
        <dsp:cNvPr id="0" name=""/>
        <dsp:cNvSpPr/>
      </dsp:nvSpPr>
      <dsp:spPr>
        <a:xfrm>
          <a:off x="4266772" y="3381154"/>
          <a:ext cx="761813" cy="38090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 Default</a:t>
          </a:r>
        </a:p>
      </dsp:txBody>
      <dsp:txXfrm>
        <a:off x="4277928" y="3392310"/>
        <a:ext cx="739501" cy="3585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228606" y="0"/>
          <a:ext cx="1828800" cy="914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Credit</a:t>
          </a:r>
          <a:br>
            <a:rPr lang="en-US" sz="2900" kern="1200" dirty="0"/>
          </a:br>
          <a:r>
            <a:rPr lang="en-US" sz="2900" kern="1200" dirty="0"/>
            <a:t>Approval</a:t>
          </a:r>
        </a:p>
      </dsp:txBody>
      <dsp:txXfrm>
        <a:off x="255388" y="26782"/>
        <a:ext cx="1775236" cy="8608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595" y="1077813"/>
          <a:ext cx="565546" cy="282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Credit</a:t>
          </a:r>
          <a:br>
            <a:rPr lang="en-US" sz="900" kern="1200" dirty="0"/>
          </a:br>
          <a:r>
            <a:rPr lang="en-US" sz="900" kern="1200" dirty="0"/>
            <a:t>Approval</a:t>
          </a:r>
        </a:p>
      </dsp:txBody>
      <dsp:txXfrm>
        <a:off x="8877" y="1086095"/>
        <a:ext cx="548982" cy="266209"/>
      </dsp:txXfrm>
    </dsp:sp>
    <dsp:sp modelId="{C6405F48-268C-4A9E-8C6B-EA7912642D7B}">
      <dsp:nvSpPr>
        <dsp:cNvPr id="0" name=""/>
        <dsp:cNvSpPr/>
      </dsp:nvSpPr>
      <dsp:spPr>
        <a:xfrm rot="17500715">
          <a:off x="373053" y="924222"/>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919349"/>
        <a:ext cx="30619" cy="30619"/>
      </dsp:txXfrm>
    </dsp:sp>
    <dsp:sp modelId="{1E65E39D-395D-4BD0-8D0A-DECF2AB935E9}">
      <dsp:nvSpPr>
        <dsp:cNvPr id="0" name=""/>
        <dsp:cNvSpPr/>
      </dsp:nvSpPr>
      <dsp:spPr>
        <a:xfrm>
          <a:off x="792360" y="508731"/>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&lt;40k</a:t>
          </a:r>
        </a:p>
      </dsp:txBody>
      <dsp:txXfrm>
        <a:off x="800642" y="517013"/>
        <a:ext cx="548982" cy="266209"/>
      </dsp:txXfrm>
    </dsp:sp>
    <dsp:sp modelId="{8BDEEA43-5C2A-4BBE-99A5-44DEB7CB861C}">
      <dsp:nvSpPr>
        <dsp:cNvPr id="0" name=""/>
        <dsp:cNvSpPr/>
      </dsp:nvSpPr>
      <dsp:spPr>
        <a:xfrm rot="18770822">
          <a:off x="1304690" y="517735"/>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519856"/>
        <a:ext cx="16632" cy="16632"/>
      </dsp:txXfrm>
    </dsp:sp>
    <dsp:sp modelId="{6094D736-4F16-42FC-9437-D37BB023D5EA}">
      <dsp:nvSpPr>
        <dsp:cNvPr id="0" name=""/>
        <dsp:cNvSpPr/>
      </dsp:nvSpPr>
      <dsp:spPr>
        <a:xfrm>
          <a:off x="1584126" y="264839"/>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273121"/>
        <a:ext cx="548982" cy="266209"/>
      </dsp:txXfrm>
    </dsp:sp>
    <dsp:sp modelId="{EACB761D-2A2E-4784-B4CF-BBD5780F5023}">
      <dsp:nvSpPr>
        <dsp:cNvPr id="0" name=""/>
        <dsp:cNvSpPr/>
      </dsp:nvSpPr>
      <dsp:spPr>
        <a:xfrm>
          <a:off x="2149673" y="395789"/>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380761"/>
        <a:ext cx="50928" cy="50928"/>
      </dsp:txXfrm>
    </dsp:sp>
    <dsp:sp modelId="{E090B741-3BDB-4968-B042-3EDAEB5B7930}">
      <dsp:nvSpPr>
        <dsp:cNvPr id="0" name=""/>
        <dsp:cNvSpPr/>
      </dsp:nvSpPr>
      <dsp:spPr>
        <a:xfrm>
          <a:off x="3168253" y="26483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6535" y="273121"/>
        <a:ext cx="548982" cy="266209"/>
      </dsp:txXfrm>
    </dsp:sp>
    <dsp:sp modelId="{B82998E9-B1CD-485F-8B4B-06888B1A28C4}">
      <dsp:nvSpPr>
        <dsp:cNvPr id="0" name=""/>
        <dsp:cNvSpPr/>
      </dsp:nvSpPr>
      <dsp:spPr>
        <a:xfrm rot="2829178">
          <a:off x="1304690" y="761627"/>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763748"/>
        <a:ext cx="16632" cy="16632"/>
      </dsp:txXfrm>
    </dsp:sp>
    <dsp:sp modelId="{A031128D-C55E-42DA-B8A2-D382735EF23E}">
      <dsp:nvSpPr>
        <dsp:cNvPr id="0" name=""/>
        <dsp:cNvSpPr/>
      </dsp:nvSpPr>
      <dsp:spPr>
        <a:xfrm>
          <a:off x="1584126" y="752623"/>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760905"/>
        <a:ext cx="548982" cy="266209"/>
      </dsp:txXfrm>
    </dsp:sp>
    <dsp:sp modelId="{02AF2611-39C0-4EF8-B9AF-5E15D80097BE}">
      <dsp:nvSpPr>
        <dsp:cNvPr id="0" name=""/>
        <dsp:cNvSpPr/>
      </dsp:nvSpPr>
      <dsp:spPr>
        <a:xfrm rot="19457599">
          <a:off x="2123488" y="802276"/>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805748"/>
        <a:ext cx="13929" cy="13929"/>
      </dsp:txXfrm>
    </dsp:sp>
    <dsp:sp modelId="{008EB790-8EB0-4D82-BE0A-84C63F787288}">
      <dsp:nvSpPr>
        <dsp:cNvPr id="0" name=""/>
        <dsp:cNvSpPr/>
      </dsp:nvSpPr>
      <dsp:spPr>
        <a:xfrm>
          <a:off x="2375892" y="590029"/>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598311"/>
        <a:ext cx="548982" cy="266209"/>
      </dsp:txXfrm>
    </dsp:sp>
    <dsp:sp modelId="{3D3532D1-1FDA-4F24-AE90-3866BC16A43D}">
      <dsp:nvSpPr>
        <dsp:cNvPr id="0" name=""/>
        <dsp:cNvSpPr/>
      </dsp:nvSpPr>
      <dsp:spPr>
        <a:xfrm>
          <a:off x="2941439" y="72097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725760"/>
        <a:ext cx="11310" cy="11310"/>
      </dsp:txXfrm>
    </dsp:sp>
    <dsp:sp modelId="{DE93B5F2-1CA6-40F3-B124-24CBDE452C7F}">
      <dsp:nvSpPr>
        <dsp:cNvPr id="0" name=""/>
        <dsp:cNvSpPr/>
      </dsp:nvSpPr>
      <dsp:spPr>
        <a:xfrm>
          <a:off x="3167657" y="59002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598311"/>
        <a:ext cx="548982" cy="266209"/>
      </dsp:txXfrm>
    </dsp:sp>
    <dsp:sp modelId="{AF10D516-4F6C-4D46-86A1-9C1986C13320}">
      <dsp:nvSpPr>
        <dsp:cNvPr id="0" name=""/>
        <dsp:cNvSpPr/>
      </dsp:nvSpPr>
      <dsp:spPr>
        <a:xfrm rot="2142401">
          <a:off x="2123488" y="964870"/>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968343"/>
        <a:ext cx="13929" cy="13929"/>
      </dsp:txXfrm>
    </dsp:sp>
    <dsp:sp modelId="{99764013-9FFE-483E-9A94-8E74B88EB45B}">
      <dsp:nvSpPr>
        <dsp:cNvPr id="0" name=""/>
        <dsp:cNvSpPr/>
      </dsp:nvSpPr>
      <dsp:spPr>
        <a:xfrm>
          <a:off x="2375892" y="91521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923500"/>
        <a:ext cx="548982" cy="266209"/>
      </dsp:txXfrm>
    </dsp:sp>
    <dsp:sp modelId="{924C8F9A-D7B2-4767-8617-AD5D4A0F8C82}">
      <dsp:nvSpPr>
        <dsp:cNvPr id="0" name=""/>
        <dsp:cNvSpPr/>
      </dsp:nvSpPr>
      <dsp:spPr>
        <a:xfrm>
          <a:off x="2941439" y="104616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050949"/>
        <a:ext cx="11310" cy="11310"/>
      </dsp:txXfrm>
    </dsp:sp>
    <dsp:sp modelId="{4C14E865-13AF-43EC-93E8-957E72C167D9}">
      <dsp:nvSpPr>
        <dsp:cNvPr id="0" name=""/>
        <dsp:cNvSpPr/>
      </dsp:nvSpPr>
      <dsp:spPr>
        <a:xfrm>
          <a:off x="3167657" y="91521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923500"/>
        <a:ext cx="548982" cy="266209"/>
      </dsp:txXfrm>
    </dsp:sp>
    <dsp:sp modelId="{07085415-AD02-4837-A819-DF8503991B40}">
      <dsp:nvSpPr>
        <dsp:cNvPr id="0" name=""/>
        <dsp:cNvSpPr/>
      </dsp:nvSpPr>
      <dsp:spPr>
        <a:xfrm rot="4099285">
          <a:off x="373053" y="1493303"/>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1488430"/>
        <a:ext cx="30619" cy="30619"/>
      </dsp:txXfrm>
    </dsp:sp>
    <dsp:sp modelId="{7EBAE2C6-1480-46C8-900C-5102293148B2}">
      <dsp:nvSpPr>
        <dsp:cNvPr id="0" name=""/>
        <dsp:cNvSpPr/>
      </dsp:nvSpPr>
      <dsp:spPr>
        <a:xfrm>
          <a:off x="792360" y="1646894"/>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&gt;40k</a:t>
          </a:r>
        </a:p>
      </dsp:txBody>
      <dsp:txXfrm>
        <a:off x="800642" y="1655176"/>
        <a:ext cx="548982" cy="266209"/>
      </dsp:txXfrm>
    </dsp:sp>
    <dsp:sp modelId="{72B1FC09-0EBA-4985-8788-8F4656152A7F}">
      <dsp:nvSpPr>
        <dsp:cNvPr id="0" name=""/>
        <dsp:cNvSpPr/>
      </dsp:nvSpPr>
      <dsp:spPr>
        <a:xfrm rot="18770822">
          <a:off x="1304690" y="1655898"/>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658019"/>
        <a:ext cx="16632" cy="16632"/>
      </dsp:txXfrm>
    </dsp:sp>
    <dsp:sp modelId="{B81631BF-0964-4936-A9DE-5CF3C23A1D51}">
      <dsp:nvSpPr>
        <dsp:cNvPr id="0" name=""/>
        <dsp:cNvSpPr/>
      </dsp:nvSpPr>
      <dsp:spPr>
        <a:xfrm>
          <a:off x="1584126" y="1403002"/>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1411284"/>
        <a:ext cx="548982" cy="266209"/>
      </dsp:txXfrm>
    </dsp:sp>
    <dsp:sp modelId="{E3B49C02-92DF-4E0E-9C64-BFDA4F6C8C57}">
      <dsp:nvSpPr>
        <dsp:cNvPr id="0" name=""/>
        <dsp:cNvSpPr/>
      </dsp:nvSpPr>
      <dsp:spPr>
        <a:xfrm rot="19457599">
          <a:off x="2123488" y="1452655"/>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456127"/>
        <a:ext cx="13929" cy="13929"/>
      </dsp:txXfrm>
    </dsp:sp>
    <dsp:sp modelId="{F532FF76-9233-4C88-8EB8-C57298DE75BC}">
      <dsp:nvSpPr>
        <dsp:cNvPr id="0" name=""/>
        <dsp:cNvSpPr/>
      </dsp:nvSpPr>
      <dsp:spPr>
        <a:xfrm>
          <a:off x="2375892" y="124040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1248690"/>
        <a:ext cx="548982" cy="266209"/>
      </dsp:txXfrm>
    </dsp:sp>
    <dsp:sp modelId="{3D002938-9580-4C37-A937-06EE1FF34007}">
      <dsp:nvSpPr>
        <dsp:cNvPr id="0" name=""/>
        <dsp:cNvSpPr/>
      </dsp:nvSpPr>
      <dsp:spPr>
        <a:xfrm>
          <a:off x="2941439" y="137135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376139"/>
        <a:ext cx="11310" cy="11310"/>
      </dsp:txXfrm>
    </dsp:sp>
    <dsp:sp modelId="{D9495291-86EC-4DCD-BB10-24DC98844A58}">
      <dsp:nvSpPr>
        <dsp:cNvPr id="0" name=""/>
        <dsp:cNvSpPr/>
      </dsp:nvSpPr>
      <dsp:spPr>
        <a:xfrm>
          <a:off x="3167657" y="124040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1248690"/>
        <a:ext cx="548982" cy="266209"/>
      </dsp:txXfrm>
    </dsp:sp>
    <dsp:sp modelId="{0A6EA505-89C7-49FD-ABE4-44B8C87A9F43}">
      <dsp:nvSpPr>
        <dsp:cNvPr id="0" name=""/>
        <dsp:cNvSpPr/>
      </dsp:nvSpPr>
      <dsp:spPr>
        <a:xfrm rot="2142401">
          <a:off x="2123488" y="1615249"/>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618722"/>
        <a:ext cx="13929" cy="13929"/>
      </dsp:txXfrm>
    </dsp:sp>
    <dsp:sp modelId="{BCBAD13F-9F36-4A76-ACBF-38324C9DFD1E}">
      <dsp:nvSpPr>
        <dsp:cNvPr id="0" name=""/>
        <dsp:cNvSpPr/>
      </dsp:nvSpPr>
      <dsp:spPr>
        <a:xfrm>
          <a:off x="2375892" y="1565597"/>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1573879"/>
        <a:ext cx="548982" cy="266209"/>
      </dsp:txXfrm>
    </dsp:sp>
    <dsp:sp modelId="{FEC367EC-C7CC-46E0-8F0B-F4EB017F4B25}">
      <dsp:nvSpPr>
        <dsp:cNvPr id="0" name=""/>
        <dsp:cNvSpPr/>
      </dsp:nvSpPr>
      <dsp:spPr>
        <a:xfrm>
          <a:off x="2941439" y="169654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701328"/>
        <a:ext cx="11310" cy="11310"/>
      </dsp:txXfrm>
    </dsp:sp>
    <dsp:sp modelId="{DD75CFEB-5D5C-464E-B857-D28B066AE2E1}">
      <dsp:nvSpPr>
        <dsp:cNvPr id="0" name=""/>
        <dsp:cNvSpPr/>
      </dsp:nvSpPr>
      <dsp:spPr>
        <a:xfrm>
          <a:off x="3167657" y="1565597"/>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1573879"/>
        <a:ext cx="548982" cy="266209"/>
      </dsp:txXfrm>
    </dsp:sp>
    <dsp:sp modelId="{7F4C7A20-7D9B-4C87-80B4-7508EB7EED52}">
      <dsp:nvSpPr>
        <dsp:cNvPr id="0" name=""/>
        <dsp:cNvSpPr/>
      </dsp:nvSpPr>
      <dsp:spPr>
        <a:xfrm rot="2829178">
          <a:off x="1304690" y="1899790"/>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901911"/>
        <a:ext cx="16632" cy="16632"/>
      </dsp:txXfrm>
    </dsp:sp>
    <dsp:sp modelId="{F8179C33-7069-4902-8E2C-2F20E46E8782}">
      <dsp:nvSpPr>
        <dsp:cNvPr id="0" name=""/>
        <dsp:cNvSpPr/>
      </dsp:nvSpPr>
      <dsp:spPr>
        <a:xfrm>
          <a:off x="1584126" y="1890786"/>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1899068"/>
        <a:ext cx="548982" cy="266209"/>
      </dsp:txXfrm>
    </dsp:sp>
    <dsp:sp modelId="{306F450E-2B81-4A6B-9207-B97384612F41}">
      <dsp:nvSpPr>
        <dsp:cNvPr id="0" name=""/>
        <dsp:cNvSpPr/>
      </dsp:nvSpPr>
      <dsp:spPr>
        <a:xfrm>
          <a:off x="2149673" y="2021736"/>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2006709"/>
        <a:ext cx="50928" cy="50928"/>
      </dsp:txXfrm>
    </dsp:sp>
    <dsp:sp modelId="{E3F8EBE6-F572-48F2-83CE-C1DC35D3DBAE}">
      <dsp:nvSpPr>
        <dsp:cNvPr id="0" name=""/>
        <dsp:cNvSpPr/>
      </dsp:nvSpPr>
      <dsp:spPr>
        <a:xfrm>
          <a:off x="3168253" y="1890786"/>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6535" y="1899068"/>
        <a:ext cx="548982" cy="2662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222067"/>
          <a:ext cx="1427410" cy="713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Credit</a:t>
          </a:r>
          <a:br>
            <a:rPr lang="en-US" sz="2300" kern="1200" dirty="0"/>
          </a:br>
          <a:r>
            <a:rPr lang="en-US" sz="2300" kern="1200" dirty="0"/>
            <a:t>Approval</a:t>
          </a:r>
        </a:p>
      </dsp:txBody>
      <dsp:txXfrm>
        <a:off x="20904" y="242971"/>
        <a:ext cx="1385602" cy="671897"/>
      </dsp:txXfrm>
    </dsp:sp>
    <dsp:sp modelId="{906EDC7A-0D71-4D4B-BA38-915370AA5ADA}">
      <dsp:nvSpPr>
        <dsp:cNvPr id="0" name=""/>
        <dsp:cNvSpPr/>
      </dsp:nvSpPr>
      <dsp:spPr>
        <a:xfrm rot="20930145">
          <a:off x="1421888" y="485769"/>
          <a:ext cx="583615" cy="73300"/>
        </a:xfrm>
        <a:custGeom>
          <a:avLst/>
          <a:gdLst/>
          <a:ahLst/>
          <a:cxnLst/>
          <a:rect l="0" t="0" r="0" b="0"/>
          <a:pathLst>
            <a:path>
              <a:moveTo>
                <a:pt x="0" y="36650"/>
              </a:moveTo>
              <a:lnTo>
                <a:pt x="583615" y="366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9105" y="507829"/>
        <a:ext cx="29180" cy="29180"/>
      </dsp:txXfrm>
    </dsp:sp>
    <dsp:sp modelId="{73BB7357-1A7B-4050-88C4-790ADBCB625D}">
      <dsp:nvSpPr>
        <dsp:cNvPr id="0" name=""/>
        <dsp:cNvSpPr/>
      </dsp:nvSpPr>
      <dsp:spPr>
        <a:xfrm>
          <a:off x="1999982" y="109066"/>
          <a:ext cx="1427410" cy="7137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Income &lt;40k</a:t>
          </a:r>
        </a:p>
      </dsp:txBody>
      <dsp:txXfrm>
        <a:off x="2020886" y="129970"/>
        <a:ext cx="1385602" cy="671897"/>
      </dsp:txXfrm>
    </dsp:sp>
    <dsp:sp modelId="{9BCABDBA-7F17-4ABD-88F5-05078D8F9D3D}">
      <dsp:nvSpPr>
        <dsp:cNvPr id="0" name=""/>
        <dsp:cNvSpPr/>
      </dsp:nvSpPr>
      <dsp:spPr>
        <a:xfrm rot="3061647">
          <a:off x="1258514" y="896150"/>
          <a:ext cx="910363" cy="73300"/>
        </a:xfrm>
        <a:custGeom>
          <a:avLst/>
          <a:gdLst/>
          <a:ahLst/>
          <a:cxnLst/>
          <a:rect l="0" t="0" r="0" b="0"/>
          <a:pathLst>
            <a:path>
              <a:moveTo>
                <a:pt x="0" y="36650"/>
              </a:moveTo>
              <a:lnTo>
                <a:pt x="910363" y="366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0937" y="910041"/>
        <a:ext cx="45518" cy="45518"/>
      </dsp:txXfrm>
    </dsp:sp>
    <dsp:sp modelId="{CB8FFB81-E4E3-43C3-8CF6-A920227023D6}">
      <dsp:nvSpPr>
        <dsp:cNvPr id="0" name=""/>
        <dsp:cNvSpPr/>
      </dsp:nvSpPr>
      <dsp:spPr>
        <a:xfrm>
          <a:off x="1999982" y="929827"/>
          <a:ext cx="1427410" cy="7137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Income &gt;40k</a:t>
          </a:r>
        </a:p>
      </dsp:txBody>
      <dsp:txXfrm>
        <a:off x="2020886" y="950731"/>
        <a:ext cx="1385602" cy="6718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595" y="1077813"/>
          <a:ext cx="565546" cy="282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Credit</a:t>
          </a:r>
          <a:br>
            <a:rPr lang="en-US" sz="900" kern="1200" dirty="0"/>
          </a:br>
          <a:r>
            <a:rPr lang="en-US" sz="900" kern="1200" dirty="0"/>
            <a:t>Approval</a:t>
          </a:r>
        </a:p>
      </dsp:txBody>
      <dsp:txXfrm>
        <a:off x="8877" y="1086095"/>
        <a:ext cx="548982" cy="266209"/>
      </dsp:txXfrm>
    </dsp:sp>
    <dsp:sp modelId="{C6405F48-268C-4A9E-8C6B-EA7912642D7B}">
      <dsp:nvSpPr>
        <dsp:cNvPr id="0" name=""/>
        <dsp:cNvSpPr/>
      </dsp:nvSpPr>
      <dsp:spPr>
        <a:xfrm rot="17500715">
          <a:off x="373053" y="924222"/>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919349"/>
        <a:ext cx="30619" cy="30619"/>
      </dsp:txXfrm>
    </dsp:sp>
    <dsp:sp modelId="{1E65E39D-395D-4BD0-8D0A-DECF2AB935E9}">
      <dsp:nvSpPr>
        <dsp:cNvPr id="0" name=""/>
        <dsp:cNvSpPr/>
      </dsp:nvSpPr>
      <dsp:spPr>
        <a:xfrm>
          <a:off x="792360" y="508731"/>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&lt;40k</a:t>
          </a:r>
        </a:p>
      </dsp:txBody>
      <dsp:txXfrm>
        <a:off x="800642" y="517013"/>
        <a:ext cx="548982" cy="266209"/>
      </dsp:txXfrm>
    </dsp:sp>
    <dsp:sp modelId="{8BDEEA43-5C2A-4BBE-99A5-44DEB7CB861C}">
      <dsp:nvSpPr>
        <dsp:cNvPr id="0" name=""/>
        <dsp:cNvSpPr/>
      </dsp:nvSpPr>
      <dsp:spPr>
        <a:xfrm rot="18770822">
          <a:off x="1304690" y="517735"/>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519856"/>
        <a:ext cx="16632" cy="16632"/>
      </dsp:txXfrm>
    </dsp:sp>
    <dsp:sp modelId="{6094D736-4F16-42FC-9437-D37BB023D5EA}">
      <dsp:nvSpPr>
        <dsp:cNvPr id="0" name=""/>
        <dsp:cNvSpPr/>
      </dsp:nvSpPr>
      <dsp:spPr>
        <a:xfrm>
          <a:off x="1584126" y="264839"/>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273121"/>
        <a:ext cx="548982" cy="266209"/>
      </dsp:txXfrm>
    </dsp:sp>
    <dsp:sp modelId="{EACB761D-2A2E-4784-B4CF-BBD5780F5023}">
      <dsp:nvSpPr>
        <dsp:cNvPr id="0" name=""/>
        <dsp:cNvSpPr/>
      </dsp:nvSpPr>
      <dsp:spPr>
        <a:xfrm>
          <a:off x="2149673" y="395789"/>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380761"/>
        <a:ext cx="50928" cy="50928"/>
      </dsp:txXfrm>
    </dsp:sp>
    <dsp:sp modelId="{E090B741-3BDB-4968-B042-3EDAEB5B7930}">
      <dsp:nvSpPr>
        <dsp:cNvPr id="0" name=""/>
        <dsp:cNvSpPr/>
      </dsp:nvSpPr>
      <dsp:spPr>
        <a:xfrm>
          <a:off x="3168253" y="26483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6535" y="273121"/>
        <a:ext cx="548982" cy="266209"/>
      </dsp:txXfrm>
    </dsp:sp>
    <dsp:sp modelId="{B82998E9-B1CD-485F-8B4B-06888B1A28C4}">
      <dsp:nvSpPr>
        <dsp:cNvPr id="0" name=""/>
        <dsp:cNvSpPr/>
      </dsp:nvSpPr>
      <dsp:spPr>
        <a:xfrm rot="2829178">
          <a:off x="1304690" y="761627"/>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763748"/>
        <a:ext cx="16632" cy="16632"/>
      </dsp:txXfrm>
    </dsp:sp>
    <dsp:sp modelId="{A031128D-C55E-42DA-B8A2-D382735EF23E}">
      <dsp:nvSpPr>
        <dsp:cNvPr id="0" name=""/>
        <dsp:cNvSpPr/>
      </dsp:nvSpPr>
      <dsp:spPr>
        <a:xfrm>
          <a:off x="1584126" y="752623"/>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760905"/>
        <a:ext cx="548982" cy="266209"/>
      </dsp:txXfrm>
    </dsp:sp>
    <dsp:sp modelId="{02AF2611-39C0-4EF8-B9AF-5E15D80097BE}">
      <dsp:nvSpPr>
        <dsp:cNvPr id="0" name=""/>
        <dsp:cNvSpPr/>
      </dsp:nvSpPr>
      <dsp:spPr>
        <a:xfrm rot="19457599">
          <a:off x="2123488" y="802276"/>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805748"/>
        <a:ext cx="13929" cy="13929"/>
      </dsp:txXfrm>
    </dsp:sp>
    <dsp:sp modelId="{008EB790-8EB0-4D82-BE0A-84C63F787288}">
      <dsp:nvSpPr>
        <dsp:cNvPr id="0" name=""/>
        <dsp:cNvSpPr/>
      </dsp:nvSpPr>
      <dsp:spPr>
        <a:xfrm>
          <a:off x="2375892" y="590029"/>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598311"/>
        <a:ext cx="548982" cy="266209"/>
      </dsp:txXfrm>
    </dsp:sp>
    <dsp:sp modelId="{3D3532D1-1FDA-4F24-AE90-3866BC16A43D}">
      <dsp:nvSpPr>
        <dsp:cNvPr id="0" name=""/>
        <dsp:cNvSpPr/>
      </dsp:nvSpPr>
      <dsp:spPr>
        <a:xfrm>
          <a:off x="2941439" y="72097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725760"/>
        <a:ext cx="11310" cy="11310"/>
      </dsp:txXfrm>
    </dsp:sp>
    <dsp:sp modelId="{DE93B5F2-1CA6-40F3-B124-24CBDE452C7F}">
      <dsp:nvSpPr>
        <dsp:cNvPr id="0" name=""/>
        <dsp:cNvSpPr/>
      </dsp:nvSpPr>
      <dsp:spPr>
        <a:xfrm>
          <a:off x="3167657" y="59002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598311"/>
        <a:ext cx="548982" cy="266209"/>
      </dsp:txXfrm>
    </dsp:sp>
    <dsp:sp modelId="{AF10D516-4F6C-4D46-86A1-9C1986C13320}">
      <dsp:nvSpPr>
        <dsp:cNvPr id="0" name=""/>
        <dsp:cNvSpPr/>
      </dsp:nvSpPr>
      <dsp:spPr>
        <a:xfrm rot="2142401">
          <a:off x="2123488" y="964870"/>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968343"/>
        <a:ext cx="13929" cy="13929"/>
      </dsp:txXfrm>
    </dsp:sp>
    <dsp:sp modelId="{99764013-9FFE-483E-9A94-8E74B88EB45B}">
      <dsp:nvSpPr>
        <dsp:cNvPr id="0" name=""/>
        <dsp:cNvSpPr/>
      </dsp:nvSpPr>
      <dsp:spPr>
        <a:xfrm>
          <a:off x="2375892" y="91521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923500"/>
        <a:ext cx="548982" cy="266209"/>
      </dsp:txXfrm>
    </dsp:sp>
    <dsp:sp modelId="{924C8F9A-D7B2-4767-8617-AD5D4A0F8C82}">
      <dsp:nvSpPr>
        <dsp:cNvPr id="0" name=""/>
        <dsp:cNvSpPr/>
      </dsp:nvSpPr>
      <dsp:spPr>
        <a:xfrm>
          <a:off x="2941439" y="104616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050949"/>
        <a:ext cx="11310" cy="11310"/>
      </dsp:txXfrm>
    </dsp:sp>
    <dsp:sp modelId="{4C14E865-13AF-43EC-93E8-957E72C167D9}">
      <dsp:nvSpPr>
        <dsp:cNvPr id="0" name=""/>
        <dsp:cNvSpPr/>
      </dsp:nvSpPr>
      <dsp:spPr>
        <a:xfrm>
          <a:off x="3167657" y="91521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923500"/>
        <a:ext cx="548982" cy="266209"/>
      </dsp:txXfrm>
    </dsp:sp>
    <dsp:sp modelId="{07085415-AD02-4837-A819-DF8503991B40}">
      <dsp:nvSpPr>
        <dsp:cNvPr id="0" name=""/>
        <dsp:cNvSpPr/>
      </dsp:nvSpPr>
      <dsp:spPr>
        <a:xfrm rot="4099285">
          <a:off x="373053" y="1493303"/>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1488430"/>
        <a:ext cx="30619" cy="30619"/>
      </dsp:txXfrm>
    </dsp:sp>
    <dsp:sp modelId="{7EBAE2C6-1480-46C8-900C-5102293148B2}">
      <dsp:nvSpPr>
        <dsp:cNvPr id="0" name=""/>
        <dsp:cNvSpPr/>
      </dsp:nvSpPr>
      <dsp:spPr>
        <a:xfrm>
          <a:off x="792360" y="1646894"/>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&gt;40k</a:t>
          </a:r>
        </a:p>
      </dsp:txBody>
      <dsp:txXfrm>
        <a:off x="800642" y="1655176"/>
        <a:ext cx="548982" cy="266209"/>
      </dsp:txXfrm>
    </dsp:sp>
    <dsp:sp modelId="{72B1FC09-0EBA-4985-8788-8F4656152A7F}">
      <dsp:nvSpPr>
        <dsp:cNvPr id="0" name=""/>
        <dsp:cNvSpPr/>
      </dsp:nvSpPr>
      <dsp:spPr>
        <a:xfrm rot="18770822">
          <a:off x="1304690" y="1655898"/>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658019"/>
        <a:ext cx="16632" cy="16632"/>
      </dsp:txXfrm>
    </dsp:sp>
    <dsp:sp modelId="{B81631BF-0964-4936-A9DE-5CF3C23A1D51}">
      <dsp:nvSpPr>
        <dsp:cNvPr id="0" name=""/>
        <dsp:cNvSpPr/>
      </dsp:nvSpPr>
      <dsp:spPr>
        <a:xfrm>
          <a:off x="1584126" y="1403002"/>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1411284"/>
        <a:ext cx="548982" cy="266209"/>
      </dsp:txXfrm>
    </dsp:sp>
    <dsp:sp modelId="{E3B49C02-92DF-4E0E-9C64-BFDA4F6C8C57}">
      <dsp:nvSpPr>
        <dsp:cNvPr id="0" name=""/>
        <dsp:cNvSpPr/>
      </dsp:nvSpPr>
      <dsp:spPr>
        <a:xfrm rot="19457599">
          <a:off x="2123488" y="1452655"/>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456127"/>
        <a:ext cx="13929" cy="13929"/>
      </dsp:txXfrm>
    </dsp:sp>
    <dsp:sp modelId="{F532FF76-9233-4C88-8EB8-C57298DE75BC}">
      <dsp:nvSpPr>
        <dsp:cNvPr id="0" name=""/>
        <dsp:cNvSpPr/>
      </dsp:nvSpPr>
      <dsp:spPr>
        <a:xfrm>
          <a:off x="2375892" y="124040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1248690"/>
        <a:ext cx="548982" cy="266209"/>
      </dsp:txXfrm>
    </dsp:sp>
    <dsp:sp modelId="{3D002938-9580-4C37-A937-06EE1FF34007}">
      <dsp:nvSpPr>
        <dsp:cNvPr id="0" name=""/>
        <dsp:cNvSpPr/>
      </dsp:nvSpPr>
      <dsp:spPr>
        <a:xfrm>
          <a:off x="2941439" y="137135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376139"/>
        <a:ext cx="11310" cy="11310"/>
      </dsp:txXfrm>
    </dsp:sp>
    <dsp:sp modelId="{D9495291-86EC-4DCD-BB10-24DC98844A58}">
      <dsp:nvSpPr>
        <dsp:cNvPr id="0" name=""/>
        <dsp:cNvSpPr/>
      </dsp:nvSpPr>
      <dsp:spPr>
        <a:xfrm>
          <a:off x="3167657" y="124040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1248690"/>
        <a:ext cx="548982" cy="266209"/>
      </dsp:txXfrm>
    </dsp:sp>
    <dsp:sp modelId="{0A6EA505-89C7-49FD-ABE4-44B8C87A9F43}">
      <dsp:nvSpPr>
        <dsp:cNvPr id="0" name=""/>
        <dsp:cNvSpPr/>
      </dsp:nvSpPr>
      <dsp:spPr>
        <a:xfrm rot="2142401">
          <a:off x="2123488" y="1615249"/>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618722"/>
        <a:ext cx="13929" cy="13929"/>
      </dsp:txXfrm>
    </dsp:sp>
    <dsp:sp modelId="{BCBAD13F-9F36-4A76-ACBF-38324C9DFD1E}">
      <dsp:nvSpPr>
        <dsp:cNvPr id="0" name=""/>
        <dsp:cNvSpPr/>
      </dsp:nvSpPr>
      <dsp:spPr>
        <a:xfrm>
          <a:off x="2375892" y="1565597"/>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1573879"/>
        <a:ext cx="548982" cy="266209"/>
      </dsp:txXfrm>
    </dsp:sp>
    <dsp:sp modelId="{FEC367EC-C7CC-46E0-8F0B-F4EB017F4B25}">
      <dsp:nvSpPr>
        <dsp:cNvPr id="0" name=""/>
        <dsp:cNvSpPr/>
      </dsp:nvSpPr>
      <dsp:spPr>
        <a:xfrm>
          <a:off x="2941439" y="169654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701328"/>
        <a:ext cx="11310" cy="11310"/>
      </dsp:txXfrm>
    </dsp:sp>
    <dsp:sp modelId="{DD75CFEB-5D5C-464E-B857-D28B066AE2E1}">
      <dsp:nvSpPr>
        <dsp:cNvPr id="0" name=""/>
        <dsp:cNvSpPr/>
      </dsp:nvSpPr>
      <dsp:spPr>
        <a:xfrm>
          <a:off x="3167657" y="1565597"/>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1573879"/>
        <a:ext cx="548982" cy="266209"/>
      </dsp:txXfrm>
    </dsp:sp>
    <dsp:sp modelId="{7F4C7A20-7D9B-4C87-80B4-7508EB7EED52}">
      <dsp:nvSpPr>
        <dsp:cNvPr id="0" name=""/>
        <dsp:cNvSpPr/>
      </dsp:nvSpPr>
      <dsp:spPr>
        <a:xfrm rot="2829178">
          <a:off x="1304690" y="1899790"/>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901911"/>
        <a:ext cx="16632" cy="16632"/>
      </dsp:txXfrm>
    </dsp:sp>
    <dsp:sp modelId="{F8179C33-7069-4902-8E2C-2F20E46E8782}">
      <dsp:nvSpPr>
        <dsp:cNvPr id="0" name=""/>
        <dsp:cNvSpPr/>
      </dsp:nvSpPr>
      <dsp:spPr>
        <a:xfrm>
          <a:off x="1584126" y="1890786"/>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1899068"/>
        <a:ext cx="548982" cy="266209"/>
      </dsp:txXfrm>
    </dsp:sp>
    <dsp:sp modelId="{306F450E-2B81-4A6B-9207-B97384612F41}">
      <dsp:nvSpPr>
        <dsp:cNvPr id="0" name=""/>
        <dsp:cNvSpPr/>
      </dsp:nvSpPr>
      <dsp:spPr>
        <a:xfrm>
          <a:off x="2149673" y="2021736"/>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2006709"/>
        <a:ext cx="50928" cy="50928"/>
      </dsp:txXfrm>
    </dsp:sp>
    <dsp:sp modelId="{E3F8EBE6-F572-48F2-83CE-C1DC35D3DBAE}">
      <dsp:nvSpPr>
        <dsp:cNvPr id="0" name=""/>
        <dsp:cNvSpPr/>
      </dsp:nvSpPr>
      <dsp:spPr>
        <a:xfrm>
          <a:off x="3168253" y="1890786"/>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6535" y="1899068"/>
        <a:ext cx="548982" cy="2662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791546"/>
          <a:ext cx="1182439" cy="5912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Credit</a:t>
          </a:r>
          <a:br>
            <a:rPr lang="en-US" sz="1900" kern="1200" dirty="0"/>
          </a:br>
          <a:r>
            <a:rPr lang="en-US" sz="1900" kern="1200" dirty="0"/>
            <a:t>Approval</a:t>
          </a:r>
        </a:p>
      </dsp:txBody>
      <dsp:txXfrm>
        <a:off x="17316" y="808862"/>
        <a:ext cx="1147807" cy="556587"/>
      </dsp:txXfrm>
    </dsp:sp>
    <dsp:sp modelId="{906EDC7A-0D71-4D4B-BA38-915370AA5ADA}">
      <dsp:nvSpPr>
        <dsp:cNvPr id="0" name=""/>
        <dsp:cNvSpPr/>
      </dsp:nvSpPr>
      <dsp:spPr>
        <a:xfrm rot="19053954">
          <a:off x="1098281" y="850425"/>
          <a:ext cx="642555" cy="39902"/>
        </a:xfrm>
        <a:custGeom>
          <a:avLst/>
          <a:gdLst/>
          <a:ahLst/>
          <a:cxnLst/>
          <a:rect l="0" t="0" r="0" b="0"/>
          <a:pathLst>
            <a:path>
              <a:moveTo>
                <a:pt x="0" y="19951"/>
              </a:moveTo>
              <a:lnTo>
                <a:pt x="642555" y="199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3495" y="854313"/>
        <a:ext cx="32127" cy="32127"/>
      </dsp:txXfrm>
    </dsp:sp>
    <dsp:sp modelId="{73BB7357-1A7B-4050-88C4-790ADBCB625D}">
      <dsp:nvSpPr>
        <dsp:cNvPr id="0" name=""/>
        <dsp:cNvSpPr/>
      </dsp:nvSpPr>
      <dsp:spPr>
        <a:xfrm>
          <a:off x="1656680" y="357987"/>
          <a:ext cx="1182439" cy="5912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Income &lt;40k</a:t>
          </a:r>
        </a:p>
      </dsp:txBody>
      <dsp:txXfrm>
        <a:off x="1673996" y="375303"/>
        <a:ext cx="1147807" cy="556587"/>
      </dsp:txXfrm>
    </dsp:sp>
    <dsp:sp modelId="{2951EFB9-CA63-48AD-A351-B1EC841ED46A}">
      <dsp:nvSpPr>
        <dsp:cNvPr id="0" name=""/>
        <dsp:cNvSpPr/>
      </dsp:nvSpPr>
      <dsp:spPr>
        <a:xfrm rot="19457599">
          <a:off x="2784371" y="463670"/>
          <a:ext cx="582471" cy="39902"/>
        </a:xfrm>
        <a:custGeom>
          <a:avLst/>
          <a:gdLst/>
          <a:ahLst/>
          <a:cxnLst/>
          <a:rect l="0" t="0" r="0" b="0"/>
          <a:pathLst>
            <a:path>
              <a:moveTo>
                <a:pt x="0" y="19951"/>
              </a:moveTo>
              <a:lnTo>
                <a:pt x="582471" y="199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1045" y="469059"/>
        <a:ext cx="29123" cy="29123"/>
      </dsp:txXfrm>
    </dsp:sp>
    <dsp:sp modelId="{A40036BC-E5D6-446C-80F6-C7A4B80883DA}">
      <dsp:nvSpPr>
        <dsp:cNvPr id="0" name=""/>
        <dsp:cNvSpPr/>
      </dsp:nvSpPr>
      <dsp:spPr>
        <a:xfrm>
          <a:off x="3312095" y="18036"/>
          <a:ext cx="1182439" cy="5912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Debt &gt;20%</a:t>
          </a:r>
        </a:p>
      </dsp:txBody>
      <dsp:txXfrm>
        <a:off x="3329411" y="35352"/>
        <a:ext cx="1147807" cy="556587"/>
      </dsp:txXfrm>
    </dsp:sp>
    <dsp:sp modelId="{F6E4463E-7AB1-40C6-9184-A50DB147E61E}">
      <dsp:nvSpPr>
        <dsp:cNvPr id="0" name=""/>
        <dsp:cNvSpPr/>
      </dsp:nvSpPr>
      <dsp:spPr>
        <a:xfrm rot="2142401">
          <a:off x="2784371" y="803621"/>
          <a:ext cx="582471" cy="39902"/>
        </a:xfrm>
        <a:custGeom>
          <a:avLst/>
          <a:gdLst/>
          <a:ahLst/>
          <a:cxnLst/>
          <a:rect l="0" t="0" r="0" b="0"/>
          <a:pathLst>
            <a:path>
              <a:moveTo>
                <a:pt x="0" y="19951"/>
              </a:moveTo>
              <a:lnTo>
                <a:pt x="582471" y="199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1045" y="809011"/>
        <a:ext cx="29123" cy="29123"/>
      </dsp:txXfrm>
    </dsp:sp>
    <dsp:sp modelId="{B110B952-0C9F-4163-9C30-E699F6BC7E5B}">
      <dsp:nvSpPr>
        <dsp:cNvPr id="0" name=""/>
        <dsp:cNvSpPr/>
      </dsp:nvSpPr>
      <dsp:spPr>
        <a:xfrm>
          <a:off x="3312095" y="697938"/>
          <a:ext cx="1182439" cy="5912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Debt &lt;20%</a:t>
          </a:r>
        </a:p>
      </dsp:txBody>
      <dsp:txXfrm>
        <a:off x="3329411" y="715254"/>
        <a:ext cx="1147807" cy="556587"/>
      </dsp:txXfrm>
    </dsp:sp>
    <dsp:sp modelId="{9BCABDBA-7F17-4ABD-88F5-05078D8F9D3D}">
      <dsp:nvSpPr>
        <dsp:cNvPr id="0" name=""/>
        <dsp:cNvSpPr/>
      </dsp:nvSpPr>
      <dsp:spPr>
        <a:xfrm rot="3773245">
          <a:off x="899262" y="1530328"/>
          <a:ext cx="1040594" cy="39902"/>
        </a:xfrm>
        <a:custGeom>
          <a:avLst/>
          <a:gdLst/>
          <a:ahLst/>
          <a:cxnLst/>
          <a:rect l="0" t="0" r="0" b="0"/>
          <a:pathLst>
            <a:path>
              <a:moveTo>
                <a:pt x="0" y="19951"/>
              </a:moveTo>
              <a:lnTo>
                <a:pt x="1040594" y="199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3545" y="1524264"/>
        <a:ext cx="52029" cy="52029"/>
      </dsp:txXfrm>
    </dsp:sp>
    <dsp:sp modelId="{CB8FFB81-E4E3-43C3-8CF6-A920227023D6}">
      <dsp:nvSpPr>
        <dsp:cNvPr id="0" name=""/>
        <dsp:cNvSpPr/>
      </dsp:nvSpPr>
      <dsp:spPr>
        <a:xfrm>
          <a:off x="1656680" y="1717792"/>
          <a:ext cx="1182439" cy="5912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Income &gt;40k</a:t>
          </a:r>
        </a:p>
      </dsp:txBody>
      <dsp:txXfrm>
        <a:off x="1673996" y="1735108"/>
        <a:ext cx="1147807" cy="556587"/>
      </dsp:txXfrm>
    </dsp:sp>
    <dsp:sp modelId="{FE373A7E-3635-4340-9347-46B6BFBFD200}">
      <dsp:nvSpPr>
        <dsp:cNvPr id="0" name=""/>
        <dsp:cNvSpPr/>
      </dsp:nvSpPr>
      <dsp:spPr>
        <a:xfrm rot="19457599">
          <a:off x="2784371" y="1823475"/>
          <a:ext cx="582471" cy="39902"/>
        </a:xfrm>
        <a:custGeom>
          <a:avLst/>
          <a:gdLst/>
          <a:ahLst/>
          <a:cxnLst/>
          <a:rect l="0" t="0" r="0" b="0"/>
          <a:pathLst>
            <a:path>
              <a:moveTo>
                <a:pt x="0" y="19951"/>
              </a:moveTo>
              <a:lnTo>
                <a:pt x="582471" y="199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1045" y="1828865"/>
        <a:ext cx="29123" cy="29123"/>
      </dsp:txXfrm>
    </dsp:sp>
    <dsp:sp modelId="{3DC07AF5-D86B-4C94-B519-7A6277D2FBCD}">
      <dsp:nvSpPr>
        <dsp:cNvPr id="0" name=""/>
        <dsp:cNvSpPr/>
      </dsp:nvSpPr>
      <dsp:spPr>
        <a:xfrm>
          <a:off x="3312095" y="1377841"/>
          <a:ext cx="1182439" cy="5912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Debt &gt;20%</a:t>
          </a:r>
        </a:p>
      </dsp:txBody>
      <dsp:txXfrm>
        <a:off x="3329411" y="1395157"/>
        <a:ext cx="1147807" cy="556587"/>
      </dsp:txXfrm>
    </dsp:sp>
    <dsp:sp modelId="{9D22EEE4-FF93-4FD7-9762-7F90B9B2174D}">
      <dsp:nvSpPr>
        <dsp:cNvPr id="0" name=""/>
        <dsp:cNvSpPr/>
      </dsp:nvSpPr>
      <dsp:spPr>
        <a:xfrm rot="2142401">
          <a:off x="2784371" y="2163427"/>
          <a:ext cx="582471" cy="39902"/>
        </a:xfrm>
        <a:custGeom>
          <a:avLst/>
          <a:gdLst/>
          <a:ahLst/>
          <a:cxnLst/>
          <a:rect l="0" t="0" r="0" b="0"/>
          <a:pathLst>
            <a:path>
              <a:moveTo>
                <a:pt x="0" y="19951"/>
              </a:moveTo>
              <a:lnTo>
                <a:pt x="582471" y="199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1045" y="2168816"/>
        <a:ext cx="29123" cy="29123"/>
      </dsp:txXfrm>
    </dsp:sp>
    <dsp:sp modelId="{DD8EF61D-0D20-4705-AB55-535AF47A94C5}">
      <dsp:nvSpPr>
        <dsp:cNvPr id="0" name=""/>
        <dsp:cNvSpPr/>
      </dsp:nvSpPr>
      <dsp:spPr>
        <a:xfrm>
          <a:off x="3312095" y="2057744"/>
          <a:ext cx="1182439" cy="5912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Debt &lt;20%</a:t>
          </a:r>
        </a:p>
      </dsp:txBody>
      <dsp:txXfrm>
        <a:off x="3329411" y="2075060"/>
        <a:ext cx="1147807" cy="556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346F-B22F-4C0B-A65D-E96CCC37EF5F}">
      <dsp:nvSpPr>
        <dsp:cNvPr id="0" name=""/>
        <dsp:cNvSpPr/>
      </dsp:nvSpPr>
      <dsp:spPr>
        <a:xfrm>
          <a:off x="0" y="433380"/>
          <a:ext cx="6324600" cy="136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499872" rIns="4908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How do sales compare in two different stores in the same state?</a:t>
          </a:r>
        </a:p>
      </dsp:txBody>
      <dsp:txXfrm>
        <a:off x="0" y="433380"/>
        <a:ext cx="6324600" cy="1360800"/>
      </dsp:txXfrm>
    </dsp:sp>
    <dsp:sp modelId="{2C057CBC-4276-4358-AC45-5314FEE85A05}">
      <dsp:nvSpPr>
        <dsp:cNvPr id="0" name=""/>
        <dsp:cNvSpPr/>
      </dsp:nvSpPr>
      <dsp:spPr>
        <a:xfrm>
          <a:off x="316230" y="79140"/>
          <a:ext cx="4427220"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066800">
            <a:lnSpc>
              <a:spcPct val="90000"/>
            </a:lnSpc>
            <a:spcBef>
              <a:spcPct val="0"/>
            </a:spcBef>
            <a:spcAft>
              <a:spcPct val="35000"/>
            </a:spcAft>
            <a:buNone/>
          </a:pPr>
          <a:r>
            <a:rPr lang="en-US" sz="2400" kern="1200" dirty="0"/>
            <a:t>Sales analysis</a:t>
          </a:r>
        </a:p>
      </dsp:txBody>
      <dsp:txXfrm>
        <a:off x="350815" y="113725"/>
        <a:ext cx="4358050" cy="639310"/>
      </dsp:txXfrm>
    </dsp:sp>
    <dsp:sp modelId="{3644B952-0175-443E-A549-8AC32D07C608}">
      <dsp:nvSpPr>
        <dsp:cNvPr id="0" name=""/>
        <dsp:cNvSpPr/>
      </dsp:nvSpPr>
      <dsp:spPr>
        <a:xfrm>
          <a:off x="0" y="2278020"/>
          <a:ext cx="6324600" cy="13608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499872" rIns="4908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Which product lines are the highest revenue producers this year?</a:t>
          </a:r>
        </a:p>
      </dsp:txBody>
      <dsp:txXfrm>
        <a:off x="0" y="2278020"/>
        <a:ext cx="6324600" cy="1360800"/>
      </dsp:txXfrm>
    </dsp:sp>
    <dsp:sp modelId="{9E46D764-DF36-4AB6-8371-E8BE5EDD58B2}">
      <dsp:nvSpPr>
        <dsp:cNvPr id="0" name=""/>
        <dsp:cNvSpPr/>
      </dsp:nvSpPr>
      <dsp:spPr>
        <a:xfrm>
          <a:off x="316230" y="1923780"/>
          <a:ext cx="4427220" cy="7084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066800">
            <a:lnSpc>
              <a:spcPct val="90000"/>
            </a:lnSpc>
            <a:spcBef>
              <a:spcPct val="0"/>
            </a:spcBef>
            <a:spcAft>
              <a:spcPct val="35000"/>
            </a:spcAft>
            <a:buNone/>
          </a:pPr>
          <a:r>
            <a:rPr lang="en-US" sz="2400" kern="1200" dirty="0"/>
            <a:t>Profitability analysis</a:t>
          </a:r>
        </a:p>
      </dsp:txBody>
      <dsp:txXfrm>
        <a:off x="350815" y="1958365"/>
        <a:ext cx="4358050" cy="639310"/>
      </dsp:txXfrm>
    </dsp:sp>
    <dsp:sp modelId="{B4D6E0F4-3E14-4576-8D8C-9CD2C84C8DCB}">
      <dsp:nvSpPr>
        <dsp:cNvPr id="0" name=""/>
        <dsp:cNvSpPr/>
      </dsp:nvSpPr>
      <dsp:spPr>
        <a:xfrm>
          <a:off x="0" y="4122660"/>
          <a:ext cx="6324600" cy="136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499872" rIns="4908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Did salesperson X meet this quarter’s target? </a:t>
          </a:r>
        </a:p>
      </dsp:txBody>
      <dsp:txXfrm>
        <a:off x="0" y="4122660"/>
        <a:ext cx="6324600" cy="1360800"/>
      </dsp:txXfrm>
    </dsp:sp>
    <dsp:sp modelId="{37113FE5-59BF-4C3D-B624-BEBBFA9A84BC}">
      <dsp:nvSpPr>
        <dsp:cNvPr id="0" name=""/>
        <dsp:cNvSpPr/>
      </dsp:nvSpPr>
      <dsp:spPr>
        <a:xfrm>
          <a:off x="316230" y="3768420"/>
          <a:ext cx="4427220" cy="7084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066800">
            <a:lnSpc>
              <a:spcPct val="90000"/>
            </a:lnSpc>
            <a:spcBef>
              <a:spcPct val="0"/>
            </a:spcBef>
            <a:spcAft>
              <a:spcPct val="35000"/>
            </a:spcAft>
            <a:buNone/>
          </a:pPr>
          <a:r>
            <a:rPr lang="en-US" sz="2400" kern="1200" dirty="0"/>
            <a:t>Sales force analysis</a:t>
          </a:r>
        </a:p>
      </dsp:txBody>
      <dsp:txXfrm>
        <a:off x="350815" y="3803005"/>
        <a:ext cx="4358050" cy="6393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595" y="1077813"/>
          <a:ext cx="565546" cy="282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Credit</a:t>
          </a:r>
          <a:br>
            <a:rPr lang="en-US" sz="900" kern="1200" dirty="0"/>
          </a:br>
          <a:r>
            <a:rPr lang="en-US" sz="900" kern="1200" dirty="0"/>
            <a:t>Approval</a:t>
          </a:r>
        </a:p>
      </dsp:txBody>
      <dsp:txXfrm>
        <a:off x="8877" y="1086095"/>
        <a:ext cx="548982" cy="266209"/>
      </dsp:txXfrm>
    </dsp:sp>
    <dsp:sp modelId="{C6405F48-268C-4A9E-8C6B-EA7912642D7B}">
      <dsp:nvSpPr>
        <dsp:cNvPr id="0" name=""/>
        <dsp:cNvSpPr/>
      </dsp:nvSpPr>
      <dsp:spPr>
        <a:xfrm rot="17500715">
          <a:off x="373053" y="924222"/>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919349"/>
        <a:ext cx="30619" cy="30619"/>
      </dsp:txXfrm>
    </dsp:sp>
    <dsp:sp modelId="{1E65E39D-395D-4BD0-8D0A-DECF2AB935E9}">
      <dsp:nvSpPr>
        <dsp:cNvPr id="0" name=""/>
        <dsp:cNvSpPr/>
      </dsp:nvSpPr>
      <dsp:spPr>
        <a:xfrm>
          <a:off x="792360" y="508731"/>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&lt;40k</a:t>
          </a:r>
        </a:p>
      </dsp:txBody>
      <dsp:txXfrm>
        <a:off x="800642" y="517013"/>
        <a:ext cx="548982" cy="266209"/>
      </dsp:txXfrm>
    </dsp:sp>
    <dsp:sp modelId="{8BDEEA43-5C2A-4BBE-99A5-44DEB7CB861C}">
      <dsp:nvSpPr>
        <dsp:cNvPr id="0" name=""/>
        <dsp:cNvSpPr/>
      </dsp:nvSpPr>
      <dsp:spPr>
        <a:xfrm rot="18770822">
          <a:off x="1304690" y="517735"/>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519856"/>
        <a:ext cx="16632" cy="16632"/>
      </dsp:txXfrm>
    </dsp:sp>
    <dsp:sp modelId="{6094D736-4F16-42FC-9437-D37BB023D5EA}">
      <dsp:nvSpPr>
        <dsp:cNvPr id="0" name=""/>
        <dsp:cNvSpPr/>
      </dsp:nvSpPr>
      <dsp:spPr>
        <a:xfrm>
          <a:off x="1584126" y="264839"/>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273121"/>
        <a:ext cx="548982" cy="266209"/>
      </dsp:txXfrm>
    </dsp:sp>
    <dsp:sp modelId="{EACB761D-2A2E-4784-B4CF-BBD5780F5023}">
      <dsp:nvSpPr>
        <dsp:cNvPr id="0" name=""/>
        <dsp:cNvSpPr/>
      </dsp:nvSpPr>
      <dsp:spPr>
        <a:xfrm>
          <a:off x="2149673" y="395789"/>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380761"/>
        <a:ext cx="50928" cy="50928"/>
      </dsp:txXfrm>
    </dsp:sp>
    <dsp:sp modelId="{E090B741-3BDB-4968-B042-3EDAEB5B7930}">
      <dsp:nvSpPr>
        <dsp:cNvPr id="0" name=""/>
        <dsp:cNvSpPr/>
      </dsp:nvSpPr>
      <dsp:spPr>
        <a:xfrm>
          <a:off x="3168253" y="26483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6535" y="273121"/>
        <a:ext cx="548982" cy="266209"/>
      </dsp:txXfrm>
    </dsp:sp>
    <dsp:sp modelId="{B82998E9-B1CD-485F-8B4B-06888B1A28C4}">
      <dsp:nvSpPr>
        <dsp:cNvPr id="0" name=""/>
        <dsp:cNvSpPr/>
      </dsp:nvSpPr>
      <dsp:spPr>
        <a:xfrm rot="2829178">
          <a:off x="1304690" y="761627"/>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763748"/>
        <a:ext cx="16632" cy="16632"/>
      </dsp:txXfrm>
    </dsp:sp>
    <dsp:sp modelId="{A031128D-C55E-42DA-B8A2-D382735EF23E}">
      <dsp:nvSpPr>
        <dsp:cNvPr id="0" name=""/>
        <dsp:cNvSpPr/>
      </dsp:nvSpPr>
      <dsp:spPr>
        <a:xfrm>
          <a:off x="1584126" y="752623"/>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760905"/>
        <a:ext cx="548982" cy="266209"/>
      </dsp:txXfrm>
    </dsp:sp>
    <dsp:sp modelId="{02AF2611-39C0-4EF8-B9AF-5E15D80097BE}">
      <dsp:nvSpPr>
        <dsp:cNvPr id="0" name=""/>
        <dsp:cNvSpPr/>
      </dsp:nvSpPr>
      <dsp:spPr>
        <a:xfrm rot="19457599">
          <a:off x="2123488" y="802276"/>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805748"/>
        <a:ext cx="13929" cy="13929"/>
      </dsp:txXfrm>
    </dsp:sp>
    <dsp:sp modelId="{008EB790-8EB0-4D82-BE0A-84C63F787288}">
      <dsp:nvSpPr>
        <dsp:cNvPr id="0" name=""/>
        <dsp:cNvSpPr/>
      </dsp:nvSpPr>
      <dsp:spPr>
        <a:xfrm>
          <a:off x="2375892" y="590029"/>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598311"/>
        <a:ext cx="548982" cy="266209"/>
      </dsp:txXfrm>
    </dsp:sp>
    <dsp:sp modelId="{3D3532D1-1FDA-4F24-AE90-3866BC16A43D}">
      <dsp:nvSpPr>
        <dsp:cNvPr id="0" name=""/>
        <dsp:cNvSpPr/>
      </dsp:nvSpPr>
      <dsp:spPr>
        <a:xfrm>
          <a:off x="2941439" y="72097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725760"/>
        <a:ext cx="11310" cy="11310"/>
      </dsp:txXfrm>
    </dsp:sp>
    <dsp:sp modelId="{DE93B5F2-1CA6-40F3-B124-24CBDE452C7F}">
      <dsp:nvSpPr>
        <dsp:cNvPr id="0" name=""/>
        <dsp:cNvSpPr/>
      </dsp:nvSpPr>
      <dsp:spPr>
        <a:xfrm>
          <a:off x="3167657" y="59002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598311"/>
        <a:ext cx="548982" cy="266209"/>
      </dsp:txXfrm>
    </dsp:sp>
    <dsp:sp modelId="{AF10D516-4F6C-4D46-86A1-9C1986C13320}">
      <dsp:nvSpPr>
        <dsp:cNvPr id="0" name=""/>
        <dsp:cNvSpPr/>
      </dsp:nvSpPr>
      <dsp:spPr>
        <a:xfrm rot="2142401">
          <a:off x="2123488" y="964870"/>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968343"/>
        <a:ext cx="13929" cy="13929"/>
      </dsp:txXfrm>
    </dsp:sp>
    <dsp:sp modelId="{99764013-9FFE-483E-9A94-8E74B88EB45B}">
      <dsp:nvSpPr>
        <dsp:cNvPr id="0" name=""/>
        <dsp:cNvSpPr/>
      </dsp:nvSpPr>
      <dsp:spPr>
        <a:xfrm>
          <a:off x="2375892" y="91521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923500"/>
        <a:ext cx="548982" cy="266209"/>
      </dsp:txXfrm>
    </dsp:sp>
    <dsp:sp modelId="{924C8F9A-D7B2-4767-8617-AD5D4A0F8C82}">
      <dsp:nvSpPr>
        <dsp:cNvPr id="0" name=""/>
        <dsp:cNvSpPr/>
      </dsp:nvSpPr>
      <dsp:spPr>
        <a:xfrm>
          <a:off x="2941439" y="104616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050949"/>
        <a:ext cx="11310" cy="11310"/>
      </dsp:txXfrm>
    </dsp:sp>
    <dsp:sp modelId="{4C14E865-13AF-43EC-93E8-957E72C167D9}">
      <dsp:nvSpPr>
        <dsp:cNvPr id="0" name=""/>
        <dsp:cNvSpPr/>
      </dsp:nvSpPr>
      <dsp:spPr>
        <a:xfrm>
          <a:off x="3167657" y="91521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923500"/>
        <a:ext cx="548982" cy="266209"/>
      </dsp:txXfrm>
    </dsp:sp>
    <dsp:sp modelId="{07085415-AD02-4837-A819-DF8503991B40}">
      <dsp:nvSpPr>
        <dsp:cNvPr id="0" name=""/>
        <dsp:cNvSpPr/>
      </dsp:nvSpPr>
      <dsp:spPr>
        <a:xfrm rot="4099285">
          <a:off x="373053" y="1493303"/>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1488430"/>
        <a:ext cx="30619" cy="30619"/>
      </dsp:txXfrm>
    </dsp:sp>
    <dsp:sp modelId="{7EBAE2C6-1480-46C8-900C-5102293148B2}">
      <dsp:nvSpPr>
        <dsp:cNvPr id="0" name=""/>
        <dsp:cNvSpPr/>
      </dsp:nvSpPr>
      <dsp:spPr>
        <a:xfrm>
          <a:off x="792360" y="1646894"/>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&gt;40k</a:t>
          </a:r>
        </a:p>
      </dsp:txBody>
      <dsp:txXfrm>
        <a:off x="800642" y="1655176"/>
        <a:ext cx="548982" cy="266209"/>
      </dsp:txXfrm>
    </dsp:sp>
    <dsp:sp modelId="{72B1FC09-0EBA-4985-8788-8F4656152A7F}">
      <dsp:nvSpPr>
        <dsp:cNvPr id="0" name=""/>
        <dsp:cNvSpPr/>
      </dsp:nvSpPr>
      <dsp:spPr>
        <a:xfrm rot="18770822">
          <a:off x="1304690" y="1655898"/>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658019"/>
        <a:ext cx="16632" cy="16632"/>
      </dsp:txXfrm>
    </dsp:sp>
    <dsp:sp modelId="{B81631BF-0964-4936-A9DE-5CF3C23A1D51}">
      <dsp:nvSpPr>
        <dsp:cNvPr id="0" name=""/>
        <dsp:cNvSpPr/>
      </dsp:nvSpPr>
      <dsp:spPr>
        <a:xfrm>
          <a:off x="1584126" y="1403002"/>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1411284"/>
        <a:ext cx="548982" cy="266209"/>
      </dsp:txXfrm>
    </dsp:sp>
    <dsp:sp modelId="{E3B49C02-92DF-4E0E-9C64-BFDA4F6C8C57}">
      <dsp:nvSpPr>
        <dsp:cNvPr id="0" name=""/>
        <dsp:cNvSpPr/>
      </dsp:nvSpPr>
      <dsp:spPr>
        <a:xfrm rot="19457599">
          <a:off x="2123488" y="1452655"/>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456127"/>
        <a:ext cx="13929" cy="13929"/>
      </dsp:txXfrm>
    </dsp:sp>
    <dsp:sp modelId="{F532FF76-9233-4C88-8EB8-C57298DE75BC}">
      <dsp:nvSpPr>
        <dsp:cNvPr id="0" name=""/>
        <dsp:cNvSpPr/>
      </dsp:nvSpPr>
      <dsp:spPr>
        <a:xfrm>
          <a:off x="2375892" y="124040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1248690"/>
        <a:ext cx="548982" cy="266209"/>
      </dsp:txXfrm>
    </dsp:sp>
    <dsp:sp modelId="{3D002938-9580-4C37-A937-06EE1FF34007}">
      <dsp:nvSpPr>
        <dsp:cNvPr id="0" name=""/>
        <dsp:cNvSpPr/>
      </dsp:nvSpPr>
      <dsp:spPr>
        <a:xfrm>
          <a:off x="2941439" y="137135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376139"/>
        <a:ext cx="11310" cy="11310"/>
      </dsp:txXfrm>
    </dsp:sp>
    <dsp:sp modelId="{D9495291-86EC-4DCD-BB10-24DC98844A58}">
      <dsp:nvSpPr>
        <dsp:cNvPr id="0" name=""/>
        <dsp:cNvSpPr/>
      </dsp:nvSpPr>
      <dsp:spPr>
        <a:xfrm>
          <a:off x="3167657" y="124040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1248690"/>
        <a:ext cx="548982" cy="266209"/>
      </dsp:txXfrm>
    </dsp:sp>
    <dsp:sp modelId="{0A6EA505-89C7-49FD-ABE4-44B8C87A9F43}">
      <dsp:nvSpPr>
        <dsp:cNvPr id="0" name=""/>
        <dsp:cNvSpPr/>
      </dsp:nvSpPr>
      <dsp:spPr>
        <a:xfrm rot="2142401">
          <a:off x="2123488" y="1615249"/>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618722"/>
        <a:ext cx="13929" cy="13929"/>
      </dsp:txXfrm>
    </dsp:sp>
    <dsp:sp modelId="{BCBAD13F-9F36-4A76-ACBF-38324C9DFD1E}">
      <dsp:nvSpPr>
        <dsp:cNvPr id="0" name=""/>
        <dsp:cNvSpPr/>
      </dsp:nvSpPr>
      <dsp:spPr>
        <a:xfrm>
          <a:off x="2375892" y="1565597"/>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1573879"/>
        <a:ext cx="548982" cy="266209"/>
      </dsp:txXfrm>
    </dsp:sp>
    <dsp:sp modelId="{FEC367EC-C7CC-46E0-8F0B-F4EB017F4B25}">
      <dsp:nvSpPr>
        <dsp:cNvPr id="0" name=""/>
        <dsp:cNvSpPr/>
      </dsp:nvSpPr>
      <dsp:spPr>
        <a:xfrm>
          <a:off x="2941439" y="169654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701328"/>
        <a:ext cx="11310" cy="11310"/>
      </dsp:txXfrm>
    </dsp:sp>
    <dsp:sp modelId="{DD75CFEB-5D5C-464E-B857-D28B066AE2E1}">
      <dsp:nvSpPr>
        <dsp:cNvPr id="0" name=""/>
        <dsp:cNvSpPr/>
      </dsp:nvSpPr>
      <dsp:spPr>
        <a:xfrm>
          <a:off x="3167657" y="1565597"/>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1573879"/>
        <a:ext cx="548982" cy="266209"/>
      </dsp:txXfrm>
    </dsp:sp>
    <dsp:sp modelId="{7F4C7A20-7D9B-4C87-80B4-7508EB7EED52}">
      <dsp:nvSpPr>
        <dsp:cNvPr id="0" name=""/>
        <dsp:cNvSpPr/>
      </dsp:nvSpPr>
      <dsp:spPr>
        <a:xfrm rot="2829178">
          <a:off x="1304690" y="1899790"/>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901911"/>
        <a:ext cx="16632" cy="16632"/>
      </dsp:txXfrm>
    </dsp:sp>
    <dsp:sp modelId="{F8179C33-7069-4902-8E2C-2F20E46E8782}">
      <dsp:nvSpPr>
        <dsp:cNvPr id="0" name=""/>
        <dsp:cNvSpPr/>
      </dsp:nvSpPr>
      <dsp:spPr>
        <a:xfrm>
          <a:off x="1584126" y="1890786"/>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1899068"/>
        <a:ext cx="548982" cy="266209"/>
      </dsp:txXfrm>
    </dsp:sp>
    <dsp:sp modelId="{306F450E-2B81-4A6B-9207-B97384612F41}">
      <dsp:nvSpPr>
        <dsp:cNvPr id="0" name=""/>
        <dsp:cNvSpPr/>
      </dsp:nvSpPr>
      <dsp:spPr>
        <a:xfrm>
          <a:off x="2149673" y="2021736"/>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2006709"/>
        <a:ext cx="50928" cy="50928"/>
      </dsp:txXfrm>
    </dsp:sp>
    <dsp:sp modelId="{E3F8EBE6-F572-48F2-83CE-C1DC35D3DBAE}">
      <dsp:nvSpPr>
        <dsp:cNvPr id="0" name=""/>
        <dsp:cNvSpPr/>
      </dsp:nvSpPr>
      <dsp:spPr>
        <a:xfrm>
          <a:off x="3168253" y="1890786"/>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6535" y="1899068"/>
        <a:ext cx="548982" cy="2662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388745"/>
          <a:ext cx="876988" cy="438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Credit</a:t>
          </a:r>
          <a:br>
            <a:rPr lang="en-US" sz="1400" kern="1200" dirty="0"/>
          </a:br>
          <a:r>
            <a:rPr lang="en-US" sz="1400" kern="1200" dirty="0"/>
            <a:t>Approval</a:t>
          </a:r>
        </a:p>
      </dsp:txBody>
      <dsp:txXfrm>
        <a:off x="12843" y="1401588"/>
        <a:ext cx="851302" cy="412808"/>
      </dsp:txXfrm>
    </dsp:sp>
    <dsp:sp modelId="{906EDC7A-0D71-4D4B-BA38-915370AA5ADA}">
      <dsp:nvSpPr>
        <dsp:cNvPr id="0" name=""/>
        <dsp:cNvSpPr/>
      </dsp:nvSpPr>
      <dsp:spPr>
        <a:xfrm rot="17803529">
          <a:off x="661426" y="1247092"/>
          <a:ext cx="783457" cy="22038"/>
        </a:xfrm>
        <a:custGeom>
          <a:avLst/>
          <a:gdLst/>
          <a:ahLst/>
          <a:cxnLst/>
          <a:rect l="0" t="0" r="0" b="0"/>
          <a:pathLst>
            <a:path>
              <a:moveTo>
                <a:pt x="0" y="11019"/>
              </a:moveTo>
              <a:lnTo>
                <a:pt x="783457" y="110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3568" y="1238525"/>
        <a:ext cx="39172" cy="39172"/>
      </dsp:txXfrm>
    </dsp:sp>
    <dsp:sp modelId="{73BB7357-1A7B-4050-88C4-790ADBCB625D}">
      <dsp:nvSpPr>
        <dsp:cNvPr id="0" name=""/>
        <dsp:cNvSpPr/>
      </dsp:nvSpPr>
      <dsp:spPr>
        <a:xfrm>
          <a:off x="1229322" y="688983"/>
          <a:ext cx="876988" cy="4384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Income &lt;40k</a:t>
          </a:r>
        </a:p>
      </dsp:txBody>
      <dsp:txXfrm>
        <a:off x="1242165" y="701826"/>
        <a:ext cx="851302" cy="412808"/>
      </dsp:txXfrm>
    </dsp:sp>
    <dsp:sp modelId="{2951EFB9-CA63-48AD-A351-B1EC841ED46A}">
      <dsp:nvSpPr>
        <dsp:cNvPr id="0" name=""/>
        <dsp:cNvSpPr/>
      </dsp:nvSpPr>
      <dsp:spPr>
        <a:xfrm rot="18770822">
          <a:off x="2023786" y="708110"/>
          <a:ext cx="515842" cy="22038"/>
        </a:xfrm>
        <a:custGeom>
          <a:avLst/>
          <a:gdLst/>
          <a:ahLst/>
          <a:cxnLst/>
          <a:rect l="0" t="0" r="0" b="0"/>
          <a:pathLst>
            <a:path>
              <a:moveTo>
                <a:pt x="0" y="11019"/>
              </a:moveTo>
              <a:lnTo>
                <a:pt x="515842" y="11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812" y="706233"/>
        <a:ext cx="25792" cy="25792"/>
      </dsp:txXfrm>
    </dsp:sp>
    <dsp:sp modelId="{A40036BC-E5D6-446C-80F6-C7A4B80883DA}">
      <dsp:nvSpPr>
        <dsp:cNvPr id="0" name=""/>
        <dsp:cNvSpPr/>
      </dsp:nvSpPr>
      <dsp:spPr>
        <a:xfrm>
          <a:off x="2457105" y="310782"/>
          <a:ext cx="876988" cy="4384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Debt &gt;20%</a:t>
          </a:r>
        </a:p>
      </dsp:txBody>
      <dsp:txXfrm>
        <a:off x="2469948" y="323625"/>
        <a:ext cx="851302" cy="412808"/>
      </dsp:txXfrm>
    </dsp:sp>
    <dsp:sp modelId="{0D57AE7D-6277-4AFD-8A7D-B6521F402FAC}">
      <dsp:nvSpPr>
        <dsp:cNvPr id="0" name=""/>
        <dsp:cNvSpPr/>
      </dsp:nvSpPr>
      <dsp:spPr>
        <a:xfrm rot="57">
          <a:off x="3334094" y="519023"/>
          <a:ext cx="1580117" cy="22038"/>
        </a:xfrm>
        <a:custGeom>
          <a:avLst/>
          <a:gdLst/>
          <a:ahLst/>
          <a:cxnLst/>
          <a:rect l="0" t="0" r="0" b="0"/>
          <a:pathLst>
            <a:path>
              <a:moveTo>
                <a:pt x="0" y="11019"/>
              </a:moveTo>
              <a:lnTo>
                <a:pt x="1580117"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4649" y="490539"/>
        <a:ext cx="79005" cy="79005"/>
      </dsp:txXfrm>
    </dsp:sp>
    <dsp:sp modelId="{70CFE622-9822-4AED-B673-DD47B2D762F4}">
      <dsp:nvSpPr>
        <dsp:cNvPr id="0" name=""/>
        <dsp:cNvSpPr/>
      </dsp:nvSpPr>
      <dsp:spPr>
        <a:xfrm>
          <a:off x="4914211" y="310808"/>
          <a:ext cx="876988" cy="4384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Default</a:t>
          </a:r>
        </a:p>
      </dsp:txBody>
      <dsp:txXfrm>
        <a:off x="4927054" y="323651"/>
        <a:ext cx="851302" cy="412808"/>
      </dsp:txXfrm>
    </dsp:sp>
    <dsp:sp modelId="{F6E4463E-7AB1-40C6-9184-A50DB147E61E}">
      <dsp:nvSpPr>
        <dsp:cNvPr id="0" name=""/>
        <dsp:cNvSpPr/>
      </dsp:nvSpPr>
      <dsp:spPr>
        <a:xfrm rot="2829178">
          <a:off x="2023786" y="1086311"/>
          <a:ext cx="515842" cy="22038"/>
        </a:xfrm>
        <a:custGeom>
          <a:avLst/>
          <a:gdLst/>
          <a:ahLst/>
          <a:cxnLst/>
          <a:rect l="0" t="0" r="0" b="0"/>
          <a:pathLst>
            <a:path>
              <a:moveTo>
                <a:pt x="0" y="11019"/>
              </a:moveTo>
              <a:lnTo>
                <a:pt x="515842" y="11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812" y="1084435"/>
        <a:ext cx="25792" cy="25792"/>
      </dsp:txXfrm>
    </dsp:sp>
    <dsp:sp modelId="{B110B952-0C9F-4163-9C30-E699F6BC7E5B}">
      <dsp:nvSpPr>
        <dsp:cNvPr id="0" name=""/>
        <dsp:cNvSpPr/>
      </dsp:nvSpPr>
      <dsp:spPr>
        <a:xfrm>
          <a:off x="2457105" y="1067184"/>
          <a:ext cx="876988" cy="4384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Debt &lt;20%</a:t>
          </a:r>
        </a:p>
      </dsp:txBody>
      <dsp:txXfrm>
        <a:off x="2469948" y="1080027"/>
        <a:ext cx="851302" cy="412808"/>
      </dsp:txXfrm>
    </dsp:sp>
    <dsp:sp modelId="{86B348EC-F8BD-4917-A3B0-428897B6BCC8}">
      <dsp:nvSpPr>
        <dsp:cNvPr id="0" name=""/>
        <dsp:cNvSpPr/>
      </dsp:nvSpPr>
      <dsp:spPr>
        <a:xfrm rot="19457599">
          <a:off x="3293488" y="1149345"/>
          <a:ext cx="432005" cy="22038"/>
        </a:xfrm>
        <a:custGeom>
          <a:avLst/>
          <a:gdLst/>
          <a:ahLst/>
          <a:cxnLst/>
          <a:rect l="0" t="0" r="0" b="0"/>
          <a:pathLst>
            <a:path>
              <a:moveTo>
                <a:pt x="0" y="11019"/>
              </a:moveTo>
              <a:lnTo>
                <a:pt x="43200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91" y="1149564"/>
        <a:ext cx="21600" cy="21600"/>
      </dsp:txXfrm>
    </dsp:sp>
    <dsp:sp modelId="{20234416-28EC-4241-BCF5-E0C7F6003066}">
      <dsp:nvSpPr>
        <dsp:cNvPr id="0" name=""/>
        <dsp:cNvSpPr/>
      </dsp:nvSpPr>
      <dsp:spPr>
        <a:xfrm>
          <a:off x="3684889" y="815050"/>
          <a:ext cx="876988" cy="4384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Owns house</a:t>
          </a:r>
        </a:p>
      </dsp:txBody>
      <dsp:txXfrm>
        <a:off x="3697732" y="827893"/>
        <a:ext cx="851302" cy="412808"/>
      </dsp:txXfrm>
    </dsp:sp>
    <dsp:sp modelId="{F0640859-70FD-45E2-89B2-966EFB26F72D}">
      <dsp:nvSpPr>
        <dsp:cNvPr id="0" name=""/>
        <dsp:cNvSpPr/>
      </dsp:nvSpPr>
      <dsp:spPr>
        <a:xfrm>
          <a:off x="4561877" y="1023278"/>
          <a:ext cx="350795" cy="22038"/>
        </a:xfrm>
        <a:custGeom>
          <a:avLst/>
          <a:gdLst/>
          <a:ahLst/>
          <a:cxnLst/>
          <a:rect l="0" t="0" r="0" b="0"/>
          <a:pathLst>
            <a:path>
              <a:moveTo>
                <a:pt x="0" y="11019"/>
              </a:moveTo>
              <a:lnTo>
                <a:pt x="35079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505" y="1025527"/>
        <a:ext cx="17539" cy="17539"/>
      </dsp:txXfrm>
    </dsp:sp>
    <dsp:sp modelId="{D2915285-78D3-4FD7-B30D-F18D871355D3}">
      <dsp:nvSpPr>
        <dsp:cNvPr id="0" name=""/>
        <dsp:cNvSpPr/>
      </dsp:nvSpPr>
      <dsp:spPr>
        <a:xfrm>
          <a:off x="4912673" y="815050"/>
          <a:ext cx="876988" cy="4384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Default</a:t>
          </a:r>
        </a:p>
      </dsp:txBody>
      <dsp:txXfrm>
        <a:off x="4925516" y="827893"/>
        <a:ext cx="851302" cy="412808"/>
      </dsp:txXfrm>
    </dsp:sp>
    <dsp:sp modelId="{EA7B220E-DA23-4680-8C80-00CBE08DC458}">
      <dsp:nvSpPr>
        <dsp:cNvPr id="0" name=""/>
        <dsp:cNvSpPr/>
      </dsp:nvSpPr>
      <dsp:spPr>
        <a:xfrm rot="2142401">
          <a:off x="3293488" y="1401479"/>
          <a:ext cx="432005" cy="22038"/>
        </a:xfrm>
        <a:custGeom>
          <a:avLst/>
          <a:gdLst/>
          <a:ahLst/>
          <a:cxnLst/>
          <a:rect l="0" t="0" r="0" b="0"/>
          <a:pathLst>
            <a:path>
              <a:moveTo>
                <a:pt x="0" y="11019"/>
              </a:moveTo>
              <a:lnTo>
                <a:pt x="43200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91" y="1401698"/>
        <a:ext cx="21600" cy="21600"/>
      </dsp:txXfrm>
    </dsp:sp>
    <dsp:sp modelId="{6584FD33-B777-4F82-B4D0-B5E46AC2C02D}">
      <dsp:nvSpPr>
        <dsp:cNvPr id="0" name=""/>
        <dsp:cNvSpPr/>
      </dsp:nvSpPr>
      <dsp:spPr>
        <a:xfrm>
          <a:off x="3684889" y="1319318"/>
          <a:ext cx="876988" cy="4384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Rents</a:t>
          </a:r>
        </a:p>
      </dsp:txBody>
      <dsp:txXfrm>
        <a:off x="3697732" y="1332161"/>
        <a:ext cx="851302" cy="412808"/>
      </dsp:txXfrm>
    </dsp:sp>
    <dsp:sp modelId="{7F788EF5-DC52-4163-B798-0DFF5CF2C276}">
      <dsp:nvSpPr>
        <dsp:cNvPr id="0" name=""/>
        <dsp:cNvSpPr/>
      </dsp:nvSpPr>
      <dsp:spPr>
        <a:xfrm>
          <a:off x="4561877" y="1527546"/>
          <a:ext cx="350795" cy="22038"/>
        </a:xfrm>
        <a:custGeom>
          <a:avLst/>
          <a:gdLst/>
          <a:ahLst/>
          <a:cxnLst/>
          <a:rect l="0" t="0" r="0" b="0"/>
          <a:pathLst>
            <a:path>
              <a:moveTo>
                <a:pt x="0" y="11019"/>
              </a:moveTo>
              <a:lnTo>
                <a:pt x="35079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505" y="1529795"/>
        <a:ext cx="17539" cy="17539"/>
      </dsp:txXfrm>
    </dsp:sp>
    <dsp:sp modelId="{3F4CF3E3-0AF7-4852-917A-846D9EF91ABA}">
      <dsp:nvSpPr>
        <dsp:cNvPr id="0" name=""/>
        <dsp:cNvSpPr/>
      </dsp:nvSpPr>
      <dsp:spPr>
        <a:xfrm>
          <a:off x="4912673" y="1319318"/>
          <a:ext cx="876988" cy="4384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Default</a:t>
          </a:r>
        </a:p>
      </dsp:txBody>
      <dsp:txXfrm>
        <a:off x="4925516" y="1332161"/>
        <a:ext cx="851302" cy="412808"/>
      </dsp:txXfrm>
    </dsp:sp>
    <dsp:sp modelId="{9BCABDBA-7F17-4ABD-88F5-05078D8F9D3D}">
      <dsp:nvSpPr>
        <dsp:cNvPr id="0" name=""/>
        <dsp:cNvSpPr/>
      </dsp:nvSpPr>
      <dsp:spPr>
        <a:xfrm rot="4301825">
          <a:off x="492187" y="2129561"/>
          <a:ext cx="1121936" cy="22038"/>
        </a:xfrm>
        <a:custGeom>
          <a:avLst/>
          <a:gdLst/>
          <a:ahLst/>
          <a:cxnLst/>
          <a:rect l="0" t="0" r="0" b="0"/>
          <a:pathLst>
            <a:path>
              <a:moveTo>
                <a:pt x="0" y="11019"/>
              </a:moveTo>
              <a:lnTo>
                <a:pt x="1121936" y="110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5106" y="2112532"/>
        <a:ext cx="56096" cy="56096"/>
      </dsp:txXfrm>
    </dsp:sp>
    <dsp:sp modelId="{CB8FFB81-E4E3-43C3-8CF6-A920227023D6}">
      <dsp:nvSpPr>
        <dsp:cNvPr id="0" name=""/>
        <dsp:cNvSpPr/>
      </dsp:nvSpPr>
      <dsp:spPr>
        <a:xfrm>
          <a:off x="1229322" y="2453922"/>
          <a:ext cx="876988" cy="4384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Income &gt;40k</a:t>
          </a:r>
        </a:p>
      </dsp:txBody>
      <dsp:txXfrm>
        <a:off x="1242165" y="2466765"/>
        <a:ext cx="851302" cy="412808"/>
      </dsp:txXfrm>
    </dsp:sp>
    <dsp:sp modelId="{FE373A7E-3635-4340-9347-46B6BFBFD200}">
      <dsp:nvSpPr>
        <dsp:cNvPr id="0" name=""/>
        <dsp:cNvSpPr/>
      </dsp:nvSpPr>
      <dsp:spPr>
        <a:xfrm rot="18770822">
          <a:off x="2023786" y="2473049"/>
          <a:ext cx="515842" cy="22038"/>
        </a:xfrm>
        <a:custGeom>
          <a:avLst/>
          <a:gdLst/>
          <a:ahLst/>
          <a:cxnLst/>
          <a:rect l="0" t="0" r="0" b="0"/>
          <a:pathLst>
            <a:path>
              <a:moveTo>
                <a:pt x="0" y="11019"/>
              </a:moveTo>
              <a:lnTo>
                <a:pt x="515842" y="11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812" y="2471172"/>
        <a:ext cx="25792" cy="25792"/>
      </dsp:txXfrm>
    </dsp:sp>
    <dsp:sp modelId="{3DC07AF5-D86B-4C94-B519-7A6277D2FBCD}">
      <dsp:nvSpPr>
        <dsp:cNvPr id="0" name=""/>
        <dsp:cNvSpPr/>
      </dsp:nvSpPr>
      <dsp:spPr>
        <a:xfrm>
          <a:off x="2457105" y="2075721"/>
          <a:ext cx="876988" cy="4384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Debt &gt;20%</a:t>
          </a:r>
        </a:p>
      </dsp:txBody>
      <dsp:txXfrm>
        <a:off x="2469948" y="2088564"/>
        <a:ext cx="851302" cy="412808"/>
      </dsp:txXfrm>
    </dsp:sp>
    <dsp:sp modelId="{BA0C878D-3867-44B7-9E66-E292FB7D0CD3}">
      <dsp:nvSpPr>
        <dsp:cNvPr id="0" name=""/>
        <dsp:cNvSpPr/>
      </dsp:nvSpPr>
      <dsp:spPr>
        <a:xfrm rot="19457599">
          <a:off x="3293488" y="2157881"/>
          <a:ext cx="432005" cy="22038"/>
        </a:xfrm>
        <a:custGeom>
          <a:avLst/>
          <a:gdLst/>
          <a:ahLst/>
          <a:cxnLst/>
          <a:rect l="0" t="0" r="0" b="0"/>
          <a:pathLst>
            <a:path>
              <a:moveTo>
                <a:pt x="0" y="11019"/>
              </a:moveTo>
              <a:lnTo>
                <a:pt x="43200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91" y="2158101"/>
        <a:ext cx="21600" cy="21600"/>
      </dsp:txXfrm>
    </dsp:sp>
    <dsp:sp modelId="{7CD5B262-0843-40A9-B018-58A5C8DBE7C6}">
      <dsp:nvSpPr>
        <dsp:cNvPr id="0" name=""/>
        <dsp:cNvSpPr/>
      </dsp:nvSpPr>
      <dsp:spPr>
        <a:xfrm>
          <a:off x="3684889" y="1823587"/>
          <a:ext cx="876988" cy="4384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Owns house</a:t>
          </a:r>
        </a:p>
      </dsp:txBody>
      <dsp:txXfrm>
        <a:off x="3697732" y="1836430"/>
        <a:ext cx="851302" cy="412808"/>
      </dsp:txXfrm>
    </dsp:sp>
    <dsp:sp modelId="{E896778B-EE3E-4BFF-9DFE-42B988C3A32F}">
      <dsp:nvSpPr>
        <dsp:cNvPr id="0" name=""/>
        <dsp:cNvSpPr/>
      </dsp:nvSpPr>
      <dsp:spPr>
        <a:xfrm>
          <a:off x="4561877" y="2031814"/>
          <a:ext cx="350795" cy="22038"/>
        </a:xfrm>
        <a:custGeom>
          <a:avLst/>
          <a:gdLst/>
          <a:ahLst/>
          <a:cxnLst/>
          <a:rect l="0" t="0" r="0" b="0"/>
          <a:pathLst>
            <a:path>
              <a:moveTo>
                <a:pt x="0" y="11019"/>
              </a:moveTo>
              <a:lnTo>
                <a:pt x="35079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505" y="2034064"/>
        <a:ext cx="17539" cy="17539"/>
      </dsp:txXfrm>
    </dsp:sp>
    <dsp:sp modelId="{9C04ADB7-7B5E-463A-A24D-8A9EBD543A34}">
      <dsp:nvSpPr>
        <dsp:cNvPr id="0" name=""/>
        <dsp:cNvSpPr/>
      </dsp:nvSpPr>
      <dsp:spPr>
        <a:xfrm>
          <a:off x="4912673" y="1823587"/>
          <a:ext cx="876988" cy="4384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Default</a:t>
          </a:r>
        </a:p>
      </dsp:txBody>
      <dsp:txXfrm>
        <a:off x="4925516" y="1836430"/>
        <a:ext cx="851302" cy="412808"/>
      </dsp:txXfrm>
    </dsp:sp>
    <dsp:sp modelId="{D773FB9E-9C8A-4167-990C-866779B960A7}">
      <dsp:nvSpPr>
        <dsp:cNvPr id="0" name=""/>
        <dsp:cNvSpPr/>
      </dsp:nvSpPr>
      <dsp:spPr>
        <a:xfrm rot="2142401">
          <a:off x="3293488" y="2410016"/>
          <a:ext cx="432005" cy="22038"/>
        </a:xfrm>
        <a:custGeom>
          <a:avLst/>
          <a:gdLst/>
          <a:ahLst/>
          <a:cxnLst/>
          <a:rect l="0" t="0" r="0" b="0"/>
          <a:pathLst>
            <a:path>
              <a:moveTo>
                <a:pt x="0" y="11019"/>
              </a:moveTo>
              <a:lnTo>
                <a:pt x="43200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8691" y="2410235"/>
        <a:ext cx="21600" cy="21600"/>
      </dsp:txXfrm>
    </dsp:sp>
    <dsp:sp modelId="{776B66B8-00FC-404C-89CC-70709C5E302B}">
      <dsp:nvSpPr>
        <dsp:cNvPr id="0" name=""/>
        <dsp:cNvSpPr/>
      </dsp:nvSpPr>
      <dsp:spPr>
        <a:xfrm>
          <a:off x="3684889" y="2327855"/>
          <a:ext cx="876988" cy="4384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Rents</a:t>
          </a:r>
        </a:p>
      </dsp:txBody>
      <dsp:txXfrm>
        <a:off x="3697732" y="2340698"/>
        <a:ext cx="851302" cy="412808"/>
      </dsp:txXfrm>
    </dsp:sp>
    <dsp:sp modelId="{31D0A266-AA5A-4E51-BC99-D0CDA70500B6}">
      <dsp:nvSpPr>
        <dsp:cNvPr id="0" name=""/>
        <dsp:cNvSpPr/>
      </dsp:nvSpPr>
      <dsp:spPr>
        <a:xfrm>
          <a:off x="4561877" y="2536083"/>
          <a:ext cx="350795" cy="22038"/>
        </a:xfrm>
        <a:custGeom>
          <a:avLst/>
          <a:gdLst/>
          <a:ahLst/>
          <a:cxnLst/>
          <a:rect l="0" t="0" r="0" b="0"/>
          <a:pathLst>
            <a:path>
              <a:moveTo>
                <a:pt x="0" y="11019"/>
              </a:moveTo>
              <a:lnTo>
                <a:pt x="350795"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8505" y="2538332"/>
        <a:ext cx="17539" cy="17539"/>
      </dsp:txXfrm>
    </dsp:sp>
    <dsp:sp modelId="{CEB35589-E368-4BD1-AB36-49CDB99364D5}">
      <dsp:nvSpPr>
        <dsp:cNvPr id="0" name=""/>
        <dsp:cNvSpPr/>
      </dsp:nvSpPr>
      <dsp:spPr>
        <a:xfrm>
          <a:off x="4912673" y="2327855"/>
          <a:ext cx="876988" cy="4384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Default</a:t>
          </a:r>
        </a:p>
      </dsp:txBody>
      <dsp:txXfrm>
        <a:off x="4925516" y="2340698"/>
        <a:ext cx="851302" cy="412808"/>
      </dsp:txXfrm>
    </dsp:sp>
    <dsp:sp modelId="{9D22EEE4-FF93-4FD7-9762-7F90B9B2174D}">
      <dsp:nvSpPr>
        <dsp:cNvPr id="0" name=""/>
        <dsp:cNvSpPr/>
      </dsp:nvSpPr>
      <dsp:spPr>
        <a:xfrm rot="2829178">
          <a:off x="2023786" y="2851250"/>
          <a:ext cx="515842" cy="22038"/>
        </a:xfrm>
        <a:custGeom>
          <a:avLst/>
          <a:gdLst/>
          <a:ahLst/>
          <a:cxnLst/>
          <a:rect l="0" t="0" r="0" b="0"/>
          <a:pathLst>
            <a:path>
              <a:moveTo>
                <a:pt x="0" y="11019"/>
              </a:moveTo>
              <a:lnTo>
                <a:pt x="515842" y="110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8812" y="2849374"/>
        <a:ext cx="25792" cy="25792"/>
      </dsp:txXfrm>
    </dsp:sp>
    <dsp:sp modelId="{DD8EF61D-0D20-4705-AB55-535AF47A94C5}">
      <dsp:nvSpPr>
        <dsp:cNvPr id="0" name=""/>
        <dsp:cNvSpPr/>
      </dsp:nvSpPr>
      <dsp:spPr>
        <a:xfrm>
          <a:off x="2457105" y="2832123"/>
          <a:ext cx="876988" cy="4384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Debt &lt;20%</a:t>
          </a:r>
        </a:p>
      </dsp:txBody>
      <dsp:txXfrm>
        <a:off x="2469948" y="2844966"/>
        <a:ext cx="851302" cy="412808"/>
      </dsp:txXfrm>
    </dsp:sp>
    <dsp:sp modelId="{EDCF3DD2-E149-42B6-827D-DBC2235C186A}">
      <dsp:nvSpPr>
        <dsp:cNvPr id="0" name=""/>
        <dsp:cNvSpPr/>
      </dsp:nvSpPr>
      <dsp:spPr>
        <a:xfrm rot="25128">
          <a:off x="3334073" y="3046126"/>
          <a:ext cx="1580159" cy="22038"/>
        </a:xfrm>
        <a:custGeom>
          <a:avLst/>
          <a:gdLst/>
          <a:ahLst/>
          <a:cxnLst/>
          <a:rect l="0" t="0" r="0" b="0"/>
          <a:pathLst>
            <a:path>
              <a:moveTo>
                <a:pt x="0" y="11019"/>
              </a:moveTo>
              <a:lnTo>
                <a:pt x="1580159" y="11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4648" y="3017641"/>
        <a:ext cx="79007" cy="79007"/>
      </dsp:txXfrm>
    </dsp:sp>
    <dsp:sp modelId="{A438051B-3C6F-4543-B441-F2A2CEB90A1B}">
      <dsp:nvSpPr>
        <dsp:cNvPr id="0" name=""/>
        <dsp:cNvSpPr/>
      </dsp:nvSpPr>
      <dsp:spPr>
        <a:xfrm>
          <a:off x="4914211" y="2843673"/>
          <a:ext cx="876988" cy="438494"/>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 Default</a:t>
          </a:r>
        </a:p>
      </dsp:txBody>
      <dsp:txXfrm>
        <a:off x="4927054" y="2856516"/>
        <a:ext cx="851302" cy="4128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595" y="1077813"/>
          <a:ext cx="565546" cy="282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Credit</a:t>
          </a:r>
          <a:br>
            <a:rPr lang="en-US" sz="900" kern="1200" dirty="0"/>
          </a:br>
          <a:r>
            <a:rPr lang="en-US" sz="900" kern="1200" dirty="0"/>
            <a:t>Approval</a:t>
          </a:r>
        </a:p>
      </dsp:txBody>
      <dsp:txXfrm>
        <a:off x="8877" y="1086095"/>
        <a:ext cx="548982" cy="266209"/>
      </dsp:txXfrm>
    </dsp:sp>
    <dsp:sp modelId="{C6405F48-268C-4A9E-8C6B-EA7912642D7B}">
      <dsp:nvSpPr>
        <dsp:cNvPr id="0" name=""/>
        <dsp:cNvSpPr/>
      </dsp:nvSpPr>
      <dsp:spPr>
        <a:xfrm rot="17500715">
          <a:off x="373053" y="924222"/>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919349"/>
        <a:ext cx="30619" cy="30619"/>
      </dsp:txXfrm>
    </dsp:sp>
    <dsp:sp modelId="{1E65E39D-395D-4BD0-8D0A-DECF2AB935E9}">
      <dsp:nvSpPr>
        <dsp:cNvPr id="0" name=""/>
        <dsp:cNvSpPr/>
      </dsp:nvSpPr>
      <dsp:spPr>
        <a:xfrm>
          <a:off x="792360" y="508731"/>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&lt;40k</a:t>
          </a:r>
        </a:p>
      </dsp:txBody>
      <dsp:txXfrm>
        <a:off x="800642" y="517013"/>
        <a:ext cx="548982" cy="266209"/>
      </dsp:txXfrm>
    </dsp:sp>
    <dsp:sp modelId="{8BDEEA43-5C2A-4BBE-99A5-44DEB7CB861C}">
      <dsp:nvSpPr>
        <dsp:cNvPr id="0" name=""/>
        <dsp:cNvSpPr/>
      </dsp:nvSpPr>
      <dsp:spPr>
        <a:xfrm rot="18770822">
          <a:off x="1304690" y="517735"/>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519856"/>
        <a:ext cx="16632" cy="16632"/>
      </dsp:txXfrm>
    </dsp:sp>
    <dsp:sp modelId="{6094D736-4F16-42FC-9437-D37BB023D5EA}">
      <dsp:nvSpPr>
        <dsp:cNvPr id="0" name=""/>
        <dsp:cNvSpPr/>
      </dsp:nvSpPr>
      <dsp:spPr>
        <a:xfrm>
          <a:off x="1584126" y="264839"/>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273121"/>
        <a:ext cx="548982" cy="266209"/>
      </dsp:txXfrm>
    </dsp:sp>
    <dsp:sp modelId="{EACB761D-2A2E-4784-B4CF-BBD5780F5023}">
      <dsp:nvSpPr>
        <dsp:cNvPr id="0" name=""/>
        <dsp:cNvSpPr/>
      </dsp:nvSpPr>
      <dsp:spPr>
        <a:xfrm>
          <a:off x="2149673" y="395789"/>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380761"/>
        <a:ext cx="50928" cy="50928"/>
      </dsp:txXfrm>
    </dsp:sp>
    <dsp:sp modelId="{E090B741-3BDB-4968-B042-3EDAEB5B7930}">
      <dsp:nvSpPr>
        <dsp:cNvPr id="0" name=""/>
        <dsp:cNvSpPr/>
      </dsp:nvSpPr>
      <dsp:spPr>
        <a:xfrm>
          <a:off x="3168253" y="26483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6535" y="273121"/>
        <a:ext cx="548982" cy="266209"/>
      </dsp:txXfrm>
    </dsp:sp>
    <dsp:sp modelId="{B82998E9-B1CD-485F-8B4B-06888B1A28C4}">
      <dsp:nvSpPr>
        <dsp:cNvPr id="0" name=""/>
        <dsp:cNvSpPr/>
      </dsp:nvSpPr>
      <dsp:spPr>
        <a:xfrm rot="2829178">
          <a:off x="1304690" y="761627"/>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763748"/>
        <a:ext cx="16632" cy="16632"/>
      </dsp:txXfrm>
    </dsp:sp>
    <dsp:sp modelId="{A031128D-C55E-42DA-B8A2-D382735EF23E}">
      <dsp:nvSpPr>
        <dsp:cNvPr id="0" name=""/>
        <dsp:cNvSpPr/>
      </dsp:nvSpPr>
      <dsp:spPr>
        <a:xfrm>
          <a:off x="1584126" y="752623"/>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760905"/>
        <a:ext cx="548982" cy="266209"/>
      </dsp:txXfrm>
    </dsp:sp>
    <dsp:sp modelId="{02AF2611-39C0-4EF8-B9AF-5E15D80097BE}">
      <dsp:nvSpPr>
        <dsp:cNvPr id="0" name=""/>
        <dsp:cNvSpPr/>
      </dsp:nvSpPr>
      <dsp:spPr>
        <a:xfrm rot="19457599">
          <a:off x="2123488" y="802276"/>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805748"/>
        <a:ext cx="13929" cy="13929"/>
      </dsp:txXfrm>
    </dsp:sp>
    <dsp:sp modelId="{008EB790-8EB0-4D82-BE0A-84C63F787288}">
      <dsp:nvSpPr>
        <dsp:cNvPr id="0" name=""/>
        <dsp:cNvSpPr/>
      </dsp:nvSpPr>
      <dsp:spPr>
        <a:xfrm>
          <a:off x="2375892" y="590029"/>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598311"/>
        <a:ext cx="548982" cy="266209"/>
      </dsp:txXfrm>
    </dsp:sp>
    <dsp:sp modelId="{3D3532D1-1FDA-4F24-AE90-3866BC16A43D}">
      <dsp:nvSpPr>
        <dsp:cNvPr id="0" name=""/>
        <dsp:cNvSpPr/>
      </dsp:nvSpPr>
      <dsp:spPr>
        <a:xfrm>
          <a:off x="2941439" y="72097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725760"/>
        <a:ext cx="11310" cy="11310"/>
      </dsp:txXfrm>
    </dsp:sp>
    <dsp:sp modelId="{DE93B5F2-1CA6-40F3-B124-24CBDE452C7F}">
      <dsp:nvSpPr>
        <dsp:cNvPr id="0" name=""/>
        <dsp:cNvSpPr/>
      </dsp:nvSpPr>
      <dsp:spPr>
        <a:xfrm>
          <a:off x="3167657" y="59002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598311"/>
        <a:ext cx="548982" cy="266209"/>
      </dsp:txXfrm>
    </dsp:sp>
    <dsp:sp modelId="{AF10D516-4F6C-4D46-86A1-9C1986C13320}">
      <dsp:nvSpPr>
        <dsp:cNvPr id="0" name=""/>
        <dsp:cNvSpPr/>
      </dsp:nvSpPr>
      <dsp:spPr>
        <a:xfrm rot="2142401">
          <a:off x="2123488" y="964870"/>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968343"/>
        <a:ext cx="13929" cy="13929"/>
      </dsp:txXfrm>
    </dsp:sp>
    <dsp:sp modelId="{99764013-9FFE-483E-9A94-8E74B88EB45B}">
      <dsp:nvSpPr>
        <dsp:cNvPr id="0" name=""/>
        <dsp:cNvSpPr/>
      </dsp:nvSpPr>
      <dsp:spPr>
        <a:xfrm>
          <a:off x="2375892" y="91521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923500"/>
        <a:ext cx="548982" cy="266209"/>
      </dsp:txXfrm>
    </dsp:sp>
    <dsp:sp modelId="{924C8F9A-D7B2-4767-8617-AD5D4A0F8C82}">
      <dsp:nvSpPr>
        <dsp:cNvPr id="0" name=""/>
        <dsp:cNvSpPr/>
      </dsp:nvSpPr>
      <dsp:spPr>
        <a:xfrm>
          <a:off x="2941439" y="104616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050949"/>
        <a:ext cx="11310" cy="11310"/>
      </dsp:txXfrm>
    </dsp:sp>
    <dsp:sp modelId="{4C14E865-13AF-43EC-93E8-957E72C167D9}">
      <dsp:nvSpPr>
        <dsp:cNvPr id="0" name=""/>
        <dsp:cNvSpPr/>
      </dsp:nvSpPr>
      <dsp:spPr>
        <a:xfrm>
          <a:off x="3167657" y="91521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923500"/>
        <a:ext cx="548982" cy="266209"/>
      </dsp:txXfrm>
    </dsp:sp>
    <dsp:sp modelId="{07085415-AD02-4837-A819-DF8503991B40}">
      <dsp:nvSpPr>
        <dsp:cNvPr id="0" name=""/>
        <dsp:cNvSpPr/>
      </dsp:nvSpPr>
      <dsp:spPr>
        <a:xfrm rot="4099285">
          <a:off x="373053" y="1493303"/>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1488430"/>
        <a:ext cx="30619" cy="30619"/>
      </dsp:txXfrm>
    </dsp:sp>
    <dsp:sp modelId="{7EBAE2C6-1480-46C8-900C-5102293148B2}">
      <dsp:nvSpPr>
        <dsp:cNvPr id="0" name=""/>
        <dsp:cNvSpPr/>
      </dsp:nvSpPr>
      <dsp:spPr>
        <a:xfrm>
          <a:off x="792360" y="1646894"/>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&gt;40k</a:t>
          </a:r>
        </a:p>
      </dsp:txBody>
      <dsp:txXfrm>
        <a:off x="800642" y="1655176"/>
        <a:ext cx="548982" cy="266209"/>
      </dsp:txXfrm>
    </dsp:sp>
    <dsp:sp modelId="{72B1FC09-0EBA-4985-8788-8F4656152A7F}">
      <dsp:nvSpPr>
        <dsp:cNvPr id="0" name=""/>
        <dsp:cNvSpPr/>
      </dsp:nvSpPr>
      <dsp:spPr>
        <a:xfrm rot="18770822">
          <a:off x="1304690" y="1655898"/>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658019"/>
        <a:ext cx="16632" cy="16632"/>
      </dsp:txXfrm>
    </dsp:sp>
    <dsp:sp modelId="{B81631BF-0964-4936-A9DE-5CF3C23A1D51}">
      <dsp:nvSpPr>
        <dsp:cNvPr id="0" name=""/>
        <dsp:cNvSpPr/>
      </dsp:nvSpPr>
      <dsp:spPr>
        <a:xfrm>
          <a:off x="1584126" y="1403002"/>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1411284"/>
        <a:ext cx="548982" cy="266209"/>
      </dsp:txXfrm>
    </dsp:sp>
    <dsp:sp modelId="{E3B49C02-92DF-4E0E-9C64-BFDA4F6C8C57}">
      <dsp:nvSpPr>
        <dsp:cNvPr id="0" name=""/>
        <dsp:cNvSpPr/>
      </dsp:nvSpPr>
      <dsp:spPr>
        <a:xfrm rot="19457599">
          <a:off x="2123488" y="1452655"/>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456127"/>
        <a:ext cx="13929" cy="13929"/>
      </dsp:txXfrm>
    </dsp:sp>
    <dsp:sp modelId="{F532FF76-9233-4C88-8EB8-C57298DE75BC}">
      <dsp:nvSpPr>
        <dsp:cNvPr id="0" name=""/>
        <dsp:cNvSpPr/>
      </dsp:nvSpPr>
      <dsp:spPr>
        <a:xfrm>
          <a:off x="2375892" y="124040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1248690"/>
        <a:ext cx="548982" cy="266209"/>
      </dsp:txXfrm>
    </dsp:sp>
    <dsp:sp modelId="{3D002938-9580-4C37-A937-06EE1FF34007}">
      <dsp:nvSpPr>
        <dsp:cNvPr id="0" name=""/>
        <dsp:cNvSpPr/>
      </dsp:nvSpPr>
      <dsp:spPr>
        <a:xfrm>
          <a:off x="2941439" y="137135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376139"/>
        <a:ext cx="11310" cy="11310"/>
      </dsp:txXfrm>
    </dsp:sp>
    <dsp:sp modelId="{D9495291-86EC-4DCD-BB10-24DC98844A58}">
      <dsp:nvSpPr>
        <dsp:cNvPr id="0" name=""/>
        <dsp:cNvSpPr/>
      </dsp:nvSpPr>
      <dsp:spPr>
        <a:xfrm>
          <a:off x="3167657" y="124040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1248690"/>
        <a:ext cx="548982" cy="266209"/>
      </dsp:txXfrm>
    </dsp:sp>
    <dsp:sp modelId="{0A6EA505-89C7-49FD-ABE4-44B8C87A9F43}">
      <dsp:nvSpPr>
        <dsp:cNvPr id="0" name=""/>
        <dsp:cNvSpPr/>
      </dsp:nvSpPr>
      <dsp:spPr>
        <a:xfrm rot="2142401">
          <a:off x="2123488" y="1615249"/>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618722"/>
        <a:ext cx="13929" cy="13929"/>
      </dsp:txXfrm>
    </dsp:sp>
    <dsp:sp modelId="{BCBAD13F-9F36-4A76-ACBF-38324C9DFD1E}">
      <dsp:nvSpPr>
        <dsp:cNvPr id="0" name=""/>
        <dsp:cNvSpPr/>
      </dsp:nvSpPr>
      <dsp:spPr>
        <a:xfrm>
          <a:off x="2375892" y="1565597"/>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1573879"/>
        <a:ext cx="548982" cy="266209"/>
      </dsp:txXfrm>
    </dsp:sp>
    <dsp:sp modelId="{FEC367EC-C7CC-46E0-8F0B-F4EB017F4B25}">
      <dsp:nvSpPr>
        <dsp:cNvPr id="0" name=""/>
        <dsp:cNvSpPr/>
      </dsp:nvSpPr>
      <dsp:spPr>
        <a:xfrm>
          <a:off x="2941439" y="169654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701328"/>
        <a:ext cx="11310" cy="11310"/>
      </dsp:txXfrm>
    </dsp:sp>
    <dsp:sp modelId="{DD75CFEB-5D5C-464E-B857-D28B066AE2E1}">
      <dsp:nvSpPr>
        <dsp:cNvPr id="0" name=""/>
        <dsp:cNvSpPr/>
      </dsp:nvSpPr>
      <dsp:spPr>
        <a:xfrm>
          <a:off x="3167657" y="1565597"/>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1573879"/>
        <a:ext cx="548982" cy="266209"/>
      </dsp:txXfrm>
    </dsp:sp>
    <dsp:sp modelId="{7F4C7A20-7D9B-4C87-80B4-7508EB7EED52}">
      <dsp:nvSpPr>
        <dsp:cNvPr id="0" name=""/>
        <dsp:cNvSpPr/>
      </dsp:nvSpPr>
      <dsp:spPr>
        <a:xfrm rot="2829178">
          <a:off x="1304690" y="1899790"/>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901911"/>
        <a:ext cx="16632" cy="16632"/>
      </dsp:txXfrm>
    </dsp:sp>
    <dsp:sp modelId="{F8179C33-7069-4902-8E2C-2F20E46E8782}">
      <dsp:nvSpPr>
        <dsp:cNvPr id="0" name=""/>
        <dsp:cNvSpPr/>
      </dsp:nvSpPr>
      <dsp:spPr>
        <a:xfrm>
          <a:off x="1584126" y="1890786"/>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1899068"/>
        <a:ext cx="548982" cy="266209"/>
      </dsp:txXfrm>
    </dsp:sp>
    <dsp:sp modelId="{306F450E-2B81-4A6B-9207-B97384612F41}">
      <dsp:nvSpPr>
        <dsp:cNvPr id="0" name=""/>
        <dsp:cNvSpPr/>
      </dsp:nvSpPr>
      <dsp:spPr>
        <a:xfrm>
          <a:off x="2149673" y="2021736"/>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2006709"/>
        <a:ext cx="50928" cy="50928"/>
      </dsp:txXfrm>
    </dsp:sp>
    <dsp:sp modelId="{E3F8EBE6-F572-48F2-83CE-C1DC35D3DBAE}">
      <dsp:nvSpPr>
        <dsp:cNvPr id="0" name=""/>
        <dsp:cNvSpPr/>
      </dsp:nvSpPr>
      <dsp:spPr>
        <a:xfrm>
          <a:off x="3168253" y="1890786"/>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6535" y="1899068"/>
        <a:ext cx="548982" cy="2662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595" y="1077813"/>
          <a:ext cx="565546" cy="282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Credit</a:t>
          </a:r>
          <a:br>
            <a:rPr lang="en-US" sz="900" kern="1200" dirty="0"/>
          </a:br>
          <a:r>
            <a:rPr lang="en-US" sz="900" kern="1200" dirty="0"/>
            <a:t>Approval</a:t>
          </a:r>
        </a:p>
      </dsp:txBody>
      <dsp:txXfrm>
        <a:off x="8877" y="1086095"/>
        <a:ext cx="548982" cy="266209"/>
      </dsp:txXfrm>
    </dsp:sp>
    <dsp:sp modelId="{C6405F48-268C-4A9E-8C6B-EA7912642D7B}">
      <dsp:nvSpPr>
        <dsp:cNvPr id="0" name=""/>
        <dsp:cNvSpPr/>
      </dsp:nvSpPr>
      <dsp:spPr>
        <a:xfrm rot="17500715">
          <a:off x="373053" y="924222"/>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919349"/>
        <a:ext cx="30619" cy="30619"/>
      </dsp:txXfrm>
    </dsp:sp>
    <dsp:sp modelId="{1E65E39D-395D-4BD0-8D0A-DECF2AB935E9}">
      <dsp:nvSpPr>
        <dsp:cNvPr id="0" name=""/>
        <dsp:cNvSpPr/>
      </dsp:nvSpPr>
      <dsp:spPr>
        <a:xfrm>
          <a:off x="792360" y="508731"/>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&lt;40k</a:t>
          </a:r>
        </a:p>
      </dsp:txBody>
      <dsp:txXfrm>
        <a:off x="800642" y="517013"/>
        <a:ext cx="548982" cy="266209"/>
      </dsp:txXfrm>
    </dsp:sp>
    <dsp:sp modelId="{8BDEEA43-5C2A-4BBE-99A5-44DEB7CB861C}">
      <dsp:nvSpPr>
        <dsp:cNvPr id="0" name=""/>
        <dsp:cNvSpPr/>
      </dsp:nvSpPr>
      <dsp:spPr>
        <a:xfrm rot="18770822">
          <a:off x="1304690" y="517735"/>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519856"/>
        <a:ext cx="16632" cy="16632"/>
      </dsp:txXfrm>
    </dsp:sp>
    <dsp:sp modelId="{6094D736-4F16-42FC-9437-D37BB023D5EA}">
      <dsp:nvSpPr>
        <dsp:cNvPr id="0" name=""/>
        <dsp:cNvSpPr/>
      </dsp:nvSpPr>
      <dsp:spPr>
        <a:xfrm>
          <a:off x="1584126" y="264839"/>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273121"/>
        <a:ext cx="548982" cy="266209"/>
      </dsp:txXfrm>
    </dsp:sp>
    <dsp:sp modelId="{EACB761D-2A2E-4784-B4CF-BBD5780F5023}">
      <dsp:nvSpPr>
        <dsp:cNvPr id="0" name=""/>
        <dsp:cNvSpPr/>
      </dsp:nvSpPr>
      <dsp:spPr>
        <a:xfrm>
          <a:off x="2149673" y="395789"/>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380761"/>
        <a:ext cx="50928" cy="50928"/>
      </dsp:txXfrm>
    </dsp:sp>
    <dsp:sp modelId="{E090B741-3BDB-4968-B042-3EDAEB5B7930}">
      <dsp:nvSpPr>
        <dsp:cNvPr id="0" name=""/>
        <dsp:cNvSpPr/>
      </dsp:nvSpPr>
      <dsp:spPr>
        <a:xfrm>
          <a:off x="3168253" y="26483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6535" y="273121"/>
        <a:ext cx="548982" cy="266209"/>
      </dsp:txXfrm>
    </dsp:sp>
    <dsp:sp modelId="{B82998E9-B1CD-485F-8B4B-06888B1A28C4}">
      <dsp:nvSpPr>
        <dsp:cNvPr id="0" name=""/>
        <dsp:cNvSpPr/>
      </dsp:nvSpPr>
      <dsp:spPr>
        <a:xfrm rot="2829178">
          <a:off x="1304690" y="761627"/>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763748"/>
        <a:ext cx="16632" cy="16632"/>
      </dsp:txXfrm>
    </dsp:sp>
    <dsp:sp modelId="{A031128D-C55E-42DA-B8A2-D382735EF23E}">
      <dsp:nvSpPr>
        <dsp:cNvPr id="0" name=""/>
        <dsp:cNvSpPr/>
      </dsp:nvSpPr>
      <dsp:spPr>
        <a:xfrm>
          <a:off x="1584126" y="752623"/>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760905"/>
        <a:ext cx="548982" cy="266209"/>
      </dsp:txXfrm>
    </dsp:sp>
    <dsp:sp modelId="{02AF2611-39C0-4EF8-B9AF-5E15D80097BE}">
      <dsp:nvSpPr>
        <dsp:cNvPr id="0" name=""/>
        <dsp:cNvSpPr/>
      </dsp:nvSpPr>
      <dsp:spPr>
        <a:xfrm rot="19457599">
          <a:off x="2123488" y="802276"/>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805748"/>
        <a:ext cx="13929" cy="13929"/>
      </dsp:txXfrm>
    </dsp:sp>
    <dsp:sp modelId="{008EB790-8EB0-4D82-BE0A-84C63F787288}">
      <dsp:nvSpPr>
        <dsp:cNvPr id="0" name=""/>
        <dsp:cNvSpPr/>
      </dsp:nvSpPr>
      <dsp:spPr>
        <a:xfrm>
          <a:off x="2375892" y="590029"/>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598311"/>
        <a:ext cx="548982" cy="266209"/>
      </dsp:txXfrm>
    </dsp:sp>
    <dsp:sp modelId="{3D3532D1-1FDA-4F24-AE90-3866BC16A43D}">
      <dsp:nvSpPr>
        <dsp:cNvPr id="0" name=""/>
        <dsp:cNvSpPr/>
      </dsp:nvSpPr>
      <dsp:spPr>
        <a:xfrm>
          <a:off x="2941439" y="72097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725760"/>
        <a:ext cx="11310" cy="11310"/>
      </dsp:txXfrm>
    </dsp:sp>
    <dsp:sp modelId="{DE93B5F2-1CA6-40F3-B124-24CBDE452C7F}">
      <dsp:nvSpPr>
        <dsp:cNvPr id="0" name=""/>
        <dsp:cNvSpPr/>
      </dsp:nvSpPr>
      <dsp:spPr>
        <a:xfrm>
          <a:off x="3167657" y="590029"/>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598311"/>
        <a:ext cx="548982" cy="266209"/>
      </dsp:txXfrm>
    </dsp:sp>
    <dsp:sp modelId="{AF10D516-4F6C-4D46-86A1-9C1986C13320}">
      <dsp:nvSpPr>
        <dsp:cNvPr id="0" name=""/>
        <dsp:cNvSpPr/>
      </dsp:nvSpPr>
      <dsp:spPr>
        <a:xfrm rot="2142401">
          <a:off x="2123488" y="964870"/>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968343"/>
        <a:ext cx="13929" cy="13929"/>
      </dsp:txXfrm>
    </dsp:sp>
    <dsp:sp modelId="{99764013-9FFE-483E-9A94-8E74B88EB45B}">
      <dsp:nvSpPr>
        <dsp:cNvPr id="0" name=""/>
        <dsp:cNvSpPr/>
      </dsp:nvSpPr>
      <dsp:spPr>
        <a:xfrm>
          <a:off x="2375892" y="91521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923500"/>
        <a:ext cx="548982" cy="266209"/>
      </dsp:txXfrm>
    </dsp:sp>
    <dsp:sp modelId="{924C8F9A-D7B2-4767-8617-AD5D4A0F8C82}">
      <dsp:nvSpPr>
        <dsp:cNvPr id="0" name=""/>
        <dsp:cNvSpPr/>
      </dsp:nvSpPr>
      <dsp:spPr>
        <a:xfrm>
          <a:off x="2941439" y="1046168"/>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050949"/>
        <a:ext cx="11310" cy="11310"/>
      </dsp:txXfrm>
    </dsp:sp>
    <dsp:sp modelId="{4C14E865-13AF-43EC-93E8-957E72C167D9}">
      <dsp:nvSpPr>
        <dsp:cNvPr id="0" name=""/>
        <dsp:cNvSpPr/>
      </dsp:nvSpPr>
      <dsp:spPr>
        <a:xfrm>
          <a:off x="3167657" y="91521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923500"/>
        <a:ext cx="548982" cy="266209"/>
      </dsp:txXfrm>
    </dsp:sp>
    <dsp:sp modelId="{07085415-AD02-4837-A819-DF8503991B40}">
      <dsp:nvSpPr>
        <dsp:cNvPr id="0" name=""/>
        <dsp:cNvSpPr/>
      </dsp:nvSpPr>
      <dsp:spPr>
        <a:xfrm rot="4099285">
          <a:off x="373053" y="1493303"/>
          <a:ext cx="612395" cy="20874"/>
        </a:xfrm>
        <a:custGeom>
          <a:avLst/>
          <a:gdLst/>
          <a:ahLst/>
          <a:cxnLst/>
          <a:rect l="0" t="0" r="0" b="0"/>
          <a:pathLst>
            <a:path>
              <a:moveTo>
                <a:pt x="0" y="10437"/>
              </a:moveTo>
              <a:lnTo>
                <a:pt x="612395" y="104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941" y="1488430"/>
        <a:ext cx="30619" cy="30619"/>
      </dsp:txXfrm>
    </dsp:sp>
    <dsp:sp modelId="{7EBAE2C6-1480-46C8-900C-5102293148B2}">
      <dsp:nvSpPr>
        <dsp:cNvPr id="0" name=""/>
        <dsp:cNvSpPr/>
      </dsp:nvSpPr>
      <dsp:spPr>
        <a:xfrm>
          <a:off x="792360" y="1646894"/>
          <a:ext cx="565546" cy="2827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Income</a:t>
          </a:r>
          <a:br>
            <a:rPr lang="en-US" sz="900" kern="1200" dirty="0"/>
          </a:br>
          <a:r>
            <a:rPr lang="en-US" sz="900" kern="1200" dirty="0"/>
            <a:t>&gt;40k</a:t>
          </a:r>
        </a:p>
      </dsp:txBody>
      <dsp:txXfrm>
        <a:off x="800642" y="1655176"/>
        <a:ext cx="548982" cy="266209"/>
      </dsp:txXfrm>
    </dsp:sp>
    <dsp:sp modelId="{72B1FC09-0EBA-4985-8788-8F4656152A7F}">
      <dsp:nvSpPr>
        <dsp:cNvPr id="0" name=""/>
        <dsp:cNvSpPr/>
      </dsp:nvSpPr>
      <dsp:spPr>
        <a:xfrm rot="18770822">
          <a:off x="1304690" y="1655898"/>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658019"/>
        <a:ext cx="16632" cy="16632"/>
      </dsp:txXfrm>
    </dsp:sp>
    <dsp:sp modelId="{B81631BF-0964-4936-A9DE-5CF3C23A1D51}">
      <dsp:nvSpPr>
        <dsp:cNvPr id="0" name=""/>
        <dsp:cNvSpPr/>
      </dsp:nvSpPr>
      <dsp:spPr>
        <a:xfrm>
          <a:off x="1584126" y="1403002"/>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&gt; 20%</a:t>
          </a:r>
        </a:p>
      </dsp:txBody>
      <dsp:txXfrm>
        <a:off x="1592408" y="1411284"/>
        <a:ext cx="548982" cy="266209"/>
      </dsp:txXfrm>
    </dsp:sp>
    <dsp:sp modelId="{E3B49C02-92DF-4E0E-9C64-BFDA4F6C8C57}">
      <dsp:nvSpPr>
        <dsp:cNvPr id="0" name=""/>
        <dsp:cNvSpPr/>
      </dsp:nvSpPr>
      <dsp:spPr>
        <a:xfrm rot="19457599">
          <a:off x="2123488" y="1452655"/>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456127"/>
        <a:ext cx="13929" cy="13929"/>
      </dsp:txXfrm>
    </dsp:sp>
    <dsp:sp modelId="{F532FF76-9233-4C88-8EB8-C57298DE75BC}">
      <dsp:nvSpPr>
        <dsp:cNvPr id="0" name=""/>
        <dsp:cNvSpPr/>
      </dsp:nvSpPr>
      <dsp:spPr>
        <a:xfrm>
          <a:off x="2375892" y="1240408"/>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Owns house</a:t>
          </a:r>
        </a:p>
      </dsp:txBody>
      <dsp:txXfrm>
        <a:off x="2384174" y="1248690"/>
        <a:ext cx="548982" cy="266209"/>
      </dsp:txXfrm>
    </dsp:sp>
    <dsp:sp modelId="{3D002938-9580-4C37-A937-06EE1FF34007}">
      <dsp:nvSpPr>
        <dsp:cNvPr id="0" name=""/>
        <dsp:cNvSpPr/>
      </dsp:nvSpPr>
      <dsp:spPr>
        <a:xfrm>
          <a:off x="2941439" y="137135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376139"/>
        <a:ext cx="11310" cy="11310"/>
      </dsp:txXfrm>
    </dsp:sp>
    <dsp:sp modelId="{D9495291-86EC-4DCD-BB10-24DC98844A58}">
      <dsp:nvSpPr>
        <dsp:cNvPr id="0" name=""/>
        <dsp:cNvSpPr/>
      </dsp:nvSpPr>
      <dsp:spPr>
        <a:xfrm>
          <a:off x="3167657" y="1240408"/>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5939" y="1248690"/>
        <a:ext cx="548982" cy="266209"/>
      </dsp:txXfrm>
    </dsp:sp>
    <dsp:sp modelId="{0A6EA505-89C7-49FD-ABE4-44B8C87A9F43}">
      <dsp:nvSpPr>
        <dsp:cNvPr id="0" name=""/>
        <dsp:cNvSpPr/>
      </dsp:nvSpPr>
      <dsp:spPr>
        <a:xfrm rot="2142401">
          <a:off x="2123488" y="1615249"/>
          <a:ext cx="278589" cy="20874"/>
        </a:xfrm>
        <a:custGeom>
          <a:avLst/>
          <a:gdLst/>
          <a:ahLst/>
          <a:cxnLst/>
          <a:rect l="0" t="0" r="0" b="0"/>
          <a:pathLst>
            <a:path>
              <a:moveTo>
                <a:pt x="0" y="10437"/>
              </a:moveTo>
              <a:lnTo>
                <a:pt x="27858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55818" y="1618722"/>
        <a:ext cx="13929" cy="13929"/>
      </dsp:txXfrm>
    </dsp:sp>
    <dsp:sp modelId="{BCBAD13F-9F36-4A76-ACBF-38324C9DFD1E}">
      <dsp:nvSpPr>
        <dsp:cNvPr id="0" name=""/>
        <dsp:cNvSpPr/>
      </dsp:nvSpPr>
      <dsp:spPr>
        <a:xfrm>
          <a:off x="2375892" y="1565597"/>
          <a:ext cx="565546" cy="28277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Rents</a:t>
          </a:r>
        </a:p>
      </dsp:txBody>
      <dsp:txXfrm>
        <a:off x="2384174" y="1573879"/>
        <a:ext cx="548982" cy="266209"/>
      </dsp:txXfrm>
    </dsp:sp>
    <dsp:sp modelId="{FEC367EC-C7CC-46E0-8F0B-F4EB017F4B25}">
      <dsp:nvSpPr>
        <dsp:cNvPr id="0" name=""/>
        <dsp:cNvSpPr/>
      </dsp:nvSpPr>
      <dsp:spPr>
        <a:xfrm>
          <a:off x="2941439" y="1696547"/>
          <a:ext cx="226218" cy="20874"/>
        </a:xfrm>
        <a:custGeom>
          <a:avLst/>
          <a:gdLst/>
          <a:ahLst/>
          <a:cxnLst/>
          <a:rect l="0" t="0" r="0" b="0"/>
          <a:pathLst>
            <a:path>
              <a:moveTo>
                <a:pt x="0" y="10437"/>
              </a:moveTo>
              <a:lnTo>
                <a:pt x="226218"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892" y="1701328"/>
        <a:ext cx="11310" cy="11310"/>
      </dsp:txXfrm>
    </dsp:sp>
    <dsp:sp modelId="{DD75CFEB-5D5C-464E-B857-D28B066AE2E1}">
      <dsp:nvSpPr>
        <dsp:cNvPr id="0" name=""/>
        <dsp:cNvSpPr/>
      </dsp:nvSpPr>
      <dsp:spPr>
        <a:xfrm>
          <a:off x="3167657" y="1565597"/>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3175939" y="1573879"/>
        <a:ext cx="548982" cy="266209"/>
      </dsp:txXfrm>
    </dsp:sp>
    <dsp:sp modelId="{7F4C7A20-7D9B-4C87-80B4-7508EB7EED52}">
      <dsp:nvSpPr>
        <dsp:cNvPr id="0" name=""/>
        <dsp:cNvSpPr/>
      </dsp:nvSpPr>
      <dsp:spPr>
        <a:xfrm rot="2829178">
          <a:off x="1304690" y="1899790"/>
          <a:ext cx="332653" cy="20874"/>
        </a:xfrm>
        <a:custGeom>
          <a:avLst/>
          <a:gdLst/>
          <a:ahLst/>
          <a:cxnLst/>
          <a:rect l="0" t="0" r="0" b="0"/>
          <a:pathLst>
            <a:path>
              <a:moveTo>
                <a:pt x="0" y="10437"/>
              </a:moveTo>
              <a:lnTo>
                <a:pt x="332653" y="10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700" y="1901911"/>
        <a:ext cx="16632" cy="16632"/>
      </dsp:txXfrm>
    </dsp:sp>
    <dsp:sp modelId="{F8179C33-7069-4902-8E2C-2F20E46E8782}">
      <dsp:nvSpPr>
        <dsp:cNvPr id="0" name=""/>
        <dsp:cNvSpPr/>
      </dsp:nvSpPr>
      <dsp:spPr>
        <a:xfrm>
          <a:off x="1584126" y="1890786"/>
          <a:ext cx="565546" cy="2827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Debt &lt; 20%</a:t>
          </a:r>
        </a:p>
      </dsp:txBody>
      <dsp:txXfrm>
        <a:off x="1592408" y="1899068"/>
        <a:ext cx="548982" cy="266209"/>
      </dsp:txXfrm>
    </dsp:sp>
    <dsp:sp modelId="{306F450E-2B81-4A6B-9207-B97384612F41}">
      <dsp:nvSpPr>
        <dsp:cNvPr id="0" name=""/>
        <dsp:cNvSpPr/>
      </dsp:nvSpPr>
      <dsp:spPr>
        <a:xfrm>
          <a:off x="2149673" y="2021736"/>
          <a:ext cx="1018579" cy="20874"/>
        </a:xfrm>
        <a:custGeom>
          <a:avLst/>
          <a:gdLst/>
          <a:ahLst/>
          <a:cxnLst/>
          <a:rect l="0" t="0" r="0" b="0"/>
          <a:pathLst>
            <a:path>
              <a:moveTo>
                <a:pt x="0" y="10437"/>
              </a:moveTo>
              <a:lnTo>
                <a:pt x="1018579" y="104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3498" y="2006709"/>
        <a:ext cx="50928" cy="50928"/>
      </dsp:txXfrm>
    </dsp:sp>
    <dsp:sp modelId="{E3F8EBE6-F572-48F2-83CE-C1DC35D3DBAE}">
      <dsp:nvSpPr>
        <dsp:cNvPr id="0" name=""/>
        <dsp:cNvSpPr/>
      </dsp:nvSpPr>
      <dsp:spPr>
        <a:xfrm>
          <a:off x="3168253" y="1890786"/>
          <a:ext cx="565546" cy="28277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No Default</a:t>
          </a:r>
        </a:p>
      </dsp:txBody>
      <dsp:txXfrm>
        <a:off x="3176535" y="1899068"/>
        <a:ext cx="548982" cy="2662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B47A5-AC42-45AF-AE9A-F8B02E88CEC0}">
      <dsp:nvSpPr>
        <dsp:cNvPr id="0" name=""/>
        <dsp:cNvSpPr/>
      </dsp:nvSpPr>
      <dsp:spPr>
        <a:xfrm>
          <a:off x="544" y="98188"/>
          <a:ext cx="2124569" cy="16701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decision tree algorithm takes a large set of training data to compute the tree</a:t>
          </a:r>
        </a:p>
      </dsp:txBody>
      <dsp:txXfrm>
        <a:off x="544" y="98188"/>
        <a:ext cx="2124569" cy="1670102"/>
      </dsp:txXfrm>
    </dsp:sp>
    <dsp:sp modelId="{23EED88A-158C-4070-ADDB-CDCC35C3ED7F}">
      <dsp:nvSpPr>
        <dsp:cNvPr id="0" name=""/>
        <dsp:cNvSpPr/>
      </dsp:nvSpPr>
      <dsp:spPr>
        <a:xfrm>
          <a:off x="2337570" y="98188"/>
          <a:ext cx="2124569" cy="1670102"/>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the data: </a:t>
          </a:r>
        </a:p>
        <a:p>
          <a:pPr marL="0" lvl="0" indent="0" algn="ctr" defTabSz="889000">
            <a:lnSpc>
              <a:spcPct val="90000"/>
            </a:lnSpc>
            <a:spcBef>
              <a:spcPct val="0"/>
            </a:spcBef>
            <a:spcAft>
              <a:spcPct val="35000"/>
            </a:spcAft>
            <a:buNone/>
          </a:pPr>
          <a:r>
            <a:rPr lang="en-US" sz="2000" kern="1200" dirty="0"/>
            <a:t>Similar cases may have different outcomes</a:t>
          </a:r>
        </a:p>
      </dsp:txBody>
      <dsp:txXfrm>
        <a:off x="2337570" y="98188"/>
        <a:ext cx="2124569" cy="1670102"/>
      </dsp:txXfrm>
    </dsp:sp>
    <dsp:sp modelId="{66568D41-6D54-4FD7-98B5-D7C71B9E518C}">
      <dsp:nvSpPr>
        <dsp:cNvPr id="0" name=""/>
        <dsp:cNvSpPr/>
      </dsp:nvSpPr>
      <dsp:spPr>
        <a:xfrm>
          <a:off x="1169057" y="1980748"/>
          <a:ext cx="2124569" cy="1670102"/>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 probability of an outcome is computed</a:t>
          </a:r>
        </a:p>
      </dsp:txBody>
      <dsp:txXfrm>
        <a:off x="1169057" y="1980748"/>
        <a:ext cx="2124569" cy="16701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endParaRP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endParaRPr>
        </a:p>
      </dsp:txBody>
      <dsp:txXfrm>
        <a:off x="5453495" y="3122685"/>
        <a:ext cx="475391" cy="4568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endParaRP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endParaRPr>
        </a:p>
      </dsp:txBody>
      <dsp:txXfrm>
        <a:off x="5453495" y="3122685"/>
        <a:ext cx="475391" cy="4568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1</a:t>
          </a:r>
          <a:endParaRPr lang="en-US" sz="1500" kern="1200" dirty="0"/>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0</a:t>
          </a:r>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0</a:t>
          </a:r>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0</a:t>
          </a:r>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a:t>
          </a:r>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1</a:t>
          </a:r>
          <a:endParaRPr lang="en-US" sz="1500" kern="1200" dirty="0"/>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FFF00"/>
              </a:solidFill>
            </a:rPr>
            <a:t>0</a:t>
          </a:r>
          <a:endParaRPr lang="en-US" sz="1500" kern="1200" dirty="0">
            <a:solidFill>
              <a:srgbClr val="FFFF00"/>
            </a:solidFill>
          </a:endParaRPr>
        </a:p>
      </dsp:txBody>
      <dsp:txXfrm>
        <a:off x="5453495" y="3122685"/>
        <a:ext cx="475391" cy="456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346F-B22F-4C0B-A65D-E96CCC37EF5F}">
      <dsp:nvSpPr>
        <dsp:cNvPr id="0" name=""/>
        <dsp:cNvSpPr/>
      </dsp:nvSpPr>
      <dsp:spPr>
        <a:xfrm>
          <a:off x="0" y="433380"/>
          <a:ext cx="6324600" cy="136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499872" rIns="4908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FF0000"/>
              </a:solidFill>
            </a:rPr>
            <a:t>Why</a:t>
          </a:r>
          <a:r>
            <a:rPr lang="en-US" sz="2400" kern="1200" dirty="0"/>
            <a:t> do </a:t>
          </a:r>
          <a:r>
            <a:rPr lang="en-US" sz="2400" kern="1200" dirty="0">
              <a:solidFill>
                <a:schemeClr val="tx1"/>
              </a:solidFill>
            </a:rPr>
            <a:t>sales differ </a:t>
          </a:r>
          <a:r>
            <a:rPr lang="en-US" sz="2400" kern="1200" dirty="0"/>
            <a:t>in two stores in the same state?</a:t>
          </a:r>
        </a:p>
      </dsp:txBody>
      <dsp:txXfrm>
        <a:off x="0" y="433380"/>
        <a:ext cx="6324600" cy="1360800"/>
      </dsp:txXfrm>
    </dsp:sp>
    <dsp:sp modelId="{2C057CBC-4276-4358-AC45-5314FEE85A05}">
      <dsp:nvSpPr>
        <dsp:cNvPr id="0" name=""/>
        <dsp:cNvSpPr/>
      </dsp:nvSpPr>
      <dsp:spPr>
        <a:xfrm>
          <a:off x="316230" y="79140"/>
          <a:ext cx="4427220"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066800">
            <a:lnSpc>
              <a:spcPct val="90000"/>
            </a:lnSpc>
            <a:spcBef>
              <a:spcPct val="0"/>
            </a:spcBef>
            <a:spcAft>
              <a:spcPct val="35000"/>
            </a:spcAft>
            <a:buNone/>
          </a:pPr>
          <a:r>
            <a:rPr lang="en-US" sz="2400" kern="1200" dirty="0"/>
            <a:t>Sales analysis</a:t>
          </a:r>
        </a:p>
      </dsp:txBody>
      <dsp:txXfrm>
        <a:off x="350815" y="113725"/>
        <a:ext cx="4358050" cy="639310"/>
      </dsp:txXfrm>
    </dsp:sp>
    <dsp:sp modelId="{3644B952-0175-443E-A549-8AC32D07C608}">
      <dsp:nvSpPr>
        <dsp:cNvPr id="0" name=""/>
        <dsp:cNvSpPr/>
      </dsp:nvSpPr>
      <dsp:spPr>
        <a:xfrm>
          <a:off x="0" y="2278020"/>
          <a:ext cx="6324600" cy="13608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499872" rIns="4908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Which product lines </a:t>
          </a:r>
          <a:r>
            <a:rPr lang="en-US" sz="2400" kern="1200" dirty="0">
              <a:solidFill>
                <a:srgbClr val="FF0000"/>
              </a:solidFill>
            </a:rPr>
            <a:t>will be</a:t>
          </a:r>
          <a:r>
            <a:rPr lang="en-US" sz="2400" kern="1200" dirty="0"/>
            <a:t> the highest revenue producers </a:t>
          </a:r>
          <a:r>
            <a:rPr lang="en-US" sz="2400" kern="1200" dirty="0">
              <a:solidFill>
                <a:srgbClr val="FF0000"/>
              </a:solidFill>
            </a:rPr>
            <a:t>next</a:t>
          </a:r>
          <a:r>
            <a:rPr lang="en-US" sz="2400" kern="1200" dirty="0"/>
            <a:t> year?</a:t>
          </a:r>
        </a:p>
      </dsp:txBody>
      <dsp:txXfrm>
        <a:off x="0" y="2278020"/>
        <a:ext cx="6324600" cy="1360800"/>
      </dsp:txXfrm>
    </dsp:sp>
    <dsp:sp modelId="{9E46D764-DF36-4AB6-8371-E8BE5EDD58B2}">
      <dsp:nvSpPr>
        <dsp:cNvPr id="0" name=""/>
        <dsp:cNvSpPr/>
      </dsp:nvSpPr>
      <dsp:spPr>
        <a:xfrm>
          <a:off x="316230" y="1923780"/>
          <a:ext cx="4427220" cy="7084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066800">
            <a:lnSpc>
              <a:spcPct val="90000"/>
            </a:lnSpc>
            <a:spcBef>
              <a:spcPct val="0"/>
            </a:spcBef>
            <a:spcAft>
              <a:spcPct val="35000"/>
            </a:spcAft>
            <a:buNone/>
          </a:pPr>
          <a:r>
            <a:rPr lang="en-US" sz="2400" kern="1200" dirty="0"/>
            <a:t>Profitability analysis</a:t>
          </a:r>
        </a:p>
      </dsp:txBody>
      <dsp:txXfrm>
        <a:off x="350815" y="1958365"/>
        <a:ext cx="4358050" cy="639310"/>
      </dsp:txXfrm>
    </dsp:sp>
    <dsp:sp modelId="{B4D6E0F4-3E14-4576-8D8C-9CD2C84C8DCB}">
      <dsp:nvSpPr>
        <dsp:cNvPr id="0" name=""/>
        <dsp:cNvSpPr/>
      </dsp:nvSpPr>
      <dsp:spPr>
        <a:xfrm>
          <a:off x="0" y="4122660"/>
          <a:ext cx="6324600" cy="136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859" tIns="499872" rIns="4908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How much likely will the salesperson X meet </a:t>
          </a:r>
          <a:r>
            <a:rPr lang="en-US" sz="2400" kern="1200" dirty="0">
              <a:solidFill>
                <a:srgbClr val="FF0000"/>
              </a:solidFill>
            </a:rPr>
            <a:t>next</a:t>
          </a:r>
          <a:r>
            <a:rPr lang="en-US" sz="2400" kern="1200" dirty="0"/>
            <a:t> quarter’s target? </a:t>
          </a:r>
        </a:p>
      </dsp:txBody>
      <dsp:txXfrm>
        <a:off x="0" y="4122660"/>
        <a:ext cx="6324600" cy="1360800"/>
      </dsp:txXfrm>
    </dsp:sp>
    <dsp:sp modelId="{37113FE5-59BF-4C3D-B624-BEBBFA9A84BC}">
      <dsp:nvSpPr>
        <dsp:cNvPr id="0" name=""/>
        <dsp:cNvSpPr/>
      </dsp:nvSpPr>
      <dsp:spPr>
        <a:xfrm>
          <a:off x="316230" y="3768420"/>
          <a:ext cx="4427220" cy="7084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marL="0" lvl="0" indent="0" algn="l" defTabSz="1066800">
            <a:lnSpc>
              <a:spcPct val="90000"/>
            </a:lnSpc>
            <a:spcBef>
              <a:spcPct val="0"/>
            </a:spcBef>
            <a:spcAft>
              <a:spcPct val="35000"/>
            </a:spcAft>
            <a:buNone/>
          </a:pPr>
          <a:r>
            <a:rPr lang="en-US" sz="2400" kern="1200" dirty="0"/>
            <a:t>Sales force analysis</a:t>
          </a:r>
        </a:p>
      </dsp:txBody>
      <dsp:txXfrm>
        <a:off x="350815" y="3803005"/>
        <a:ext cx="4358050" cy="6393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1</a:t>
          </a:r>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FFF00"/>
              </a:solidFill>
            </a:rPr>
            <a:t>0</a:t>
          </a:r>
          <a:endParaRPr lang="en-US" sz="1500" kern="1200" dirty="0">
            <a:solidFill>
              <a:srgbClr val="FFFF00"/>
            </a:solidFill>
          </a:endParaRPr>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1</a:t>
          </a:r>
          <a:endParaRPr lang="en-US" sz="1500" kern="1200" dirty="0"/>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0" y="1498239"/>
          <a:ext cx="970601" cy="485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Credit</a:t>
          </a:r>
          <a:br>
            <a:rPr lang="en-US" sz="1500" kern="1200" dirty="0"/>
          </a:br>
          <a:r>
            <a:rPr lang="en-US" sz="1500" kern="1200" dirty="0"/>
            <a:t>Approval</a:t>
          </a:r>
        </a:p>
      </dsp:txBody>
      <dsp:txXfrm>
        <a:off x="14214" y="1512453"/>
        <a:ext cx="942173" cy="456872"/>
      </dsp:txXfrm>
    </dsp:sp>
    <dsp:sp modelId="{906EDC7A-0D71-4D4B-BA38-915370AA5ADA}">
      <dsp:nvSpPr>
        <dsp:cNvPr id="0" name=""/>
        <dsp:cNvSpPr/>
      </dsp:nvSpPr>
      <dsp:spPr>
        <a:xfrm rot="17805314">
          <a:off x="732167" y="1342422"/>
          <a:ext cx="867313" cy="22478"/>
        </a:xfrm>
        <a:custGeom>
          <a:avLst/>
          <a:gdLst/>
          <a:ahLst/>
          <a:cxnLst/>
          <a:rect l="0" t="0" r="0" b="0"/>
          <a:pathLst>
            <a:path>
              <a:moveTo>
                <a:pt x="0" y="11239"/>
              </a:moveTo>
              <a:lnTo>
                <a:pt x="867313"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44141" y="1331978"/>
        <a:ext cx="43365" cy="43365"/>
      </dsp:txXfrm>
    </dsp:sp>
    <dsp:sp modelId="{73BB7357-1A7B-4050-88C4-790ADBCB625D}">
      <dsp:nvSpPr>
        <dsp:cNvPr id="0" name=""/>
        <dsp:cNvSpPr/>
      </dsp:nvSpPr>
      <dsp:spPr>
        <a:xfrm>
          <a:off x="1361048" y="723782"/>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&lt;40k</a:t>
          </a:r>
        </a:p>
      </dsp:txBody>
      <dsp:txXfrm>
        <a:off x="1375262" y="737996"/>
        <a:ext cx="942173" cy="456872"/>
      </dsp:txXfrm>
    </dsp:sp>
    <dsp:sp modelId="{2951EFB9-CA63-48AD-A351-B1EC841ED46A}">
      <dsp:nvSpPr>
        <dsp:cNvPr id="0" name=""/>
        <dsp:cNvSpPr/>
      </dsp:nvSpPr>
      <dsp:spPr>
        <a:xfrm rot="18770822">
          <a:off x="2240317" y="745907"/>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742873"/>
        <a:ext cx="28545" cy="28545"/>
      </dsp:txXfrm>
    </dsp:sp>
    <dsp:sp modelId="{A40036BC-E5D6-446C-80F6-C7A4B80883DA}">
      <dsp:nvSpPr>
        <dsp:cNvPr id="0" name=""/>
        <dsp:cNvSpPr/>
      </dsp:nvSpPr>
      <dsp:spPr>
        <a:xfrm>
          <a:off x="2719890" y="305210"/>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319424"/>
        <a:ext cx="942173" cy="456872"/>
      </dsp:txXfrm>
    </dsp:sp>
    <dsp:sp modelId="{0D57AE7D-6277-4AFD-8A7D-B6521F402FAC}">
      <dsp:nvSpPr>
        <dsp:cNvPr id="0" name=""/>
        <dsp:cNvSpPr/>
      </dsp:nvSpPr>
      <dsp:spPr>
        <a:xfrm rot="21586991">
          <a:off x="3690485" y="533311"/>
          <a:ext cx="1749301" cy="22478"/>
        </a:xfrm>
        <a:custGeom>
          <a:avLst/>
          <a:gdLst/>
          <a:ahLst/>
          <a:cxnLst/>
          <a:rect l="0" t="0" r="0" b="0"/>
          <a:pathLst>
            <a:path>
              <a:moveTo>
                <a:pt x="0" y="11239"/>
              </a:moveTo>
              <a:lnTo>
                <a:pt x="1749301"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403" y="500818"/>
        <a:ext cx="87465" cy="87465"/>
      </dsp:txXfrm>
    </dsp:sp>
    <dsp:sp modelId="{70CFE622-9822-4AED-B673-DD47B2D762F4}">
      <dsp:nvSpPr>
        <dsp:cNvPr id="0" name=""/>
        <dsp:cNvSpPr/>
      </dsp:nvSpPr>
      <dsp:spPr>
        <a:xfrm>
          <a:off x="5439780" y="298590"/>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1</a:t>
          </a:r>
        </a:p>
      </dsp:txBody>
      <dsp:txXfrm>
        <a:off x="5453994" y="312804"/>
        <a:ext cx="475391" cy="456872"/>
      </dsp:txXfrm>
    </dsp:sp>
    <dsp:sp modelId="{F6E4463E-7AB1-40C6-9184-A50DB147E61E}">
      <dsp:nvSpPr>
        <dsp:cNvPr id="0" name=""/>
        <dsp:cNvSpPr/>
      </dsp:nvSpPr>
      <dsp:spPr>
        <a:xfrm rot="2829178">
          <a:off x="2240317" y="1164479"/>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1161445"/>
        <a:ext cx="28545" cy="28545"/>
      </dsp:txXfrm>
    </dsp:sp>
    <dsp:sp modelId="{B110B952-0C9F-4163-9C30-E699F6BC7E5B}">
      <dsp:nvSpPr>
        <dsp:cNvPr id="0" name=""/>
        <dsp:cNvSpPr/>
      </dsp:nvSpPr>
      <dsp:spPr>
        <a:xfrm>
          <a:off x="2719890" y="1142353"/>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1156567"/>
        <a:ext cx="942173" cy="456872"/>
      </dsp:txXfrm>
    </dsp:sp>
    <dsp:sp modelId="{86B348EC-F8BD-4917-A3B0-428897B6BCC8}">
      <dsp:nvSpPr>
        <dsp:cNvPr id="0" name=""/>
        <dsp:cNvSpPr/>
      </dsp:nvSpPr>
      <dsp:spPr>
        <a:xfrm rot="19457599">
          <a:off x="3645551" y="1234241"/>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233527"/>
        <a:ext cx="23905" cy="23905"/>
      </dsp:txXfrm>
    </dsp:sp>
    <dsp:sp modelId="{20234416-28EC-4241-BCF5-E0C7F6003066}">
      <dsp:nvSpPr>
        <dsp:cNvPr id="0" name=""/>
        <dsp:cNvSpPr/>
      </dsp:nvSpPr>
      <dsp:spPr>
        <a:xfrm>
          <a:off x="4078731" y="863306"/>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877520"/>
        <a:ext cx="942173" cy="456872"/>
      </dsp:txXfrm>
    </dsp:sp>
    <dsp:sp modelId="{F0640859-70FD-45E2-89B2-966EFB26F72D}">
      <dsp:nvSpPr>
        <dsp:cNvPr id="0" name=""/>
        <dsp:cNvSpPr/>
      </dsp:nvSpPr>
      <dsp:spPr>
        <a:xfrm>
          <a:off x="5049333" y="1094717"/>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096250"/>
        <a:ext cx="19412" cy="19412"/>
      </dsp:txXfrm>
    </dsp:sp>
    <dsp:sp modelId="{D2915285-78D3-4FD7-B30D-F18D871355D3}">
      <dsp:nvSpPr>
        <dsp:cNvPr id="0" name=""/>
        <dsp:cNvSpPr/>
      </dsp:nvSpPr>
      <dsp:spPr>
        <a:xfrm>
          <a:off x="5437573" y="863306"/>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0</a:t>
          </a:r>
        </a:p>
      </dsp:txBody>
      <dsp:txXfrm>
        <a:off x="5451787" y="877520"/>
        <a:ext cx="475391" cy="456872"/>
      </dsp:txXfrm>
    </dsp:sp>
    <dsp:sp modelId="{EA7B220E-DA23-4680-8C80-00CBE08DC458}">
      <dsp:nvSpPr>
        <dsp:cNvPr id="0" name=""/>
        <dsp:cNvSpPr/>
      </dsp:nvSpPr>
      <dsp:spPr>
        <a:xfrm rot="2142401">
          <a:off x="3645551" y="1513289"/>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1512575"/>
        <a:ext cx="23905" cy="23905"/>
      </dsp:txXfrm>
    </dsp:sp>
    <dsp:sp modelId="{6584FD33-B777-4F82-B4D0-B5E46AC2C02D}">
      <dsp:nvSpPr>
        <dsp:cNvPr id="0" name=""/>
        <dsp:cNvSpPr/>
      </dsp:nvSpPr>
      <dsp:spPr>
        <a:xfrm>
          <a:off x="4078731" y="1421401"/>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1435615"/>
        <a:ext cx="942173" cy="456872"/>
      </dsp:txXfrm>
    </dsp:sp>
    <dsp:sp modelId="{7F788EF5-DC52-4163-B798-0DFF5CF2C276}">
      <dsp:nvSpPr>
        <dsp:cNvPr id="0" name=""/>
        <dsp:cNvSpPr/>
      </dsp:nvSpPr>
      <dsp:spPr>
        <a:xfrm>
          <a:off x="5049333" y="1652813"/>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1654346"/>
        <a:ext cx="19412" cy="19412"/>
      </dsp:txXfrm>
    </dsp:sp>
    <dsp:sp modelId="{3F4CF3E3-0AF7-4852-917A-846D9EF91ABA}">
      <dsp:nvSpPr>
        <dsp:cNvPr id="0" name=""/>
        <dsp:cNvSpPr/>
      </dsp:nvSpPr>
      <dsp:spPr>
        <a:xfrm>
          <a:off x="5437573" y="142140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435615"/>
        <a:ext cx="475391" cy="456872"/>
      </dsp:txXfrm>
    </dsp:sp>
    <dsp:sp modelId="{9BCABDBA-7F17-4ABD-88F5-05078D8F9D3D}">
      <dsp:nvSpPr>
        <dsp:cNvPr id="0" name=""/>
        <dsp:cNvSpPr/>
      </dsp:nvSpPr>
      <dsp:spPr>
        <a:xfrm rot="4300500">
          <a:off x="544897" y="2319089"/>
          <a:ext cx="1241854" cy="22478"/>
        </a:xfrm>
        <a:custGeom>
          <a:avLst/>
          <a:gdLst/>
          <a:ahLst/>
          <a:cxnLst/>
          <a:rect l="0" t="0" r="0" b="0"/>
          <a:pathLst>
            <a:path>
              <a:moveTo>
                <a:pt x="0" y="11239"/>
              </a:moveTo>
              <a:lnTo>
                <a:pt x="1241854" y="112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4778" y="2299282"/>
        <a:ext cx="62092" cy="62092"/>
      </dsp:txXfrm>
    </dsp:sp>
    <dsp:sp modelId="{CB8FFB81-E4E3-43C3-8CF6-A920227023D6}">
      <dsp:nvSpPr>
        <dsp:cNvPr id="0" name=""/>
        <dsp:cNvSpPr/>
      </dsp:nvSpPr>
      <dsp:spPr>
        <a:xfrm>
          <a:off x="1361048" y="2677117"/>
          <a:ext cx="970601" cy="485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Income &gt;40k</a:t>
          </a:r>
        </a:p>
      </dsp:txBody>
      <dsp:txXfrm>
        <a:off x="1375262" y="2691331"/>
        <a:ext cx="942173" cy="456872"/>
      </dsp:txXfrm>
    </dsp:sp>
    <dsp:sp modelId="{FE373A7E-3635-4340-9347-46B6BFBFD200}">
      <dsp:nvSpPr>
        <dsp:cNvPr id="0" name=""/>
        <dsp:cNvSpPr/>
      </dsp:nvSpPr>
      <dsp:spPr>
        <a:xfrm rot="18770822">
          <a:off x="2240317" y="2699242"/>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2696208"/>
        <a:ext cx="28545" cy="28545"/>
      </dsp:txXfrm>
    </dsp:sp>
    <dsp:sp modelId="{3DC07AF5-D86B-4C94-B519-7A6277D2FBCD}">
      <dsp:nvSpPr>
        <dsp:cNvPr id="0" name=""/>
        <dsp:cNvSpPr/>
      </dsp:nvSpPr>
      <dsp:spPr>
        <a:xfrm>
          <a:off x="2719890" y="2258545"/>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&gt;20%</a:t>
          </a:r>
        </a:p>
      </dsp:txBody>
      <dsp:txXfrm>
        <a:off x="2734104" y="2272759"/>
        <a:ext cx="942173" cy="456872"/>
      </dsp:txXfrm>
    </dsp:sp>
    <dsp:sp modelId="{BA0C878D-3867-44B7-9E66-E292FB7D0CD3}">
      <dsp:nvSpPr>
        <dsp:cNvPr id="0" name=""/>
        <dsp:cNvSpPr/>
      </dsp:nvSpPr>
      <dsp:spPr>
        <a:xfrm rot="19457599">
          <a:off x="3645551" y="2350432"/>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349718"/>
        <a:ext cx="23905" cy="23905"/>
      </dsp:txXfrm>
    </dsp:sp>
    <dsp:sp modelId="{7CD5B262-0843-40A9-B018-58A5C8DBE7C6}">
      <dsp:nvSpPr>
        <dsp:cNvPr id="0" name=""/>
        <dsp:cNvSpPr/>
      </dsp:nvSpPr>
      <dsp:spPr>
        <a:xfrm>
          <a:off x="4078731" y="1979497"/>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Owns house</a:t>
          </a:r>
        </a:p>
      </dsp:txBody>
      <dsp:txXfrm>
        <a:off x="4092945" y="1993711"/>
        <a:ext cx="942173" cy="456872"/>
      </dsp:txXfrm>
    </dsp:sp>
    <dsp:sp modelId="{E896778B-EE3E-4BFF-9DFE-42B988C3A32F}">
      <dsp:nvSpPr>
        <dsp:cNvPr id="0" name=""/>
        <dsp:cNvSpPr/>
      </dsp:nvSpPr>
      <dsp:spPr>
        <a:xfrm>
          <a:off x="5049333" y="2210908"/>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212441"/>
        <a:ext cx="19412" cy="19412"/>
      </dsp:txXfrm>
    </dsp:sp>
    <dsp:sp modelId="{9C04ADB7-7B5E-463A-A24D-8A9EBD543A34}">
      <dsp:nvSpPr>
        <dsp:cNvPr id="0" name=""/>
        <dsp:cNvSpPr/>
      </dsp:nvSpPr>
      <dsp:spPr>
        <a:xfrm>
          <a:off x="5437573" y="1979497"/>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0</a:t>
          </a:r>
          <a:endParaRPr lang="en-US" sz="1500" kern="1200" dirty="0"/>
        </a:p>
      </dsp:txBody>
      <dsp:txXfrm>
        <a:off x="5451787" y="1993711"/>
        <a:ext cx="475391" cy="456872"/>
      </dsp:txXfrm>
    </dsp:sp>
    <dsp:sp modelId="{D773FB9E-9C8A-4167-990C-866779B960A7}">
      <dsp:nvSpPr>
        <dsp:cNvPr id="0" name=""/>
        <dsp:cNvSpPr/>
      </dsp:nvSpPr>
      <dsp:spPr>
        <a:xfrm rot="2142401">
          <a:off x="3645551" y="2629480"/>
          <a:ext cx="478119" cy="22478"/>
        </a:xfrm>
        <a:custGeom>
          <a:avLst/>
          <a:gdLst/>
          <a:ahLst/>
          <a:cxnLst/>
          <a:rect l="0" t="0" r="0" b="0"/>
          <a:pathLst>
            <a:path>
              <a:moveTo>
                <a:pt x="0" y="11239"/>
              </a:moveTo>
              <a:lnTo>
                <a:pt x="478119"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2658" y="2628766"/>
        <a:ext cx="23905" cy="23905"/>
      </dsp:txXfrm>
    </dsp:sp>
    <dsp:sp modelId="{776B66B8-00FC-404C-89CC-70709C5E302B}">
      <dsp:nvSpPr>
        <dsp:cNvPr id="0" name=""/>
        <dsp:cNvSpPr/>
      </dsp:nvSpPr>
      <dsp:spPr>
        <a:xfrm>
          <a:off x="4078731" y="2537593"/>
          <a:ext cx="970601" cy="485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Rents</a:t>
          </a:r>
        </a:p>
      </dsp:txBody>
      <dsp:txXfrm>
        <a:off x="4092945" y="2551807"/>
        <a:ext cx="942173" cy="456872"/>
      </dsp:txXfrm>
    </dsp:sp>
    <dsp:sp modelId="{31D0A266-AA5A-4E51-BC99-D0CDA70500B6}">
      <dsp:nvSpPr>
        <dsp:cNvPr id="0" name=""/>
        <dsp:cNvSpPr/>
      </dsp:nvSpPr>
      <dsp:spPr>
        <a:xfrm>
          <a:off x="5049333" y="2769004"/>
          <a:ext cx="388240" cy="22478"/>
        </a:xfrm>
        <a:custGeom>
          <a:avLst/>
          <a:gdLst/>
          <a:ahLst/>
          <a:cxnLst/>
          <a:rect l="0" t="0" r="0" b="0"/>
          <a:pathLst>
            <a:path>
              <a:moveTo>
                <a:pt x="0" y="11239"/>
              </a:moveTo>
              <a:lnTo>
                <a:pt x="388240"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3747" y="2770537"/>
        <a:ext cx="19412" cy="19412"/>
      </dsp:txXfrm>
    </dsp:sp>
    <dsp:sp modelId="{CEB35589-E368-4BD1-AB36-49CDB99364D5}">
      <dsp:nvSpPr>
        <dsp:cNvPr id="0" name=""/>
        <dsp:cNvSpPr/>
      </dsp:nvSpPr>
      <dsp:spPr>
        <a:xfrm>
          <a:off x="5437573" y="2537593"/>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1</a:t>
          </a:r>
          <a:endParaRPr lang="en-US" sz="1500" kern="1200" dirty="0"/>
        </a:p>
      </dsp:txBody>
      <dsp:txXfrm>
        <a:off x="5451787" y="2551807"/>
        <a:ext cx="475391" cy="456872"/>
      </dsp:txXfrm>
    </dsp:sp>
    <dsp:sp modelId="{9D22EEE4-FF93-4FD7-9762-7F90B9B2174D}">
      <dsp:nvSpPr>
        <dsp:cNvPr id="0" name=""/>
        <dsp:cNvSpPr/>
      </dsp:nvSpPr>
      <dsp:spPr>
        <a:xfrm rot="2829178">
          <a:off x="2240317" y="3117814"/>
          <a:ext cx="570905" cy="22478"/>
        </a:xfrm>
        <a:custGeom>
          <a:avLst/>
          <a:gdLst/>
          <a:ahLst/>
          <a:cxnLst/>
          <a:rect l="0" t="0" r="0" b="0"/>
          <a:pathLst>
            <a:path>
              <a:moveTo>
                <a:pt x="0" y="11239"/>
              </a:moveTo>
              <a:lnTo>
                <a:pt x="570905" y="11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1497" y="3114780"/>
        <a:ext cx="28545" cy="28545"/>
      </dsp:txXfrm>
    </dsp:sp>
    <dsp:sp modelId="{DD8EF61D-0D20-4705-AB55-535AF47A94C5}">
      <dsp:nvSpPr>
        <dsp:cNvPr id="0" name=""/>
        <dsp:cNvSpPr/>
      </dsp:nvSpPr>
      <dsp:spPr>
        <a:xfrm>
          <a:off x="2719890" y="3095688"/>
          <a:ext cx="970601" cy="485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Debt &lt;20%</a:t>
          </a:r>
        </a:p>
      </dsp:txBody>
      <dsp:txXfrm>
        <a:off x="2734104" y="3109902"/>
        <a:ext cx="942173" cy="456872"/>
      </dsp:txXfrm>
    </dsp:sp>
    <dsp:sp modelId="{EDCF3DD2-E149-42B6-827D-DBC2235C186A}">
      <dsp:nvSpPr>
        <dsp:cNvPr id="0" name=""/>
        <dsp:cNvSpPr/>
      </dsp:nvSpPr>
      <dsp:spPr>
        <a:xfrm rot="25128">
          <a:off x="3690468" y="3333491"/>
          <a:ext cx="1748837" cy="22478"/>
        </a:xfrm>
        <a:custGeom>
          <a:avLst/>
          <a:gdLst/>
          <a:ahLst/>
          <a:cxnLst/>
          <a:rect l="0" t="0" r="0" b="0"/>
          <a:pathLst>
            <a:path>
              <a:moveTo>
                <a:pt x="0" y="11239"/>
              </a:moveTo>
              <a:lnTo>
                <a:pt x="1748837" y="112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1165" y="3301009"/>
        <a:ext cx="87441" cy="87441"/>
      </dsp:txXfrm>
    </dsp:sp>
    <dsp:sp modelId="{A438051B-3C6F-4543-B441-F2A2CEB90A1B}">
      <dsp:nvSpPr>
        <dsp:cNvPr id="0" name=""/>
        <dsp:cNvSpPr/>
      </dsp:nvSpPr>
      <dsp:spPr>
        <a:xfrm>
          <a:off x="5439281" y="3108471"/>
          <a:ext cx="503819" cy="48530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0</a:t>
          </a:r>
        </a:p>
      </dsp:txBody>
      <dsp:txXfrm>
        <a:off x="5453495" y="3122685"/>
        <a:ext cx="475391" cy="45687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DD67-DA8B-4327-8FB6-B1ED5881B6C0}">
      <dsp:nvSpPr>
        <dsp:cNvPr id="0" name=""/>
        <dsp:cNvSpPr/>
      </dsp:nvSpPr>
      <dsp:spPr>
        <a:xfrm>
          <a:off x="2057" y="1815440"/>
          <a:ext cx="738285" cy="3691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Credit</a:t>
          </a:r>
          <a:br>
            <a:rPr lang="en-US" sz="1100" kern="1200" dirty="0"/>
          </a:br>
          <a:r>
            <a:rPr lang="en-US" sz="1100" kern="1200" dirty="0"/>
            <a:t>Approval</a:t>
          </a:r>
        </a:p>
      </dsp:txBody>
      <dsp:txXfrm>
        <a:off x="12869" y="1826252"/>
        <a:ext cx="716661" cy="347518"/>
      </dsp:txXfrm>
    </dsp:sp>
    <dsp:sp modelId="{C6405F48-268C-4A9E-8C6B-EA7912642D7B}">
      <dsp:nvSpPr>
        <dsp:cNvPr id="0" name=""/>
        <dsp:cNvSpPr/>
      </dsp:nvSpPr>
      <dsp:spPr>
        <a:xfrm rot="17500715">
          <a:off x="488278" y="1620256"/>
          <a:ext cx="799444" cy="16611"/>
        </a:xfrm>
        <a:custGeom>
          <a:avLst/>
          <a:gdLst/>
          <a:ahLst/>
          <a:cxnLst/>
          <a:rect l="0" t="0" r="0" b="0"/>
          <a:pathLst>
            <a:path>
              <a:moveTo>
                <a:pt x="0" y="8305"/>
              </a:moveTo>
              <a:lnTo>
                <a:pt x="799444" y="830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8013" y="1608575"/>
        <a:ext cx="39972" cy="39972"/>
      </dsp:txXfrm>
    </dsp:sp>
    <dsp:sp modelId="{1E65E39D-395D-4BD0-8D0A-DECF2AB935E9}">
      <dsp:nvSpPr>
        <dsp:cNvPr id="0" name=""/>
        <dsp:cNvSpPr/>
      </dsp:nvSpPr>
      <dsp:spPr>
        <a:xfrm>
          <a:off x="1035657" y="1072540"/>
          <a:ext cx="738285" cy="3691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Income</a:t>
          </a:r>
          <a:br>
            <a:rPr lang="en-US" sz="1100" kern="1200" dirty="0"/>
          </a:br>
          <a:r>
            <a:rPr lang="en-US" sz="1100" kern="1200" dirty="0"/>
            <a:t>&lt;40k</a:t>
          </a:r>
        </a:p>
      </dsp:txBody>
      <dsp:txXfrm>
        <a:off x="1046469" y="1083352"/>
        <a:ext cx="716661" cy="347518"/>
      </dsp:txXfrm>
    </dsp:sp>
    <dsp:sp modelId="{8BDEEA43-5C2A-4BBE-99A5-44DEB7CB861C}">
      <dsp:nvSpPr>
        <dsp:cNvPr id="0" name=""/>
        <dsp:cNvSpPr/>
      </dsp:nvSpPr>
      <dsp:spPr>
        <a:xfrm rot="18770822">
          <a:off x="1704471" y="1089613"/>
          <a:ext cx="434257" cy="16611"/>
        </a:xfrm>
        <a:custGeom>
          <a:avLst/>
          <a:gdLst/>
          <a:ahLst/>
          <a:cxnLst/>
          <a:rect l="0" t="0" r="0" b="0"/>
          <a:pathLst>
            <a:path>
              <a:moveTo>
                <a:pt x="0" y="8305"/>
              </a:moveTo>
              <a:lnTo>
                <a:pt x="434257" y="83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0743" y="1087062"/>
        <a:ext cx="21712" cy="21712"/>
      </dsp:txXfrm>
    </dsp:sp>
    <dsp:sp modelId="{6094D736-4F16-42FC-9437-D37BB023D5EA}">
      <dsp:nvSpPr>
        <dsp:cNvPr id="0" name=""/>
        <dsp:cNvSpPr/>
      </dsp:nvSpPr>
      <dsp:spPr>
        <a:xfrm>
          <a:off x="2069257" y="754154"/>
          <a:ext cx="738285" cy="3691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Debt &gt; 20%</a:t>
          </a:r>
        </a:p>
      </dsp:txBody>
      <dsp:txXfrm>
        <a:off x="2080069" y="764966"/>
        <a:ext cx="716661" cy="347518"/>
      </dsp:txXfrm>
    </dsp:sp>
    <dsp:sp modelId="{77024C92-294D-413F-A59B-9F47291444A3}">
      <dsp:nvSpPr>
        <dsp:cNvPr id="0" name=""/>
        <dsp:cNvSpPr/>
      </dsp:nvSpPr>
      <dsp:spPr>
        <a:xfrm>
          <a:off x="2807542" y="930420"/>
          <a:ext cx="1330971" cy="16611"/>
        </a:xfrm>
        <a:custGeom>
          <a:avLst/>
          <a:gdLst/>
          <a:ahLst/>
          <a:cxnLst/>
          <a:rect l="0" t="0" r="0" b="0"/>
          <a:pathLst>
            <a:path>
              <a:moveTo>
                <a:pt x="0" y="8305"/>
              </a:moveTo>
              <a:lnTo>
                <a:pt x="1330971"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9754" y="905452"/>
        <a:ext cx="66548" cy="66548"/>
      </dsp:txXfrm>
    </dsp:sp>
    <dsp:sp modelId="{0E7AE38F-D77F-437F-BAB8-792E908C751F}">
      <dsp:nvSpPr>
        <dsp:cNvPr id="0" name=""/>
        <dsp:cNvSpPr/>
      </dsp:nvSpPr>
      <dsp:spPr>
        <a:xfrm>
          <a:off x="4138514" y="754154"/>
          <a:ext cx="738285" cy="369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Default</a:t>
          </a:r>
        </a:p>
      </dsp:txBody>
      <dsp:txXfrm>
        <a:off x="4149326" y="764966"/>
        <a:ext cx="716661" cy="347518"/>
      </dsp:txXfrm>
    </dsp:sp>
    <dsp:sp modelId="{B82998E9-B1CD-485F-8B4B-06888B1A28C4}">
      <dsp:nvSpPr>
        <dsp:cNvPr id="0" name=""/>
        <dsp:cNvSpPr/>
      </dsp:nvSpPr>
      <dsp:spPr>
        <a:xfrm rot="2829178">
          <a:off x="1704471" y="1407999"/>
          <a:ext cx="434257" cy="16611"/>
        </a:xfrm>
        <a:custGeom>
          <a:avLst/>
          <a:gdLst/>
          <a:ahLst/>
          <a:cxnLst/>
          <a:rect l="0" t="0" r="0" b="0"/>
          <a:pathLst>
            <a:path>
              <a:moveTo>
                <a:pt x="0" y="8305"/>
              </a:moveTo>
              <a:lnTo>
                <a:pt x="434257" y="83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0743" y="1405448"/>
        <a:ext cx="21712" cy="21712"/>
      </dsp:txXfrm>
    </dsp:sp>
    <dsp:sp modelId="{A031128D-C55E-42DA-B8A2-D382735EF23E}">
      <dsp:nvSpPr>
        <dsp:cNvPr id="0" name=""/>
        <dsp:cNvSpPr/>
      </dsp:nvSpPr>
      <dsp:spPr>
        <a:xfrm>
          <a:off x="2069257" y="1390926"/>
          <a:ext cx="738285" cy="3691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Debt &lt; 20%</a:t>
          </a:r>
        </a:p>
      </dsp:txBody>
      <dsp:txXfrm>
        <a:off x="2080069" y="1401738"/>
        <a:ext cx="716661" cy="347518"/>
      </dsp:txXfrm>
    </dsp:sp>
    <dsp:sp modelId="{02AF2611-39C0-4EF8-B9AF-5E15D80097BE}">
      <dsp:nvSpPr>
        <dsp:cNvPr id="0" name=""/>
        <dsp:cNvSpPr/>
      </dsp:nvSpPr>
      <dsp:spPr>
        <a:xfrm rot="19457599">
          <a:off x="2773359" y="1461063"/>
          <a:ext cx="363680" cy="16611"/>
        </a:xfrm>
        <a:custGeom>
          <a:avLst/>
          <a:gdLst/>
          <a:ahLst/>
          <a:cxnLst/>
          <a:rect l="0" t="0" r="0" b="0"/>
          <a:pathLst>
            <a:path>
              <a:moveTo>
                <a:pt x="0" y="8305"/>
              </a:moveTo>
              <a:lnTo>
                <a:pt x="363680"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6107" y="1460277"/>
        <a:ext cx="18184" cy="18184"/>
      </dsp:txXfrm>
    </dsp:sp>
    <dsp:sp modelId="{008EB790-8EB0-4D82-BE0A-84C63F787288}">
      <dsp:nvSpPr>
        <dsp:cNvPr id="0" name=""/>
        <dsp:cNvSpPr/>
      </dsp:nvSpPr>
      <dsp:spPr>
        <a:xfrm>
          <a:off x="3102857" y="1178669"/>
          <a:ext cx="738285" cy="3691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Owns house</a:t>
          </a:r>
        </a:p>
      </dsp:txBody>
      <dsp:txXfrm>
        <a:off x="3113669" y="1189481"/>
        <a:ext cx="716661" cy="347518"/>
      </dsp:txXfrm>
    </dsp:sp>
    <dsp:sp modelId="{3D3532D1-1FDA-4F24-AE90-3866BC16A43D}">
      <dsp:nvSpPr>
        <dsp:cNvPr id="0" name=""/>
        <dsp:cNvSpPr/>
      </dsp:nvSpPr>
      <dsp:spPr>
        <a:xfrm>
          <a:off x="3841142" y="1354934"/>
          <a:ext cx="295314" cy="16611"/>
        </a:xfrm>
        <a:custGeom>
          <a:avLst/>
          <a:gdLst/>
          <a:ahLst/>
          <a:cxnLst/>
          <a:rect l="0" t="0" r="0" b="0"/>
          <a:pathLst>
            <a:path>
              <a:moveTo>
                <a:pt x="0" y="8305"/>
              </a:moveTo>
              <a:lnTo>
                <a:pt x="295314"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1417" y="1355857"/>
        <a:ext cx="14765" cy="14765"/>
      </dsp:txXfrm>
    </dsp:sp>
    <dsp:sp modelId="{DE93B5F2-1CA6-40F3-B124-24CBDE452C7F}">
      <dsp:nvSpPr>
        <dsp:cNvPr id="0" name=""/>
        <dsp:cNvSpPr/>
      </dsp:nvSpPr>
      <dsp:spPr>
        <a:xfrm>
          <a:off x="4136457" y="1178669"/>
          <a:ext cx="738285" cy="369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Default</a:t>
          </a:r>
        </a:p>
      </dsp:txBody>
      <dsp:txXfrm>
        <a:off x="4147269" y="1189481"/>
        <a:ext cx="716661" cy="347518"/>
      </dsp:txXfrm>
    </dsp:sp>
    <dsp:sp modelId="{AF10D516-4F6C-4D46-86A1-9C1986C13320}">
      <dsp:nvSpPr>
        <dsp:cNvPr id="0" name=""/>
        <dsp:cNvSpPr/>
      </dsp:nvSpPr>
      <dsp:spPr>
        <a:xfrm rot="2142401">
          <a:off x="2773359" y="1673320"/>
          <a:ext cx="363680" cy="16611"/>
        </a:xfrm>
        <a:custGeom>
          <a:avLst/>
          <a:gdLst/>
          <a:ahLst/>
          <a:cxnLst/>
          <a:rect l="0" t="0" r="0" b="0"/>
          <a:pathLst>
            <a:path>
              <a:moveTo>
                <a:pt x="0" y="8305"/>
              </a:moveTo>
              <a:lnTo>
                <a:pt x="363680"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6107" y="1672534"/>
        <a:ext cx="18184" cy="18184"/>
      </dsp:txXfrm>
    </dsp:sp>
    <dsp:sp modelId="{99764013-9FFE-483E-9A94-8E74B88EB45B}">
      <dsp:nvSpPr>
        <dsp:cNvPr id="0" name=""/>
        <dsp:cNvSpPr/>
      </dsp:nvSpPr>
      <dsp:spPr>
        <a:xfrm>
          <a:off x="3102857" y="1603183"/>
          <a:ext cx="738285" cy="3691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Rents</a:t>
          </a:r>
        </a:p>
      </dsp:txBody>
      <dsp:txXfrm>
        <a:off x="3113669" y="1613995"/>
        <a:ext cx="716661" cy="347518"/>
      </dsp:txXfrm>
    </dsp:sp>
    <dsp:sp modelId="{924C8F9A-D7B2-4767-8617-AD5D4A0F8C82}">
      <dsp:nvSpPr>
        <dsp:cNvPr id="0" name=""/>
        <dsp:cNvSpPr/>
      </dsp:nvSpPr>
      <dsp:spPr>
        <a:xfrm>
          <a:off x="3841142" y="1779449"/>
          <a:ext cx="295314" cy="16611"/>
        </a:xfrm>
        <a:custGeom>
          <a:avLst/>
          <a:gdLst/>
          <a:ahLst/>
          <a:cxnLst/>
          <a:rect l="0" t="0" r="0" b="0"/>
          <a:pathLst>
            <a:path>
              <a:moveTo>
                <a:pt x="0" y="8305"/>
              </a:moveTo>
              <a:lnTo>
                <a:pt x="295314"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1417" y="1780372"/>
        <a:ext cx="14765" cy="14765"/>
      </dsp:txXfrm>
    </dsp:sp>
    <dsp:sp modelId="{4C14E865-13AF-43EC-93E8-957E72C167D9}">
      <dsp:nvSpPr>
        <dsp:cNvPr id="0" name=""/>
        <dsp:cNvSpPr/>
      </dsp:nvSpPr>
      <dsp:spPr>
        <a:xfrm>
          <a:off x="4136457" y="1603183"/>
          <a:ext cx="738285" cy="369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Default</a:t>
          </a:r>
        </a:p>
      </dsp:txBody>
      <dsp:txXfrm>
        <a:off x="4147269" y="1613995"/>
        <a:ext cx="716661" cy="347518"/>
      </dsp:txXfrm>
    </dsp:sp>
    <dsp:sp modelId="{07085415-AD02-4837-A819-DF8503991B40}">
      <dsp:nvSpPr>
        <dsp:cNvPr id="0" name=""/>
        <dsp:cNvSpPr/>
      </dsp:nvSpPr>
      <dsp:spPr>
        <a:xfrm rot="4099285">
          <a:off x="488278" y="2363156"/>
          <a:ext cx="799444" cy="16611"/>
        </a:xfrm>
        <a:custGeom>
          <a:avLst/>
          <a:gdLst/>
          <a:ahLst/>
          <a:cxnLst/>
          <a:rect l="0" t="0" r="0" b="0"/>
          <a:pathLst>
            <a:path>
              <a:moveTo>
                <a:pt x="0" y="8305"/>
              </a:moveTo>
              <a:lnTo>
                <a:pt x="799444" y="830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8013" y="2351475"/>
        <a:ext cx="39972" cy="39972"/>
      </dsp:txXfrm>
    </dsp:sp>
    <dsp:sp modelId="{7EBAE2C6-1480-46C8-900C-5102293148B2}">
      <dsp:nvSpPr>
        <dsp:cNvPr id="0" name=""/>
        <dsp:cNvSpPr/>
      </dsp:nvSpPr>
      <dsp:spPr>
        <a:xfrm>
          <a:off x="1035657" y="2558340"/>
          <a:ext cx="738285" cy="3691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Income</a:t>
          </a:r>
          <a:br>
            <a:rPr lang="en-US" sz="1100" kern="1200" dirty="0"/>
          </a:br>
          <a:r>
            <a:rPr lang="en-US" sz="1100" kern="1200" dirty="0"/>
            <a:t>&gt;40k</a:t>
          </a:r>
        </a:p>
      </dsp:txBody>
      <dsp:txXfrm>
        <a:off x="1046469" y="2569152"/>
        <a:ext cx="716661" cy="347518"/>
      </dsp:txXfrm>
    </dsp:sp>
    <dsp:sp modelId="{72B1FC09-0EBA-4985-8788-8F4656152A7F}">
      <dsp:nvSpPr>
        <dsp:cNvPr id="0" name=""/>
        <dsp:cNvSpPr/>
      </dsp:nvSpPr>
      <dsp:spPr>
        <a:xfrm rot="18770822">
          <a:off x="1704471" y="2575413"/>
          <a:ext cx="434257" cy="16611"/>
        </a:xfrm>
        <a:custGeom>
          <a:avLst/>
          <a:gdLst/>
          <a:ahLst/>
          <a:cxnLst/>
          <a:rect l="0" t="0" r="0" b="0"/>
          <a:pathLst>
            <a:path>
              <a:moveTo>
                <a:pt x="0" y="8305"/>
              </a:moveTo>
              <a:lnTo>
                <a:pt x="434257" y="83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0743" y="2572862"/>
        <a:ext cx="21712" cy="21712"/>
      </dsp:txXfrm>
    </dsp:sp>
    <dsp:sp modelId="{B81631BF-0964-4936-A9DE-5CF3C23A1D51}">
      <dsp:nvSpPr>
        <dsp:cNvPr id="0" name=""/>
        <dsp:cNvSpPr/>
      </dsp:nvSpPr>
      <dsp:spPr>
        <a:xfrm>
          <a:off x="2069257" y="2239954"/>
          <a:ext cx="738285" cy="3691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Debt &gt; 20%</a:t>
          </a:r>
        </a:p>
      </dsp:txBody>
      <dsp:txXfrm>
        <a:off x="2080069" y="2250766"/>
        <a:ext cx="716661" cy="347518"/>
      </dsp:txXfrm>
    </dsp:sp>
    <dsp:sp modelId="{E3B49C02-92DF-4E0E-9C64-BFDA4F6C8C57}">
      <dsp:nvSpPr>
        <dsp:cNvPr id="0" name=""/>
        <dsp:cNvSpPr/>
      </dsp:nvSpPr>
      <dsp:spPr>
        <a:xfrm rot="19457599">
          <a:off x="2773359" y="2310092"/>
          <a:ext cx="363680" cy="16611"/>
        </a:xfrm>
        <a:custGeom>
          <a:avLst/>
          <a:gdLst/>
          <a:ahLst/>
          <a:cxnLst/>
          <a:rect l="0" t="0" r="0" b="0"/>
          <a:pathLst>
            <a:path>
              <a:moveTo>
                <a:pt x="0" y="8305"/>
              </a:moveTo>
              <a:lnTo>
                <a:pt x="363680"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6107" y="2309305"/>
        <a:ext cx="18184" cy="18184"/>
      </dsp:txXfrm>
    </dsp:sp>
    <dsp:sp modelId="{F532FF76-9233-4C88-8EB8-C57298DE75BC}">
      <dsp:nvSpPr>
        <dsp:cNvPr id="0" name=""/>
        <dsp:cNvSpPr/>
      </dsp:nvSpPr>
      <dsp:spPr>
        <a:xfrm>
          <a:off x="3102857" y="2027697"/>
          <a:ext cx="738285" cy="3691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Owns house</a:t>
          </a:r>
        </a:p>
      </dsp:txBody>
      <dsp:txXfrm>
        <a:off x="3113669" y="2038509"/>
        <a:ext cx="716661" cy="347518"/>
      </dsp:txXfrm>
    </dsp:sp>
    <dsp:sp modelId="{3D002938-9580-4C37-A937-06EE1FF34007}">
      <dsp:nvSpPr>
        <dsp:cNvPr id="0" name=""/>
        <dsp:cNvSpPr/>
      </dsp:nvSpPr>
      <dsp:spPr>
        <a:xfrm>
          <a:off x="3841142" y="2203963"/>
          <a:ext cx="295314" cy="16611"/>
        </a:xfrm>
        <a:custGeom>
          <a:avLst/>
          <a:gdLst/>
          <a:ahLst/>
          <a:cxnLst/>
          <a:rect l="0" t="0" r="0" b="0"/>
          <a:pathLst>
            <a:path>
              <a:moveTo>
                <a:pt x="0" y="8305"/>
              </a:moveTo>
              <a:lnTo>
                <a:pt x="295314"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1417" y="2204886"/>
        <a:ext cx="14765" cy="14765"/>
      </dsp:txXfrm>
    </dsp:sp>
    <dsp:sp modelId="{D9495291-86EC-4DCD-BB10-24DC98844A58}">
      <dsp:nvSpPr>
        <dsp:cNvPr id="0" name=""/>
        <dsp:cNvSpPr/>
      </dsp:nvSpPr>
      <dsp:spPr>
        <a:xfrm>
          <a:off x="4136457" y="2027697"/>
          <a:ext cx="738285" cy="369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Default</a:t>
          </a:r>
        </a:p>
      </dsp:txBody>
      <dsp:txXfrm>
        <a:off x="4147269" y="2038509"/>
        <a:ext cx="716661" cy="347518"/>
      </dsp:txXfrm>
    </dsp:sp>
    <dsp:sp modelId="{0A6EA505-89C7-49FD-ABE4-44B8C87A9F43}">
      <dsp:nvSpPr>
        <dsp:cNvPr id="0" name=""/>
        <dsp:cNvSpPr/>
      </dsp:nvSpPr>
      <dsp:spPr>
        <a:xfrm rot="2142401">
          <a:off x="2773359" y="2522349"/>
          <a:ext cx="363680" cy="16611"/>
        </a:xfrm>
        <a:custGeom>
          <a:avLst/>
          <a:gdLst/>
          <a:ahLst/>
          <a:cxnLst/>
          <a:rect l="0" t="0" r="0" b="0"/>
          <a:pathLst>
            <a:path>
              <a:moveTo>
                <a:pt x="0" y="8305"/>
              </a:moveTo>
              <a:lnTo>
                <a:pt x="363680"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46107" y="2521562"/>
        <a:ext cx="18184" cy="18184"/>
      </dsp:txXfrm>
    </dsp:sp>
    <dsp:sp modelId="{BCBAD13F-9F36-4A76-ACBF-38324C9DFD1E}">
      <dsp:nvSpPr>
        <dsp:cNvPr id="0" name=""/>
        <dsp:cNvSpPr/>
      </dsp:nvSpPr>
      <dsp:spPr>
        <a:xfrm>
          <a:off x="3102857" y="2452211"/>
          <a:ext cx="738285" cy="3691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Rents</a:t>
          </a:r>
        </a:p>
      </dsp:txBody>
      <dsp:txXfrm>
        <a:off x="3113669" y="2463023"/>
        <a:ext cx="716661" cy="347518"/>
      </dsp:txXfrm>
    </dsp:sp>
    <dsp:sp modelId="{FEC367EC-C7CC-46E0-8F0B-F4EB017F4B25}">
      <dsp:nvSpPr>
        <dsp:cNvPr id="0" name=""/>
        <dsp:cNvSpPr/>
      </dsp:nvSpPr>
      <dsp:spPr>
        <a:xfrm>
          <a:off x="3841142" y="2628477"/>
          <a:ext cx="295314" cy="16611"/>
        </a:xfrm>
        <a:custGeom>
          <a:avLst/>
          <a:gdLst/>
          <a:ahLst/>
          <a:cxnLst/>
          <a:rect l="0" t="0" r="0" b="0"/>
          <a:pathLst>
            <a:path>
              <a:moveTo>
                <a:pt x="0" y="8305"/>
              </a:moveTo>
              <a:lnTo>
                <a:pt x="295314"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1417" y="2629400"/>
        <a:ext cx="14765" cy="14765"/>
      </dsp:txXfrm>
    </dsp:sp>
    <dsp:sp modelId="{DD75CFEB-5D5C-464E-B857-D28B066AE2E1}">
      <dsp:nvSpPr>
        <dsp:cNvPr id="0" name=""/>
        <dsp:cNvSpPr/>
      </dsp:nvSpPr>
      <dsp:spPr>
        <a:xfrm>
          <a:off x="4136457" y="2452211"/>
          <a:ext cx="738285" cy="369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Default</a:t>
          </a:r>
        </a:p>
      </dsp:txBody>
      <dsp:txXfrm>
        <a:off x="4147269" y="2463023"/>
        <a:ext cx="716661" cy="347518"/>
      </dsp:txXfrm>
    </dsp:sp>
    <dsp:sp modelId="{7F4C7A20-7D9B-4C87-80B4-7508EB7EED52}">
      <dsp:nvSpPr>
        <dsp:cNvPr id="0" name=""/>
        <dsp:cNvSpPr/>
      </dsp:nvSpPr>
      <dsp:spPr>
        <a:xfrm rot="2829178">
          <a:off x="1704471" y="2893799"/>
          <a:ext cx="434257" cy="16611"/>
        </a:xfrm>
        <a:custGeom>
          <a:avLst/>
          <a:gdLst/>
          <a:ahLst/>
          <a:cxnLst/>
          <a:rect l="0" t="0" r="0" b="0"/>
          <a:pathLst>
            <a:path>
              <a:moveTo>
                <a:pt x="0" y="8305"/>
              </a:moveTo>
              <a:lnTo>
                <a:pt x="434257" y="83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0743" y="2891248"/>
        <a:ext cx="21712" cy="21712"/>
      </dsp:txXfrm>
    </dsp:sp>
    <dsp:sp modelId="{F8179C33-7069-4902-8E2C-2F20E46E8782}">
      <dsp:nvSpPr>
        <dsp:cNvPr id="0" name=""/>
        <dsp:cNvSpPr/>
      </dsp:nvSpPr>
      <dsp:spPr>
        <a:xfrm>
          <a:off x="2069257" y="2876726"/>
          <a:ext cx="738285" cy="3691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Debt &lt; 20%</a:t>
          </a:r>
        </a:p>
      </dsp:txBody>
      <dsp:txXfrm>
        <a:off x="2080069" y="2887538"/>
        <a:ext cx="716661" cy="347518"/>
      </dsp:txXfrm>
    </dsp:sp>
    <dsp:sp modelId="{306F450E-2B81-4A6B-9207-B97384612F41}">
      <dsp:nvSpPr>
        <dsp:cNvPr id="0" name=""/>
        <dsp:cNvSpPr/>
      </dsp:nvSpPr>
      <dsp:spPr>
        <a:xfrm>
          <a:off x="2807542" y="3052992"/>
          <a:ext cx="1330971" cy="16611"/>
        </a:xfrm>
        <a:custGeom>
          <a:avLst/>
          <a:gdLst/>
          <a:ahLst/>
          <a:cxnLst/>
          <a:rect l="0" t="0" r="0" b="0"/>
          <a:pathLst>
            <a:path>
              <a:moveTo>
                <a:pt x="0" y="8305"/>
              </a:moveTo>
              <a:lnTo>
                <a:pt x="1330971" y="83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9754" y="3028023"/>
        <a:ext cx="66548" cy="66548"/>
      </dsp:txXfrm>
    </dsp:sp>
    <dsp:sp modelId="{E3F8EBE6-F572-48F2-83CE-C1DC35D3DBAE}">
      <dsp:nvSpPr>
        <dsp:cNvPr id="0" name=""/>
        <dsp:cNvSpPr/>
      </dsp:nvSpPr>
      <dsp:spPr>
        <a:xfrm>
          <a:off x="4138514" y="2876726"/>
          <a:ext cx="738285" cy="3691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Default</a:t>
          </a:r>
        </a:p>
      </dsp:txBody>
      <dsp:txXfrm>
        <a:off x="4149326" y="2887538"/>
        <a:ext cx="716661" cy="3475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EC0B-DE17-4926-9587-EE972A97B281}">
      <dsp:nvSpPr>
        <dsp:cNvPr id="0" name=""/>
        <dsp:cNvSpPr/>
      </dsp:nvSpPr>
      <dsp:spPr>
        <a:xfrm>
          <a:off x="0" y="73680"/>
          <a:ext cx="7620000" cy="57563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Marketing (Market Segmentation)</a:t>
          </a:r>
        </a:p>
      </dsp:txBody>
      <dsp:txXfrm>
        <a:off x="28100" y="101780"/>
        <a:ext cx="7563800" cy="519439"/>
      </dsp:txXfrm>
    </dsp:sp>
    <dsp:sp modelId="{D15862C6-E246-4C66-830D-64169A0E8A3B}">
      <dsp:nvSpPr>
        <dsp:cNvPr id="0" name=""/>
        <dsp:cNvSpPr/>
      </dsp:nvSpPr>
      <dsp:spPr>
        <a:xfrm>
          <a:off x="0" y="649319"/>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Discover distinct customer groups for targeted promotions</a:t>
          </a:r>
        </a:p>
      </dsp:txBody>
      <dsp:txXfrm>
        <a:off x="0" y="649319"/>
        <a:ext cx="7620000" cy="397440"/>
      </dsp:txXfrm>
    </dsp:sp>
    <dsp:sp modelId="{8C2BEF87-7D9B-49D9-AB13-430E3E29EA0E}">
      <dsp:nvSpPr>
        <dsp:cNvPr id="0" name=""/>
        <dsp:cNvSpPr/>
      </dsp:nvSpPr>
      <dsp:spPr>
        <a:xfrm>
          <a:off x="0" y="1046759"/>
          <a:ext cx="7620000" cy="57563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Industry analysis</a:t>
          </a:r>
        </a:p>
      </dsp:txBody>
      <dsp:txXfrm>
        <a:off x="28100" y="1074859"/>
        <a:ext cx="7563800" cy="519439"/>
      </dsp:txXfrm>
    </dsp:sp>
    <dsp:sp modelId="{D24EA1E3-4048-4B26-8E93-7BF273CEACCC}">
      <dsp:nvSpPr>
        <dsp:cNvPr id="0" name=""/>
        <dsp:cNvSpPr/>
      </dsp:nvSpPr>
      <dsp:spPr>
        <a:xfrm>
          <a:off x="0" y="1622399"/>
          <a:ext cx="7620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Finding groups of similar firms based on profitability, growth rate, market size, products, etc. </a:t>
          </a:r>
        </a:p>
      </dsp:txBody>
      <dsp:txXfrm>
        <a:off x="0" y="1622399"/>
        <a:ext cx="7620000" cy="596160"/>
      </dsp:txXfrm>
    </dsp:sp>
    <dsp:sp modelId="{C5E6C4A0-BBE0-4361-ABBF-E7A72A58E4DF}">
      <dsp:nvSpPr>
        <dsp:cNvPr id="0" name=""/>
        <dsp:cNvSpPr/>
      </dsp:nvSpPr>
      <dsp:spPr>
        <a:xfrm>
          <a:off x="0" y="2218559"/>
          <a:ext cx="7620000" cy="57563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Political forecasting</a:t>
          </a:r>
        </a:p>
      </dsp:txBody>
      <dsp:txXfrm>
        <a:off x="28100" y="2246659"/>
        <a:ext cx="7563800" cy="519439"/>
      </dsp:txXfrm>
    </dsp:sp>
    <dsp:sp modelId="{7766C437-C2A4-48D2-B250-12ABA168E9FA}">
      <dsp:nvSpPr>
        <dsp:cNvPr id="0" name=""/>
        <dsp:cNvSpPr/>
      </dsp:nvSpPr>
      <dsp:spPr>
        <a:xfrm>
          <a:off x="0" y="2794199"/>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Group neighborhoods by demographics, lifestyles and political view</a:t>
          </a:r>
        </a:p>
      </dsp:txBody>
      <dsp:txXfrm>
        <a:off x="0" y="2794199"/>
        <a:ext cx="7620000" cy="397440"/>
      </dsp:txXfrm>
    </dsp:sp>
    <dsp:sp modelId="{652684B1-779F-4084-8691-A04450CE2D07}">
      <dsp:nvSpPr>
        <dsp:cNvPr id="0" name=""/>
        <dsp:cNvSpPr/>
      </dsp:nvSpPr>
      <dsp:spPr>
        <a:xfrm>
          <a:off x="0" y="3191640"/>
          <a:ext cx="7620000" cy="57563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Biology</a:t>
          </a:r>
        </a:p>
      </dsp:txBody>
      <dsp:txXfrm>
        <a:off x="28100" y="3219740"/>
        <a:ext cx="7563800" cy="519439"/>
      </dsp:txXfrm>
    </dsp:sp>
    <dsp:sp modelId="{7D2FC260-AEE7-46F3-ACF9-F136453E642F}">
      <dsp:nvSpPr>
        <dsp:cNvPr id="0" name=""/>
        <dsp:cNvSpPr/>
      </dsp:nvSpPr>
      <dsp:spPr>
        <a:xfrm>
          <a:off x="0" y="3767280"/>
          <a:ext cx="7620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Group similar plants into species</a:t>
          </a:r>
          <a:endParaRPr lang="en-US" sz="1900" kern="1200" dirty="0"/>
        </a:p>
      </dsp:txBody>
      <dsp:txXfrm>
        <a:off x="0" y="3767280"/>
        <a:ext cx="7620000" cy="397440"/>
      </dsp:txXfrm>
    </dsp:sp>
    <dsp:sp modelId="{992AD579-E95B-4034-8AC7-8A9CB0A2A49E}">
      <dsp:nvSpPr>
        <dsp:cNvPr id="0" name=""/>
        <dsp:cNvSpPr/>
      </dsp:nvSpPr>
      <dsp:spPr>
        <a:xfrm>
          <a:off x="0" y="4164720"/>
          <a:ext cx="7620000" cy="57563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Finance</a:t>
          </a:r>
        </a:p>
      </dsp:txBody>
      <dsp:txXfrm>
        <a:off x="28100" y="4192820"/>
        <a:ext cx="7563800" cy="519439"/>
      </dsp:txXfrm>
    </dsp:sp>
    <dsp:sp modelId="{EFA9AC47-C3C8-4E72-9E91-2D96CB7EBE49}">
      <dsp:nvSpPr>
        <dsp:cNvPr id="0" name=""/>
        <dsp:cNvSpPr/>
      </dsp:nvSpPr>
      <dsp:spPr>
        <a:xfrm>
          <a:off x="0" y="4740360"/>
          <a:ext cx="7620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Define groups of similar stocks based on financial characteristics, and select stocks from different groups to create balanced portfolios </a:t>
          </a:r>
        </a:p>
      </dsp:txBody>
      <dsp:txXfrm>
        <a:off x="0" y="4740360"/>
        <a:ext cx="7620000" cy="59616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6BEF8-511A-4305-BCE5-3013836AB018}">
      <dsp:nvSpPr>
        <dsp:cNvPr id="0" name=""/>
        <dsp:cNvSpPr/>
      </dsp:nvSpPr>
      <dsp:spPr>
        <a:xfrm>
          <a:off x="1766266" y="819710"/>
          <a:ext cx="2047495" cy="16372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rtl="0">
            <a:lnSpc>
              <a:spcPct val="90000"/>
            </a:lnSpc>
            <a:spcBef>
              <a:spcPct val="0"/>
            </a:spcBef>
            <a:spcAft>
              <a:spcPct val="35000"/>
            </a:spcAft>
            <a:buNone/>
          </a:pPr>
          <a:r>
            <a:rPr lang="en-US" sz="2300" kern="1200" dirty="0"/>
            <a:t>People simply place items into categories</a:t>
          </a:r>
        </a:p>
      </dsp:txBody>
      <dsp:txXfrm>
        <a:off x="2093866" y="819710"/>
        <a:ext cx="1719896" cy="1637204"/>
      </dsp:txXfrm>
    </dsp:sp>
    <dsp:sp modelId="{F1ABFFC1-E94B-4C03-A434-146358BD4466}">
      <dsp:nvSpPr>
        <dsp:cNvPr id="0" name=""/>
        <dsp:cNvSpPr/>
      </dsp:nvSpPr>
      <dsp:spPr>
        <a:xfrm>
          <a:off x="-2922" y="149520"/>
          <a:ext cx="1942144" cy="19022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kern="1200" dirty="0"/>
            <a:t>Classification</a:t>
          </a:r>
        </a:p>
        <a:p>
          <a:pPr marL="0" lvl="0" indent="0" algn="ctr" defTabSz="755650" rtl="0">
            <a:lnSpc>
              <a:spcPct val="90000"/>
            </a:lnSpc>
            <a:spcBef>
              <a:spcPct val="0"/>
            </a:spcBef>
            <a:spcAft>
              <a:spcPct val="35000"/>
            </a:spcAft>
            <a:buNone/>
          </a:pPr>
          <a:r>
            <a:rPr lang="en-US" sz="1700" kern="1200" dirty="0"/>
            <a:t>(like Decision Trees)</a:t>
          </a:r>
        </a:p>
      </dsp:txBody>
      <dsp:txXfrm>
        <a:off x="281498" y="428091"/>
        <a:ext cx="1373304" cy="1345058"/>
      </dsp:txXfrm>
    </dsp:sp>
    <dsp:sp modelId="{870B6A89-FEAD-4814-A8FF-29FA619DCA77}">
      <dsp:nvSpPr>
        <dsp:cNvPr id="0" name=""/>
        <dsp:cNvSpPr/>
      </dsp:nvSpPr>
      <dsp:spPr>
        <a:xfrm>
          <a:off x="5702910" y="729729"/>
          <a:ext cx="2473959" cy="163720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rtl="0">
            <a:lnSpc>
              <a:spcPct val="90000"/>
            </a:lnSpc>
            <a:spcBef>
              <a:spcPct val="0"/>
            </a:spcBef>
            <a:spcAft>
              <a:spcPct val="35000"/>
            </a:spcAft>
            <a:buNone/>
          </a:pPr>
          <a:r>
            <a:rPr lang="en-US" sz="2300" kern="1200" dirty="0"/>
            <a:t>Dividing students into groups by last name</a:t>
          </a:r>
        </a:p>
      </dsp:txBody>
      <dsp:txXfrm>
        <a:off x="6098744" y="729729"/>
        <a:ext cx="2078125" cy="1637204"/>
      </dsp:txXfrm>
    </dsp:sp>
    <dsp:sp modelId="{D8248BE1-BD65-454D-A181-AB131DD77B82}">
      <dsp:nvSpPr>
        <dsp:cNvPr id="0" name=""/>
        <dsp:cNvSpPr/>
      </dsp:nvSpPr>
      <dsp:spPr>
        <a:xfrm>
          <a:off x="4067788" y="59879"/>
          <a:ext cx="1986032" cy="191553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0">
            <a:lnSpc>
              <a:spcPct val="90000"/>
            </a:lnSpc>
            <a:spcBef>
              <a:spcPct val="0"/>
            </a:spcBef>
            <a:spcAft>
              <a:spcPct val="35000"/>
            </a:spcAft>
            <a:buNone/>
          </a:pPr>
          <a:r>
            <a:rPr lang="en-US" sz="1700" kern="1200" dirty="0"/>
            <a:t>Simple categorization by attributes</a:t>
          </a:r>
        </a:p>
      </dsp:txBody>
      <dsp:txXfrm>
        <a:off x="4358636" y="340403"/>
        <a:ext cx="1404336" cy="135448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B8E14-171D-4F74-8500-3A524C8F9E25}">
      <dsp:nvSpPr>
        <dsp:cNvPr id="0" name=""/>
        <dsp:cNvSpPr/>
      </dsp:nvSpPr>
      <dsp:spPr>
        <a:xfrm>
          <a:off x="0" y="223"/>
          <a:ext cx="3047255" cy="1828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The clusters must be learned from the data, not from external specifications.</a:t>
          </a:r>
        </a:p>
      </dsp:txBody>
      <dsp:txXfrm>
        <a:off x="0" y="223"/>
        <a:ext cx="3047255" cy="1828353"/>
      </dsp:txXfrm>
    </dsp:sp>
    <dsp:sp modelId="{8DB5AA51-2C1D-4BCE-97BD-2B7662D15A37}">
      <dsp:nvSpPr>
        <dsp:cNvPr id="0" name=""/>
        <dsp:cNvSpPr/>
      </dsp:nvSpPr>
      <dsp:spPr>
        <a:xfrm>
          <a:off x="3810744" y="223"/>
          <a:ext cx="3047255" cy="1828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Creating the “buckets” beforehand is categorization, but not clustering.</a:t>
          </a:r>
        </a:p>
      </dsp:txBody>
      <dsp:txXfrm>
        <a:off x="3810744" y="223"/>
        <a:ext cx="3047255" cy="182835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D8095-2A8D-4C30-A2F7-CD42AEB8D7A9}">
      <dsp:nvSpPr>
        <dsp:cNvPr id="0" name=""/>
        <dsp:cNvSpPr/>
      </dsp:nvSpPr>
      <dsp:spPr>
        <a:xfrm>
          <a:off x="0" y="553240"/>
          <a:ext cx="5562600" cy="1885161"/>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720" tIns="978916" rIns="431720"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Choosing the right number “K”</a:t>
          </a:r>
        </a:p>
        <a:p>
          <a:pPr marL="228600" lvl="1" indent="-228600" algn="l" defTabSz="1066800" rtl="0">
            <a:lnSpc>
              <a:spcPct val="90000"/>
            </a:lnSpc>
            <a:spcBef>
              <a:spcPct val="0"/>
            </a:spcBef>
            <a:spcAft>
              <a:spcPct val="15000"/>
            </a:spcAft>
            <a:buChar char="•"/>
          </a:pPr>
          <a:r>
            <a:rPr lang="en-US" sz="2400" kern="1200" dirty="0"/>
            <a:t>Choosing the right initial location</a:t>
          </a:r>
        </a:p>
      </dsp:txBody>
      <dsp:txXfrm>
        <a:off x="0" y="553240"/>
        <a:ext cx="5562600" cy="1885161"/>
      </dsp:txXfrm>
    </dsp:sp>
    <dsp:sp modelId="{4AED997D-58BF-4662-8FD8-492FDAC3048B}">
      <dsp:nvSpPr>
        <dsp:cNvPr id="0" name=""/>
        <dsp:cNvSpPr/>
      </dsp:nvSpPr>
      <dsp:spPr>
        <a:xfrm>
          <a:off x="152399" y="299367"/>
          <a:ext cx="5296415" cy="9960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marL="0" lvl="0" indent="0" algn="l" defTabSz="1244600" rtl="0">
            <a:lnSpc>
              <a:spcPct val="90000"/>
            </a:lnSpc>
            <a:spcBef>
              <a:spcPct val="0"/>
            </a:spcBef>
            <a:spcAft>
              <a:spcPct val="35000"/>
            </a:spcAft>
            <a:buNone/>
          </a:pPr>
          <a:r>
            <a:rPr lang="en-US" sz="2800" kern="1200" dirty="0"/>
            <a:t>It matters</a:t>
          </a:r>
        </a:p>
      </dsp:txBody>
      <dsp:txXfrm>
        <a:off x="201021" y="347989"/>
        <a:ext cx="5199171" cy="898784"/>
      </dsp:txXfrm>
    </dsp:sp>
    <dsp:sp modelId="{8C48373C-F905-4794-A80B-5437B4770771}">
      <dsp:nvSpPr>
        <dsp:cNvPr id="0" name=""/>
        <dsp:cNvSpPr/>
      </dsp:nvSpPr>
      <dsp:spPr>
        <a:xfrm>
          <a:off x="0" y="2867998"/>
          <a:ext cx="5562600" cy="2923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720" tIns="978916" rIns="431720"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They won’t make sense within the context of the problem</a:t>
          </a:r>
        </a:p>
        <a:p>
          <a:pPr marL="228600" lvl="1" indent="-228600" algn="l" defTabSz="1066800" rtl="0">
            <a:lnSpc>
              <a:spcPct val="90000"/>
            </a:lnSpc>
            <a:spcBef>
              <a:spcPct val="0"/>
            </a:spcBef>
            <a:spcAft>
              <a:spcPct val="15000"/>
            </a:spcAft>
            <a:buChar char="•"/>
          </a:pPr>
          <a:r>
            <a:rPr lang="en-US" sz="2400" kern="1200" dirty="0"/>
            <a:t>Unrelated data points will be included in the same group</a:t>
          </a:r>
        </a:p>
      </dsp:txBody>
      <dsp:txXfrm>
        <a:off x="0" y="2867998"/>
        <a:ext cx="5562600" cy="2923200"/>
      </dsp:txXfrm>
    </dsp:sp>
    <dsp:sp modelId="{D358BB73-0AA3-48AA-8355-C401B38E27AD}">
      <dsp:nvSpPr>
        <dsp:cNvPr id="0" name=""/>
        <dsp:cNvSpPr/>
      </dsp:nvSpPr>
      <dsp:spPr>
        <a:xfrm>
          <a:off x="152401" y="2514599"/>
          <a:ext cx="5296415" cy="99602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marL="0" lvl="0" indent="0" algn="l" defTabSz="1244600" rtl="0">
            <a:lnSpc>
              <a:spcPct val="90000"/>
            </a:lnSpc>
            <a:spcBef>
              <a:spcPct val="0"/>
            </a:spcBef>
            <a:spcAft>
              <a:spcPct val="35000"/>
            </a:spcAft>
            <a:buNone/>
          </a:pPr>
          <a:r>
            <a:rPr lang="en-US" sz="2800" kern="1200" dirty="0"/>
            <a:t>Bad choices create bad groupings</a:t>
          </a:r>
        </a:p>
      </dsp:txBody>
      <dsp:txXfrm>
        <a:off x="201023" y="2563221"/>
        <a:ext cx="5199171" cy="898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D7BA6-6C19-4712-BD09-33F1B5C35F7A}">
      <dsp:nvSpPr>
        <dsp:cNvPr id="0" name=""/>
        <dsp:cNvSpPr/>
      </dsp:nvSpPr>
      <dsp:spPr>
        <a:xfrm>
          <a:off x="0" y="22779"/>
          <a:ext cx="5867399" cy="153971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One month before the end of the introductory period, </a:t>
          </a:r>
          <a:r>
            <a:rPr lang="en-US" sz="2800" b="1" i="1" kern="1200" dirty="0"/>
            <a:t>predict which customers will leave</a:t>
          </a:r>
          <a:endParaRPr lang="en-US" sz="2800" kern="1200" dirty="0"/>
        </a:p>
      </dsp:txBody>
      <dsp:txXfrm>
        <a:off x="75163" y="97942"/>
        <a:ext cx="5717073" cy="1389393"/>
      </dsp:txXfrm>
    </dsp:sp>
    <dsp:sp modelId="{2CD545BA-9B4D-47E9-80B1-67E7D72B750B}">
      <dsp:nvSpPr>
        <dsp:cNvPr id="0" name=""/>
        <dsp:cNvSpPr/>
      </dsp:nvSpPr>
      <dsp:spPr>
        <a:xfrm>
          <a:off x="0" y="1643139"/>
          <a:ext cx="5867399" cy="153971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Offer those customers something based on their </a:t>
          </a:r>
          <a:r>
            <a:rPr lang="en-US" sz="2800" b="1" i="1" kern="1200"/>
            <a:t>future value</a:t>
          </a:r>
          <a:endParaRPr lang="en-US" sz="2800" b="1" i="1" kern="1200" dirty="0"/>
        </a:p>
      </dsp:txBody>
      <dsp:txXfrm>
        <a:off x="75163" y="1718302"/>
        <a:ext cx="5717073" cy="1389393"/>
      </dsp:txXfrm>
    </dsp:sp>
    <dsp:sp modelId="{8E321590-A53A-4CE7-A442-C7205E11F79A}">
      <dsp:nvSpPr>
        <dsp:cNvPr id="0" name=""/>
        <dsp:cNvSpPr/>
      </dsp:nvSpPr>
      <dsp:spPr>
        <a:xfrm>
          <a:off x="0" y="3263499"/>
          <a:ext cx="5867399" cy="153971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i="1" kern="1200" dirty="0"/>
            <a:t>Ignore</a:t>
          </a:r>
          <a:r>
            <a:rPr lang="en-US" sz="2800" kern="1200" dirty="0"/>
            <a:t> the ones that are not predicted to churn</a:t>
          </a:r>
        </a:p>
      </dsp:txBody>
      <dsp:txXfrm>
        <a:off x="75163" y="3338662"/>
        <a:ext cx="5717073" cy="138939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920F6-1EF6-46CD-95DE-7F6F1E9B93E1}">
      <dsp:nvSpPr>
        <dsp:cNvPr id="0" name=""/>
        <dsp:cNvSpPr/>
      </dsp:nvSpPr>
      <dsp:spPr>
        <a:xfrm>
          <a:off x="0" y="572249"/>
          <a:ext cx="8001000" cy="209475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967" tIns="791464" rIns="62096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Lower individual within cluster SSE = a better cluster</a:t>
          </a:r>
        </a:p>
        <a:p>
          <a:pPr marL="228600" lvl="1" indent="-228600" algn="l" defTabSz="1066800">
            <a:lnSpc>
              <a:spcPct val="90000"/>
            </a:lnSpc>
            <a:spcBef>
              <a:spcPct val="0"/>
            </a:spcBef>
            <a:spcAft>
              <a:spcPct val="15000"/>
            </a:spcAft>
            <a:buChar char="•"/>
          </a:pPr>
          <a:r>
            <a:rPr lang="en-US" sz="2400" kern="1200" dirty="0"/>
            <a:t>Lower total SSE = a better set of clusters</a:t>
          </a:r>
        </a:p>
        <a:p>
          <a:pPr marL="228600" lvl="1" indent="-228600" algn="l" defTabSz="1066800">
            <a:lnSpc>
              <a:spcPct val="90000"/>
            </a:lnSpc>
            <a:spcBef>
              <a:spcPct val="0"/>
            </a:spcBef>
            <a:spcAft>
              <a:spcPct val="15000"/>
            </a:spcAft>
            <a:buChar char="•"/>
          </a:pPr>
          <a:r>
            <a:rPr lang="en-US" sz="2400" b="1" kern="1200" dirty="0"/>
            <a:t>More clusters will reduce within-cluster SSE</a:t>
          </a:r>
        </a:p>
      </dsp:txBody>
      <dsp:txXfrm>
        <a:off x="0" y="572249"/>
        <a:ext cx="8001000" cy="2094750"/>
      </dsp:txXfrm>
    </dsp:sp>
    <dsp:sp modelId="{8133A02E-2E07-440D-B82D-5CA552FB3F11}">
      <dsp:nvSpPr>
        <dsp:cNvPr id="0" name=""/>
        <dsp:cNvSpPr/>
      </dsp:nvSpPr>
      <dsp:spPr>
        <a:xfrm>
          <a:off x="266701" y="0"/>
          <a:ext cx="5600700" cy="1121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244600">
            <a:lnSpc>
              <a:spcPct val="90000"/>
            </a:lnSpc>
            <a:spcBef>
              <a:spcPct val="0"/>
            </a:spcBef>
            <a:spcAft>
              <a:spcPct val="35000"/>
            </a:spcAft>
            <a:buNone/>
          </a:pPr>
          <a:r>
            <a:rPr lang="en-US" sz="2800" kern="1200" dirty="0"/>
            <a:t>Considerations</a:t>
          </a:r>
        </a:p>
      </dsp:txBody>
      <dsp:txXfrm>
        <a:off x="321461" y="54760"/>
        <a:ext cx="5491180" cy="101224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C78AE-499C-432E-92C6-4636FCF016C6}">
      <dsp:nvSpPr>
        <dsp:cNvPr id="0" name=""/>
        <dsp:cNvSpPr/>
      </dsp:nvSpPr>
      <dsp:spPr>
        <a:xfrm rot="5400000">
          <a:off x="4407408" y="-1115738"/>
          <a:ext cx="237744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100000"/>
            </a:lnSpc>
            <a:spcBef>
              <a:spcPct val="0"/>
            </a:spcBef>
            <a:spcAft>
              <a:spcPts val="600"/>
            </a:spcAft>
            <a:buChar char="•"/>
          </a:pPr>
          <a:r>
            <a:rPr lang="en-US" sz="2600" kern="1200" dirty="0"/>
            <a:t>Clusters vary widely in size</a:t>
          </a:r>
        </a:p>
        <a:p>
          <a:pPr marL="228600" lvl="1" indent="-228600" algn="l" defTabSz="1155700" rtl="0">
            <a:lnSpc>
              <a:spcPct val="100000"/>
            </a:lnSpc>
            <a:spcBef>
              <a:spcPct val="0"/>
            </a:spcBef>
            <a:spcAft>
              <a:spcPts val="600"/>
            </a:spcAft>
            <a:buChar char="•"/>
          </a:pPr>
          <a:r>
            <a:rPr lang="en-US" sz="2600" kern="1200" dirty="0"/>
            <a:t>Clusters vary widely in density</a:t>
          </a:r>
        </a:p>
        <a:p>
          <a:pPr marL="228600" lvl="1" indent="-228600" algn="l" defTabSz="1155700" rtl="0">
            <a:lnSpc>
              <a:spcPct val="100000"/>
            </a:lnSpc>
            <a:spcBef>
              <a:spcPct val="0"/>
            </a:spcBef>
            <a:spcAft>
              <a:spcPts val="600"/>
            </a:spcAft>
            <a:buChar char="•"/>
          </a:pPr>
          <a:r>
            <a:rPr lang="en-US" sz="2600" kern="1200" dirty="0"/>
            <a:t>Clusters are not in rounded shapes</a:t>
          </a:r>
        </a:p>
        <a:p>
          <a:pPr marL="228600" lvl="1" indent="-228600" algn="l" defTabSz="1155700" rtl="0">
            <a:lnSpc>
              <a:spcPct val="100000"/>
            </a:lnSpc>
            <a:spcBef>
              <a:spcPct val="0"/>
            </a:spcBef>
            <a:spcAft>
              <a:spcPts val="600"/>
            </a:spcAft>
            <a:buChar char="•"/>
          </a:pPr>
          <a:r>
            <a:rPr lang="en-US" sz="2600" kern="1200" dirty="0"/>
            <a:t>The data set has a lot of outliers</a:t>
          </a:r>
        </a:p>
      </dsp:txBody>
      <dsp:txXfrm rot="-5400000">
        <a:off x="2962657" y="445070"/>
        <a:ext cx="5150887" cy="2145326"/>
      </dsp:txXfrm>
    </dsp:sp>
    <dsp:sp modelId="{843515E7-6220-4C8D-B6B9-F7585DB4A33C}">
      <dsp:nvSpPr>
        <dsp:cNvPr id="0" name=""/>
        <dsp:cNvSpPr/>
      </dsp:nvSpPr>
      <dsp:spPr>
        <a:xfrm>
          <a:off x="0" y="0"/>
          <a:ext cx="2962656" cy="297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kern="1200" dirty="0"/>
            <a:t>K-Means gives unreliable results when</a:t>
          </a:r>
        </a:p>
      </dsp:txBody>
      <dsp:txXfrm>
        <a:off x="144625" y="144625"/>
        <a:ext cx="2673406" cy="268255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DFC35-A428-486C-BF98-D88B87597E3F}">
      <dsp:nvSpPr>
        <dsp:cNvPr id="0" name=""/>
        <dsp:cNvSpPr/>
      </dsp:nvSpPr>
      <dsp:spPr>
        <a:xfrm>
          <a:off x="0" y="9096"/>
          <a:ext cx="4267200"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High </a:t>
          </a:r>
          <a:r>
            <a:rPr lang="en-US" sz="2700" b="1" kern="1200"/>
            <a:t>cohesion</a:t>
          </a:r>
          <a:endParaRPr lang="en-US" sz="2700" kern="1200" dirty="0"/>
        </a:p>
      </dsp:txBody>
      <dsp:txXfrm>
        <a:off x="31613" y="40709"/>
        <a:ext cx="4203974" cy="584369"/>
      </dsp:txXfrm>
    </dsp:sp>
    <dsp:sp modelId="{0548A5B9-C6FA-4170-B7A2-CAB30C508EA2}">
      <dsp:nvSpPr>
        <dsp:cNvPr id="0" name=""/>
        <dsp:cNvSpPr/>
      </dsp:nvSpPr>
      <dsp:spPr>
        <a:xfrm>
          <a:off x="0" y="656691"/>
          <a:ext cx="42672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4" tIns="34290" rIns="192024" bIns="34290" numCol="1" spcCol="1270" anchor="t" anchorCtr="0">
          <a:noAutofit/>
        </a:bodyPr>
        <a:lstStyle/>
        <a:p>
          <a:pPr marL="228600" lvl="1" indent="-228600" algn="l" defTabSz="933450">
            <a:lnSpc>
              <a:spcPct val="90000"/>
            </a:lnSpc>
            <a:spcBef>
              <a:spcPct val="0"/>
            </a:spcBef>
            <a:spcAft>
              <a:spcPct val="20000"/>
            </a:spcAft>
            <a:buFont typeface="Arial" panose="020B0604020202020204" pitchFamily="34" charset="0"/>
            <a:buChar char="•"/>
          </a:pPr>
          <a:r>
            <a:rPr lang="en-US" sz="2100" kern="1200" dirty="0"/>
            <a:t>Low within-cluster SSE</a:t>
          </a:r>
        </a:p>
      </dsp:txBody>
      <dsp:txXfrm>
        <a:off x="0" y="656691"/>
        <a:ext cx="4267200" cy="447120"/>
      </dsp:txXfrm>
    </dsp:sp>
    <dsp:sp modelId="{D0EE2E48-838A-42D3-8C5C-5B936FC6038A}">
      <dsp:nvSpPr>
        <dsp:cNvPr id="0" name=""/>
        <dsp:cNvSpPr/>
      </dsp:nvSpPr>
      <dsp:spPr>
        <a:xfrm>
          <a:off x="0" y="1103811"/>
          <a:ext cx="4267200" cy="6475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High </a:t>
          </a:r>
          <a:r>
            <a:rPr lang="en-US" sz="2700" b="1" kern="1200"/>
            <a:t>separation</a:t>
          </a:r>
          <a:endParaRPr lang="en-US" sz="2700" kern="1200" dirty="0"/>
        </a:p>
      </dsp:txBody>
      <dsp:txXfrm>
        <a:off x="31613" y="1135424"/>
        <a:ext cx="4203974" cy="584369"/>
      </dsp:txXfrm>
    </dsp:sp>
    <dsp:sp modelId="{0F2E34C8-7F15-467C-BCF5-061A1693F7FD}">
      <dsp:nvSpPr>
        <dsp:cNvPr id="0" name=""/>
        <dsp:cNvSpPr/>
      </dsp:nvSpPr>
      <dsp:spPr>
        <a:xfrm>
          <a:off x="0" y="1751406"/>
          <a:ext cx="42672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4" tIns="34290" rIns="192024" bIns="34290" numCol="1" spcCol="1270" anchor="t" anchorCtr="0">
          <a:noAutofit/>
        </a:bodyPr>
        <a:lstStyle/>
        <a:p>
          <a:pPr marL="228600" lvl="1" indent="-228600" algn="l" defTabSz="933450">
            <a:lnSpc>
              <a:spcPct val="90000"/>
            </a:lnSpc>
            <a:spcBef>
              <a:spcPct val="0"/>
            </a:spcBef>
            <a:spcAft>
              <a:spcPct val="20000"/>
            </a:spcAft>
            <a:buFont typeface="Arial" panose="020B0604020202020204" pitchFamily="34" charset="0"/>
            <a:buChar char="•"/>
          </a:pPr>
          <a:r>
            <a:rPr lang="en-US" sz="2100" kern="1200" dirty="0"/>
            <a:t>High between-cluster SSE</a:t>
          </a:r>
        </a:p>
      </dsp:txBody>
      <dsp:txXfrm>
        <a:off x="0" y="1751406"/>
        <a:ext cx="4267200" cy="4471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37FEC-3590-451B-8A48-DF9A87633137}">
      <dsp:nvSpPr>
        <dsp:cNvPr id="0" name=""/>
        <dsp:cNvSpPr/>
      </dsp:nvSpPr>
      <dsp:spPr>
        <a:xfrm>
          <a:off x="0" y="3269"/>
          <a:ext cx="4800600" cy="17046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Find out which items predict the occurrence of other items</a:t>
          </a:r>
        </a:p>
      </dsp:txBody>
      <dsp:txXfrm>
        <a:off x="83216" y="86485"/>
        <a:ext cx="4634168" cy="1538258"/>
      </dsp:txXfrm>
    </dsp:sp>
    <dsp:sp modelId="{560415DB-36A9-4EDF-9A54-BA874E86ACC4}">
      <dsp:nvSpPr>
        <dsp:cNvPr id="0" name=""/>
        <dsp:cNvSpPr/>
      </dsp:nvSpPr>
      <dsp:spPr>
        <a:xfrm>
          <a:off x="0" y="1797239"/>
          <a:ext cx="4800600" cy="17046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Also known as “affinity analysis” or “market basket” analysis</a:t>
          </a:r>
        </a:p>
      </dsp:txBody>
      <dsp:txXfrm>
        <a:off x="83216" y="1880455"/>
        <a:ext cx="4634168" cy="153825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5A6A3-2F4C-4BA4-B4FD-DBAC033A93BD}">
      <dsp:nvSpPr>
        <dsp:cNvPr id="0" name=""/>
        <dsp:cNvSpPr/>
      </dsp:nvSpPr>
      <dsp:spPr>
        <a:xfrm>
          <a:off x="0" y="357232"/>
          <a:ext cx="2922238" cy="9945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 baskets have milk, beer, and diapers</a:t>
          </a:r>
        </a:p>
      </dsp:txBody>
      <dsp:txXfrm>
        <a:off x="48547" y="405779"/>
        <a:ext cx="2825144" cy="897406"/>
      </dsp:txXfrm>
    </dsp:sp>
    <dsp:sp modelId="{00D7FAD6-D262-4090-8A8C-4B2792E813AE}">
      <dsp:nvSpPr>
        <dsp:cNvPr id="0" name=""/>
        <dsp:cNvSpPr/>
      </dsp:nvSpPr>
      <dsp:spPr>
        <a:xfrm>
          <a:off x="0" y="1423732"/>
          <a:ext cx="2922238" cy="9945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5 baskets total</a:t>
          </a:r>
        </a:p>
      </dsp:txBody>
      <dsp:txXfrm>
        <a:off x="48547" y="1472279"/>
        <a:ext cx="2825144" cy="89740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D2E-1F6C-42B7-96DA-8B2AE1A2C026}">
      <dsp:nvSpPr>
        <dsp:cNvPr id="0" name=""/>
        <dsp:cNvSpPr/>
      </dsp:nvSpPr>
      <dsp:spPr>
        <a:xfrm>
          <a:off x="0" y="98775"/>
          <a:ext cx="80772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i.e., high confidence suggests a strong association…</a:t>
          </a:r>
        </a:p>
      </dsp:txBody>
      <dsp:txXfrm>
        <a:off x="63112" y="161887"/>
        <a:ext cx="7950976" cy="1166626"/>
      </dsp:txXfrm>
    </dsp:sp>
    <dsp:sp modelId="{72144877-DFC3-4277-B7A3-E6397ADFA53E}">
      <dsp:nvSpPr>
        <dsp:cNvPr id="0" name=""/>
        <dsp:cNvSpPr/>
      </dsp:nvSpPr>
      <dsp:spPr>
        <a:xfrm>
          <a:off x="0" y="1391625"/>
          <a:ext cx="8077200"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5560" rIns="199136" bIns="35560" numCol="1" spcCol="1270" anchor="t" anchorCtr="0">
          <a:noAutofit/>
        </a:bodyPr>
        <a:lstStyle/>
        <a:p>
          <a:pPr marL="285750" lvl="1" indent="-285750" algn="l" defTabSz="1333500" rtl="0">
            <a:lnSpc>
              <a:spcPct val="90000"/>
            </a:lnSpc>
            <a:spcBef>
              <a:spcPct val="0"/>
            </a:spcBef>
            <a:spcAft>
              <a:spcPct val="20000"/>
            </a:spcAft>
            <a:buChar char="•"/>
          </a:pPr>
          <a:r>
            <a:rPr lang="en-US" sz="3000" kern="1200" dirty="0"/>
            <a:t>But this can be deceptive </a:t>
          </a:r>
        </a:p>
        <a:p>
          <a:pPr marL="285750" lvl="1" indent="-285750" algn="l" defTabSz="1333500" rtl="0">
            <a:lnSpc>
              <a:spcPct val="90000"/>
            </a:lnSpc>
            <a:spcBef>
              <a:spcPct val="0"/>
            </a:spcBef>
            <a:spcAft>
              <a:spcPct val="20000"/>
            </a:spcAft>
            <a:buChar char="•"/>
          </a:pPr>
          <a:r>
            <a:rPr lang="en-US" sz="3000" kern="1200" dirty="0"/>
            <a:t>Consider {Bread} </a:t>
          </a:r>
          <a:r>
            <a:rPr lang="en-US" sz="3000" kern="1200" dirty="0">
              <a:sym typeface="Symbol"/>
            </a:rPr>
            <a:t></a:t>
          </a:r>
          <a:r>
            <a:rPr lang="en-US" sz="3000" kern="1200" dirty="0"/>
            <a:t>{Diapers}</a:t>
          </a:r>
        </a:p>
        <a:p>
          <a:pPr marL="571500" lvl="2" indent="-285750" algn="l" defTabSz="1244600" rtl="0">
            <a:lnSpc>
              <a:spcPct val="90000"/>
            </a:lnSpc>
            <a:spcBef>
              <a:spcPct val="0"/>
            </a:spcBef>
            <a:spcAft>
              <a:spcPct val="20000"/>
            </a:spcAft>
            <a:buChar char="•"/>
          </a:pPr>
          <a:r>
            <a:rPr lang="en-US" sz="2800" kern="1200" dirty="0"/>
            <a:t>Support for the total </a:t>
          </a:r>
          <a:r>
            <a:rPr lang="en-US" sz="2800" kern="1200" dirty="0" err="1"/>
            <a:t>itemset</a:t>
          </a:r>
          <a:r>
            <a:rPr lang="en-US" sz="2800" kern="1200" dirty="0"/>
            <a:t> is 0.6 (3/5)</a:t>
          </a:r>
        </a:p>
        <a:p>
          <a:pPr marL="571500" lvl="2" indent="-285750" algn="l" defTabSz="1244600" rtl="0">
            <a:lnSpc>
              <a:spcPct val="90000"/>
            </a:lnSpc>
            <a:spcBef>
              <a:spcPct val="0"/>
            </a:spcBef>
            <a:spcAft>
              <a:spcPct val="20000"/>
            </a:spcAft>
            <a:buChar char="•"/>
          </a:pPr>
          <a:r>
            <a:rPr lang="en-US" sz="2800" kern="1200" dirty="0"/>
            <a:t>And confidence is 0.75 (3/4) – pretty high</a:t>
          </a:r>
        </a:p>
        <a:p>
          <a:pPr marL="571500" lvl="2" indent="-285750" algn="l" defTabSz="1244600" rtl="0">
            <a:lnSpc>
              <a:spcPct val="90000"/>
            </a:lnSpc>
            <a:spcBef>
              <a:spcPct val="0"/>
            </a:spcBef>
            <a:spcAft>
              <a:spcPct val="20000"/>
            </a:spcAft>
            <a:buChar char="•"/>
          </a:pPr>
          <a:r>
            <a:rPr lang="en-US" sz="2800" kern="1200" dirty="0"/>
            <a:t>But is this just because both are frequently occurring items (s=0.8)?</a:t>
          </a:r>
        </a:p>
        <a:p>
          <a:pPr marL="571500" lvl="2" indent="-285750" algn="l" defTabSz="1244600" rtl="0">
            <a:lnSpc>
              <a:spcPct val="90000"/>
            </a:lnSpc>
            <a:spcBef>
              <a:spcPct val="0"/>
            </a:spcBef>
            <a:spcAft>
              <a:spcPct val="20000"/>
            </a:spcAft>
            <a:buChar char="•"/>
          </a:pPr>
          <a:r>
            <a:rPr lang="en-US" sz="2800" kern="1200" dirty="0"/>
            <a:t>You’d almost </a:t>
          </a:r>
          <a:r>
            <a:rPr lang="en-US" sz="2800" b="1" i="1" kern="1200" dirty="0"/>
            <a:t>expect </a:t>
          </a:r>
          <a:r>
            <a:rPr lang="en-US" sz="2800" kern="1200" dirty="0"/>
            <a:t>them to show up in the same baskets by chance</a:t>
          </a:r>
        </a:p>
      </dsp:txBody>
      <dsp:txXfrm>
        <a:off x="0" y="1391625"/>
        <a:ext cx="8077200" cy="376740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7AC33-7EC8-4DE1-A5BC-E9372BC04F03}">
      <dsp:nvSpPr>
        <dsp:cNvPr id="0" name=""/>
        <dsp:cNvSpPr/>
      </dsp:nvSpPr>
      <dsp:spPr>
        <a:xfrm>
          <a:off x="0" y="86595"/>
          <a:ext cx="3657600" cy="777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The steps</a:t>
          </a:r>
        </a:p>
      </dsp:txBody>
      <dsp:txXfrm>
        <a:off x="0" y="86595"/>
        <a:ext cx="3657600" cy="777600"/>
      </dsp:txXfrm>
    </dsp:sp>
    <dsp:sp modelId="{24EEC41C-C526-4929-BE1D-5B9AFD087533}">
      <dsp:nvSpPr>
        <dsp:cNvPr id="0" name=""/>
        <dsp:cNvSpPr/>
      </dsp:nvSpPr>
      <dsp:spPr>
        <a:xfrm>
          <a:off x="0" y="864195"/>
          <a:ext cx="3657600" cy="400220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List all possible association rules</a:t>
          </a:r>
        </a:p>
        <a:p>
          <a:pPr marL="228600" lvl="1" indent="-228600" algn="l" defTabSz="1200150">
            <a:lnSpc>
              <a:spcPct val="90000"/>
            </a:lnSpc>
            <a:spcBef>
              <a:spcPct val="0"/>
            </a:spcBef>
            <a:spcAft>
              <a:spcPct val="15000"/>
            </a:spcAft>
            <a:buChar char="•"/>
          </a:pPr>
          <a:r>
            <a:rPr lang="en-US" sz="2700" kern="1200" dirty="0"/>
            <a:t>Compute the support and confidence for each rule</a:t>
          </a:r>
        </a:p>
        <a:p>
          <a:pPr marL="228600" lvl="1" indent="-228600" algn="l" defTabSz="1200150">
            <a:lnSpc>
              <a:spcPct val="90000"/>
            </a:lnSpc>
            <a:spcBef>
              <a:spcPct val="0"/>
            </a:spcBef>
            <a:spcAft>
              <a:spcPct val="15000"/>
            </a:spcAft>
            <a:buChar char="•"/>
          </a:pPr>
          <a:r>
            <a:rPr lang="en-US" sz="2700" kern="1200" dirty="0"/>
            <a:t>Drop rules that don’t make the thresholds</a:t>
          </a:r>
        </a:p>
        <a:p>
          <a:pPr marL="228600" lvl="1" indent="-228600" algn="l" defTabSz="1200150">
            <a:lnSpc>
              <a:spcPct val="90000"/>
            </a:lnSpc>
            <a:spcBef>
              <a:spcPct val="0"/>
            </a:spcBef>
            <a:spcAft>
              <a:spcPct val="15000"/>
            </a:spcAft>
            <a:buChar char="•"/>
          </a:pPr>
          <a:r>
            <a:rPr lang="en-US" sz="2700" kern="1200" dirty="0"/>
            <a:t>Use </a:t>
          </a:r>
          <a:r>
            <a:rPr lang="en-US" sz="2700" b="1" kern="1200" dirty="0">
              <a:solidFill>
                <a:srgbClr val="C00000"/>
              </a:solidFill>
            </a:rPr>
            <a:t>lift</a:t>
          </a:r>
          <a:r>
            <a:rPr lang="en-US" sz="2700" kern="1200" dirty="0"/>
            <a:t> to further check the association</a:t>
          </a:r>
        </a:p>
      </dsp:txBody>
      <dsp:txXfrm>
        <a:off x="0" y="864195"/>
        <a:ext cx="3657600" cy="400220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EAFBB-1ACE-4542-AA55-419D01C34696}">
      <dsp:nvSpPr>
        <dsp:cNvPr id="0" name=""/>
        <dsp:cNvSpPr/>
      </dsp:nvSpPr>
      <dsp:spPr>
        <a:xfrm>
          <a:off x="0" y="137195"/>
          <a:ext cx="5105400" cy="7003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Possible Marketing Actions</a:t>
          </a:r>
        </a:p>
      </dsp:txBody>
      <dsp:txXfrm>
        <a:off x="34188" y="171383"/>
        <a:ext cx="5037024" cy="631976"/>
      </dsp:txXfrm>
    </dsp:sp>
    <dsp:sp modelId="{F624F052-2823-4FDB-AAEC-189BB0EF82D0}">
      <dsp:nvSpPr>
        <dsp:cNvPr id="0" name=""/>
        <dsp:cNvSpPr/>
      </dsp:nvSpPr>
      <dsp:spPr>
        <a:xfrm>
          <a:off x="0" y="1067245"/>
          <a:ext cx="5105400"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9210" rIns="163576" bIns="2921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prstClr val="black">
                  <a:hueOff val="0"/>
                  <a:satOff val="0"/>
                  <a:lumOff val="0"/>
                  <a:alphaOff val="0"/>
                </a:prstClr>
              </a:solidFill>
              <a:latin typeface="Calibri"/>
              <a:ea typeface="+mn-ea"/>
              <a:cs typeface="+mn-cs"/>
            </a:rPr>
            <a:t>Put diaper next to beer in the store</a:t>
          </a:r>
        </a:p>
        <a:p>
          <a:pPr marL="228600" lvl="1" indent="-228600" algn="l" defTabSz="1022350">
            <a:lnSpc>
              <a:spcPct val="90000"/>
            </a:lnSpc>
            <a:spcBef>
              <a:spcPct val="0"/>
            </a:spcBef>
            <a:spcAft>
              <a:spcPct val="20000"/>
            </a:spcAft>
            <a:buChar char="•"/>
          </a:pPr>
          <a:r>
            <a:rPr lang="en-US" sz="2300" kern="1200" dirty="0">
              <a:solidFill>
                <a:prstClr val="black">
                  <a:hueOff val="0"/>
                  <a:satOff val="0"/>
                  <a:lumOff val="0"/>
                  <a:alphaOff val="0"/>
                </a:prstClr>
              </a:solidFill>
              <a:latin typeface="Calibri"/>
              <a:ea typeface="+mn-ea"/>
              <a:cs typeface="+mn-cs"/>
            </a:rPr>
            <a:t>Put diaper away from beer in the store (why?)</a:t>
          </a:r>
        </a:p>
        <a:p>
          <a:pPr marL="228600" lvl="1" indent="-228600" algn="l" defTabSz="1022350">
            <a:lnSpc>
              <a:spcPct val="90000"/>
            </a:lnSpc>
            <a:spcBef>
              <a:spcPct val="0"/>
            </a:spcBef>
            <a:spcAft>
              <a:spcPct val="20000"/>
            </a:spcAft>
            <a:buChar char="•"/>
          </a:pPr>
          <a:r>
            <a:rPr lang="en-US" sz="2300" kern="1200" dirty="0">
              <a:solidFill>
                <a:prstClr val="black">
                  <a:hueOff val="0"/>
                  <a:satOff val="0"/>
                  <a:lumOff val="0"/>
                  <a:alphaOff val="0"/>
                </a:prstClr>
              </a:solidFill>
              <a:latin typeface="Calibri"/>
              <a:ea typeface="+mn-ea"/>
              <a:cs typeface="+mn-cs"/>
            </a:rPr>
            <a:t>Bundle beer and diaper into “New Parent Coping Kit” </a:t>
          </a:r>
        </a:p>
        <a:p>
          <a:pPr marL="228600" lvl="1" indent="-228600" algn="l" defTabSz="1022350">
            <a:lnSpc>
              <a:spcPct val="90000"/>
            </a:lnSpc>
            <a:spcBef>
              <a:spcPct val="0"/>
            </a:spcBef>
            <a:spcAft>
              <a:spcPct val="20000"/>
            </a:spcAft>
            <a:buChar char="•"/>
          </a:pPr>
          <a:r>
            <a:rPr lang="en-US" sz="2300" kern="1200" dirty="0"/>
            <a:t>What are some others?</a:t>
          </a:r>
        </a:p>
      </dsp:txBody>
      <dsp:txXfrm>
        <a:off x="0" y="1067245"/>
        <a:ext cx="5105400" cy="225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3843A-248F-4DDD-A0ED-E384F0D290CB}">
      <dsp:nvSpPr>
        <dsp:cNvPr id="0" name=""/>
        <dsp:cNvSpPr/>
      </dsp:nvSpPr>
      <dsp:spPr>
        <a:xfrm>
          <a:off x="0" y="2158"/>
          <a:ext cx="5029199" cy="1549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dirty="0"/>
            <a:t>Decision Trees</a:t>
          </a:r>
        </a:p>
      </dsp:txBody>
      <dsp:txXfrm>
        <a:off x="75630" y="77788"/>
        <a:ext cx="4877939" cy="1398021"/>
      </dsp:txXfrm>
    </dsp:sp>
    <dsp:sp modelId="{2CF92B59-C961-4931-9A9B-8196D45CB2A0}">
      <dsp:nvSpPr>
        <dsp:cNvPr id="0" name=""/>
        <dsp:cNvSpPr/>
      </dsp:nvSpPr>
      <dsp:spPr>
        <a:xfrm>
          <a:off x="0" y="1663759"/>
          <a:ext cx="5029199" cy="154928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dirty="0"/>
            <a:t>Clustering</a:t>
          </a:r>
        </a:p>
      </dsp:txBody>
      <dsp:txXfrm>
        <a:off x="75630" y="1739389"/>
        <a:ext cx="4877939" cy="1398021"/>
      </dsp:txXfrm>
    </dsp:sp>
    <dsp:sp modelId="{C7088953-E31B-4444-A8A1-E59DE2BDEDDE}">
      <dsp:nvSpPr>
        <dsp:cNvPr id="0" name=""/>
        <dsp:cNvSpPr/>
      </dsp:nvSpPr>
      <dsp:spPr>
        <a:xfrm>
          <a:off x="0" y="3325360"/>
          <a:ext cx="5029199" cy="154928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dirty="0"/>
            <a:t>Association Rule Mining</a:t>
          </a:r>
        </a:p>
      </dsp:txBody>
      <dsp:txXfrm>
        <a:off x="75630" y="3400990"/>
        <a:ext cx="4877939" cy="1398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97BF8-C2EE-4F3D-B8A5-2F7B53933DBF}">
      <dsp:nvSpPr>
        <dsp:cNvPr id="0" name=""/>
        <dsp:cNvSpPr/>
      </dsp:nvSpPr>
      <dsp:spPr>
        <a:xfrm>
          <a:off x="0" y="54465"/>
          <a:ext cx="3733800" cy="10448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Used to classify data </a:t>
          </a:r>
          <a:br>
            <a:rPr lang="en-US" sz="1900" kern="1200" dirty="0"/>
          </a:br>
          <a:r>
            <a:rPr lang="en-US" sz="1900" kern="1200" dirty="0"/>
            <a:t>according to a </a:t>
          </a:r>
          <a:br>
            <a:rPr lang="en-US" sz="1900" kern="1200" dirty="0"/>
          </a:br>
          <a:r>
            <a:rPr lang="en-US" sz="1900" kern="1200" dirty="0"/>
            <a:t>pre-defined outcome</a:t>
          </a:r>
        </a:p>
      </dsp:txBody>
      <dsp:txXfrm>
        <a:off x="51003" y="105468"/>
        <a:ext cx="3631794" cy="942803"/>
      </dsp:txXfrm>
    </dsp:sp>
    <dsp:sp modelId="{B506551A-4D73-49F2-A27D-1B3E92AEBCDC}">
      <dsp:nvSpPr>
        <dsp:cNvPr id="0" name=""/>
        <dsp:cNvSpPr/>
      </dsp:nvSpPr>
      <dsp:spPr>
        <a:xfrm>
          <a:off x="0" y="1153995"/>
          <a:ext cx="3733800" cy="104480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Based on characteristics </a:t>
          </a:r>
          <a:br>
            <a:rPr lang="en-US" sz="1900" kern="1200" dirty="0"/>
          </a:br>
          <a:r>
            <a:rPr lang="en-US" sz="1900" kern="1200" dirty="0"/>
            <a:t>of that data </a:t>
          </a:r>
        </a:p>
      </dsp:txBody>
      <dsp:txXfrm>
        <a:off x="51003" y="1204998"/>
        <a:ext cx="3631794" cy="942803"/>
      </dsp:txXfrm>
    </dsp:sp>
    <dsp:sp modelId="{B03A70A7-493E-4B88-B514-3800C3A43F9B}">
      <dsp:nvSpPr>
        <dsp:cNvPr id="0" name=""/>
        <dsp:cNvSpPr/>
      </dsp:nvSpPr>
      <dsp:spPr>
        <a:xfrm>
          <a:off x="0" y="2253525"/>
          <a:ext cx="3733800" cy="104480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Can be used to predict future outcomes</a:t>
          </a:r>
        </a:p>
      </dsp:txBody>
      <dsp:txXfrm>
        <a:off x="51003" y="2304528"/>
        <a:ext cx="3631794" cy="942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76007-EF14-4E1F-A89D-53704ACFC280}">
      <dsp:nvSpPr>
        <dsp:cNvPr id="0" name=""/>
        <dsp:cNvSpPr/>
      </dsp:nvSpPr>
      <dsp:spPr>
        <a:xfrm>
          <a:off x="0" y="0"/>
          <a:ext cx="815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C4F7BD6-E385-4B63-98B4-0266873E9A51}">
      <dsp:nvSpPr>
        <dsp:cNvPr id="0" name=""/>
        <dsp:cNvSpPr/>
      </dsp:nvSpPr>
      <dsp:spPr>
        <a:xfrm>
          <a:off x="0" y="0"/>
          <a:ext cx="1630680"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rtl="0">
            <a:lnSpc>
              <a:spcPct val="90000"/>
            </a:lnSpc>
            <a:spcBef>
              <a:spcPct val="0"/>
            </a:spcBef>
            <a:spcAft>
              <a:spcPct val="35000"/>
            </a:spcAft>
            <a:buNone/>
          </a:pPr>
          <a:r>
            <a:rPr lang="en-US" sz="5000" kern="1200"/>
            <a:t>Uses</a:t>
          </a:r>
        </a:p>
      </dsp:txBody>
      <dsp:txXfrm>
        <a:off x="0" y="0"/>
        <a:ext cx="1630680" cy="1828800"/>
      </dsp:txXfrm>
    </dsp:sp>
    <dsp:sp modelId="{FB383316-7AF6-418F-8F05-8CDC30C4EB0D}">
      <dsp:nvSpPr>
        <dsp:cNvPr id="0" name=""/>
        <dsp:cNvSpPr/>
      </dsp:nvSpPr>
      <dsp:spPr>
        <a:xfrm>
          <a:off x="1752980" y="28575"/>
          <a:ext cx="6400418" cy="57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Predict whether a customer should receive a loan</a:t>
          </a:r>
        </a:p>
      </dsp:txBody>
      <dsp:txXfrm>
        <a:off x="1752980" y="28575"/>
        <a:ext cx="6400418" cy="571499"/>
      </dsp:txXfrm>
    </dsp:sp>
    <dsp:sp modelId="{54E9289A-DE5D-4AD3-8F7E-B0015E2080F7}">
      <dsp:nvSpPr>
        <dsp:cNvPr id="0" name=""/>
        <dsp:cNvSpPr/>
      </dsp:nvSpPr>
      <dsp:spPr>
        <a:xfrm>
          <a:off x="1630679" y="600074"/>
          <a:ext cx="6522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038C8549-A5B7-4462-873C-4F827136BBEE}">
      <dsp:nvSpPr>
        <dsp:cNvPr id="0" name=""/>
        <dsp:cNvSpPr/>
      </dsp:nvSpPr>
      <dsp:spPr>
        <a:xfrm>
          <a:off x="1752980" y="628649"/>
          <a:ext cx="6400418" cy="57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Flag a credit card charge as legitimate</a:t>
          </a:r>
        </a:p>
      </dsp:txBody>
      <dsp:txXfrm>
        <a:off x="1752980" y="628649"/>
        <a:ext cx="6400418" cy="571499"/>
      </dsp:txXfrm>
    </dsp:sp>
    <dsp:sp modelId="{2034208B-64EB-4A01-B95F-68C92754DA03}">
      <dsp:nvSpPr>
        <dsp:cNvPr id="0" name=""/>
        <dsp:cNvSpPr/>
      </dsp:nvSpPr>
      <dsp:spPr>
        <a:xfrm>
          <a:off x="1630679" y="1200149"/>
          <a:ext cx="6522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86221073-192B-4405-A54B-7AA7A2E29094}">
      <dsp:nvSpPr>
        <dsp:cNvPr id="0" name=""/>
        <dsp:cNvSpPr/>
      </dsp:nvSpPr>
      <dsp:spPr>
        <a:xfrm>
          <a:off x="1752980" y="1228724"/>
          <a:ext cx="6400418" cy="57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Determine whether an investment will pay off</a:t>
          </a:r>
        </a:p>
      </dsp:txBody>
      <dsp:txXfrm>
        <a:off x="1752980" y="1228724"/>
        <a:ext cx="6400418" cy="571499"/>
      </dsp:txXfrm>
    </dsp:sp>
    <dsp:sp modelId="{C049BC5E-90B7-4CD3-A817-ACB1EEE9438C}">
      <dsp:nvSpPr>
        <dsp:cNvPr id="0" name=""/>
        <dsp:cNvSpPr/>
      </dsp:nvSpPr>
      <dsp:spPr>
        <a:xfrm>
          <a:off x="1630679" y="1800224"/>
          <a:ext cx="6522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A9B40-502B-463C-909D-5633770A1134}">
      <dsp:nvSpPr>
        <dsp:cNvPr id="0" name=""/>
        <dsp:cNvSpPr/>
      </dsp:nvSpPr>
      <dsp:spPr>
        <a:xfrm>
          <a:off x="0" y="649"/>
          <a:ext cx="3455872" cy="15947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Used to determine distinct groups of data</a:t>
          </a:r>
        </a:p>
      </dsp:txBody>
      <dsp:txXfrm>
        <a:off x="77847" y="78496"/>
        <a:ext cx="3300178" cy="1439016"/>
      </dsp:txXfrm>
    </dsp:sp>
    <dsp:sp modelId="{3936255D-020D-4EA5-BC3E-27F069A68AFD}">
      <dsp:nvSpPr>
        <dsp:cNvPr id="0" name=""/>
        <dsp:cNvSpPr/>
      </dsp:nvSpPr>
      <dsp:spPr>
        <a:xfrm>
          <a:off x="0" y="1678879"/>
          <a:ext cx="3455872" cy="159471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Based on data across multiple dimensions</a:t>
          </a:r>
        </a:p>
      </dsp:txBody>
      <dsp:txXfrm>
        <a:off x="77847" y="1756726"/>
        <a:ext cx="3300178" cy="1439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E07B3-C13F-4E39-81E7-0761F07CFD57}">
      <dsp:nvSpPr>
        <dsp:cNvPr id="0" name=""/>
        <dsp:cNvSpPr/>
      </dsp:nvSpPr>
      <dsp:spPr>
        <a:xfrm>
          <a:off x="0" y="0"/>
          <a:ext cx="8534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12C99A7-3ED9-40F5-820C-5A367166A1EB}">
      <dsp:nvSpPr>
        <dsp:cNvPr id="0" name=""/>
        <dsp:cNvSpPr/>
      </dsp:nvSpPr>
      <dsp:spPr>
        <a:xfrm>
          <a:off x="0" y="0"/>
          <a:ext cx="1706880" cy="173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rtl="0">
            <a:lnSpc>
              <a:spcPct val="90000"/>
            </a:lnSpc>
            <a:spcBef>
              <a:spcPct val="0"/>
            </a:spcBef>
            <a:spcAft>
              <a:spcPct val="35000"/>
            </a:spcAft>
            <a:buNone/>
          </a:pPr>
          <a:r>
            <a:rPr lang="en-US" sz="5300" kern="1200"/>
            <a:t>Uses</a:t>
          </a:r>
        </a:p>
      </dsp:txBody>
      <dsp:txXfrm>
        <a:off x="0" y="0"/>
        <a:ext cx="1706880" cy="1735015"/>
      </dsp:txXfrm>
    </dsp:sp>
    <dsp:sp modelId="{7CEBF3E1-097A-4272-8DA9-ADE9AD6D4F7F}">
      <dsp:nvSpPr>
        <dsp:cNvPr id="0" name=""/>
        <dsp:cNvSpPr/>
      </dsp:nvSpPr>
      <dsp:spPr>
        <a:xfrm>
          <a:off x="1834896" y="27109"/>
          <a:ext cx="6699504" cy="54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Customer segmentation</a:t>
          </a:r>
        </a:p>
      </dsp:txBody>
      <dsp:txXfrm>
        <a:off x="1834896" y="27109"/>
        <a:ext cx="6699504" cy="542192"/>
      </dsp:txXfrm>
    </dsp:sp>
    <dsp:sp modelId="{4E689BC8-14D8-4D00-A7EE-68BCF1F6C6A5}">
      <dsp:nvSpPr>
        <dsp:cNvPr id="0" name=""/>
        <dsp:cNvSpPr/>
      </dsp:nvSpPr>
      <dsp:spPr>
        <a:xfrm>
          <a:off x="1706880" y="569301"/>
          <a:ext cx="68275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CA28B41-A4C6-4EC0-8176-AC40F1A94C00}">
      <dsp:nvSpPr>
        <dsp:cNvPr id="0" name=""/>
        <dsp:cNvSpPr/>
      </dsp:nvSpPr>
      <dsp:spPr>
        <a:xfrm>
          <a:off x="1834896" y="596411"/>
          <a:ext cx="6699504" cy="54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t>Identifying patient care groups</a:t>
          </a:r>
        </a:p>
      </dsp:txBody>
      <dsp:txXfrm>
        <a:off x="1834896" y="596411"/>
        <a:ext cx="6699504" cy="542192"/>
      </dsp:txXfrm>
    </dsp:sp>
    <dsp:sp modelId="{7A24F64E-8B91-4EAA-A898-201DABCB1A24}">
      <dsp:nvSpPr>
        <dsp:cNvPr id="0" name=""/>
        <dsp:cNvSpPr/>
      </dsp:nvSpPr>
      <dsp:spPr>
        <a:xfrm>
          <a:off x="1706880" y="1138603"/>
          <a:ext cx="68275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9E0AEF8-80ED-436C-B0E3-5282A9AA515C}">
      <dsp:nvSpPr>
        <dsp:cNvPr id="0" name=""/>
        <dsp:cNvSpPr/>
      </dsp:nvSpPr>
      <dsp:spPr>
        <a:xfrm>
          <a:off x="1834896" y="1165713"/>
          <a:ext cx="6699504" cy="54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t>Performance of business sectors</a:t>
          </a:r>
        </a:p>
      </dsp:txBody>
      <dsp:txXfrm>
        <a:off x="1834896" y="1165713"/>
        <a:ext cx="6699504" cy="542192"/>
      </dsp:txXfrm>
    </dsp:sp>
    <dsp:sp modelId="{697420F4-7A27-4881-B589-2BEECA965D47}">
      <dsp:nvSpPr>
        <dsp:cNvPr id="0" name=""/>
        <dsp:cNvSpPr/>
      </dsp:nvSpPr>
      <dsp:spPr>
        <a:xfrm>
          <a:off x="1706880" y="1707905"/>
          <a:ext cx="68275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3BDB22-7379-4393-9707-218E5349C7E2}" type="datetimeFigureOut">
              <a:rPr lang="en-US" smtClean="0"/>
              <a:t>4/22/2020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A027A1B-6C11-4AAF-BD53-3AB9B3BB5319}" type="slidenum">
              <a:rPr lang="en-US" smtClean="0"/>
              <a:t>‹#›</a:t>
            </a:fld>
            <a:endParaRPr lang="en-US"/>
          </a:p>
        </p:txBody>
      </p:sp>
    </p:spTree>
    <p:extLst>
      <p:ext uri="{BB962C8B-B14F-4D97-AF65-F5344CB8AC3E}">
        <p14:creationId xmlns:p14="http://schemas.microsoft.com/office/powerpoint/2010/main" val="378096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F5C7E-F30A-4B76-B57D-364F8CBF8A79}" type="slidenum">
              <a:rPr lang="en-US" smtClean="0"/>
              <a:t>14</a:t>
            </a:fld>
            <a:endParaRPr lang="en-US"/>
          </a:p>
        </p:txBody>
      </p:sp>
    </p:spTree>
    <p:extLst>
      <p:ext uri="{BB962C8B-B14F-4D97-AF65-F5344CB8AC3E}">
        <p14:creationId xmlns:p14="http://schemas.microsoft.com/office/powerpoint/2010/main" val="38463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7B7D-8024-45D1-A117-CA4AB9BC0EAD}" type="slidenum">
              <a:rPr lang="en-US" smtClean="0"/>
              <a:t>27</a:t>
            </a:fld>
            <a:endParaRPr lang="en-US"/>
          </a:p>
        </p:txBody>
      </p:sp>
    </p:spTree>
    <p:extLst>
      <p:ext uri="{BB962C8B-B14F-4D97-AF65-F5344CB8AC3E}">
        <p14:creationId xmlns:p14="http://schemas.microsoft.com/office/powerpoint/2010/main" val="204803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28</a:t>
            </a:fld>
            <a:endParaRPr lang="en-US"/>
          </a:p>
        </p:txBody>
      </p:sp>
    </p:spTree>
    <p:extLst>
      <p:ext uri="{BB962C8B-B14F-4D97-AF65-F5344CB8AC3E}">
        <p14:creationId xmlns:p14="http://schemas.microsoft.com/office/powerpoint/2010/main" val="48316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29</a:t>
            </a:fld>
            <a:endParaRPr lang="en-US"/>
          </a:p>
        </p:txBody>
      </p:sp>
    </p:spTree>
    <p:extLst>
      <p:ext uri="{BB962C8B-B14F-4D97-AF65-F5344CB8AC3E}">
        <p14:creationId xmlns:p14="http://schemas.microsoft.com/office/powerpoint/2010/main" val="180282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30</a:t>
            </a:fld>
            <a:endParaRPr lang="en-US"/>
          </a:p>
        </p:txBody>
      </p:sp>
    </p:spTree>
    <p:extLst>
      <p:ext uri="{BB962C8B-B14F-4D97-AF65-F5344CB8AC3E}">
        <p14:creationId xmlns:p14="http://schemas.microsoft.com/office/powerpoint/2010/main" val="150071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31</a:t>
            </a:fld>
            <a:endParaRPr lang="en-US"/>
          </a:p>
        </p:txBody>
      </p:sp>
    </p:spTree>
    <p:extLst>
      <p:ext uri="{BB962C8B-B14F-4D97-AF65-F5344CB8AC3E}">
        <p14:creationId xmlns:p14="http://schemas.microsoft.com/office/powerpoint/2010/main" val="116056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7B7D-8024-45D1-A117-CA4AB9BC0EAD}" type="slidenum">
              <a:rPr lang="en-US" smtClean="0"/>
              <a:t>32</a:t>
            </a:fld>
            <a:endParaRPr lang="en-US"/>
          </a:p>
        </p:txBody>
      </p:sp>
    </p:spTree>
    <p:extLst>
      <p:ext uri="{BB962C8B-B14F-4D97-AF65-F5344CB8AC3E}">
        <p14:creationId xmlns:p14="http://schemas.microsoft.com/office/powerpoint/2010/main" val="2210081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33</a:t>
            </a:fld>
            <a:endParaRPr lang="en-US"/>
          </a:p>
        </p:txBody>
      </p:sp>
    </p:spTree>
    <p:extLst>
      <p:ext uri="{BB962C8B-B14F-4D97-AF65-F5344CB8AC3E}">
        <p14:creationId xmlns:p14="http://schemas.microsoft.com/office/powerpoint/2010/main" val="289799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35</a:t>
            </a:fld>
            <a:endParaRPr lang="en-US"/>
          </a:p>
        </p:txBody>
      </p:sp>
    </p:spTree>
    <p:extLst>
      <p:ext uri="{BB962C8B-B14F-4D97-AF65-F5344CB8AC3E}">
        <p14:creationId xmlns:p14="http://schemas.microsoft.com/office/powerpoint/2010/main" val="26118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36</a:t>
            </a:fld>
            <a:endParaRPr lang="en-US"/>
          </a:p>
        </p:txBody>
      </p:sp>
    </p:spTree>
    <p:extLst>
      <p:ext uri="{BB962C8B-B14F-4D97-AF65-F5344CB8AC3E}">
        <p14:creationId xmlns:p14="http://schemas.microsoft.com/office/powerpoint/2010/main" val="259671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37</a:t>
            </a:fld>
            <a:endParaRPr lang="en-US"/>
          </a:p>
        </p:txBody>
      </p:sp>
    </p:spTree>
    <p:extLst>
      <p:ext uri="{BB962C8B-B14F-4D97-AF65-F5344CB8AC3E}">
        <p14:creationId xmlns:p14="http://schemas.microsoft.com/office/powerpoint/2010/main" val="325187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18</a:t>
            </a:fld>
            <a:endParaRPr lang="en-US"/>
          </a:p>
        </p:txBody>
      </p:sp>
    </p:spTree>
    <p:extLst>
      <p:ext uri="{BB962C8B-B14F-4D97-AF65-F5344CB8AC3E}">
        <p14:creationId xmlns:p14="http://schemas.microsoft.com/office/powerpoint/2010/main" val="2341152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40</a:t>
            </a:fld>
            <a:endParaRPr lang="en-US"/>
          </a:p>
        </p:txBody>
      </p:sp>
    </p:spTree>
    <p:extLst>
      <p:ext uri="{BB962C8B-B14F-4D97-AF65-F5344CB8AC3E}">
        <p14:creationId xmlns:p14="http://schemas.microsoft.com/office/powerpoint/2010/main" val="206125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41</a:t>
            </a:fld>
            <a:endParaRPr lang="en-US"/>
          </a:p>
        </p:txBody>
      </p:sp>
    </p:spTree>
    <p:extLst>
      <p:ext uri="{BB962C8B-B14F-4D97-AF65-F5344CB8AC3E}">
        <p14:creationId xmlns:p14="http://schemas.microsoft.com/office/powerpoint/2010/main" val="383847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749FA-6AB6-40E0-B6DE-107ACAC3F270}" type="slidenum">
              <a:rPr lang="en-US" smtClean="0"/>
              <a:t>42</a:t>
            </a:fld>
            <a:endParaRPr lang="en-US"/>
          </a:p>
        </p:txBody>
      </p:sp>
    </p:spTree>
    <p:extLst>
      <p:ext uri="{BB962C8B-B14F-4D97-AF65-F5344CB8AC3E}">
        <p14:creationId xmlns:p14="http://schemas.microsoft.com/office/powerpoint/2010/main" val="207258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43</a:t>
            </a:fld>
            <a:endParaRPr lang="en-US"/>
          </a:p>
        </p:txBody>
      </p:sp>
    </p:spTree>
    <p:extLst>
      <p:ext uri="{BB962C8B-B14F-4D97-AF65-F5344CB8AC3E}">
        <p14:creationId xmlns:p14="http://schemas.microsoft.com/office/powerpoint/2010/main" val="2642266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44</a:t>
            </a:fld>
            <a:endParaRPr lang="en-US"/>
          </a:p>
        </p:txBody>
      </p:sp>
    </p:spTree>
    <p:extLst>
      <p:ext uri="{BB962C8B-B14F-4D97-AF65-F5344CB8AC3E}">
        <p14:creationId xmlns:p14="http://schemas.microsoft.com/office/powerpoint/2010/main" val="2361558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7B7D-8024-45D1-A117-CA4AB9BC0EAD}" type="slidenum">
              <a:rPr lang="en-US" smtClean="0"/>
              <a:t>45</a:t>
            </a:fld>
            <a:endParaRPr lang="en-US"/>
          </a:p>
        </p:txBody>
      </p:sp>
    </p:spTree>
    <p:extLst>
      <p:ext uri="{BB962C8B-B14F-4D97-AF65-F5344CB8AC3E}">
        <p14:creationId xmlns:p14="http://schemas.microsoft.com/office/powerpoint/2010/main" val="172060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46</a:t>
            </a:fld>
            <a:endParaRPr lang="en-US"/>
          </a:p>
        </p:txBody>
      </p:sp>
    </p:spTree>
    <p:extLst>
      <p:ext uri="{BB962C8B-B14F-4D97-AF65-F5344CB8AC3E}">
        <p14:creationId xmlns:p14="http://schemas.microsoft.com/office/powerpoint/2010/main" val="234772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47</a:t>
            </a:fld>
            <a:endParaRPr lang="en-US"/>
          </a:p>
        </p:txBody>
      </p:sp>
    </p:spTree>
    <p:extLst>
      <p:ext uri="{BB962C8B-B14F-4D97-AF65-F5344CB8AC3E}">
        <p14:creationId xmlns:p14="http://schemas.microsoft.com/office/powerpoint/2010/main" val="2006229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48</a:t>
            </a:fld>
            <a:endParaRPr lang="en-US"/>
          </a:p>
        </p:txBody>
      </p:sp>
    </p:spTree>
    <p:extLst>
      <p:ext uri="{BB962C8B-B14F-4D97-AF65-F5344CB8AC3E}">
        <p14:creationId xmlns:p14="http://schemas.microsoft.com/office/powerpoint/2010/main" val="26028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50</a:t>
            </a:fld>
            <a:endParaRPr lang="en-US"/>
          </a:p>
        </p:txBody>
      </p:sp>
    </p:spTree>
    <p:extLst>
      <p:ext uri="{BB962C8B-B14F-4D97-AF65-F5344CB8AC3E}">
        <p14:creationId xmlns:p14="http://schemas.microsoft.com/office/powerpoint/2010/main" val="382766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20</a:t>
            </a:fld>
            <a:endParaRPr lang="en-US"/>
          </a:p>
        </p:txBody>
      </p:sp>
    </p:spTree>
    <p:extLst>
      <p:ext uri="{BB962C8B-B14F-4D97-AF65-F5344CB8AC3E}">
        <p14:creationId xmlns:p14="http://schemas.microsoft.com/office/powerpoint/2010/main" val="2505556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51</a:t>
            </a:fld>
            <a:endParaRPr lang="en-US"/>
          </a:p>
        </p:txBody>
      </p:sp>
    </p:spTree>
    <p:extLst>
      <p:ext uri="{BB962C8B-B14F-4D97-AF65-F5344CB8AC3E}">
        <p14:creationId xmlns:p14="http://schemas.microsoft.com/office/powerpoint/2010/main" val="402918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52</a:t>
            </a:fld>
            <a:endParaRPr lang="en-US"/>
          </a:p>
        </p:txBody>
      </p:sp>
    </p:spTree>
    <p:extLst>
      <p:ext uri="{BB962C8B-B14F-4D97-AF65-F5344CB8AC3E}">
        <p14:creationId xmlns:p14="http://schemas.microsoft.com/office/powerpoint/2010/main" val="1329110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53</a:t>
            </a:fld>
            <a:endParaRPr lang="en-US"/>
          </a:p>
        </p:txBody>
      </p:sp>
    </p:spTree>
    <p:extLst>
      <p:ext uri="{BB962C8B-B14F-4D97-AF65-F5344CB8AC3E}">
        <p14:creationId xmlns:p14="http://schemas.microsoft.com/office/powerpoint/2010/main" val="883459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55</a:t>
            </a:fld>
            <a:endParaRPr lang="en-US"/>
          </a:p>
        </p:txBody>
      </p:sp>
    </p:spTree>
    <p:extLst>
      <p:ext uri="{BB962C8B-B14F-4D97-AF65-F5344CB8AC3E}">
        <p14:creationId xmlns:p14="http://schemas.microsoft.com/office/powerpoint/2010/main" val="609666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56</a:t>
            </a:fld>
            <a:endParaRPr lang="en-US"/>
          </a:p>
        </p:txBody>
      </p:sp>
    </p:spTree>
    <p:extLst>
      <p:ext uri="{BB962C8B-B14F-4D97-AF65-F5344CB8AC3E}">
        <p14:creationId xmlns:p14="http://schemas.microsoft.com/office/powerpoint/2010/main" val="1392551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58</a:t>
            </a:fld>
            <a:endParaRPr lang="en-US"/>
          </a:p>
        </p:txBody>
      </p:sp>
    </p:spTree>
    <p:extLst>
      <p:ext uri="{BB962C8B-B14F-4D97-AF65-F5344CB8AC3E}">
        <p14:creationId xmlns:p14="http://schemas.microsoft.com/office/powerpoint/2010/main" val="354864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59</a:t>
            </a:fld>
            <a:endParaRPr lang="en-US"/>
          </a:p>
        </p:txBody>
      </p:sp>
    </p:spTree>
    <p:extLst>
      <p:ext uri="{BB962C8B-B14F-4D97-AF65-F5344CB8AC3E}">
        <p14:creationId xmlns:p14="http://schemas.microsoft.com/office/powerpoint/2010/main" val="780856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60</a:t>
            </a:fld>
            <a:endParaRPr lang="en-US"/>
          </a:p>
        </p:txBody>
      </p:sp>
    </p:spTree>
    <p:extLst>
      <p:ext uri="{BB962C8B-B14F-4D97-AF65-F5344CB8AC3E}">
        <p14:creationId xmlns:p14="http://schemas.microsoft.com/office/powerpoint/2010/main" val="487303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62</a:t>
            </a:fld>
            <a:endParaRPr lang="en-US"/>
          </a:p>
        </p:txBody>
      </p:sp>
    </p:spTree>
    <p:extLst>
      <p:ext uri="{BB962C8B-B14F-4D97-AF65-F5344CB8AC3E}">
        <p14:creationId xmlns:p14="http://schemas.microsoft.com/office/powerpoint/2010/main" val="2027950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64</a:t>
            </a:fld>
            <a:endParaRPr lang="en-US"/>
          </a:p>
        </p:txBody>
      </p:sp>
    </p:spTree>
    <p:extLst>
      <p:ext uri="{BB962C8B-B14F-4D97-AF65-F5344CB8AC3E}">
        <p14:creationId xmlns:p14="http://schemas.microsoft.com/office/powerpoint/2010/main" val="145560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21</a:t>
            </a:fld>
            <a:endParaRPr lang="en-US"/>
          </a:p>
        </p:txBody>
      </p:sp>
    </p:spTree>
    <p:extLst>
      <p:ext uri="{BB962C8B-B14F-4D97-AF65-F5344CB8AC3E}">
        <p14:creationId xmlns:p14="http://schemas.microsoft.com/office/powerpoint/2010/main" val="1795547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65</a:t>
            </a:fld>
            <a:endParaRPr lang="en-US"/>
          </a:p>
        </p:txBody>
      </p:sp>
    </p:spTree>
    <p:extLst>
      <p:ext uri="{BB962C8B-B14F-4D97-AF65-F5344CB8AC3E}">
        <p14:creationId xmlns:p14="http://schemas.microsoft.com/office/powerpoint/2010/main" val="3534903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72</a:t>
            </a:fld>
            <a:endParaRPr lang="en-US"/>
          </a:p>
        </p:txBody>
      </p:sp>
    </p:spTree>
    <p:extLst>
      <p:ext uri="{BB962C8B-B14F-4D97-AF65-F5344CB8AC3E}">
        <p14:creationId xmlns:p14="http://schemas.microsoft.com/office/powerpoint/2010/main" val="1660787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77</a:t>
            </a:fld>
            <a:endParaRPr lang="en-US"/>
          </a:p>
        </p:txBody>
      </p:sp>
    </p:spTree>
    <p:extLst>
      <p:ext uri="{BB962C8B-B14F-4D97-AF65-F5344CB8AC3E}">
        <p14:creationId xmlns:p14="http://schemas.microsoft.com/office/powerpoint/2010/main" val="1428184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79</a:t>
            </a:fld>
            <a:endParaRPr lang="en-US"/>
          </a:p>
        </p:txBody>
      </p:sp>
    </p:spTree>
    <p:extLst>
      <p:ext uri="{BB962C8B-B14F-4D97-AF65-F5344CB8AC3E}">
        <p14:creationId xmlns:p14="http://schemas.microsoft.com/office/powerpoint/2010/main" val="2980916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80</a:t>
            </a:fld>
            <a:endParaRPr lang="en-US"/>
          </a:p>
        </p:txBody>
      </p:sp>
    </p:spTree>
    <p:extLst>
      <p:ext uri="{BB962C8B-B14F-4D97-AF65-F5344CB8AC3E}">
        <p14:creationId xmlns:p14="http://schemas.microsoft.com/office/powerpoint/2010/main" val="2850940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EAA33-122E-467C-9B4B-C96C12A4672A}" type="slidenum">
              <a:rPr lang="en-US" smtClean="0"/>
              <a:t>81</a:t>
            </a:fld>
            <a:endParaRPr lang="en-US"/>
          </a:p>
        </p:txBody>
      </p:sp>
    </p:spTree>
    <p:extLst>
      <p:ext uri="{BB962C8B-B14F-4D97-AF65-F5344CB8AC3E}">
        <p14:creationId xmlns:p14="http://schemas.microsoft.com/office/powerpoint/2010/main" val="119176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86</a:t>
            </a:fld>
            <a:endParaRPr lang="en-US"/>
          </a:p>
        </p:txBody>
      </p:sp>
    </p:spTree>
    <p:extLst>
      <p:ext uri="{BB962C8B-B14F-4D97-AF65-F5344CB8AC3E}">
        <p14:creationId xmlns:p14="http://schemas.microsoft.com/office/powerpoint/2010/main" val="1862231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87</a:t>
            </a:fld>
            <a:endParaRPr lang="en-US"/>
          </a:p>
        </p:txBody>
      </p:sp>
    </p:spTree>
    <p:extLst>
      <p:ext uri="{BB962C8B-B14F-4D97-AF65-F5344CB8AC3E}">
        <p14:creationId xmlns:p14="http://schemas.microsoft.com/office/powerpoint/2010/main" val="826232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88</a:t>
            </a:fld>
            <a:endParaRPr lang="en-US"/>
          </a:p>
        </p:txBody>
      </p:sp>
    </p:spTree>
    <p:extLst>
      <p:ext uri="{BB962C8B-B14F-4D97-AF65-F5344CB8AC3E}">
        <p14:creationId xmlns:p14="http://schemas.microsoft.com/office/powerpoint/2010/main" val="3827449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89</a:t>
            </a:fld>
            <a:endParaRPr lang="en-US"/>
          </a:p>
        </p:txBody>
      </p:sp>
    </p:spTree>
    <p:extLst>
      <p:ext uri="{BB962C8B-B14F-4D97-AF65-F5344CB8AC3E}">
        <p14:creationId xmlns:p14="http://schemas.microsoft.com/office/powerpoint/2010/main" val="87276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22</a:t>
            </a:fld>
            <a:endParaRPr lang="en-US"/>
          </a:p>
        </p:txBody>
      </p:sp>
    </p:spTree>
    <p:extLst>
      <p:ext uri="{BB962C8B-B14F-4D97-AF65-F5344CB8AC3E}">
        <p14:creationId xmlns:p14="http://schemas.microsoft.com/office/powerpoint/2010/main" val="2039934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90</a:t>
            </a:fld>
            <a:endParaRPr lang="en-US"/>
          </a:p>
        </p:txBody>
      </p:sp>
    </p:spTree>
    <p:extLst>
      <p:ext uri="{BB962C8B-B14F-4D97-AF65-F5344CB8AC3E}">
        <p14:creationId xmlns:p14="http://schemas.microsoft.com/office/powerpoint/2010/main" val="3493291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91</a:t>
            </a:fld>
            <a:endParaRPr lang="en-US"/>
          </a:p>
        </p:txBody>
      </p:sp>
    </p:spTree>
    <p:extLst>
      <p:ext uri="{BB962C8B-B14F-4D97-AF65-F5344CB8AC3E}">
        <p14:creationId xmlns:p14="http://schemas.microsoft.com/office/powerpoint/2010/main" val="1153783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99</a:t>
            </a:fld>
            <a:endParaRPr lang="en-US"/>
          </a:p>
        </p:txBody>
      </p:sp>
    </p:spTree>
    <p:extLst>
      <p:ext uri="{BB962C8B-B14F-4D97-AF65-F5344CB8AC3E}">
        <p14:creationId xmlns:p14="http://schemas.microsoft.com/office/powerpoint/2010/main" val="331255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100</a:t>
            </a:fld>
            <a:endParaRPr lang="en-US"/>
          </a:p>
        </p:txBody>
      </p:sp>
    </p:spTree>
    <p:extLst>
      <p:ext uri="{BB962C8B-B14F-4D97-AF65-F5344CB8AC3E}">
        <p14:creationId xmlns:p14="http://schemas.microsoft.com/office/powerpoint/2010/main" val="4072541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101</a:t>
            </a:fld>
            <a:endParaRPr lang="en-US"/>
          </a:p>
        </p:txBody>
      </p:sp>
    </p:spTree>
    <p:extLst>
      <p:ext uri="{BB962C8B-B14F-4D97-AF65-F5344CB8AC3E}">
        <p14:creationId xmlns:p14="http://schemas.microsoft.com/office/powerpoint/2010/main" val="1461174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102</a:t>
            </a:fld>
            <a:endParaRPr lang="en-US"/>
          </a:p>
        </p:txBody>
      </p:sp>
    </p:spTree>
    <p:extLst>
      <p:ext uri="{BB962C8B-B14F-4D97-AF65-F5344CB8AC3E}">
        <p14:creationId xmlns:p14="http://schemas.microsoft.com/office/powerpoint/2010/main" val="3305397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103</a:t>
            </a:fld>
            <a:endParaRPr lang="en-US"/>
          </a:p>
        </p:txBody>
      </p:sp>
    </p:spTree>
    <p:extLst>
      <p:ext uri="{BB962C8B-B14F-4D97-AF65-F5344CB8AC3E}">
        <p14:creationId xmlns:p14="http://schemas.microsoft.com/office/powerpoint/2010/main" val="38069983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104</a:t>
            </a:fld>
            <a:endParaRPr lang="en-US"/>
          </a:p>
        </p:txBody>
      </p:sp>
    </p:spTree>
    <p:extLst>
      <p:ext uri="{BB962C8B-B14F-4D97-AF65-F5344CB8AC3E}">
        <p14:creationId xmlns:p14="http://schemas.microsoft.com/office/powerpoint/2010/main" val="3839248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105</a:t>
            </a:fld>
            <a:endParaRPr lang="en-US"/>
          </a:p>
        </p:txBody>
      </p:sp>
    </p:spTree>
    <p:extLst>
      <p:ext uri="{BB962C8B-B14F-4D97-AF65-F5344CB8AC3E}">
        <p14:creationId xmlns:p14="http://schemas.microsoft.com/office/powerpoint/2010/main" val="359869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106</a:t>
            </a:fld>
            <a:endParaRPr lang="en-US"/>
          </a:p>
        </p:txBody>
      </p:sp>
    </p:spTree>
    <p:extLst>
      <p:ext uri="{BB962C8B-B14F-4D97-AF65-F5344CB8AC3E}">
        <p14:creationId xmlns:p14="http://schemas.microsoft.com/office/powerpoint/2010/main" val="45672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23</a:t>
            </a:fld>
            <a:endParaRPr lang="en-US"/>
          </a:p>
        </p:txBody>
      </p:sp>
    </p:spTree>
    <p:extLst>
      <p:ext uri="{BB962C8B-B14F-4D97-AF65-F5344CB8AC3E}">
        <p14:creationId xmlns:p14="http://schemas.microsoft.com/office/powerpoint/2010/main" val="4382397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108</a:t>
            </a:fld>
            <a:endParaRPr lang="en-US"/>
          </a:p>
        </p:txBody>
      </p:sp>
    </p:spTree>
    <p:extLst>
      <p:ext uri="{BB962C8B-B14F-4D97-AF65-F5344CB8AC3E}">
        <p14:creationId xmlns:p14="http://schemas.microsoft.com/office/powerpoint/2010/main" val="313422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109</a:t>
            </a:fld>
            <a:endParaRPr lang="en-US"/>
          </a:p>
        </p:txBody>
      </p:sp>
    </p:spTree>
    <p:extLst>
      <p:ext uri="{BB962C8B-B14F-4D97-AF65-F5344CB8AC3E}">
        <p14:creationId xmlns:p14="http://schemas.microsoft.com/office/powerpoint/2010/main" val="260307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F67B-464A-4F5E-B46F-26A14CEC94BE}" type="slidenum">
              <a:rPr lang="en-US" smtClean="0"/>
              <a:t>115</a:t>
            </a:fld>
            <a:endParaRPr lang="en-US"/>
          </a:p>
        </p:txBody>
      </p:sp>
    </p:spTree>
    <p:extLst>
      <p:ext uri="{BB962C8B-B14F-4D97-AF65-F5344CB8AC3E}">
        <p14:creationId xmlns:p14="http://schemas.microsoft.com/office/powerpoint/2010/main" val="27506266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117</a:t>
            </a:fld>
            <a:endParaRPr lang="en-US"/>
          </a:p>
        </p:txBody>
      </p:sp>
    </p:spTree>
    <p:extLst>
      <p:ext uri="{BB962C8B-B14F-4D97-AF65-F5344CB8AC3E}">
        <p14:creationId xmlns:p14="http://schemas.microsoft.com/office/powerpoint/2010/main" val="642949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118</a:t>
            </a:fld>
            <a:endParaRPr lang="en-US"/>
          </a:p>
        </p:txBody>
      </p:sp>
    </p:spTree>
    <p:extLst>
      <p:ext uri="{BB962C8B-B14F-4D97-AF65-F5344CB8AC3E}">
        <p14:creationId xmlns:p14="http://schemas.microsoft.com/office/powerpoint/2010/main" val="35994685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B4EAA33-122E-467C-9B4B-C96C12A4672A}" type="slidenum">
              <a:rPr lang="en-US" smtClean="0"/>
              <a:t>119</a:t>
            </a:fld>
            <a:endParaRPr lang="en-US"/>
          </a:p>
        </p:txBody>
      </p:sp>
    </p:spTree>
    <p:extLst>
      <p:ext uri="{BB962C8B-B14F-4D97-AF65-F5344CB8AC3E}">
        <p14:creationId xmlns:p14="http://schemas.microsoft.com/office/powerpoint/2010/main" val="18372191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120</a:t>
            </a:fld>
            <a:endParaRPr lang="en-US"/>
          </a:p>
        </p:txBody>
      </p:sp>
    </p:spTree>
    <p:extLst>
      <p:ext uri="{BB962C8B-B14F-4D97-AF65-F5344CB8AC3E}">
        <p14:creationId xmlns:p14="http://schemas.microsoft.com/office/powerpoint/2010/main" val="35860956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121</a:t>
            </a:fld>
            <a:endParaRPr lang="en-US"/>
          </a:p>
        </p:txBody>
      </p:sp>
    </p:spTree>
    <p:extLst>
      <p:ext uri="{BB962C8B-B14F-4D97-AF65-F5344CB8AC3E}">
        <p14:creationId xmlns:p14="http://schemas.microsoft.com/office/powerpoint/2010/main" val="521294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122</a:t>
            </a:fld>
            <a:endParaRPr lang="en-US"/>
          </a:p>
        </p:txBody>
      </p:sp>
    </p:spTree>
    <p:extLst>
      <p:ext uri="{BB962C8B-B14F-4D97-AF65-F5344CB8AC3E}">
        <p14:creationId xmlns:p14="http://schemas.microsoft.com/office/powerpoint/2010/main" val="32437278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123</a:t>
            </a:fld>
            <a:endParaRPr lang="en-US"/>
          </a:p>
        </p:txBody>
      </p:sp>
    </p:spTree>
    <p:extLst>
      <p:ext uri="{BB962C8B-B14F-4D97-AF65-F5344CB8AC3E}">
        <p14:creationId xmlns:p14="http://schemas.microsoft.com/office/powerpoint/2010/main" val="171021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07B7D-8024-45D1-A117-CA4AB9BC0EAD}" type="slidenum">
              <a:rPr lang="en-US" smtClean="0"/>
              <a:t>24</a:t>
            </a:fld>
            <a:endParaRPr lang="en-US"/>
          </a:p>
        </p:txBody>
      </p:sp>
    </p:spTree>
    <p:extLst>
      <p:ext uri="{BB962C8B-B14F-4D97-AF65-F5344CB8AC3E}">
        <p14:creationId xmlns:p14="http://schemas.microsoft.com/office/powerpoint/2010/main" val="4518531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124</a:t>
            </a:fld>
            <a:endParaRPr lang="en-US"/>
          </a:p>
        </p:txBody>
      </p:sp>
    </p:spTree>
    <p:extLst>
      <p:ext uri="{BB962C8B-B14F-4D97-AF65-F5344CB8AC3E}">
        <p14:creationId xmlns:p14="http://schemas.microsoft.com/office/powerpoint/2010/main" val="28488597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125</a:t>
            </a:fld>
            <a:endParaRPr lang="en-US"/>
          </a:p>
        </p:txBody>
      </p:sp>
    </p:spTree>
    <p:extLst>
      <p:ext uri="{BB962C8B-B14F-4D97-AF65-F5344CB8AC3E}">
        <p14:creationId xmlns:p14="http://schemas.microsoft.com/office/powerpoint/2010/main" val="99377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126</a:t>
            </a:fld>
            <a:endParaRPr lang="en-US"/>
          </a:p>
        </p:txBody>
      </p:sp>
    </p:spTree>
    <p:extLst>
      <p:ext uri="{BB962C8B-B14F-4D97-AF65-F5344CB8AC3E}">
        <p14:creationId xmlns:p14="http://schemas.microsoft.com/office/powerpoint/2010/main" val="11532979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127</a:t>
            </a:fld>
            <a:endParaRPr lang="en-US"/>
          </a:p>
        </p:txBody>
      </p:sp>
    </p:spTree>
    <p:extLst>
      <p:ext uri="{BB962C8B-B14F-4D97-AF65-F5344CB8AC3E}">
        <p14:creationId xmlns:p14="http://schemas.microsoft.com/office/powerpoint/2010/main" val="12472530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128</a:t>
            </a:fld>
            <a:endParaRPr lang="en-US"/>
          </a:p>
        </p:txBody>
      </p:sp>
    </p:spTree>
    <p:extLst>
      <p:ext uri="{BB962C8B-B14F-4D97-AF65-F5344CB8AC3E}">
        <p14:creationId xmlns:p14="http://schemas.microsoft.com/office/powerpoint/2010/main" val="25558405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129</a:t>
            </a:fld>
            <a:endParaRPr lang="en-US"/>
          </a:p>
        </p:txBody>
      </p:sp>
    </p:spTree>
    <p:extLst>
      <p:ext uri="{BB962C8B-B14F-4D97-AF65-F5344CB8AC3E}">
        <p14:creationId xmlns:p14="http://schemas.microsoft.com/office/powerpoint/2010/main" val="1450222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130</a:t>
            </a:fld>
            <a:endParaRPr lang="en-US"/>
          </a:p>
        </p:txBody>
      </p:sp>
    </p:spTree>
    <p:extLst>
      <p:ext uri="{BB962C8B-B14F-4D97-AF65-F5344CB8AC3E}">
        <p14:creationId xmlns:p14="http://schemas.microsoft.com/office/powerpoint/2010/main" val="3942488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131</a:t>
            </a:fld>
            <a:endParaRPr lang="en-US"/>
          </a:p>
        </p:txBody>
      </p:sp>
    </p:spTree>
    <p:extLst>
      <p:ext uri="{BB962C8B-B14F-4D97-AF65-F5344CB8AC3E}">
        <p14:creationId xmlns:p14="http://schemas.microsoft.com/office/powerpoint/2010/main" val="19519662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132</a:t>
            </a:fld>
            <a:endParaRPr lang="en-US"/>
          </a:p>
        </p:txBody>
      </p:sp>
    </p:spTree>
    <p:extLst>
      <p:ext uri="{BB962C8B-B14F-4D97-AF65-F5344CB8AC3E}">
        <p14:creationId xmlns:p14="http://schemas.microsoft.com/office/powerpoint/2010/main" val="29336353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CA605-1074-42B0-BCFD-13FC2C69DEBB}" type="slidenum">
              <a:rPr lang="en-US" smtClean="0"/>
              <a:t>133</a:t>
            </a:fld>
            <a:endParaRPr lang="en-US"/>
          </a:p>
        </p:txBody>
      </p:sp>
    </p:spTree>
    <p:extLst>
      <p:ext uri="{BB962C8B-B14F-4D97-AF65-F5344CB8AC3E}">
        <p14:creationId xmlns:p14="http://schemas.microsoft.com/office/powerpoint/2010/main" val="271246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7B7D-8024-45D1-A117-CA4AB9BC0EAD}" type="slidenum">
              <a:rPr lang="en-US" smtClean="0"/>
              <a:t>25</a:t>
            </a:fld>
            <a:endParaRPr lang="en-US"/>
          </a:p>
        </p:txBody>
      </p:sp>
    </p:spTree>
    <p:extLst>
      <p:ext uri="{BB962C8B-B14F-4D97-AF65-F5344CB8AC3E}">
        <p14:creationId xmlns:p14="http://schemas.microsoft.com/office/powerpoint/2010/main" val="16169113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CA605-1074-42B0-BCFD-13FC2C69DEBB}" type="slidenum">
              <a:rPr lang="en-US" smtClean="0"/>
              <a:t>134</a:t>
            </a:fld>
            <a:endParaRPr lang="en-US"/>
          </a:p>
        </p:txBody>
      </p:sp>
    </p:spTree>
    <p:extLst>
      <p:ext uri="{BB962C8B-B14F-4D97-AF65-F5344CB8AC3E}">
        <p14:creationId xmlns:p14="http://schemas.microsoft.com/office/powerpoint/2010/main" val="354406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7B7D-8024-45D1-A117-CA4AB9BC0EAD}" type="slidenum">
              <a:rPr lang="en-US" smtClean="0"/>
              <a:t>26</a:t>
            </a:fld>
            <a:endParaRPr lang="en-US"/>
          </a:p>
        </p:txBody>
      </p:sp>
    </p:spTree>
    <p:extLst>
      <p:ext uri="{BB962C8B-B14F-4D97-AF65-F5344CB8AC3E}">
        <p14:creationId xmlns:p14="http://schemas.microsoft.com/office/powerpoint/2010/main" val="365884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058EB6-411A-411F-BC35-6FE70E395CE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424714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58EB6-411A-411F-BC35-6FE70E395CE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126914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58EB6-411A-411F-BC35-6FE70E395CE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56187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58EB6-411A-411F-BC35-6FE70E395CE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61405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58EB6-411A-411F-BC35-6FE70E395CE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244396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058EB6-411A-411F-BC35-6FE70E395CE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149107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058EB6-411A-411F-BC35-6FE70E395CEB}"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346225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058EB6-411A-411F-BC35-6FE70E395CE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70677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58EB6-411A-411F-BC35-6FE70E395CEB}"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58654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58EB6-411A-411F-BC35-6FE70E395CE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291906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58EB6-411A-411F-BC35-6FE70E395CE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162920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58EB6-411A-411F-BC35-6FE70E395CEB}" type="datetimeFigureOut">
              <a:rPr lang="en-US" smtClean="0"/>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C31D0-7E0B-48AA-BBD2-E0F66604C8EE}" type="slidenum">
              <a:rPr lang="en-US" smtClean="0"/>
              <a:t>‹#›</a:t>
            </a:fld>
            <a:endParaRPr lang="en-US"/>
          </a:p>
        </p:txBody>
      </p:sp>
    </p:spTree>
    <p:extLst>
      <p:ext uri="{BB962C8B-B14F-4D97-AF65-F5344CB8AC3E}">
        <p14:creationId xmlns:p14="http://schemas.microsoft.com/office/powerpoint/2010/main" val="73269628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thsisfun.com/data/outliers.html"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8" Type="http://schemas.openxmlformats.org/officeDocument/2006/relationships/hyperlink" Target="http://www.superfreshfood.com/my+Rewards_application.asp" TargetMode="External"/><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 Id="rId9" Type="http://schemas.openxmlformats.org/officeDocument/2006/relationships/image" Target="../media/image16.gif"/></Relationships>
</file>

<file path=ppt/slides/_rels/slide1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1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8.wmf"/><Relationship Id="rId4" Type="http://schemas.openxmlformats.org/officeDocument/2006/relationships/oleObject" Target="../embeddings/oleObject2.bin"/></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9.wmf"/><Relationship Id="rId4" Type="http://schemas.openxmlformats.org/officeDocument/2006/relationships/oleObject" Target="../embeddings/oleObject3.bin"/></Relationships>
</file>

<file path=ppt/slides/_rels/slide1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0.wmf"/><Relationship Id="rId4" Type="http://schemas.openxmlformats.org/officeDocument/2006/relationships/oleObject" Target="../embeddings/oleObject4.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2.wmf"/><Relationship Id="rId4" Type="http://schemas.openxmlformats.org/officeDocument/2006/relationships/oleObject" Target="../embeddings/oleObject6.bin"/></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3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54.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eyknGvncKL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4.gif"/><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5.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hyperlink" Target="http://www.superfreshfood.com/my+Rewards_application.asp" TargetMode="Externa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16.gif"/></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62.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www.scdigest.com/assets/newsViews/07-03-27-2.php?cid=977"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89.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naftaliharris.com/blog/visualizing-k-means-clustering/" TargetMode="External"/><Relationship Id="rId2" Type="http://schemas.openxmlformats.org/officeDocument/2006/relationships/hyperlink" Target="http://stanford.edu/class/ee103/visualizations/kmeans/kmeans.html"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8DFA-BAB0-40C3-8983-AE2F4617B768}"/>
              </a:ext>
            </a:extLst>
          </p:cNvPr>
          <p:cNvSpPr>
            <a:spLocks noGrp="1"/>
          </p:cNvSpPr>
          <p:nvPr>
            <p:ph type="ctrTitle"/>
          </p:nvPr>
        </p:nvSpPr>
        <p:spPr>
          <a:xfrm>
            <a:off x="800100" y="533400"/>
            <a:ext cx="6858000" cy="1790700"/>
          </a:xfrm>
        </p:spPr>
        <p:txBody>
          <a:bodyPr/>
          <a:lstStyle/>
          <a:p>
            <a:r>
              <a:rPr lang="en-US" dirty="0"/>
              <a:t>Exam 3 Review</a:t>
            </a:r>
          </a:p>
        </p:txBody>
      </p:sp>
      <p:sp>
        <p:nvSpPr>
          <p:cNvPr id="3" name="Subtitle 2">
            <a:extLst>
              <a:ext uri="{FF2B5EF4-FFF2-40B4-BE49-F238E27FC236}">
                <a16:creationId xmlns:a16="http://schemas.microsoft.com/office/drawing/2014/main" id="{4B1BAFF2-A9B0-4204-B934-AC38DA477FCB}"/>
              </a:ext>
            </a:extLst>
          </p:cNvPr>
          <p:cNvSpPr>
            <a:spLocks noGrp="1"/>
          </p:cNvSpPr>
          <p:nvPr>
            <p:ph type="subTitle" idx="1"/>
          </p:nvPr>
        </p:nvSpPr>
        <p:spPr>
          <a:xfrm>
            <a:off x="1028700" y="2133600"/>
            <a:ext cx="6400800" cy="1752600"/>
          </a:xfrm>
        </p:spPr>
        <p:txBody>
          <a:bodyPr>
            <a:normAutofit/>
          </a:bodyPr>
          <a:lstStyle/>
          <a:p>
            <a:r>
              <a:rPr lang="en-US" dirty="0">
                <a:solidFill>
                  <a:schemeClr val="tx1"/>
                </a:solidFill>
              </a:rPr>
              <a:t>MIS 2502, Spring 2020, Raven</a:t>
            </a:r>
          </a:p>
          <a:p>
            <a:endParaRPr lang="en-US" dirty="0">
              <a:solidFill>
                <a:schemeClr val="tx1"/>
              </a:solidFill>
            </a:endParaRPr>
          </a:p>
          <a:p>
            <a:r>
              <a:rPr lang="en-US" sz="2000" dirty="0">
                <a:solidFill>
                  <a:schemeClr val="tx1"/>
                </a:solidFill>
              </a:rPr>
              <a:t>This exam will not have SQL or ETL/Tableau Prep questions. </a:t>
            </a:r>
          </a:p>
        </p:txBody>
      </p:sp>
    </p:spTree>
    <p:extLst>
      <p:ext uri="{BB962C8B-B14F-4D97-AF65-F5344CB8AC3E}">
        <p14:creationId xmlns:p14="http://schemas.microsoft.com/office/powerpoint/2010/main" val="390431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a:t>
            </a:r>
          </a:p>
        </p:txBody>
      </p:sp>
      <p:sp>
        <p:nvSpPr>
          <p:cNvPr id="4" name="Content Placeholder 2"/>
          <p:cNvSpPr txBox="1">
            <a:spLocks/>
          </p:cNvSpPr>
          <p:nvPr/>
        </p:nvSpPr>
        <p:spPr>
          <a:xfrm>
            <a:off x="304800" y="1447801"/>
            <a:ext cx="8153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When we compare the mean, median, and mode of a collection of data, we get a sense of how the data is </a:t>
            </a:r>
            <a:r>
              <a:rPr lang="en-US" b="1" i="1" dirty="0"/>
              <a:t>skewed.</a:t>
            </a:r>
            <a:r>
              <a:rPr lang="en-US" dirty="0"/>
              <a:t> </a:t>
            </a:r>
          </a:p>
        </p:txBody>
      </p:sp>
      <p:pic>
        <p:nvPicPr>
          <p:cNvPr id="3" name="Picture 2"/>
          <p:cNvPicPr>
            <a:picLocks noChangeAspect="1"/>
          </p:cNvPicPr>
          <p:nvPr/>
        </p:nvPicPr>
        <p:blipFill>
          <a:blip r:embed="rId2"/>
          <a:stretch>
            <a:fillRect/>
          </a:stretch>
        </p:blipFill>
        <p:spPr>
          <a:xfrm>
            <a:off x="0" y="3200400"/>
            <a:ext cx="9144000" cy="2686699"/>
          </a:xfrm>
          <a:prstGeom prst="rect">
            <a:avLst/>
          </a:prstGeom>
        </p:spPr>
      </p:pic>
      <p:sp>
        <p:nvSpPr>
          <p:cNvPr id="5" name="TextBox 4"/>
          <p:cNvSpPr txBox="1"/>
          <p:nvPr/>
        </p:nvSpPr>
        <p:spPr>
          <a:xfrm>
            <a:off x="152400" y="6400800"/>
            <a:ext cx="9158506" cy="369332"/>
          </a:xfrm>
          <a:prstGeom prst="rect">
            <a:avLst/>
          </a:prstGeom>
          <a:noFill/>
        </p:spPr>
        <p:txBody>
          <a:bodyPr wrap="square" rtlCol="0">
            <a:spAutoFit/>
          </a:bodyPr>
          <a:lstStyle/>
          <a:p>
            <a:r>
              <a:rPr lang="en-US" dirty="0"/>
              <a:t>http://</a:t>
            </a:r>
            <a:r>
              <a:rPr lang="en-US" dirty="0" err="1"/>
              <a:t>rchsbowman.wordpress.com</a:t>
            </a:r>
            <a:r>
              <a:rPr lang="en-US" dirty="0"/>
              <a:t>/2010/08/30/statistics-notes-the-shape-of-distributions/</a:t>
            </a:r>
          </a:p>
        </p:txBody>
      </p:sp>
    </p:spTree>
    <p:extLst>
      <p:ext uri="{BB962C8B-B14F-4D97-AF65-F5344CB8AC3E}">
        <p14:creationId xmlns:p14="http://schemas.microsoft.com/office/powerpoint/2010/main" val="167619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89" y="45719"/>
            <a:ext cx="8229600" cy="1143000"/>
          </a:xfrm>
        </p:spPr>
        <p:txBody>
          <a:bodyPr/>
          <a:lstStyle/>
          <a:p>
            <a:r>
              <a:rPr lang="en-US" dirty="0"/>
              <a:t>Example of Poor Initialization</a:t>
            </a:r>
          </a:p>
        </p:txBody>
      </p:sp>
      <p:sp>
        <p:nvSpPr>
          <p:cNvPr id="4" name="Oval 3"/>
          <p:cNvSpPr/>
          <p:nvPr/>
        </p:nvSpPr>
        <p:spPr>
          <a:xfrm>
            <a:off x="1565871" y="3797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18271" y="3949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70671" y="4101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23071" y="4254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75471" y="4406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27871" y="4559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0271" y="4711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32671" y="4863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783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307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83191"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905000"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57400"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26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336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86000"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38400" y="4572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28800"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81200"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1336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7526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05000" y="3916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400"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24000" y="3916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76400"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28800"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11791"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464191"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616591"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90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43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5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194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9718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17800"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0200"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022600"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3319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19400" y="3472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71800" y="3624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438400" y="3535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222891" y="3776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375291" y="3929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527691" y="4081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083191" y="4018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35591" y="4170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87991" y="4323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175471" y="4592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327871" y="4744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80271" y="4896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057400" y="455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133600"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86000" y="4605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159391"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311791" y="4330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464191" y="448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438400"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590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3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514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6670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8194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5654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7178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8702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14600"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67000"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819400"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860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438400"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90800"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0704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228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3752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083191" y="4203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35591" y="4356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794471" y="4526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946871" y="4678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099271" y="4831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76400" y="4493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526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905000" y="4539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778391" y="4112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930791" y="4264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083191" y="4417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0574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3622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133600" y="3929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860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4384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184400" y="3624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336800" y="3777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489200" y="3929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133600" y="3286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86000" y="3439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438400" y="3591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05000" y="3502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057400" y="3655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209800" y="3807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689491" y="3744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841891" y="3896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994291" y="4048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702191" y="4137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854591" y="4290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540862" y="4363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93262" y="4515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845662" y="4668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22791" y="4330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4989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651391"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524782"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677182"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829582"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8037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956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108591"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879991"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0323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1847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930791"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083191"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35591"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879991"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032391"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184791"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651391"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803791"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956191"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35882"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588282"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740682"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48582" y="3975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600982"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946871" y="4058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099271" y="4211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51671" y="4363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828800"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9050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0574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930791"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083191"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235591"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2098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362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514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86000"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4384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5908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336800"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489200"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641600"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286000" y="2819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438400" y="2971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590800"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057400" y="3035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09800" y="3187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62200"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841891"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994291"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146691"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854591" y="3670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006991" y="3822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352880" y="3753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505280" y="3906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657680" y="4058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2234809"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3110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2463409"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336800"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489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641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615809"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768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920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692009"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8444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9968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742809" y="2852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895209" y="3004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047609"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692009" y="2514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844409" y="2667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996809" y="2819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463409" y="2730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615809" y="2882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768209" y="3035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247900" y="2971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400300"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5527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2260600" y="3365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413000" y="3517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810782"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9631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759982" y="3014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912382" y="3167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064782" y="3319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531382" y="3230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3683782" y="3383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836182" y="3535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3315873" y="3472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658382"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810782"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3607582"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759982"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912382"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3378982"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531382"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163473"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3277382" y="3319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3429782" y="3472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3226582" y="2982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378982" y="3134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531382" y="3286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150382" y="3350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302782" y="3502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176173"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328573"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277773"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76173"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302782"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455182"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3378982"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531382"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683782"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429782" y="2852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582182" y="3004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734582"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3378982" y="2514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3531382" y="2667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3683782" y="2819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150382" y="2730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3302782" y="2882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3455182" y="3035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239673"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445862" y="3449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3277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403991"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556391"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429782" y="3035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3582182" y="3187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734582"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708791"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861191"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0135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3784991" y="2852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937391" y="3004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089791"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3835791" y="2547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3988191" y="2700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140591" y="2852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3784991" y="2209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3937391" y="2362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089791" y="2514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3556391" y="2425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3708791" y="2578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3861191" y="2730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340882" y="2667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493282" y="2819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3645682" y="2971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3353582" y="3060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3505982" y="321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812800"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965200"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762000" y="3319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914400" y="3472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066800" y="3624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85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838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317891" y="3776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604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8128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762000"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914400"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533400"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654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431800" y="3777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152400" y="3655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04800" y="3807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330591"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78191"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3048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457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6858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736600"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685800"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447880" y="3753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329809"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58409"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73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710809"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863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015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787009"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9394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0918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837809" y="2852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990209" y="3004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142609"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787009" y="2514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939409" y="2667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091809" y="2819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710809" y="2882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863209" y="3035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6477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133680" y="48742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1286080" y="50266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438480" y="51790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590880" y="53314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1743280" y="54838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015609" y="48414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1168009" y="4993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320409" y="51462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1244209" y="4887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1396609" y="5039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1549009" y="5191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939409" y="48414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1574800" y="49176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1727200" y="5070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853809" y="4963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006209" y="5115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082409" y="4887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498600" y="4943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1286080" y="521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438480" y="536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1590880" y="551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1168009" y="5179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244209" y="5072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396609" y="5224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422400" y="4950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574800" y="5103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549009" y="4843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1701409" y="4996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853809" y="5148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1930009"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1193800" y="4823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1346200" y="4976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905080" y="51462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057480" y="52986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1209880" y="5451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787009" y="51133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63209" y="50066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015609" y="51590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041400" y="48847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193800" y="50371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1320409" y="49304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1472809" y="50828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1549009" y="48542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965200" y="49101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51471" y="4983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803871" y="5135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956271" y="5288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533400" y="4950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609600" y="4843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762000" y="4996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940191" y="4874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1219200"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209880" y="4831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1362280" y="4983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3547071" y="5059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3530991" y="4645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35052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3657600" y="4539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3810000" y="4691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38862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3505200" y="45721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3657600" y="47245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3581400" y="43435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3733800" y="44959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3530991" y="4983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3607191" y="4754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3454791" y="4787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a:off x="1512082" y="287527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8" name="Rounded Rectangle 407"/>
          <p:cNvSpPr/>
          <p:nvPr/>
        </p:nvSpPr>
        <p:spPr>
          <a:xfrm>
            <a:off x="3167244" y="4483100"/>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9" name="Rounded Rectangle 408"/>
          <p:cNvSpPr/>
          <p:nvPr/>
        </p:nvSpPr>
        <p:spPr>
          <a:xfrm>
            <a:off x="3694333" y="2715257"/>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0" name="Oval 409"/>
          <p:cNvSpPr/>
          <p:nvPr/>
        </p:nvSpPr>
        <p:spPr>
          <a:xfrm>
            <a:off x="6290271" y="37971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442671" y="39495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6595071" y="41019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747471" y="42543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6899871" y="44067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7052271" y="45591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7204671" y="47115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7357071" y="486394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6502791" y="3886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6655191" y="40386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6807591" y="41910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6629400" y="4221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6781800" y="4373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934200" y="4526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6858000" y="42672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7010400" y="44196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7162800" y="45720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6553200" y="3810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6705600" y="39624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6858000" y="41148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6477000" y="3764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6629400" y="3916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6781800" y="4069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6248400" y="39166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6400800" y="4069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6553200" y="4221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7036191" y="4145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7188591" y="4297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7340991" y="4450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7315200" y="41910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7467600" y="43434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7620000" y="44958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7391400" y="39624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7543800" y="41148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7696200" y="42672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7442200" y="36576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594600" y="38100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7747000" y="39624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7391400" y="33197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7543800" y="34721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7696200" y="36245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a:off x="7162800" y="35356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a:off x="7315200" y="3688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7467600" y="3840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6947291" y="37769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7099691" y="39293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7252091" y="40817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6807591" y="4018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6959991" y="4170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a:off x="7112391" y="4323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6899871" y="45921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7052271" y="47445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204671" y="48969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a:off x="6781800" y="45593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6858000" y="44526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7010400" y="46050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6883791" y="41783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7036191" y="43307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7188591" y="4483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a:off x="7162800" y="42240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7315200" y="43764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7467600" y="45288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7239000" y="39954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7391400" y="41478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7543800" y="43002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7289800" y="36906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7442200" y="38430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7594600" y="39954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7239000" y="3352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7391400" y="35052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7543800" y="36576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7010400" y="3568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7162800" y="3721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7315200" y="38735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6794891" y="3810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6947291" y="39624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7099691" y="41148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6807591" y="42037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6959991" y="4356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6518871" y="4526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6671271" y="4678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823671" y="4831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6400800" y="4493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6477000" y="4386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629400" y="4539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502791" y="4112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6655191" y="4264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6807591" y="4417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781800" y="4158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934200" y="4310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7086600" y="4462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6858000" y="3929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7010400" y="4081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7162800" y="4234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908800" y="3624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7061200" y="3777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7213600" y="3929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858000" y="32869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7010400" y="34393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7162800" y="35917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629400" y="35028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6781800" y="36552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6934200" y="3807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6413891" y="37441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6566291" y="38965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6718691" y="4048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6426591" y="4137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6578991" y="4290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265262" y="43635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417662" y="45159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6570062" y="46683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a:off x="6147191" y="4330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6223391"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6375791" y="43764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6249182" y="3949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6401582" y="4102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6553982" y="42545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a:off x="6528191" y="39954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a:off x="6680591" y="41478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a:off x="6832991" y="43002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a:off x="6604391" y="3766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6756791" y="39192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a:off x="6909191" y="40716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a:off x="6655191" y="3462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6807591" y="3614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6959991" y="3766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a:off x="6604391" y="3124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6756791" y="3276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6909191" y="3429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6375791" y="3340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6528191" y="34925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6680591" y="3644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6160282" y="3581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6312682" y="3733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6465082" y="3886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6172982" y="3975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6325382" y="41275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6671271" y="4058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6823671" y="42111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6976071" y="43635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6553200" y="40259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6629400" y="39192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6781800" y="40716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6655191" y="3644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6807591" y="3797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6959991" y="39497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6934200" y="3690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7086600" y="38430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7239000" y="39954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7010400" y="3462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7162800" y="3614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7315200" y="37668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7061200" y="3157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7213600" y="3309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7366000" y="3462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7010400" y="2819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7162800" y="2971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7315200" y="3124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6781800" y="3035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6934200" y="3187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7086600" y="3340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6566291" y="3276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6718691" y="3429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6871091" y="3581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6578991" y="3670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6731391" y="3822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7077280" y="37539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7229680" y="39063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7382080" y="4058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6959209" y="3721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7035409" y="3614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7187809" y="37668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7061200" y="3340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7213600" y="34925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7366000" y="36449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7340209" y="3385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7492609" y="3538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7645009" y="36906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7416409" y="3157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7568809" y="33096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7721209" y="3462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7467209" y="2852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7619609" y="3004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7772009" y="3157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7416409" y="2514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7568809" y="26670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7721209" y="28194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7187809" y="27305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7340209" y="2882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7492609" y="30353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6972300" y="2971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7124700" y="3124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7277100" y="3276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6985000" y="33655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7137400" y="3517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8535182" y="33528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8687582" y="35052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8484382" y="30149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8636782" y="31673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8789182" y="33197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8255782" y="32308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8408182" y="33832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8560582" y="35356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8040273" y="347218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8382782" y="3385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8535182" y="3538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8331982" y="30480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8484382" y="32004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8636782" y="33528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8103382" y="32639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8255782" y="34163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7887873" y="35052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8001782" y="331994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8154182" y="3472341"/>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7950982" y="2982122"/>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8103382" y="3134522"/>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8255782" y="3286922"/>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7874782" y="3350422"/>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8027182" y="3502822"/>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7900573" y="33096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8052973" y="3462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8002173" y="31242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7900573" y="34925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8027182" y="3385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8179582" y="3538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8103382" y="3157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8255782" y="33096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8408182" y="3462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8154182" y="28524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8306582" y="3004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8458982" y="3157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8103382" y="25146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8255782" y="26670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8408182" y="28194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7874782" y="27305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8027182" y="28829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8179582" y="30353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7964073" y="32766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8170262" y="344915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8052191" y="34163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8128391" y="33096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8280791" y="3462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8154182" y="30353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8306582" y="31877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8458982" y="33401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8433191" y="3081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8585591" y="32334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8737991" y="3385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8509391" y="28524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8661791" y="30048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8814191" y="31572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8560191" y="25476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8712591" y="27000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8864991" y="2852419"/>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8509391" y="22098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8661791" y="23622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8814191" y="25146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8280791" y="24257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8433191" y="25781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8585591" y="27305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8065282" y="26670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8217682" y="28194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8370082" y="29718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8077982" y="30607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8230382" y="3213100"/>
            <a:ext cx="5040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5537200" y="3657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5689600" y="3810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5486400" y="33197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5638800" y="34721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5791200" y="36245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5410200" y="36880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5562600" y="3840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5042291" y="37769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5384800" y="3690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5537200" y="3843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5486400" y="3505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5638800" y="3657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5257800" y="3721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4889891" y="3810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5156200" y="37771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4876800" y="36552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5029200" y="3807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5054991" y="3766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4902591" y="3797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5029200" y="3690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5181600" y="3843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5410200" y="3766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5461000" y="3462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5410200" y="3124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5172280" y="37539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5054209" y="37211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5282809" y="3766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5461000" y="3644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5435209" y="3385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5587609" y="3538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5740009" y="3690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5511409" y="3157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5663809" y="3309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5816209" y="3462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5562209" y="2852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5714609" y="3004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5867009" y="3157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5511409" y="2514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5663809" y="2667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5816209" y="2819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5435209" y="2882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5587609" y="3035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5372100" y="3276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a:off x="5858080" y="48742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6010480" y="50266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a:off x="6162880" y="51790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6315280" y="53314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6467680" y="54838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5740009" y="4841403"/>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5892409" y="4993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a:off x="6044809" y="5146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5968609" y="4887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6121009" y="5039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6273409" y="5191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5663809" y="4841403"/>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6299200" y="4917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6451600"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6578209" y="49633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6730609" y="51157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6806809" y="4887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6223000" y="4943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6010480" y="5212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6162880" y="5364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6315280" y="5516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a:off x="5892409" y="5179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5968609" y="5072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6121009" y="5224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6146800" y="49506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6299200" y="5103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6273409"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6425809" y="4996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6578209" y="5148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6654409"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5918200" y="48236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6070600" y="4976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5629480" y="5146203"/>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5781880" y="5298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p:nvPr/>
        </p:nvSpPr>
        <p:spPr>
          <a:xfrm>
            <a:off x="5934280" y="5451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5511409" y="5113344"/>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5587609" y="5006663"/>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5740009" y="5159063"/>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5765800" y="4884744"/>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p:nvPr/>
        </p:nvSpPr>
        <p:spPr>
          <a:xfrm>
            <a:off x="5918200" y="50371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6044809" y="49304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6197209" y="50828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6273409" y="48542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5689600" y="4910144"/>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5375871" y="4983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p:nvPr/>
        </p:nvSpPr>
        <p:spPr>
          <a:xfrm>
            <a:off x="5528271" y="5135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5680671" y="5288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5257800" y="4950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5334000" y="48439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a:off x="5486400" y="4996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5664591" y="48744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5943600"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5934280" y="4831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6086680" y="4983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8271471" y="5059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8255391" y="4645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8229600" y="4386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8382000" y="4539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8534400" y="4691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8610600" y="4462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8229600" y="457216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8382000" y="472456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8305800" y="434356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8458200" y="449596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8255391" y="4983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8331591"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8179191" y="47879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ounded Rectangle 784"/>
          <p:cNvSpPr/>
          <p:nvPr/>
        </p:nvSpPr>
        <p:spPr>
          <a:xfrm>
            <a:off x="6214266" y="335533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6" name="Rounded Rectangle 785"/>
          <p:cNvSpPr/>
          <p:nvPr/>
        </p:nvSpPr>
        <p:spPr>
          <a:xfrm>
            <a:off x="7474755" y="467724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7" name="Rounded Rectangle 786"/>
          <p:cNvSpPr/>
          <p:nvPr/>
        </p:nvSpPr>
        <p:spPr>
          <a:xfrm>
            <a:off x="8090486" y="2982122"/>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ight Arrow 2"/>
          <p:cNvSpPr/>
          <p:nvPr/>
        </p:nvSpPr>
        <p:spPr>
          <a:xfrm>
            <a:off x="4013982" y="3505200"/>
            <a:ext cx="1244209" cy="8485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8" name="Rounded Rectangle 787"/>
          <p:cNvSpPr/>
          <p:nvPr/>
        </p:nvSpPr>
        <p:spPr>
          <a:xfrm>
            <a:off x="1041400" y="5791200"/>
            <a:ext cx="7416800" cy="8939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This may “work” mathematically but the clusters don’t make much sense.</a:t>
            </a:r>
          </a:p>
        </p:txBody>
      </p:sp>
    </p:spTree>
    <p:extLst>
      <p:ext uri="{BB962C8B-B14F-4D97-AF65-F5344CB8AC3E}">
        <p14:creationId xmlns:p14="http://schemas.microsoft.com/office/powerpoint/2010/main" val="39599188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Before Clustering: </a:t>
            </a:r>
            <a:br>
              <a:rPr lang="en-US" sz="3600" dirty="0"/>
            </a:br>
            <a:r>
              <a:rPr lang="en-US" sz="3600" dirty="0"/>
              <a:t>Normalize (Standardize) the data</a:t>
            </a:r>
          </a:p>
        </p:txBody>
      </p:sp>
      <p:sp>
        <p:nvSpPr>
          <p:cNvPr id="3" name="Content Placeholder 2"/>
          <p:cNvSpPr>
            <a:spLocks noGrp="1"/>
          </p:cNvSpPr>
          <p:nvPr>
            <p:ph idx="1"/>
          </p:nvPr>
        </p:nvSpPr>
        <p:spPr>
          <a:xfrm>
            <a:off x="685800" y="1600200"/>
            <a:ext cx="8164717" cy="4954214"/>
          </a:xfrm>
        </p:spPr>
        <p:txBody>
          <a:bodyPr>
            <a:noAutofit/>
          </a:bodyPr>
          <a:lstStyle/>
          <a:p>
            <a:r>
              <a:rPr lang="en-US" sz="2800" dirty="0"/>
              <a:t>Sometimes we have variables in very different scales</a:t>
            </a:r>
          </a:p>
          <a:p>
            <a:pPr lvl="1"/>
            <a:r>
              <a:rPr lang="en-US" sz="2400" dirty="0"/>
              <a:t>For example, income between $0-1 billion versus age between 0-100</a:t>
            </a:r>
          </a:p>
          <a:p>
            <a:r>
              <a:rPr lang="en-US" sz="2800" b="1" dirty="0">
                <a:solidFill>
                  <a:srgbClr val="C00000"/>
                </a:solidFill>
              </a:rPr>
              <a:t>Normalization</a:t>
            </a:r>
            <a:r>
              <a:rPr lang="en-US" sz="2800" dirty="0"/>
              <a:t>: Adjusts for differences in scale</a:t>
            </a:r>
            <a:br>
              <a:rPr lang="en-US" dirty="0"/>
            </a:br>
            <a:endParaRPr lang="en-US" dirty="0"/>
          </a:p>
          <a:p>
            <a:r>
              <a:rPr lang="en-US" sz="2800" dirty="0"/>
              <a:t>How to normalize data?</a:t>
            </a:r>
          </a:p>
          <a:p>
            <a:pPr lvl="1"/>
            <a:r>
              <a:rPr lang="en-US" sz="2400" dirty="0"/>
              <a:t>Subtracting with the average and dividing by the standard deviation</a:t>
            </a:r>
          </a:p>
          <a:p>
            <a:pPr lvl="1"/>
            <a:r>
              <a:rPr lang="en-US" sz="2400" dirty="0"/>
              <a:t>This transform data into a “standard” scale</a:t>
            </a:r>
          </a:p>
          <a:p>
            <a:pPr lvl="2"/>
            <a:r>
              <a:rPr lang="en-US" sz="2000" dirty="0"/>
              <a:t>New average = 0</a:t>
            </a:r>
          </a:p>
          <a:p>
            <a:pPr lvl="2"/>
            <a:r>
              <a:rPr lang="en-US" sz="2000" dirty="0"/>
              <a:t>New standard deviation = 1</a:t>
            </a:r>
          </a:p>
          <a:p>
            <a:pPr lvl="1"/>
            <a:endParaRPr lang="en-US" sz="2400" dirty="0"/>
          </a:p>
          <a:p>
            <a:pPr lvl="1"/>
            <a:endParaRPr lang="en-US" sz="2400" dirty="0"/>
          </a:p>
        </p:txBody>
      </p:sp>
    </p:spTree>
    <p:extLst>
      <p:ext uri="{BB962C8B-B14F-4D97-AF65-F5344CB8AC3E}">
        <p14:creationId xmlns:p14="http://schemas.microsoft.com/office/powerpoint/2010/main" val="2728415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A Numeric Example</a:t>
            </a:r>
          </a:p>
        </p:txBody>
      </p:sp>
      <p:sp>
        <p:nvSpPr>
          <p:cNvPr id="3" name="Content Placeholder 2"/>
          <p:cNvSpPr>
            <a:spLocks noGrp="1"/>
          </p:cNvSpPr>
          <p:nvPr>
            <p:ph idx="1"/>
          </p:nvPr>
        </p:nvSpPr>
        <p:spPr>
          <a:xfrm>
            <a:off x="579000" y="5867400"/>
            <a:ext cx="8305800" cy="990600"/>
          </a:xfrm>
        </p:spPr>
        <p:txBody>
          <a:bodyPr>
            <a:normAutofit/>
          </a:bodyPr>
          <a:lstStyle/>
          <a:p>
            <a:r>
              <a:rPr lang="en-US" sz="2400" dirty="0"/>
              <a:t>Normalizing 1</a:t>
            </a:r>
            <a:r>
              <a:rPr lang="en-US" sz="2400" baseline="30000" dirty="0"/>
              <a:t>st</a:t>
            </a:r>
            <a:r>
              <a:rPr lang="en-US" sz="2400" dirty="0"/>
              <a:t> student’s age: (19-20.6)/1.51= -1.06</a:t>
            </a:r>
          </a:p>
          <a:p>
            <a:r>
              <a:rPr lang="en-US" sz="2400" dirty="0"/>
              <a:t>Normalizing 2</a:t>
            </a:r>
            <a:r>
              <a:rPr lang="en-US" sz="2400" baseline="30000" dirty="0"/>
              <a:t>nd</a:t>
            </a:r>
            <a:r>
              <a:rPr lang="en-US" sz="2400" dirty="0"/>
              <a:t> student’s age: (22-20.6)/1.51= 0.93</a:t>
            </a:r>
          </a:p>
        </p:txBody>
      </p:sp>
      <p:graphicFrame>
        <p:nvGraphicFramePr>
          <p:cNvPr id="4" name="Table 3"/>
          <p:cNvGraphicFramePr>
            <a:graphicFrameLocks noGrp="1"/>
          </p:cNvGraphicFramePr>
          <p:nvPr/>
        </p:nvGraphicFramePr>
        <p:xfrm>
          <a:off x="873800" y="2129572"/>
          <a:ext cx="731520" cy="352044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458946679"/>
                    </a:ext>
                  </a:extLst>
                </a:gridCol>
              </a:tblGrid>
              <a:tr h="274320">
                <a:tc>
                  <a:txBody>
                    <a:bodyPr/>
                    <a:lstStyle/>
                    <a:p>
                      <a:pPr algn="ctr"/>
                      <a:r>
                        <a:rPr lang="en-US" sz="2000" dirty="0"/>
                        <a:t>Age</a:t>
                      </a:r>
                    </a:p>
                  </a:txBody>
                  <a:tcPr/>
                </a:tc>
                <a:extLst>
                  <a:ext uri="{0D108BD9-81ED-4DB2-BD59-A6C34878D82A}">
                    <a16:rowId xmlns:a16="http://schemas.microsoft.com/office/drawing/2014/main" val="65287852"/>
                  </a:ext>
                </a:extLst>
              </a:tr>
              <a:tr h="274320">
                <a:tc>
                  <a:txBody>
                    <a:bodyPr/>
                    <a:lstStyle/>
                    <a:p>
                      <a:pPr algn="ctr" fontAlgn="b"/>
                      <a:r>
                        <a:rPr lang="en-US" sz="2000" b="0" i="0" u="none" strike="noStrike" dirty="0">
                          <a:solidFill>
                            <a:srgbClr val="000000"/>
                          </a:solidFill>
                          <a:effectLst/>
                          <a:latin typeface="Calibri" panose="020F0502020204030204" pitchFamily="34" charset="0"/>
                        </a:rPr>
                        <a:t>19</a:t>
                      </a:r>
                    </a:p>
                  </a:txBody>
                  <a:tcPr marL="7620" marR="7620" marT="7620" marB="0" anchor="b"/>
                </a:tc>
                <a:extLst>
                  <a:ext uri="{0D108BD9-81ED-4DB2-BD59-A6C34878D82A}">
                    <a16:rowId xmlns:a16="http://schemas.microsoft.com/office/drawing/2014/main" val="966349577"/>
                  </a:ext>
                </a:extLst>
              </a:tr>
              <a:tr h="274320">
                <a:tc>
                  <a:txBody>
                    <a:bodyPr/>
                    <a:lstStyle/>
                    <a:p>
                      <a:pPr algn="ctr" fontAlgn="b"/>
                      <a:r>
                        <a:rPr lang="en-US" sz="2000" b="0" i="0" u="none" strike="noStrike" dirty="0">
                          <a:solidFill>
                            <a:srgbClr val="000000"/>
                          </a:solidFill>
                          <a:effectLst/>
                          <a:latin typeface="Calibri" panose="020F0502020204030204" pitchFamily="34" charset="0"/>
                        </a:rPr>
                        <a:t>22</a:t>
                      </a:r>
                    </a:p>
                  </a:txBody>
                  <a:tcPr marL="7620" marR="7620" marT="7620" marB="0" anchor="b"/>
                </a:tc>
                <a:extLst>
                  <a:ext uri="{0D108BD9-81ED-4DB2-BD59-A6C34878D82A}">
                    <a16:rowId xmlns:a16="http://schemas.microsoft.com/office/drawing/2014/main" val="72887991"/>
                  </a:ext>
                </a:extLst>
              </a:tr>
              <a:tr h="274320">
                <a:tc>
                  <a:txBody>
                    <a:bodyPr/>
                    <a:lstStyle/>
                    <a:p>
                      <a:pPr algn="ctr" fontAlgn="b"/>
                      <a:r>
                        <a:rPr lang="en-US" sz="2000" b="0" i="0" u="none" strike="noStrike" dirty="0">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2359791741"/>
                  </a:ext>
                </a:extLst>
              </a:tr>
              <a:tr h="274320">
                <a:tc>
                  <a:txBody>
                    <a:bodyPr/>
                    <a:lstStyle/>
                    <a:p>
                      <a:pPr algn="ctr" fontAlgn="b"/>
                      <a:r>
                        <a:rPr lang="en-US" sz="2000" b="0" i="0" u="none" strike="noStrike" dirty="0">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1027082121"/>
                  </a:ext>
                </a:extLst>
              </a:tr>
              <a:tr h="274320">
                <a:tc>
                  <a:txBody>
                    <a:bodyPr/>
                    <a:lstStyle/>
                    <a:p>
                      <a:pPr algn="ctr" fontAlgn="b"/>
                      <a:r>
                        <a:rPr lang="en-US" sz="2000" b="0" i="0" u="none" strike="noStrike" dirty="0">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2596416290"/>
                  </a:ext>
                </a:extLst>
              </a:tr>
              <a:tr h="274320">
                <a:tc>
                  <a:txBody>
                    <a:bodyPr/>
                    <a:lstStyle/>
                    <a:p>
                      <a:pPr algn="ctr" fontAlgn="b"/>
                      <a:r>
                        <a:rPr lang="en-US" sz="2000" b="0" i="0" u="none" strike="noStrike" dirty="0">
                          <a:solidFill>
                            <a:srgbClr val="000000"/>
                          </a:solidFill>
                          <a:effectLst/>
                          <a:latin typeface="Calibri" panose="020F0502020204030204" pitchFamily="34" charset="0"/>
                        </a:rPr>
                        <a:t>21</a:t>
                      </a:r>
                    </a:p>
                  </a:txBody>
                  <a:tcPr marL="7620" marR="7620" marT="7620" marB="0" anchor="b"/>
                </a:tc>
                <a:extLst>
                  <a:ext uri="{0D108BD9-81ED-4DB2-BD59-A6C34878D82A}">
                    <a16:rowId xmlns:a16="http://schemas.microsoft.com/office/drawing/2014/main" val="1939255962"/>
                  </a:ext>
                </a:extLst>
              </a:tr>
              <a:tr h="274320">
                <a:tc>
                  <a:txBody>
                    <a:bodyPr/>
                    <a:lstStyle/>
                    <a:p>
                      <a:pPr algn="ctr" fontAlgn="b"/>
                      <a:r>
                        <a:rPr lang="en-US" sz="2000" b="0" i="0" u="none" strike="noStrike" dirty="0">
                          <a:solidFill>
                            <a:srgbClr val="000000"/>
                          </a:solidFill>
                          <a:effectLst/>
                          <a:latin typeface="Calibri" panose="020F0502020204030204" pitchFamily="34" charset="0"/>
                        </a:rPr>
                        <a:t>21</a:t>
                      </a:r>
                    </a:p>
                  </a:txBody>
                  <a:tcPr marL="7620" marR="7620" marT="7620" marB="0" anchor="b"/>
                </a:tc>
                <a:extLst>
                  <a:ext uri="{0D108BD9-81ED-4DB2-BD59-A6C34878D82A}">
                    <a16:rowId xmlns:a16="http://schemas.microsoft.com/office/drawing/2014/main" val="3884585317"/>
                  </a:ext>
                </a:extLst>
              </a:tr>
              <a:tr h="274320">
                <a:tc>
                  <a:txBody>
                    <a:bodyPr/>
                    <a:lstStyle/>
                    <a:p>
                      <a:pPr algn="ctr" fontAlgn="b"/>
                      <a:r>
                        <a:rPr lang="en-US" sz="2000" b="0" i="0" u="none" strike="noStrike" dirty="0">
                          <a:solidFill>
                            <a:srgbClr val="000000"/>
                          </a:solidFill>
                          <a:effectLst/>
                          <a:latin typeface="Calibri" panose="020F0502020204030204" pitchFamily="34" charset="0"/>
                        </a:rPr>
                        <a:t>22</a:t>
                      </a:r>
                    </a:p>
                  </a:txBody>
                  <a:tcPr marL="7620" marR="7620" marT="7620" marB="0" anchor="b"/>
                </a:tc>
                <a:extLst>
                  <a:ext uri="{0D108BD9-81ED-4DB2-BD59-A6C34878D82A}">
                    <a16:rowId xmlns:a16="http://schemas.microsoft.com/office/drawing/2014/main" val="541325159"/>
                  </a:ext>
                </a:extLst>
              </a:tr>
              <a:tr h="274320">
                <a:tc>
                  <a:txBody>
                    <a:bodyPr/>
                    <a:lstStyle/>
                    <a:p>
                      <a:pPr algn="ctr" fontAlgn="b"/>
                      <a:r>
                        <a:rPr lang="en-US" sz="2000" b="0" i="0" u="none" strike="noStrike" dirty="0">
                          <a:solidFill>
                            <a:srgbClr val="000000"/>
                          </a:solidFill>
                          <a:effectLst/>
                          <a:latin typeface="Calibri" panose="020F0502020204030204" pitchFamily="34" charset="0"/>
                        </a:rPr>
                        <a:t>18</a:t>
                      </a:r>
                    </a:p>
                  </a:txBody>
                  <a:tcPr marL="7620" marR="7620" marT="7620" marB="0" anchor="b"/>
                </a:tc>
                <a:extLst>
                  <a:ext uri="{0D108BD9-81ED-4DB2-BD59-A6C34878D82A}">
                    <a16:rowId xmlns:a16="http://schemas.microsoft.com/office/drawing/2014/main" val="2898576567"/>
                  </a:ext>
                </a:extLst>
              </a:tr>
              <a:tr h="274320">
                <a:tc>
                  <a:txBody>
                    <a:bodyPr/>
                    <a:lstStyle/>
                    <a:p>
                      <a:pPr algn="ctr" fontAlgn="b"/>
                      <a:r>
                        <a:rPr lang="en-US" sz="2000" b="0" i="0" u="none" strike="noStrike" dirty="0">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1914344824"/>
                  </a:ext>
                </a:extLst>
              </a:tr>
            </a:tbl>
          </a:graphicData>
        </a:graphic>
      </p:graphicFrame>
      <p:sp>
        <p:nvSpPr>
          <p:cNvPr id="6" name="Rectangle 5"/>
          <p:cNvSpPr/>
          <p:nvPr/>
        </p:nvSpPr>
        <p:spPr>
          <a:xfrm>
            <a:off x="585220" y="1310643"/>
            <a:ext cx="3473740" cy="830997"/>
          </a:xfrm>
          <a:prstGeom prst="rect">
            <a:avLst/>
          </a:prstGeom>
        </p:spPr>
        <p:txBody>
          <a:bodyPr wrap="square">
            <a:spAutoFit/>
          </a:bodyPr>
          <a:lstStyle/>
          <a:p>
            <a:r>
              <a:rPr lang="en-US" sz="2400" dirty="0"/>
              <a:t>If we have 10 students’ age values:</a:t>
            </a:r>
          </a:p>
        </p:txBody>
      </p:sp>
      <p:sp>
        <p:nvSpPr>
          <p:cNvPr id="7" name="Rectangle 6"/>
          <p:cNvSpPr/>
          <p:nvPr/>
        </p:nvSpPr>
        <p:spPr>
          <a:xfrm>
            <a:off x="4756124" y="1298575"/>
            <a:ext cx="3671466" cy="830997"/>
          </a:xfrm>
          <a:prstGeom prst="rect">
            <a:avLst/>
          </a:prstGeom>
        </p:spPr>
        <p:txBody>
          <a:bodyPr wrap="square">
            <a:spAutoFit/>
          </a:bodyPr>
          <a:lstStyle/>
          <a:p>
            <a:r>
              <a:rPr lang="en-US" sz="2400" dirty="0"/>
              <a:t>The normalized age values would be: </a:t>
            </a:r>
          </a:p>
        </p:txBody>
      </p:sp>
      <p:graphicFrame>
        <p:nvGraphicFramePr>
          <p:cNvPr id="8" name="Table 7"/>
          <p:cNvGraphicFramePr>
            <a:graphicFrameLocks noGrp="1"/>
          </p:cNvGraphicFramePr>
          <p:nvPr/>
        </p:nvGraphicFramePr>
        <p:xfrm>
          <a:off x="4894588" y="2126812"/>
          <a:ext cx="731520" cy="3520440"/>
        </p:xfrm>
        <a:graphic>
          <a:graphicData uri="http://schemas.openxmlformats.org/drawingml/2006/table">
            <a:tbl>
              <a:tblPr firstRow="1" bandRow="1">
                <a:tableStyleId>{21E4AEA4-8DFA-4A89-87EB-49C32662AFE0}</a:tableStyleId>
              </a:tblPr>
              <a:tblGrid>
                <a:gridCol w="731520">
                  <a:extLst>
                    <a:ext uri="{9D8B030D-6E8A-4147-A177-3AD203B41FA5}">
                      <a16:colId xmlns:a16="http://schemas.microsoft.com/office/drawing/2014/main" val="2458946679"/>
                    </a:ext>
                  </a:extLst>
                </a:gridCol>
              </a:tblGrid>
              <a:tr h="274320">
                <a:tc>
                  <a:txBody>
                    <a:bodyPr/>
                    <a:lstStyle/>
                    <a:p>
                      <a:pPr algn="ctr"/>
                      <a:r>
                        <a:rPr lang="en-US" sz="2000" dirty="0"/>
                        <a:t>Age</a:t>
                      </a:r>
                    </a:p>
                  </a:txBody>
                  <a:tcPr/>
                </a:tc>
                <a:extLst>
                  <a:ext uri="{0D108BD9-81ED-4DB2-BD59-A6C34878D82A}">
                    <a16:rowId xmlns:a16="http://schemas.microsoft.com/office/drawing/2014/main" val="65287852"/>
                  </a:ext>
                </a:extLst>
              </a:tr>
              <a:tr h="274320">
                <a:tc>
                  <a:txBody>
                    <a:bodyPr/>
                    <a:lstStyle/>
                    <a:p>
                      <a:pPr algn="r" fontAlgn="b"/>
                      <a:r>
                        <a:rPr lang="en-US" sz="2000" u="none" strike="noStrike" dirty="0">
                          <a:effectLst/>
                        </a:rPr>
                        <a:t>-1.06</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66349577"/>
                  </a:ext>
                </a:extLst>
              </a:tr>
              <a:tr h="274320">
                <a:tc>
                  <a:txBody>
                    <a:bodyPr/>
                    <a:lstStyle/>
                    <a:p>
                      <a:pPr algn="r" fontAlgn="b"/>
                      <a:r>
                        <a:rPr lang="en-US" sz="2000" u="none" strike="noStrike" dirty="0">
                          <a:effectLst/>
                        </a:rPr>
                        <a:t>0.93</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2887991"/>
                  </a:ext>
                </a:extLst>
              </a:tr>
              <a:tr h="274320">
                <a:tc>
                  <a:txBody>
                    <a:bodyPr/>
                    <a:lstStyle/>
                    <a:p>
                      <a:pPr algn="r" fontAlgn="b"/>
                      <a:r>
                        <a:rPr lang="en-US" sz="2000" u="none" strike="noStrike" dirty="0">
                          <a:effectLst/>
                        </a:rPr>
                        <a:t>1.59</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59791741"/>
                  </a:ext>
                </a:extLst>
              </a:tr>
              <a:tr h="274320">
                <a:tc>
                  <a:txBody>
                    <a:bodyPr/>
                    <a:lstStyle/>
                    <a:p>
                      <a:pPr algn="r" fontAlgn="b"/>
                      <a:r>
                        <a:rPr lang="en-US" sz="2000" u="none" strike="noStrike" dirty="0">
                          <a:effectLst/>
                        </a:rPr>
                        <a:t>-0.40</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27082121"/>
                  </a:ext>
                </a:extLst>
              </a:tr>
              <a:tr h="274320">
                <a:tc>
                  <a:txBody>
                    <a:bodyPr/>
                    <a:lstStyle/>
                    <a:p>
                      <a:pPr algn="r" fontAlgn="b"/>
                      <a:r>
                        <a:rPr lang="en-US" sz="2000" u="none" strike="noStrike" dirty="0">
                          <a:effectLst/>
                        </a:rPr>
                        <a:t>-0.40</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96416290"/>
                  </a:ext>
                </a:extLst>
              </a:tr>
              <a:tr h="274320">
                <a:tc>
                  <a:txBody>
                    <a:bodyPr/>
                    <a:lstStyle/>
                    <a:p>
                      <a:pPr algn="r" fontAlgn="b"/>
                      <a:r>
                        <a:rPr lang="en-US" sz="2000" u="none" strike="noStrike" dirty="0">
                          <a:effectLst/>
                        </a:rPr>
                        <a:t>0.27</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39255962"/>
                  </a:ext>
                </a:extLst>
              </a:tr>
              <a:tr h="274320">
                <a:tc>
                  <a:txBody>
                    <a:bodyPr/>
                    <a:lstStyle/>
                    <a:p>
                      <a:pPr algn="r" fontAlgn="b"/>
                      <a:r>
                        <a:rPr lang="en-US" sz="2000" u="none" strike="noStrike" dirty="0">
                          <a:effectLst/>
                        </a:rPr>
                        <a:t>0.27</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84585317"/>
                  </a:ext>
                </a:extLst>
              </a:tr>
              <a:tr h="274320">
                <a:tc>
                  <a:txBody>
                    <a:bodyPr/>
                    <a:lstStyle/>
                    <a:p>
                      <a:pPr algn="r" fontAlgn="b"/>
                      <a:r>
                        <a:rPr lang="en-US" sz="2000" u="none" strike="noStrike" dirty="0">
                          <a:effectLst/>
                        </a:rPr>
                        <a:t>0.93</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41325159"/>
                  </a:ext>
                </a:extLst>
              </a:tr>
              <a:tr h="274320">
                <a:tc>
                  <a:txBody>
                    <a:bodyPr/>
                    <a:lstStyle/>
                    <a:p>
                      <a:pPr algn="r" fontAlgn="b"/>
                      <a:r>
                        <a:rPr lang="en-US" sz="2000" u="none" strike="noStrike" dirty="0">
                          <a:effectLst/>
                        </a:rPr>
                        <a:t>-1.73</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98576567"/>
                  </a:ext>
                </a:extLst>
              </a:tr>
              <a:tr h="274320">
                <a:tc>
                  <a:txBody>
                    <a:bodyPr/>
                    <a:lstStyle/>
                    <a:p>
                      <a:pPr algn="r" fontAlgn="b"/>
                      <a:r>
                        <a:rPr lang="en-US" sz="2000" u="none" strike="noStrike" dirty="0">
                          <a:effectLst/>
                        </a:rPr>
                        <a:t>-0.40</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14344824"/>
                  </a:ext>
                </a:extLst>
              </a:tr>
            </a:tbl>
          </a:graphicData>
        </a:graphic>
      </p:graphicFrame>
      <p:sp>
        <p:nvSpPr>
          <p:cNvPr id="9" name="Arrow: Right 8"/>
          <p:cNvSpPr/>
          <p:nvPr/>
        </p:nvSpPr>
        <p:spPr>
          <a:xfrm>
            <a:off x="2743200" y="2969402"/>
            <a:ext cx="2057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91858" y="4902167"/>
            <a:ext cx="2734338"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dirty="0"/>
              <a:t>Average: 20.6</a:t>
            </a:r>
          </a:p>
          <a:p>
            <a:r>
              <a:rPr lang="en-US" sz="2000" dirty="0"/>
              <a:t>Standard deviation: 1.51</a:t>
            </a:r>
          </a:p>
        </p:txBody>
      </p:sp>
      <p:sp>
        <p:nvSpPr>
          <p:cNvPr id="11" name="Rectangle 10"/>
          <p:cNvSpPr/>
          <p:nvPr/>
        </p:nvSpPr>
        <p:spPr>
          <a:xfrm>
            <a:off x="5764572" y="4902167"/>
            <a:ext cx="2922531"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000" dirty="0"/>
              <a:t>New average: 0</a:t>
            </a:r>
          </a:p>
          <a:p>
            <a:r>
              <a:rPr lang="en-US" sz="2000" dirty="0"/>
              <a:t>New standard deviation: 1</a:t>
            </a:r>
          </a:p>
        </p:txBody>
      </p:sp>
    </p:spTree>
    <p:extLst>
      <p:ext uri="{BB962C8B-B14F-4D97-AF65-F5344CB8AC3E}">
        <p14:creationId xmlns:p14="http://schemas.microsoft.com/office/powerpoint/2010/main" val="40113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Before Clustering: Remove outliers</a:t>
            </a:r>
            <a:br>
              <a:rPr lang="en-US" dirty="0"/>
            </a:br>
            <a:endParaRPr lang="en-US" dirty="0"/>
          </a:p>
        </p:txBody>
      </p:sp>
      <p:sp>
        <p:nvSpPr>
          <p:cNvPr id="3" name="Content Placeholder 2"/>
          <p:cNvSpPr>
            <a:spLocks noGrp="1"/>
          </p:cNvSpPr>
          <p:nvPr>
            <p:ph idx="1"/>
          </p:nvPr>
        </p:nvSpPr>
        <p:spPr>
          <a:xfrm>
            <a:off x="838200" y="1066800"/>
            <a:ext cx="7859917" cy="5411415"/>
          </a:xfrm>
        </p:spPr>
        <p:txBody>
          <a:bodyPr>
            <a:noAutofit/>
          </a:bodyPr>
          <a:lstStyle/>
          <a:p>
            <a:r>
              <a:rPr lang="en-US" b="1" dirty="0">
                <a:solidFill>
                  <a:schemeClr val="accent1"/>
                </a:solidFill>
              </a:rPr>
              <a:t>Find observations that are very different from others</a:t>
            </a:r>
          </a:p>
          <a:p>
            <a:pPr lvl="1"/>
            <a:r>
              <a:rPr lang="en-US" sz="2400" dirty="0"/>
              <a:t>To reduce dispersion that can skew the cluster centroids</a:t>
            </a:r>
          </a:p>
          <a:p>
            <a:pPr lvl="1"/>
            <a:r>
              <a:rPr lang="en-US" sz="2400" dirty="0"/>
              <a:t>And they don’t represent the population anyway</a:t>
            </a:r>
          </a:p>
        </p:txBody>
      </p:sp>
      <p:sp>
        <p:nvSpPr>
          <p:cNvPr id="4" name="Rectangle 3"/>
          <p:cNvSpPr/>
          <p:nvPr/>
        </p:nvSpPr>
        <p:spPr>
          <a:xfrm>
            <a:off x="4495800" y="6608491"/>
            <a:ext cx="4788490" cy="261610"/>
          </a:xfrm>
          <a:prstGeom prst="rect">
            <a:avLst/>
          </a:prstGeom>
        </p:spPr>
        <p:txBody>
          <a:bodyPr wrap="none">
            <a:spAutoFit/>
          </a:bodyPr>
          <a:lstStyle/>
          <a:p>
            <a:r>
              <a:rPr lang="en-US" sz="1100" dirty="0"/>
              <a:t>http://web.fhnw.ch/personenseiten/taoufik.nouri/kbs/clustering/DM-Part5.htm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124200"/>
            <a:ext cx="4495800" cy="3133934"/>
          </a:xfrm>
          <a:prstGeom prst="rect">
            <a:avLst/>
          </a:prstGeom>
        </p:spPr>
      </p:pic>
    </p:spTree>
    <p:extLst>
      <p:ext uri="{BB962C8B-B14F-4D97-AF65-F5344CB8AC3E}">
        <p14:creationId xmlns:p14="http://schemas.microsoft.com/office/powerpoint/2010/main" val="42833025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79" y="12164"/>
            <a:ext cx="8229600" cy="1143000"/>
          </a:xfrm>
        </p:spPr>
        <p:txBody>
          <a:bodyPr/>
          <a:lstStyle/>
          <a:p>
            <a:r>
              <a:rPr lang="en-US" dirty="0"/>
              <a:t>Clusters can be ambiguous</a:t>
            </a:r>
          </a:p>
        </p:txBody>
      </p:sp>
      <p:grpSp>
        <p:nvGrpSpPr>
          <p:cNvPr id="5" name="Group 3"/>
          <p:cNvGrpSpPr>
            <a:grpSpLocks noChangeAspect="1"/>
          </p:cNvGrpSpPr>
          <p:nvPr/>
        </p:nvGrpSpPr>
        <p:grpSpPr bwMode="auto">
          <a:xfrm>
            <a:off x="838200" y="1981200"/>
            <a:ext cx="3344863" cy="819150"/>
            <a:chOff x="2464" y="2296"/>
            <a:chExt cx="2634" cy="646"/>
          </a:xfrm>
        </p:grpSpPr>
        <p:sp>
          <p:nvSpPr>
            <p:cNvPr id="7" name="Oval 4"/>
            <p:cNvSpPr>
              <a:spLocks noChangeAspect="1" noChangeArrowheads="1"/>
            </p:cNvSpPr>
            <p:nvPr/>
          </p:nvSpPr>
          <p:spPr bwMode="auto">
            <a:xfrm>
              <a:off x="4564" y="2730"/>
              <a:ext cx="86" cy="86"/>
            </a:xfrm>
            <a:prstGeom prst="ellipse">
              <a:avLst/>
            </a:prstGeom>
            <a:solidFill>
              <a:srgbClr val="000000"/>
            </a:solidFill>
            <a:ln w="9525">
              <a:solidFill>
                <a:srgbClr val="000000"/>
              </a:solidFill>
              <a:round/>
              <a:headEnd/>
              <a:tailEnd/>
            </a:ln>
          </p:spPr>
          <p:txBody>
            <a:bodyPr/>
            <a:lstStyle/>
            <a:p>
              <a:endParaRPr lang="en-US"/>
            </a:p>
          </p:txBody>
        </p:sp>
        <p:sp>
          <p:nvSpPr>
            <p:cNvPr id="8" name="Oval 5"/>
            <p:cNvSpPr>
              <a:spLocks noChangeAspect="1" noChangeArrowheads="1"/>
            </p:cNvSpPr>
            <p:nvPr/>
          </p:nvSpPr>
          <p:spPr bwMode="auto">
            <a:xfrm>
              <a:off x="4312" y="2842"/>
              <a:ext cx="86" cy="86"/>
            </a:xfrm>
            <a:prstGeom prst="ellipse">
              <a:avLst/>
            </a:prstGeom>
            <a:solidFill>
              <a:srgbClr val="000000"/>
            </a:solidFill>
            <a:ln w="9525">
              <a:solidFill>
                <a:srgbClr val="000000"/>
              </a:solidFill>
              <a:round/>
              <a:headEnd/>
              <a:tailEnd/>
            </a:ln>
          </p:spPr>
          <p:txBody>
            <a:bodyPr/>
            <a:lstStyle/>
            <a:p>
              <a:endParaRPr lang="en-US"/>
            </a:p>
          </p:txBody>
        </p:sp>
        <p:sp>
          <p:nvSpPr>
            <p:cNvPr id="9" name="Oval 6"/>
            <p:cNvSpPr>
              <a:spLocks noChangeAspect="1" noChangeArrowheads="1"/>
            </p:cNvSpPr>
            <p:nvPr/>
          </p:nvSpPr>
          <p:spPr bwMode="auto">
            <a:xfrm>
              <a:off x="4466" y="2856"/>
              <a:ext cx="86" cy="86"/>
            </a:xfrm>
            <a:prstGeom prst="ellipse">
              <a:avLst/>
            </a:prstGeom>
            <a:solidFill>
              <a:srgbClr val="000000"/>
            </a:solidFill>
            <a:ln w="9525">
              <a:solidFill>
                <a:srgbClr val="000000"/>
              </a:solidFill>
              <a:round/>
              <a:headEnd/>
              <a:tailEnd/>
            </a:ln>
          </p:spPr>
          <p:txBody>
            <a:bodyPr/>
            <a:lstStyle/>
            <a:p>
              <a:endParaRPr lang="en-US"/>
            </a:p>
          </p:txBody>
        </p:sp>
        <p:sp>
          <p:nvSpPr>
            <p:cNvPr id="10" name="Oval 7"/>
            <p:cNvSpPr>
              <a:spLocks noChangeAspect="1" noChangeArrowheads="1"/>
            </p:cNvSpPr>
            <p:nvPr/>
          </p:nvSpPr>
          <p:spPr bwMode="auto">
            <a:xfrm>
              <a:off x="4410" y="2744"/>
              <a:ext cx="86" cy="86"/>
            </a:xfrm>
            <a:prstGeom prst="ellipse">
              <a:avLst/>
            </a:prstGeom>
            <a:solidFill>
              <a:srgbClr val="000000"/>
            </a:solidFill>
            <a:ln w="9525">
              <a:solidFill>
                <a:srgbClr val="000000"/>
              </a:solidFill>
              <a:round/>
              <a:headEnd/>
              <a:tailEnd/>
            </a:ln>
          </p:spPr>
          <p:txBody>
            <a:bodyPr/>
            <a:lstStyle/>
            <a:p>
              <a:endParaRPr lang="en-US"/>
            </a:p>
          </p:txBody>
        </p:sp>
        <p:sp>
          <p:nvSpPr>
            <p:cNvPr id="11" name="Oval 8"/>
            <p:cNvSpPr>
              <a:spLocks noChangeAspect="1" noChangeArrowheads="1"/>
            </p:cNvSpPr>
            <p:nvPr/>
          </p:nvSpPr>
          <p:spPr bwMode="auto">
            <a:xfrm>
              <a:off x="4326" y="2478"/>
              <a:ext cx="86" cy="86"/>
            </a:xfrm>
            <a:prstGeom prst="ellipse">
              <a:avLst/>
            </a:prstGeom>
            <a:solidFill>
              <a:srgbClr val="000000"/>
            </a:solidFill>
            <a:ln w="9525">
              <a:solidFill>
                <a:srgbClr val="000000"/>
              </a:solidFill>
              <a:round/>
              <a:headEnd/>
              <a:tailEnd/>
            </a:ln>
          </p:spPr>
          <p:txBody>
            <a:bodyPr/>
            <a:lstStyle/>
            <a:p>
              <a:endParaRPr lang="en-US"/>
            </a:p>
          </p:txBody>
        </p:sp>
        <p:sp>
          <p:nvSpPr>
            <p:cNvPr id="12" name="Oval 9"/>
            <p:cNvSpPr>
              <a:spLocks noChangeAspect="1" noChangeArrowheads="1"/>
            </p:cNvSpPr>
            <p:nvPr/>
          </p:nvSpPr>
          <p:spPr bwMode="auto">
            <a:xfrm>
              <a:off x="4158" y="2422"/>
              <a:ext cx="86" cy="86"/>
            </a:xfrm>
            <a:prstGeom prst="ellipse">
              <a:avLst/>
            </a:prstGeom>
            <a:solidFill>
              <a:srgbClr val="000000"/>
            </a:solidFill>
            <a:ln w="9525">
              <a:solidFill>
                <a:srgbClr val="000000"/>
              </a:solidFill>
              <a:round/>
              <a:headEnd/>
              <a:tailEnd/>
            </a:ln>
          </p:spPr>
          <p:txBody>
            <a:bodyPr/>
            <a:lstStyle/>
            <a:p>
              <a:endParaRPr lang="en-US"/>
            </a:p>
          </p:txBody>
        </p:sp>
        <p:sp>
          <p:nvSpPr>
            <p:cNvPr id="13" name="Oval 10"/>
            <p:cNvSpPr>
              <a:spLocks noChangeAspect="1" noChangeArrowheads="1"/>
            </p:cNvSpPr>
            <p:nvPr/>
          </p:nvSpPr>
          <p:spPr bwMode="auto">
            <a:xfrm>
              <a:off x="4242" y="2296"/>
              <a:ext cx="86" cy="86"/>
            </a:xfrm>
            <a:prstGeom prst="ellipse">
              <a:avLst/>
            </a:prstGeom>
            <a:solidFill>
              <a:srgbClr val="000000"/>
            </a:solidFill>
            <a:ln w="9525">
              <a:solidFill>
                <a:srgbClr val="000000"/>
              </a:solidFill>
              <a:round/>
              <a:headEnd/>
              <a:tailEnd/>
            </a:ln>
          </p:spPr>
          <p:txBody>
            <a:bodyPr/>
            <a:lstStyle/>
            <a:p>
              <a:endParaRPr lang="en-US"/>
            </a:p>
          </p:txBody>
        </p:sp>
        <p:sp>
          <p:nvSpPr>
            <p:cNvPr id="14" name="Oval 11"/>
            <p:cNvSpPr>
              <a:spLocks noChangeAspect="1" noChangeArrowheads="1"/>
            </p:cNvSpPr>
            <p:nvPr/>
          </p:nvSpPr>
          <p:spPr bwMode="auto">
            <a:xfrm>
              <a:off x="4788" y="2716"/>
              <a:ext cx="86" cy="86"/>
            </a:xfrm>
            <a:prstGeom prst="ellipse">
              <a:avLst/>
            </a:prstGeom>
            <a:solidFill>
              <a:srgbClr val="000000"/>
            </a:solidFill>
            <a:ln w="9525">
              <a:solidFill>
                <a:srgbClr val="000000"/>
              </a:solidFill>
              <a:round/>
              <a:headEnd/>
              <a:tailEnd/>
            </a:ln>
          </p:spPr>
          <p:txBody>
            <a:bodyPr/>
            <a:lstStyle/>
            <a:p>
              <a:endParaRPr lang="en-US"/>
            </a:p>
          </p:txBody>
        </p:sp>
        <p:sp>
          <p:nvSpPr>
            <p:cNvPr id="15" name="Oval 12"/>
            <p:cNvSpPr>
              <a:spLocks noChangeAspect="1" noChangeArrowheads="1"/>
            </p:cNvSpPr>
            <p:nvPr/>
          </p:nvSpPr>
          <p:spPr bwMode="auto">
            <a:xfrm>
              <a:off x="5012" y="2618"/>
              <a:ext cx="86" cy="86"/>
            </a:xfrm>
            <a:prstGeom prst="ellipse">
              <a:avLst/>
            </a:prstGeom>
            <a:solidFill>
              <a:srgbClr val="000000"/>
            </a:solidFill>
            <a:ln w="9525">
              <a:solidFill>
                <a:srgbClr val="000000"/>
              </a:solidFill>
              <a:round/>
              <a:headEnd/>
              <a:tailEnd/>
            </a:ln>
          </p:spPr>
          <p:txBody>
            <a:bodyPr/>
            <a:lstStyle/>
            <a:p>
              <a:endParaRPr lang="en-US"/>
            </a:p>
          </p:txBody>
        </p:sp>
        <p:sp>
          <p:nvSpPr>
            <p:cNvPr id="16" name="Oval 13"/>
            <p:cNvSpPr>
              <a:spLocks noChangeAspect="1" noChangeArrowheads="1"/>
            </p:cNvSpPr>
            <p:nvPr/>
          </p:nvSpPr>
          <p:spPr bwMode="auto">
            <a:xfrm>
              <a:off x="4788" y="2534"/>
              <a:ext cx="86" cy="86"/>
            </a:xfrm>
            <a:prstGeom prst="ellipse">
              <a:avLst/>
            </a:prstGeom>
            <a:solidFill>
              <a:srgbClr val="000000"/>
            </a:solidFill>
            <a:ln w="9525">
              <a:solidFill>
                <a:srgbClr val="000000"/>
              </a:solidFill>
              <a:round/>
              <a:headEnd/>
              <a:tailEnd/>
            </a:ln>
          </p:spPr>
          <p:txBody>
            <a:bodyPr/>
            <a:lstStyle/>
            <a:p>
              <a:endParaRPr lang="en-US"/>
            </a:p>
          </p:txBody>
        </p:sp>
        <p:sp>
          <p:nvSpPr>
            <p:cNvPr id="17" name="Oval 14"/>
            <p:cNvSpPr>
              <a:spLocks noChangeAspect="1" noChangeArrowheads="1"/>
            </p:cNvSpPr>
            <p:nvPr/>
          </p:nvSpPr>
          <p:spPr bwMode="auto">
            <a:xfrm flipV="1">
              <a:off x="2870" y="2422"/>
              <a:ext cx="86" cy="86"/>
            </a:xfrm>
            <a:prstGeom prst="ellipse">
              <a:avLst/>
            </a:prstGeom>
            <a:solidFill>
              <a:srgbClr val="000000"/>
            </a:solidFill>
            <a:ln w="9525">
              <a:solidFill>
                <a:srgbClr val="000000"/>
              </a:solidFill>
              <a:round/>
              <a:headEnd/>
              <a:tailEnd/>
            </a:ln>
          </p:spPr>
          <p:txBody>
            <a:bodyPr/>
            <a:lstStyle/>
            <a:p>
              <a:endParaRPr lang="en-US"/>
            </a:p>
          </p:txBody>
        </p:sp>
        <p:sp>
          <p:nvSpPr>
            <p:cNvPr id="18" name="Oval 15"/>
            <p:cNvSpPr>
              <a:spLocks noChangeAspect="1" noChangeArrowheads="1"/>
            </p:cNvSpPr>
            <p:nvPr/>
          </p:nvSpPr>
          <p:spPr bwMode="auto">
            <a:xfrm flipV="1">
              <a:off x="2618" y="2310"/>
              <a:ext cx="86" cy="86"/>
            </a:xfrm>
            <a:prstGeom prst="ellipse">
              <a:avLst/>
            </a:prstGeom>
            <a:solidFill>
              <a:srgbClr val="000000"/>
            </a:solidFill>
            <a:ln w="9525">
              <a:solidFill>
                <a:srgbClr val="000000"/>
              </a:solidFill>
              <a:round/>
              <a:headEnd/>
              <a:tailEnd/>
            </a:ln>
          </p:spPr>
          <p:txBody>
            <a:bodyPr/>
            <a:lstStyle/>
            <a:p>
              <a:endParaRPr lang="en-US"/>
            </a:p>
          </p:txBody>
        </p:sp>
        <p:sp>
          <p:nvSpPr>
            <p:cNvPr id="19" name="Oval 16"/>
            <p:cNvSpPr>
              <a:spLocks noChangeAspect="1" noChangeArrowheads="1"/>
            </p:cNvSpPr>
            <p:nvPr/>
          </p:nvSpPr>
          <p:spPr bwMode="auto">
            <a:xfrm flipV="1">
              <a:off x="2772" y="2296"/>
              <a:ext cx="86" cy="86"/>
            </a:xfrm>
            <a:prstGeom prst="ellipse">
              <a:avLst/>
            </a:prstGeom>
            <a:solidFill>
              <a:srgbClr val="000000"/>
            </a:solidFill>
            <a:ln w="9525">
              <a:solidFill>
                <a:srgbClr val="000000"/>
              </a:solidFill>
              <a:round/>
              <a:headEnd/>
              <a:tailEnd/>
            </a:ln>
          </p:spPr>
          <p:txBody>
            <a:bodyPr/>
            <a:lstStyle/>
            <a:p>
              <a:endParaRPr lang="en-US"/>
            </a:p>
          </p:txBody>
        </p:sp>
        <p:sp>
          <p:nvSpPr>
            <p:cNvPr id="20" name="Oval 17"/>
            <p:cNvSpPr>
              <a:spLocks noChangeAspect="1" noChangeArrowheads="1"/>
            </p:cNvSpPr>
            <p:nvPr/>
          </p:nvSpPr>
          <p:spPr bwMode="auto">
            <a:xfrm flipV="1">
              <a:off x="2716" y="2408"/>
              <a:ext cx="86" cy="86"/>
            </a:xfrm>
            <a:prstGeom prst="ellipse">
              <a:avLst/>
            </a:prstGeom>
            <a:solidFill>
              <a:srgbClr val="000000"/>
            </a:solidFill>
            <a:ln w="9525">
              <a:solidFill>
                <a:srgbClr val="000000"/>
              </a:solidFill>
              <a:round/>
              <a:headEnd/>
              <a:tailEnd/>
            </a:ln>
          </p:spPr>
          <p:txBody>
            <a:bodyPr/>
            <a:lstStyle/>
            <a:p>
              <a:endParaRPr lang="en-US"/>
            </a:p>
          </p:txBody>
        </p:sp>
        <p:sp>
          <p:nvSpPr>
            <p:cNvPr id="21" name="Oval 18"/>
            <p:cNvSpPr>
              <a:spLocks noChangeAspect="1" noChangeArrowheads="1"/>
            </p:cNvSpPr>
            <p:nvPr/>
          </p:nvSpPr>
          <p:spPr bwMode="auto">
            <a:xfrm flipV="1">
              <a:off x="2632" y="2674"/>
              <a:ext cx="86" cy="86"/>
            </a:xfrm>
            <a:prstGeom prst="ellipse">
              <a:avLst/>
            </a:prstGeom>
            <a:solidFill>
              <a:srgbClr val="000000"/>
            </a:solidFill>
            <a:ln w="9525">
              <a:solidFill>
                <a:srgbClr val="000000"/>
              </a:solidFill>
              <a:round/>
              <a:headEnd/>
              <a:tailEnd/>
            </a:ln>
          </p:spPr>
          <p:txBody>
            <a:bodyPr/>
            <a:lstStyle/>
            <a:p>
              <a:endParaRPr lang="en-US"/>
            </a:p>
          </p:txBody>
        </p:sp>
        <p:sp>
          <p:nvSpPr>
            <p:cNvPr id="22" name="Oval 19"/>
            <p:cNvSpPr>
              <a:spLocks noChangeAspect="1" noChangeArrowheads="1"/>
            </p:cNvSpPr>
            <p:nvPr/>
          </p:nvSpPr>
          <p:spPr bwMode="auto">
            <a:xfrm flipV="1">
              <a:off x="2464" y="2730"/>
              <a:ext cx="86" cy="86"/>
            </a:xfrm>
            <a:prstGeom prst="ellipse">
              <a:avLst/>
            </a:prstGeom>
            <a:solidFill>
              <a:srgbClr val="000000"/>
            </a:solidFill>
            <a:ln w="9525">
              <a:solidFill>
                <a:srgbClr val="000000"/>
              </a:solidFill>
              <a:round/>
              <a:headEnd/>
              <a:tailEnd/>
            </a:ln>
          </p:spPr>
          <p:txBody>
            <a:bodyPr/>
            <a:lstStyle/>
            <a:p>
              <a:endParaRPr lang="en-US"/>
            </a:p>
          </p:txBody>
        </p:sp>
        <p:sp>
          <p:nvSpPr>
            <p:cNvPr id="23" name="Oval 20"/>
            <p:cNvSpPr>
              <a:spLocks noChangeAspect="1" noChangeArrowheads="1"/>
            </p:cNvSpPr>
            <p:nvPr/>
          </p:nvSpPr>
          <p:spPr bwMode="auto">
            <a:xfrm flipV="1">
              <a:off x="2548" y="2856"/>
              <a:ext cx="86" cy="86"/>
            </a:xfrm>
            <a:prstGeom prst="ellipse">
              <a:avLst/>
            </a:prstGeom>
            <a:solidFill>
              <a:srgbClr val="000000"/>
            </a:solidFill>
            <a:ln w="9525">
              <a:solidFill>
                <a:srgbClr val="000000"/>
              </a:solidFill>
              <a:round/>
              <a:headEnd/>
              <a:tailEnd/>
            </a:ln>
          </p:spPr>
          <p:txBody>
            <a:bodyPr/>
            <a:lstStyle/>
            <a:p>
              <a:endParaRPr lang="en-US"/>
            </a:p>
          </p:txBody>
        </p:sp>
        <p:sp>
          <p:nvSpPr>
            <p:cNvPr id="24" name="Oval 21"/>
            <p:cNvSpPr>
              <a:spLocks noChangeAspect="1" noChangeArrowheads="1"/>
            </p:cNvSpPr>
            <p:nvPr/>
          </p:nvSpPr>
          <p:spPr bwMode="auto">
            <a:xfrm flipV="1">
              <a:off x="3094" y="2436"/>
              <a:ext cx="86" cy="86"/>
            </a:xfrm>
            <a:prstGeom prst="ellipse">
              <a:avLst/>
            </a:prstGeom>
            <a:solidFill>
              <a:srgbClr val="000000"/>
            </a:solidFill>
            <a:ln w="9525">
              <a:solidFill>
                <a:srgbClr val="000000"/>
              </a:solidFill>
              <a:round/>
              <a:headEnd/>
              <a:tailEnd/>
            </a:ln>
          </p:spPr>
          <p:txBody>
            <a:bodyPr/>
            <a:lstStyle/>
            <a:p>
              <a:endParaRPr lang="en-US"/>
            </a:p>
          </p:txBody>
        </p:sp>
        <p:sp>
          <p:nvSpPr>
            <p:cNvPr id="25" name="Oval 22"/>
            <p:cNvSpPr>
              <a:spLocks noChangeAspect="1" noChangeArrowheads="1"/>
            </p:cNvSpPr>
            <p:nvPr/>
          </p:nvSpPr>
          <p:spPr bwMode="auto">
            <a:xfrm flipV="1">
              <a:off x="3318" y="2534"/>
              <a:ext cx="86" cy="86"/>
            </a:xfrm>
            <a:prstGeom prst="ellipse">
              <a:avLst/>
            </a:prstGeom>
            <a:solidFill>
              <a:srgbClr val="000000"/>
            </a:solidFill>
            <a:ln w="9525">
              <a:solidFill>
                <a:srgbClr val="000000"/>
              </a:solidFill>
              <a:round/>
              <a:headEnd/>
              <a:tailEnd/>
            </a:ln>
          </p:spPr>
          <p:txBody>
            <a:bodyPr/>
            <a:lstStyle/>
            <a:p>
              <a:endParaRPr lang="en-US"/>
            </a:p>
          </p:txBody>
        </p:sp>
        <p:sp>
          <p:nvSpPr>
            <p:cNvPr id="26" name="Oval 23"/>
            <p:cNvSpPr>
              <a:spLocks noChangeAspect="1" noChangeArrowheads="1"/>
            </p:cNvSpPr>
            <p:nvPr/>
          </p:nvSpPr>
          <p:spPr bwMode="auto">
            <a:xfrm flipV="1">
              <a:off x="3094" y="2618"/>
              <a:ext cx="86" cy="86"/>
            </a:xfrm>
            <a:prstGeom prst="ellipse">
              <a:avLst/>
            </a:prstGeom>
            <a:solidFill>
              <a:srgbClr val="000000"/>
            </a:solidFill>
            <a:ln w="9525">
              <a:solidFill>
                <a:srgbClr val="000000"/>
              </a:solidFill>
              <a:round/>
              <a:headEnd/>
              <a:tailEnd/>
            </a:ln>
          </p:spPr>
          <p:txBody>
            <a:bodyPr/>
            <a:lstStyle/>
            <a:p>
              <a:endParaRPr lang="en-US"/>
            </a:p>
          </p:txBody>
        </p:sp>
      </p:grpSp>
      <p:grpSp>
        <p:nvGrpSpPr>
          <p:cNvPr id="28" name="Group 66"/>
          <p:cNvGrpSpPr>
            <a:grpSpLocks/>
          </p:cNvGrpSpPr>
          <p:nvPr/>
        </p:nvGrpSpPr>
        <p:grpSpPr bwMode="auto">
          <a:xfrm>
            <a:off x="5113338" y="4038600"/>
            <a:ext cx="3344862" cy="822325"/>
            <a:chOff x="3125" y="2592"/>
            <a:chExt cx="2107" cy="518"/>
          </a:xfrm>
        </p:grpSpPr>
        <p:sp>
          <p:nvSpPr>
            <p:cNvPr id="30" name="AutoShape 67"/>
            <p:cNvSpPr>
              <a:spLocks noChangeAspect="1" noChangeArrowheads="1"/>
            </p:cNvSpPr>
            <p:nvPr/>
          </p:nvSpPr>
          <p:spPr bwMode="auto">
            <a:xfrm>
              <a:off x="4805" y="2940"/>
              <a:ext cx="69" cy="69"/>
            </a:xfrm>
            <a:prstGeom prst="diamond">
              <a:avLst/>
            </a:prstGeom>
            <a:solidFill>
              <a:srgbClr val="FFCC00"/>
            </a:solidFill>
            <a:ln w="9525">
              <a:solidFill>
                <a:srgbClr val="000000"/>
              </a:solidFill>
              <a:miter lim="800000"/>
              <a:headEnd/>
              <a:tailEnd/>
            </a:ln>
          </p:spPr>
          <p:txBody>
            <a:bodyPr/>
            <a:lstStyle/>
            <a:p>
              <a:endParaRPr lang="en-US"/>
            </a:p>
          </p:txBody>
        </p:sp>
        <p:sp>
          <p:nvSpPr>
            <p:cNvPr id="31" name="AutoShape 68"/>
            <p:cNvSpPr>
              <a:spLocks noChangeAspect="1" noChangeArrowheads="1"/>
            </p:cNvSpPr>
            <p:nvPr/>
          </p:nvSpPr>
          <p:spPr bwMode="auto">
            <a:xfrm>
              <a:off x="4603" y="3030"/>
              <a:ext cx="69" cy="69"/>
            </a:xfrm>
            <a:prstGeom prst="diamond">
              <a:avLst/>
            </a:prstGeom>
            <a:solidFill>
              <a:srgbClr val="FFCC00"/>
            </a:solidFill>
            <a:ln w="9525">
              <a:solidFill>
                <a:srgbClr val="000000"/>
              </a:solidFill>
              <a:miter lim="800000"/>
              <a:headEnd/>
              <a:tailEnd/>
            </a:ln>
          </p:spPr>
          <p:txBody>
            <a:bodyPr/>
            <a:lstStyle/>
            <a:p>
              <a:endParaRPr lang="en-US"/>
            </a:p>
          </p:txBody>
        </p:sp>
        <p:sp>
          <p:nvSpPr>
            <p:cNvPr id="32" name="AutoShape 69"/>
            <p:cNvSpPr>
              <a:spLocks noChangeAspect="1" noChangeArrowheads="1"/>
            </p:cNvSpPr>
            <p:nvPr/>
          </p:nvSpPr>
          <p:spPr bwMode="auto">
            <a:xfrm>
              <a:off x="4726" y="3041"/>
              <a:ext cx="69" cy="69"/>
            </a:xfrm>
            <a:prstGeom prst="diamond">
              <a:avLst/>
            </a:prstGeom>
            <a:solidFill>
              <a:srgbClr val="FFCC00"/>
            </a:solidFill>
            <a:ln w="9525">
              <a:solidFill>
                <a:srgbClr val="000000"/>
              </a:solidFill>
              <a:miter lim="800000"/>
              <a:headEnd/>
              <a:tailEnd/>
            </a:ln>
          </p:spPr>
          <p:txBody>
            <a:bodyPr/>
            <a:lstStyle/>
            <a:p>
              <a:endParaRPr lang="en-US"/>
            </a:p>
          </p:txBody>
        </p:sp>
        <p:sp>
          <p:nvSpPr>
            <p:cNvPr id="33" name="AutoShape 70"/>
            <p:cNvSpPr>
              <a:spLocks noChangeAspect="1" noChangeArrowheads="1"/>
            </p:cNvSpPr>
            <p:nvPr/>
          </p:nvSpPr>
          <p:spPr bwMode="auto">
            <a:xfrm>
              <a:off x="4682" y="2951"/>
              <a:ext cx="68" cy="69"/>
            </a:xfrm>
            <a:prstGeom prst="diamond">
              <a:avLst/>
            </a:prstGeom>
            <a:solidFill>
              <a:srgbClr val="FFCC00"/>
            </a:solidFill>
            <a:ln w="9525">
              <a:solidFill>
                <a:srgbClr val="000000"/>
              </a:solidFill>
              <a:miter lim="800000"/>
              <a:headEnd/>
              <a:tailEnd/>
            </a:ln>
          </p:spPr>
          <p:txBody>
            <a:bodyPr/>
            <a:lstStyle/>
            <a:p>
              <a:endParaRPr lang="en-US"/>
            </a:p>
          </p:txBody>
        </p:sp>
        <p:sp>
          <p:nvSpPr>
            <p:cNvPr id="34" name="AutoShape 71"/>
            <p:cNvSpPr>
              <a:spLocks noChangeAspect="1" noChangeArrowheads="1"/>
            </p:cNvSpPr>
            <p:nvPr/>
          </p:nvSpPr>
          <p:spPr bwMode="auto">
            <a:xfrm>
              <a:off x="4614" y="2738"/>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35" name="AutoShape 72"/>
            <p:cNvSpPr>
              <a:spLocks noChangeAspect="1" noChangeArrowheads="1"/>
            </p:cNvSpPr>
            <p:nvPr/>
          </p:nvSpPr>
          <p:spPr bwMode="auto">
            <a:xfrm>
              <a:off x="4480" y="2693"/>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36" name="AutoShape 73"/>
            <p:cNvSpPr>
              <a:spLocks noChangeAspect="1" noChangeArrowheads="1"/>
            </p:cNvSpPr>
            <p:nvPr/>
          </p:nvSpPr>
          <p:spPr bwMode="auto">
            <a:xfrm>
              <a:off x="4547" y="2592"/>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37" name="AutoShape 74"/>
            <p:cNvSpPr>
              <a:spLocks noChangeAspect="1" noChangeArrowheads="1"/>
            </p:cNvSpPr>
            <p:nvPr/>
          </p:nvSpPr>
          <p:spPr bwMode="auto">
            <a:xfrm>
              <a:off x="4984" y="2929"/>
              <a:ext cx="69" cy="69"/>
            </a:xfrm>
            <a:prstGeom prst="diamond">
              <a:avLst/>
            </a:prstGeom>
            <a:solidFill>
              <a:srgbClr val="FFCC00"/>
            </a:solidFill>
            <a:ln w="9525">
              <a:solidFill>
                <a:srgbClr val="000000"/>
              </a:solidFill>
              <a:miter lim="800000"/>
              <a:headEnd/>
              <a:tailEnd/>
            </a:ln>
          </p:spPr>
          <p:txBody>
            <a:bodyPr/>
            <a:lstStyle/>
            <a:p>
              <a:endParaRPr lang="en-US"/>
            </a:p>
          </p:txBody>
        </p:sp>
        <p:sp>
          <p:nvSpPr>
            <p:cNvPr id="38" name="AutoShape 75"/>
            <p:cNvSpPr>
              <a:spLocks noChangeAspect="1" noChangeArrowheads="1"/>
            </p:cNvSpPr>
            <p:nvPr/>
          </p:nvSpPr>
          <p:spPr bwMode="auto">
            <a:xfrm>
              <a:off x="5163" y="2850"/>
              <a:ext cx="69" cy="69"/>
            </a:xfrm>
            <a:prstGeom prst="diamond">
              <a:avLst/>
            </a:prstGeom>
            <a:solidFill>
              <a:srgbClr val="FFCC00"/>
            </a:solidFill>
            <a:ln w="9525">
              <a:solidFill>
                <a:srgbClr val="000000"/>
              </a:solidFill>
              <a:miter lim="800000"/>
              <a:headEnd/>
              <a:tailEnd/>
            </a:ln>
          </p:spPr>
          <p:txBody>
            <a:bodyPr/>
            <a:lstStyle/>
            <a:p>
              <a:endParaRPr lang="en-US"/>
            </a:p>
          </p:txBody>
        </p:sp>
        <p:sp>
          <p:nvSpPr>
            <p:cNvPr id="39" name="AutoShape 76"/>
            <p:cNvSpPr>
              <a:spLocks noChangeAspect="1" noChangeArrowheads="1"/>
            </p:cNvSpPr>
            <p:nvPr/>
          </p:nvSpPr>
          <p:spPr bwMode="auto">
            <a:xfrm>
              <a:off x="4984" y="2783"/>
              <a:ext cx="69" cy="69"/>
            </a:xfrm>
            <a:prstGeom prst="diamond">
              <a:avLst/>
            </a:prstGeom>
            <a:solidFill>
              <a:srgbClr val="FFCC00"/>
            </a:solidFill>
            <a:ln w="9525">
              <a:solidFill>
                <a:srgbClr val="000000"/>
              </a:solidFill>
              <a:miter lim="800000"/>
              <a:headEnd/>
              <a:tailEnd/>
            </a:ln>
          </p:spPr>
          <p:txBody>
            <a:bodyPr/>
            <a:lstStyle/>
            <a:p>
              <a:endParaRPr lang="en-US"/>
            </a:p>
          </p:txBody>
        </p:sp>
        <p:sp>
          <p:nvSpPr>
            <p:cNvPr id="40" name="AutoShape 77"/>
            <p:cNvSpPr>
              <a:spLocks noChangeAspect="1" noChangeArrowheads="1"/>
            </p:cNvSpPr>
            <p:nvPr/>
          </p:nvSpPr>
          <p:spPr bwMode="auto">
            <a:xfrm flipV="1">
              <a:off x="3450" y="2693"/>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1" name="AutoShape 78"/>
            <p:cNvSpPr>
              <a:spLocks noChangeAspect="1" noChangeArrowheads="1"/>
            </p:cNvSpPr>
            <p:nvPr/>
          </p:nvSpPr>
          <p:spPr bwMode="auto">
            <a:xfrm flipV="1">
              <a:off x="3248" y="2603"/>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2" name="AutoShape 79"/>
            <p:cNvSpPr>
              <a:spLocks noChangeAspect="1" noChangeArrowheads="1"/>
            </p:cNvSpPr>
            <p:nvPr/>
          </p:nvSpPr>
          <p:spPr bwMode="auto">
            <a:xfrm flipV="1">
              <a:off x="3371" y="2592"/>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3" name="AutoShape 80"/>
            <p:cNvSpPr>
              <a:spLocks noChangeAspect="1" noChangeArrowheads="1"/>
            </p:cNvSpPr>
            <p:nvPr/>
          </p:nvSpPr>
          <p:spPr bwMode="auto">
            <a:xfrm flipV="1">
              <a:off x="3327" y="2682"/>
              <a:ext cx="68"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4" name="AutoShape 81"/>
            <p:cNvSpPr>
              <a:spLocks noChangeAspect="1" noChangeArrowheads="1"/>
            </p:cNvSpPr>
            <p:nvPr/>
          </p:nvSpPr>
          <p:spPr bwMode="auto">
            <a:xfrm flipV="1">
              <a:off x="3259" y="2895"/>
              <a:ext cx="69" cy="69"/>
            </a:xfrm>
            <a:prstGeom prst="flowChartExtract">
              <a:avLst/>
            </a:prstGeom>
            <a:solidFill>
              <a:srgbClr val="3366FF"/>
            </a:solidFill>
            <a:ln w="9525">
              <a:solidFill>
                <a:srgbClr val="000000"/>
              </a:solidFill>
              <a:miter lim="800000"/>
              <a:headEnd/>
              <a:tailEnd/>
            </a:ln>
          </p:spPr>
          <p:txBody>
            <a:bodyPr/>
            <a:lstStyle/>
            <a:p>
              <a:endParaRPr lang="en-US"/>
            </a:p>
          </p:txBody>
        </p:sp>
        <p:sp>
          <p:nvSpPr>
            <p:cNvPr id="45" name="AutoShape 82"/>
            <p:cNvSpPr>
              <a:spLocks noChangeAspect="1" noChangeArrowheads="1"/>
            </p:cNvSpPr>
            <p:nvPr/>
          </p:nvSpPr>
          <p:spPr bwMode="auto">
            <a:xfrm flipV="1">
              <a:off x="3125" y="2940"/>
              <a:ext cx="69" cy="69"/>
            </a:xfrm>
            <a:prstGeom prst="flowChartExtract">
              <a:avLst/>
            </a:prstGeom>
            <a:solidFill>
              <a:srgbClr val="3366FF"/>
            </a:solidFill>
            <a:ln w="9525">
              <a:solidFill>
                <a:srgbClr val="000000"/>
              </a:solidFill>
              <a:miter lim="800000"/>
              <a:headEnd/>
              <a:tailEnd/>
            </a:ln>
          </p:spPr>
          <p:txBody>
            <a:bodyPr/>
            <a:lstStyle/>
            <a:p>
              <a:endParaRPr lang="en-US"/>
            </a:p>
          </p:txBody>
        </p:sp>
        <p:sp>
          <p:nvSpPr>
            <p:cNvPr id="46" name="AutoShape 83"/>
            <p:cNvSpPr>
              <a:spLocks noChangeAspect="1" noChangeArrowheads="1"/>
            </p:cNvSpPr>
            <p:nvPr/>
          </p:nvSpPr>
          <p:spPr bwMode="auto">
            <a:xfrm flipV="1">
              <a:off x="3192" y="3041"/>
              <a:ext cx="69" cy="69"/>
            </a:xfrm>
            <a:prstGeom prst="flowChartExtract">
              <a:avLst/>
            </a:prstGeom>
            <a:solidFill>
              <a:srgbClr val="3366FF"/>
            </a:solidFill>
            <a:ln w="9525">
              <a:solidFill>
                <a:srgbClr val="000000"/>
              </a:solidFill>
              <a:miter lim="800000"/>
              <a:headEnd/>
              <a:tailEnd/>
            </a:ln>
          </p:spPr>
          <p:txBody>
            <a:bodyPr/>
            <a:lstStyle/>
            <a:p>
              <a:endParaRPr lang="en-US"/>
            </a:p>
          </p:txBody>
        </p:sp>
        <p:sp>
          <p:nvSpPr>
            <p:cNvPr id="47" name="AutoShape 84"/>
            <p:cNvSpPr>
              <a:spLocks noChangeAspect="1" noChangeArrowheads="1"/>
            </p:cNvSpPr>
            <p:nvPr/>
          </p:nvSpPr>
          <p:spPr bwMode="auto">
            <a:xfrm flipV="1">
              <a:off x="3629" y="2704"/>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8" name="AutoShape 85"/>
            <p:cNvSpPr>
              <a:spLocks noChangeAspect="1" noChangeArrowheads="1"/>
            </p:cNvSpPr>
            <p:nvPr/>
          </p:nvSpPr>
          <p:spPr bwMode="auto">
            <a:xfrm flipV="1">
              <a:off x="3808" y="2783"/>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9" name="AutoShape 86"/>
            <p:cNvSpPr>
              <a:spLocks noChangeAspect="1" noChangeArrowheads="1"/>
            </p:cNvSpPr>
            <p:nvPr/>
          </p:nvSpPr>
          <p:spPr bwMode="auto">
            <a:xfrm flipV="1">
              <a:off x="3629" y="2850"/>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grpSp>
      <p:grpSp>
        <p:nvGrpSpPr>
          <p:cNvPr id="51" name="Group 45"/>
          <p:cNvGrpSpPr>
            <a:grpSpLocks/>
          </p:cNvGrpSpPr>
          <p:nvPr/>
        </p:nvGrpSpPr>
        <p:grpSpPr bwMode="auto">
          <a:xfrm>
            <a:off x="838200" y="4038600"/>
            <a:ext cx="3344863" cy="819150"/>
            <a:chOff x="432" y="2592"/>
            <a:chExt cx="2107" cy="516"/>
          </a:xfrm>
        </p:grpSpPr>
        <p:sp>
          <p:nvSpPr>
            <p:cNvPr id="53" name="AutoShape 46"/>
            <p:cNvSpPr>
              <a:spLocks noChangeAspect="1" noChangeArrowheads="1"/>
            </p:cNvSpPr>
            <p:nvPr/>
          </p:nvSpPr>
          <p:spPr bwMode="auto">
            <a:xfrm>
              <a:off x="2112" y="2939"/>
              <a:ext cx="69" cy="68"/>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54" name="AutoShape 47"/>
            <p:cNvSpPr>
              <a:spLocks noChangeAspect="1" noChangeArrowheads="1"/>
            </p:cNvSpPr>
            <p:nvPr/>
          </p:nvSpPr>
          <p:spPr bwMode="auto">
            <a:xfrm>
              <a:off x="1910" y="3028"/>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55" name="AutoShape 48"/>
            <p:cNvSpPr>
              <a:spLocks noChangeAspect="1" noChangeArrowheads="1"/>
            </p:cNvSpPr>
            <p:nvPr/>
          </p:nvSpPr>
          <p:spPr bwMode="auto">
            <a:xfrm>
              <a:off x="2033" y="3039"/>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56" name="AutoShape 49"/>
            <p:cNvSpPr>
              <a:spLocks noChangeAspect="1" noChangeArrowheads="1"/>
            </p:cNvSpPr>
            <p:nvPr/>
          </p:nvSpPr>
          <p:spPr bwMode="auto">
            <a:xfrm>
              <a:off x="1989" y="2950"/>
              <a:ext cx="68"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57" name="AutoShape 50"/>
            <p:cNvSpPr>
              <a:spLocks noChangeAspect="1" noChangeArrowheads="1"/>
            </p:cNvSpPr>
            <p:nvPr/>
          </p:nvSpPr>
          <p:spPr bwMode="auto">
            <a:xfrm>
              <a:off x="1921" y="2737"/>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58" name="AutoShape 51"/>
            <p:cNvSpPr>
              <a:spLocks noChangeAspect="1" noChangeArrowheads="1"/>
            </p:cNvSpPr>
            <p:nvPr/>
          </p:nvSpPr>
          <p:spPr bwMode="auto">
            <a:xfrm>
              <a:off x="1787" y="2693"/>
              <a:ext cx="69" cy="68"/>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59" name="AutoShape 52"/>
            <p:cNvSpPr>
              <a:spLocks noChangeAspect="1" noChangeArrowheads="1"/>
            </p:cNvSpPr>
            <p:nvPr/>
          </p:nvSpPr>
          <p:spPr bwMode="auto">
            <a:xfrm>
              <a:off x="1854" y="2592"/>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60" name="AutoShape 53"/>
            <p:cNvSpPr>
              <a:spLocks noChangeAspect="1" noChangeArrowheads="1"/>
            </p:cNvSpPr>
            <p:nvPr/>
          </p:nvSpPr>
          <p:spPr bwMode="auto">
            <a:xfrm>
              <a:off x="2291" y="2927"/>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61" name="AutoShape 54"/>
            <p:cNvSpPr>
              <a:spLocks noChangeAspect="1" noChangeArrowheads="1"/>
            </p:cNvSpPr>
            <p:nvPr/>
          </p:nvSpPr>
          <p:spPr bwMode="auto">
            <a:xfrm>
              <a:off x="2470" y="2849"/>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62" name="AutoShape 55"/>
            <p:cNvSpPr>
              <a:spLocks noChangeAspect="1" noChangeArrowheads="1"/>
            </p:cNvSpPr>
            <p:nvPr/>
          </p:nvSpPr>
          <p:spPr bwMode="auto">
            <a:xfrm>
              <a:off x="2291" y="2782"/>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63" name="Rectangle 56"/>
            <p:cNvSpPr>
              <a:spLocks noChangeAspect="1" noChangeArrowheads="1"/>
            </p:cNvSpPr>
            <p:nvPr/>
          </p:nvSpPr>
          <p:spPr bwMode="auto">
            <a:xfrm flipV="1">
              <a:off x="757" y="2693"/>
              <a:ext cx="69" cy="68"/>
            </a:xfrm>
            <a:prstGeom prst="rect">
              <a:avLst/>
            </a:prstGeom>
            <a:solidFill>
              <a:srgbClr val="FF0000"/>
            </a:solidFill>
            <a:ln w="9525">
              <a:solidFill>
                <a:srgbClr val="000000"/>
              </a:solidFill>
              <a:miter lim="800000"/>
              <a:headEnd/>
              <a:tailEnd/>
            </a:ln>
          </p:spPr>
          <p:txBody>
            <a:bodyPr/>
            <a:lstStyle/>
            <a:p>
              <a:endParaRPr lang="en-US"/>
            </a:p>
          </p:txBody>
        </p:sp>
        <p:sp>
          <p:nvSpPr>
            <p:cNvPr id="64" name="Rectangle 57"/>
            <p:cNvSpPr>
              <a:spLocks noChangeAspect="1" noChangeArrowheads="1"/>
            </p:cNvSpPr>
            <p:nvPr/>
          </p:nvSpPr>
          <p:spPr bwMode="auto">
            <a:xfrm flipV="1">
              <a:off x="555" y="2603"/>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65" name="Rectangle 58"/>
            <p:cNvSpPr>
              <a:spLocks noChangeAspect="1" noChangeArrowheads="1"/>
            </p:cNvSpPr>
            <p:nvPr/>
          </p:nvSpPr>
          <p:spPr bwMode="auto">
            <a:xfrm flipV="1">
              <a:off x="678" y="2592"/>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66" name="Rectangle 59"/>
            <p:cNvSpPr>
              <a:spLocks noChangeAspect="1" noChangeArrowheads="1"/>
            </p:cNvSpPr>
            <p:nvPr/>
          </p:nvSpPr>
          <p:spPr bwMode="auto">
            <a:xfrm flipV="1">
              <a:off x="634" y="2681"/>
              <a:ext cx="68" cy="69"/>
            </a:xfrm>
            <a:prstGeom prst="rect">
              <a:avLst/>
            </a:prstGeom>
            <a:solidFill>
              <a:srgbClr val="FF0000"/>
            </a:solidFill>
            <a:ln w="9525">
              <a:solidFill>
                <a:srgbClr val="000000"/>
              </a:solidFill>
              <a:miter lim="800000"/>
              <a:headEnd/>
              <a:tailEnd/>
            </a:ln>
          </p:spPr>
          <p:txBody>
            <a:bodyPr/>
            <a:lstStyle/>
            <a:p>
              <a:endParaRPr lang="en-US"/>
            </a:p>
          </p:txBody>
        </p:sp>
        <p:sp>
          <p:nvSpPr>
            <p:cNvPr id="67" name="Rectangle 60"/>
            <p:cNvSpPr>
              <a:spLocks noChangeAspect="1" noChangeArrowheads="1"/>
            </p:cNvSpPr>
            <p:nvPr/>
          </p:nvSpPr>
          <p:spPr bwMode="auto">
            <a:xfrm flipV="1">
              <a:off x="566" y="2894"/>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68" name="Rectangle 61"/>
            <p:cNvSpPr>
              <a:spLocks noChangeAspect="1" noChangeArrowheads="1"/>
            </p:cNvSpPr>
            <p:nvPr/>
          </p:nvSpPr>
          <p:spPr bwMode="auto">
            <a:xfrm flipV="1">
              <a:off x="432" y="2939"/>
              <a:ext cx="69" cy="68"/>
            </a:xfrm>
            <a:prstGeom prst="rect">
              <a:avLst/>
            </a:prstGeom>
            <a:solidFill>
              <a:srgbClr val="FF0000"/>
            </a:solidFill>
            <a:ln w="9525">
              <a:solidFill>
                <a:srgbClr val="000000"/>
              </a:solidFill>
              <a:miter lim="800000"/>
              <a:headEnd/>
              <a:tailEnd/>
            </a:ln>
          </p:spPr>
          <p:txBody>
            <a:bodyPr/>
            <a:lstStyle/>
            <a:p>
              <a:endParaRPr lang="en-US"/>
            </a:p>
          </p:txBody>
        </p:sp>
        <p:sp>
          <p:nvSpPr>
            <p:cNvPr id="69" name="Rectangle 62"/>
            <p:cNvSpPr>
              <a:spLocks noChangeAspect="1" noChangeArrowheads="1"/>
            </p:cNvSpPr>
            <p:nvPr/>
          </p:nvSpPr>
          <p:spPr bwMode="auto">
            <a:xfrm flipV="1">
              <a:off x="499" y="3039"/>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70" name="Rectangle 63"/>
            <p:cNvSpPr>
              <a:spLocks noChangeAspect="1" noChangeArrowheads="1"/>
            </p:cNvSpPr>
            <p:nvPr/>
          </p:nvSpPr>
          <p:spPr bwMode="auto">
            <a:xfrm flipV="1">
              <a:off x="936" y="2704"/>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71" name="Rectangle 64"/>
            <p:cNvSpPr>
              <a:spLocks noChangeAspect="1" noChangeArrowheads="1"/>
            </p:cNvSpPr>
            <p:nvPr/>
          </p:nvSpPr>
          <p:spPr bwMode="auto">
            <a:xfrm flipV="1">
              <a:off x="1115" y="2782"/>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72" name="Rectangle 65"/>
            <p:cNvSpPr>
              <a:spLocks noChangeAspect="1" noChangeArrowheads="1"/>
            </p:cNvSpPr>
            <p:nvPr/>
          </p:nvSpPr>
          <p:spPr bwMode="auto">
            <a:xfrm flipV="1">
              <a:off x="936" y="2849"/>
              <a:ext cx="69" cy="69"/>
            </a:xfrm>
            <a:prstGeom prst="rect">
              <a:avLst/>
            </a:prstGeom>
            <a:solidFill>
              <a:srgbClr val="FF0000"/>
            </a:solidFill>
            <a:ln w="9525">
              <a:solidFill>
                <a:srgbClr val="000000"/>
              </a:solidFill>
              <a:miter lim="800000"/>
              <a:headEnd/>
              <a:tailEnd/>
            </a:ln>
          </p:spPr>
          <p:txBody>
            <a:bodyPr/>
            <a:lstStyle/>
            <a:p>
              <a:endParaRPr lang="en-US"/>
            </a:p>
          </p:txBody>
        </p:sp>
      </p:grpSp>
      <p:grpSp>
        <p:nvGrpSpPr>
          <p:cNvPr id="74" name="Group 24"/>
          <p:cNvGrpSpPr>
            <a:grpSpLocks/>
          </p:cNvGrpSpPr>
          <p:nvPr/>
        </p:nvGrpSpPr>
        <p:grpSpPr bwMode="auto">
          <a:xfrm>
            <a:off x="5113338" y="1981200"/>
            <a:ext cx="3344862" cy="822325"/>
            <a:chOff x="3125" y="1200"/>
            <a:chExt cx="2107" cy="518"/>
          </a:xfrm>
        </p:grpSpPr>
        <p:sp>
          <p:nvSpPr>
            <p:cNvPr id="76" name="AutoShape 25"/>
            <p:cNvSpPr>
              <a:spLocks noChangeAspect="1" noChangeArrowheads="1"/>
            </p:cNvSpPr>
            <p:nvPr/>
          </p:nvSpPr>
          <p:spPr bwMode="auto">
            <a:xfrm>
              <a:off x="4805" y="1548"/>
              <a:ext cx="69" cy="69"/>
            </a:xfrm>
            <a:prstGeom prst="diamond">
              <a:avLst/>
            </a:prstGeom>
            <a:solidFill>
              <a:srgbClr val="FF9900"/>
            </a:solidFill>
            <a:ln w="9525">
              <a:solidFill>
                <a:srgbClr val="000000"/>
              </a:solidFill>
              <a:miter lim="800000"/>
              <a:headEnd/>
              <a:tailEnd/>
            </a:ln>
          </p:spPr>
          <p:txBody>
            <a:bodyPr/>
            <a:lstStyle/>
            <a:p>
              <a:endParaRPr lang="en-US"/>
            </a:p>
          </p:txBody>
        </p:sp>
        <p:sp>
          <p:nvSpPr>
            <p:cNvPr id="77" name="AutoShape 26"/>
            <p:cNvSpPr>
              <a:spLocks noChangeAspect="1" noChangeArrowheads="1"/>
            </p:cNvSpPr>
            <p:nvPr/>
          </p:nvSpPr>
          <p:spPr bwMode="auto">
            <a:xfrm>
              <a:off x="4603" y="1638"/>
              <a:ext cx="69" cy="69"/>
            </a:xfrm>
            <a:prstGeom prst="diamond">
              <a:avLst/>
            </a:prstGeom>
            <a:solidFill>
              <a:srgbClr val="FF9900"/>
            </a:solidFill>
            <a:ln w="9525">
              <a:solidFill>
                <a:srgbClr val="000000"/>
              </a:solidFill>
              <a:miter lim="800000"/>
              <a:headEnd/>
              <a:tailEnd/>
            </a:ln>
          </p:spPr>
          <p:txBody>
            <a:bodyPr/>
            <a:lstStyle/>
            <a:p>
              <a:endParaRPr lang="en-US"/>
            </a:p>
          </p:txBody>
        </p:sp>
        <p:sp>
          <p:nvSpPr>
            <p:cNvPr id="78" name="AutoShape 27"/>
            <p:cNvSpPr>
              <a:spLocks noChangeAspect="1" noChangeArrowheads="1"/>
            </p:cNvSpPr>
            <p:nvPr/>
          </p:nvSpPr>
          <p:spPr bwMode="auto">
            <a:xfrm>
              <a:off x="4726" y="1649"/>
              <a:ext cx="69" cy="69"/>
            </a:xfrm>
            <a:prstGeom prst="diamond">
              <a:avLst/>
            </a:prstGeom>
            <a:solidFill>
              <a:srgbClr val="FF9900"/>
            </a:solidFill>
            <a:ln w="9525">
              <a:solidFill>
                <a:srgbClr val="000000"/>
              </a:solidFill>
              <a:miter lim="800000"/>
              <a:headEnd/>
              <a:tailEnd/>
            </a:ln>
          </p:spPr>
          <p:txBody>
            <a:bodyPr/>
            <a:lstStyle/>
            <a:p>
              <a:endParaRPr lang="en-US"/>
            </a:p>
          </p:txBody>
        </p:sp>
        <p:sp>
          <p:nvSpPr>
            <p:cNvPr id="79" name="AutoShape 28"/>
            <p:cNvSpPr>
              <a:spLocks noChangeAspect="1" noChangeArrowheads="1"/>
            </p:cNvSpPr>
            <p:nvPr/>
          </p:nvSpPr>
          <p:spPr bwMode="auto">
            <a:xfrm>
              <a:off x="4682" y="1559"/>
              <a:ext cx="68" cy="69"/>
            </a:xfrm>
            <a:prstGeom prst="diamond">
              <a:avLst/>
            </a:prstGeom>
            <a:solidFill>
              <a:srgbClr val="FF9900"/>
            </a:solidFill>
            <a:ln w="9525">
              <a:solidFill>
                <a:srgbClr val="000000"/>
              </a:solidFill>
              <a:miter lim="800000"/>
              <a:headEnd/>
              <a:tailEnd/>
            </a:ln>
          </p:spPr>
          <p:txBody>
            <a:bodyPr/>
            <a:lstStyle/>
            <a:p>
              <a:endParaRPr lang="en-US"/>
            </a:p>
          </p:txBody>
        </p:sp>
        <p:sp>
          <p:nvSpPr>
            <p:cNvPr id="80" name="AutoShape 29"/>
            <p:cNvSpPr>
              <a:spLocks noChangeAspect="1" noChangeArrowheads="1"/>
            </p:cNvSpPr>
            <p:nvPr/>
          </p:nvSpPr>
          <p:spPr bwMode="auto">
            <a:xfrm>
              <a:off x="4614" y="1346"/>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81" name="AutoShape 30"/>
            <p:cNvSpPr>
              <a:spLocks noChangeAspect="1" noChangeArrowheads="1"/>
            </p:cNvSpPr>
            <p:nvPr/>
          </p:nvSpPr>
          <p:spPr bwMode="auto">
            <a:xfrm>
              <a:off x="4480" y="1301"/>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82" name="AutoShape 31"/>
            <p:cNvSpPr>
              <a:spLocks noChangeAspect="1" noChangeArrowheads="1"/>
            </p:cNvSpPr>
            <p:nvPr/>
          </p:nvSpPr>
          <p:spPr bwMode="auto">
            <a:xfrm>
              <a:off x="4547" y="1200"/>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83" name="Rectangle 32"/>
            <p:cNvSpPr>
              <a:spLocks noChangeAspect="1" noChangeArrowheads="1"/>
            </p:cNvSpPr>
            <p:nvPr/>
          </p:nvSpPr>
          <p:spPr bwMode="auto">
            <a:xfrm>
              <a:off x="4984" y="1537"/>
              <a:ext cx="69" cy="69"/>
            </a:xfrm>
            <a:prstGeom prst="rect">
              <a:avLst/>
            </a:prstGeom>
            <a:solidFill>
              <a:srgbClr val="FFFF00"/>
            </a:solidFill>
            <a:ln w="9525">
              <a:solidFill>
                <a:srgbClr val="000000"/>
              </a:solidFill>
              <a:miter lim="800000"/>
              <a:headEnd/>
              <a:tailEnd/>
            </a:ln>
          </p:spPr>
          <p:txBody>
            <a:bodyPr/>
            <a:lstStyle/>
            <a:p>
              <a:endParaRPr lang="en-US"/>
            </a:p>
          </p:txBody>
        </p:sp>
        <p:sp>
          <p:nvSpPr>
            <p:cNvPr id="84" name="Rectangle 33"/>
            <p:cNvSpPr>
              <a:spLocks noChangeAspect="1" noChangeArrowheads="1"/>
            </p:cNvSpPr>
            <p:nvPr/>
          </p:nvSpPr>
          <p:spPr bwMode="auto">
            <a:xfrm>
              <a:off x="5163" y="1458"/>
              <a:ext cx="69" cy="69"/>
            </a:xfrm>
            <a:prstGeom prst="rect">
              <a:avLst/>
            </a:prstGeom>
            <a:solidFill>
              <a:srgbClr val="FFFF00"/>
            </a:solidFill>
            <a:ln w="9525">
              <a:solidFill>
                <a:srgbClr val="000000"/>
              </a:solidFill>
              <a:miter lim="800000"/>
              <a:headEnd/>
              <a:tailEnd/>
            </a:ln>
          </p:spPr>
          <p:txBody>
            <a:bodyPr/>
            <a:lstStyle/>
            <a:p>
              <a:endParaRPr lang="en-US"/>
            </a:p>
          </p:txBody>
        </p:sp>
        <p:sp>
          <p:nvSpPr>
            <p:cNvPr id="85" name="Rectangle 34"/>
            <p:cNvSpPr>
              <a:spLocks noChangeAspect="1" noChangeArrowheads="1"/>
            </p:cNvSpPr>
            <p:nvPr/>
          </p:nvSpPr>
          <p:spPr bwMode="auto">
            <a:xfrm>
              <a:off x="4984" y="1391"/>
              <a:ext cx="69" cy="69"/>
            </a:xfrm>
            <a:prstGeom prst="rect">
              <a:avLst/>
            </a:prstGeom>
            <a:solidFill>
              <a:srgbClr val="FFFF00"/>
            </a:solidFill>
            <a:ln w="9525">
              <a:solidFill>
                <a:srgbClr val="000000"/>
              </a:solidFill>
              <a:miter lim="800000"/>
              <a:headEnd/>
              <a:tailEnd/>
            </a:ln>
          </p:spPr>
          <p:txBody>
            <a:bodyPr/>
            <a:lstStyle/>
            <a:p>
              <a:endParaRPr lang="en-US"/>
            </a:p>
          </p:txBody>
        </p:sp>
        <p:sp>
          <p:nvSpPr>
            <p:cNvPr id="86" name="AutoShape 35"/>
            <p:cNvSpPr>
              <a:spLocks noChangeAspect="1" noChangeArrowheads="1"/>
            </p:cNvSpPr>
            <p:nvPr/>
          </p:nvSpPr>
          <p:spPr bwMode="auto">
            <a:xfrm flipV="1">
              <a:off x="3450" y="1301"/>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87" name="AutoShape 36"/>
            <p:cNvSpPr>
              <a:spLocks noChangeAspect="1" noChangeArrowheads="1"/>
            </p:cNvSpPr>
            <p:nvPr/>
          </p:nvSpPr>
          <p:spPr bwMode="auto">
            <a:xfrm flipV="1">
              <a:off x="3248" y="1211"/>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88" name="AutoShape 37"/>
            <p:cNvSpPr>
              <a:spLocks noChangeAspect="1" noChangeArrowheads="1"/>
            </p:cNvSpPr>
            <p:nvPr/>
          </p:nvSpPr>
          <p:spPr bwMode="auto">
            <a:xfrm flipV="1">
              <a:off x="3371" y="1200"/>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89" name="AutoShape 38"/>
            <p:cNvSpPr>
              <a:spLocks noChangeAspect="1" noChangeArrowheads="1"/>
            </p:cNvSpPr>
            <p:nvPr/>
          </p:nvSpPr>
          <p:spPr bwMode="auto">
            <a:xfrm flipV="1">
              <a:off x="3327" y="1290"/>
              <a:ext cx="68"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90" name="AutoShape 39"/>
            <p:cNvSpPr>
              <a:spLocks noChangeAspect="1" noChangeArrowheads="1"/>
            </p:cNvSpPr>
            <p:nvPr/>
          </p:nvSpPr>
          <p:spPr bwMode="auto">
            <a:xfrm flipV="1">
              <a:off x="3259" y="1503"/>
              <a:ext cx="69" cy="69"/>
            </a:xfrm>
            <a:prstGeom prst="triangle">
              <a:avLst>
                <a:gd name="adj" fmla="val 50000"/>
              </a:avLst>
            </a:prstGeom>
            <a:solidFill>
              <a:srgbClr val="00FF00"/>
            </a:solidFill>
            <a:ln w="9525">
              <a:solidFill>
                <a:srgbClr val="000000"/>
              </a:solidFill>
              <a:miter lim="800000"/>
              <a:headEnd/>
              <a:tailEnd/>
            </a:ln>
          </p:spPr>
          <p:txBody>
            <a:bodyPr/>
            <a:lstStyle/>
            <a:p>
              <a:endParaRPr lang="en-US"/>
            </a:p>
          </p:txBody>
        </p:sp>
        <p:sp>
          <p:nvSpPr>
            <p:cNvPr id="91" name="AutoShape 40"/>
            <p:cNvSpPr>
              <a:spLocks noChangeAspect="1" noChangeArrowheads="1"/>
            </p:cNvSpPr>
            <p:nvPr/>
          </p:nvSpPr>
          <p:spPr bwMode="auto">
            <a:xfrm flipV="1">
              <a:off x="3125" y="1548"/>
              <a:ext cx="69" cy="69"/>
            </a:xfrm>
            <a:prstGeom prst="triangle">
              <a:avLst>
                <a:gd name="adj" fmla="val 50000"/>
              </a:avLst>
            </a:prstGeom>
            <a:solidFill>
              <a:srgbClr val="00FF00"/>
            </a:solidFill>
            <a:ln w="9525">
              <a:solidFill>
                <a:srgbClr val="000000"/>
              </a:solidFill>
              <a:miter lim="800000"/>
              <a:headEnd/>
              <a:tailEnd/>
            </a:ln>
          </p:spPr>
          <p:txBody>
            <a:bodyPr/>
            <a:lstStyle/>
            <a:p>
              <a:endParaRPr lang="en-US"/>
            </a:p>
          </p:txBody>
        </p:sp>
        <p:sp>
          <p:nvSpPr>
            <p:cNvPr id="92" name="AutoShape 41"/>
            <p:cNvSpPr>
              <a:spLocks noChangeAspect="1" noChangeArrowheads="1"/>
            </p:cNvSpPr>
            <p:nvPr/>
          </p:nvSpPr>
          <p:spPr bwMode="auto">
            <a:xfrm flipV="1">
              <a:off x="3192" y="1649"/>
              <a:ext cx="69" cy="69"/>
            </a:xfrm>
            <a:prstGeom prst="triangle">
              <a:avLst>
                <a:gd name="adj" fmla="val 50000"/>
              </a:avLst>
            </a:prstGeom>
            <a:solidFill>
              <a:srgbClr val="00FF00"/>
            </a:solidFill>
            <a:ln w="9525">
              <a:solidFill>
                <a:srgbClr val="000000"/>
              </a:solidFill>
              <a:miter lim="800000"/>
              <a:headEnd/>
              <a:tailEnd/>
            </a:ln>
          </p:spPr>
          <p:txBody>
            <a:bodyPr/>
            <a:lstStyle/>
            <a:p>
              <a:endParaRPr lang="en-US"/>
            </a:p>
          </p:txBody>
        </p:sp>
        <p:sp>
          <p:nvSpPr>
            <p:cNvPr id="93" name="Oval 42"/>
            <p:cNvSpPr>
              <a:spLocks noChangeAspect="1" noChangeArrowheads="1"/>
            </p:cNvSpPr>
            <p:nvPr/>
          </p:nvSpPr>
          <p:spPr bwMode="auto">
            <a:xfrm flipV="1">
              <a:off x="3629" y="1312"/>
              <a:ext cx="69" cy="69"/>
            </a:xfrm>
            <a:prstGeom prst="ellipse">
              <a:avLst/>
            </a:prstGeom>
            <a:solidFill>
              <a:srgbClr val="00FFFF"/>
            </a:solidFill>
            <a:ln w="9525">
              <a:solidFill>
                <a:srgbClr val="000000"/>
              </a:solidFill>
              <a:round/>
              <a:headEnd/>
              <a:tailEnd/>
            </a:ln>
          </p:spPr>
          <p:txBody>
            <a:bodyPr/>
            <a:lstStyle/>
            <a:p>
              <a:endParaRPr lang="en-US"/>
            </a:p>
          </p:txBody>
        </p:sp>
        <p:sp>
          <p:nvSpPr>
            <p:cNvPr id="94" name="Oval 43"/>
            <p:cNvSpPr>
              <a:spLocks noChangeAspect="1" noChangeArrowheads="1"/>
            </p:cNvSpPr>
            <p:nvPr/>
          </p:nvSpPr>
          <p:spPr bwMode="auto">
            <a:xfrm flipV="1">
              <a:off x="3808" y="1391"/>
              <a:ext cx="69" cy="69"/>
            </a:xfrm>
            <a:prstGeom prst="ellipse">
              <a:avLst/>
            </a:prstGeom>
            <a:solidFill>
              <a:srgbClr val="00FFFF"/>
            </a:solidFill>
            <a:ln w="9525">
              <a:solidFill>
                <a:srgbClr val="000000"/>
              </a:solidFill>
              <a:round/>
              <a:headEnd/>
              <a:tailEnd/>
            </a:ln>
          </p:spPr>
          <p:txBody>
            <a:bodyPr/>
            <a:lstStyle/>
            <a:p>
              <a:endParaRPr lang="en-US"/>
            </a:p>
          </p:txBody>
        </p:sp>
        <p:sp>
          <p:nvSpPr>
            <p:cNvPr id="95" name="Oval 44"/>
            <p:cNvSpPr>
              <a:spLocks noChangeAspect="1" noChangeArrowheads="1"/>
            </p:cNvSpPr>
            <p:nvPr/>
          </p:nvSpPr>
          <p:spPr bwMode="auto">
            <a:xfrm flipV="1">
              <a:off x="3629" y="1458"/>
              <a:ext cx="69" cy="69"/>
            </a:xfrm>
            <a:prstGeom prst="ellipse">
              <a:avLst/>
            </a:prstGeom>
            <a:solidFill>
              <a:srgbClr val="00FFFF"/>
            </a:solidFill>
            <a:ln w="9525">
              <a:solidFill>
                <a:srgbClr val="000000"/>
              </a:solidFill>
              <a:round/>
              <a:headEnd/>
              <a:tailEnd/>
            </a:ln>
          </p:spPr>
          <p:txBody>
            <a:bodyPr/>
            <a:lstStyle/>
            <a:p>
              <a:endParaRPr lang="en-US"/>
            </a:p>
          </p:txBody>
        </p:sp>
      </p:grpSp>
      <p:sp>
        <p:nvSpPr>
          <p:cNvPr id="188" name="Rounded Rectangle 187"/>
          <p:cNvSpPr/>
          <p:nvPr/>
        </p:nvSpPr>
        <p:spPr>
          <a:xfrm>
            <a:off x="1154907" y="5708252"/>
            <a:ext cx="7479072" cy="777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The difference is the threshold you set.</a:t>
            </a:r>
          </a:p>
          <a:p>
            <a:pPr algn="ctr"/>
            <a:r>
              <a:rPr lang="en-US" sz="2000" b="1" i="1" dirty="0"/>
              <a:t>How distinct must a cluster be to be it’s own cluster?</a:t>
            </a:r>
          </a:p>
        </p:txBody>
      </p:sp>
      <p:sp>
        <p:nvSpPr>
          <p:cNvPr id="189" name="TextBox 188"/>
          <p:cNvSpPr txBox="1"/>
          <p:nvPr/>
        </p:nvSpPr>
        <p:spPr>
          <a:xfrm>
            <a:off x="1371600" y="3048000"/>
            <a:ext cx="2677336" cy="400110"/>
          </a:xfrm>
          <a:prstGeom prst="rect">
            <a:avLst/>
          </a:prstGeom>
          <a:noFill/>
        </p:spPr>
        <p:txBody>
          <a:bodyPr wrap="none" rtlCol="0">
            <a:spAutoFit/>
          </a:bodyPr>
          <a:lstStyle/>
          <a:p>
            <a:r>
              <a:rPr lang="en-US" sz="2000" b="1" dirty="0"/>
              <a:t>How many clusters?</a:t>
            </a:r>
          </a:p>
        </p:txBody>
      </p:sp>
      <p:sp>
        <p:nvSpPr>
          <p:cNvPr id="191" name="Rounded Rectangle 190"/>
          <p:cNvSpPr/>
          <p:nvPr/>
        </p:nvSpPr>
        <p:spPr>
          <a:xfrm>
            <a:off x="6477000" y="2945864"/>
            <a:ext cx="575258" cy="5736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6</a:t>
            </a:r>
            <a:endParaRPr lang="en-US" sz="2000" b="1" dirty="0"/>
          </a:p>
        </p:txBody>
      </p:sp>
      <p:sp>
        <p:nvSpPr>
          <p:cNvPr id="192" name="Rounded Rectangle 191"/>
          <p:cNvSpPr/>
          <p:nvPr/>
        </p:nvSpPr>
        <p:spPr>
          <a:xfrm>
            <a:off x="2391292" y="4900593"/>
            <a:ext cx="575258" cy="5736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2</a:t>
            </a:r>
            <a:endParaRPr lang="en-US" sz="2000" b="1" dirty="0"/>
          </a:p>
        </p:txBody>
      </p:sp>
      <p:sp>
        <p:nvSpPr>
          <p:cNvPr id="193" name="Rounded Rectangle 192"/>
          <p:cNvSpPr/>
          <p:nvPr/>
        </p:nvSpPr>
        <p:spPr>
          <a:xfrm>
            <a:off x="6477000" y="4912797"/>
            <a:ext cx="575258" cy="5736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4</a:t>
            </a:r>
            <a:endParaRPr lang="en-US" sz="2000" b="1" dirty="0"/>
          </a:p>
        </p:txBody>
      </p:sp>
      <p:sp>
        <p:nvSpPr>
          <p:cNvPr id="3" name="Rectangle 2"/>
          <p:cNvSpPr/>
          <p:nvPr/>
        </p:nvSpPr>
        <p:spPr>
          <a:xfrm>
            <a:off x="1068388" y="6347480"/>
            <a:ext cx="8089899" cy="523220"/>
          </a:xfrm>
          <a:prstGeom prst="rect">
            <a:avLst/>
          </a:prstGeom>
        </p:spPr>
        <p:txBody>
          <a:bodyPr wrap="square">
            <a:spAutoFit/>
          </a:bodyPr>
          <a:lstStyle/>
          <a:p>
            <a:pPr algn="r"/>
            <a:endParaRPr lang="en-US" sz="1400" dirty="0"/>
          </a:p>
          <a:p>
            <a:pPr algn="r"/>
            <a:r>
              <a:rPr lang="en-US" sz="1400" dirty="0"/>
              <a:t>adapted from Tan, Steinbach, and Kumar. Introduction to Data Mining (2004)</a:t>
            </a:r>
          </a:p>
        </p:txBody>
      </p:sp>
    </p:spTree>
    <p:extLst>
      <p:ext uri="{BB962C8B-B14F-4D97-AF65-F5344CB8AC3E}">
        <p14:creationId xmlns:p14="http://schemas.microsoft.com/office/powerpoint/2010/main" val="9187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500"/>
                                        <p:tgtEl>
                                          <p:spTgt spid="1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
                                        </p:tgtEl>
                                        <p:attrNameLst>
                                          <p:attrName>style.visibility</p:attrName>
                                        </p:attrNameLst>
                                      </p:cBhvr>
                                      <p:to>
                                        <p:strVal val="visible"/>
                                      </p:to>
                                    </p:set>
                                    <p:animEffect transition="in" filter="fade">
                                      <p:cBhvr>
                                        <p:cTn id="18" dur="500"/>
                                        <p:tgtEl>
                                          <p:spTgt spid="19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fade">
                                      <p:cBhvr>
                                        <p:cTn id="26"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animBg="1"/>
      <p:bldP spid="19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en-US" dirty="0"/>
              <a:t>Evaluating K-means Clusters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dirty="0"/>
                  <a:t>What do we mean by similarity/distance, mathematically?</a:t>
                </a:r>
              </a:p>
              <a:p>
                <a:endParaRPr lang="en-US" dirty="0"/>
              </a:p>
              <a:p>
                <a:r>
                  <a:rPr lang="en-US" dirty="0"/>
                  <a:t>Sum-of-Squares Error (SSE)</a:t>
                </a:r>
              </a:p>
              <a:p>
                <a:pPr lvl="1"/>
                <a:r>
                  <a:rPr lang="en-US" dirty="0"/>
                  <a:t>The distance to the nearest cluster center</a:t>
                </a:r>
              </a:p>
              <a:p>
                <a:pPr lvl="1"/>
                <a:r>
                  <a:rPr lang="en-US" dirty="0"/>
                  <a:t>How close does each point get to the center?</a:t>
                </a:r>
              </a:p>
              <a:p>
                <a:pPr lvl="1"/>
                <a:endParaRPr lang="en-US" dirty="0"/>
              </a:p>
              <a:p>
                <a:pPr lvl="1"/>
                <a:endParaRPr lang="en-US" dirty="0"/>
              </a:p>
              <a:p>
                <a:pPr lvl="1"/>
                <a:r>
                  <a:rPr lang="en-US" dirty="0"/>
                  <a:t>This just means</a:t>
                </a:r>
              </a:p>
              <a:p>
                <a:pPr lvl="2"/>
                <a:r>
                  <a:rPr lang="en-US" dirty="0"/>
                  <a:t>For each cluster </a:t>
                </a:r>
                <a14:m>
                  <m:oMath xmlns:m="http://schemas.openxmlformats.org/officeDocument/2006/math">
                    <m:r>
                      <a:rPr lang="en-US" b="0" i="1" smtClean="0">
                        <a:latin typeface="Cambria Math"/>
                      </a:rPr>
                      <m:t>𝑖</m:t>
                    </m:r>
                  </m:oMath>
                </a14:m>
                <a:r>
                  <a:rPr lang="en-US" dirty="0"/>
                  <a:t>, compute distance from a point (</a:t>
                </a:r>
                <a14:m>
                  <m:oMath xmlns:m="http://schemas.openxmlformats.org/officeDocument/2006/math">
                    <m:r>
                      <a:rPr lang="en-US" b="0" i="1" smtClean="0">
                        <a:latin typeface="Cambria Math"/>
                      </a:rPr>
                      <m:t>𝑥</m:t>
                    </m:r>
                  </m:oMath>
                </a14:m>
                <a:r>
                  <a:rPr lang="en-US" dirty="0"/>
                  <a:t>) to the cluster centroid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𝑖</m:t>
                        </m:r>
                      </m:sub>
                    </m:sSub>
                  </m:oMath>
                </a14:m>
                <a:r>
                  <a:rPr lang="en-US" dirty="0"/>
                  <a:t>)</a:t>
                </a:r>
              </a:p>
              <a:p>
                <a:pPr lvl="2"/>
                <a:r>
                  <a:rPr lang="en-US" dirty="0"/>
                  <a:t>Square that distance (so sign isn’t an issue)</a:t>
                </a:r>
              </a:p>
              <a:p>
                <a:pPr lvl="2"/>
                <a:r>
                  <a:rPr lang="en-US" dirty="0"/>
                  <a:t>Add them all together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638800"/>
              </a:xfrm>
              <a:blipFill>
                <a:blip r:embed="rId4"/>
                <a:stretch>
                  <a:fillRect l="-1481" t="-2162"/>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2984500" y="3886200"/>
          <a:ext cx="3175000" cy="960438"/>
        </p:xfrm>
        <a:graphic>
          <a:graphicData uri="http://schemas.openxmlformats.org/presentationml/2006/ole">
            <mc:AlternateContent xmlns:mc="http://schemas.openxmlformats.org/markup-compatibility/2006">
              <mc:Choice xmlns:v="urn:schemas-microsoft-com:vml" Requires="v">
                <p:oleObj spid="_x0000_s6146" name="Equation" r:id="rId5" imgW="1511300" imgH="457200" progId="Equation.3">
                  <p:embed/>
                </p:oleObj>
              </mc:Choice>
              <mc:Fallback>
                <p:oleObj name="Equation" r:id="rId5" imgW="1511300" imgH="45720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0" y="3886200"/>
                        <a:ext cx="3175000"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p:nvPr/>
        </p:nvSpPr>
        <p:spPr>
          <a:xfrm>
            <a:off x="5410200" y="4722783"/>
            <a:ext cx="3545779"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000" dirty="0"/>
              <a:t>SSE is always non-negative (&gt;=0)</a:t>
            </a:r>
          </a:p>
        </p:txBody>
      </p:sp>
    </p:spTree>
    <p:extLst>
      <p:ext uri="{BB962C8B-B14F-4D97-AF65-F5344CB8AC3E}">
        <p14:creationId xmlns:p14="http://schemas.microsoft.com/office/powerpoint/2010/main" val="31824360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5337"/>
            <a:ext cx="8229600" cy="1143000"/>
          </a:xfrm>
        </p:spPr>
        <p:txBody>
          <a:bodyPr>
            <a:noAutofit/>
          </a:bodyPr>
          <a:lstStyle/>
          <a:p>
            <a:r>
              <a:rPr lang="en-US" sz="3600" dirty="0"/>
              <a:t>Example: Within-Cluster SSE</a:t>
            </a:r>
          </a:p>
        </p:txBody>
      </p:sp>
      <p:sp>
        <p:nvSpPr>
          <p:cNvPr id="4" name="Oval 3"/>
          <p:cNvSpPr/>
          <p:nvPr/>
        </p:nvSpPr>
        <p:spPr>
          <a:xfrm>
            <a:off x="4800600" y="175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19800" y="2458713"/>
            <a:ext cx="420467" cy="408943"/>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6629400" y="3200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91400" y="175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0" y="213424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981200" y="2433962"/>
            <a:ext cx="420467" cy="408943"/>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a:off x="2590800" y="317564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05100" y="226124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1714500" y="2328558"/>
            <a:ext cx="304800" cy="129540"/>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401667" y="2414903"/>
            <a:ext cx="303433" cy="175256"/>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1"/>
          </p:cNvCxnSpPr>
          <p:nvPr/>
        </p:nvCxnSpPr>
        <p:spPr>
          <a:xfrm flipH="1" flipV="1">
            <a:off x="2287368" y="2870771"/>
            <a:ext cx="336910" cy="338356"/>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043267" y="1960606"/>
            <a:ext cx="976533" cy="537460"/>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440268" y="1960606"/>
            <a:ext cx="951132" cy="537460"/>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00800" y="2838440"/>
            <a:ext cx="228600" cy="332744"/>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05783" y="1143000"/>
            <a:ext cx="1542217" cy="461665"/>
          </a:xfrm>
          <a:prstGeom prst="rect">
            <a:avLst/>
          </a:prstGeom>
          <a:noFill/>
        </p:spPr>
        <p:txBody>
          <a:bodyPr wrap="none" rtlCol="0">
            <a:spAutoFit/>
          </a:bodyPr>
          <a:lstStyle/>
          <a:p>
            <a:r>
              <a:rPr lang="en-US" sz="2400" b="1" dirty="0"/>
              <a:t>Cluster 1</a:t>
            </a:r>
          </a:p>
        </p:txBody>
      </p:sp>
      <p:sp>
        <p:nvSpPr>
          <p:cNvPr id="27" name="TextBox 26"/>
          <p:cNvSpPr txBox="1"/>
          <p:nvPr/>
        </p:nvSpPr>
        <p:spPr>
          <a:xfrm>
            <a:off x="5456770" y="1219200"/>
            <a:ext cx="1553630" cy="461665"/>
          </a:xfrm>
          <a:prstGeom prst="rect">
            <a:avLst/>
          </a:prstGeom>
          <a:noFill/>
        </p:spPr>
        <p:txBody>
          <a:bodyPr wrap="none" rtlCol="0">
            <a:spAutoFit/>
          </a:bodyPr>
          <a:lstStyle/>
          <a:p>
            <a:r>
              <a:rPr lang="en-US" sz="2400" b="1" dirty="0"/>
              <a:t>Cluster 2</a:t>
            </a:r>
          </a:p>
        </p:txBody>
      </p:sp>
      <p:sp>
        <p:nvSpPr>
          <p:cNvPr id="28" name="TextBox 27"/>
          <p:cNvSpPr txBox="1"/>
          <p:nvPr/>
        </p:nvSpPr>
        <p:spPr>
          <a:xfrm>
            <a:off x="2133600" y="2942511"/>
            <a:ext cx="298480" cy="338554"/>
          </a:xfrm>
          <a:prstGeom prst="rect">
            <a:avLst/>
          </a:prstGeom>
          <a:noFill/>
        </p:spPr>
        <p:txBody>
          <a:bodyPr wrap="none" rtlCol="0">
            <a:spAutoFit/>
          </a:bodyPr>
          <a:lstStyle/>
          <a:p>
            <a:r>
              <a:rPr lang="en-US" sz="1600" dirty="0"/>
              <a:t>2</a:t>
            </a:r>
          </a:p>
        </p:txBody>
      </p:sp>
      <p:sp>
        <p:nvSpPr>
          <p:cNvPr id="29" name="TextBox 28"/>
          <p:cNvSpPr txBox="1"/>
          <p:nvPr/>
        </p:nvSpPr>
        <p:spPr>
          <a:xfrm>
            <a:off x="2273200" y="2138065"/>
            <a:ext cx="470000" cy="338554"/>
          </a:xfrm>
          <a:prstGeom prst="rect">
            <a:avLst/>
          </a:prstGeom>
          <a:noFill/>
        </p:spPr>
        <p:txBody>
          <a:bodyPr wrap="none" rtlCol="0">
            <a:spAutoFit/>
          </a:bodyPr>
          <a:lstStyle/>
          <a:p>
            <a:r>
              <a:rPr lang="en-US" sz="1600" dirty="0"/>
              <a:t>1.3</a:t>
            </a:r>
          </a:p>
        </p:txBody>
      </p:sp>
      <p:sp>
        <p:nvSpPr>
          <p:cNvPr id="30" name="TextBox 29"/>
          <p:cNvSpPr txBox="1"/>
          <p:nvPr/>
        </p:nvSpPr>
        <p:spPr>
          <a:xfrm>
            <a:off x="1758920" y="2028111"/>
            <a:ext cx="298480" cy="338554"/>
          </a:xfrm>
          <a:prstGeom prst="rect">
            <a:avLst/>
          </a:prstGeom>
          <a:noFill/>
        </p:spPr>
        <p:txBody>
          <a:bodyPr wrap="none" rtlCol="0">
            <a:spAutoFit/>
          </a:bodyPr>
          <a:lstStyle/>
          <a:p>
            <a:r>
              <a:rPr lang="en-US" sz="1600" dirty="0"/>
              <a:t>1</a:t>
            </a:r>
          </a:p>
        </p:txBody>
      </p:sp>
      <p:sp>
        <p:nvSpPr>
          <p:cNvPr id="31" name="TextBox 30"/>
          <p:cNvSpPr txBox="1"/>
          <p:nvPr/>
        </p:nvSpPr>
        <p:spPr>
          <a:xfrm>
            <a:off x="5410200" y="1871246"/>
            <a:ext cx="298480" cy="338554"/>
          </a:xfrm>
          <a:prstGeom prst="rect">
            <a:avLst/>
          </a:prstGeom>
          <a:noFill/>
        </p:spPr>
        <p:txBody>
          <a:bodyPr wrap="none" rtlCol="0">
            <a:spAutoFit/>
          </a:bodyPr>
          <a:lstStyle/>
          <a:p>
            <a:r>
              <a:rPr lang="en-US" sz="1600" dirty="0"/>
              <a:t>3</a:t>
            </a:r>
          </a:p>
        </p:txBody>
      </p:sp>
      <p:sp>
        <p:nvSpPr>
          <p:cNvPr id="32" name="TextBox 31"/>
          <p:cNvSpPr txBox="1"/>
          <p:nvPr/>
        </p:nvSpPr>
        <p:spPr>
          <a:xfrm>
            <a:off x="6477000" y="1947446"/>
            <a:ext cx="470000" cy="338554"/>
          </a:xfrm>
          <a:prstGeom prst="rect">
            <a:avLst/>
          </a:prstGeom>
          <a:noFill/>
        </p:spPr>
        <p:txBody>
          <a:bodyPr wrap="none" rtlCol="0">
            <a:spAutoFit/>
          </a:bodyPr>
          <a:lstStyle/>
          <a:p>
            <a:r>
              <a:rPr lang="en-US" sz="1600" dirty="0"/>
              <a:t>3.3</a:t>
            </a:r>
          </a:p>
        </p:txBody>
      </p:sp>
      <p:sp>
        <p:nvSpPr>
          <p:cNvPr id="33" name="TextBox 32"/>
          <p:cNvSpPr txBox="1"/>
          <p:nvPr/>
        </p:nvSpPr>
        <p:spPr>
          <a:xfrm>
            <a:off x="6477000" y="2709446"/>
            <a:ext cx="470000" cy="338554"/>
          </a:xfrm>
          <a:prstGeom prst="rect">
            <a:avLst/>
          </a:prstGeom>
          <a:noFill/>
        </p:spPr>
        <p:txBody>
          <a:bodyPr wrap="none" rtlCol="0">
            <a:spAutoFit/>
          </a:bodyPr>
          <a:lstStyle/>
          <a:p>
            <a:r>
              <a:rPr lang="en-US" sz="1600"/>
              <a:t>1.5</a:t>
            </a:r>
            <a:endParaRPr lang="en-US" sz="1600" dirty="0"/>
          </a:p>
        </p:txBody>
      </p:sp>
      <p:sp>
        <p:nvSpPr>
          <p:cNvPr id="34" name="TextBox 33"/>
          <p:cNvSpPr txBox="1"/>
          <p:nvPr/>
        </p:nvSpPr>
        <p:spPr>
          <a:xfrm>
            <a:off x="920650" y="3676471"/>
            <a:ext cx="3175100" cy="1200329"/>
          </a:xfrm>
          <a:prstGeom prst="rect">
            <a:avLst/>
          </a:prstGeom>
          <a:noFill/>
        </p:spPr>
        <p:txBody>
          <a:bodyPr wrap="square" rtlCol="0">
            <a:spAutoFit/>
          </a:bodyPr>
          <a:lstStyle/>
          <a:p>
            <a:r>
              <a:rPr lang="en-US" sz="2400" dirty="0"/>
              <a:t>SSE</a:t>
            </a:r>
            <a:r>
              <a:rPr lang="en-US" sz="2400" baseline="-25000" dirty="0"/>
              <a:t>1</a:t>
            </a:r>
            <a:r>
              <a:rPr lang="en-US" sz="2400" dirty="0"/>
              <a:t> = 1</a:t>
            </a:r>
            <a:r>
              <a:rPr lang="en-US" sz="2400" baseline="30000" dirty="0"/>
              <a:t>2</a:t>
            </a:r>
            <a:r>
              <a:rPr lang="en-US" sz="2400" dirty="0"/>
              <a:t> + 1.3</a:t>
            </a:r>
            <a:r>
              <a:rPr lang="en-US" sz="2400" baseline="30000" dirty="0"/>
              <a:t>2</a:t>
            </a:r>
            <a:r>
              <a:rPr lang="en-US" sz="2400" dirty="0"/>
              <a:t> + 2</a:t>
            </a:r>
            <a:r>
              <a:rPr lang="en-US" sz="2400" baseline="30000" dirty="0"/>
              <a:t>2</a:t>
            </a:r>
            <a:r>
              <a:rPr lang="en-US" sz="2400" dirty="0"/>
              <a:t> 	= 1 + 1.69 + 4 	= 6.69</a:t>
            </a:r>
          </a:p>
        </p:txBody>
      </p:sp>
      <p:sp>
        <p:nvSpPr>
          <p:cNvPr id="35" name="TextBox 34"/>
          <p:cNvSpPr txBox="1"/>
          <p:nvPr/>
        </p:nvSpPr>
        <p:spPr>
          <a:xfrm>
            <a:off x="4646034" y="3676470"/>
            <a:ext cx="3659766" cy="1200329"/>
          </a:xfrm>
          <a:prstGeom prst="rect">
            <a:avLst/>
          </a:prstGeom>
          <a:noFill/>
        </p:spPr>
        <p:txBody>
          <a:bodyPr wrap="square" rtlCol="0">
            <a:spAutoFit/>
          </a:bodyPr>
          <a:lstStyle/>
          <a:p>
            <a:r>
              <a:rPr lang="en-US" sz="2400" dirty="0"/>
              <a:t>SSE</a:t>
            </a:r>
            <a:r>
              <a:rPr lang="en-US" sz="2400" baseline="-25000" dirty="0"/>
              <a:t>2</a:t>
            </a:r>
            <a:r>
              <a:rPr lang="en-US" sz="2400" dirty="0"/>
              <a:t> = 3</a:t>
            </a:r>
            <a:r>
              <a:rPr lang="en-US" sz="2400" baseline="30000" dirty="0"/>
              <a:t>2</a:t>
            </a:r>
            <a:r>
              <a:rPr lang="en-US" sz="2400" dirty="0"/>
              <a:t> + 3.3</a:t>
            </a:r>
            <a:r>
              <a:rPr lang="en-US" sz="2400" baseline="30000" dirty="0"/>
              <a:t>2</a:t>
            </a:r>
            <a:r>
              <a:rPr lang="en-US" sz="2400" dirty="0"/>
              <a:t> + 1.5</a:t>
            </a:r>
            <a:r>
              <a:rPr lang="en-US" sz="2400" baseline="30000" dirty="0"/>
              <a:t>2</a:t>
            </a:r>
            <a:r>
              <a:rPr lang="en-US" sz="2400" dirty="0"/>
              <a:t> 	= 9 + 10.89 + 2.25 	= 22.14</a:t>
            </a:r>
          </a:p>
        </p:txBody>
      </p:sp>
      <p:sp>
        <p:nvSpPr>
          <p:cNvPr id="37" name="Rounded Rectangle 35"/>
          <p:cNvSpPr/>
          <p:nvPr/>
        </p:nvSpPr>
        <p:spPr>
          <a:xfrm>
            <a:off x="2430525" y="4698798"/>
            <a:ext cx="4419600" cy="160401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Within-cluster SSE measures </a:t>
            </a:r>
            <a:r>
              <a:rPr lang="en-US" sz="2400" b="1" dirty="0">
                <a:solidFill>
                  <a:srgbClr val="FFFF00"/>
                </a:solidFill>
              </a:rPr>
              <a:t>cohesion </a:t>
            </a:r>
            <a:r>
              <a:rPr lang="en-US" sz="2400" dirty="0"/>
              <a:t>– how tightly grouped each cluster is</a:t>
            </a:r>
          </a:p>
        </p:txBody>
      </p:sp>
    </p:spTree>
    <p:extLst>
      <p:ext uri="{BB962C8B-B14F-4D97-AF65-F5344CB8AC3E}">
        <p14:creationId xmlns:p14="http://schemas.microsoft.com/office/powerpoint/2010/main" val="366540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Within-Cluster SSE</a:t>
            </a:r>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p:nvPr/>
        </p:nvGraphicFramePr>
        <p:xfrm>
          <a:off x="571500" y="1600200"/>
          <a:ext cx="8001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35"/>
          <p:cNvSpPr/>
          <p:nvPr/>
        </p:nvSpPr>
        <p:spPr>
          <a:xfrm>
            <a:off x="2209800" y="4522148"/>
            <a:ext cx="4419600" cy="160401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Reducing within-cluster SSE increases </a:t>
            </a:r>
            <a:r>
              <a:rPr lang="en-US" sz="2400" b="1" dirty="0">
                <a:solidFill>
                  <a:srgbClr val="FFFF00"/>
                </a:solidFill>
              </a:rPr>
              <a:t>cohesion</a:t>
            </a:r>
          </a:p>
          <a:p>
            <a:pPr algn="ctr"/>
            <a:r>
              <a:rPr lang="en-US" sz="2400" b="1" dirty="0">
                <a:solidFill>
                  <a:schemeClr val="bg1"/>
                </a:solidFill>
              </a:rPr>
              <a:t>(we want that)</a:t>
            </a:r>
          </a:p>
        </p:txBody>
      </p:sp>
    </p:spTree>
    <p:extLst>
      <p:ext uri="{BB962C8B-B14F-4D97-AF65-F5344CB8AC3E}">
        <p14:creationId xmlns:p14="http://schemas.microsoft.com/office/powerpoint/2010/main" val="22352303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6114"/>
            <a:ext cx="8915400" cy="895116"/>
          </a:xfrm>
        </p:spPr>
        <p:txBody>
          <a:bodyPr>
            <a:noAutofit/>
          </a:bodyPr>
          <a:lstStyle/>
          <a:p>
            <a:r>
              <a:rPr lang="en-US" sz="3600" dirty="0"/>
              <a:t>SSE between clusters</a:t>
            </a:r>
            <a:br>
              <a:rPr lang="en-US" sz="3600" dirty="0"/>
            </a:br>
            <a:r>
              <a:rPr lang="en-US" sz="3600" dirty="0"/>
              <a:t>(Between-cluster SSE)</a:t>
            </a:r>
          </a:p>
        </p:txBody>
      </p:sp>
      <p:sp>
        <p:nvSpPr>
          <p:cNvPr id="3" name="Content Placeholder 2"/>
          <p:cNvSpPr>
            <a:spLocks noGrp="1"/>
          </p:cNvSpPr>
          <p:nvPr>
            <p:ph idx="1"/>
          </p:nvPr>
        </p:nvSpPr>
        <p:spPr>
          <a:xfrm>
            <a:off x="437955" y="1057912"/>
            <a:ext cx="8229600" cy="2760316"/>
          </a:xfrm>
        </p:spPr>
        <p:txBody>
          <a:bodyPr>
            <a:normAutofit/>
          </a:bodyPr>
          <a:lstStyle/>
          <a:p>
            <a:r>
              <a:rPr lang="en-US" dirty="0"/>
              <a:t>What we are missing is: distance between centroids</a:t>
            </a:r>
          </a:p>
          <a:p>
            <a:r>
              <a:rPr lang="en-US" dirty="0"/>
              <a:t>Also can use SSE</a:t>
            </a:r>
          </a:p>
          <a:p>
            <a:pPr lvl="1"/>
            <a:r>
              <a:rPr lang="en-US" dirty="0"/>
              <a:t>You’d want to </a:t>
            </a:r>
            <a:r>
              <a:rPr lang="en-US" i="1" dirty="0"/>
              <a:t>maximize</a:t>
            </a:r>
            <a:r>
              <a:rPr lang="en-US" dirty="0"/>
              <a:t> SSE </a:t>
            </a:r>
            <a:r>
              <a:rPr lang="en-US" b="1" i="1" dirty="0"/>
              <a:t>between </a:t>
            </a:r>
            <a:r>
              <a:rPr lang="en-US" dirty="0"/>
              <a:t>clusters</a:t>
            </a:r>
          </a:p>
          <a:p>
            <a:pPr lvl="1"/>
            <a:endParaRPr lang="en-US" dirty="0"/>
          </a:p>
        </p:txBody>
      </p:sp>
      <p:grpSp>
        <p:nvGrpSpPr>
          <p:cNvPr id="417" name="Group 416"/>
          <p:cNvGrpSpPr/>
          <p:nvPr/>
        </p:nvGrpSpPr>
        <p:grpSpPr>
          <a:xfrm>
            <a:off x="147855" y="3505200"/>
            <a:ext cx="5253799" cy="2895600"/>
            <a:chOff x="147855" y="3505200"/>
            <a:chExt cx="5890048" cy="3352800"/>
          </a:xfrm>
        </p:grpSpPr>
        <p:sp>
          <p:nvSpPr>
            <p:cNvPr id="4" name="Oval 3"/>
            <p:cNvSpPr/>
            <p:nvPr/>
          </p:nvSpPr>
          <p:spPr>
            <a:xfrm>
              <a:off x="2177864" y="5092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330264" y="5244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482664" y="5397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635064" y="5549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787464" y="5702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39864" y="5854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092264" y="60069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244664" y="61593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390384" y="5181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542784" y="5334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695184" y="5486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516993" y="551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669393" y="5669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821793" y="5821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745593" y="5562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2897993" y="5715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050393" y="5867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2440793" y="5105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2593193" y="5257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745593" y="5410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2364593" y="5059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516993" y="521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2669393" y="536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35993" y="521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2288393" y="536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2440793" y="551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2923784" y="5440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3076184" y="5593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228584" y="5745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3202793" y="5486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3355193" y="5638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507593" y="5791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3278993" y="5257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431393" y="5410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583793" y="5562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3329793" y="4953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3482193" y="5105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3634593" y="5257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3278993" y="4615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431393" y="4767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3583793" y="49199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050393" y="4831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202793" y="4983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355193" y="5135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2834884" y="5072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2987284" y="5224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3139684" y="5377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2695184" y="5313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847584" y="5466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999984" y="5618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2787464" y="58875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2939864" y="60399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092264" y="61923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669393" y="58547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2745593" y="5748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2897993" y="5900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771384" y="5473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923784" y="5626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076184" y="5778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050393" y="5519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202793" y="5671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355193" y="5824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126593" y="5290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3278993" y="5443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3431393" y="5595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3177393" y="4986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3329793" y="5138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3482193" y="5290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3126593" y="4648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3278993" y="4800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3431393" y="4953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2897993" y="486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3050393" y="501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3202793" y="516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2682484" y="5105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2834884" y="5257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2987284" y="5410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95184" y="549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847584" y="565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2406464" y="5821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2558864" y="5974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2711264" y="6126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2288393" y="5788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2364593" y="5682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2516993" y="5834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2390384" y="5407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2542784" y="5560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2695184" y="5712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2669393" y="5453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2821793" y="5605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2974193" y="5758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2745593" y="5224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2897993" y="5377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3050393" y="5529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2796393"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2948793" y="5072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101193" y="5224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2745593" y="4582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2897993" y="4734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3050393" y="4887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2516993" y="4798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2669393" y="4950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2821793" y="5103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2301484" y="5039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2453884" y="5191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2606284" y="5344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a:off x="2314184" y="5433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a:off x="2466584" y="5585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175070" y="567896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2305255" y="58113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2457655" y="5963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2034784" y="5626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2110984" y="5519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2263384" y="56718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a:off x="2136775" y="5245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2289175" y="539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2441575" y="554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2415784" y="5290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a:off x="2568184" y="5443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2720584" y="5595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a:off x="2491984" y="5062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nvSpPr>
          <p:spPr>
            <a:xfrm>
              <a:off x="2644384" y="5214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nvSpPr>
          <p:spPr>
            <a:xfrm>
              <a:off x="2796784" y="5367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nvSpPr>
          <p:spPr>
            <a:xfrm>
              <a:off x="2542784" y="4757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p:cNvSpPr/>
            <p:nvPr/>
          </p:nvSpPr>
          <p:spPr>
            <a:xfrm>
              <a:off x="2695184" y="4909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a:off x="2847584" y="5062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a:off x="2491984"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p:nvPr/>
          </p:nvSpPr>
          <p:spPr>
            <a:xfrm>
              <a:off x="2644384" y="4572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p:nvPr/>
          </p:nvSpPr>
          <p:spPr>
            <a:xfrm>
              <a:off x="2796784" y="4724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p:nvPr/>
          </p:nvSpPr>
          <p:spPr>
            <a:xfrm>
              <a:off x="2263384" y="4635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p:cNvSpPr/>
            <p:nvPr/>
          </p:nvSpPr>
          <p:spPr>
            <a:xfrm>
              <a:off x="2415784" y="4787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p:cNvSpPr/>
            <p:nvPr/>
          </p:nvSpPr>
          <p:spPr>
            <a:xfrm>
              <a:off x="2568184" y="4940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p:nvPr/>
          </p:nvSpPr>
          <p:spPr>
            <a:xfrm>
              <a:off x="2047875" y="4876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p:nvPr/>
          </p:nvSpPr>
          <p:spPr>
            <a:xfrm>
              <a:off x="2200275" y="5029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p:cNvSpPr/>
            <p:nvPr/>
          </p:nvSpPr>
          <p:spPr>
            <a:xfrm>
              <a:off x="2352675" y="5181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p:cNvSpPr/>
            <p:nvPr/>
          </p:nvSpPr>
          <p:spPr>
            <a:xfrm>
              <a:off x="2060575" y="5270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p:cNvSpPr/>
            <p:nvPr/>
          </p:nvSpPr>
          <p:spPr>
            <a:xfrm>
              <a:off x="2212975" y="5422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p:cNvSpPr/>
            <p:nvPr/>
          </p:nvSpPr>
          <p:spPr>
            <a:xfrm>
              <a:off x="2558864" y="5354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p:cNvSpPr/>
            <p:nvPr/>
          </p:nvSpPr>
          <p:spPr>
            <a:xfrm>
              <a:off x="2711264" y="5506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p:cNvSpPr/>
            <p:nvPr/>
          </p:nvSpPr>
          <p:spPr>
            <a:xfrm>
              <a:off x="2863664" y="5658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p:cNvSpPr/>
            <p:nvPr/>
          </p:nvSpPr>
          <p:spPr>
            <a:xfrm>
              <a:off x="2440793" y="532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p:cNvSpPr/>
            <p:nvPr/>
          </p:nvSpPr>
          <p:spPr>
            <a:xfrm>
              <a:off x="2516993" y="5214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a:off x="2669393" y="5367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p:cNvSpPr/>
            <p:nvPr/>
          </p:nvSpPr>
          <p:spPr>
            <a:xfrm>
              <a:off x="2542784" y="4940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p:cNvSpPr/>
            <p:nvPr/>
          </p:nvSpPr>
          <p:spPr>
            <a:xfrm>
              <a:off x="2695184" y="5092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a:off x="2847584" y="5245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a:off x="2821793" y="4986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p:nvPr/>
          </p:nvSpPr>
          <p:spPr>
            <a:xfrm>
              <a:off x="2974193" y="5138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p:cNvSpPr/>
            <p:nvPr/>
          </p:nvSpPr>
          <p:spPr>
            <a:xfrm>
              <a:off x="3126593" y="5290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nvSpPr>
          <p:spPr>
            <a:xfrm>
              <a:off x="2897993" y="4757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nvSpPr>
          <p:spPr>
            <a:xfrm>
              <a:off x="3050393" y="4909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nvSpPr>
          <p:spPr>
            <a:xfrm>
              <a:off x="3202793" y="5062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a:off x="2948793"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nvSpPr>
          <p:spPr>
            <a:xfrm>
              <a:off x="3101193" y="4605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nvSpPr>
          <p:spPr>
            <a:xfrm>
              <a:off x="3253593" y="4757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nvSpPr>
          <p:spPr>
            <a:xfrm>
              <a:off x="2897993"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nvSpPr>
          <p:spPr>
            <a:xfrm>
              <a:off x="3050393"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nvSpPr>
          <p:spPr>
            <a:xfrm>
              <a:off x="3202793"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9393" y="4330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821793" y="448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2974193" y="4635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2453884" y="4572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2606284" y="4724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2758684" y="4876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2466584" y="4965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2618984" y="5118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2964873" y="5049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p:cNvSpPr/>
            <p:nvPr/>
          </p:nvSpPr>
          <p:spPr>
            <a:xfrm>
              <a:off x="3117273" y="5201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p:cNvSpPr/>
            <p:nvPr/>
          </p:nvSpPr>
          <p:spPr>
            <a:xfrm>
              <a:off x="3269673" y="5354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p:cNvSpPr/>
            <p:nvPr/>
          </p:nvSpPr>
          <p:spPr>
            <a:xfrm>
              <a:off x="2846802" y="501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p:cNvSpPr/>
            <p:nvPr/>
          </p:nvSpPr>
          <p:spPr>
            <a:xfrm>
              <a:off x="2923002" y="4909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p:cNvSpPr/>
            <p:nvPr/>
          </p:nvSpPr>
          <p:spPr>
            <a:xfrm>
              <a:off x="3075402" y="5062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p:cNvSpPr/>
            <p:nvPr/>
          </p:nvSpPr>
          <p:spPr>
            <a:xfrm>
              <a:off x="2948793" y="4635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p:nvPr/>
          </p:nvSpPr>
          <p:spPr>
            <a:xfrm>
              <a:off x="3101193" y="4787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p:nvPr/>
          </p:nvSpPr>
          <p:spPr>
            <a:xfrm>
              <a:off x="3253593" y="4940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p:cNvSpPr/>
            <p:nvPr/>
          </p:nvSpPr>
          <p:spPr>
            <a:xfrm>
              <a:off x="3227802" y="4681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p:cNvSpPr/>
            <p:nvPr/>
          </p:nvSpPr>
          <p:spPr>
            <a:xfrm>
              <a:off x="3380202" y="4833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a:off x="3532602" y="4986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Oval 181"/>
            <p:cNvSpPr/>
            <p:nvPr/>
          </p:nvSpPr>
          <p:spPr>
            <a:xfrm>
              <a:off x="3304002"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p:cNvSpPr/>
            <p:nvPr/>
          </p:nvSpPr>
          <p:spPr>
            <a:xfrm>
              <a:off x="3456402" y="4605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p:cNvSpPr/>
            <p:nvPr/>
          </p:nvSpPr>
          <p:spPr>
            <a:xfrm>
              <a:off x="3608802" y="4757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Oval 184"/>
            <p:cNvSpPr/>
            <p:nvPr/>
          </p:nvSpPr>
          <p:spPr>
            <a:xfrm>
              <a:off x="3354802" y="4147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p:cNvSpPr/>
            <p:nvPr/>
          </p:nvSpPr>
          <p:spPr>
            <a:xfrm>
              <a:off x="3507202" y="4300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p:cNvSpPr/>
            <p:nvPr/>
          </p:nvSpPr>
          <p:spPr>
            <a:xfrm>
              <a:off x="3659602" y="4452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p:cNvSpPr/>
            <p:nvPr/>
          </p:nvSpPr>
          <p:spPr>
            <a:xfrm>
              <a:off x="3304002" y="3810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p:cNvSpPr/>
            <p:nvPr/>
          </p:nvSpPr>
          <p:spPr>
            <a:xfrm>
              <a:off x="3456402" y="3962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p:nvSpPr>
          <p:spPr>
            <a:xfrm>
              <a:off x="3608802" y="4114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nvSpPr>
          <p:spPr>
            <a:xfrm>
              <a:off x="3075402" y="4025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nvSpPr>
          <p:spPr>
            <a:xfrm>
              <a:off x="322780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p:nvSpPr>
          <p:spPr>
            <a:xfrm>
              <a:off x="3380202" y="4330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p:nvSpPr>
          <p:spPr>
            <a:xfrm>
              <a:off x="2859893"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nvSpPr>
          <p:spPr>
            <a:xfrm>
              <a:off x="3012293"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p:nvSpPr>
          <p:spPr>
            <a:xfrm>
              <a:off x="3164693" y="4572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p:nvSpPr>
          <p:spPr>
            <a:xfrm>
              <a:off x="2872593" y="4660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p:nvSpPr>
          <p:spPr>
            <a:xfrm>
              <a:off x="3024993" y="4813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p:nvSpPr>
          <p:spPr>
            <a:xfrm>
              <a:off x="4422775" y="4648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p:nvSpPr>
          <p:spPr>
            <a:xfrm>
              <a:off x="4575175" y="4800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p:nvSpPr>
          <p:spPr>
            <a:xfrm>
              <a:off x="4371975" y="43103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p:nvSpPr>
          <p:spPr>
            <a:xfrm>
              <a:off x="4524375" y="44627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p:nvSpPr>
          <p:spPr>
            <a:xfrm>
              <a:off x="4676775" y="46151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p:nvSpPr>
          <p:spPr>
            <a:xfrm>
              <a:off x="4143375" y="45262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p:nvSpPr>
          <p:spPr>
            <a:xfrm>
              <a:off x="4295775" y="46786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p:nvSpPr>
          <p:spPr>
            <a:xfrm>
              <a:off x="4448175" y="48310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p:nvSpPr>
          <p:spPr>
            <a:xfrm>
              <a:off x="3927866" y="47675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p:cNvSpPr/>
            <p:nvPr/>
          </p:nvSpPr>
          <p:spPr>
            <a:xfrm>
              <a:off x="4270375" y="4681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p:cNvSpPr/>
            <p:nvPr/>
          </p:nvSpPr>
          <p:spPr>
            <a:xfrm>
              <a:off x="4422775" y="4833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p:nvSpPr>
          <p:spPr>
            <a:xfrm>
              <a:off x="4219575" y="4343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p:nvSpPr>
          <p:spPr>
            <a:xfrm>
              <a:off x="4371975" y="4495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p:nvSpPr>
          <p:spPr>
            <a:xfrm>
              <a:off x="4524375" y="4648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p:nvSpPr>
          <p:spPr>
            <a:xfrm>
              <a:off x="3990975" y="4559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p:nvSpPr>
          <p:spPr>
            <a:xfrm>
              <a:off x="4143375" y="4711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p:nvSpPr>
          <p:spPr>
            <a:xfrm>
              <a:off x="3775466" y="4800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p:nvSpPr>
          <p:spPr>
            <a:xfrm>
              <a:off x="3889375" y="46153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p:nvSpPr>
          <p:spPr>
            <a:xfrm>
              <a:off x="4041775" y="47677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p:nvSpPr>
          <p:spPr>
            <a:xfrm>
              <a:off x="3838575" y="42775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p:nvSpPr>
          <p:spPr>
            <a:xfrm>
              <a:off x="3990975" y="44299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p:nvSpPr>
          <p:spPr>
            <a:xfrm>
              <a:off x="4143375" y="45823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p:nvSpPr>
          <p:spPr>
            <a:xfrm>
              <a:off x="3762375" y="46458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p:nvSpPr>
          <p:spPr>
            <a:xfrm>
              <a:off x="3914775" y="47982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a:off x="3788166" y="4605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a:off x="3940566" y="4757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a:off x="3889766" y="4419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p:nvSpPr>
          <p:spPr>
            <a:xfrm>
              <a:off x="3788166" y="4787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p:nvSpPr>
          <p:spPr>
            <a:xfrm>
              <a:off x="3914775" y="4681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p:nvSpPr>
          <p:spPr>
            <a:xfrm>
              <a:off x="4067175" y="4833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a:off x="3990975" y="4452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p:cNvSpPr/>
            <p:nvPr/>
          </p:nvSpPr>
          <p:spPr>
            <a:xfrm>
              <a:off x="4143375" y="4605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p:cNvSpPr/>
            <p:nvPr/>
          </p:nvSpPr>
          <p:spPr>
            <a:xfrm>
              <a:off x="4295775" y="4757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p:cNvSpPr/>
            <p:nvPr/>
          </p:nvSpPr>
          <p:spPr>
            <a:xfrm>
              <a:off x="4041775" y="4147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nvSpPr>
          <p:spPr>
            <a:xfrm>
              <a:off x="4194175" y="4300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nvSpPr>
          <p:spPr>
            <a:xfrm>
              <a:off x="4346575" y="4452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p:cNvSpPr/>
            <p:nvPr/>
          </p:nvSpPr>
          <p:spPr>
            <a:xfrm>
              <a:off x="3990975" y="3810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nvSpPr>
          <p:spPr>
            <a:xfrm>
              <a:off x="4143375" y="3962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nvSpPr>
          <p:spPr>
            <a:xfrm>
              <a:off x="4295775" y="4114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nvSpPr>
          <p:spPr>
            <a:xfrm>
              <a:off x="3762375" y="4025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p:nvSpPr>
          <p:spPr>
            <a:xfrm>
              <a:off x="3914775" y="4178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p:cNvSpPr/>
            <p:nvPr/>
          </p:nvSpPr>
          <p:spPr>
            <a:xfrm>
              <a:off x="4067175" y="4330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Oval 240"/>
            <p:cNvSpPr/>
            <p:nvPr/>
          </p:nvSpPr>
          <p:spPr>
            <a:xfrm>
              <a:off x="3851666" y="4572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Oval 241"/>
            <p:cNvSpPr/>
            <p:nvPr/>
          </p:nvSpPr>
          <p:spPr>
            <a:xfrm>
              <a:off x="4057855" y="474455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Oval 242"/>
            <p:cNvSpPr/>
            <p:nvPr/>
          </p:nvSpPr>
          <p:spPr>
            <a:xfrm>
              <a:off x="3939784" y="4711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Oval 243"/>
            <p:cNvSpPr/>
            <p:nvPr/>
          </p:nvSpPr>
          <p:spPr>
            <a:xfrm>
              <a:off x="4015984" y="4605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Oval 244"/>
            <p:cNvSpPr/>
            <p:nvPr/>
          </p:nvSpPr>
          <p:spPr>
            <a:xfrm>
              <a:off x="4168384" y="4757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Oval 245"/>
            <p:cNvSpPr/>
            <p:nvPr/>
          </p:nvSpPr>
          <p:spPr>
            <a:xfrm>
              <a:off x="4041775" y="4330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Oval 246"/>
            <p:cNvSpPr/>
            <p:nvPr/>
          </p:nvSpPr>
          <p:spPr>
            <a:xfrm>
              <a:off x="4194175" y="4483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p:cNvSpPr/>
            <p:nvPr/>
          </p:nvSpPr>
          <p:spPr>
            <a:xfrm>
              <a:off x="4346575" y="4635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p:cNvSpPr/>
            <p:nvPr/>
          </p:nvSpPr>
          <p:spPr>
            <a:xfrm>
              <a:off x="4320784" y="4376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4473184" y="4528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p:cNvSpPr/>
            <p:nvPr/>
          </p:nvSpPr>
          <p:spPr>
            <a:xfrm>
              <a:off x="4625584" y="4681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Oval 251"/>
            <p:cNvSpPr/>
            <p:nvPr/>
          </p:nvSpPr>
          <p:spPr>
            <a:xfrm>
              <a:off x="4396984" y="4147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Oval 252"/>
            <p:cNvSpPr/>
            <p:nvPr/>
          </p:nvSpPr>
          <p:spPr>
            <a:xfrm>
              <a:off x="4549384" y="4300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Oval 253"/>
            <p:cNvSpPr/>
            <p:nvPr/>
          </p:nvSpPr>
          <p:spPr>
            <a:xfrm>
              <a:off x="4701784" y="4452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Oval 254"/>
            <p:cNvSpPr/>
            <p:nvPr/>
          </p:nvSpPr>
          <p:spPr>
            <a:xfrm>
              <a:off x="4447784" y="3843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p:cNvSpPr/>
            <p:nvPr/>
          </p:nvSpPr>
          <p:spPr>
            <a:xfrm>
              <a:off x="4600184" y="3995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Oval 256"/>
            <p:cNvSpPr/>
            <p:nvPr/>
          </p:nvSpPr>
          <p:spPr>
            <a:xfrm>
              <a:off x="4752584" y="4147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p:cNvSpPr/>
            <p:nvPr/>
          </p:nvSpPr>
          <p:spPr>
            <a:xfrm>
              <a:off x="4396984" y="3505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Oval 258"/>
            <p:cNvSpPr/>
            <p:nvPr/>
          </p:nvSpPr>
          <p:spPr>
            <a:xfrm>
              <a:off x="4549384" y="3657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Oval 259"/>
            <p:cNvSpPr/>
            <p:nvPr/>
          </p:nvSpPr>
          <p:spPr>
            <a:xfrm>
              <a:off x="4701784" y="3810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Oval 260"/>
            <p:cNvSpPr/>
            <p:nvPr/>
          </p:nvSpPr>
          <p:spPr>
            <a:xfrm>
              <a:off x="4168384" y="3721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Oval 261"/>
            <p:cNvSpPr/>
            <p:nvPr/>
          </p:nvSpPr>
          <p:spPr>
            <a:xfrm>
              <a:off x="4320784" y="3873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Oval 262"/>
            <p:cNvSpPr/>
            <p:nvPr/>
          </p:nvSpPr>
          <p:spPr>
            <a:xfrm>
              <a:off x="4473184" y="4025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p:cNvSpPr/>
            <p:nvPr/>
          </p:nvSpPr>
          <p:spPr>
            <a:xfrm>
              <a:off x="3952875" y="3962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Oval 264"/>
            <p:cNvSpPr/>
            <p:nvPr/>
          </p:nvSpPr>
          <p:spPr>
            <a:xfrm>
              <a:off x="4105275" y="4114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p:cNvSpPr/>
            <p:nvPr/>
          </p:nvSpPr>
          <p:spPr>
            <a:xfrm>
              <a:off x="4257675" y="4267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3965575" y="4356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p:cNvSpPr/>
            <p:nvPr/>
          </p:nvSpPr>
          <p:spPr>
            <a:xfrm>
              <a:off x="4117975" y="4508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Oval 268"/>
            <p:cNvSpPr/>
            <p:nvPr/>
          </p:nvSpPr>
          <p:spPr>
            <a:xfrm>
              <a:off x="1424793" y="4953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p:cNvSpPr/>
            <p:nvPr/>
          </p:nvSpPr>
          <p:spPr>
            <a:xfrm>
              <a:off x="1577193" y="5105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Oval 270"/>
            <p:cNvSpPr/>
            <p:nvPr/>
          </p:nvSpPr>
          <p:spPr>
            <a:xfrm>
              <a:off x="1373993" y="46151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nvSpPr>
          <p:spPr>
            <a:xfrm>
              <a:off x="1526393" y="47675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nvSpPr>
          <p:spPr>
            <a:xfrm>
              <a:off x="1678793" y="49199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nvSpPr>
          <p:spPr>
            <a:xfrm>
              <a:off x="1297793" y="49834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nvSpPr>
          <p:spPr>
            <a:xfrm>
              <a:off x="1450193" y="51358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nvSpPr>
          <p:spPr>
            <a:xfrm>
              <a:off x="929884" y="50723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Oval 276"/>
            <p:cNvSpPr/>
            <p:nvPr/>
          </p:nvSpPr>
          <p:spPr>
            <a:xfrm>
              <a:off x="1272393" y="4986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p:cNvSpPr/>
            <p:nvPr/>
          </p:nvSpPr>
          <p:spPr>
            <a:xfrm>
              <a:off x="1424793" y="5138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Oval 278"/>
            <p:cNvSpPr/>
            <p:nvPr/>
          </p:nvSpPr>
          <p:spPr>
            <a:xfrm>
              <a:off x="1373993" y="48006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p:cNvSpPr/>
            <p:nvPr/>
          </p:nvSpPr>
          <p:spPr>
            <a:xfrm>
              <a:off x="1526393" y="4953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Oval 280"/>
            <p:cNvSpPr/>
            <p:nvPr/>
          </p:nvSpPr>
          <p:spPr>
            <a:xfrm>
              <a:off x="1145393" y="50165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p:cNvSpPr/>
            <p:nvPr/>
          </p:nvSpPr>
          <p:spPr>
            <a:xfrm>
              <a:off x="777484" y="5105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Oval 282"/>
            <p:cNvSpPr/>
            <p:nvPr/>
          </p:nvSpPr>
          <p:spPr>
            <a:xfrm>
              <a:off x="1043793" y="507254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p:cNvSpPr/>
            <p:nvPr/>
          </p:nvSpPr>
          <p:spPr>
            <a:xfrm>
              <a:off x="764393" y="49506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Oval 284"/>
            <p:cNvSpPr/>
            <p:nvPr/>
          </p:nvSpPr>
          <p:spPr>
            <a:xfrm>
              <a:off x="916793" y="51030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p:cNvSpPr/>
            <p:nvPr/>
          </p:nvSpPr>
          <p:spPr>
            <a:xfrm>
              <a:off x="942584" y="5062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Oval 286"/>
            <p:cNvSpPr/>
            <p:nvPr/>
          </p:nvSpPr>
          <p:spPr>
            <a:xfrm>
              <a:off x="790184" y="5092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p:nvSpPr>
          <p:spPr>
            <a:xfrm>
              <a:off x="916793" y="4986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p:nvSpPr>
          <p:spPr>
            <a:xfrm>
              <a:off x="1069193" y="5138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nvSpPr>
          <p:spPr>
            <a:xfrm>
              <a:off x="1297793" y="5062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nvSpPr>
          <p:spPr>
            <a:xfrm>
              <a:off x="1348593" y="4757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p:nvSpPr>
          <p:spPr>
            <a:xfrm>
              <a:off x="1297793" y="44196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p:nvSpPr>
          <p:spPr>
            <a:xfrm>
              <a:off x="1059873" y="504935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p:nvSpPr>
          <p:spPr>
            <a:xfrm>
              <a:off x="941802" y="50165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p:nvSpPr>
          <p:spPr>
            <a:xfrm>
              <a:off x="1170402" y="5062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p:nvSpPr>
          <p:spPr>
            <a:xfrm>
              <a:off x="1348593" y="49403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p:nvSpPr>
          <p:spPr>
            <a:xfrm>
              <a:off x="1322802" y="4681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p:nvSpPr>
          <p:spPr>
            <a:xfrm>
              <a:off x="1475202" y="4833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p:nvSpPr>
          <p:spPr>
            <a:xfrm>
              <a:off x="1627602" y="4986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p:nvSpPr>
          <p:spPr>
            <a:xfrm>
              <a:off x="1399002" y="4452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p:nvSpPr>
          <p:spPr>
            <a:xfrm>
              <a:off x="1551402" y="4605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p:nvSpPr>
          <p:spPr>
            <a:xfrm>
              <a:off x="1703802" y="4757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Oval 302"/>
            <p:cNvSpPr/>
            <p:nvPr/>
          </p:nvSpPr>
          <p:spPr>
            <a:xfrm>
              <a:off x="1449802" y="4147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p:cNvSpPr/>
            <p:nvPr/>
          </p:nvSpPr>
          <p:spPr>
            <a:xfrm>
              <a:off x="1602202" y="4300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nvSpPr>
          <p:spPr>
            <a:xfrm>
              <a:off x="1754602" y="4452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nvSpPr>
          <p:spPr>
            <a:xfrm>
              <a:off x="1399002" y="3810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06"/>
            <p:cNvSpPr/>
            <p:nvPr/>
          </p:nvSpPr>
          <p:spPr>
            <a:xfrm>
              <a:off x="1551402" y="3962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Oval 307"/>
            <p:cNvSpPr/>
            <p:nvPr/>
          </p:nvSpPr>
          <p:spPr>
            <a:xfrm>
              <a:off x="1703802" y="4114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p:cNvSpPr/>
            <p:nvPr/>
          </p:nvSpPr>
          <p:spPr>
            <a:xfrm>
              <a:off x="1322802" y="41783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Oval 309"/>
            <p:cNvSpPr/>
            <p:nvPr/>
          </p:nvSpPr>
          <p:spPr>
            <a:xfrm>
              <a:off x="1475202" y="4330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Oval 310"/>
            <p:cNvSpPr/>
            <p:nvPr/>
          </p:nvSpPr>
          <p:spPr>
            <a:xfrm>
              <a:off x="1259693" y="4572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Oval 311"/>
            <p:cNvSpPr/>
            <p:nvPr/>
          </p:nvSpPr>
          <p:spPr>
            <a:xfrm>
              <a:off x="1745673" y="61696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Oval 312"/>
            <p:cNvSpPr/>
            <p:nvPr/>
          </p:nvSpPr>
          <p:spPr>
            <a:xfrm>
              <a:off x="1898073" y="63220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Oval 313"/>
            <p:cNvSpPr/>
            <p:nvPr/>
          </p:nvSpPr>
          <p:spPr>
            <a:xfrm>
              <a:off x="2050473" y="64744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14"/>
            <p:cNvSpPr/>
            <p:nvPr/>
          </p:nvSpPr>
          <p:spPr>
            <a:xfrm>
              <a:off x="2202873" y="66268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p:cNvSpPr/>
            <p:nvPr/>
          </p:nvSpPr>
          <p:spPr>
            <a:xfrm>
              <a:off x="2355273" y="67792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Oval 316"/>
            <p:cNvSpPr/>
            <p:nvPr/>
          </p:nvSpPr>
          <p:spPr>
            <a:xfrm>
              <a:off x="1627602" y="6136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Oval 317"/>
            <p:cNvSpPr/>
            <p:nvPr/>
          </p:nvSpPr>
          <p:spPr>
            <a:xfrm>
              <a:off x="1780002" y="6289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Oval 318"/>
            <p:cNvSpPr/>
            <p:nvPr/>
          </p:nvSpPr>
          <p:spPr>
            <a:xfrm>
              <a:off x="1932402" y="6441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Oval 319"/>
            <p:cNvSpPr/>
            <p:nvPr/>
          </p:nvSpPr>
          <p:spPr>
            <a:xfrm>
              <a:off x="1856202" y="6182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Oval 320"/>
            <p:cNvSpPr/>
            <p:nvPr/>
          </p:nvSpPr>
          <p:spPr>
            <a:xfrm>
              <a:off x="2008602" y="6334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Oval 321"/>
            <p:cNvSpPr/>
            <p:nvPr/>
          </p:nvSpPr>
          <p:spPr>
            <a:xfrm>
              <a:off x="2161002" y="64873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nvSpPr>
          <p:spPr>
            <a:xfrm>
              <a:off x="1551402" y="6136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nvSpPr>
          <p:spPr>
            <a:xfrm>
              <a:off x="2186793" y="6213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nvSpPr>
          <p:spPr>
            <a:xfrm>
              <a:off x="2339193" y="6365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nvSpPr>
          <p:spPr>
            <a:xfrm>
              <a:off x="2465802" y="62587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nvSpPr>
          <p:spPr>
            <a:xfrm>
              <a:off x="2618202" y="6411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nvSpPr>
          <p:spPr>
            <a:xfrm>
              <a:off x="2694402" y="6182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a:off x="2110593" y="6238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nvSpPr>
          <p:spPr>
            <a:xfrm>
              <a:off x="1898073" y="6507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nvSpPr>
          <p:spPr>
            <a:xfrm>
              <a:off x="2050473" y="6659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nvSpPr>
          <p:spPr>
            <a:xfrm>
              <a:off x="2202873" y="6812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a:off x="1780002" y="64746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Oval 333"/>
            <p:cNvSpPr/>
            <p:nvPr/>
          </p:nvSpPr>
          <p:spPr>
            <a:xfrm>
              <a:off x="1856202" y="6367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a:off x="2008602" y="6520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a:off x="2034393" y="6246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Oval 336"/>
            <p:cNvSpPr/>
            <p:nvPr/>
          </p:nvSpPr>
          <p:spPr>
            <a:xfrm>
              <a:off x="2186793" y="6398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Oval 337"/>
            <p:cNvSpPr/>
            <p:nvPr/>
          </p:nvSpPr>
          <p:spPr>
            <a:xfrm>
              <a:off x="2161002" y="6139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Oval 338"/>
            <p:cNvSpPr/>
            <p:nvPr/>
          </p:nvSpPr>
          <p:spPr>
            <a:xfrm>
              <a:off x="2313402" y="6291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Oval 339"/>
            <p:cNvSpPr/>
            <p:nvPr/>
          </p:nvSpPr>
          <p:spPr>
            <a:xfrm>
              <a:off x="2465802" y="6444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Oval 340"/>
            <p:cNvSpPr/>
            <p:nvPr/>
          </p:nvSpPr>
          <p:spPr>
            <a:xfrm>
              <a:off x="2542002" y="6215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Oval 341"/>
            <p:cNvSpPr/>
            <p:nvPr/>
          </p:nvSpPr>
          <p:spPr>
            <a:xfrm>
              <a:off x="1805793" y="6119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Oval 342"/>
            <p:cNvSpPr/>
            <p:nvPr/>
          </p:nvSpPr>
          <p:spPr>
            <a:xfrm>
              <a:off x="1958193" y="6271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Oval 343"/>
            <p:cNvSpPr/>
            <p:nvPr/>
          </p:nvSpPr>
          <p:spPr>
            <a:xfrm>
              <a:off x="1517073" y="6441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Oval 344"/>
            <p:cNvSpPr/>
            <p:nvPr/>
          </p:nvSpPr>
          <p:spPr>
            <a:xfrm>
              <a:off x="1669473" y="6594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Oval 345"/>
            <p:cNvSpPr/>
            <p:nvPr/>
          </p:nvSpPr>
          <p:spPr>
            <a:xfrm>
              <a:off x="1821873" y="6746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Oval 346"/>
            <p:cNvSpPr/>
            <p:nvPr/>
          </p:nvSpPr>
          <p:spPr>
            <a:xfrm>
              <a:off x="1399002" y="64087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Oval 347"/>
            <p:cNvSpPr/>
            <p:nvPr/>
          </p:nvSpPr>
          <p:spPr>
            <a:xfrm>
              <a:off x="1475202" y="63020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Oval 348"/>
            <p:cNvSpPr/>
            <p:nvPr/>
          </p:nvSpPr>
          <p:spPr>
            <a:xfrm>
              <a:off x="1627602" y="64544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nvSpPr>
          <p:spPr>
            <a:xfrm>
              <a:off x="1653393" y="61801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Oval 350"/>
            <p:cNvSpPr/>
            <p:nvPr/>
          </p:nvSpPr>
          <p:spPr>
            <a:xfrm>
              <a:off x="1805793" y="63325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Oval 351"/>
            <p:cNvSpPr/>
            <p:nvPr/>
          </p:nvSpPr>
          <p:spPr>
            <a:xfrm>
              <a:off x="1932402" y="62258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nvSpPr>
          <p:spPr>
            <a:xfrm>
              <a:off x="2084802" y="63782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Oval 353"/>
            <p:cNvSpPr/>
            <p:nvPr/>
          </p:nvSpPr>
          <p:spPr>
            <a:xfrm>
              <a:off x="2161002" y="61496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p:cNvSpPr/>
            <p:nvPr/>
          </p:nvSpPr>
          <p:spPr>
            <a:xfrm>
              <a:off x="1577193" y="62055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p:nvSpPr>
          <p:spPr>
            <a:xfrm>
              <a:off x="1263464" y="6278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Oval 356"/>
            <p:cNvSpPr/>
            <p:nvPr/>
          </p:nvSpPr>
          <p:spPr>
            <a:xfrm>
              <a:off x="1415864" y="6431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Oval 357"/>
            <p:cNvSpPr/>
            <p:nvPr/>
          </p:nvSpPr>
          <p:spPr>
            <a:xfrm>
              <a:off x="1568264" y="6583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p:nvSpPr>
          <p:spPr>
            <a:xfrm>
              <a:off x="1145393" y="6246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Oval 359"/>
            <p:cNvSpPr/>
            <p:nvPr/>
          </p:nvSpPr>
          <p:spPr>
            <a:xfrm>
              <a:off x="1221593" y="6139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Oval 360"/>
            <p:cNvSpPr/>
            <p:nvPr/>
          </p:nvSpPr>
          <p:spPr>
            <a:xfrm>
              <a:off x="1373993" y="6291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Oval 361"/>
            <p:cNvSpPr/>
            <p:nvPr/>
          </p:nvSpPr>
          <p:spPr>
            <a:xfrm>
              <a:off x="1552184" y="6169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Oval 362"/>
            <p:cNvSpPr/>
            <p:nvPr/>
          </p:nvSpPr>
          <p:spPr>
            <a:xfrm>
              <a:off x="1831193" y="6215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Oval 363"/>
            <p:cNvSpPr/>
            <p:nvPr/>
          </p:nvSpPr>
          <p:spPr>
            <a:xfrm>
              <a:off x="1821873" y="6126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Oval 364"/>
            <p:cNvSpPr/>
            <p:nvPr/>
          </p:nvSpPr>
          <p:spPr>
            <a:xfrm>
              <a:off x="1974273" y="6278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Oval 365"/>
            <p:cNvSpPr/>
            <p:nvPr/>
          </p:nvSpPr>
          <p:spPr>
            <a:xfrm>
              <a:off x="4159064" y="63550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Oval 366"/>
            <p:cNvSpPr/>
            <p:nvPr/>
          </p:nvSpPr>
          <p:spPr>
            <a:xfrm>
              <a:off x="4142984" y="59412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Oval 367"/>
            <p:cNvSpPr/>
            <p:nvPr/>
          </p:nvSpPr>
          <p:spPr>
            <a:xfrm>
              <a:off x="4117193" y="56821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Oval 368"/>
            <p:cNvSpPr/>
            <p:nvPr/>
          </p:nvSpPr>
          <p:spPr>
            <a:xfrm>
              <a:off x="4269593" y="5834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Oval 369"/>
            <p:cNvSpPr/>
            <p:nvPr/>
          </p:nvSpPr>
          <p:spPr>
            <a:xfrm>
              <a:off x="4421993" y="59869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Oval 370"/>
            <p:cNvSpPr/>
            <p:nvPr/>
          </p:nvSpPr>
          <p:spPr>
            <a:xfrm>
              <a:off x="4498193" y="5758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Oval 371"/>
            <p:cNvSpPr/>
            <p:nvPr/>
          </p:nvSpPr>
          <p:spPr>
            <a:xfrm>
              <a:off x="4117193" y="58675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Oval 372"/>
            <p:cNvSpPr/>
            <p:nvPr/>
          </p:nvSpPr>
          <p:spPr>
            <a:xfrm>
              <a:off x="4269593" y="60199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Oval 373"/>
            <p:cNvSpPr/>
            <p:nvPr/>
          </p:nvSpPr>
          <p:spPr>
            <a:xfrm>
              <a:off x="4193393" y="56389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Oval 374"/>
            <p:cNvSpPr/>
            <p:nvPr/>
          </p:nvSpPr>
          <p:spPr>
            <a:xfrm>
              <a:off x="4345793" y="5791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Oval 375"/>
            <p:cNvSpPr/>
            <p:nvPr/>
          </p:nvSpPr>
          <p:spPr>
            <a:xfrm>
              <a:off x="4142984" y="6278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Oval 376"/>
            <p:cNvSpPr/>
            <p:nvPr/>
          </p:nvSpPr>
          <p:spPr>
            <a:xfrm>
              <a:off x="4219184" y="6050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p:cNvSpPr/>
            <p:nvPr/>
          </p:nvSpPr>
          <p:spPr>
            <a:xfrm>
              <a:off x="4066784" y="6083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ounded Rectangle 378"/>
            <p:cNvSpPr/>
            <p:nvPr/>
          </p:nvSpPr>
          <p:spPr>
            <a:xfrm>
              <a:off x="4041384" y="420115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80" name="Rounded Rectangle 379"/>
            <p:cNvSpPr/>
            <p:nvPr/>
          </p:nvSpPr>
          <p:spPr>
            <a:xfrm>
              <a:off x="1364868" y="46348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81" name="Rounded Rectangle 380"/>
            <p:cNvSpPr/>
            <p:nvPr/>
          </p:nvSpPr>
          <p:spPr>
            <a:xfrm>
              <a:off x="2834102" y="510793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82" name="Rounded Rectangle 381"/>
            <p:cNvSpPr/>
            <p:nvPr/>
          </p:nvSpPr>
          <p:spPr>
            <a:xfrm>
              <a:off x="2034784" y="62345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83" name="Oval 382"/>
            <p:cNvSpPr/>
            <p:nvPr/>
          </p:nvSpPr>
          <p:spPr>
            <a:xfrm>
              <a:off x="3625664" y="61593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p:cNvSpPr/>
            <p:nvPr/>
          </p:nvSpPr>
          <p:spPr>
            <a:xfrm>
              <a:off x="3778064" y="63117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nvSpPr>
          <p:spPr>
            <a:xfrm>
              <a:off x="3583793" y="6019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nvSpPr>
          <p:spPr>
            <a:xfrm>
              <a:off x="3609584" y="5745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nvSpPr>
          <p:spPr>
            <a:xfrm>
              <a:off x="3761984" y="5897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Oval 387"/>
            <p:cNvSpPr/>
            <p:nvPr/>
          </p:nvSpPr>
          <p:spPr>
            <a:xfrm>
              <a:off x="3736193" y="5638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Oval 388"/>
            <p:cNvSpPr/>
            <p:nvPr/>
          </p:nvSpPr>
          <p:spPr>
            <a:xfrm>
              <a:off x="3888593" y="5791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Oval 389"/>
            <p:cNvSpPr/>
            <p:nvPr/>
          </p:nvSpPr>
          <p:spPr>
            <a:xfrm>
              <a:off x="4040993" y="5943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390"/>
            <p:cNvSpPr/>
            <p:nvPr/>
          </p:nvSpPr>
          <p:spPr>
            <a:xfrm>
              <a:off x="3812393" y="5410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p:cNvSpPr/>
            <p:nvPr/>
          </p:nvSpPr>
          <p:spPr>
            <a:xfrm>
              <a:off x="3964793" y="5562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Oval 392"/>
            <p:cNvSpPr/>
            <p:nvPr/>
          </p:nvSpPr>
          <p:spPr>
            <a:xfrm>
              <a:off x="4117193" y="5715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p:cNvSpPr/>
            <p:nvPr/>
          </p:nvSpPr>
          <p:spPr>
            <a:xfrm>
              <a:off x="4167993" y="5410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3673084" y="55295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nvSpPr>
          <p:spPr>
            <a:xfrm>
              <a:off x="3625664" y="63447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a:off x="3609584" y="59309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nvSpPr>
          <p:spPr>
            <a:xfrm>
              <a:off x="3583793" y="56718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Oval 398"/>
            <p:cNvSpPr/>
            <p:nvPr/>
          </p:nvSpPr>
          <p:spPr>
            <a:xfrm>
              <a:off x="3736193" y="5824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Oval 399"/>
            <p:cNvSpPr/>
            <p:nvPr/>
          </p:nvSpPr>
          <p:spPr>
            <a:xfrm>
              <a:off x="3888593" y="5976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nvSpPr>
          <p:spPr>
            <a:xfrm>
              <a:off x="3659993" y="5443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Oval 401"/>
            <p:cNvSpPr/>
            <p:nvPr/>
          </p:nvSpPr>
          <p:spPr>
            <a:xfrm>
              <a:off x="3812393" y="5595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Oval 402"/>
            <p:cNvSpPr/>
            <p:nvPr/>
          </p:nvSpPr>
          <p:spPr>
            <a:xfrm>
              <a:off x="3964793" y="5748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Oval 403"/>
            <p:cNvSpPr/>
            <p:nvPr/>
          </p:nvSpPr>
          <p:spPr>
            <a:xfrm>
              <a:off x="4015593" y="5443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Oval 404"/>
            <p:cNvSpPr/>
            <p:nvPr/>
          </p:nvSpPr>
          <p:spPr>
            <a:xfrm>
              <a:off x="3736193" y="5321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Oval 405"/>
            <p:cNvSpPr/>
            <p:nvPr/>
          </p:nvSpPr>
          <p:spPr>
            <a:xfrm>
              <a:off x="3583793" y="56821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Oval 406"/>
            <p:cNvSpPr/>
            <p:nvPr/>
          </p:nvSpPr>
          <p:spPr>
            <a:xfrm>
              <a:off x="3634593" y="5377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Oval 407"/>
            <p:cNvSpPr/>
            <p:nvPr/>
          </p:nvSpPr>
          <p:spPr>
            <a:xfrm>
              <a:off x="3659993" y="5443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Oval 408"/>
            <p:cNvSpPr/>
            <p:nvPr/>
          </p:nvSpPr>
          <p:spPr>
            <a:xfrm>
              <a:off x="3650673" y="53541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Oval 409"/>
            <p:cNvSpPr/>
            <p:nvPr/>
          </p:nvSpPr>
          <p:spPr>
            <a:xfrm>
              <a:off x="3803073" y="55065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ounded Rectangle 410"/>
            <p:cNvSpPr/>
            <p:nvPr/>
          </p:nvSpPr>
          <p:spPr>
            <a:xfrm>
              <a:off x="3843263" y="575309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12" name="TextBox 411"/>
            <p:cNvSpPr txBox="1"/>
            <p:nvPr/>
          </p:nvSpPr>
          <p:spPr>
            <a:xfrm>
              <a:off x="147855" y="4298434"/>
              <a:ext cx="1206009" cy="427648"/>
            </a:xfrm>
            <a:prstGeom prst="rect">
              <a:avLst/>
            </a:prstGeom>
            <a:noFill/>
          </p:spPr>
          <p:txBody>
            <a:bodyPr wrap="square" rtlCol="0">
              <a:spAutoFit/>
            </a:bodyPr>
            <a:lstStyle/>
            <a:p>
              <a:r>
                <a:rPr lang="en-US" dirty="0"/>
                <a:t>Cluster 1</a:t>
              </a:r>
            </a:p>
          </p:txBody>
        </p:sp>
        <p:sp>
          <p:nvSpPr>
            <p:cNvPr id="413" name="Freeform 412"/>
            <p:cNvSpPr/>
            <p:nvPr/>
          </p:nvSpPr>
          <p:spPr>
            <a:xfrm>
              <a:off x="611993" y="3695594"/>
              <a:ext cx="1326463" cy="1715121"/>
            </a:xfrm>
            <a:custGeom>
              <a:avLst/>
              <a:gdLst>
                <a:gd name="connsiteX0" fmla="*/ 762000 w 1326463"/>
                <a:gd name="connsiteY0" fmla="*/ 106 h 1715121"/>
                <a:gd name="connsiteX1" fmla="*/ 809625 w 1326463"/>
                <a:gd name="connsiteY1" fmla="*/ 28681 h 1715121"/>
                <a:gd name="connsiteX2" fmla="*/ 876300 w 1326463"/>
                <a:gd name="connsiteY2" fmla="*/ 114406 h 1715121"/>
                <a:gd name="connsiteX3" fmla="*/ 914400 w 1326463"/>
                <a:gd name="connsiteY3" fmla="*/ 171556 h 1715121"/>
                <a:gd name="connsiteX4" fmla="*/ 971550 w 1326463"/>
                <a:gd name="connsiteY4" fmla="*/ 219181 h 1715121"/>
                <a:gd name="connsiteX5" fmla="*/ 1000125 w 1326463"/>
                <a:gd name="connsiteY5" fmla="*/ 238231 h 1715121"/>
                <a:gd name="connsiteX6" fmla="*/ 1057275 w 1326463"/>
                <a:gd name="connsiteY6" fmla="*/ 276331 h 1715121"/>
                <a:gd name="connsiteX7" fmla="*/ 1076325 w 1326463"/>
                <a:gd name="connsiteY7" fmla="*/ 304906 h 1715121"/>
                <a:gd name="connsiteX8" fmla="*/ 1143000 w 1326463"/>
                <a:gd name="connsiteY8" fmla="*/ 362056 h 1715121"/>
                <a:gd name="connsiteX9" fmla="*/ 1181100 w 1326463"/>
                <a:gd name="connsiteY9" fmla="*/ 400156 h 1715121"/>
                <a:gd name="connsiteX10" fmla="*/ 1219200 w 1326463"/>
                <a:gd name="connsiteY10" fmla="*/ 438256 h 1715121"/>
                <a:gd name="connsiteX11" fmla="*/ 1247775 w 1326463"/>
                <a:gd name="connsiteY11" fmla="*/ 533506 h 1715121"/>
                <a:gd name="connsiteX12" fmla="*/ 1257300 w 1326463"/>
                <a:gd name="connsiteY12" fmla="*/ 562081 h 1715121"/>
                <a:gd name="connsiteX13" fmla="*/ 1276350 w 1326463"/>
                <a:gd name="connsiteY13" fmla="*/ 657331 h 1715121"/>
                <a:gd name="connsiteX14" fmla="*/ 1295400 w 1326463"/>
                <a:gd name="connsiteY14" fmla="*/ 724006 h 1715121"/>
                <a:gd name="connsiteX15" fmla="*/ 1314450 w 1326463"/>
                <a:gd name="connsiteY15" fmla="*/ 781156 h 1715121"/>
                <a:gd name="connsiteX16" fmla="*/ 1314450 w 1326463"/>
                <a:gd name="connsiteY16" fmla="*/ 1124056 h 1715121"/>
                <a:gd name="connsiteX17" fmla="*/ 1295400 w 1326463"/>
                <a:gd name="connsiteY17" fmla="*/ 1181206 h 1715121"/>
                <a:gd name="connsiteX18" fmla="*/ 1285875 w 1326463"/>
                <a:gd name="connsiteY18" fmla="*/ 1219306 h 1715121"/>
                <a:gd name="connsiteX19" fmla="*/ 1257300 w 1326463"/>
                <a:gd name="connsiteY19" fmla="*/ 1257406 h 1715121"/>
                <a:gd name="connsiteX20" fmla="*/ 1247775 w 1326463"/>
                <a:gd name="connsiteY20" fmla="*/ 1295506 h 1715121"/>
                <a:gd name="connsiteX21" fmla="*/ 1200150 w 1326463"/>
                <a:gd name="connsiteY21" fmla="*/ 1371706 h 1715121"/>
                <a:gd name="connsiteX22" fmla="*/ 1181100 w 1326463"/>
                <a:gd name="connsiteY22" fmla="*/ 1428856 h 1715121"/>
                <a:gd name="connsiteX23" fmla="*/ 1171575 w 1326463"/>
                <a:gd name="connsiteY23" fmla="*/ 1457431 h 1715121"/>
                <a:gd name="connsiteX24" fmla="*/ 1143000 w 1326463"/>
                <a:gd name="connsiteY24" fmla="*/ 1486006 h 1715121"/>
                <a:gd name="connsiteX25" fmla="*/ 1114425 w 1326463"/>
                <a:gd name="connsiteY25" fmla="*/ 1505056 h 1715121"/>
                <a:gd name="connsiteX26" fmla="*/ 1085850 w 1326463"/>
                <a:gd name="connsiteY26" fmla="*/ 1514581 h 1715121"/>
                <a:gd name="connsiteX27" fmla="*/ 1028700 w 1326463"/>
                <a:gd name="connsiteY27" fmla="*/ 1562206 h 1715121"/>
                <a:gd name="connsiteX28" fmla="*/ 971550 w 1326463"/>
                <a:gd name="connsiteY28" fmla="*/ 1581256 h 1715121"/>
                <a:gd name="connsiteX29" fmla="*/ 933450 w 1326463"/>
                <a:gd name="connsiteY29" fmla="*/ 1609831 h 1715121"/>
                <a:gd name="connsiteX30" fmla="*/ 876300 w 1326463"/>
                <a:gd name="connsiteY30" fmla="*/ 1628881 h 1715121"/>
                <a:gd name="connsiteX31" fmla="*/ 847725 w 1326463"/>
                <a:gd name="connsiteY31" fmla="*/ 1647931 h 1715121"/>
                <a:gd name="connsiteX32" fmla="*/ 600075 w 1326463"/>
                <a:gd name="connsiteY32" fmla="*/ 1695556 h 1715121"/>
                <a:gd name="connsiteX33" fmla="*/ 561975 w 1326463"/>
                <a:gd name="connsiteY33" fmla="*/ 1705081 h 1715121"/>
                <a:gd name="connsiteX34" fmla="*/ 209550 w 1326463"/>
                <a:gd name="connsiteY34" fmla="*/ 1705081 h 1715121"/>
                <a:gd name="connsiteX35" fmla="*/ 114300 w 1326463"/>
                <a:gd name="connsiteY35" fmla="*/ 1628881 h 1715121"/>
                <a:gd name="connsiteX36" fmla="*/ 114300 w 1326463"/>
                <a:gd name="connsiteY36" fmla="*/ 1628881 h 1715121"/>
                <a:gd name="connsiteX37" fmla="*/ 57150 w 1326463"/>
                <a:gd name="connsiteY37" fmla="*/ 1581256 h 1715121"/>
                <a:gd name="connsiteX38" fmla="*/ 19050 w 1326463"/>
                <a:gd name="connsiteY38" fmla="*/ 1524106 h 1715121"/>
                <a:gd name="connsiteX39" fmla="*/ 0 w 1326463"/>
                <a:gd name="connsiteY39" fmla="*/ 1466956 h 1715121"/>
                <a:gd name="connsiteX40" fmla="*/ 9525 w 1326463"/>
                <a:gd name="connsiteY40" fmla="*/ 1409806 h 1715121"/>
                <a:gd name="connsiteX41" fmla="*/ 28575 w 1326463"/>
                <a:gd name="connsiteY41" fmla="*/ 1352656 h 1715121"/>
                <a:gd name="connsiteX42" fmla="*/ 38100 w 1326463"/>
                <a:gd name="connsiteY42" fmla="*/ 1324081 h 1715121"/>
                <a:gd name="connsiteX43" fmla="*/ 47625 w 1326463"/>
                <a:gd name="connsiteY43" fmla="*/ 1276456 h 1715121"/>
                <a:gd name="connsiteX44" fmla="*/ 114300 w 1326463"/>
                <a:gd name="connsiteY44" fmla="*/ 1238356 h 1715121"/>
                <a:gd name="connsiteX45" fmla="*/ 171450 w 1326463"/>
                <a:gd name="connsiteY45" fmla="*/ 1219306 h 1715121"/>
                <a:gd name="connsiteX46" fmla="*/ 247650 w 1326463"/>
                <a:gd name="connsiteY46" fmla="*/ 1200256 h 1715121"/>
                <a:gd name="connsiteX47" fmla="*/ 333375 w 1326463"/>
                <a:gd name="connsiteY47" fmla="*/ 1152631 h 1715121"/>
                <a:gd name="connsiteX48" fmla="*/ 381000 w 1326463"/>
                <a:gd name="connsiteY48" fmla="*/ 1143106 h 1715121"/>
                <a:gd name="connsiteX49" fmla="*/ 438150 w 1326463"/>
                <a:gd name="connsiteY49" fmla="*/ 1105006 h 1715121"/>
                <a:gd name="connsiteX50" fmla="*/ 466725 w 1326463"/>
                <a:gd name="connsiteY50" fmla="*/ 1085956 h 1715121"/>
                <a:gd name="connsiteX51" fmla="*/ 523875 w 1326463"/>
                <a:gd name="connsiteY51" fmla="*/ 1038331 h 1715121"/>
                <a:gd name="connsiteX52" fmla="*/ 542925 w 1326463"/>
                <a:gd name="connsiteY52" fmla="*/ 1009756 h 1715121"/>
                <a:gd name="connsiteX53" fmla="*/ 571500 w 1326463"/>
                <a:gd name="connsiteY53" fmla="*/ 990706 h 1715121"/>
                <a:gd name="connsiteX54" fmla="*/ 581025 w 1326463"/>
                <a:gd name="connsiteY54" fmla="*/ 952606 h 1715121"/>
                <a:gd name="connsiteX55" fmla="*/ 609600 w 1326463"/>
                <a:gd name="connsiteY55" fmla="*/ 885931 h 1715121"/>
                <a:gd name="connsiteX56" fmla="*/ 609600 w 1326463"/>
                <a:gd name="connsiteY56" fmla="*/ 676381 h 1715121"/>
                <a:gd name="connsiteX57" fmla="*/ 628650 w 1326463"/>
                <a:gd name="connsiteY57" fmla="*/ 476356 h 1715121"/>
                <a:gd name="connsiteX58" fmla="*/ 638175 w 1326463"/>
                <a:gd name="connsiteY58" fmla="*/ 447781 h 1715121"/>
                <a:gd name="connsiteX59" fmla="*/ 657225 w 1326463"/>
                <a:gd name="connsiteY59" fmla="*/ 381106 h 1715121"/>
                <a:gd name="connsiteX60" fmla="*/ 676275 w 1326463"/>
                <a:gd name="connsiteY60" fmla="*/ 352531 h 1715121"/>
                <a:gd name="connsiteX61" fmla="*/ 704850 w 1326463"/>
                <a:gd name="connsiteY61" fmla="*/ 295381 h 1715121"/>
                <a:gd name="connsiteX62" fmla="*/ 714375 w 1326463"/>
                <a:gd name="connsiteY62" fmla="*/ 257281 h 1715121"/>
                <a:gd name="connsiteX63" fmla="*/ 733425 w 1326463"/>
                <a:gd name="connsiteY63" fmla="*/ 200131 h 1715121"/>
                <a:gd name="connsiteX64" fmla="*/ 742950 w 1326463"/>
                <a:gd name="connsiteY64" fmla="*/ 66781 h 1715121"/>
                <a:gd name="connsiteX65" fmla="*/ 752475 w 1326463"/>
                <a:gd name="connsiteY65" fmla="*/ 38206 h 1715121"/>
                <a:gd name="connsiteX66" fmla="*/ 762000 w 1326463"/>
                <a:gd name="connsiteY66" fmla="*/ 106 h 17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26463" h="1715121">
                  <a:moveTo>
                    <a:pt x="762000" y="106"/>
                  </a:moveTo>
                  <a:cubicBezTo>
                    <a:pt x="771525" y="-1482"/>
                    <a:pt x="797240" y="14920"/>
                    <a:pt x="809625" y="28681"/>
                  </a:cubicBezTo>
                  <a:cubicBezTo>
                    <a:pt x="916338" y="147251"/>
                    <a:pt x="798282" y="62394"/>
                    <a:pt x="876300" y="114406"/>
                  </a:cubicBezTo>
                  <a:cubicBezTo>
                    <a:pt x="889000" y="133456"/>
                    <a:pt x="895350" y="158856"/>
                    <a:pt x="914400" y="171556"/>
                  </a:cubicBezTo>
                  <a:cubicBezTo>
                    <a:pt x="985346" y="218854"/>
                    <a:pt x="898211" y="158065"/>
                    <a:pt x="971550" y="219181"/>
                  </a:cubicBezTo>
                  <a:cubicBezTo>
                    <a:pt x="980344" y="226510"/>
                    <a:pt x="991331" y="230902"/>
                    <a:pt x="1000125" y="238231"/>
                  </a:cubicBezTo>
                  <a:cubicBezTo>
                    <a:pt x="1047691" y="277869"/>
                    <a:pt x="1007057" y="259592"/>
                    <a:pt x="1057275" y="276331"/>
                  </a:cubicBezTo>
                  <a:cubicBezTo>
                    <a:pt x="1063625" y="285856"/>
                    <a:pt x="1068875" y="296214"/>
                    <a:pt x="1076325" y="304906"/>
                  </a:cubicBezTo>
                  <a:cubicBezTo>
                    <a:pt x="1107121" y="340835"/>
                    <a:pt x="1109295" y="339586"/>
                    <a:pt x="1143000" y="362056"/>
                  </a:cubicBezTo>
                  <a:cubicBezTo>
                    <a:pt x="1168400" y="438256"/>
                    <a:pt x="1130300" y="349356"/>
                    <a:pt x="1181100" y="400156"/>
                  </a:cubicBezTo>
                  <a:cubicBezTo>
                    <a:pt x="1231900" y="450956"/>
                    <a:pt x="1143000" y="412856"/>
                    <a:pt x="1219200" y="438256"/>
                  </a:cubicBezTo>
                  <a:cubicBezTo>
                    <a:pt x="1233595" y="495837"/>
                    <a:pt x="1224585" y="463937"/>
                    <a:pt x="1247775" y="533506"/>
                  </a:cubicBezTo>
                  <a:cubicBezTo>
                    <a:pt x="1250950" y="543031"/>
                    <a:pt x="1255331" y="552236"/>
                    <a:pt x="1257300" y="562081"/>
                  </a:cubicBezTo>
                  <a:cubicBezTo>
                    <a:pt x="1263650" y="593831"/>
                    <a:pt x="1266111" y="626614"/>
                    <a:pt x="1276350" y="657331"/>
                  </a:cubicBezTo>
                  <a:cubicBezTo>
                    <a:pt x="1308361" y="753363"/>
                    <a:pt x="1259520" y="604405"/>
                    <a:pt x="1295400" y="724006"/>
                  </a:cubicBezTo>
                  <a:cubicBezTo>
                    <a:pt x="1301170" y="743240"/>
                    <a:pt x="1314450" y="781156"/>
                    <a:pt x="1314450" y="781156"/>
                  </a:cubicBezTo>
                  <a:cubicBezTo>
                    <a:pt x="1327851" y="928564"/>
                    <a:pt x="1332889" y="933523"/>
                    <a:pt x="1314450" y="1124056"/>
                  </a:cubicBezTo>
                  <a:cubicBezTo>
                    <a:pt x="1312516" y="1144043"/>
                    <a:pt x="1300270" y="1161725"/>
                    <a:pt x="1295400" y="1181206"/>
                  </a:cubicBezTo>
                  <a:cubicBezTo>
                    <a:pt x="1292225" y="1193906"/>
                    <a:pt x="1291729" y="1207597"/>
                    <a:pt x="1285875" y="1219306"/>
                  </a:cubicBezTo>
                  <a:cubicBezTo>
                    <a:pt x="1278775" y="1233505"/>
                    <a:pt x="1266825" y="1244706"/>
                    <a:pt x="1257300" y="1257406"/>
                  </a:cubicBezTo>
                  <a:cubicBezTo>
                    <a:pt x="1254125" y="1270106"/>
                    <a:pt x="1253629" y="1283797"/>
                    <a:pt x="1247775" y="1295506"/>
                  </a:cubicBezTo>
                  <a:cubicBezTo>
                    <a:pt x="1190457" y="1410141"/>
                    <a:pt x="1244388" y="1261112"/>
                    <a:pt x="1200150" y="1371706"/>
                  </a:cubicBezTo>
                  <a:cubicBezTo>
                    <a:pt x="1192692" y="1390350"/>
                    <a:pt x="1187450" y="1409806"/>
                    <a:pt x="1181100" y="1428856"/>
                  </a:cubicBezTo>
                  <a:cubicBezTo>
                    <a:pt x="1177925" y="1438381"/>
                    <a:pt x="1178675" y="1450331"/>
                    <a:pt x="1171575" y="1457431"/>
                  </a:cubicBezTo>
                  <a:cubicBezTo>
                    <a:pt x="1162050" y="1466956"/>
                    <a:pt x="1153348" y="1477382"/>
                    <a:pt x="1143000" y="1486006"/>
                  </a:cubicBezTo>
                  <a:cubicBezTo>
                    <a:pt x="1134206" y="1493335"/>
                    <a:pt x="1124664" y="1499936"/>
                    <a:pt x="1114425" y="1505056"/>
                  </a:cubicBezTo>
                  <a:cubicBezTo>
                    <a:pt x="1105445" y="1509546"/>
                    <a:pt x="1095375" y="1511406"/>
                    <a:pt x="1085850" y="1514581"/>
                  </a:cubicBezTo>
                  <a:cubicBezTo>
                    <a:pt x="1067905" y="1532526"/>
                    <a:pt x="1052570" y="1551597"/>
                    <a:pt x="1028700" y="1562206"/>
                  </a:cubicBezTo>
                  <a:cubicBezTo>
                    <a:pt x="1010350" y="1570361"/>
                    <a:pt x="990600" y="1574906"/>
                    <a:pt x="971550" y="1581256"/>
                  </a:cubicBezTo>
                  <a:cubicBezTo>
                    <a:pt x="958850" y="1590781"/>
                    <a:pt x="947649" y="1602731"/>
                    <a:pt x="933450" y="1609831"/>
                  </a:cubicBezTo>
                  <a:cubicBezTo>
                    <a:pt x="915489" y="1618811"/>
                    <a:pt x="893008" y="1617742"/>
                    <a:pt x="876300" y="1628881"/>
                  </a:cubicBezTo>
                  <a:cubicBezTo>
                    <a:pt x="866775" y="1635231"/>
                    <a:pt x="857964" y="1642811"/>
                    <a:pt x="847725" y="1647931"/>
                  </a:cubicBezTo>
                  <a:cubicBezTo>
                    <a:pt x="771479" y="1686054"/>
                    <a:pt x="682974" y="1688020"/>
                    <a:pt x="600075" y="1695556"/>
                  </a:cubicBezTo>
                  <a:cubicBezTo>
                    <a:pt x="587375" y="1698731"/>
                    <a:pt x="574951" y="1703351"/>
                    <a:pt x="561975" y="1705081"/>
                  </a:cubicBezTo>
                  <a:cubicBezTo>
                    <a:pt x="421119" y="1723862"/>
                    <a:pt x="383433" y="1711769"/>
                    <a:pt x="209550" y="1705081"/>
                  </a:cubicBezTo>
                  <a:cubicBezTo>
                    <a:pt x="130680" y="1678791"/>
                    <a:pt x="163539" y="1702739"/>
                    <a:pt x="114300" y="1628881"/>
                  </a:cubicBezTo>
                  <a:lnTo>
                    <a:pt x="114300" y="1628881"/>
                  </a:lnTo>
                  <a:cubicBezTo>
                    <a:pt x="88900" y="1611948"/>
                    <a:pt x="76895" y="1606643"/>
                    <a:pt x="57150" y="1581256"/>
                  </a:cubicBezTo>
                  <a:cubicBezTo>
                    <a:pt x="43094" y="1563184"/>
                    <a:pt x="26290" y="1545826"/>
                    <a:pt x="19050" y="1524106"/>
                  </a:cubicBezTo>
                  <a:lnTo>
                    <a:pt x="0" y="1466956"/>
                  </a:lnTo>
                  <a:cubicBezTo>
                    <a:pt x="3175" y="1447906"/>
                    <a:pt x="4841" y="1428542"/>
                    <a:pt x="9525" y="1409806"/>
                  </a:cubicBezTo>
                  <a:cubicBezTo>
                    <a:pt x="14395" y="1390325"/>
                    <a:pt x="22225" y="1371706"/>
                    <a:pt x="28575" y="1352656"/>
                  </a:cubicBezTo>
                  <a:cubicBezTo>
                    <a:pt x="31750" y="1343131"/>
                    <a:pt x="36131" y="1333926"/>
                    <a:pt x="38100" y="1324081"/>
                  </a:cubicBezTo>
                  <a:cubicBezTo>
                    <a:pt x="41275" y="1308206"/>
                    <a:pt x="39593" y="1290512"/>
                    <a:pt x="47625" y="1276456"/>
                  </a:cubicBezTo>
                  <a:cubicBezTo>
                    <a:pt x="52716" y="1267546"/>
                    <a:pt x="109743" y="1240179"/>
                    <a:pt x="114300" y="1238356"/>
                  </a:cubicBezTo>
                  <a:cubicBezTo>
                    <a:pt x="132944" y="1230898"/>
                    <a:pt x="151759" y="1223244"/>
                    <a:pt x="171450" y="1219306"/>
                  </a:cubicBezTo>
                  <a:cubicBezTo>
                    <a:pt x="184645" y="1216667"/>
                    <a:pt x="231175" y="1209409"/>
                    <a:pt x="247650" y="1200256"/>
                  </a:cubicBezTo>
                  <a:cubicBezTo>
                    <a:pt x="305694" y="1168009"/>
                    <a:pt x="286351" y="1164387"/>
                    <a:pt x="333375" y="1152631"/>
                  </a:cubicBezTo>
                  <a:cubicBezTo>
                    <a:pt x="349081" y="1148704"/>
                    <a:pt x="365125" y="1146281"/>
                    <a:pt x="381000" y="1143106"/>
                  </a:cubicBezTo>
                  <a:lnTo>
                    <a:pt x="438150" y="1105006"/>
                  </a:lnTo>
                  <a:cubicBezTo>
                    <a:pt x="447675" y="1098656"/>
                    <a:pt x="458630" y="1094051"/>
                    <a:pt x="466725" y="1085956"/>
                  </a:cubicBezTo>
                  <a:cubicBezTo>
                    <a:pt x="503395" y="1049286"/>
                    <a:pt x="484092" y="1064853"/>
                    <a:pt x="523875" y="1038331"/>
                  </a:cubicBezTo>
                  <a:cubicBezTo>
                    <a:pt x="530225" y="1028806"/>
                    <a:pt x="534830" y="1017851"/>
                    <a:pt x="542925" y="1009756"/>
                  </a:cubicBezTo>
                  <a:cubicBezTo>
                    <a:pt x="551020" y="1001661"/>
                    <a:pt x="565150" y="1000231"/>
                    <a:pt x="571500" y="990706"/>
                  </a:cubicBezTo>
                  <a:cubicBezTo>
                    <a:pt x="578762" y="979814"/>
                    <a:pt x="577429" y="965193"/>
                    <a:pt x="581025" y="952606"/>
                  </a:cubicBezTo>
                  <a:cubicBezTo>
                    <a:pt x="590368" y="919904"/>
                    <a:pt x="592667" y="919798"/>
                    <a:pt x="609600" y="885931"/>
                  </a:cubicBezTo>
                  <a:cubicBezTo>
                    <a:pt x="631564" y="754147"/>
                    <a:pt x="609600" y="912434"/>
                    <a:pt x="609600" y="676381"/>
                  </a:cubicBezTo>
                  <a:cubicBezTo>
                    <a:pt x="609600" y="639092"/>
                    <a:pt x="618427" y="527470"/>
                    <a:pt x="628650" y="476356"/>
                  </a:cubicBezTo>
                  <a:cubicBezTo>
                    <a:pt x="630619" y="466511"/>
                    <a:pt x="635417" y="457435"/>
                    <a:pt x="638175" y="447781"/>
                  </a:cubicBezTo>
                  <a:cubicBezTo>
                    <a:pt x="642244" y="433539"/>
                    <a:pt x="649612" y="396331"/>
                    <a:pt x="657225" y="381106"/>
                  </a:cubicBezTo>
                  <a:cubicBezTo>
                    <a:pt x="662345" y="370867"/>
                    <a:pt x="671155" y="362770"/>
                    <a:pt x="676275" y="352531"/>
                  </a:cubicBezTo>
                  <a:cubicBezTo>
                    <a:pt x="715710" y="273661"/>
                    <a:pt x="650255" y="377273"/>
                    <a:pt x="704850" y="295381"/>
                  </a:cubicBezTo>
                  <a:cubicBezTo>
                    <a:pt x="708025" y="282681"/>
                    <a:pt x="710613" y="269820"/>
                    <a:pt x="714375" y="257281"/>
                  </a:cubicBezTo>
                  <a:cubicBezTo>
                    <a:pt x="720145" y="238047"/>
                    <a:pt x="733425" y="200131"/>
                    <a:pt x="733425" y="200131"/>
                  </a:cubicBezTo>
                  <a:cubicBezTo>
                    <a:pt x="736600" y="155681"/>
                    <a:pt x="737743" y="111039"/>
                    <a:pt x="742950" y="66781"/>
                  </a:cubicBezTo>
                  <a:cubicBezTo>
                    <a:pt x="744123" y="56810"/>
                    <a:pt x="745375" y="45306"/>
                    <a:pt x="752475" y="38206"/>
                  </a:cubicBezTo>
                  <a:cubicBezTo>
                    <a:pt x="759575" y="31106"/>
                    <a:pt x="752475" y="1694"/>
                    <a:pt x="762000" y="106"/>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14" name="Freeform 413"/>
            <p:cNvSpPr/>
            <p:nvPr/>
          </p:nvSpPr>
          <p:spPr>
            <a:xfrm>
              <a:off x="3077884" y="5095875"/>
              <a:ext cx="1640894" cy="1393654"/>
            </a:xfrm>
            <a:custGeom>
              <a:avLst/>
              <a:gdLst>
                <a:gd name="connsiteX0" fmla="*/ 1458409 w 1640894"/>
                <a:gd name="connsiteY0" fmla="*/ 400050 h 1393654"/>
                <a:gd name="connsiteX1" fmla="*/ 1382209 w 1640894"/>
                <a:gd name="connsiteY1" fmla="*/ 333375 h 1393654"/>
                <a:gd name="connsiteX2" fmla="*/ 1306009 w 1640894"/>
                <a:gd name="connsiteY2" fmla="*/ 257175 h 1393654"/>
                <a:gd name="connsiteX3" fmla="*/ 1267909 w 1640894"/>
                <a:gd name="connsiteY3" fmla="*/ 209550 h 1393654"/>
                <a:gd name="connsiteX4" fmla="*/ 1239334 w 1640894"/>
                <a:gd name="connsiteY4" fmla="*/ 190500 h 1393654"/>
                <a:gd name="connsiteX5" fmla="*/ 1220284 w 1640894"/>
                <a:gd name="connsiteY5" fmla="*/ 161925 h 1393654"/>
                <a:gd name="connsiteX6" fmla="*/ 1191709 w 1640894"/>
                <a:gd name="connsiteY6" fmla="*/ 142875 h 1393654"/>
                <a:gd name="connsiteX7" fmla="*/ 1134559 w 1640894"/>
                <a:gd name="connsiteY7" fmla="*/ 123825 h 1393654"/>
                <a:gd name="connsiteX8" fmla="*/ 991684 w 1640894"/>
                <a:gd name="connsiteY8" fmla="*/ 142875 h 1393654"/>
                <a:gd name="connsiteX9" fmla="*/ 915484 w 1640894"/>
                <a:gd name="connsiteY9" fmla="*/ 161925 h 1393654"/>
                <a:gd name="connsiteX10" fmla="*/ 791659 w 1640894"/>
                <a:gd name="connsiteY10" fmla="*/ 180975 h 1393654"/>
                <a:gd name="connsiteX11" fmla="*/ 753559 w 1640894"/>
                <a:gd name="connsiteY11" fmla="*/ 171450 h 1393654"/>
                <a:gd name="connsiteX12" fmla="*/ 696409 w 1640894"/>
                <a:gd name="connsiteY12" fmla="*/ 133350 h 1393654"/>
                <a:gd name="connsiteX13" fmla="*/ 629734 w 1640894"/>
                <a:gd name="connsiteY13" fmla="*/ 114300 h 1393654"/>
                <a:gd name="connsiteX14" fmla="*/ 544009 w 1640894"/>
                <a:gd name="connsiteY14" fmla="*/ 57150 h 1393654"/>
                <a:gd name="connsiteX15" fmla="*/ 515434 w 1640894"/>
                <a:gd name="connsiteY15" fmla="*/ 38100 h 1393654"/>
                <a:gd name="connsiteX16" fmla="*/ 486859 w 1640894"/>
                <a:gd name="connsiteY16" fmla="*/ 28575 h 1393654"/>
                <a:gd name="connsiteX17" fmla="*/ 429709 w 1640894"/>
                <a:gd name="connsiteY17" fmla="*/ 0 h 1393654"/>
                <a:gd name="connsiteX18" fmla="*/ 391609 w 1640894"/>
                <a:gd name="connsiteY18" fmla="*/ 19050 h 1393654"/>
                <a:gd name="connsiteX19" fmla="*/ 343984 w 1640894"/>
                <a:gd name="connsiteY19" fmla="*/ 76200 h 1393654"/>
                <a:gd name="connsiteX20" fmla="*/ 324934 w 1640894"/>
                <a:gd name="connsiteY20" fmla="*/ 133350 h 1393654"/>
                <a:gd name="connsiteX21" fmla="*/ 315409 w 1640894"/>
                <a:gd name="connsiteY21" fmla="*/ 161925 h 1393654"/>
                <a:gd name="connsiteX22" fmla="*/ 286834 w 1640894"/>
                <a:gd name="connsiteY22" fmla="*/ 352425 h 1393654"/>
                <a:gd name="connsiteX23" fmla="*/ 248734 w 1640894"/>
                <a:gd name="connsiteY23" fmla="*/ 409575 h 1393654"/>
                <a:gd name="connsiteX24" fmla="*/ 191584 w 1640894"/>
                <a:gd name="connsiteY24" fmla="*/ 447675 h 1393654"/>
                <a:gd name="connsiteX25" fmla="*/ 134434 w 1640894"/>
                <a:gd name="connsiteY25" fmla="*/ 485775 h 1393654"/>
                <a:gd name="connsiteX26" fmla="*/ 115384 w 1640894"/>
                <a:gd name="connsiteY26" fmla="*/ 514350 h 1393654"/>
                <a:gd name="connsiteX27" fmla="*/ 96334 w 1640894"/>
                <a:gd name="connsiteY27" fmla="*/ 571500 h 1393654"/>
                <a:gd name="connsiteX28" fmla="*/ 58234 w 1640894"/>
                <a:gd name="connsiteY28" fmla="*/ 771525 h 1393654"/>
                <a:gd name="connsiteX29" fmla="*/ 29659 w 1640894"/>
                <a:gd name="connsiteY29" fmla="*/ 781050 h 1393654"/>
                <a:gd name="connsiteX30" fmla="*/ 10609 w 1640894"/>
                <a:gd name="connsiteY30" fmla="*/ 809625 h 1393654"/>
                <a:gd name="connsiteX31" fmla="*/ 10609 w 1640894"/>
                <a:gd name="connsiteY31" fmla="*/ 1009650 h 1393654"/>
                <a:gd name="connsiteX32" fmla="*/ 67759 w 1640894"/>
                <a:gd name="connsiteY32" fmla="*/ 1028700 h 1393654"/>
                <a:gd name="connsiteX33" fmla="*/ 124909 w 1640894"/>
                <a:gd name="connsiteY33" fmla="*/ 1057275 h 1393654"/>
                <a:gd name="connsiteX34" fmla="*/ 143959 w 1640894"/>
                <a:gd name="connsiteY34" fmla="*/ 1114425 h 1393654"/>
                <a:gd name="connsiteX35" fmla="*/ 182059 w 1640894"/>
                <a:gd name="connsiteY35" fmla="*/ 1190625 h 1393654"/>
                <a:gd name="connsiteX36" fmla="*/ 191584 w 1640894"/>
                <a:gd name="connsiteY36" fmla="*/ 1247775 h 1393654"/>
                <a:gd name="connsiteX37" fmla="*/ 210634 w 1640894"/>
                <a:gd name="connsiteY37" fmla="*/ 1276350 h 1393654"/>
                <a:gd name="connsiteX38" fmla="*/ 296359 w 1640894"/>
                <a:gd name="connsiteY38" fmla="*/ 1333500 h 1393654"/>
                <a:gd name="connsiteX39" fmla="*/ 601159 w 1640894"/>
                <a:gd name="connsiteY39" fmla="*/ 1362075 h 1393654"/>
                <a:gd name="connsiteX40" fmla="*/ 848809 w 1640894"/>
                <a:gd name="connsiteY40" fmla="*/ 1371600 h 1393654"/>
                <a:gd name="connsiteX41" fmla="*/ 1105984 w 1640894"/>
                <a:gd name="connsiteY41" fmla="*/ 1390650 h 1393654"/>
                <a:gd name="connsiteX42" fmla="*/ 1172659 w 1640894"/>
                <a:gd name="connsiteY42" fmla="*/ 1371600 h 1393654"/>
                <a:gd name="connsiteX43" fmla="*/ 1229809 w 1640894"/>
                <a:gd name="connsiteY43" fmla="*/ 1362075 h 1393654"/>
                <a:gd name="connsiteX44" fmla="*/ 1296484 w 1640894"/>
                <a:gd name="connsiteY44" fmla="*/ 1323975 h 1393654"/>
                <a:gd name="connsiteX45" fmla="*/ 1315534 w 1640894"/>
                <a:gd name="connsiteY45" fmla="*/ 1247775 h 1393654"/>
                <a:gd name="connsiteX46" fmla="*/ 1325059 w 1640894"/>
                <a:gd name="connsiteY46" fmla="*/ 1009650 h 1393654"/>
                <a:gd name="connsiteX47" fmla="*/ 1353634 w 1640894"/>
                <a:gd name="connsiteY47" fmla="*/ 990600 h 1393654"/>
                <a:gd name="connsiteX48" fmla="*/ 1410784 w 1640894"/>
                <a:gd name="connsiteY48" fmla="*/ 971550 h 1393654"/>
                <a:gd name="connsiteX49" fmla="*/ 1439359 w 1640894"/>
                <a:gd name="connsiteY49" fmla="*/ 962025 h 1393654"/>
                <a:gd name="connsiteX50" fmla="*/ 1496509 w 1640894"/>
                <a:gd name="connsiteY50" fmla="*/ 914400 h 1393654"/>
                <a:gd name="connsiteX51" fmla="*/ 1553659 w 1640894"/>
                <a:gd name="connsiteY51" fmla="*/ 876300 h 1393654"/>
                <a:gd name="connsiteX52" fmla="*/ 1620334 w 1640894"/>
                <a:gd name="connsiteY52" fmla="*/ 809625 h 1393654"/>
                <a:gd name="connsiteX53" fmla="*/ 1639384 w 1640894"/>
                <a:gd name="connsiteY53" fmla="*/ 781050 h 1393654"/>
                <a:gd name="connsiteX54" fmla="*/ 1610809 w 1640894"/>
                <a:gd name="connsiteY54" fmla="*/ 638175 h 1393654"/>
                <a:gd name="connsiteX55" fmla="*/ 1572709 w 1640894"/>
                <a:gd name="connsiteY55" fmla="*/ 619125 h 1393654"/>
                <a:gd name="connsiteX56" fmla="*/ 1515559 w 1640894"/>
                <a:gd name="connsiteY56" fmla="*/ 581025 h 1393654"/>
                <a:gd name="connsiteX57" fmla="*/ 1506034 w 1640894"/>
                <a:gd name="connsiteY57" fmla="*/ 552450 h 1393654"/>
                <a:gd name="connsiteX58" fmla="*/ 1467934 w 1640894"/>
                <a:gd name="connsiteY58" fmla="*/ 409575 h 1393654"/>
                <a:gd name="connsiteX59" fmla="*/ 1458409 w 1640894"/>
                <a:gd name="connsiteY59" fmla="*/ 400050 h 139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640894" h="1393654">
                  <a:moveTo>
                    <a:pt x="1458409" y="400050"/>
                  </a:moveTo>
                  <a:cubicBezTo>
                    <a:pt x="1444121" y="387350"/>
                    <a:pt x="1399894" y="356113"/>
                    <a:pt x="1382209" y="333375"/>
                  </a:cubicBezTo>
                  <a:cubicBezTo>
                    <a:pt x="1323694" y="258141"/>
                    <a:pt x="1372363" y="290352"/>
                    <a:pt x="1306009" y="257175"/>
                  </a:cubicBezTo>
                  <a:cubicBezTo>
                    <a:pt x="1293309" y="241300"/>
                    <a:pt x="1282284" y="223925"/>
                    <a:pt x="1267909" y="209550"/>
                  </a:cubicBezTo>
                  <a:cubicBezTo>
                    <a:pt x="1259814" y="201455"/>
                    <a:pt x="1247429" y="198595"/>
                    <a:pt x="1239334" y="190500"/>
                  </a:cubicBezTo>
                  <a:cubicBezTo>
                    <a:pt x="1231239" y="182405"/>
                    <a:pt x="1228379" y="170020"/>
                    <a:pt x="1220284" y="161925"/>
                  </a:cubicBezTo>
                  <a:cubicBezTo>
                    <a:pt x="1212189" y="153830"/>
                    <a:pt x="1202170" y="147524"/>
                    <a:pt x="1191709" y="142875"/>
                  </a:cubicBezTo>
                  <a:cubicBezTo>
                    <a:pt x="1173359" y="134720"/>
                    <a:pt x="1134559" y="123825"/>
                    <a:pt x="1134559" y="123825"/>
                  </a:cubicBezTo>
                  <a:cubicBezTo>
                    <a:pt x="1056917" y="132452"/>
                    <a:pt x="1058870" y="130659"/>
                    <a:pt x="991684" y="142875"/>
                  </a:cubicBezTo>
                  <a:cubicBezTo>
                    <a:pt x="862956" y="166280"/>
                    <a:pt x="1003610" y="139894"/>
                    <a:pt x="915484" y="161925"/>
                  </a:cubicBezTo>
                  <a:cubicBezTo>
                    <a:pt x="871849" y="172834"/>
                    <a:pt x="837928" y="175191"/>
                    <a:pt x="791659" y="180975"/>
                  </a:cubicBezTo>
                  <a:cubicBezTo>
                    <a:pt x="778959" y="177800"/>
                    <a:pt x="765268" y="177304"/>
                    <a:pt x="753559" y="171450"/>
                  </a:cubicBezTo>
                  <a:cubicBezTo>
                    <a:pt x="733081" y="161211"/>
                    <a:pt x="718129" y="140590"/>
                    <a:pt x="696409" y="133350"/>
                  </a:cubicBezTo>
                  <a:cubicBezTo>
                    <a:pt x="655415" y="119685"/>
                    <a:pt x="677574" y="126260"/>
                    <a:pt x="629734" y="114300"/>
                  </a:cubicBezTo>
                  <a:lnTo>
                    <a:pt x="544009" y="57150"/>
                  </a:lnTo>
                  <a:cubicBezTo>
                    <a:pt x="534484" y="50800"/>
                    <a:pt x="526294" y="41720"/>
                    <a:pt x="515434" y="38100"/>
                  </a:cubicBezTo>
                  <a:cubicBezTo>
                    <a:pt x="505909" y="34925"/>
                    <a:pt x="495839" y="33065"/>
                    <a:pt x="486859" y="28575"/>
                  </a:cubicBezTo>
                  <a:cubicBezTo>
                    <a:pt x="413001" y="-8354"/>
                    <a:pt x="501533" y="23941"/>
                    <a:pt x="429709" y="0"/>
                  </a:cubicBezTo>
                  <a:cubicBezTo>
                    <a:pt x="417009" y="6350"/>
                    <a:pt x="403163" y="10797"/>
                    <a:pt x="391609" y="19050"/>
                  </a:cubicBezTo>
                  <a:cubicBezTo>
                    <a:pt x="377003" y="29483"/>
                    <a:pt x="351756" y="58714"/>
                    <a:pt x="343984" y="76200"/>
                  </a:cubicBezTo>
                  <a:cubicBezTo>
                    <a:pt x="335829" y="94550"/>
                    <a:pt x="331284" y="114300"/>
                    <a:pt x="324934" y="133350"/>
                  </a:cubicBezTo>
                  <a:lnTo>
                    <a:pt x="315409" y="161925"/>
                  </a:lnTo>
                  <a:cubicBezTo>
                    <a:pt x="313279" y="191740"/>
                    <a:pt x="315999" y="308677"/>
                    <a:pt x="286834" y="352425"/>
                  </a:cubicBezTo>
                  <a:cubicBezTo>
                    <a:pt x="274134" y="371475"/>
                    <a:pt x="267784" y="396875"/>
                    <a:pt x="248734" y="409575"/>
                  </a:cubicBezTo>
                  <a:cubicBezTo>
                    <a:pt x="229684" y="422275"/>
                    <a:pt x="207773" y="431486"/>
                    <a:pt x="191584" y="447675"/>
                  </a:cubicBezTo>
                  <a:cubicBezTo>
                    <a:pt x="155909" y="483350"/>
                    <a:pt x="175788" y="471990"/>
                    <a:pt x="134434" y="485775"/>
                  </a:cubicBezTo>
                  <a:cubicBezTo>
                    <a:pt x="128084" y="495300"/>
                    <a:pt x="120033" y="503889"/>
                    <a:pt x="115384" y="514350"/>
                  </a:cubicBezTo>
                  <a:cubicBezTo>
                    <a:pt x="107229" y="532700"/>
                    <a:pt x="96334" y="571500"/>
                    <a:pt x="96334" y="571500"/>
                  </a:cubicBezTo>
                  <a:cubicBezTo>
                    <a:pt x="89955" y="692696"/>
                    <a:pt x="136362" y="732461"/>
                    <a:pt x="58234" y="771525"/>
                  </a:cubicBezTo>
                  <a:cubicBezTo>
                    <a:pt x="49254" y="776015"/>
                    <a:pt x="39184" y="777875"/>
                    <a:pt x="29659" y="781050"/>
                  </a:cubicBezTo>
                  <a:cubicBezTo>
                    <a:pt x="23309" y="790575"/>
                    <a:pt x="13898" y="798660"/>
                    <a:pt x="10609" y="809625"/>
                  </a:cubicBezTo>
                  <a:cubicBezTo>
                    <a:pt x="-3862" y="857862"/>
                    <a:pt x="-3207" y="978070"/>
                    <a:pt x="10609" y="1009650"/>
                  </a:cubicBezTo>
                  <a:cubicBezTo>
                    <a:pt x="18658" y="1028047"/>
                    <a:pt x="51051" y="1017561"/>
                    <a:pt x="67759" y="1028700"/>
                  </a:cubicBezTo>
                  <a:cubicBezTo>
                    <a:pt x="104688" y="1053319"/>
                    <a:pt x="85474" y="1044130"/>
                    <a:pt x="124909" y="1057275"/>
                  </a:cubicBezTo>
                  <a:cubicBezTo>
                    <a:pt x="131259" y="1076325"/>
                    <a:pt x="132820" y="1097717"/>
                    <a:pt x="143959" y="1114425"/>
                  </a:cubicBezTo>
                  <a:cubicBezTo>
                    <a:pt x="172493" y="1157226"/>
                    <a:pt x="158757" y="1132371"/>
                    <a:pt x="182059" y="1190625"/>
                  </a:cubicBezTo>
                  <a:cubicBezTo>
                    <a:pt x="185234" y="1209675"/>
                    <a:pt x="185477" y="1229453"/>
                    <a:pt x="191584" y="1247775"/>
                  </a:cubicBezTo>
                  <a:cubicBezTo>
                    <a:pt x="195204" y="1258635"/>
                    <a:pt x="203305" y="1267556"/>
                    <a:pt x="210634" y="1276350"/>
                  </a:cubicBezTo>
                  <a:cubicBezTo>
                    <a:pt x="232922" y="1303095"/>
                    <a:pt x="261415" y="1326511"/>
                    <a:pt x="296359" y="1333500"/>
                  </a:cubicBezTo>
                  <a:cubicBezTo>
                    <a:pt x="429877" y="1360204"/>
                    <a:pt x="443678" y="1355228"/>
                    <a:pt x="601159" y="1362075"/>
                  </a:cubicBezTo>
                  <a:lnTo>
                    <a:pt x="848809" y="1371600"/>
                  </a:lnTo>
                  <a:cubicBezTo>
                    <a:pt x="946549" y="1396035"/>
                    <a:pt x="936767" y="1396291"/>
                    <a:pt x="1105984" y="1390650"/>
                  </a:cubicBezTo>
                  <a:cubicBezTo>
                    <a:pt x="1129086" y="1389880"/>
                    <a:pt x="1150137" y="1376797"/>
                    <a:pt x="1172659" y="1371600"/>
                  </a:cubicBezTo>
                  <a:cubicBezTo>
                    <a:pt x="1191477" y="1367257"/>
                    <a:pt x="1210759" y="1365250"/>
                    <a:pt x="1229809" y="1362075"/>
                  </a:cubicBezTo>
                  <a:cubicBezTo>
                    <a:pt x="1239184" y="1357388"/>
                    <a:pt x="1287509" y="1335194"/>
                    <a:pt x="1296484" y="1323975"/>
                  </a:cubicBezTo>
                  <a:cubicBezTo>
                    <a:pt x="1304294" y="1314212"/>
                    <a:pt x="1315060" y="1250147"/>
                    <a:pt x="1315534" y="1247775"/>
                  </a:cubicBezTo>
                  <a:cubicBezTo>
                    <a:pt x="1318709" y="1168400"/>
                    <a:pt x="1313417" y="1088231"/>
                    <a:pt x="1325059" y="1009650"/>
                  </a:cubicBezTo>
                  <a:cubicBezTo>
                    <a:pt x="1326737" y="998326"/>
                    <a:pt x="1343173" y="995249"/>
                    <a:pt x="1353634" y="990600"/>
                  </a:cubicBezTo>
                  <a:cubicBezTo>
                    <a:pt x="1371984" y="982445"/>
                    <a:pt x="1391734" y="977900"/>
                    <a:pt x="1410784" y="971550"/>
                  </a:cubicBezTo>
                  <a:cubicBezTo>
                    <a:pt x="1420309" y="968375"/>
                    <a:pt x="1431005" y="967594"/>
                    <a:pt x="1439359" y="962025"/>
                  </a:cubicBezTo>
                  <a:cubicBezTo>
                    <a:pt x="1541469" y="893952"/>
                    <a:pt x="1386500" y="999963"/>
                    <a:pt x="1496509" y="914400"/>
                  </a:cubicBezTo>
                  <a:cubicBezTo>
                    <a:pt x="1514581" y="900344"/>
                    <a:pt x="1553659" y="876300"/>
                    <a:pt x="1553659" y="876300"/>
                  </a:cubicBezTo>
                  <a:cubicBezTo>
                    <a:pt x="1597328" y="810796"/>
                    <a:pt x="1570039" y="826390"/>
                    <a:pt x="1620334" y="809625"/>
                  </a:cubicBezTo>
                  <a:cubicBezTo>
                    <a:pt x="1626684" y="800100"/>
                    <a:pt x="1638623" y="792472"/>
                    <a:pt x="1639384" y="781050"/>
                  </a:cubicBezTo>
                  <a:cubicBezTo>
                    <a:pt x="1641111" y="755144"/>
                    <a:pt x="1647413" y="668678"/>
                    <a:pt x="1610809" y="638175"/>
                  </a:cubicBezTo>
                  <a:cubicBezTo>
                    <a:pt x="1599901" y="629085"/>
                    <a:pt x="1584885" y="626430"/>
                    <a:pt x="1572709" y="619125"/>
                  </a:cubicBezTo>
                  <a:cubicBezTo>
                    <a:pt x="1553076" y="607345"/>
                    <a:pt x="1515559" y="581025"/>
                    <a:pt x="1515559" y="581025"/>
                  </a:cubicBezTo>
                  <a:cubicBezTo>
                    <a:pt x="1512384" y="571500"/>
                    <a:pt x="1507279" y="562413"/>
                    <a:pt x="1506034" y="552450"/>
                  </a:cubicBezTo>
                  <a:cubicBezTo>
                    <a:pt x="1493760" y="454257"/>
                    <a:pt x="1531471" y="441343"/>
                    <a:pt x="1467934" y="409575"/>
                  </a:cubicBezTo>
                  <a:cubicBezTo>
                    <a:pt x="1465094" y="408155"/>
                    <a:pt x="1472697" y="412750"/>
                    <a:pt x="1458409" y="40005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15" name="TextBox 414"/>
            <p:cNvSpPr txBox="1"/>
            <p:nvPr/>
          </p:nvSpPr>
          <p:spPr>
            <a:xfrm>
              <a:off x="4673208" y="5289034"/>
              <a:ext cx="1364695" cy="427648"/>
            </a:xfrm>
            <a:prstGeom prst="rect">
              <a:avLst/>
            </a:prstGeom>
            <a:noFill/>
          </p:spPr>
          <p:txBody>
            <a:bodyPr wrap="square" rtlCol="0">
              <a:spAutoFit/>
            </a:bodyPr>
            <a:lstStyle/>
            <a:p>
              <a:r>
                <a:rPr lang="en-US" dirty="0"/>
                <a:t>Cluster 5</a:t>
              </a:r>
            </a:p>
          </p:txBody>
        </p:sp>
        <p:cxnSp>
          <p:nvCxnSpPr>
            <p:cNvPr id="416" name="Straight Arrow Connector 415"/>
            <p:cNvCxnSpPr>
              <a:stCxn id="411" idx="1"/>
            </p:cNvCxnSpPr>
            <p:nvPr/>
          </p:nvCxnSpPr>
          <p:spPr>
            <a:xfrm flipH="1" flipV="1">
              <a:off x="1511211" y="4770630"/>
              <a:ext cx="2332052" cy="1062479"/>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18" name="Rounded Rectangle 35"/>
          <p:cNvSpPr/>
          <p:nvPr/>
        </p:nvSpPr>
        <p:spPr>
          <a:xfrm>
            <a:off x="5292501" y="3626514"/>
            <a:ext cx="3140499" cy="237737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Increasing between-cluster SSE increases </a:t>
            </a:r>
            <a:r>
              <a:rPr lang="en-US" sz="2400" b="1" dirty="0">
                <a:solidFill>
                  <a:srgbClr val="FFFF00"/>
                </a:solidFill>
              </a:rPr>
              <a:t>separation </a:t>
            </a:r>
          </a:p>
          <a:p>
            <a:pPr algn="ctr"/>
            <a:r>
              <a:rPr lang="en-US" sz="2400" b="1" dirty="0">
                <a:solidFill>
                  <a:schemeClr val="bg1"/>
                </a:solidFill>
              </a:rPr>
              <a:t>(we want that)</a:t>
            </a:r>
            <a:endParaRPr lang="en-US" sz="2400" dirty="0"/>
          </a:p>
        </p:txBody>
      </p:sp>
    </p:spTree>
    <p:extLst>
      <p:ext uri="{BB962C8B-B14F-4D97-AF65-F5344CB8AC3E}">
        <p14:creationId xmlns:p14="http://schemas.microsoft.com/office/powerpoint/2010/main" val="15970554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Trade-off: Cohesion versus Separation</a:t>
            </a:r>
          </a:p>
        </p:txBody>
      </p:sp>
      <p:sp>
        <p:nvSpPr>
          <p:cNvPr id="3" name="Content Placeholder 2"/>
          <p:cNvSpPr>
            <a:spLocks noGrp="1"/>
          </p:cNvSpPr>
          <p:nvPr>
            <p:ph idx="1"/>
          </p:nvPr>
        </p:nvSpPr>
        <p:spPr>
          <a:xfrm>
            <a:off x="653658" y="3969597"/>
            <a:ext cx="8229600" cy="1000488"/>
          </a:xfrm>
        </p:spPr>
        <p:txBody>
          <a:bodyPr/>
          <a:lstStyle/>
          <a:p>
            <a:r>
              <a:rPr lang="en-US" dirty="0"/>
              <a:t>More clusters → higher cohesion (good)</a:t>
            </a:r>
          </a:p>
        </p:txBody>
      </p:sp>
      <p:sp>
        <p:nvSpPr>
          <p:cNvPr id="5" name="TextBox 4"/>
          <p:cNvSpPr txBox="1"/>
          <p:nvPr/>
        </p:nvSpPr>
        <p:spPr>
          <a:xfrm>
            <a:off x="3736817" y="4495800"/>
            <a:ext cx="4257040" cy="523220"/>
          </a:xfrm>
          <a:prstGeom prst="rect">
            <a:avLst/>
          </a:prstGeom>
          <a:noFill/>
        </p:spPr>
        <p:txBody>
          <a:bodyPr wrap="square" rtlCol="0">
            <a:spAutoFit/>
          </a:bodyPr>
          <a:lstStyle/>
          <a:p>
            <a:r>
              <a:rPr lang="en-US" sz="2800" dirty="0"/>
              <a:t>(lower within cluster SSE)</a:t>
            </a:r>
          </a:p>
        </p:txBody>
      </p:sp>
      <p:sp>
        <p:nvSpPr>
          <p:cNvPr id="6" name="TextBox 5"/>
          <p:cNvSpPr txBox="1"/>
          <p:nvPr/>
        </p:nvSpPr>
        <p:spPr>
          <a:xfrm>
            <a:off x="3775394" y="5715000"/>
            <a:ext cx="4917440" cy="523220"/>
          </a:xfrm>
          <a:prstGeom prst="rect">
            <a:avLst/>
          </a:prstGeom>
          <a:noFill/>
        </p:spPr>
        <p:txBody>
          <a:bodyPr wrap="square" rtlCol="0">
            <a:spAutoFit/>
          </a:bodyPr>
          <a:lstStyle/>
          <a:p>
            <a:r>
              <a:rPr lang="en-US" sz="2800"/>
              <a:t>(lower </a:t>
            </a:r>
            <a:r>
              <a:rPr lang="en-US" sz="2800" dirty="0"/>
              <a:t>between cluster SSE)</a:t>
            </a:r>
          </a:p>
        </p:txBody>
      </p:sp>
      <p:grpSp>
        <p:nvGrpSpPr>
          <p:cNvPr id="7" name="Group 45"/>
          <p:cNvGrpSpPr>
            <a:grpSpLocks/>
          </p:cNvGrpSpPr>
          <p:nvPr/>
        </p:nvGrpSpPr>
        <p:grpSpPr bwMode="auto">
          <a:xfrm>
            <a:off x="770414" y="1627626"/>
            <a:ext cx="3344863" cy="819150"/>
            <a:chOff x="432" y="2592"/>
            <a:chExt cx="2107" cy="516"/>
          </a:xfrm>
        </p:grpSpPr>
        <p:sp>
          <p:nvSpPr>
            <p:cNvPr id="8" name="AutoShape 46"/>
            <p:cNvSpPr>
              <a:spLocks noChangeAspect="1" noChangeArrowheads="1"/>
            </p:cNvSpPr>
            <p:nvPr/>
          </p:nvSpPr>
          <p:spPr bwMode="auto">
            <a:xfrm>
              <a:off x="2112" y="2939"/>
              <a:ext cx="69" cy="68"/>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9" name="AutoShape 47"/>
            <p:cNvSpPr>
              <a:spLocks noChangeAspect="1" noChangeArrowheads="1"/>
            </p:cNvSpPr>
            <p:nvPr/>
          </p:nvSpPr>
          <p:spPr bwMode="auto">
            <a:xfrm>
              <a:off x="1910" y="3028"/>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0" name="AutoShape 48"/>
            <p:cNvSpPr>
              <a:spLocks noChangeAspect="1" noChangeArrowheads="1"/>
            </p:cNvSpPr>
            <p:nvPr/>
          </p:nvSpPr>
          <p:spPr bwMode="auto">
            <a:xfrm>
              <a:off x="2033" y="3039"/>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1" name="AutoShape 49"/>
            <p:cNvSpPr>
              <a:spLocks noChangeAspect="1" noChangeArrowheads="1"/>
            </p:cNvSpPr>
            <p:nvPr/>
          </p:nvSpPr>
          <p:spPr bwMode="auto">
            <a:xfrm>
              <a:off x="1989" y="2950"/>
              <a:ext cx="68"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2" name="AutoShape 50"/>
            <p:cNvSpPr>
              <a:spLocks noChangeAspect="1" noChangeArrowheads="1"/>
            </p:cNvSpPr>
            <p:nvPr/>
          </p:nvSpPr>
          <p:spPr bwMode="auto">
            <a:xfrm>
              <a:off x="1921" y="2737"/>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3" name="AutoShape 51"/>
            <p:cNvSpPr>
              <a:spLocks noChangeAspect="1" noChangeArrowheads="1"/>
            </p:cNvSpPr>
            <p:nvPr/>
          </p:nvSpPr>
          <p:spPr bwMode="auto">
            <a:xfrm>
              <a:off x="1787" y="2693"/>
              <a:ext cx="69" cy="68"/>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4" name="AutoShape 52"/>
            <p:cNvSpPr>
              <a:spLocks noChangeAspect="1" noChangeArrowheads="1"/>
            </p:cNvSpPr>
            <p:nvPr/>
          </p:nvSpPr>
          <p:spPr bwMode="auto">
            <a:xfrm>
              <a:off x="1854" y="2592"/>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5" name="AutoShape 53"/>
            <p:cNvSpPr>
              <a:spLocks noChangeAspect="1" noChangeArrowheads="1"/>
            </p:cNvSpPr>
            <p:nvPr/>
          </p:nvSpPr>
          <p:spPr bwMode="auto">
            <a:xfrm>
              <a:off x="2291" y="2927"/>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6" name="AutoShape 54"/>
            <p:cNvSpPr>
              <a:spLocks noChangeAspect="1" noChangeArrowheads="1"/>
            </p:cNvSpPr>
            <p:nvPr/>
          </p:nvSpPr>
          <p:spPr bwMode="auto">
            <a:xfrm>
              <a:off x="2470" y="2849"/>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7" name="AutoShape 55"/>
            <p:cNvSpPr>
              <a:spLocks noChangeAspect="1" noChangeArrowheads="1"/>
            </p:cNvSpPr>
            <p:nvPr/>
          </p:nvSpPr>
          <p:spPr bwMode="auto">
            <a:xfrm>
              <a:off x="2291" y="2782"/>
              <a:ext cx="69" cy="69"/>
            </a:xfrm>
            <a:prstGeom prst="triangle">
              <a:avLst>
                <a:gd name="adj" fmla="val 50000"/>
              </a:avLst>
            </a:prstGeom>
            <a:solidFill>
              <a:srgbClr val="3366FF"/>
            </a:solidFill>
            <a:ln w="9525">
              <a:solidFill>
                <a:srgbClr val="000000"/>
              </a:solidFill>
              <a:miter lim="800000"/>
              <a:headEnd/>
              <a:tailEnd/>
            </a:ln>
          </p:spPr>
          <p:txBody>
            <a:bodyPr/>
            <a:lstStyle/>
            <a:p>
              <a:endParaRPr lang="en-US"/>
            </a:p>
          </p:txBody>
        </p:sp>
        <p:sp>
          <p:nvSpPr>
            <p:cNvPr id="18" name="Rectangle 56"/>
            <p:cNvSpPr>
              <a:spLocks noChangeAspect="1" noChangeArrowheads="1"/>
            </p:cNvSpPr>
            <p:nvPr/>
          </p:nvSpPr>
          <p:spPr bwMode="auto">
            <a:xfrm flipV="1">
              <a:off x="757" y="2693"/>
              <a:ext cx="69" cy="68"/>
            </a:xfrm>
            <a:prstGeom prst="rect">
              <a:avLst/>
            </a:prstGeom>
            <a:solidFill>
              <a:srgbClr val="FF0000"/>
            </a:solidFill>
            <a:ln w="9525">
              <a:solidFill>
                <a:srgbClr val="000000"/>
              </a:solidFill>
              <a:miter lim="800000"/>
              <a:headEnd/>
              <a:tailEnd/>
            </a:ln>
          </p:spPr>
          <p:txBody>
            <a:bodyPr/>
            <a:lstStyle/>
            <a:p>
              <a:endParaRPr lang="en-US"/>
            </a:p>
          </p:txBody>
        </p:sp>
        <p:sp>
          <p:nvSpPr>
            <p:cNvPr id="19" name="Rectangle 57"/>
            <p:cNvSpPr>
              <a:spLocks noChangeAspect="1" noChangeArrowheads="1"/>
            </p:cNvSpPr>
            <p:nvPr/>
          </p:nvSpPr>
          <p:spPr bwMode="auto">
            <a:xfrm flipV="1">
              <a:off x="555" y="2603"/>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20" name="Rectangle 58"/>
            <p:cNvSpPr>
              <a:spLocks noChangeAspect="1" noChangeArrowheads="1"/>
            </p:cNvSpPr>
            <p:nvPr/>
          </p:nvSpPr>
          <p:spPr bwMode="auto">
            <a:xfrm flipV="1">
              <a:off x="678" y="2592"/>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21" name="Rectangle 59"/>
            <p:cNvSpPr>
              <a:spLocks noChangeAspect="1" noChangeArrowheads="1"/>
            </p:cNvSpPr>
            <p:nvPr/>
          </p:nvSpPr>
          <p:spPr bwMode="auto">
            <a:xfrm flipV="1">
              <a:off x="634" y="2681"/>
              <a:ext cx="68" cy="69"/>
            </a:xfrm>
            <a:prstGeom prst="rect">
              <a:avLst/>
            </a:prstGeom>
            <a:solidFill>
              <a:srgbClr val="FF0000"/>
            </a:solidFill>
            <a:ln w="9525">
              <a:solidFill>
                <a:srgbClr val="000000"/>
              </a:solidFill>
              <a:miter lim="800000"/>
              <a:headEnd/>
              <a:tailEnd/>
            </a:ln>
          </p:spPr>
          <p:txBody>
            <a:bodyPr/>
            <a:lstStyle/>
            <a:p>
              <a:endParaRPr lang="en-US"/>
            </a:p>
          </p:txBody>
        </p:sp>
        <p:sp>
          <p:nvSpPr>
            <p:cNvPr id="22" name="Rectangle 60"/>
            <p:cNvSpPr>
              <a:spLocks noChangeAspect="1" noChangeArrowheads="1"/>
            </p:cNvSpPr>
            <p:nvPr/>
          </p:nvSpPr>
          <p:spPr bwMode="auto">
            <a:xfrm flipV="1">
              <a:off x="566" y="2894"/>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23" name="Rectangle 61"/>
            <p:cNvSpPr>
              <a:spLocks noChangeAspect="1" noChangeArrowheads="1"/>
            </p:cNvSpPr>
            <p:nvPr/>
          </p:nvSpPr>
          <p:spPr bwMode="auto">
            <a:xfrm flipV="1">
              <a:off x="432" y="2939"/>
              <a:ext cx="69" cy="68"/>
            </a:xfrm>
            <a:prstGeom prst="rect">
              <a:avLst/>
            </a:prstGeom>
            <a:solidFill>
              <a:srgbClr val="FF0000"/>
            </a:solidFill>
            <a:ln w="9525">
              <a:solidFill>
                <a:srgbClr val="000000"/>
              </a:solidFill>
              <a:miter lim="800000"/>
              <a:headEnd/>
              <a:tailEnd/>
            </a:ln>
          </p:spPr>
          <p:txBody>
            <a:bodyPr/>
            <a:lstStyle/>
            <a:p>
              <a:endParaRPr lang="en-US"/>
            </a:p>
          </p:txBody>
        </p:sp>
        <p:sp>
          <p:nvSpPr>
            <p:cNvPr id="24" name="Rectangle 62"/>
            <p:cNvSpPr>
              <a:spLocks noChangeAspect="1" noChangeArrowheads="1"/>
            </p:cNvSpPr>
            <p:nvPr/>
          </p:nvSpPr>
          <p:spPr bwMode="auto">
            <a:xfrm flipV="1">
              <a:off x="499" y="3039"/>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25" name="Rectangle 63"/>
            <p:cNvSpPr>
              <a:spLocks noChangeAspect="1" noChangeArrowheads="1"/>
            </p:cNvSpPr>
            <p:nvPr/>
          </p:nvSpPr>
          <p:spPr bwMode="auto">
            <a:xfrm flipV="1">
              <a:off x="936" y="2704"/>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26" name="Rectangle 64"/>
            <p:cNvSpPr>
              <a:spLocks noChangeAspect="1" noChangeArrowheads="1"/>
            </p:cNvSpPr>
            <p:nvPr/>
          </p:nvSpPr>
          <p:spPr bwMode="auto">
            <a:xfrm flipV="1">
              <a:off x="1115" y="2782"/>
              <a:ext cx="69" cy="69"/>
            </a:xfrm>
            <a:prstGeom prst="rect">
              <a:avLst/>
            </a:prstGeom>
            <a:solidFill>
              <a:srgbClr val="FF0000"/>
            </a:solidFill>
            <a:ln w="9525">
              <a:solidFill>
                <a:srgbClr val="000000"/>
              </a:solidFill>
              <a:miter lim="800000"/>
              <a:headEnd/>
              <a:tailEnd/>
            </a:ln>
          </p:spPr>
          <p:txBody>
            <a:bodyPr/>
            <a:lstStyle/>
            <a:p>
              <a:endParaRPr lang="en-US"/>
            </a:p>
          </p:txBody>
        </p:sp>
        <p:sp>
          <p:nvSpPr>
            <p:cNvPr id="27" name="Rectangle 65"/>
            <p:cNvSpPr>
              <a:spLocks noChangeAspect="1" noChangeArrowheads="1"/>
            </p:cNvSpPr>
            <p:nvPr/>
          </p:nvSpPr>
          <p:spPr bwMode="auto">
            <a:xfrm flipV="1">
              <a:off x="936" y="2849"/>
              <a:ext cx="69" cy="69"/>
            </a:xfrm>
            <a:prstGeom prst="rect">
              <a:avLst/>
            </a:prstGeom>
            <a:solidFill>
              <a:srgbClr val="FF0000"/>
            </a:solidFill>
            <a:ln w="9525">
              <a:solidFill>
                <a:srgbClr val="000000"/>
              </a:solidFill>
              <a:miter lim="800000"/>
              <a:headEnd/>
              <a:tailEnd/>
            </a:ln>
          </p:spPr>
          <p:txBody>
            <a:bodyPr/>
            <a:lstStyle/>
            <a:p>
              <a:endParaRPr lang="en-US"/>
            </a:p>
          </p:txBody>
        </p:sp>
      </p:grpSp>
      <p:grpSp>
        <p:nvGrpSpPr>
          <p:cNvPr id="28" name="Group 24"/>
          <p:cNvGrpSpPr>
            <a:grpSpLocks/>
          </p:cNvGrpSpPr>
          <p:nvPr/>
        </p:nvGrpSpPr>
        <p:grpSpPr bwMode="auto">
          <a:xfrm>
            <a:off x="5098098" y="1624450"/>
            <a:ext cx="3344862" cy="822325"/>
            <a:chOff x="3125" y="1200"/>
            <a:chExt cx="2107" cy="518"/>
          </a:xfrm>
        </p:grpSpPr>
        <p:sp>
          <p:nvSpPr>
            <p:cNvPr id="29" name="AutoShape 25"/>
            <p:cNvSpPr>
              <a:spLocks noChangeAspect="1" noChangeArrowheads="1"/>
            </p:cNvSpPr>
            <p:nvPr/>
          </p:nvSpPr>
          <p:spPr bwMode="auto">
            <a:xfrm>
              <a:off x="4805" y="1548"/>
              <a:ext cx="69" cy="69"/>
            </a:xfrm>
            <a:prstGeom prst="diamond">
              <a:avLst/>
            </a:prstGeom>
            <a:solidFill>
              <a:srgbClr val="FF9900"/>
            </a:solidFill>
            <a:ln w="9525">
              <a:solidFill>
                <a:srgbClr val="000000"/>
              </a:solidFill>
              <a:miter lim="800000"/>
              <a:headEnd/>
              <a:tailEnd/>
            </a:ln>
          </p:spPr>
          <p:txBody>
            <a:bodyPr/>
            <a:lstStyle/>
            <a:p>
              <a:endParaRPr lang="en-US"/>
            </a:p>
          </p:txBody>
        </p:sp>
        <p:sp>
          <p:nvSpPr>
            <p:cNvPr id="30" name="AutoShape 26"/>
            <p:cNvSpPr>
              <a:spLocks noChangeAspect="1" noChangeArrowheads="1"/>
            </p:cNvSpPr>
            <p:nvPr/>
          </p:nvSpPr>
          <p:spPr bwMode="auto">
            <a:xfrm>
              <a:off x="4603" y="1638"/>
              <a:ext cx="69" cy="69"/>
            </a:xfrm>
            <a:prstGeom prst="diamond">
              <a:avLst/>
            </a:prstGeom>
            <a:solidFill>
              <a:srgbClr val="FF9900"/>
            </a:solidFill>
            <a:ln w="9525">
              <a:solidFill>
                <a:srgbClr val="000000"/>
              </a:solidFill>
              <a:miter lim="800000"/>
              <a:headEnd/>
              <a:tailEnd/>
            </a:ln>
          </p:spPr>
          <p:txBody>
            <a:bodyPr/>
            <a:lstStyle/>
            <a:p>
              <a:endParaRPr lang="en-US"/>
            </a:p>
          </p:txBody>
        </p:sp>
        <p:sp>
          <p:nvSpPr>
            <p:cNvPr id="31" name="AutoShape 27"/>
            <p:cNvSpPr>
              <a:spLocks noChangeAspect="1" noChangeArrowheads="1"/>
            </p:cNvSpPr>
            <p:nvPr/>
          </p:nvSpPr>
          <p:spPr bwMode="auto">
            <a:xfrm>
              <a:off x="4726" y="1649"/>
              <a:ext cx="69" cy="69"/>
            </a:xfrm>
            <a:prstGeom prst="diamond">
              <a:avLst/>
            </a:prstGeom>
            <a:solidFill>
              <a:srgbClr val="FF9900"/>
            </a:solidFill>
            <a:ln w="9525">
              <a:solidFill>
                <a:srgbClr val="000000"/>
              </a:solidFill>
              <a:miter lim="800000"/>
              <a:headEnd/>
              <a:tailEnd/>
            </a:ln>
          </p:spPr>
          <p:txBody>
            <a:bodyPr/>
            <a:lstStyle/>
            <a:p>
              <a:endParaRPr lang="en-US"/>
            </a:p>
          </p:txBody>
        </p:sp>
        <p:sp>
          <p:nvSpPr>
            <p:cNvPr id="32" name="AutoShape 28"/>
            <p:cNvSpPr>
              <a:spLocks noChangeAspect="1" noChangeArrowheads="1"/>
            </p:cNvSpPr>
            <p:nvPr/>
          </p:nvSpPr>
          <p:spPr bwMode="auto">
            <a:xfrm>
              <a:off x="4682" y="1559"/>
              <a:ext cx="68" cy="69"/>
            </a:xfrm>
            <a:prstGeom prst="diamond">
              <a:avLst/>
            </a:prstGeom>
            <a:solidFill>
              <a:srgbClr val="FF9900"/>
            </a:solidFill>
            <a:ln w="9525">
              <a:solidFill>
                <a:srgbClr val="000000"/>
              </a:solidFill>
              <a:miter lim="800000"/>
              <a:headEnd/>
              <a:tailEnd/>
            </a:ln>
          </p:spPr>
          <p:txBody>
            <a:bodyPr/>
            <a:lstStyle/>
            <a:p>
              <a:endParaRPr lang="en-US"/>
            </a:p>
          </p:txBody>
        </p:sp>
        <p:sp>
          <p:nvSpPr>
            <p:cNvPr id="33" name="AutoShape 29"/>
            <p:cNvSpPr>
              <a:spLocks noChangeAspect="1" noChangeArrowheads="1"/>
            </p:cNvSpPr>
            <p:nvPr/>
          </p:nvSpPr>
          <p:spPr bwMode="auto">
            <a:xfrm>
              <a:off x="4614" y="1346"/>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34" name="AutoShape 30"/>
            <p:cNvSpPr>
              <a:spLocks noChangeAspect="1" noChangeArrowheads="1"/>
            </p:cNvSpPr>
            <p:nvPr/>
          </p:nvSpPr>
          <p:spPr bwMode="auto">
            <a:xfrm>
              <a:off x="4480" y="1301"/>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35" name="AutoShape 31"/>
            <p:cNvSpPr>
              <a:spLocks noChangeAspect="1" noChangeArrowheads="1"/>
            </p:cNvSpPr>
            <p:nvPr/>
          </p:nvSpPr>
          <p:spPr bwMode="auto">
            <a:xfrm>
              <a:off x="4547" y="1200"/>
              <a:ext cx="69" cy="69"/>
            </a:xfrm>
            <a:prstGeom prst="star5">
              <a:avLst/>
            </a:prstGeom>
            <a:solidFill>
              <a:schemeClr val="accent1"/>
            </a:solidFill>
            <a:ln w="9525">
              <a:solidFill>
                <a:srgbClr val="000000"/>
              </a:solidFill>
              <a:miter lim="800000"/>
              <a:headEnd/>
              <a:tailEnd/>
            </a:ln>
            <a:effectLst/>
          </p:spPr>
          <p:txBody>
            <a:bodyPr/>
            <a:lstStyle/>
            <a:p>
              <a:pPr>
                <a:defRPr/>
              </a:pPr>
              <a:endParaRPr lang="en-US">
                <a:latin typeface="Arial" pitchFamily="34" charset="0"/>
              </a:endParaRPr>
            </a:p>
          </p:txBody>
        </p:sp>
        <p:sp>
          <p:nvSpPr>
            <p:cNvPr id="36" name="Rectangle 32"/>
            <p:cNvSpPr>
              <a:spLocks noChangeAspect="1" noChangeArrowheads="1"/>
            </p:cNvSpPr>
            <p:nvPr/>
          </p:nvSpPr>
          <p:spPr bwMode="auto">
            <a:xfrm>
              <a:off x="4984" y="1537"/>
              <a:ext cx="69" cy="69"/>
            </a:xfrm>
            <a:prstGeom prst="rect">
              <a:avLst/>
            </a:prstGeom>
            <a:solidFill>
              <a:srgbClr val="FFFF00"/>
            </a:solidFill>
            <a:ln w="9525">
              <a:solidFill>
                <a:srgbClr val="000000"/>
              </a:solidFill>
              <a:miter lim="800000"/>
              <a:headEnd/>
              <a:tailEnd/>
            </a:ln>
          </p:spPr>
          <p:txBody>
            <a:bodyPr/>
            <a:lstStyle/>
            <a:p>
              <a:endParaRPr lang="en-US"/>
            </a:p>
          </p:txBody>
        </p:sp>
        <p:sp>
          <p:nvSpPr>
            <p:cNvPr id="37" name="Rectangle 33"/>
            <p:cNvSpPr>
              <a:spLocks noChangeAspect="1" noChangeArrowheads="1"/>
            </p:cNvSpPr>
            <p:nvPr/>
          </p:nvSpPr>
          <p:spPr bwMode="auto">
            <a:xfrm>
              <a:off x="5163" y="1458"/>
              <a:ext cx="69" cy="69"/>
            </a:xfrm>
            <a:prstGeom prst="rect">
              <a:avLst/>
            </a:prstGeom>
            <a:solidFill>
              <a:srgbClr val="FFFF00"/>
            </a:solidFill>
            <a:ln w="9525">
              <a:solidFill>
                <a:srgbClr val="000000"/>
              </a:solidFill>
              <a:miter lim="800000"/>
              <a:headEnd/>
              <a:tailEnd/>
            </a:ln>
          </p:spPr>
          <p:txBody>
            <a:bodyPr/>
            <a:lstStyle/>
            <a:p>
              <a:endParaRPr lang="en-US"/>
            </a:p>
          </p:txBody>
        </p:sp>
        <p:sp>
          <p:nvSpPr>
            <p:cNvPr id="38" name="Rectangle 34"/>
            <p:cNvSpPr>
              <a:spLocks noChangeAspect="1" noChangeArrowheads="1"/>
            </p:cNvSpPr>
            <p:nvPr/>
          </p:nvSpPr>
          <p:spPr bwMode="auto">
            <a:xfrm>
              <a:off x="4984" y="1391"/>
              <a:ext cx="69" cy="69"/>
            </a:xfrm>
            <a:prstGeom prst="rect">
              <a:avLst/>
            </a:prstGeom>
            <a:solidFill>
              <a:srgbClr val="FFFF00"/>
            </a:solidFill>
            <a:ln w="9525">
              <a:solidFill>
                <a:srgbClr val="000000"/>
              </a:solidFill>
              <a:miter lim="800000"/>
              <a:headEnd/>
              <a:tailEnd/>
            </a:ln>
          </p:spPr>
          <p:txBody>
            <a:bodyPr/>
            <a:lstStyle/>
            <a:p>
              <a:endParaRPr lang="en-US"/>
            </a:p>
          </p:txBody>
        </p:sp>
        <p:sp>
          <p:nvSpPr>
            <p:cNvPr id="39" name="AutoShape 35"/>
            <p:cNvSpPr>
              <a:spLocks noChangeAspect="1" noChangeArrowheads="1"/>
            </p:cNvSpPr>
            <p:nvPr/>
          </p:nvSpPr>
          <p:spPr bwMode="auto">
            <a:xfrm flipV="1">
              <a:off x="3450" y="1301"/>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0" name="AutoShape 36"/>
            <p:cNvSpPr>
              <a:spLocks noChangeAspect="1" noChangeArrowheads="1"/>
            </p:cNvSpPr>
            <p:nvPr/>
          </p:nvSpPr>
          <p:spPr bwMode="auto">
            <a:xfrm flipV="1">
              <a:off x="3248" y="1211"/>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1" name="AutoShape 37"/>
            <p:cNvSpPr>
              <a:spLocks noChangeAspect="1" noChangeArrowheads="1"/>
            </p:cNvSpPr>
            <p:nvPr/>
          </p:nvSpPr>
          <p:spPr bwMode="auto">
            <a:xfrm flipV="1">
              <a:off x="3371" y="1200"/>
              <a:ext cx="69"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2" name="AutoShape 38"/>
            <p:cNvSpPr>
              <a:spLocks noChangeAspect="1" noChangeArrowheads="1"/>
            </p:cNvSpPr>
            <p:nvPr/>
          </p:nvSpPr>
          <p:spPr bwMode="auto">
            <a:xfrm flipV="1">
              <a:off x="3327" y="1290"/>
              <a:ext cx="68" cy="69"/>
            </a:xfrm>
            <a:prstGeom prst="star4">
              <a:avLst>
                <a:gd name="adj" fmla="val 12500"/>
              </a:avLst>
            </a:prstGeom>
            <a:solidFill>
              <a:srgbClr val="FF0000"/>
            </a:solidFill>
            <a:ln w="9525">
              <a:solidFill>
                <a:srgbClr val="000000"/>
              </a:solidFill>
              <a:miter lim="800000"/>
              <a:headEnd/>
              <a:tailEnd/>
            </a:ln>
          </p:spPr>
          <p:txBody>
            <a:bodyPr/>
            <a:lstStyle/>
            <a:p>
              <a:endParaRPr lang="en-US"/>
            </a:p>
          </p:txBody>
        </p:sp>
        <p:sp>
          <p:nvSpPr>
            <p:cNvPr id="43" name="AutoShape 39"/>
            <p:cNvSpPr>
              <a:spLocks noChangeAspect="1" noChangeArrowheads="1"/>
            </p:cNvSpPr>
            <p:nvPr/>
          </p:nvSpPr>
          <p:spPr bwMode="auto">
            <a:xfrm flipV="1">
              <a:off x="3259" y="1503"/>
              <a:ext cx="69" cy="69"/>
            </a:xfrm>
            <a:prstGeom prst="triangle">
              <a:avLst>
                <a:gd name="adj" fmla="val 50000"/>
              </a:avLst>
            </a:prstGeom>
            <a:solidFill>
              <a:srgbClr val="00FF00"/>
            </a:solidFill>
            <a:ln w="9525">
              <a:solidFill>
                <a:srgbClr val="000000"/>
              </a:solidFill>
              <a:miter lim="800000"/>
              <a:headEnd/>
              <a:tailEnd/>
            </a:ln>
          </p:spPr>
          <p:txBody>
            <a:bodyPr/>
            <a:lstStyle/>
            <a:p>
              <a:endParaRPr lang="en-US"/>
            </a:p>
          </p:txBody>
        </p:sp>
        <p:sp>
          <p:nvSpPr>
            <p:cNvPr id="44" name="AutoShape 40"/>
            <p:cNvSpPr>
              <a:spLocks noChangeAspect="1" noChangeArrowheads="1"/>
            </p:cNvSpPr>
            <p:nvPr/>
          </p:nvSpPr>
          <p:spPr bwMode="auto">
            <a:xfrm flipV="1">
              <a:off x="3125" y="1548"/>
              <a:ext cx="69" cy="69"/>
            </a:xfrm>
            <a:prstGeom prst="triangle">
              <a:avLst>
                <a:gd name="adj" fmla="val 50000"/>
              </a:avLst>
            </a:prstGeom>
            <a:solidFill>
              <a:srgbClr val="00FF00"/>
            </a:solidFill>
            <a:ln w="9525">
              <a:solidFill>
                <a:srgbClr val="000000"/>
              </a:solidFill>
              <a:miter lim="800000"/>
              <a:headEnd/>
              <a:tailEnd/>
            </a:ln>
          </p:spPr>
          <p:txBody>
            <a:bodyPr/>
            <a:lstStyle/>
            <a:p>
              <a:endParaRPr lang="en-US"/>
            </a:p>
          </p:txBody>
        </p:sp>
        <p:sp>
          <p:nvSpPr>
            <p:cNvPr id="45" name="AutoShape 41"/>
            <p:cNvSpPr>
              <a:spLocks noChangeAspect="1" noChangeArrowheads="1"/>
            </p:cNvSpPr>
            <p:nvPr/>
          </p:nvSpPr>
          <p:spPr bwMode="auto">
            <a:xfrm flipV="1">
              <a:off x="3192" y="1649"/>
              <a:ext cx="69" cy="69"/>
            </a:xfrm>
            <a:prstGeom prst="triangle">
              <a:avLst>
                <a:gd name="adj" fmla="val 50000"/>
              </a:avLst>
            </a:prstGeom>
            <a:solidFill>
              <a:srgbClr val="00FF00"/>
            </a:solidFill>
            <a:ln w="9525">
              <a:solidFill>
                <a:srgbClr val="000000"/>
              </a:solidFill>
              <a:miter lim="800000"/>
              <a:headEnd/>
              <a:tailEnd/>
            </a:ln>
          </p:spPr>
          <p:txBody>
            <a:bodyPr/>
            <a:lstStyle/>
            <a:p>
              <a:endParaRPr lang="en-US"/>
            </a:p>
          </p:txBody>
        </p:sp>
        <p:sp>
          <p:nvSpPr>
            <p:cNvPr id="46" name="Oval 42"/>
            <p:cNvSpPr>
              <a:spLocks noChangeAspect="1" noChangeArrowheads="1"/>
            </p:cNvSpPr>
            <p:nvPr/>
          </p:nvSpPr>
          <p:spPr bwMode="auto">
            <a:xfrm flipV="1">
              <a:off x="3629" y="1312"/>
              <a:ext cx="69" cy="69"/>
            </a:xfrm>
            <a:prstGeom prst="ellipse">
              <a:avLst/>
            </a:prstGeom>
            <a:solidFill>
              <a:srgbClr val="00FFFF"/>
            </a:solidFill>
            <a:ln w="9525">
              <a:solidFill>
                <a:srgbClr val="000000"/>
              </a:solidFill>
              <a:round/>
              <a:headEnd/>
              <a:tailEnd/>
            </a:ln>
          </p:spPr>
          <p:txBody>
            <a:bodyPr/>
            <a:lstStyle/>
            <a:p>
              <a:endParaRPr lang="en-US"/>
            </a:p>
          </p:txBody>
        </p:sp>
        <p:sp>
          <p:nvSpPr>
            <p:cNvPr id="47" name="Oval 43"/>
            <p:cNvSpPr>
              <a:spLocks noChangeAspect="1" noChangeArrowheads="1"/>
            </p:cNvSpPr>
            <p:nvPr/>
          </p:nvSpPr>
          <p:spPr bwMode="auto">
            <a:xfrm flipV="1">
              <a:off x="3808" y="1391"/>
              <a:ext cx="69" cy="69"/>
            </a:xfrm>
            <a:prstGeom prst="ellipse">
              <a:avLst/>
            </a:prstGeom>
            <a:solidFill>
              <a:srgbClr val="00FFFF"/>
            </a:solidFill>
            <a:ln w="9525">
              <a:solidFill>
                <a:srgbClr val="000000"/>
              </a:solidFill>
              <a:round/>
              <a:headEnd/>
              <a:tailEnd/>
            </a:ln>
          </p:spPr>
          <p:txBody>
            <a:bodyPr/>
            <a:lstStyle/>
            <a:p>
              <a:endParaRPr lang="en-US"/>
            </a:p>
          </p:txBody>
        </p:sp>
        <p:sp>
          <p:nvSpPr>
            <p:cNvPr id="48" name="Oval 44"/>
            <p:cNvSpPr>
              <a:spLocks noChangeAspect="1" noChangeArrowheads="1"/>
            </p:cNvSpPr>
            <p:nvPr/>
          </p:nvSpPr>
          <p:spPr bwMode="auto">
            <a:xfrm flipV="1">
              <a:off x="3629" y="1458"/>
              <a:ext cx="69" cy="69"/>
            </a:xfrm>
            <a:prstGeom prst="ellipse">
              <a:avLst/>
            </a:prstGeom>
            <a:solidFill>
              <a:srgbClr val="00FFFF"/>
            </a:solidFill>
            <a:ln w="9525">
              <a:solidFill>
                <a:srgbClr val="000000"/>
              </a:solidFill>
              <a:round/>
              <a:headEnd/>
              <a:tailEnd/>
            </a:ln>
          </p:spPr>
          <p:txBody>
            <a:bodyPr/>
            <a:lstStyle/>
            <a:p>
              <a:endParaRPr lang="en-US"/>
            </a:p>
          </p:txBody>
        </p:sp>
      </p:grpSp>
      <p:sp>
        <p:nvSpPr>
          <p:cNvPr id="50" name="Rounded Rectangle 49"/>
          <p:cNvSpPr/>
          <p:nvPr/>
        </p:nvSpPr>
        <p:spPr>
          <a:xfrm>
            <a:off x="1270477" y="2643188"/>
            <a:ext cx="2774592" cy="5736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2 clusters</a:t>
            </a:r>
            <a:endParaRPr lang="en-US" sz="2000" b="1" dirty="0"/>
          </a:p>
        </p:txBody>
      </p:sp>
      <p:sp>
        <p:nvSpPr>
          <p:cNvPr id="51" name="Rounded Rectangle 50"/>
          <p:cNvSpPr/>
          <p:nvPr/>
        </p:nvSpPr>
        <p:spPr>
          <a:xfrm>
            <a:off x="5558831" y="2643188"/>
            <a:ext cx="2774592" cy="5736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6 clusters</a:t>
            </a:r>
            <a:endParaRPr lang="en-US" sz="2000" b="1" dirty="0"/>
          </a:p>
        </p:txBody>
      </p:sp>
      <p:sp>
        <p:nvSpPr>
          <p:cNvPr id="52" name="TextBox 51"/>
          <p:cNvSpPr txBox="1"/>
          <p:nvPr/>
        </p:nvSpPr>
        <p:spPr>
          <a:xfrm>
            <a:off x="4395148" y="2847459"/>
            <a:ext cx="779572" cy="369332"/>
          </a:xfrm>
          <a:prstGeom prst="rect">
            <a:avLst/>
          </a:prstGeom>
          <a:noFill/>
        </p:spPr>
        <p:txBody>
          <a:bodyPr wrap="none" rtlCol="0">
            <a:spAutoFit/>
          </a:bodyPr>
          <a:lstStyle/>
          <a:p>
            <a:r>
              <a:rPr lang="en-US" dirty="0"/>
              <a:t>versus</a:t>
            </a:r>
          </a:p>
        </p:txBody>
      </p:sp>
      <p:sp>
        <p:nvSpPr>
          <p:cNvPr id="53" name="Content Placeholder 2"/>
          <p:cNvSpPr txBox="1">
            <a:spLocks/>
          </p:cNvSpPr>
          <p:nvPr/>
        </p:nvSpPr>
        <p:spPr>
          <a:xfrm>
            <a:off x="670134" y="5114549"/>
            <a:ext cx="8229600" cy="10576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More clusters → lower separation (bad)</a:t>
            </a:r>
          </a:p>
          <a:p>
            <a:endParaRPr lang="en-US" dirty="0"/>
          </a:p>
        </p:txBody>
      </p:sp>
    </p:spTree>
    <p:extLst>
      <p:ext uri="{BB962C8B-B14F-4D97-AF65-F5344CB8AC3E}">
        <p14:creationId xmlns:p14="http://schemas.microsoft.com/office/powerpoint/2010/main" val="30276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4" name="Content Placeholder 2"/>
          <p:cNvSpPr txBox="1">
            <a:spLocks/>
          </p:cNvSpPr>
          <p:nvPr/>
        </p:nvSpPr>
        <p:spPr>
          <a:xfrm>
            <a:off x="762000" y="1447801"/>
            <a:ext cx="7696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
        <p:nvSpPr>
          <p:cNvPr id="3" name="TextBox 2"/>
          <p:cNvSpPr txBox="1"/>
          <p:nvPr/>
        </p:nvSpPr>
        <p:spPr>
          <a:xfrm>
            <a:off x="304800" y="1371600"/>
            <a:ext cx="8229600" cy="4401205"/>
          </a:xfrm>
          <a:prstGeom prst="rect">
            <a:avLst/>
          </a:prstGeom>
          <a:noFill/>
        </p:spPr>
        <p:txBody>
          <a:bodyPr wrap="square" rtlCol="0">
            <a:spAutoFit/>
          </a:bodyPr>
          <a:lstStyle/>
          <a:p>
            <a:r>
              <a:rPr lang="en-US" sz="2800" dirty="0"/>
              <a:t>In statistics, an </a:t>
            </a:r>
            <a:r>
              <a:rPr lang="en-US" sz="2800" b="1" dirty="0"/>
              <a:t>outlier</a:t>
            </a:r>
            <a:r>
              <a:rPr lang="en-US" sz="2800" dirty="0"/>
              <a:t> is an observation point that is distant from other observations.</a:t>
            </a:r>
          </a:p>
          <a:p>
            <a:endParaRPr lang="en-US" sz="2800" dirty="0"/>
          </a:p>
          <a:p>
            <a:r>
              <a:rPr lang="en-US" sz="2800" dirty="0"/>
              <a:t>One or more outliers can impact the mean.  While mode and median remain unaffected.</a:t>
            </a:r>
          </a:p>
          <a:p>
            <a:endParaRPr lang="en-US" sz="2800" dirty="0"/>
          </a:p>
          <a:p>
            <a:r>
              <a:rPr lang="en-US" sz="2800" dirty="0"/>
              <a:t>A simple illustration of this can be found here:</a:t>
            </a:r>
          </a:p>
          <a:p>
            <a:r>
              <a:rPr lang="en-US" sz="2800" dirty="0">
                <a:hlinkClick r:id="rId2"/>
              </a:rPr>
              <a:t>http://www.mathsisfun.com/data/outliers.html</a:t>
            </a:r>
            <a:r>
              <a:rPr lang="en-US" sz="2800" dirty="0"/>
              <a:t> </a:t>
            </a:r>
          </a:p>
          <a:p>
            <a:endParaRPr lang="en-US" sz="2800" dirty="0"/>
          </a:p>
          <a:p>
            <a:endParaRPr lang="en-US" sz="2800" dirty="0"/>
          </a:p>
        </p:txBody>
      </p:sp>
    </p:spTree>
    <p:extLst>
      <p:ext uri="{BB962C8B-B14F-4D97-AF65-F5344CB8AC3E}">
        <p14:creationId xmlns:p14="http://schemas.microsoft.com/office/powerpoint/2010/main" val="5575316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the number of clusters (K)</a:t>
            </a:r>
          </a:p>
        </p:txBody>
      </p:sp>
      <p:sp>
        <p:nvSpPr>
          <p:cNvPr id="3" name="Content Placeholder 2"/>
          <p:cNvSpPr>
            <a:spLocks noGrp="1"/>
          </p:cNvSpPr>
          <p:nvPr>
            <p:ph idx="1"/>
          </p:nvPr>
        </p:nvSpPr>
        <p:spPr/>
        <p:txBody>
          <a:bodyPr>
            <a:normAutofit lnSpcReduction="10000"/>
          </a:bodyPr>
          <a:lstStyle/>
          <a:p>
            <a:r>
              <a:rPr lang="en-US" dirty="0"/>
              <a:t>Can be determined by external reasons</a:t>
            </a:r>
          </a:p>
          <a:p>
            <a:r>
              <a:rPr lang="en-US" dirty="0"/>
              <a:t>In many cases, there’s no single answer…</a:t>
            </a:r>
          </a:p>
          <a:p>
            <a:endParaRPr lang="en-US" dirty="0"/>
          </a:p>
          <a:p>
            <a:r>
              <a:rPr lang="en-US" b="1" dirty="0"/>
              <a:t>But here’s what we can do:</a:t>
            </a:r>
          </a:p>
          <a:p>
            <a:pPr lvl="1"/>
            <a:r>
              <a:rPr lang="en-US" dirty="0"/>
              <a:t>Make sure the clusters are describing distinct groups (separation).</a:t>
            </a:r>
          </a:p>
          <a:p>
            <a:pPr lvl="1"/>
            <a:r>
              <a:rPr lang="en-US" dirty="0"/>
              <a:t>Make sure that the range of values on each variable within a cluster is not too large to be useful (cohesion).</a:t>
            </a:r>
          </a:p>
        </p:txBody>
      </p:sp>
    </p:spTree>
    <p:extLst>
      <p:ext uri="{BB962C8B-B14F-4D97-AF65-F5344CB8AC3E}">
        <p14:creationId xmlns:p14="http://schemas.microsoft.com/office/powerpoint/2010/main" val="19032937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Figuring out if our clusters are good</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a:t>“Good” means</a:t>
            </a:r>
          </a:p>
          <a:p>
            <a:pPr lvl="1"/>
            <a:r>
              <a:rPr lang="en-US" dirty="0"/>
              <a:t>Meaningful</a:t>
            </a:r>
          </a:p>
          <a:p>
            <a:pPr lvl="1"/>
            <a:r>
              <a:rPr lang="en-US" dirty="0"/>
              <a:t>Useful</a:t>
            </a:r>
          </a:p>
          <a:p>
            <a:pPr lvl="1"/>
            <a:r>
              <a:rPr lang="en-US" dirty="0"/>
              <a:t>Provides insight</a:t>
            </a:r>
          </a:p>
          <a:p>
            <a:pPr lvl="1"/>
            <a:endParaRPr lang="en-US" dirty="0"/>
          </a:p>
          <a:p>
            <a:r>
              <a:rPr lang="en-US" dirty="0"/>
              <a:t>How to interpret the clusters?</a:t>
            </a:r>
          </a:p>
          <a:p>
            <a:pPr lvl="1"/>
            <a:r>
              <a:rPr lang="en-US" dirty="0"/>
              <a:t>Obtain summary statistics</a:t>
            </a:r>
          </a:p>
          <a:p>
            <a:pPr lvl="1"/>
            <a:r>
              <a:rPr lang="en-US" dirty="0"/>
              <a:t>Visualize the clusters</a:t>
            </a:r>
          </a:p>
          <a:p>
            <a:pPr marL="274320" lvl="1" indent="0">
              <a:buNone/>
            </a:pPr>
            <a:endParaRPr lang="en-US" dirty="0"/>
          </a:p>
          <a:p>
            <a:r>
              <a:rPr lang="en-US" dirty="0"/>
              <a:t>This is somewhat subjective and depends upon the expectations of the analyst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066800"/>
            <a:ext cx="3810000" cy="2536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75201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15" y="152400"/>
            <a:ext cx="8229600" cy="1143000"/>
          </a:xfrm>
        </p:spPr>
        <p:txBody>
          <a:bodyPr/>
          <a:lstStyle/>
          <a:p>
            <a:r>
              <a:rPr lang="en-US" dirty="0"/>
              <a:t>Limitations of K-Means Clustering</a:t>
            </a:r>
          </a:p>
        </p:txBody>
      </p:sp>
      <p:graphicFrame>
        <p:nvGraphicFramePr>
          <p:cNvPr id="4" name="Content Placeholder 3"/>
          <p:cNvGraphicFramePr>
            <a:graphicFrameLocks noGrp="1"/>
          </p:cNvGraphicFramePr>
          <p:nvPr>
            <p:ph idx="1"/>
          </p:nvPr>
        </p:nvGraphicFramePr>
        <p:xfrm>
          <a:off x="415429" y="1752600"/>
          <a:ext cx="8229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8772" y="5181600"/>
            <a:ext cx="8062913" cy="892552"/>
          </a:xfrm>
          <a:prstGeom prst="rect">
            <a:avLst/>
          </a:prstGeom>
          <a:noFill/>
        </p:spPr>
        <p:txBody>
          <a:bodyPr wrap="none" rtlCol="0">
            <a:spAutoFit/>
          </a:bodyPr>
          <a:lstStyle/>
          <a:p>
            <a:pPr algn="ctr"/>
            <a:r>
              <a:rPr lang="en-US" sz="2400" dirty="0"/>
              <a:t>The clusters may </a:t>
            </a:r>
            <a:r>
              <a:rPr lang="en-US" sz="2800" b="1" dirty="0"/>
              <a:t>never</a:t>
            </a:r>
            <a:r>
              <a:rPr lang="en-US" sz="2800" dirty="0"/>
              <a:t> </a:t>
            </a:r>
            <a:r>
              <a:rPr lang="en-US" sz="2400" dirty="0"/>
              <a:t>make sense.</a:t>
            </a:r>
          </a:p>
          <a:p>
            <a:pPr algn="ctr"/>
            <a:r>
              <a:rPr lang="en-US" sz="2400" dirty="0"/>
              <a:t>In that case, the data may just not be well-suited for clustering!</a:t>
            </a:r>
          </a:p>
        </p:txBody>
      </p:sp>
    </p:spTree>
    <p:extLst>
      <p:ext uri="{BB962C8B-B14F-4D97-AF65-F5344CB8AC3E}">
        <p14:creationId xmlns:p14="http://schemas.microsoft.com/office/powerpoint/2010/main" val="29279231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
            <a:ext cx="8229600" cy="1143000"/>
          </a:xfrm>
        </p:spPr>
        <p:txBody>
          <a:bodyPr>
            <a:normAutofit/>
          </a:bodyPr>
          <a:lstStyle/>
          <a:p>
            <a:r>
              <a:rPr lang="en-US" dirty="0"/>
              <a:t>The Keys to Successful Clustering</a:t>
            </a:r>
          </a:p>
        </p:txBody>
      </p:sp>
      <p:sp>
        <p:nvSpPr>
          <p:cNvPr id="3" name="Content Placeholder 2"/>
          <p:cNvSpPr>
            <a:spLocks noGrp="1"/>
          </p:cNvSpPr>
          <p:nvPr>
            <p:ph idx="1"/>
          </p:nvPr>
        </p:nvSpPr>
        <p:spPr>
          <a:xfrm>
            <a:off x="228600" y="1600200"/>
            <a:ext cx="8915400" cy="5033554"/>
          </a:xfrm>
        </p:spPr>
        <p:txBody>
          <a:bodyPr>
            <a:normAutofit fontScale="92500" lnSpcReduction="10000"/>
          </a:bodyPr>
          <a:lstStyle/>
          <a:p>
            <a:r>
              <a:rPr lang="en-US" dirty="0"/>
              <a:t>We want:</a:t>
            </a:r>
          </a:p>
          <a:p>
            <a:pPr lvl="1"/>
            <a:endParaRPr lang="en-US" dirty="0"/>
          </a:p>
          <a:p>
            <a:endParaRPr lang="en-US" dirty="0"/>
          </a:p>
          <a:p>
            <a:endParaRPr lang="en-US" dirty="0"/>
          </a:p>
          <a:p>
            <a:r>
              <a:rPr lang="en-US" dirty="0"/>
              <a:t>Choose the right number of clusters</a:t>
            </a:r>
          </a:p>
          <a:p>
            <a:r>
              <a:rPr lang="en-US" dirty="0"/>
              <a:t>Choose the right initial centroids</a:t>
            </a:r>
          </a:p>
          <a:p>
            <a:pPr lvl="1"/>
            <a:endParaRPr lang="en-US" dirty="0"/>
          </a:p>
          <a:p>
            <a:r>
              <a:rPr lang="en-US" dirty="0"/>
              <a:t>No easy way to do this</a:t>
            </a:r>
          </a:p>
          <a:p>
            <a:r>
              <a:rPr lang="en-US" dirty="0"/>
              <a:t>Trial-and-error, knowledge of the problem, and looking at the output</a:t>
            </a:r>
          </a:p>
        </p:txBody>
      </p:sp>
      <p:graphicFrame>
        <p:nvGraphicFramePr>
          <p:cNvPr id="7" name="Diagram 6"/>
          <p:cNvGraphicFramePr/>
          <p:nvPr/>
        </p:nvGraphicFramePr>
        <p:xfrm>
          <a:off x="2819400" y="1145177"/>
          <a:ext cx="4267200" cy="2207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5619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Summary</a:t>
            </a:r>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r>
              <a:rPr lang="en-US" dirty="0"/>
              <a:t>What is cluster analysis?</a:t>
            </a:r>
          </a:p>
          <a:p>
            <a:r>
              <a:rPr lang="en-US" dirty="0"/>
              <a:t>When to use this technique (applications)?</a:t>
            </a:r>
          </a:p>
          <a:p>
            <a:r>
              <a:rPr lang="en-US" dirty="0"/>
              <a:t>What is the basic idea behind K-means clustering algorithm?</a:t>
            </a:r>
          </a:p>
          <a:p>
            <a:pPr lvl="1"/>
            <a:r>
              <a:rPr lang="en-US" dirty="0"/>
              <a:t>K: the number of clusters</a:t>
            </a:r>
          </a:p>
          <a:p>
            <a:pPr lvl="1"/>
            <a:r>
              <a:rPr lang="en-US" dirty="0"/>
              <a:t>Centroid</a:t>
            </a:r>
          </a:p>
          <a:p>
            <a:r>
              <a:rPr lang="en-US" dirty="0"/>
              <a:t>How to process data before clustering?</a:t>
            </a:r>
          </a:p>
          <a:p>
            <a:pPr lvl="1"/>
            <a:r>
              <a:rPr lang="en-US" dirty="0"/>
              <a:t>Normalization</a:t>
            </a:r>
          </a:p>
          <a:p>
            <a:pPr lvl="1"/>
            <a:r>
              <a:rPr lang="en-US" dirty="0"/>
              <a:t>Removing outliers</a:t>
            </a:r>
          </a:p>
          <a:p>
            <a:r>
              <a:rPr lang="en-US" dirty="0"/>
              <a:t>Sum of squares errors (SSE)  – to measure distance</a:t>
            </a:r>
          </a:p>
          <a:p>
            <a:pPr lvl="1"/>
            <a:r>
              <a:rPr lang="en-US" dirty="0"/>
              <a:t>Within-cluster SSE: Cohesion</a:t>
            </a:r>
          </a:p>
          <a:p>
            <a:pPr lvl="1"/>
            <a:r>
              <a:rPr lang="en-US" dirty="0"/>
              <a:t>Between-cluster SSE: </a:t>
            </a:r>
            <a:r>
              <a:rPr lang="en-US" dirty="0" err="1"/>
              <a:t>Seperation</a:t>
            </a:r>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8212722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Classification versus Clustering</a:t>
            </a:r>
          </a:p>
        </p:txBody>
      </p:sp>
      <p:graphicFrame>
        <p:nvGraphicFramePr>
          <p:cNvPr id="4" name="Content Placeholder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400" dirty="0"/>
                        <a:t>Differences</a:t>
                      </a:r>
                    </a:p>
                  </a:txBody>
                  <a:tcPr/>
                </a:tc>
                <a:tc>
                  <a:txBody>
                    <a:bodyPr/>
                    <a:lstStyle/>
                    <a:p>
                      <a:r>
                        <a:rPr lang="en-US" sz="2400" dirty="0"/>
                        <a:t>Classification</a:t>
                      </a:r>
                    </a:p>
                  </a:txBody>
                  <a:tcPr/>
                </a:tc>
                <a:tc>
                  <a:txBody>
                    <a:bodyPr/>
                    <a:lstStyle/>
                    <a:p>
                      <a:r>
                        <a:rPr lang="en-US" sz="2400" dirty="0"/>
                        <a:t>Clustering</a:t>
                      </a:r>
                    </a:p>
                  </a:txBody>
                  <a:tcPr/>
                </a:tc>
                <a:extLst>
                  <a:ext uri="{0D108BD9-81ED-4DB2-BD59-A6C34878D82A}">
                    <a16:rowId xmlns:a16="http://schemas.microsoft.com/office/drawing/2014/main" val="10000"/>
                  </a:ext>
                </a:extLst>
              </a:tr>
              <a:tr h="370840">
                <a:tc>
                  <a:txBody>
                    <a:bodyPr/>
                    <a:lstStyle/>
                    <a:p>
                      <a:r>
                        <a:rPr lang="en-US" sz="2400" dirty="0"/>
                        <a:t>Prior</a:t>
                      </a:r>
                      <a:r>
                        <a:rPr lang="en-US" sz="2400" baseline="0" dirty="0"/>
                        <a:t> Knowledge of classes (categories)?</a:t>
                      </a:r>
                      <a:endParaRPr lang="en-US" sz="2400" dirty="0"/>
                    </a:p>
                  </a:txBody>
                  <a:tcPr/>
                </a:tc>
                <a:tc>
                  <a:txBody>
                    <a:bodyPr/>
                    <a:lstStyle/>
                    <a:p>
                      <a:r>
                        <a:rPr lang="en-US" sz="2400" dirty="0"/>
                        <a:t>Yes</a:t>
                      </a:r>
                    </a:p>
                  </a:txBody>
                  <a:tcPr/>
                </a:tc>
                <a:tc>
                  <a:txBody>
                    <a:bodyPr/>
                    <a:lstStyle/>
                    <a:p>
                      <a:r>
                        <a:rPr lang="en-US" sz="2400" dirty="0"/>
                        <a:t>No</a:t>
                      </a:r>
                    </a:p>
                  </a:txBody>
                  <a:tcPr/>
                </a:tc>
                <a:extLst>
                  <a:ext uri="{0D108BD9-81ED-4DB2-BD59-A6C34878D82A}">
                    <a16:rowId xmlns:a16="http://schemas.microsoft.com/office/drawing/2014/main" val="10001"/>
                  </a:ext>
                </a:extLst>
              </a:tr>
              <a:tr h="370840">
                <a:tc>
                  <a:txBody>
                    <a:bodyPr/>
                    <a:lstStyle/>
                    <a:p>
                      <a:r>
                        <a:rPr lang="en-US" sz="2400" dirty="0"/>
                        <a:t>Goal</a:t>
                      </a:r>
                    </a:p>
                  </a:txBody>
                  <a:tcPr/>
                </a:tc>
                <a:tc>
                  <a:txBody>
                    <a:bodyPr/>
                    <a:lstStyle/>
                    <a:p>
                      <a:r>
                        <a:rPr lang="en-US" sz="2400" dirty="0"/>
                        <a:t>Classify new cases into known classes</a:t>
                      </a:r>
                    </a:p>
                  </a:txBody>
                  <a:tcPr/>
                </a:tc>
                <a:tc>
                  <a:txBody>
                    <a:bodyPr/>
                    <a:lstStyle/>
                    <a:p>
                      <a:r>
                        <a:rPr lang="en-US" sz="2400" dirty="0"/>
                        <a:t>Suggest</a:t>
                      </a:r>
                      <a:r>
                        <a:rPr lang="en-US" sz="2400" baseline="0" dirty="0"/>
                        <a:t> groups based on patterns in data</a:t>
                      </a:r>
                      <a:endParaRPr lang="en-US" sz="2400" dirty="0"/>
                    </a:p>
                  </a:txBody>
                  <a:tcPr/>
                </a:tc>
                <a:extLst>
                  <a:ext uri="{0D108BD9-81ED-4DB2-BD59-A6C34878D82A}">
                    <a16:rowId xmlns:a16="http://schemas.microsoft.com/office/drawing/2014/main" val="10002"/>
                  </a:ext>
                </a:extLst>
              </a:tr>
              <a:tr h="370840">
                <a:tc>
                  <a:txBody>
                    <a:bodyPr/>
                    <a:lstStyle/>
                    <a:p>
                      <a:r>
                        <a:rPr lang="en-US" sz="2400" dirty="0"/>
                        <a:t>Algorithm</a:t>
                      </a:r>
                    </a:p>
                  </a:txBody>
                  <a:tcPr/>
                </a:tc>
                <a:tc>
                  <a:txBody>
                    <a:bodyPr/>
                    <a:lstStyle/>
                    <a:p>
                      <a:r>
                        <a:rPr lang="en-US" sz="2400" dirty="0"/>
                        <a:t>Decision Trees</a:t>
                      </a:r>
                    </a:p>
                  </a:txBody>
                  <a:tcPr/>
                </a:tc>
                <a:tc>
                  <a:txBody>
                    <a:bodyPr/>
                    <a:lstStyle/>
                    <a:p>
                      <a:r>
                        <a:rPr lang="en-US" sz="2400" dirty="0"/>
                        <a:t>K-means</a:t>
                      </a:r>
                    </a:p>
                  </a:txBody>
                  <a:tcPr/>
                </a:tc>
                <a:extLst>
                  <a:ext uri="{0D108BD9-81ED-4DB2-BD59-A6C34878D82A}">
                    <a16:rowId xmlns:a16="http://schemas.microsoft.com/office/drawing/2014/main" val="10003"/>
                  </a:ext>
                </a:extLst>
              </a:tr>
              <a:tr h="370840">
                <a:tc>
                  <a:txBody>
                    <a:bodyPr/>
                    <a:lstStyle/>
                    <a:p>
                      <a:r>
                        <a:rPr lang="en-US" sz="2400" dirty="0"/>
                        <a:t>Type of model</a:t>
                      </a:r>
                    </a:p>
                  </a:txBody>
                  <a:tcPr/>
                </a:tc>
                <a:tc>
                  <a:txBody>
                    <a:bodyPr/>
                    <a:lstStyle/>
                    <a:p>
                      <a:r>
                        <a:rPr lang="en-US" sz="2400" dirty="0"/>
                        <a:t>Predictive</a:t>
                      </a:r>
                    </a:p>
                    <a:p>
                      <a:r>
                        <a:rPr lang="en-US" sz="2400" dirty="0"/>
                        <a:t>(to</a:t>
                      </a:r>
                      <a:r>
                        <a:rPr lang="en-US" sz="2400" baseline="0" dirty="0"/>
                        <a:t> predict future data)</a:t>
                      </a:r>
                      <a:endParaRPr lang="en-US" sz="2400" dirty="0"/>
                    </a:p>
                  </a:txBody>
                  <a:tcPr/>
                </a:tc>
                <a:tc>
                  <a:txBody>
                    <a:bodyPr/>
                    <a:lstStyle/>
                    <a:p>
                      <a:r>
                        <a:rPr lang="en-US" sz="2400" dirty="0"/>
                        <a:t>Descriptive</a:t>
                      </a:r>
                    </a:p>
                    <a:p>
                      <a:r>
                        <a:rPr lang="en-US" sz="2400" dirty="0"/>
                        <a:t>(to</a:t>
                      </a:r>
                      <a:r>
                        <a:rPr lang="en-US" sz="2400" baseline="0" dirty="0"/>
                        <a:t> understand or explore data)</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92632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077200" cy="2384425"/>
          </a:xfrm>
        </p:spPr>
        <p:txBody>
          <a:bodyPr>
            <a:normAutofit/>
          </a:bodyPr>
          <a:lstStyle/>
          <a:p>
            <a:pPr algn="l"/>
            <a:r>
              <a:rPr lang="en-US" i="1" dirty="0"/>
              <a:t>Association Rule Mining</a:t>
            </a:r>
            <a:endParaRPr lang="en-US" dirty="0"/>
          </a:p>
        </p:txBody>
      </p:sp>
      <p:sp>
        <p:nvSpPr>
          <p:cNvPr id="5" name="Rectangle 4"/>
          <p:cNvSpPr/>
          <p:nvPr/>
        </p:nvSpPr>
        <p:spPr>
          <a:xfrm>
            <a:off x="0" y="0"/>
            <a:ext cx="9144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mj-lt"/>
                <a:cs typeface="Myriad Arabic" panose="01010101010101010101" pitchFamily="50" charset="-78"/>
              </a:rPr>
              <a:t>MIS2502: Data Analytics</a:t>
            </a:r>
            <a:endParaRPr lang="en-US" sz="4000" dirty="0">
              <a:latin typeface="+mj-lt"/>
            </a:endParaRPr>
          </a:p>
        </p:txBody>
      </p:sp>
      <p:sp>
        <p:nvSpPr>
          <p:cNvPr id="6" name="Subtitle 2"/>
          <p:cNvSpPr txBox="1">
            <a:spLocks/>
          </p:cNvSpPr>
          <p:nvPr/>
        </p:nvSpPr>
        <p:spPr>
          <a:xfrm>
            <a:off x="2667000" y="5791200"/>
            <a:ext cx="64897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50000"/>
                    <a:lumOff val="50000"/>
                  </a:schemeClr>
                </a:solidFill>
              </a:rPr>
              <a:t>JaeHwuen Jung</a:t>
            </a:r>
            <a:br>
              <a:rPr lang="en-US" sz="2400" b="1" dirty="0">
                <a:solidFill>
                  <a:schemeClr val="tx1">
                    <a:lumMod val="50000"/>
                    <a:lumOff val="50000"/>
                  </a:schemeClr>
                </a:solidFill>
              </a:rPr>
            </a:br>
            <a:r>
              <a:rPr lang="en-US" sz="1600" dirty="0">
                <a:solidFill>
                  <a:schemeClr val="tx1">
                    <a:lumMod val="50000"/>
                    <a:lumOff val="50000"/>
                  </a:schemeClr>
                </a:solidFill>
              </a:rPr>
              <a:t>jaejung@temple.edu</a:t>
            </a:r>
            <a:br>
              <a:rPr lang="en-US" sz="1600" dirty="0">
                <a:solidFill>
                  <a:schemeClr val="tx1">
                    <a:lumMod val="50000"/>
                    <a:lumOff val="50000"/>
                  </a:schemeClr>
                </a:solidFill>
              </a:rPr>
            </a:br>
            <a:r>
              <a:rPr lang="en-US" sz="1600" dirty="0">
                <a:solidFill>
                  <a:schemeClr val="tx1">
                    <a:lumMod val="50000"/>
                    <a:lumOff val="50000"/>
                  </a:schemeClr>
                </a:solidFill>
              </a:rPr>
              <a:t>http://community.mis.temple.edu/jaejung</a:t>
            </a:r>
          </a:p>
        </p:txBody>
      </p:sp>
    </p:spTree>
    <p:extLst>
      <p:ext uri="{BB962C8B-B14F-4D97-AF65-F5344CB8AC3E}">
        <p14:creationId xmlns:p14="http://schemas.microsoft.com/office/powerpoint/2010/main" val="21159011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31" y="304800"/>
            <a:ext cx="8229600" cy="1143000"/>
          </a:xfrm>
        </p:spPr>
        <p:txBody>
          <a:bodyPr/>
          <a:lstStyle/>
          <a:p>
            <a:pPr algn="l"/>
            <a:r>
              <a:rPr lang="en-US" dirty="0"/>
              <a:t>Association Rule Mining</a:t>
            </a:r>
          </a:p>
        </p:txBody>
      </p:sp>
      <p:graphicFrame>
        <p:nvGraphicFramePr>
          <p:cNvPr id="4" name="Content Placeholder 3"/>
          <p:cNvGraphicFramePr>
            <a:graphicFrameLocks noGrp="1"/>
          </p:cNvGraphicFramePr>
          <p:nvPr>
            <p:ph idx="1"/>
          </p:nvPr>
        </p:nvGraphicFramePr>
        <p:xfrm>
          <a:off x="314131" y="1502229"/>
          <a:ext cx="4800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my+REWARDS CARD Applicati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5567" y="1524000"/>
            <a:ext cx="376843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020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normAutofit fontScale="90000"/>
          </a:bodyPr>
          <a:lstStyle/>
          <a:p>
            <a:r>
              <a:rPr lang="en-US" dirty="0"/>
              <a:t>Case 1: </a:t>
            </a:r>
            <a:r>
              <a:rPr lang="en-US" spc="-25" dirty="0"/>
              <a:t>Amazon Recommender System</a:t>
            </a:r>
            <a:endParaRPr lang="en-US" dirty="0"/>
          </a:p>
        </p:txBody>
      </p:sp>
      <p:sp>
        <p:nvSpPr>
          <p:cNvPr id="4" name="object 3">
            <a:extLst>
              <a:ext uri="{FF2B5EF4-FFF2-40B4-BE49-F238E27FC236}">
                <a16:creationId xmlns:a16="http://schemas.microsoft.com/office/drawing/2014/main" id="{D6666282-A375-467E-9985-E9C6AAA16F5F}"/>
              </a:ext>
            </a:extLst>
          </p:cNvPr>
          <p:cNvSpPr/>
          <p:nvPr/>
        </p:nvSpPr>
        <p:spPr>
          <a:xfrm>
            <a:off x="546697" y="1508574"/>
            <a:ext cx="4055120" cy="1639100"/>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4">
            <a:extLst>
              <a:ext uri="{FF2B5EF4-FFF2-40B4-BE49-F238E27FC236}">
                <a16:creationId xmlns:a16="http://schemas.microsoft.com/office/drawing/2014/main" id="{92C98B92-165A-44ED-92FB-CC25D252989E}"/>
              </a:ext>
            </a:extLst>
          </p:cNvPr>
          <p:cNvSpPr/>
          <p:nvPr/>
        </p:nvSpPr>
        <p:spPr>
          <a:xfrm>
            <a:off x="3981928" y="3465014"/>
            <a:ext cx="4247672" cy="2402386"/>
          </a:xfrm>
          <a:prstGeom prst="rect">
            <a:avLst/>
          </a:prstGeom>
          <a:blipFill>
            <a:blip r:embed="rId4"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5">
            <a:extLst>
              <a:ext uri="{FF2B5EF4-FFF2-40B4-BE49-F238E27FC236}">
                <a16:creationId xmlns:a16="http://schemas.microsoft.com/office/drawing/2014/main" id="{3EFDAE26-9787-4F46-A578-6FB88B3C17B3}"/>
              </a:ext>
            </a:extLst>
          </p:cNvPr>
          <p:cNvSpPr txBox="1"/>
          <p:nvPr/>
        </p:nvSpPr>
        <p:spPr>
          <a:xfrm>
            <a:off x="1251393" y="6223829"/>
            <a:ext cx="6859288" cy="319959"/>
          </a:xfrm>
          <a:prstGeom prst="rect">
            <a:avLst/>
          </a:prstGeom>
        </p:spPr>
        <p:txBody>
          <a:bodyPr vert="horz" wrap="square" lIns="0" tIns="1206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sz="2000" spc="-40" dirty="0">
                <a:latin typeface="Arial"/>
                <a:cs typeface="Arial"/>
              </a:rPr>
              <a:t>Figure</a:t>
            </a:r>
            <a:r>
              <a:rPr lang="en-US" sz="2000" spc="-40" dirty="0">
                <a:latin typeface="Arial"/>
                <a:cs typeface="Arial"/>
              </a:rPr>
              <a:t>: </a:t>
            </a:r>
            <a:r>
              <a:rPr sz="2000" spc="-50" dirty="0">
                <a:latin typeface="Arial"/>
                <a:cs typeface="Arial"/>
              </a:rPr>
              <a:t>Amazon recommendations </a:t>
            </a:r>
            <a:r>
              <a:rPr sz="2000" spc="-35" dirty="0">
                <a:latin typeface="Arial"/>
                <a:cs typeface="Arial"/>
              </a:rPr>
              <a:t>while </a:t>
            </a:r>
            <a:r>
              <a:rPr sz="2000" spc="-40" dirty="0">
                <a:latin typeface="Arial"/>
                <a:cs typeface="Arial"/>
              </a:rPr>
              <a:t>viewing </a:t>
            </a:r>
            <a:r>
              <a:rPr sz="2000" spc="-80" dirty="0">
                <a:latin typeface="Arial"/>
                <a:cs typeface="Arial"/>
              </a:rPr>
              <a:t>a</a:t>
            </a:r>
            <a:r>
              <a:rPr sz="2000" spc="25" dirty="0">
                <a:latin typeface="Arial"/>
                <a:cs typeface="Arial"/>
              </a:rPr>
              <a:t> </a:t>
            </a:r>
            <a:r>
              <a:rPr sz="2000" spc="-30" dirty="0">
                <a:latin typeface="Arial"/>
                <a:cs typeface="Arial"/>
              </a:rPr>
              <a:t>book</a:t>
            </a:r>
            <a:endParaRPr sz="2000" dirty="0">
              <a:latin typeface="Arial"/>
              <a:cs typeface="Arial"/>
            </a:endParaRPr>
          </a:p>
        </p:txBody>
      </p:sp>
    </p:spTree>
    <p:extLst>
      <p:ext uri="{BB962C8B-B14F-4D97-AF65-F5344CB8AC3E}">
        <p14:creationId xmlns:p14="http://schemas.microsoft.com/office/powerpoint/2010/main" val="28197826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6594B4-B0B2-4C9F-817E-1E549F739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288030"/>
            <a:ext cx="3429000" cy="3188970"/>
          </a:xfrm>
          <a:prstGeom prst="rect">
            <a:avLst/>
          </a:prstGeom>
        </p:spPr>
      </p:pic>
      <p:sp>
        <p:nvSpPr>
          <p:cNvPr id="2" name="Title 1"/>
          <p:cNvSpPr>
            <a:spLocks noGrp="1"/>
          </p:cNvSpPr>
          <p:nvPr>
            <p:ph type="title"/>
          </p:nvPr>
        </p:nvSpPr>
        <p:spPr>
          <a:xfrm>
            <a:off x="0" y="304800"/>
            <a:ext cx="9220200" cy="1066800"/>
          </a:xfrm>
        </p:spPr>
        <p:txBody>
          <a:bodyPr>
            <a:normAutofit fontScale="90000"/>
          </a:bodyPr>
          <a:lstStyle/>
          <a:p>
            <a:r>
              <a:rPr lang="en-US" dirty="0"/>
              <a:t>Case 2: </a:t>
            </a:r>
            <a:r>
              <a:rPr lang="en-US" spc="-25" dirty="0"/>
              <a:t>The parable of the beer and diapers</a:t>
            </a:r>
            <a:endParaRPr lang="en-US" dirty="0"/>
          </a:p>
        </p:txBody>
      </p:sp>
      <p:sp>
        <p:nvSpPr>
          <p:cNvPr id="5" name="Rectangle 4">
            <a:extLst>
              <a:ext uri="{FF2B5EF4-FFF2-40B4-BE49-F238E27FC236}">
                <a16:creationId xmlns:a16="http://schemas.microsoft.com/office/drawing/2014/main" id="{27ED5639-3D87-4C06-9703-CDF0C06175E3}"/>
              </a:ext>
            </a:extLst>
          </p:cNvPr>
          <p:cNvSpPr/>
          <p:nvPr/>
        </p:nvSpPr>
        <p:spPr>
          <a:xfrm>
            <a:off x="457200" y="1981200"/>
            <a:ext cx="8382000" cy="1631216"/>
          </a:xfrm>
          <a:prstGeom prst="rect">
            <a:avLst/>
          </a:prstGeom>
        </p:spPr>
        <p:txBody>
          <a:bodyPr wrap="square">
            <a:spAutoFit/>
          </a:bodyPr>
          <a:lstStyle/>
          <a:p>
            <a:r>
              <a:rPr lang="en-US" sz="2000" dirty="0">
                <a:solidFill>
                  <a:srgbClr val="000000"/>
                </a:solidFill>
                <a:latin typeface="Arimo"/>
              </a:rPr>
              <a:t>Some time ago, one retail store decided to combine the data from its loyalty card system with that from its point of sale systems. The former provided the store with demographic data about its customers, the latter told it where, when and what those customers bought.</a:t>
            </a:r>
          </a:p>
          <a:p>
            <a:endParaRPr lang="en-US" sz="2000" dirty="0">
              <a:solidFill>
                <a:srgbClr val="000000"/>
              </a:solidFill>
              <a:latin typeface="Arimo"/>
            </a:endParaRPr>
          </a:p>
        </p:txBody>
      </p:sp>
      <p:sp>
        <p:nvSpPr>
          <p:cNvPr id="7" name="Rectangle 6">
            <a:extLst>
              <a:ext uri="{FF2B5EF4-FFF2-40B4-BE49-F238E27FC236}">
                <a16:creationId xmlns:a16="http://schemas.microsoft.com/office/drawing/2014/main" id="{E6A9A72D-57AB-4824-AED5-7D8675F1543E}"/>
              </a:ext>
            </a:extLst>
          </p:cNvPr>
          <p:cNvSpPr/>
          <p:nvPr/>
        </p:nvSpPr>
        <p:spPr>
          <a:xfrm>
            <a:off x="228600" y="1424513"/>
            <a:ext cx="4626459" cy="430887"/>
          </a:xfrm>
          <a:prstGeom prst="rect">
            <a:avLst/>
          </a:prstGeom>
        </p:spPr>
        <p:txBody>
          <a:bodyPr wrap="none">
            <a:spAutoFit/>
          </a:bodyPr>
          <a:lstStyle/>
          <a:p>
            <a:r>
              <a:rPr lang="en-US" sz="2200" dirty="0">
                <a:solidFill>
                  <a:srgbClr val="000000"/>
                </a:solidFill>
                <a:latin typeface="Arimo"/>
              </a:rPr>
              <a:t>It goes (with minor variations) like this:</a:t>
            </a:r>
            <a:endParaRPr lang="en-US" sz="2200" dirty="0"/>
          </a:p>
        </p:txBody>
      </p:sp>
      <p:sp>
        <p:nvSpPr>
          <p:cNvPr id="3" name="Rectangle 2">
            <a:extLst>
              <a:ext uri="{FF2B5EF4-FFF2-40B4-BE49-F238E27FC236}">
                <a16:creationId xmlns:a16="http://schemas.microsoft.com/office/drawing/2014/main" id="{55A94950-6FCC-4E06-B7F7-0EFE9C289F8F}"/>
              </a:ext>
            </a:extLst>
          </p:cNvPr>
          <p:cNvSpPr/>
          <p:nvPr/>
        </p:nvSpPr>
        <p:spPr>
          <a:xfrm>
            <a:off x="429039" y="5245930"/>
            <a:ext cx="5632174" cy="1323439"/>
          </a:xfrm>
          <a:prstGeom prst="rect">
            <a:avLst/>
          </a:prstGeom>
        </p:spPr>
        <p:txBody>
          <a:bodyPr wrap="square">
            <a:spAutoFit/>
          </a:bodyPr>
          <a:lstStyle/>
          <a:p>
            <a:r>
              <a:rPr lang="en-US" sz="2000" dirty="0"/>
              <a:t>On Friday afternoons, young </a:t>
            </a:r>
            <a:r>
              <a:rPr lang="en-US" sz="2000" dirty="0">
                <a:solidFill>
                  <a:srgbClr val="000000"/>
                </a:solidFill>
                <a:latin typeface="Arimo"/>
              </a:rPr>
              <a:t>American</a:t>
            </a:r>
            <a:r>
              <a:rPr lang="en-US" sz="2000" dirty="0"/>
              <a:t> males </a:t>
            </a:r>
            <a:r>
              <a:rPr lang="en-US" sz="2000" b="1" u="sng" dirty="0"/>
              <a:t>who buy diapers also have a predisposition to buy beer</a:t>
            </a:r>
            <a:r>
              <a:rPr lang="en-US" sz="2000" dirty="0"/>
              <a:t>. No one had predicted that result, so no one would ever have even asked the question in the first place.</a:t>
            </a:r>
          </a:p>
        </p:txBody>
      </p:sp>
      <p:sp>
        <p:nvSpPr>
          <p:cNvPr id="4" name="Rectangle 3">
            <a:extLst>
              <a:ext uri="{FF2B5EF4-FFF2-40B4-BE49-F238E27FC236}">
                <a16:creationId xmlns:a16="http://schemas.microsoft.com/office/drawing/2014/main" id="{CC144652-E9F3-4F73-B11A-D5FB53B85963}"/>
              </a:ext>
            </a:extLst>
          </p:cNvPr>
          <p:cNvSpPr/>
          <p:nvPr/>
        </p:nvSpPr>
        <p:spPr>
          <a:xfrm>
            <a:off x="463826" y="3334793"/>
            <a:ext cx="5562600" cy="1631216"/>
          </a:xfrm>
          <a:prstGeom prst="rect">
            <a:avLst/>
          </a:prstGeom>
        </p:spPr>
        <p:txBody>
          <a:bodyPr wrap="square">
            <a:spAutoFit/>
          </a:bodyPr>
          <a:lstStyle/>
          <a:p>
            <a:r>
              <a:rPr lang="en-US" sz="2000" dirty="0">
                <a:solidFill>
                  <a:srgbClr val="000000"/>
                </a:solidFill>
                <a:latin typeface="Arimo"/>
              </a:rPr>
              <a:t>Once combined, the data was mined extensively and many correlations appeared. Some of these were obvious; people who buy gin are also likely to buy tonic. However, one correlation stood out like a sore thumb because it was so unexpected.</a:t>
            </a:r>
          </a:p>
        </p:txBody>
      </p:sp>
    </p:spTree>
    <p:extLst>
      <p:ext uri="{BB962C8B-B14F-4D97-AF65-F5344CB8AC3E}">
        <p14:creationId xmlns:p14="http://schemas.microsoft.com/office/powerpoint/2010/main" val="308514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7E7D-72FB-4C2F-BC70-CE424278F194}"/>
              </a:ext>
            </a:extLst>
          </p:cNvPr>
          <p:cNvSpPr>
            <a:spLocks noGrp="1"/>
          </p:cNvSpPr>
          <p:nvPr>
            <p:ph type="title"/>
          </p:nvPr>
        </p:nvSpPr>
        <p:spPr/>
        <p:txBody>
          <a:bodyPr/>
          <a:lstStyle/>
          <a:p>
            <a:r>
              <a:rPr lang="en-US" dirty="0"/>
              <a:t>Population Vs Sample</a:t>
            </a:r>
          </a:p>
        </p:txBody>
      </p:sp>
      <p:sp>
        <p:nvSpPr>
          <p:cNvPr id="4" name="AutoShape 4">
            <a:extLst>
              <a:ext uri="{FF2B5EF4-FFF2-40B4-BE49-F238E27FC236}">
                <a16:creationId xmlns:a16="http://schemas.microsoft.com/office/drawing/2014/main" id="{05F9C1BF-D392-45D5-8500-7050D36A55AE}"/>
              </a:ext>
            </a:extLst>
          </p:cNvPr>
          <p:cNvSpPr>
            <a:spLocks noChangeArrowheads="1"/>
          </p:cNvSpPr>
          <p:nvPr/>
        </p:nvSpPr>
        <p:spPr bwMode="auto">
          <a:xfrm>
            <a:off x="6705600" y="3581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Text Box 5">
            <a:extLst>
              <a:ext uri="{FF2B5EF4-FFF2-40B4-BE49-F238E27FC236}">
                <a16:creationId xmlns:a16="http://schemas.microsoft.com/office/drawing/2014/main" id="{CC1D2398-BF28-4296-8C1D-62EDA337110F}"/>
              </a:ext>
            </a:extLst>
          </p:cNvPr>
          <p:cNvSpPr txBox="1">
            <a:spLocks noChangeArrowheads="1"/>
          </p:cNvSpPr>
          <p:nvPr/>
        </p:nvSpPr>
        <p:spPr bwMode="auto">
          <a:xfrm>
            <a:off x="2438400" y="51816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Population</a:t>
            </a:r>
          </a:p>
        </p:txBody>
      </p:sp>
      <p:sp>
        <p:nvSpPr>
          <p:cNvPr id="6" name="Oval 6">
            <a:extLst>
              <a:ext uri="{FF2B5EF4-FFF2-40B4-BE49-F238E27FC236}">
                <a16:creationId xmlns:a16="http://schemas.microsoft.com/office/drawing/2014/main" id="{4A8EF2C3-17B9-4CF7-8BB0-F1EA6C8BC979}"/>
              </a:ext>
            </a:extLst>
          </p:cNvPr>
          <p:cNvSpPr>
            <a:spLocks noChangeArrowheads="1"/>
          </p:cNvSpPr>
          <p:nvPr/>
        </p:nvSpPr>
        <p:spPr bwMode="auto">
          <a:xfrm>
            <a:off x="990600" y="1600200"/>
            <a:ext cx="4038600" cy="3505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7">
            <a:extLst>
              <a:ext uri="{FF2B5EF4-FFF2-40B4-BE49-F238E27FC236}">
                <a16:creationId xmlns:a16="http://schemas.microsoft.com/office/drawing/2014/main" id="{CAFDCA12-A1F0-45BD-9773-38E053DCB89A}"/>
              </a:ext>
            </a:extLst>
          </p:cNvPr>
          <p:cNvSpPr>
            <a:spLocks noChangeArrowheads="1"/>
          </p:cNvSpPr>
          <p:nvPr/>
        </p:nvSpPr>
        <p:spPr bwMode="auto">
          <a:xfrm>
            <a:off x="2286000" y="2286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8">
            <a:extLst>
              <a:ext uri="{FF2B5EF4-FFF2-40B4-BE49-F238E27FC236}">
                <a16:creationId xmlns:a16="http://schemas.microsoft.com/office/drawing/2014/main" id="{8EE1BFD3-71DE-4524-939C-D59C1D4FAFDB}"/>
              </a:ext>
            </a:extLst>
          </p:cNvPr>
          <p:cNvSpPr>
            <a:spLocks noChangeArrowheads="1"/>
          </p:cNvSpPr>
          <p:nvPr/>
        </p:nvSpPr>
        <p:spPr bwMode="auto">
          <a:xfrm>
            <a:off x="2438400" y="2438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9">
            <a:extLst>
              <a:ext uri="{FF2B5EF4-FFF2-40B4-BE49-F238E27FC236}">
                <a16:creationId xmlns:a16="http://schemas.microsoft.com/office/drawing/2014/main" id="{85A224CD-28DC-425F-879D-885C135E6596}"/>
              </a:ext>
            </a:extLst>
          </p:cNvPr>
          <p:cNvSpPr>
            <a:spLocks noChangeArrowheads="1"/>
          </p:cNvSpPr>
          <p:nvPr/>
        </p:nvSpPr>
        <p:spPr bwMode="auto">
          <a:xfrm>
            <a:off x="2590800" y="2590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0">
            <a:extLst>
              <a:ext uri="{FF2B5EF4-FFF2-40B4-BE49-F238E27FC236}">
                <a16:creationId xmlns:a16="http://schemas.microsoft.com/office/drawing/2014/main" id="{5A8E8217-7873-4B1C-9C18-185EE4E74E0C}"/>
              </a:ext>
            </a:extLst>
          </p:cNvPr>
          <p:cNvSpPr>
            <a:spLocks noChangeArrowheads="1"/>
          </p:cNvSpPr>
          <p:nvPr/>
        </p:nvSpPr>
        <p:spPr bwMode="auto">
          <a:xfrm>
            <a:off x="2819400" y="2057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1">
            <a:extLst>
              <a:ext uri="{FF2B5EF4-FFF2-40B4-BE49-F238E27FC236}">
                <a16:creationId xmlns:a16="http://schemas.microsoft.com/office/drawing/2014/main" id="{FD1C18BA-9BE6-4E0B-B8AC-D9DFA31D0B05}"/>
              </a:ext>
            </a:extLst>
          </p:cNvPr>
          <p:cNvSpPr>
            <a:spLocks noChangeArrowheads="1"/>
          </p:cNvSpPr>
          <p:nvPr/>
        </p:nvSpPr>
        <p:spPr bwMode="auto">
          <a:xfrm>
            <a:off x="2895600" y="2895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2">
            <a:extLst>
              <a:ext uri="{FF2B5EF4-FFF2-40B4-BE49-F238E27FC236}">
                <a16:creationId xmlns:a16="http://schemas.microsoft.com/office/drawing/2014/main" id="{AD29D736-BEB4-4E6B-A068-5948C77CDC89}"/>
              </a:ext>
            </a:extLst>
          </p:cNvPr>
          <p:cNvSpPr>
            <a:spLocks noChangeArrowheads="1"/>
          </p:cNvSpPr>
          <p:nvPr/>
        </p:nvSpPr>
        <p:spPr bwMode="auto">
          <a:xfrm>
            <a:off x="3048000" y="3048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1CF2FA4F-C6BE-4CF5-BED5-ABA852DC1CA6}"/>
              </a:ext>
            </a:extLst>
          </p:cNvPr>
          <p:cNvSpPr>
            <a:spLocks noChangeArrowheads="1"/>
          </p:cNvSpPr>
          <p:nvPr/>
        </p:nvSpPr>
        <p:spPr bwMode="auto">
          <a:xfrm>
            <a:off x="32004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4">
            <a:extLst>
              <a:ext uri="{FF2B5EF4-FFF2-40B4-BE49-F238E27FC236}">
                <a16:creationId xmlns:a16="http://schemas.microsoft.com/office/drawing/2014/main" id="{06339697-EF3E-45F1-B8B0-00E7FE97ECCC}"/>
              </a:ext>
            </a:extLst>
          </p:cNvPr>
          <p:cNvSpPr>
            <a:spLocks noChangeArrowheads="1"/>
          </p:cNvSpPr>
          <p:nvPr/>
        </p:nvSpPr>
        <p:spPr bwMode="auto">
          <a:xfrm>
            <a:off x="3429000" y="2362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5">
            <a:extLst>
              <a:ext uri="{FF2B5EF4-FFF2-40B4-BE49-F238E27FC236}">
                <a16:creationId xmlns:a16="http://schemas.microsoft.com/office/drawing/2014/main" id="{73D36972-9693-4F10-9487-2AD0FA86E3C9}"/>
              </a:ext>
            </a:extLst>
          </p:cNvPr>
          <p:cNvSpPr>
            <a:spLocks noChangeArrowheads="1"/>
          </p:cNvSpPr>
          <p:nvPr/>
        </p:nvSpPr>
        <p:spPr bwMode="auto">
          <a:xfrm>
            <a:off x="3505200" y="3505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6">
            <a:extLst>
              <a:ext uri="{FF2B5EF4-FFF2-40B4-BE49-F238E27FC236}">
                <a16:creationId xmlns:a16="http://schemas.microsoft.com/office/drawing/2014/main" id="{FD315BC2-FB04-4741-BC6D-29BBD02C7CB8}"/>
              </a:ext>
            </a:extLst>
          </p:cNvPr>
          <p:cNvSpPr>
            <a:spLocks noChangeArrowheads="1"/>
          </p:cNvSpPr>
          <p:nvPr/>
        </p:nvSpPr>
        <p:spPr bwMode="auto">
          <a:xfrm>
            <a:off x="3657600" y="3657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7">
            <a:extLst>
              <a:ext uri="{FF2B5EF4-FFF2-40B4-BE49-F238E27FC236}">
                <a16:creationId xmlns:a16="http://schemas.microsoft.com/office/drawing/2014/main" id="{BADEA027-0D45-47B8-A249-60EF5410ACAC}"/>
              </a:ext>
            </a:extLst>
          </p:cNvPr>
          <p:cNvSpPr>
            <a:spLocks noChangeArrowheads="1"/>
          </p:cNvSpPr>
          <p:nvPr/>
        </p:nvSpPr>
        <p:spPr bwMode="auto">
          <a:xfrm>
            <a:off x="3124200" y="4114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8">
            <a:extLst>
              <a:ext uri="{FF2B5EF4-FFF2-40B4-BE49-F238E27FC236}">
                <a16:creationId xmlns:a16="http://schemas.microsoft.com/office/drawing/2014/main" id="{3CAAF1B0-A67B-49DF-82BA-1245810804EE}"/>
              </a:ext>
            </a:extLst>
          </p:cNvPr>
          <p:cNvSpPr>
            <a:spLocks noChangeArrowheads="1"/>
          </p:cNvSpPr>
          <p:nvPr/>
        </p:nvSpPr>
        <p:spPr bwMode="auto">
          <a:xfrm>
            <a:off x="1752600" y="3657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9">
            <a:extLst>
              <a:ext uri="{FF2B5EF4-FFF2-40B4-BE49-F238E27FC236}">
                <a16:creationId xmlns:a16="http://schemas.microsoft.com/office/drawing/2014/main" id="{D810379F-750E-4AFF-801B-5FB0028C957A}"/>
              </a:ext>
            </a:extLst>
          </p:cNvPr>
          <p:cNvSpPr>
            <a:spLocks noChangeArrowheads="1"/>
          </p:cNvSpPr>
          <p:nvPr/>
        </p:nvSpPr>
        <p:spPr bwMode="auto">
          <a:xfrm>
            <a:off x="25908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0">
            <a:extLst>
              <a:ext uri="{FF2B5EF4-FFF2-40B4-BE49-F238E27FC236}">
                <a16:creationId xmlns:a16="http://schemas.microsoft.com/office/drawing/2014/main" id="{16BC5AF0-AEA6-4F39-BC50-BF3E1ED3DC97}"/>
              </a:ext>
            </a:extLst>
          </p:cNvPr>
          <p:cNvSpPr>
            <a:spLocks noChangeArrowheads="1"/>
          </p:cNvSpPr>
          <p:nvPr/>
        </p:nvSpPr>
        <p:spPr bwMode="auto">
          <a:xfrm>
            <a:off x="15240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1">
            <a:extLst>
              <a:ext uri="{FF2B5EF4-FFF2-40B4-BE49-F238E27FC236}">
                <a16:creationId xmlns:a16="http://schemas.microsoft.com/office/drawing/2014/main" id="{F870F506-6570-4200-9E61-62E868EC5762}"/>
              </a:ext>
            </a:extLst>
          </p:cNvPr>
          <p:cNvSpPr>
            <a:spLocks noChangeArrowheads="1"/>
          </p:cNvSpPr>
          <p:nvPr/>
        </p:nvSpPr>
        <p:spPr bwMode="auto">
          <a:xfrm>
            <a:off x="43434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2">
            <a:extLst>
              <a:ext uri="{FF2B5EF4-FFF2-40B4-BE49-F238E27FC236}">
                <a16:creationId xmlns:a16="http://schemas.microsoft.com/office/drawing/2014/main" id="{8D937ECB-0080-494C-B358-ECE4A1191866}"/>
              </a:ext>
            </a:extLst>
          </p:cNvPr>
          <p:cNvSpPr>
            <a:spLocks noChangeArrowheads="1"/>
          </p:cNvSpPr>
          <p:nvPr/>
        </p:nvSpPr>
        <p:spPr bwMode="auto">
          <a:xfrm>
            <a:off x="2514600" y="3810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3">
            <a:extLst>
              <a:ext uri="{FF2B5EF4-FFF2-40B4-BE49-F238E27FC236}">
                <a16:creationId xmlns:a16="http://schemas.microsoft.com/office/drawing/2014/main" id="{E8D762A7-F50C-450B-ABDB-B5E94B32D1B4}"/>
              </a:ext>
            </a:extLst>
          </p:cNvPr>
          <p:cNvSpPr>
            <a:spLocks noChangeArrowheads="1"/>
          </p:cNvSpPr>
          <p:nvPr/>
        </p:nvSpPr>
        <p:spPr bwMode="auto">
          <a:xfrm>
            <a:off x="3048000" y="3048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4">
            <a:extLst>
              <a:ext uri="{FF2B5EF4-FFF2-40B4-BE49-F238E27FC236}">
                <a16:creationId xmlns:a16="http://schemas.microsoft.com/office/drawing/2014/main" id="{5C9BE9ED-630C-4E2D-9CC8-230A931CED4A}"/>
              </a:ext>
            </a:extLst>
          </p:cNvPr>
          <p:cNvSpPr>
            <a:spLocks noChangeArrowheads="1"/>
          </p:cNvSpPr>
          <p:nvPr/>
        </p:nvSpPr>
        <p:spPr bwMode="auto">
          <a:xfrm>
            <a:off x="32004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5">
            <a:extLst>
              <a:ext uri="{FF2B5EF4-FFF2-40B4-BE49-F238E27FC236}">
                <a16:creationId xmlns:a16="http://schemas.microsoft.com/office/drawing/2014/main" id="{58C96A32-CDE4-4B0E-BE5B-227A34A0A981}"/>
              </a:ext>
            </a:extLst>
          </p:cNvPr>
          <p:cNvSpPr>
            <a:spLocks noChangeArrowheads="1"/>
          </p:cNvSpPr>
          <p:nvPr/>
        </p:nvSpPr>
        <p:spPr bwMode="auto">
          <a:xfrm>
            <a:off x="1905000" y="3810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6">
            <a:extLst>
              <a:ext uri="{FF2B5EF4-FFF2-40B4-BE49-F238E27FC236}">
                <a16:creationId xmlns:a16="http://schemas.microsoft.com/office/drawing/2014/main" id="{7075BF72-126F-4D37-93FF-9676ACFDB8CD}"/>
              </a:ext>
            </a:extLst>
          </p:cNvPr>
          <p:cNvSpPr>
            <a:spLocks noChangeArrowheads="1"/>
          </p:cNvSpPr>
          <p:nvPr/>
        </p:nvSpPr>
        <p:spPr bwMode="auto">
          <a:xfrm>
            <a:off x="2743200" y="3352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7">
            <a:extLst>
              <a:ext uri="{FF2B5EF4-FFF2-40B4-BE49-F238E27FC236}">
                <a16:creationId xmlns:a16="http://schemas.microsoft.com/office/drawing/2014/main" id="{ECB16DE3-098D-43B4-A76E-A832C6B0E6AE}"/>
              </a:ext>
            </a:extLst>
          </p:cNvPr>
          <p:cNvSpPr>
            <a:spLocks noChangeArrowheads="1"/>
          </p:cNvSpPr>
          <p:nvPr/>
        </p:nvSpPr>
        <p:spPr bwMode="auto">
          <a:xfrm>
            <a:off x="1676400" y="2819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8">
            <a:extLst>
              <a:ext uri="{FF2B5EF4-FFF2-40B4-BE49-F238E27FC236}">
                <a16:creationId xmlns:a16="http://schemas.microsoft.com/office/drawing/2014/main" id="{65A9FA7D-4E14-4F39-B2E5-47312B815A1B}"/>
              </a:ext>
            </a:extLst>
          </p:cNvPr>
          <p:cNvSpPr>
            <a:spLocks noChangeArrowheads="1"/>
          </p:cNvSpPr>
          <p:nvPr/>
        </p:nvSpPr>
        <p:spPr bwMode="auto">
          <a:xfrm>
            <a:off x="26670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29">
            <a:extLst>
              <a:ext uri="{FF2B5EF4-FFF2-40B4-BE49-F238E27FC236}">
                <a16:creationId xmlns:a16="http://schemas.microsoft.com/office/drawing/2014/main" id="{7ED10687-2340-404F-92C0-C775EC9D1BA1}"/>
              </a:ext>
            </a:extLst>
          </p:cNvPr>
          <p:cNvSpPr>
            <a:spLocks noChangeArrowheads="1"/>
          </p:cNvSpPr>
          <p:nvPr/>
        </p:nvSpPr>
        <p:spPr bwMode="auto">
          <a:xfrm>
            <a:off x="32004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0">
            <a:extLst>
              <a:ext uri="{FF2B5EF4-FFF2-40B4-BE49-F238E27FC236}">
                <a16:creationId xmlns:a16="http://schemas.microsoft.com/office/drawing/2014/main" id="{E9A9F4E0-5AC7-4829-9B4A-403017E3CFAC}"/>
              </a:ext>
            </a:extLst>
          </p:cNvPr>
          <p:cNvSpPr>
            <a:spLocks noChangeArrowheads="1"/>
          </p:cNvSpPr>
          <p:nvPr/>
        </p:nvSpPr>
        <p:spPr bwMode="auto">
          <a:xfrm>
            <a:off x="3352800" y="3352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1">
            <a:extLst>
              <a:ext uri="{FF2B5EF4-FFF2-40B4-BE49-F238E27FC236}">
                <a16:creationId xmlns:a16="http://schemas.microsoft.com/office/drawing/2014/main" id="{55F3134B-446E-487A-9D5D-A058CA5A30B3}"/>
              </a:ext>
            </a:extLst>
          </p:cNvPr>
          <p:cNvSpPr>
            <a:spLocks noChangeArrowheads="1"/>
          </p:cNvSpPr>
          <p:nvPr/>
        </p:nvSpPr>
        <p:spPr bwMode="auto">
          <a:xfrm>
            <a:off x="20574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32">
            <a:extLst>
              <a:ext uri="{FF2B5EF4-FFF2-40B4-BE49-F238E27FC236}">
                <a16:creationId xmlns:a16="http://schemas.microsoft.com/office/drawing/2014/main" id="{DE7EA0E7-9D58-440A-8A66-E0074342E38E}"/>
              </a:ext>
            </a:extLst>
          </p:cNvPr>
          <p:cNvSpPr>
            <a:spLocks noChangeArrowheads="1"/>
          </p:cNvSpPr>
          <p:nvPr/>
        </p:nvSpPr>
        <p:spPr bwMode="auto">
          <a:xfrm>
            <a:off x="2895600" y="3505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3">
            <a:extLst>
              <a:ext uri="{FF2B5EF4-FFF2-40B4-BE49-F238E27FC236}">
                <a16:creationId xmlns:a16="http://schemas.microsoft.com/office/drawing/2014/main" id="{4C2B4C18-ACA2-4345-A3A7-CE67C8EEE267}"/>
              </a:ext>
            </a:extLst>
          </p:cNvPr>
          <p:cNvSpPr>
            <a:spLocks noChangeArrowheads="1"/>
          </p:cNvSpPr>
          <p:nvPr/>
        </p:nvSpPr>
        <p:spPr bwMode="auto">
          <a:xfrm>
            <a:off x="1828800" y="2971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34">
            <a:extLst>
              <a:ext uri="{FF2B5EF4-FFF2-40B4-BE49-F238E27FC236}">
                <a16:creationId xmlns:a16="http://schemas.microsoft.com/office/drawing/2014/main" id="{9DB84FA8-00F5-4966-9673-97500EDAE68C}"/>
              </a:ext>
            </a:extLst>
          </p:cNvPr>
          <p:cNvSpPr>
            <a:spLocks noChangeArrowheads="1"/>
          </p:cNvSpPr>
          <p:nvPr/>
        </p:nvSpPr>
        <p:spPr bwMode="auto">
          <a:xfrm>
            <a:off x="2819400" y="4114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35">
            <a:extLst>
              <a:ext uri="{FF2B5EF4-FFF2-40B4-BE49-F238E27FC236}">
                <a16:creationId xmlns:a16="http://schemas.microsoft.com/office/drawing/2014/main" id="{13AC059B-5AC2-4853-ADB2-297DFCFAB296}"/>
              </a:ext>
            </a:extLst>
          </p:cNvPr>
          <p:cNvSpPr>
            <a:spLocks noChangeArrowheads="1"/>
          </p:cNvSpPr>
          <p:nvPr/>
        </p:nvSpPr>
        <p:spPr bwMode="auto">
          <a:xfrm>
            <a:off x="2971800" y="2209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36">
            <a:extLst>
              <a:ext uri="{FF2B5EF4-FFF2-40B4-BE49-F238E27FC236}">
                <a16:creationId xmlns:a16="http://schemas.microsoft.com/office/drawing/2014/main" id="{90B58A3D-599A-49D9-BAB3-8B3D2C1FE8A5}"/>
              </a:ext>
            </a:extLst>
          </p:cNvPr>
          <p:cNvSpPr>
            <a:spLocks noChangeArrowheads="1"/>
          </p:cNvSpPr>
          <p:nvPr/>
        </p:nvSpPr>
        <p:spPr bwMode="auto">
          <a:xfrm>
            <a:off x="3048000" y="3048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37">
            <a:extLst>
              <a:ext uri="{FF2B5EF4-FFF2-40B4-BE49-F238E27FC236}">
                <a16:creationId xmlns:a16="http://schemas.microsoft.com/office/drawing/2014/main" id="{0F398129-591A-4054-A424-07F30B03ADE1}"/>
              </a:ext>
            </a:extLst>
          </p:cNvPr>
          <p:cNvSpPr>
            <a:spLocks noChangeArrowheads="1"/>
          </p:cNvSpPr>
          <p:nvPr/>
        </p:nvSpPr>
        <p:spPr bwMode="auto">
          <a:xfrm>
            <a:off x="3581400" y="2514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38">
            <a:extLst>
              <a:ext uri="{FF2B5EF4-FFF2-40B4-BE49-F238E27FC236}">
                <a16:creationId xmlns:a16="http://schemas.microsoft.com/office/drawing/2014/main" id="{4872BFFB-BD3D-424D-9AA4-25F635ED7BE3}"/>
              </a:ext>
            </a:extLst>
          </p:cNvPr>
          <p:cNvSpPr>
            <a:spLocks noChangeArrowheads="1"/>
          </p:cNvSpPr>
          <p:nvPr/>
        </p:nvSpPr>
        <p:spPr bwMode="auto">
          <a:xfrm>
            <a:off x="71628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39">
            <a:extLst>
              <a:ext uri="{FF2B5EF4-FFF2-40B4-BE49-F238E27FC236}">
                <a16:creationId xmlns:a16="http://schemas.microsoft.com/office/drawing/2014/main" id="{93DBB7AE-6682-4E0A-84C7-351978C02A99}"/>
              </a:ext>
            </a:extLst>
          </p:cNvPr>
          <p:cNvSpPr>
            <a:spLocks noChangeArrowheads="1"/>
          </p:cNvSpPr>
          <p:nvPr/>
        </p:nvSpPr>
        <p:spPr bwMode="auto">
          <a:xfrm>
            <a:off x="65532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40">
            <a:extLst>
              <a:ext uri="{FF2B5EF4-FFF2-40B4-BE49-F238E27FC236}">
                <a16:creationId xmlns:a16="http://schemas.microsoft.com/office/drawing/2014/main" id="{17CE4F92-2E45-4D4B-8D2B-4DDE1B75F2EE}"/>
              </a:ext>
            </a:extLst>
          </p:cNvPr>
          <p:cNvSpPr>
            <a:spLocks noChangeArrowheads="1"/>
          </p:cNvSpPr>
          <p:nvPr/>
        </p:nvSpPr>
        <p:spPr bwMode="auto">
          <a:xfrm>
            <a:off x="37338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41">
            <a:extLst>
              <a:ext uri="{FF2B5EF4-FFF2-40B4-BE49-F238E27FC236}">
                <a16:creationId xmlns:a16="http://schemas.microsoft.com/office/drawing/2014/main" id="{0139798A-4BCF-4A14-815A-9F8BBE780165}"/>
              </a:ext>
            </a:extLst>
          </p:cNvPr>
          <p:cNvSpPr>
            <a:spLocks noChangeArrowheads="1"/>
          </p:cNvSpPr>
          <p:nvPr/>
        </p:nvSpPr>
        <p:spPr bwMode="auto">
          <a:xfrm>
            <a:off x="3276600" y="2514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42">
            <a:extLst>
              <a:ext uri="{FF2B5EF4-FFF2-40B4-BE49-F238E27FC236}">
                <a16:creationId xmlns:a16="http://schemas.microsoft.com/office/drawing/2014/main" id="{DFD58977-B316-4DC9-B941-B3B910D03152}"/>
              </a:ext>
            </a:extLst>
          </p:cNvPr>
          <p:cNvSpPr>
            <a:spLocks noChangeArrowheads="1"/>
          </p:cNvSpPr>
          <p:nvPr/>
        </p:nvSpPr>
        <p:spPr bwMode="auto">
          <a:xfrm>
            <a:off x="3352800" y="3352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43">
            <a:extLst>
              <a:ext uri="{FF2B5EF4-FFF2-40B4-BE49-F238E27FC236}">
                <a16:creationId xmlns:a16="http://schemas.microsoft.com/office/drawing/2014/main" id="{BE3E5E93-E36A-45DC-BB5A-5A81D343B8A1}"/>
              </a:ext>
            </a:extLst>
          </p:cNvPr>
          <p:cNvSpPr>
            <a:spLocks noChangeArrowheads="1"/>
          </p:cNvSpPr>
          <p:nvPr/>
        </p:nvSpPr>
        <p:spPr bwMode="auto">
          <a:xfrm>
            <a:off x="3886200" y="2819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44">
            <a:extLst>
              <a:ext uri="{FF2B5EF4-FFF2-40B4-BE49-F238E27FC236}">
                <a16:creationId xmlns:a16="http://schemas.microsoft.com/office/drawing/2014/main" id="{C3721783-AECB-42D6-97FA-CAD44D8A5E38}"/>
              </a:ext>
            </a:extLst>
          </p:cNvPr>
          <p:cNvSpPr>
            <a:spLocks noChangeArrowheads="1"/>
          </p:cNvSpPr>
          <p:nvPr/>
        </p:nvSpPr>
        <p:spPr bwMode="auto">
          <a:xfrm>
            <a:off x="34290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AutoShape 45">
            <a:extLst>
              <a:ext uri="{FF2B5EF4-FFF2-40B4-BE49-F238E27FC236}">
                <a16:creationId xmlns:a16="http://schemas.microsoft.com/office/drawing/2014/main" id="{CF7369EB-DBF4-48E8-941B-CD14CEDF0174}"/>
              </a:ext>
            </a:extLst>
          </p:cNvPr>
          <p:cNvSpPr>
            <a:spLocks noChangeArrowheads="1"/>
          </p:cNvSpPr>
          <p:nvPr/>
        </p:nvSpPr>
        <p:spPr bwMode="auto">
          <a:xfrm>
            <a:off x="3505200" y="3505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AutoShape 46">
            <a:extLst>
              <a:ext uri="{FF2B5EF4-FFF2-40B4-BE49-F238E27FC236}">
                <a16:creationId xmlns:a16="http://schemas.microsoft.com/office/drawing/2014/main" id="{484C4BC2-4157-4BCB-9C18-80AC8879E25F}"/>
              </a:ext>
            </a:extLst>
          </p:cNvPr>
          <p:cNvSpPr>
            <a:spLocks noChangeArrowheads="1"/>
          </p:cNvSpPr>
          <p:nvPr/>
        </p:nvSpPr>
        <p:spPr bwMode="auto">
          <a:xfrm>
            <a:off x="4038600" y="2971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47">
            <a:extLst>
              <a:ext uri="{FF2B5EF4-FFF2-40B4-BE49-F238E27FC236}">
                <a16:creationId xmlns:a16="http://schemas.microsoft.com/office/drawing/2014/main" id="{F83AD45F-1B0C-46F1-8C3C-65AB8428904A}"/>
              </a:ext>
            </a:extLst>
          </p:cNvPr>
          <p:cNvSpPr>
            <a:spLocks noChangeArrowheads="1"/>
          </p:cNvSpPr>
          <p:nvPr/>
        </p:nvSpPr>
        <p:spPr bwMode="auto">
          <a:xfrm rot="12329854">
            <a:off x="4495800" y="3505200"/>
            <a:ext cx="1676400" cy="228600"/>
          </a:xfrm>
          <a:prstGeom prst="leftArrow">
            <a:avLst>
              <a:gd name="adj1" fmla="val 50000"/>
              <a:gd name="adj2" fmla="val 18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Text Box 50">
            <a:extLst>
              <a:ext uri="{FF2B5EF4-FFF2-40B4-BE49-F238E27FC236}">
                <a16:creationId xmlns:a16="http://schemas.microsoft.com/office/drawing/2014/main" id="{17FD012D-C411-40DE-BE29-549263AAAF68}"/>
              </a:ext>
            </a:extLst>
          </p:cNvPr>
          <p:cNvSpPr txBox="1">
            <a:spLocks noChangeArrowheads="1"/>
          </p:cNvSpPr>
          <p:nvPr/>
        </p:nvSpPr>
        <p:spPr bwMode="auto">
          <a:xfrm>
            <a:off x="6629400" y="517366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Sample</a:t>
            </a:r>
          </a:p>
        </p:txBody>
      </p:sp>
      <p:sp>
        <p:nvSpPr>
          <p:cNvPr id="49" name="AutoShape 51">
            <a:extLst>
              <a:ext uri="{FF2B5EF4-FFF2-40B4-BE49-F238E27FC236}">
                <a16:creationId xmlns:a16="http://schemas.microsoft.com/office/drawing/2014/main" id="{A8D72387-C6ED-4EDB-B5C2-F5498E49AE81}"/>
              </a:ext>
            </a:extLst>
          </p:cNvPr>
          <p:cNvSpPr>
            <a:spLocks noChangeArrowheads="1"/>
          </p:cNvSpPr>
          <p:nvPr/>
        </p:nvSpPr>
        <p:spPr bwMode="auto">
          <a:xfrm>
            <a:off x="6553200" y="3124200"/>
            <a:ext cx="1143000" cy="1828800"/>
          </a:xfrm>
          <a:prstGeom prst="can">
            <a:avLst>
              <a:gd name="adj" fmla="val 4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758587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Market-Basket Transactions</a:t>
            </a:r>
          </a:p>
        </p:txBody>
      </p:sp>
      <p:graphicFrame>
        <p:nvGraphicFramePr>
          <p:cNvPr id="4" name="Content Placeholder 3"/>
          <p:cNvGraphicFramePr>
            <a:graphicFrameLocks noGrp="1"/>
          </p:cNvGraphicFramePr>
          <p:nvPr>
            <p:ph idx="1"/>
          </p:nvPr>
        </p:nvGraphicFramePr>
        <p:xfrm>
          <a:off x="1295400" y="1511300"/>
          <a:ext cx="6934200" cy="2743200"/>
        </p:xfrm>
        <a:graphic>
          <a:graphicData uri="http://schemas.openxmlformats.org/drawingml/2006/table">
            <a:tbl>
              <a:tblPr firstRow="1" bandRow="1">
                <a:tableStyleId>{10A1B5D5-9B99-4C35-A422-299274C87663}</a:tableStyleId>
              </a:tblPr>
              <a:tblGrid>
                <a:gridCol w="2283783">
                  <a:extLst>
                    <a:ext uri="{9D8B030D-6E8A-4147-A177-3AD203B41FA5}">
                      <a16:colId xmlns:a16="http://schemas.microsoft.com/office/drawing/2014/main" val="20000"/>
                    </a:ext>
                  </a:extLst>
                </a:gridCol>
                <a:gridCol w="4650417">
                  <a:extLst>
                    <a:ext uri="{9D8B030D-6E8A-4147-A177-3AD203B41FA5}">
                      <a16:colId xmlns:a16="http://schemas.microsoft.com/office/drawing/2014/main" val="20001"/>
                    </a:ext>
                  </a:extLst>
                </a:gridCol>
              </a:tblGrid>
              <a:tr h="370840">
                <a:tc>
                  <a:txBody>
                    <a:bodyPr/>
                    <a:lstStyle/>
                    <a:p>
                      <a:pPr algn="ctr"/>
                      <a:r>
                        <a:rPr lang="en-US" sz="2400" dirty="0"/>
                        <a:t>Basket</a:t>
                      </a:r>
                    </a:p>
                  </a:txBody>
                  <a:tcPr/>
                </a:tc>
                <a:tc>
                  <a:txBody>
                    <a:bodyPr/>
                    <a:lstStyle/>
                    <a:p>
                      <a:pPr algn="ctr"/>
                      <a:r>
                        <a:rPr lang="en-US" sz="2400" dirty="0"/>
                        <a:t>Items</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pPr marL="0" marR="0" algn="ctr" defTabSz="914400" rtl="0" eaLnBrk="1" latinLnBrk="0" hangingPunct="1">
                        <a:spcBef>
                          <a:spcPts val="0"/>
                        </a:spcBef>
                        <a:spcAft>
                          <a:spcPts val="0"/>
                        </a:spcAft>
                      </a:pPr>
                      <a:r>
                        <a:rPr lang="en-US" sz="2400" kern="1200" dirty="0"/>
                        <a:t>Bread, Milk</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pPr marL="0" marR="0" algn="ctr" defTabSz="914400" rtl="0" eaLnBrk="1" latinLnBrk="0" hangingPunct="1">
                        <a:spcBef>
                          <a:spcPts val="0"/>
                        </a:spcBef>
                        <a:spcAft>
                          <a:spcPts val="0"/>
                        </a:spcAft>
                      </a:pPr>
                      <a:r>
                        <a:rPr lang="en-US" sz="2400" kern="1200" dirty="0"/>
                        <a:t>Bread, Diapers, Beer, Eggs</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sz="2400" dirty="0"/>
                        <a:t>3</a:t>
                      </a:r>
                    </a:p>
                  </a:txBody>
                  <a:tcPr/>
                </a:tc>
                <a:tc>
                  <a:txBody>
                    <a:bodyPr/>
                    <a:lstStyle/>
                    <a:p>
                      <a:pPr marL="0" marR="0" algn="ctr" defTabSz="914400" rtl="0" eaLnBrk="1" latinLnBrk="0" hangingPunct="1">
                        <a:spcBef>
                          <a:spcPts val="0"/>
                        </a:spcBef>
                        <a:spcAft>
                          <a:spcPts val="0"/>
                        </a:spcAft>
                      </a:pPr>
                      <a:r>
                        <a:rPr lang="en-US" sz="2400" kern="1200" dirty="0"/>
                        <a:t>Milk, Diapers, Beer,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sz="2400" dirty="0"/>
                        <a:t>4</a:t>
                      </a:r>
                    </a:p>
                  </a:txBody>
                  <a:tcPr/>
                </a:tc>
                <a:tc>
                  <a:txBody>
                    <a:bodyPr/>
                    <a:lstStyle/>
                    <a:p>
                      <a:pPr marL="0" marR="0" algn="ctr" defTabSz="914400" rtl="0" eaLnBrk="1" latinLnBrk="0" hangingPunct="1">
                        <a:spcBef>
                          <a:spcPts val="0"/>
                        </a:spcBef>
                        <a:spcAft>
                          <a:spcPts val="0"/>
                        </a:spcAft>
                      </a:pPr>
                      <a:r>
                        <a:rPr lang="en-US" sz="2400" kern="1200" dirty="0"/>
                        <a:t>Bread, Milk, Diapers, Beer</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sz="2400" dirty="0"/>
                        <a:t>5</a:t>
                      </a:r>
                    </a:p>
                  </a:txBody>
                  <a:tcPr/>
                </a:tc>
                <a:tc>
                  <a:txBody>
                    <a:bodyPr/>
                    <a:lstStyle/>
                    <a:p>
                      <a:pPr marL="0" marR="0" algn="ctr" defTabSz="914400" rtl="0" eaLnBrk="1" latinLnBrk="0" hangingPunct="1">
                        <a:spcBef>
                          <a:spcPts val="0"/>
                        </a:spcBef>
                        <a:spcAft>
                          <a:spcPts val="0"/>
                        </a:spcAft>
                      </a:pPr>
                      <a:r>
                        <a:rPr lang="en-US" sz="2400" kern="1200" dirty="0"/>
                        <a:t>Bread, Milk, Diapers,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1600200" y="4572000"/>
            <a:ext cx="673708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solidFill>
                  <a:schemeClr val="tx1"/>
                </a:solidFill>
              </a:rPr>
              <a:t>We usually start from a data set like this – with baskets of transactions</a:t>
            </a:r>
          </a:p>
          <a:p>
            <a:endParaRPr lang="en-US" sz="2400" dirty="0">
              <a:solidFill>
                <a:schemeClr val="tx1"/>
              </a:solidFill>
            </a:endParaRPr>
          </a:p>
          <a:p>
            <a:r>
              <a:rPr lang="en-US" sz="2400" dirty="0">
                <a:solidFill>
                  <a:schemeClr val="tx1"/>
                </a:solidFill>
              </a:rPr>
              <a:t>And the idea is to find </a:t>
            </a:r>
            <a:r>
              <a:rPr lang="en-US" sz="2400" b="1" dirty="0">
                <a:solidFill>
                  <a:schemeClr val="tx1"/>
                </a:solidFill>
              </a:rPr>
              <a:t>associations between products</a:t>
            </a:r>
          </a:p>
        </p:txBody>
      </p:sp>
    </p:spTree>
    <p:extLst>
      <p:ext uri="{BB962C8B-B14F-4D97-AF65-F5344CB8AC3E}">
        <p14:creationId xmlns:p14="http://schemas.microsoft.com/office/powerpoint/2010/main" val="28319117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Market-Basket Transactions</a:t>
            </a:r>
          </a:p>
        </p:txBody>
      </p:sp>
      <p:graphicFrame>
        <p:nvGraphicFramePr>
          <p:cNvPr id="4" name="Content Placeholder 3"/>
          <p:cNvGraphicFramePr>
            <a:graphicFrameLocks noGrp="1"/>
          </p:cNvGraphicFramePr>
          <p:nvPr>
            <p:ph idx="1"/>
          </p:nvPr>
        </p:nvGraphicFramePr>
        <p:xfrm>
          <a:off x="1295400" y="1511300"/>
          <a:ext cx="6934200" cy="2743200"/>
        </p:xfrm>
        <a:graphic>
          <a:graphicData uri="http://schemas.openxmlformats.org/drawingml/2006/table">
            <a:tbl>
              <a:tblPr firstRow="1" bandRow="1">
                <a:tableStyleId>{10A1B5D5-9B99-4C35-A422-299274C87663}</a:tableStyleId>
              </a:tblPr>
              <a:tblGrid>
                <a:gridCol w="2283783">
                  <a:extLst>
                    <a:ext uri="{9D8B030D-6E8A-4147-A177-3AD203B41FA5}">
                      <a16:colId xmlns:a16="http://schemas.microsoft.com/office/drawing/2014/main" val="20000"/>
                    </a:ext>
                  </a:extLst>
                </a:gridCol>
                <a:gridCol w="4650417">
                  <a:extLst>
                    <a:ext uri="{9D8B030D-6E8A-4147-A177-3AD203B41FA5}">
                      <a16:colId xmlns:a16="http://schemas.microsoft.com/office/drawing/2014/main" val="20001"/>
                    </a:ext>
                  </a:extLst>
                </a:gridCol>
              </a:tblGrid>
              <a:tr h="370840">
                <a:tc>
                  <a:txBody>
                    <a:bodyPr/>
                    <a:lstStyle/>
                    <a:p>
                      <a:pPr algn="ctr"/>
                      <a:r>
                        <a:rPr lang="en-US" sz="2400" dirty="0"/>
                        <a:t>Basket</a:t>
                      </a:r>
                    </a:p>
                  </a:txBody>
                  <a:tcPr/>
                </a:tc>
                <a:tc>
                  <a:txBody>
                    <a:bodyPr/>
                    <a:lstStyle/>
                    <a:p>
                      <a:pPr algn="ctr"/>
                      <a:r>
                        <a:rPr lang="en-US" sz="2400" dirty="0"/>
                        <a:t>Items</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tc>
                  <a:txBody>
                    <a:bodyPr/>
                    <a:lstStyle/>
                    <a:p>
                      <a:pPr marL="0" marR="0" algn="ctr" defTabSz="914400" rtl="0" eaLnBrk="1" latinLnBrk="0" hangingPunct="1">
                        <a:spcBef>
                          <a:spcPts val="0"/>
                        </a:spcBef>
                        <a:spcAft>
                          <a:spcPts val="0"/>
                        </a:spcAft>
                      </a:pPr>
                      <a:r>
                        <a:rPr lang="en-US" sz="2400" kern="1200" dirty="0"/>
                        <a:t>Bread, Milk</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pPr marL="0" marR="0" algn="ctr" defTabSz="914400" rtl="0" eaLnBrk="1" latinLnBrk="0" hangingPunct="1">
                        <a:spcBef>
                          <a:spcPts val="0"/>
                        </a:spcBef>
                        <a:spcAft>
                          <a:spcPts val="0"/>
                        </a:spcAft>
                      </a:pPr>
                      <a:r>
                        <a:rPr lang="en-US" sz="2400" kern="1200" dirty="0"/>
                        <a:t>Bread, Diapers, Beer, Eggs</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sz="2400" dirty="0"/>
                        <a:t>3</a:t>
                      </a:r>
                    </a:p>
                  </a:txBody>
                  <a:tcPr/>
                </a:tc>
                <a:tc>
                  <a:txBody>
                    <a:bodyPr/>
                    <a:lstStyle/>
                    <a:p>
                      <a:pPr marL="0" marR="0" algn="ctr" defTabSz="914400" rtl="0" eaLnBrk="1" latinLnBrk="0" hangingPunct="1">
                        <a:spcBef>
                          <a:spcPts val="0"/>
                        </a:spcBef>
                        <a:spcAft>
                          <a:spcPts val="0"/>
                        </a:spcAft>
                      </a:pPr>
                      <a:r>
                        <a:rPr lang="en-US" sz="2400" kern="1200" dirty="0"/>
                        <a:t>Milk, Diapers, Beer,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sz="2400" dirty="0"/>
                        <a:t>4</a:t>
                      </a:r>
                    </a:p>
                  </a:txBody>
                  <a:tcPr/>
                </a:tc>
                <a:tc>
                  <a:txBody>
                    <a:bodyPr/>
                    <a:lstStyle/>
                    <a:p>
                      <a:pPr marL="0" marR="0" algn="ctr" defTabSz="914400" rtl="0" eaLnBrk="1" latinLnBrk="0" hangingPunct="1">
                        <a:spcBef>
                          <a:spcPts val="0"/>
                        </a:spcBef>
                        <a:spcAft>
                          <a:spcPts val="0"/>
                        </a:spcAft>
                      </a:pPr>
                      <a:r>
                        <a:rPr lang="en-US" sz="2400" kern="1200" dirty="0"/>
                        <a:t>Bread, Milk, Diapers, Beer</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sz="2400" dirty="0"/>
                        <a:t>5</a:t>
                      </a:r>
                    </a:p>
                  </a:txBody>
                  <a:tcPr/>
                </a:tc>
                <a:tc>
                  <a:txBody>
                    <a:bodyPr/>
                    <a:lstStyle/>
                    <a:p>
                      <a:pPr marL="0" marR="0" algn="ctr" defTabSz="914400" rtl="0" eaLnBrk="1" latinLnBrk="0" hangingPunct="1">
                        <a:spcBef>
                          <a:spcPts val="0"/>
                        </a:spcBef>
                        <a:spcAft>
                          <a:spcPts val="0"/>
                        </a:spcAft>
                      </a:pPr>
                      <a:r>
                        <a:rPr lang="en-US" sz="2400" kern="1200" dirty="0"/>
                        <a:t>Bread, Milk, Diapers, Coke </a:t>
                      </a:r>
                      <a:endParaRPr lang="en-US" sz="24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5" name="Text Box 6"/>
          <p:cNvSpPr txBox="1">
            <a:spLocks noChangeArrowheads="1"/>
          </p:cNvSpPr>
          <p:nvPr/>
        </p:nvSpPr>
        <p:spPr bwMode="auto">
          <a:xfrm>
            <a:off x="381000" y="5020506"/>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Black" pitchFamily="34" charset="0"/>
                <a:ea typeface="Gulim" pitchFamily="34" charset="-127"/>
              </a:defRPr>
            </a:lvl1pPr>
            <a:lvl2pPr marL="742950" indent="-285750" eaLnBrk="0" hangingPunct="0">
              <a:defRPr kumimoji="1" b="1">
                <a:solidFill>
                  <a:schemeClr val="tx1"/>
                </a:solidFill>
                <a:latin typeface="Arial Black" pitchFamily="34" charset="0"/>
                <a:ea typeface="Gulim" pitchFamily="34" charset="-127"/>
              </a:defRPr>
            </a:lvl2pPr>
            <a:lvl3pPr marL="1143000" indent="-228600" eaLnBrk="0" hangingPunct="0">
              <a:defRPr kumimoji="1" b="1">
                <a:solidFill>
                  <a:schemeClr val="tx1"/>
                </a:solidFill>
                <a:latin typeface="Arial Black" pitchFamily="34" charset="0"/>
                <a:ea typeface="Gulim" pitchFamily="34" charset="-127"/>
              </a:defRPr>
            </a:lvl3pPr>
            <a:lvl4pPr marL="1600200" indent="-228600" eaLnBrk="0" hangingPunct="0">
              <a:defRPr kumimoji="1" b="1">
                <a:solidFill>
                  <a:schemeClr val="tx1"/>
                </a:solidFill>
                <a:latin typeface="Arial Black" pitchFamily="34" charset="0"/>
                <a:ea typeface="Gulim" pitchFamily="34" charset="-127"/>
              </a:defRPr>
            </a:lvl4pPr>
            <a:lvl5pPr marL="2057400" indent="-228600" eaLnBrk="0" hangingPunct="0">
              <a:defRPr kumimoji="1" b="1">
                <a:solidFill>
                  <a:schemeClr val="tx1"/>
                </a:solidFill>
                <a:latin typeface="Arial Black" pitchFamily="34" charset="0"/>
                <a:ea typeface="Gulim" pitchFamily="34" charset="-127"/>
              </a:defRPr>
            </a:lvl5pPr>
            <a:lvl6pPr marL="25146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6pPr>
            <a:lvl7pPr marL="29718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7pPr>
            <a:lvl8pPr marL="34290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8pPr>
            <a:lvl9pPr marL="38862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9pPr>
          </a:lstStyle>
          <a:p>
            <a:pPr algn="r" eaLnBrk="1" hangingPunct="1">
              <a:spcBef>
                <a:spcPct val="50000"/>
              </a:spcBef>
            </a:pPr>
            <a:r>
              <a:rPr lang="en-US" sz="2400" dirty="0">
                <a:latin typeface="+mj-lt"/>
              </a:rPr>
              <a:t>Association Rules from these transactions</a:t>
            </a:r>
          </a:p>
        </p:txBody>
      </p:sp>
      <p:sp>
        <p:nvSpPr>
          <p:cNvPr id="6" name="Text Box 7"/>
          <p:cNvSpPr txBox="1">
            <a:spLocks noChangeArrowheads="1"/>
          </p:cNvSpPr>
          <p:nvPr/>
        </p:nvSpPr>
        <p:spPr bwMode="auto">
          <a:xfrm>
            <a:off x="4114800" y="4356871"/>
            <a:ext cx="3733801" cy="2400657"/>
          </a:xfrm>
          <a:prstGeom prst="rect">
            <a:avLst/>
          </a:prstGeom>
          <a:solidFill>
            <a:schemeClr val="accent1">
              <a:lumMod val="20000"/>
              <a:lumOff val="80000"/>
            </a:schemeClr>
          </a:solidFill>
          <a:ln w="12700">
            <a:solidFill>
              <a:srgbClr val="000000"/>
            </a:solidFill>
            <a:miter lim="800000"/>
            <a:headEnd/>
            <a:tailEnd/>
          </a:ln>
        </p:spPr>
        <p:txBody>
          <a:bodyPr wrap="square">
            <a:spAutoFit/>
          </a:bodyPr>
          <a:lstStyle>
            <a:lvl1pPr eaLnBrk="0" hangingPunct="0">
              <a:defRPr kumimoji="1" b="1">
                <a:solidFill>
                  <a:schemeClr val="tx1"/>
                </a:solidFill>
                <a:latin typeface="Arial Black" pitchFamily="34" charset="0"/>
                <a:ea typeface="Gulim" pitchFamily="34" charset="-127"/>
              </a:defRPr>
            </a:lvl1pPr>
            <a:lvl2pPr marL="742950" indent="-285750" eaLnBrk="0" hangingPunct="0">
              <a:defRPr kumimoji="1" b="1">
                <a:solidFill>
                  <a:schemeClr val="tx1"/>
                </a:solidFill>
                <a:latin typeface="Arial Black" pitchFamily="34" charset="0"/>
                <a:ea typeface="Gulim" pitchFamily="34" charset="-127"/>
              </a:defRPr>
            </a:lvl2pPr>
            <a:lvl3pPr marL="1143000" indent="-228600" eaLnBrk="0" hangingPunct="0">
              <a:defRPr kumimoji="1" b="1">
                <a:solidFill>
                  <a:schemeClr val="tx1"/>
                </a:solidFill>
                <a:latin typeface="Arial Black" pitchFamily="34" charset="0"/>
                <a:ea typeface="Gulim" pitchFamily="34" charset="-127"/>
              </a:defRPr>
            </a:lvl3pPr>
            <a:lvl4pPr marL="1600200" indent="-228600" eaLnBrk="0" hangingPunct="0">
              <a:defRPr kumimoji="1" b="1">
                <a:solidFill>
                  <a:schemeClr val="tx1"/>
                </a:solidFill>
                <a:latin typeface="Arial Black" pitchFamily="34" charset="0"/>
                <a:ea typeface="Gulim" pitchFamily="34" charset="-127"/>
              </a:defRPr>
            </a:lvl4pPr>
            <a:lvl5pPr marL="2057400" indent="-228600" eaLnBrk="0" hangingPunct="0">
              <a:defRPr kumimoji="1" b="1">
                <a:solidFill>
                  <a:schemeClr val="tx1"/>
                </a:solidFill>
                <a:latin typeface="Arial Black" pitchFamily="34" charset="0"/>
                <a:ea typeface="Gulim" pitchFamily="34" charset="-127"/>
              </a:defRPr>
            </a:lvl5pPr>
            <a:lvl6pPr marL="25146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6pPr>
            <a:lvl7pPr marL="29718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7pPr>
            <a:lvl8pPr marL="34290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8pPr>
            <a:lvl9pPr marL="3886200" indent="-228600" algn="ctr" eaLnBrk="0" fontAlgn="base" latinLnBrk="1" hangingPunct="0">
              <a:spcBef>
                <a:spcPct val="0"/>
              </a:spcBef>
              <a:spcAft>
                <a:spcPct val="0"/>
              </a:spcAft>
              <a:defRPr kumimoji="1" b="1">
                <a:solidFill>
                  <a:schemeClr val="tx1"/>
                </a:solidFill>
                <a:latin typeface="Arial Black" pitchFamily="34" charset="0"/>
                <a:ea typeface="Gulim" pitchFamily="34" charset="-127"/>
              </a:defRPr>
            </a:lvl9pPr>
          </a:lstStyle>
          <a:p>
            <a:pPr algn="ctr" eaLnBrk="1" hangingPunct="1"/>
            <a:r>
              <a:rPr lang="en-US" sz="2000" dirty="0">
                <a:latin typeface="+mj-lt"/>
              </a:rPr>
              <a:t>X</a:t>
            </a:r>
            <a:r>
              <a:rPr lang="en-US" sz="2000" dirty="0">
                <a:latin typeface="+mj-lt"/>
                <a:sym typeface="Symbol" pitchFamily="18" charset="2"/>
              </a:rPr>
              <a:t>  Y </a:t>
            </a:r>
            <a:br>
              <a:rPr lang="en-US" sz="2000" dirty="0">
                <a:latin typeface="+mj-lt"/>
                <a:sym typeface="Symbol" pitchFamily="18" charset="2"/>
              </a:rPr>
            </a:br>
            <a:r>
              <a:rPr lang="en-US" sz="2000" dirty="0">
                <a:latin typeface="+mj-lt"/>
                <a:sym typeface="Symbol" pitchFamily="18" charset="2"/>
              </a:rPr>
              <a:t>(antecedent  consequent)</a:t>
            </a:r>
          </a:p>
          <a:p>
            <a:pPr algn="ctr" eaLnBrk="1" hangingPunct="1"/>
            <a:r>
              <a:rPr lang="en-US" sz="2000" dirty="0">
                <a:latin typeface="+mj-lt"/>
                <a:sym typeface="Symbol" pitchFamily="18" charset="2"/>
              </a:rPr>
              <a:t>(aka LHS</a:t>
            </a:r>
            <a:r>
              <a:rPr lang="en-US" sz="2000" dirty="0">
                <a:sym typeface="Symbol" pitchFamily="18" charset="2"/>
              </a:rPr>
              <a:t> </a:t>
            </a:r>
            <a:r>
              <a:rPr lang="en-US" sz="2000" dirty="0">
                <a:latin typeface="+mj-lt"/>
                <a:sym typeface="Symbol" pitchFamily="18" charset="2"/>
              </a:rPr>
              <a:t>RHS)</a:t>
            </a:r>
          </a:p>
          <a:p>
            <a:pPr algn="ctr" eaLnBrk="1" hangingPunct="1">
              <a:spcBef>
                <a:spcPct val="50000"/>
              </a:spcBef>
            </a:pPr>
            <a:r>
              <a:rPr lang="en-US" sz="2000" b="0" dirty="0">
                <a:latin typeface="+mj-lt"/>
              </a:rPr>
              <a:t>{Diapers} </a:t>
            </a:r>
            <a:r>
              <a:rPr lang="en-US" sz="2000" b="0" dirty="0">
                <a:latin typeface="+mj-lt"/>
                <a:sym typeface="Symbol" pitchFamily="18" charset="2"/>
              </a:rPr>
              <a:t> {Beer},</a:t>
            </a:r>
            <a:br>
              <a:rPr lang="en-US" sz="2000" b="0" dirty="0">
                <a:latin typeface="+mj-lt"/>
                <a:sym typeface="Symbol" pitchFamily="18" charset="2"/>
              </a:rPr>
            </a:br>
            <a:r>
              <a:rPr lang="en-US" sz="2000" b="0" dirty="0">
                <a:latin typeface="+mj-lt"/>
                <a:sym typeface="Symbol" pitchFamily="18" charset="2"/>
              </a:rPr>
              <a:t>{Milk, Bread}  {Diapers} </a:t>
            </a:r>
            <a:br>
              <a:rPr lang="en-US" sz="2000" b="0" dirty="0">
                <a:latin typeface="+mj-lt"/>
                <a:sym typeface="Symbol" pitchFamily="18" charset="2"/>
              </a:rPr>
            </a:br>
            <a:r>
              <a:rPr lang="en-US" sz="2000" b="0" dirty="0">
                <a:latin typeface="+mj-lt"/>
                <a:sym typeface="Symbol" pitchFamily="18" charset="2"/>
              </a:rPr>
              <a:t>{Beer, Bread}  {Milk},</a:t>
            </a:r>
            <a:br>
              <a:rPr lang="en-US" sz="2000" b="0" dirty="0">
                <a:latin typeface="+mj-lt"/>
                <a:sym typeface="Symbol" pitchFamily="18" charset="2"/>
              </a:rPr>
            </a:br>
            <a:r>
              <a:rPr lang="en-US" sz="2000" b="0" dirty="0">
                <a:latin typeface="+mj-lt"/>
                <a:sym typeface="Symbol" pitchFamily="18" charset="2"/>
              </a:rPr>
              <a:t>{Bread}  {Milk, Diapers}</a:t>
            </a:r>
          </a:p>
        </p:txBody>
      </p:sp>
    </p:spTree>
    <p:extLst>
      <p:ext uri="{BB962C8B-B14F-4D97-AF65-F5344CB8AC3E}">
        <p14:creationId xmlns:p14="http://schemas.microsoft.com/office/powerpoint/2010/main" val="21634174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Core idea: The </a:t>
            </a:r>
            <a:r>
              <a:rPr lang="en-US" dirty="0" err="1"/>
              <a:t>itemset</a:t>
            </a:r>
            <a:endParaRPr lang="en-US" dirty="0"/>
          </a:p>
        </p:txBody>
      </p:sp>
      <p:sp>
        <p:nvSpPr>
          <p:cNvPr id="3" name="Content Placeholder 2"/>
          <p:cNvSpPr>
            <a:spLocks noGrp="1"/>
          </p:cNvSpPr>
          <p:nvPr>
            <p:ph idx="1"/>
          </p:nvPr>
        </p:nvSpPr>
        <p:spPr>
          <a:xfrm>
            <a:off x="457200" y="1600200"/>
            <a:ext cx="6172200" cy="5181600"/>
          </a:xfrm>
        </p:spPr>
        <p:txBody>
          <a:bodyPr>
            <a:normAutofit lnSpcReduction="10000"/>
          </a:bodyPr>
          <a:lstStyle/>
          <a:p>
            <a:pPr marL="0" indent="0">
              <a:buNone/>
            </a:pPr>
            <a:r>
              <a:rPr lang="en-US" b="1" dirty="0" err="1"/>
              <a:t>Itemset</a:t>
            </a:r>
            <a:br>
              <a:rPr lang="en-US" b="1" dirty="0"/>
            </a:br>
            <a:r>
              <a:rPr lang="en-US" b="1" dirty="0"/>
              <a:t>	</a:t>
            </a:r>
            <a:r>
              <a:rPr lang="en-US" dirty="0"/>
              <a:t>A group of items of interest</a:t>
            </a:r>
            <a:br>
              <a:rPr lang="en-US" dirty="0"/>
            </a:br>
            <a:r>
              <a:rPr lang="en-US" dirty="0"/>
              <a:t>	{Milk, Diapers, Beer}</a:t>
            </a:r>
          </a:p>
          <a:p>
            <a:endParaRPr lang="en-US" dirty="0"/>
          </a:p>
          <a:p>
            <a:pPr marL="0" indent="0">
              <a:buNone/>
            </a:pPr>
            <a:r>
              <a:rPr lang="en-US" b="1" dirty="0">
                <a:latin typeface="+mj-lt"/>
              </a:rPr>
              <a:t>Association rules </a:t>
            </a:r>
            <a:r>
              <a:rPr lang="en-US" dirty="0">
                <a:latin typeface="+mj-lt"/>
              </a:rPr>
              <a:t>express relationships between </a:t>
            </a:r>
            <a:r>
              <a:rPr lang="en-US" dirty="0" err="1">
                <a:latin typeface="+mj-lt"/>
              </a:rPr>
              <a:t>itemsets</a:t>
            </a:r>
            <a:endParaRPr lang="en-US" dirty="0">
              <a:latin typeface="+mj-lt"/>
            </a:endParaRPr>
          </a:p>
          <a:p>
            <a:pPr marL="457200" lvl="1" indent="0">
              <a:buNone/>
            </a:pPr>
            <a:r>
              <a:rPr lang="en-US" dirty="0">
                <a:latin typeface="+mj-lt"/>
              </a:rPr>
              <a:t>	X </a:t>
            </a:r>
            <a:r>
              <a:rPr lang="en-US" dirty="0">
                <a:latin typeface="+mj-lt"/>
                <a:sym typeface="Symbol" pitchFamily="18" charset="2"/>
              </a:rPr>
              <a:t> Y</a:t>
            </a:r>
            <a:br>
              <a:rPr lang="en-US" dirty="0">
                <a:latin typeface="+mj-lt"/>
                <a:sym typeface="Symbol" pitchFamily="18" charset="2"/>
              </a:rPr>
            </a:br>
            <a:r>
              <a:rPr lang="en-US" dirty="0">
                <a:latin typeface="+mj-lt"/>
              </a:rPr>
              <a:t>	{</a:t>
            </a:r>
            <a:r>
              <a:rPr lang="en-US" dirty="0">
                <a:solidFill>
                  <a:srgbClr val="FF0000"/>
                </a:solidFill>
              </a:rPr>
              <a:t>Milk, Diapers</a:t>
            </a:r>
            <a:r>
              <a:rPr lang="en-US" dirty="0">
                <a:latin typeface="+mj-lt"/>
              </a:rPr>
              <a:t>} </a:t>
            </a:r>
            <a:r>
              <a:rPr lang="en-US" dirty="0">
                <a:latin typeface="+mj-lt"/>
                <a:sym typeface="Symbol" pitchFamily="18" charset="2"/>
              </a:rPr>
              <a:t> {</a:t>
            </a:r>
            <a:r>
              <a:rPr lang="en-US" dirty="0">
                <a:solidFill>
                  <a:srgbClr val="00B050"/>
                </a:solidFill>
                <a:sym typeface="Symbol" pitchFamily="18" charset="2"/>
              </a:rPr>
              <a:t>Beer</a:t>
            </a:r>
            <a:r>
              <a:rPr lang="en-US" dirty="0">
                <a:latin typeface="+mj-lt"/>
                <a:sym typeface="Symbol" pitchFamily="18" charset="2"/>
              </a:rPr>
              <a:t>}</a:t>
            </a:r>
            <a:br>
              <a:rPr lang="en-US" dirty="0">
                <a:latin typeface="+mj-lt"/>
                <a:sym typeface="Symbol" pitchFamily="18" charset="2"/>
              </a:rPr>
            </a:br>
            <a:br>
              <a:rPr lang="en-US" dirty="0">
                <a:latin typeface="+mj-lt"/>
                <a:sym typeface="Symbol" pitchFamily="18" charset="2"/>
              </a:rPr>
            </a:br>
            <a:r>
              <a:rPr lang="en-US" dirty="0">
                <a:solidFill>
                  <a:schemeClr val="accent2"/>
                </a:solidFill>
                <a:latin typeface="+mj-lt"/>
                <a:sym typeface="Symbol" pitchFamily="18" charset="2"/>
              </a:rPr>
              <a:t>“when you have milk and diapers, 	you are also likely to have beer”</a:t>
            </a:r>
          </a:p>
          <a:p>
            <a:pPr lvl="1"/>
            <a:endParaRPr lang="en-US" dirty="0">
              <a:latin typeface="Arial" charset="0"/>
              <a:sym typeface="Symbol" pitchFamily="18" charset="2"/>
            </a:endParaRPr>
          </a:p>
        </p:txBody>
      </p:sp>
      <p:graphicFrame>
        <p:nvGraphicFramePr>
          <p:cNvPr id="4" name="Content Placeholder 3"/>
          <p:cNvGraphicFramePr>
            <a:graphicFrameLocks/>
          </p:cNvGraphicFramePr>
          <p:nvPr/>
        </p:nvGraphicFramePr>
        <p:xfrm>
          <a:off x="5943600" y="3276600"/>
          <a:ext cx="2944178" cy="1676400"/>
        </p:xfrm>
        <a:graphic>
          <a:graphicData uri="http://schemas.openxmlformats.org/drawingml/2006/table">
            <a:tbl>
              <a:tblPr firstRow="1" bandRow="1">
                <a:tableStyleId>{10A1B5D5-9B99-4C35-A422-299274C87663}</a:tableStyleId>
              </a:tblPr>
              <a:tblGrid>
                <a:gridCol w="948134">
                  <a:extLst>
                    <a:ext uri="{9D8B030D-6E8A-4147-A177-3AD203B41FA5}">
                      <a16:colId xmlns:a16="http://schemas.microsoft.com/office/drawing/2014/main" val="20000"/>
                    </a:ext>
                  </a:extLst>
                </a:gridCol>
                <a:gridCol w="1996044">
                  <a:extLst>
                    <a:ext uri="{9D8B030D-6E8A-4147-A177-3AD203B41FA5}">
                      <a16:colId xmlns:a16="http://schemas.microsoft.com/office/drawing/2014/main" val="20001"/>
                    </a:ext>
                  </a:extLst>
                </a:gridCol>
              </a:tblGrid>
              <a:tr h="304800">
                <a:tc>
                  <a:txBody>
                    <a:bodyPr/>
                    <a:lstStyle/>
                    <a:p>
                      <a:pPr algn="ctr"/>
                      <a:r>
                        <a:rPr lang="en-US" sz="1200" dirty="0"/>
                        <a:t>Basket</a:t>
                      </a:r>
                    </a:p>
                  </a:txBody>
                  <a:tcPr/>
                </a:tc>
                <a:tc>
                  <a:txBody>
                    <a:bodyPr/>
                    <a:lstStyle/>
                    <a:p>
                      <a:pPr algn="ctr"/>
                      <a:r>
                        <a:rPr lang="en-US" sz="1200" dirty="0"/>
                        <a:t>Items</a:t>
                      </a:r>
                    </a:p>
                  </a:txBody>
                  <a:tcPr/>
                </a:tc>
                <a:extLst>
                  <a:ext uri="{0D108BD9-81ED-4DB2-BD59-A6C34878D82A}">
                    <a16:rowId xmlns:a16="http://schemas.microsoft.com/office/drawing/2014/main" val="10000"/>
                  </a:ext>
                </a:extLst>
              </a:tr>
              <a:tr h="152400">
                <a:tc>
                  <a:txBody>
                    <a:bodyPr/>
                    <a:lstStyle/>
                    <a:p>
                      <a:pPr algn="ctr"/>
                      <a:r>
                        <a:rPr lang="en-US" sz="1200" dirty="0"/>
                        <a:t>1</a:t>
                      </a:r>
                    </a:p>
                  </a:txBody>
                  <a:tcPr/>
                </a:tc>
                <a:tc>
                  <a:txBody>
                    <a:bodyPr/>
                    <a:lstStyle/>
                    <a:p>
                      <a:pPr marL="0" marR="0" algn="l" defTabSz="914400" rtl="0" eaLnBrk="1" latinLnBrk="0" hangingPunct="1">
                        <a:spcBef>
                          <a:spcPts val="0"/>
                        </a:spcBef>
                        <a:spcAft>
                          <a:spcPts val="0"/>
                        </a:spcAft>
                      </a:pPr>
                      <a:r>
                        <a:rPr lang="en-US" sz="1200" kern="1200"/>
                        <a:t>Bread, </a:t>
                      </a:r>
                      <a:r>
                        <a:rPr lang="en-US" sz="1200" kern="1200" dirty="0"/>
                        <a:t>Milk</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0">
                <a:tc>
                  <a:txBody>
                    <a:bodyPr/>
                    <a:lstStyle/>
                    <a:p>
                      <a:pPr algn="ctr"/>
                      <a:r>
                        <a:rPr lang="en-US" sz="1200" dirty="0"/>
                        <a:t>2</a:t>
                      </a:r>
                    </a:p>
                  </a:txBody>
                  <a:tcPr/>
                </a:tc>
                <a:tc>
                  <a:txBody>
                    <a:bodyPr/>
                    <a:lstStyle/>
                    <a:p>
                      <a:pPr marL="0" marR="0" algn="l" defTabSz="914400" rtl="0" eaLnBrk="1" latinLnBrk="0" hangingPunct="1">
                        <a:spcBef>
                          <a:spcPts val="0"/>
                        </a:spcBef>
                        <a:spcAft>
                          <a:spcPts val="0"/>
                        </a:spcAft>
                      </a:pPr>
                      <a:r>
                        <a:rPr lang="en-US" sz="1200" kern="1200"/>
                        <a:t>Bread, </a:t>
                      </a:r>
                      <a:r>
                        <a:rPr lang="en-US" sz="1200" kern="1200" dirty="0"/>
                        <a:t>Diapers, Beer, Eggs</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137160">
                <a:tc>
                  <a:txBody>
                    <a:bodyPr/>
                    <a:lstStyle/>
                    <a:p>
                      <a:pPr algn="ctr"/>
                      <a:r>
                        <a:rPr lang="en-US" sz="1200" dirty="0"/>
                        <a:t>3</a:t>
                      </a:r>
                    </a:p>
                  </a:txBody>
                  <a:tcPr/>
                </a:tc>
                <a:tc>
                  <a:txBody>
                    <a:bodyPr/>
                    <a:lstStyle/>
                    <a:p>
                      <a:pPr marL="0" marR="0" algn="l" defTabSz="914400" rtl="0" eaLnBrk="1" latinLnBrk="0" hangingPunct="1">
                        <a:spcBef>
                          <a:spcPts val="0"/>
                        </a:spcBef>
                        <a:spcAft>
                          <a:spcPts val="0"/>
                        </a:spcAft>
                      </a:pPr>
                      <a:r>
                        <a:rPr lang="en-US" sz="1200" kern="1200" dirty="0"/>
                        <a:t>Milk, Diapers, Beer</a:t>
                      </a:r>
                      <a:r>
                        <a:rPr lang="en-US" sz="1200" kern="1200"/>
                        <a:t>, Coke </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0">
                <a:tc>
                  <a:txBody>
                    <a:bodyPr/>
                    <a:lstStyle/>
                    <a:p>
                      <a:pPr algn="ctr"/>
                      <a:r>
                        <a:rPr lang="en-US" sz="1200" dirty="0"/>
                        <a:t>4</a:t>
                      </a:r>
                    </a:p>
                  </a:txBody>
                  <a:tcPr/>
                </a:tc>
                <a:tc>
                  <a:txBody>
                    <a:bodyPr/>
                    <a:lstStyle/>
                    <a:p>
                      <a:pPr marL="0" marR="0" algn="l" defTabSz="914400" rtl="0" eaLnBrk="1" latinLnBrk="0" hangingPunct="1">
                        <a:spcBef>
                          <a:spcPts val="0"/>
                        </a:spcBef>
                        <a:spcAft>
                          <a:spcPts val="0"/>
                        </a:spcAft>
                      </a:pPr>
                      <a:r>
                        <a:rPr lang="en-US" sz="1200" kern="1200"/>
                        <a:t>Bread, </a:t>
                      </a:r>
                      <a:r>
                        <a:rPr lang="en-US" sz="1200" kern="1200" dirty="0"/>
                        <a:t>Milk, Diapers, Beer</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121920">
                <a:tc>
                  <a:txBody>
                    <a:bodyPr/>
                    <a:lstStyle/>
                    <a:p>
                      <a:pPr algn="ctr"/>
                      <a:r>
                        <a:rPr lang="en-US" sz="1200" dirty="0"/>
                        <a:t>5</a:t>
                      </a:r>
                    </a:p>
                  </a:txBody>
                  <a:tcPr/>
                </a:tc>
                <a:tc>
                  <a:txBody>
                    <a:bodyPr/>
                    <a:lstStyle/>
                    <a:p>
                      <a:pPr marL="0" marR="0" algn="l" defTabSz="914400" rtl="0" eaLnBrk="1" latinLnBrk="0" hangingPunct="1">
                        <a:spcBef>
                          <a:spcPts val="0"/>
                        </a:spcBef>
                        <a:spcAft>
                          <a:spcPts val="0"/>
                        </a:spcAft>
                      </a:pPr>
                      <a:r>
                        <a:rPr lang="en-US" sz="1200" kern="1200" dirty="0"/>
                        <a:t>Bread, Milk, Diapers, Coke </a:t>
                      </a:r>
                      <a:endParaRPr lang="en-US" sz="12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211289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dirty="0"/>
              <a:t>Support Count </a:t>
            </a:r>
            <a:r>
              <a:rPr lang="en-US" b="1" dirty="0"/>
              <a:t> </a:t>
            </a:r>
            <a:r>
              <a:rPr lang="en-US" dirty="0"/>
              <a:t>(</a:t>
            </a:r>
            <a:r>
              <a:rPr lang="en-US" dirty="0">
                <a:latin typeface="Arial" charset="0"/>
                <a:sym typeface="Symbol" pitchFamily="18" charset="2"/>
              </a:rPr>
              <a:t>)</a:t>
            </a:r>
            <a:r>
              <a:rPr lang="en-US" dirty="0"/>
              <a:t> </a:t>
            </a:r>
          </a:p>
        </p:txBody>
      </p:sp>
      <p:sp>
        <p:nvSpPr>
          <p:cNvPr id="3" name="Content Placeholder 2"/>
          <p:cNvSpPr>
            <a:spLocks noGrp="1"/>
          </p:cNvSpPr>
          <p:nvPr>
            <p:ph idx="1"/>
          </p:nvPr>
        </p:nvSpPr>
        <p:spPr>
          <a:xfrm>
            <a:off x="152400" y="1295400"/>
            <a:ext cx="5257800" cy="5562600"/>
          </a:xfrm>
        </p:spPr>
        <p:txBody>
          <a:bodyPr>
            <a:normAutofit lnSpcReduction="10000"/>
          </a:bodyPr>
          <a:lstStyle/>
          <a:p>
            <a:r>
              <a:rPr lang="en-US" b="1" dirty="0"/>
              <a:t>Support count </a:t>
            </a:r>
            <a:r>
              <a:rPr lang="en-US" dirty="0"/>
              <a:t>(</a:t>
            </a:r>
            <a:r>
              <a:rPr lang="en-US" b="1" dirty="0">
                <a:latin typeface="Arial" charset="0"/>
                <a:sym typeface="Symbol" pitchFamily="18" charset="2"/>
              </a:rPr>
              <a:t></a:t>
            </a:r>
            <a:r>
              <a:rPr lang="en-US" dirty="0">
                <a:latin typeface="Arial" charset="0"/>
                <a:sym typeface="Symbol" pitchFamily="18" charset="2"/>
              </a:rPr>
              <a:t>)</a:t>
            </a:r>
          </a:p>
          <a:p>
            <a:pPr lvl="1"/>
            <a:r>
              <a:rPr lang="en-US" dirty="0">
                <a:latin typeface="Arial" charset="0"/>
                <a:sym typeface="Symbol" pitchFamily="18" charset="2"/>
              </a:rPr>
              <a:t>In how many baskets does the </a:t>
            </a:r>
            <a:r>
              <a:rPr lang="en-US" dirty="0" err="1">
                <a:latin typeface="Arial" charset="0"/>
                <a:sym typeface="Symbol" pitchFamily="18" charset="2"/>
              </a:rPr>
              <a:t>itemset</a:t>
            </a:r>
            <a:r>
              <a:rPr lang="en-US" dirty="0">
                <a:latin typeface="Arial" charset="0"/>
                <a:sym typeface="Symbol" pitchFamily="18" charset="2"/>
              </a:rPr>
              <a:t> appear?</a:t>
            </a:r>
          </a:p>
          <a:p>
            <a:pPr lvl="1"/>
            <a:r>
              <a:rPr lang="en-US" b="1" dirty="0">
                <a:latin typeface="Arial" charset="0"/>
                <a:sym typeface="Symbol" pitchFamily="18" charset="2"/>
              </a:rPr>
              <a:t></a:t>
            </a:r>
            <a:r>
              <a:rPr lang="en-US" dirty="0"/>
              <a:t>{</a:t>
            </a:r>
            <a:r>
              <a:rPr lang="en-US" dirty="0">
                <a:solidFill>
                  <a:srgbClr val="FF0000"/>
                </a:solidFill>
              </a:rPr>
              <a:t>Milk, Diapers, </a:t>
            </a:r>
            <a:r>
              <a:rPr lang="en-US" dirty="0">
                <a:solidFill>
                  <a:srgbClr val="00B050"/>
                </a:solidFill>
              </a:rPr>
              <a:t>Beer</a:t>
            </a:r>
            <a:r>
              <a:rPr lang="en-US" dirty="0"/>
              <a:t>} = 2 </a:t>
            </a:r>
          </a:p>
          <a:p>
            <a:pPr marL="457200" lvl="1" indent="0">
              <a:buNone/>
            </a:pPr>
            <a:r>
              <a:rPr lang="en-US" dirty="0"/>
              <a:t>  </a:t>
            </a:r>
            <a:br>
              <a:rPr lang="en-US" dirty="0"/>
            </a:br>
            <a:r>
              <a:rPr lang="en-US" dirty="0"/>
              <a:t>     (i.e., in baskets 3 and 4)</a:t>
            </a:r>
          </a:p>
          <a:p>
            <a:pPr lvl="1"/>
            <a:endParaRPr lang="en-US" dirty="0"/>
          </a:p>
          <a:p>
            <a:r>
              <a:rPr lang="en-US" dirty="0"/>
              <a:t>You can calculate support count for both </a:t>
            </a:r>
            <a:r>
              <a:rPr lang="en-US" sz="2800" dirty="0">
                <a:solidFill>
                  <a:srgbClr val="FF0000"/>
                </a:solidFill>
              </a:rPr>
              <a:t>X</a:t>
            </a:r>
            <a:r>
              <a:rPr lang="en-US" dirty="0"/>
              <a:t> and </a:t>
            </a:r>
            <a:r>
              <a:rPr lang="en-US" sz="2800" dirty="0">
                <a:solidFill>
                  <a:srgbClr val="00B050"/>
                </a:solidFill>
              </a:rPr>
              <a:t>Y</a:t>
            </a:r>
            <a:r>
              <a:rPr lang="en-US" dirty="0"/>
              <a:t> separately</a:t>
            </a:r>
          </a:p>
          <a:p>
            <a:pPr lvl="1"/>
            <a:r>
              <a:rPr lang="en-US" b="1" dirty="0">
                <a:latin typeface="Arial" charset="0"/>
                <a:sym typeface="Symbol" pitchFamily="18" charset="2"/>
              </a:rPr>
              <a:t></a:t>
            </a:r>
            <a:r>
              <a:rPr lang="en-US" dirty="0"/>
              <a:t>{</a:t>
            </a:r>
            <a:r>
              <a:rPr lang="en-US" dirty="0">
                <a:solidFill>
                  <a:srgbClr val="FF0000"/>
                </a:solidFill>
              </a:rPr>
              <a:t>Milk, Diapers</a:t>
            </a:r>
            <a:r>
              <a:rPr lang="en-US" dirty="0"/>
              <a:t>} = ?</a:t>
            </a:r>
          </a:p>
          <a:p>
            <a:pPr lvl="1"/>
            <a:r>
              <a:rPr lang="en-US" b="1" dirty="0">
                <a:latin typeface="Arial" charset="0"/>
                <a:sym typeface="Symbol" pitchFamily="18" charset="2"/>
              </a:rPr>
              <a:t></a:t>
            </a:r>
            <a:r>
              <a:rPr lang="en-US" dirty="0"/>
              <a:t>{</a:t>
            </a:r>
            <a:r>
              <a:rPr lang="en-US" dirty="0">
                <a:solidFill>
                  <a:srgbClr val="00B050"/>
                </a:solidFill>
              </a:rPr>
              <a:t>Beer</a:t>
            </a:r>
            <a:r>
              <a:rPr lang="en-US" dirty="0"/>
              <a:t>} = ?</a:t>
            </a:r>
          </a:p>
          <a:p>
            <a:pPr lvl="1"/>
            <a:endParaRPr lang="en-US" dirty="0"/>
          </a:p>
          <a:p>
            <a:endParaRPr lang="en-US" dirty="0"/>
          </a:p>
        </p:txBody>
      </p:sp>
      <p:graphicFrame>
        <p:nvGraphicFramePr>
          <p:cNvPr id="4" name="Content Placeholder 3"/>
          <p:cNvGraphicFramePr>
            <a:graphicFrameLocks/>
          </p:cNvGraphicFramePr>
          <p:nvPr/>
        </p:nvGraphicFramePr>
        <p:xfrm>
          <a:off x="5257800" y="1143000"/>
          <a:ext cx="3553778" cy="2438400"/>
        </p:xfrm>
        <a:graphic>
          <a:graphicData uri="http://schemas.openxmlformats.org/drawingml/2006/table">
            <a:tbl>
              <a:tblPr firstRow="1" bandRow="1">
                <a:tableStyleId>{10A1B5D5-9B99-4C35-A422-299274C87663}</a:tableStyleId>
              </a:tblPr>
              <a:tblGrid>
                <a:gridCol w="1144448">
                  <a:extLst>
                    <a:ext uri="{9D8B030D-6E8A-4147-A177-3AD203B41FA5}">
                      <a16:colId xmlns:a16="http://schemas.microsoft.com/office/drawing/2014/main" val="20000"/>
                    </a:ext>
                  </a:extLst>
                </a:gridCol>
                <a:gridCol w="2409330">
                  <a:extLst>
                    <a:ext uri="{9D8B030D-6E8A-4147-A177-3AD203B41FA5}">
                      <a16:colId xmlns:a16="http://schemas.microsoft.com/office/drawing/2014/main" val="20001"/>
                    </a:ext>
                  </a:extLst>
                </a:gridCol>
              </a:tblGrid>
              <a:tr h="443345">
                <a:tc>
                  <a:txBody>
                    <a:bodyPr/>
                    <a:lstStyle/>
                    <a:p>
                      <a:pPr algn="ctr"/>
                      <a:r>
                        <a:rPr lang="en-US" sz="1600" dirty="0"/>
                        <a:t>Basket</a:t>
                      </a:r>
                    </a:p>
                  </a:txBody>
                  <a:tcPr/>
                </a:tc>
                <a:tc>
                  <a:txBody>
                    <a:bodyPr/>
                    <a:lstStyle/>
                    <a:p>
                      <a:pPr algn="ctr"/>
                      <a:r>
                        <a:rPr lang="en-US" sz="1600" dirty="0"/>
                        <a:t>Items</a:t>
                      </a:r>
                    </a:p>
                  </a:txBody>
                  <a:tcPr/>
                </a:tc>
                <a:extLst>
                  <a:ext uri="{0D108BD9-81ED-4DB2-BD59-A6C34878D82A}">
                    <a16:rowId xmlns:a16="http://schemas.microsoft.com/office/drawing/2014/main" val="10000"/>
                  </a:ext>
                </a:extLst>
              </a:tr>
              <a:tr h="399011">
                <a:tc>
                  <a:txBody>
                    <a:bodyPr/>
                    <a:lstStyle/>
                    <a:p>
                      <a:pPr algn="ctr"/>
                      <a:r>
                        <a:rPr lang="en-US" sz="1600" dirty="0"/>
                        <a:t>1</a:t>
                      </a:r>
                    </a:p>
                  </a:txBody>
                  <a:tcPr/>
                </a:tc>
                <a:tc>
                  <a:txBody>
                    <a:bodyPr/>
                    <a:lstStyle/>
                    <a:p>
                      <a:pPr marL="0" marR="0" algn="ctr" defTabSz="914400" rtl="0" eaLnBrk="1" latinLnBrk="0" hangingPunct="1">
                        <a:spcBef>
                          <a:spcPts val="0"/>
                        </a:spcBef>
                        <a:spcAft>
                          <a:spcPts val="0"/>
                        </a:spcAft>
                      </a:pPr>
                      <a:r>
                        <a:rPr lang="en-US" sz="1600" kern="1200" dirty="0"/>
                        <a:t>Bread, Milk</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99011">
                <a:tc>
                  <a:txBody>
                    <a:bodyPr/>
                    <a:lstStyle/>
                    <a:p>
                      <a:pPr algn="ctr"/>
                      <a:r>
                        <a:rPr lang="en-US" sz="1600" dirty="0"/>
                        <a:t>2</a:t>
                      </a:r>
                    </a:p>
                  </a:txBody>
                  <a:tcPr/>
                </a:tc>
                <a:tc>
                  <a:txBody>
                    <a:bodyPr/>
                    <a:lstStyle/>
                    <a:p>
                      <a:pPr marL="0" marR="0" algn="ctr" defTabSz="914400" rtl="0" eaLnBrk="1" latinLnBrk="0" hangingPunct="1">
                        <a:spcBef>
                          <a:spcPts val="0"/>
                        </a:spcBef>
                        <a:spcAft>
                          <a:spcPts val="0"/>
                        </a:spcAft>
                      </a:pPr>
                      <a:r>
                        <a:rPr lang="en-US" sz="1600" kern="1200" dirty="0"/>
                        <a:t>Bread, Diapers, </a:t>
                      </a:r>
                      <a:r>
                        <a:rPr lang="en-US" sz="1600" kern="1200" dirty="0">
                          <a:solidFill>
                            <a:srgbClr val="00B050"/>
                          </a:solidFill>
                        </a:rPr>
                        <a:t>Beer</a:t>
                      </a:r>
                      <a:r>
                        <a:rPr lang="en-US" sz="1600" kern="1200" dirty="0"/>
                        <a:t>, Eggs</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99011">
                <a:tc>
                  <a:txBody>
                    <a:bodyPr/>
                    <a:lstStyle/>
                    <a:p>
                      <a:pPr algn="ctr"/>
                      <a:r>
                        <a:rPr lang="en-US" sz="1600" dirty="0"/>
                        <a:t>3</a:t>
                      </a:r>
                    </a:p>
                  </a:txBody>
                  <a:tcPr/>
                </a:tc>
                <a:tc>
                  <a:txBody>
                    <a:bodyPr/>
                    <a:lstStyle/>
                    <a:p>
                      <a:pPr marL="0" marR="0" algn="ctr" defTabSz="914400" rtl="0" eaLnBrk="1" latinLnBrk="0" hangingPunct="1">
                        <a:spcBef>
                          <a:spcPts val="0"/>
                        </a:spcBef>
                        <a:spcAft>
                          <a:spcPts val="0"/>
                        </a:spcAft>
                      </a:pPr>
                      <a:r>
                        <a:rPr lang="en-US" sz="1600" kern="1200" dirty="0">
                          <a:solidFill>
                            <a:srgbClr val="FF0000"/>
                          </a:solidFill>
                        </a:rPr>
                        <a:t>Milk, Diapers, </a:t>
                      </a:r>
                      <a:r>
                        <a:rPr lang="en-US" sz="1600" kern="1200" dirty="0">
                          <a:solidFill>
                            <a:srgbClr val="00B050"/>
                          </a:solidFill>
                        </a:rPr>
                        <a:t>Beer</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99011">
                <a:tc>
                  <a:txBody>
                    <a:bodyPr/>
                    <a:lstStyle/>
                    <a:p>
                      <a:pPr algn="ctr"/>
                      <a:r>
                        <a:rPr lang="en-US" sz="1600" dirty="0"/>
                        <a:t>4</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 </a:t>
                      </a:r>
                      <a:r>
                        <a:rPr lang="en-US" sz="1600" kern="1200" dirty="0">
                          <a:solidFill>
                            <a:srgbClr val="00B050"/>
                          </a:solidFill>
                        </a:rPr>
                        <a:t>Beer</a:t>
                      </a:r>
                      <a:endParaRPr lang="en-US" sz="1600" kern="1200" dirty="0">
                        <a:solidFill>
                          <a:srgbClr val="00B050"/>
                        </a:solidFill>
                        <a:latin typeface="+mn-lt"/>
                        <a:ea typeface="+mn-ea"/>
                        <a:cs typeface="+mn-cs"/>
                      </a:endParaRPr>
                    </a:p>
                  </a:txBody>
                  <a:tcPr marL="68580" marR="68580" marT="0" marB="0"/>
                </a:tc>
                <a:extLst>
                  <a:ext uri="{0D108BD9-81ED-4DB2-BD59-A6C34878D82A}">
                    <a16:rowId xmlns:a16="http://schemas.microsoft.com/office/drawing/2014/main" val="10004"/>
                  </a:ext>
                </a:extLst>
              </a:tr>
              <a:tr h="399011">
                <a:tc>
                  <a:txBody>
                    <a:bodyPr/>
                    <a:lstStyle/>
                    <a:p>
                      <a:pPr algn="ctr"/>
                      <a:r>
                        <a:rPr lang="en-US" sz="1600" dirty="0"/>
                        <a:t>5</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5" name="Right Brace 4"/>
          <p:cNvSpPr/>
          <p:nvPr/>
        </p:nvSpPr>
        <p:spPr>
          <a:xfrm rot="5400000">
            <a:off x="2097598" y="2443608"/>
            <a:ext cx="118660" cy="157065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3624849" y="2950719"/>
            <a:ext cx="118661" cy="55643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020956" y="3283906"/>
            <a:ext cx="311304" cy="369332"/>
          </a:xfrm>
          <a:prstGeom prst="rect">
            <a:avLst/>
          </a:prstGeom>
        </p:spPr>
        <p:txBody>
          <a:bodyPr wrap="none">
            <a:spAutoFit/>
          </a:bodyPr>
          <a:lstStyle/>
          <a:p>
            <a:r>
              <a:rPr lang="en-US" b="1" dirty="0">
                <a:solidFill>
                  <a:srgbClr val="FF0000"/>
                </a:solidFill>
              </a:rPr>
              <a:t>X</a:t>
            </a:r>
          </a:p>
        </p:txBody>
      </p:sp>
      <p:sp>
        <p:nvSpPr>
          <p:cNvPr id="8" name="Rectangle 7"/>
          <p:cNvSpPr/>
          <p:nvPr/>
        </p:nvSpPr>
        <p:spPr>
          <a:xfrm>
            <a:off x="3541552" y="3288268"/>
            <a:ext cx="304892" cy="369332"/>
          </a:xfrm>
          <a:prstGeom prst="rect">
            <a:avLst/>
          </a:prstGeom>
        </p:spPr>
        <p:txBody>
          <a:bodyPr wrap="none">
            <a:spAutoFit/>
          </a:bodyPr>
          <a:lstStyle/>
          <a:p>
            <a:r>
              <a:rPr lang="en-US" b="1" dirty="0">
                <a:solidFill>
                  <a:srgbClr val="00B050"/>
                </a:solidFill>
              </a:rPr>
              <a:t>Y</a:t>
            </a:r>
          </a:p>
        </p:txBody>
      </p:sp>
      <p:graphicFrame>
        <p:nvGraphicFramePr>
          <p:cNvPr id="9" name="Diagram 8"/>
          <p:cNvGraphicFramePr/>
          <p:nvPr/>
        </p:nvGraphicFramePr>
        <p:xfrm>
          <a:off x="5638800" y="3886200"/>
          <a:ext cx="2922238" cy="2775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3732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dirty="0"/>
              <a:t>Support </a:t>
            </a:r>
            <a:r>
              <a:rPr lang="en-US" b="1" dirty="0"/>
              <a:t> </a:t>
            </a:r>
            <a:r>
              <a:rPr lang="en-US" dirty="0"/>
              <a:t>(s)</a:t>
            </a:r>
          </a:p>
        </p:txBody>
      </p:sp>
      <p:sp>
        <p:nvSpPr>
          <p:cNvPr id="3" name="Content Placeholder 2"/>
          <p:cNvSpPr>
            <a:spLocks noGrp="1"/>
          </p:cNvSpPr>
          <p:nvPr>
            <p:ph idx="1"/>
          </p:nvPr>
        </p:nvSpPr>
        <p:spPr>
          <a:xfrm>
            <a:off x="0" y="1181100"/>
            <a:ext cx="8530917" cy="5372100"/>
          </a:xfrm>
        </p:spPr>
        <p:txBody>
          <a:bodyPr>
            <a:normAutofit/>
          </a:bodyPr>
          <a:lstStyle/>
          <a:p>
            <a:r>
              <a:rPr lang="en-US" sz="2800" b="1" dirty="0"/>
              <a:t>Support (s)</a:t>
            </a:r>
          </a:p>
          <a:p>
            <a:pPr lvl="1"/>
            <a:r>
              <a:rPr lang="en-US" sz="2400" b="1" dirty="0"/>
              <a:t>Fraction</a:t>
            </a:r>
            <a:r>
              <a:rPr lang="en-US" sz="2400" dirty="0"/>
              <a:t> of transactions that </a:t>
            </a:r>
          </a:p>
          <a:p>
            <a:pPr marL="457200" lvl="1" indent="0">
              <a:buNone/>
            </a:pPr>
            <a:r>
              <a:rPr lang="en-US" sz="2400" dirty="0"/>
              <a:t>    contain all items in the </a:t>
            </a:r>
            <a:r>
              <a:rPr lang="en-US" sz="2400" dirty="0" err="1"/>
              <a:t>itemset</a:t>
            </a:r>
            <a:endParaRPr lang="en-US" sz="2400" dirty="0">
              <a:sym typeface="Symbol" pitchFamily="18" charset="2"/>
            </a:endParaRPr>
          </a:p>
          <a:p>
            <a:pPr lvl="1"/>
            <a:endParaRPr lang="en-US" sz="2400" dirty="0">
              <a:sym typeface="Symbol" pitchFamily="18" charset="2"/>
            </a:endParaRPr>
          </a:p>
          <a:p>
            <a:pPr lvl="1"/>
            <a:r>
              <a:rPr lang="en-US" sz="2400" dirty="0">
                <a:sym typeface="Symbol" pitchFamily="18" charset="2"/>
              </a:rPr>
              <a:t>s({</a:t>
            </a:r>
            <a:r>
              <a:rPr lang="en-US" sz="2400" dirty="0">
                <a:solidFill>
                  <a:srgbClr val="FF0000"/>
                </a:solidFill>
                <a:sym typeface="Symbol" pitchFamily="18" charset="2"/>
              </a:rPr>
              <a:t>Milk, Diapers</a:t>
            </a:r>
            <a:r>
              <a:rPr lang="en-US" sz="2400" dirty="0">
                <a:sym typeface="Symbol" pitchFamily="18" charset="2"/>
              </a:rPr>
              <a:t>, </a:t>
            </a:r>
            <a:r>
              <a:rPr lang="en-US" sz="2400" dirty="0">
                <a:solidFill>
                  <a:srgbClr val="00B050"/>
                </a:solidFill>
                <a:sym typeface="Symbol" pitchFamily="18" charset="2"/>
              </a:rPr>
              <a:t>Beer</a:t>
            </a:r>
            <a:r>
              <a:rPr lang="en-US" sz="2400" dirty="0">
                <a:sym typeface="Symbol" pitchFamily="18" charset="2"/>
              </a:rPr>
              <a:t>}) </a:t>
            </a:r>
          </a:p>
          <a:p>
            <a:pPr lvl="1"/>
            <a:endParaRPr lang="en-US" sz="2000" dirty="0">
              <a:sym typeface="Symbol" pitchFamily="18" charset="2"/>
            </a:endParaRPr>
          </a:p>
          <a:p>
            <a:pPr marL="457200" lvl="1" indent="0">
              <a:buNone/>
            </a:pPr>
            <a:r>
              <a:rPr lang="en-US" sz="2400" dirty="0">
                <a:sym typeface="Symbol" pitchFamily="18" charset="2"/>
              </a:rPr>
              <a:t>	= </a:t>
            </a:r>
            <a:r>
              <a:rPr lang="en-US" sz="2400" b="1" dirty="0">
                <a:latin typeface="Arial" charset="0"/>
                <a:sym typeface="Symbol" pitchFamily="18" charset="2"/>
              </a:rPr>
              <a:t></a:t>
            </a:r>
            <a:r>
              <a:rPr lang="en-US" sz="2400" dirty="0"/>
              <a:t>{</a:t>
            </a:r>
            <a:r>
              <a:rPr lang="en-US" sz="2400" dirty="0">
                <a:solidFill>
                  <a:srgbClr val="FF0000"/>
                </a:solidFill>
              </a:rPr>
              <a:t>Milk, Diapers, </a:t>
            </a:r>
            <a:r>
              <a:rPr lang="en-US" sz="2400" dirty="0">
                <a:solidFill>
                  <a:srgbClr val="00B050"/>
                </a:solidFill>
              </a:rPr>
              <a:t>Beer</a:t>
            </a:r>
            <a:r>
              <a:rPr lang="en-US" sz="2400" dirty="0"/>
              <a:t>} /(# of transactions)</a:t>
            </a:r>
          </a:p>
          <a:p>
            <a:pPr marL="457200" lvl="1" indent="0">
              <a:buNone/>
            </a:pPr>
            <a:r>
              <a:rPr lang="en-US" sz="2400" dirty="0"/>
              <a:t>	=</a:t>
            </a:r>
            <a:r>
              <a:rPr lang="en-US" sz="2400" dirty="0">
                <a:sym typeface="Symbol" pitchFamily="18" charset="2"/>
              </a:rPr>
              <a:t>2/5 = 0.4</a:t>
            </a:r>
          </a:p>
          <a:p>
            <a:endParaRPr lang="en-US" sz="2400" dirty="0">
              <a:sym typeface="Symbol" pitchFamily="18" charset="2"/>
            </a:endParaRPr>
          </a:p>
          <a:p>
            <a:r>
              <a:rPr lang="en-US" sz="2400" dirty="0">
                <a:sym typeface="Symbol" pitchFamily="18" charset="2"/>
              </a:rPr>
              <a:t>You can calculate support for both </a:t>
            </a:r>
            <a:r>
              <a:rPr lang="en-US" sz="2400" dirty="0">
                <a:solidFill>
                  <a:srgbClr val="FF0000"/>
                </a:solidFill>
                <a:sym typeface="Symbol" pitchFamily="18" charset="2"/>
              </a:rPr>
              <a:t>X</a:t>
            </a:r>
            <a:r>
              <a:rPr lang="en-US" sz="2400" dirty="0">
                <a:sym typeface="Symbol" pitchFamily="18" charset="2"/>
              </a:rPr>
              <a:t> and </a:t>
            </a:r>
            <a:r>
              <a:rPr lang="en-US" sz="2400" dirty="0">
                <a:solidFill>
                  <a:srgbClr val="00B050"/>
                </a:solidFill>
                <a:sym typeface="Symbol" pitchFamily="18" charset="2"/>
              </a:rPr>
              <a:t>Y</a:t>
            </a:r>
            <a:r>
              <a:rPr lang="en-US" sz="2400" dirty="0">
                <a:sym typeface="Symbol" pitchFamily="18" charset="2"/>
              </a:rPr>
              <a:t> separately</a:t>
            </a:r>
          </a:p>
          <a:p>
            <a:pPr lvl="1"/>
            <a:r>
              <a:rPr lang="en-US" sz="2400" dirty="0">
                <a:sym typeface="Symbol" pitchFamily="18" charset="2"/>
              </a:rPr>
              <a:t>Support for X: s{</a:t>
            </a:r>
            <a:r>
              <a:rPr lang="en-US" sz="2400" dirty="0">
                <a:solidFill>
                  <a:srgbClr val="FF0000"/>
                </a:solidFill>
                <a:sym typeface="Symbol" pitchFamily="18" charset="2"/>
              </a:rPr>
              <a:t>Milk, Diapers</a:t>
            </a:r>
            <a:r>
              <a:rPr lang="en-US" sz="2400" dirty="0">
                <a:sym typeface="Symbol" pitchFamily="18" charset="2"/>
              </a:rPr>
              <a:t>}= ?</a:t>
            </a:r>
          </a:p>
          <a:p>
            <a:pPr lvl="1"/>
            <a:r>
              <a:rPr lang="en-US" sz="2400" dirty="0">
                <a:sym typeface="Symbol" pitchFamily="18" charset="2"/>
              </a:rPr>
              <a:t>Support for Y:  s{</a:t>
            </a:r>
            <a:r>
              <a:rPr lang="en-US" sz="2400" dirty="0">
                <a:solidFill>
                  <a:srgbClr val="00B050"/>
                </a:solidFill>
              </a:rPr>
              <a:t>Beer</a:t>
            </a:r>
            <a:r>
              <a:rPr lang="en-US" sz="2400" dirty="0">
                <a:sym typeface="Symbol" pitchFamily="18" charset="2"/>
              </a:rPr>
              <a:t>}= ?</a:t>
            </a:r>
            <a:endParaRPr lang="en-US" sz="2400" dirty="0"/>
          </a:p>
          <a:p>
            <a:endParaRPr lang="en-US" sz="2800" dirty="0"/>
          </a:p>
        </p:txBody>
      </p:sp>
      <p:graphicFrame>
        <p:nvGraphicFramePr>
          <p:cNvPr id="4" name="Content Placeholder 3"/>
          <p:cNvGraphicFramePr>
            <a:graphicFrameLocks/>
          </p:cNvGraphicFramePr>
          <p:nvPr/>
        </p:nvGraphicFramePr>
        <p:xfrm>
          <a:off x="5257800" y="1143000"/>
          <a:ext cx="3553778" cy="2438400"/>
        </p:xfrm>
        <a:graphic>
          <a:graphicData uri="http://schemas.openxmlformats.org/drawingml/2006/table">
            <a:tbl>
              <a:tblPr firstRow="1" bandRow="1">
                <a:tableStyleId>{10A1B5D5-9B99-4C35-A422-299274C87663}</a:tableStyleId>
              </a:tblPr>
              <a:tblGrid>
                <a:gridCol w="1144448">
                  <a:extLst>
                    <a:ext uri="{9D8B030D-6E8A-4147-A177-3AD203B41FA5}">
                      <a16:colId xmlns:a16="http://schemas.microsoft.com/office/drawing/2014/main" val="20000"/>
                    </a:ext>
                  </a:extLst>
                </a:gridCol>
                <a:gridCol w="2409330">
                  <a:extLst>
                    <a:ext uri="{9D8B030D-6E8A-4147-A177-3AD203B41FA5}">
                      <a16:colId xmlns:a16="http://schemas.microsoft.com/office/drawing/2014/main" val="20001"/>
                    </a:ext>
                  </a:extLst>
                </a:gridCol>
              </a:tblGrid>
              <a:tr h="443345">
                <a:tc>
                  <a:txBody>
                    <a:bodyPr/>
                    <a:lstStyle/>
                    <a:p>
                      <a:pPr algn="ctr"/>
                      <a:r>
                        <a:rPr lang="en-US" sz="1600" dirty="0"/>
                        <a:t>Basket</a:t>
                      </a:r>
                    </a:p>
                  </a:txBody>
                  <a:tcPr/>
                </a:tc>
                <a:tc>
                  <a:txBody>
                    <a:bodyPr/>
                    <a:lstStyle/>
                    <a:p>
                      <a:pPr algn="ctr"/>
                      <a:r>
                        <a:rPr lang="en-US" sz="1600" dirty="0"/>
                        <a:t>Items</a:t>
                      </a:r>
                    </a:p>
                  </a:txBody>
                  <a:tcPr/>
                </a:tc>
                <a:extLst>
                  <a:ext uri="{0D108BD9-81ED-4DB2-BD59-A6C34878D82A}">
                    <a16:rowId xmlns:a16="http://schemas.microsoft.com/office/drawing/2014/main" val="10000"/>
                  </a:ext>
                </a:extLst>
              </a:tr>
              <a:tr h="399011">
                <a:tc>
                  <a:txBody>
                    <a:bodyPr/>
                    <a:lstStyle/>
                    <a:p>
                      <a:pPr algn="ctr"/>
                      <a:r>
                        <a:rPr lang="en-US" sz="1600" dirty="0"/>
                        <a:t>1</a:t>
                      </a:r>
                    </a:p>
                  </a:txBody>
                  <a:tcPr/>
                </a:tc>
                <a:tc>
                  <a:txBody>
                    <a:bodyPr/>
                    <a:lstStyle/>
                    <a:p>
                      <a:pPr marL="0" marR="0" algn="ctr" defTabSz="914400" rtl="0" eaLnBrk="1" latinLnBrk="0" hangingPunct="1">
                        <a:spcBef>
                          <a:spcPts val="0"/>
                        </a:spcBef>
                        <a:spcAft>
                          <a:spcPts val="0"/>
                        </a:spcAft>
                      </a:pPr>
                      <a:r>
                        <a:rPr lang="en-US" sz="1600" kern="1200" dirty="0"/>
                        <a:t>Bread, Milk</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99011">
                <a:tc>
                  <a:txBody>
                    <a:bodyPr/>
                    <a:lstStyle/>
                    <a:p>
                      <a:pPr algn="ctr"/>
                      <a:r>
                        <a:rPr lang="en-US" sz="1600" dirty="0"/>
                        <a:t>2</a:t>
                      </a:r>
                    </a:p>
                  </a:txBody>
                  <a:tcPr/>
                </a:tc>
                <a:tc>
                  <a:txBody>
                    <a:bodyPr/>
                    <a:lstStyle/>
                    <a:p>
                      <a:pPr marL="0" marR="0" algn="ctr" defTabSz="914400" rtl="0" eaLnBrk="1" latinLnBrk="0" hangingPunct="1">
                        <a:spcBef>
                          <a:spcPts val="0"/>
                        </a:spcBef>
                        <a:spcAft>
                          <a:spcPts val="0"/>
                        </a:spcAft>
                      </a:pPr>
                      <a:r>
                        <a:rPr lang="en-US" sz="1600" kern="1200" dirty="0"/>
                        <a:t>Bread, Diapers, </a:t>
                      </a:r>
                      <a:r>
                        <a:rPr lang="en-US" sz="1600" kern="1200" dirty="0">
                          <a:solidFill>
                            <a:srgbClr val="00B050"/>
                          </a:solidFill>
                        </a:rPr>
                        <a:t>Beer</a:t>
                      </a:r>
                      <a:r>
                        <a:rPr lang="en-US" sz="1600" kern="1200" dirty="0"/>
                        <a:t>, Eggs</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99011">
                <a:tc>
                  <a:txBody>
                    <a:bodyPr/>
                    <a:lstStyle/>
                    <a:p>
                      <a:pPr algn="ctr"/>
                      <a:r>
                        <a:rPr lang="en-US" sz="1600" dirty="0"/>
                        <a:t>3</a:t>
                      </a:r>
                    </a:p>
                  </a:txBody>
                  <a:tcPr/>
                </a:tc>
                <a:tc>
                  <a:txBody>
                    <a:bodyPr/>
                    <a:lstStyle/>
                    <a:p>
                      <a:pPr marL="0" marR="0" algn="ctr" defTabSz="914400" rtl="0" eaLnBrk="1" latinLnBrk="0" hangingPunct="1">
                        <a:spcBef>
                          <a:spcPts val="0"/>
                        </a:spcBef>
                        <a:spcAft>
                          <a:spcPts val="0"/>
                        </a:spcAft>
                      </a:pPr>
                      <a:r>
                        <a:rPr lang="en-US" sz="1600" kern="1200" dirty="0">
                          <a:solidFill>
                            <a:srgbClr val="FF0000"/>
                          </a:solidFill>
                        </a:rPr>
                        <a:t>Milk, Diapers, </a:t>
                      </a:r>
                      <a:r>
                        <a:rPr lang="en-US" sz="1600" kern="1200" dirty="0">
                          <a:solidFill>
                            <a:srgbClr val="00B050"/>
                          </a:solidFill>
                        </a:rPr>
                        <a:t>Beer</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99011">
                <a:tc>
                  <a:txBody>
                    <a:bodyPr/>
                    <a:lstStyle/>
                    <a:p>
                      <a:pPr algn="ctr"/>
                      <a:r>
                        <a:rPr lang="en-US" sz="1600" dirty="0"/>
                        <a:t>4</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 </a:t>
                      </a:r>
                      <a:r>
                        <a:rPr lang="en-US" sz="1600" kern="1200" dirty="0">
                          <a:solidFill>
                            <a:srgbClr val="00B050"/>
                          </a:solidFill>
                        </a:rPr>
                        <a:t>Beer</a:t>
                      </a:r>
                      <a:endParaRPr lang="en-US" sz="1600" kern="1200" dirty="0">
                        <a:solidFill>
                          <a:srgbClr val="00B050"/>
                        </a:solidFill>
                        <a:latin typeface="+mn-lt"/>
                        <a:ea typeface="+mn-ea"/>
                        <a:cs typeface="+mn-cs"/>
                      </a:endParaRPr>
                    </a:p>
                  </a:txBody>
                  <a:tcPr marL="68580" marR="68580" marT="0" marB="0"/>
                </a:tc>
                <a:extLst>
                  <a:ext uri="{0D108BD9-81ED-4DB2-BD59-A6C34878D82A}">
                    <a16:rowId xmlns:a16="http://schemas.microsoft.com/office/drawing/2014/main" val="10004"/>
                  </a:ext>
                </a:extLst>
              </a:tr>
              <a:tr h="399011">
                <a:tc>
                  <a:txBody>
                    <a:bodyPr/>
                    <a:lstStyle/>
                    <a:p>
                      <a:pPr algn="ctr"/>
                      <a:r>
                        <a:rPr lang="en-US" sz="1600" dirty="0"/>
                        <a:t>5</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5" name="Right Brace 4"/>
          <p:cNvSpPr/>
          <p:nvPr/>
        </p:nvSpPr>
        <p:spPr>
          <a:xfrm rot="5400000">
            <a:off x="1656671" y="2854910"/>
            <a:ext cx="237911" cy="133321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rot="5400000">
            <a:off x="3139082" y="3385183"/>
            <a:ext cx="114304" cy="31313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614408" y="3580197"/>
            <a:ext cx="311304" cy="369332"/>
          </a:xfrm>
          <a:prstGeom prst="rect">
            <a:avLst/>
          </a:prstGeom>
        </p:spPr>
        <p:txBody>
          <a:bodyPr wrap="none">
            <a:spAutoFit/>
          </a:bodyPr>
          <a:lstStyle/>
          <a:p>
            <a:r>
              <a:rPr lang="en-US" b="1" dirty="0">
                <a:solidFill>
                  <a:srgbClr val="FF0000"/>
                </a:solidFill>
              </a:rPr>
              <a:t>X</a:t>
            </a:r>
          </a:p>
        </p:txBody>
      </p:sp>
      <p:sp>
        <p:nvSpPr>
          <p:cNvPr id="8" name="Rectangle 7"/>
          <p:cNvSpPr/>
          <p:nvPr/>
        </p:nvSpPr>
        <p:spPr>
          <a:xfrm>
            <a:off x="3036029" y="3593068"/>
            <a:ext cx="304892" cy="369332"/>
          </a:xfrm>
          <a:prstGeom prst="rect">
            <a:avLst/>
          </a:prstGeom>
        </p:spPr>
        <p:txBody>
          <a:bodyPr wrap="none">
            <a:spAutoFit/>
          </a:bodyPr>
          <a:lstStyle/>
          <a:p>
            <a:r>
              <a:rPr lang="en-US" b="1" dirty="0">
                <a:solidFill>
                  <a:srgbClr val="00B050"/>
                </a:solidFill>
              </a:rPr>
              <a:t>Y</a:t>
            </a:r>
          </a:p>
        </p:txBody>
      </p:sp>
      <p:sp>
        <p:nvSpPr>
          <p:cNvPr id="10" name="TextBox 9"/>
          <p:cNvSpPr txBox="1"/>
          <p:nvPr/>
        </p:nvSpPr>
        <p:spPr>
          <a:xfrm>
            <a:off x="2971800" y="4347448"/>
            <a:ext cx="606505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This means 40% of the baskets contain Milk, Diapers and Beers</a:t>
            </a:r>
          </a:p>
        </p:txBody>
      </p:sp>
    </p:spTree>
    <p:extLst>
      <p:ext uri="{BB962C8B-B14F-4D97-AF65-F5344CB8AC3E}">
        <p14:creationId xmlns:p14="http://schemas.microsoft.com/office/powerpoint/2010/main" val="22575733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Confidence (c)</a:t>
            </a:r>
          </a:p>
        </p:txBody>
      </p:sp>
      <p:sp>
        <p:nvSpPr>
          <p:cNvPr id="3" name="Content Placeholder 2"/>
          <p:cNvSpPr>
            <a:spLocks noGrp="1"/>
          </p:cNvSpPr>
          <p:nvPr>
            <p:ph idx="1"/>
          </p:nvPr>
        </p:nvSpPr>
        <p:spPr>
          <a:xfrm>
            <a:off x="228600" y="1173162"/>
            <a:ext cx="5257800" cy="4876800"/>
          </a:xfrm>
        </p:spPr>
        <p:txBody>
          <a:bodyPr>
            <a:normAutofit/>
          </a:bodyPr>
          <a:lstStyle/>
          <a:p>
            <a:r>
              <a:rPr lang="en-US" sz="2800" b="1" dirty="0">
                <a:latin typeface="Arial" charset="0"/>
                <a:sym typeface="Symbol" pitchFamily="18" charset="2"/>
              </a:rPr>
              <a:t>Confidence (c) </a:t>
            </a:r>
            <a:r>
              <a:rPr lang="en-US" sz="2800" dirty="0">
                <a:latin typeface="Arial" charset="0"/>
                <a:sym typeface="Symbol" pitchFamily="18" charset="2"/>
              </a:rPr>
              <a:t>is the strength of the association</a:t>
            </a:r>
          </a:p>
          <a:p>
            <a:pPr lvl="1"/>
            <a:r>
              <a:rPr lang="en-US" sz="2400" dirty="0">
                <a:latin typeface="Arial" charset="0"/>
                <a:sym typeface="Symbol" pitchFamily="18" charset="2"/>
              </a:rPr>
              <a:t>Measures how often items in Y appear in transactions that contain X</a:t>
            </a:r>
          </a:p>
          <a:p>
            <a:pPr lvl="1"/>
            <a:endParaRPr lang="en-US" dirty="0">
              <a:sym typeface="Symbol" pitchFamily="18" charset="2"/>
            </a:endParaRPr>
          </a:p>
        </p:txBody>
      </p:sp>
      <p:graphicFrame>
        <p:nvGraphicFramePr>
          <p:cNvPr id="5" name="Object 4"/>
          <p:cNvGraphicFramePr>
            <a:graphicFrameLocks noChangeAspect="1"/>
          </p:cNvGraphicFramePr>
          <p:nvPr/>
        </p:nvGraphicFramePr>
        <p:xfrm>
          <a:off x="669925" y="3556026"/>
          <a:ext cx="3902075" cy="1606550"/>
        </p:xfrm>
        <a:graphic>
          <a:graphicData uri="http://schemas.openxmlformats.org/presentationml/2006/ole">
            <mc:AlternateContent xmlns:mc="http://schemas.openxmlformats.org/markup-compatibility/2006">
              <mc:Choice xmlns:v="urn:schemas-microsoft-com:vml" Requires="v">
                <p:oleObj spid="_x0000_s7170" name="Equation" r:id="rId4" imgW="1968480" imgH="799920" progId="Equation.3">
                  <p:embed/>
                </p:oleObj>
              </mc:Choice>
              <mc:Fallback>
                <p:oleObj name="Equation" r:id="rId4" imgW="1968480" imgH="799920" progId="Equation.3">
                  <p:embed/>
                  <p:pic>
                    <p:nvPicPr>
                      <p:cNvPr id="5" name="Object 4"/>
                      <p:cNvPicPr>
                        <a:picLocks noChangeAspect="1" noChangeArrowheads="1"/>
                      </p:cNvPicPr>
                      <p:nvPr/>
                    </p:nvPicPr>
                    <p:blipFill>
                      <a:blip r:embed="rId5"/>
                      <a:srcRect/>
                      <a:stretch>
                        <a:fillRect/>
                      </a:stretch>
                    </p:blipFill>
                    <p:spPr bwMode="auto">
                      <a:xfrm>
                        <a:off x="669925" y="3556026"/>
                        <a:ext cx="3902075" cy="1606550"/>
                      </a:xfrm>
                      <a:prstGeom prst="rect">
                        <a:avLst/>
                      </a:prstGeom>
                      <a:noFill/>
                      <a:ln>
                        <a:noFill/>
                      </a:ln>
                      <a:effectLst/>
                    </p:spPr>
                  </p:pic>
                </p:oleObj>
              </mc:Fallback>
            </mc:AlternateContent>
          </a:graphicData>
        </a:graphic>
      </p:graphicFrame>
      <p:sp>
        <p:nvSpPr>
          <p:cNvPr id="6" name="Rounded Rectangle 5"/>
          <p:cNvSpPr/>
          <p:nvPr/>
        </p:nvSpPr>
        <p:spPr>
          <a:xfrm>
            <a:off x="5387340" y="4928266"/>
            <a:ext cx="3124200" cy="18843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This says 67% of the times when you have milk and diapers in the </a:t>
            </a:r>
            <a:r>
              <a:rPr lang="en-US" sz="2000" dirty="0" err="1"/>
              <a:t>itemset</a:t>
            </a:r>
            <a:r>
              <a:rPr lang="en-US" sz="2000" dirty="0"/>
              <a:t> you also have beer!</a:t>
            </a:r>
          </a:p>
        </p:txBody>
      </p:sp>
      <p:sp>
        <p:nvSpPr>
          <p:cNvPr id="7" name="TextBox 6"/>
          <p:cNvSpPr txBox="1"/>
          <p:nvPr/>
        </p:nvSpPr>
        <p:spPr>
          <a:xfrm>
            <a:off x="1028700" y="5509119"/>
            <a:ext cx="3886200" cy="11178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c must be between 0 and 1</a:t>
            </a:r>
            <a:br>
              <a:rPr lang="en-US" sz="2400" dirty="0"/>
            </a:br>
            <a:r>
              <a:rPr lang="en-US" sz="2000" dirty="0"/>
              <a:t>1 is a complete association</a:t>
            </a:r>
          </a:p>
          <a:p>
            <a:r>
              <a:rPr lang="en-US" sz="2000" dirty="0"/>
              <a:t>0 is no association</a:t>
            </a:r>
          </a:p>
        </p:txBody>
      </p:sp>
      <p:graphicFrame>
        <p:nvGraphicFramePr>
          <p:cNvPr id="8" name="Content Placeholder 3"/>
          <p:cNvGraphicFramePr>
            <a:graphicFrameLocks/>
          </p:cNvGraphicFramePr>
          <p:nvPr/>
        </p:nvGraphicFramePr>
        <p:xfrm>
          <a:off x="5536949" y="1143000"/>
          <a:ext cx="3553778" cy="2438400"/>
        </p:xfrm>
        <a:graphic>
          <a:graphicData uri="http://schemas.openxmlformats.org/drawingml/2006/table">
            <a:tbl>
              <a:tblPr firstRow="1" bandRow="1">
                <a:tableStyleId>{10A1B5D5-9B99-4C35-A422-299274C87663}</a:tableStyleId>
              </a:tblPr>
              <a:tblGrid>
                <a:gridCol w="1144448">
                  <a:extLst>
                    <a:ext uri="{9D8B030D-6E8A-4147-A177-3AD203B41FA5}">
                      <a16:colId xmlns:a16="http://schemas.microsoft.com/office/drawing/2014/main" val="20000"/>
                    </a:ext>
                  </a:extLst>
                </a:gridCol>
                <a:gridCol w="2409330">
                  <a:extLst>
                    <a:ext uri="{9D8B030D-6E8A-4147-A177-3AD203B41FA5}">
                      <a16:colId xmlns:a16="http://schemas.microsoft.com/office/drawing/2014/main" val="20001"/>
                    </a:ext>
                  </a:extLst>
                </a:gridCol>
              </a:tblGrid>
              <a:tr h="443345">
                <a:tc>
                  <a:txBody>
                    <a:bodyPr/>
                    <a:lstStyle/>
                    <a:p>
                      <a:pPr algn="ctr"/>
                      <a:r>
                        <a:rPr lang="en-US" sz="1600" dirty="0"/>
                        <a:t>Basket</a:t>
                      </a:r>
                    </a:p>
                  </a:txBody>
                  <a:tcPr/>
                </a:tc>
                <a:tc>
                  <a:txBody>
                    <a:bodyPr/>
                    <a:lstStyle/>
                    <a:p>
                      <a:pPr algn="ctr"/>
                      <a:r>
                        <a:rPr lang="en-US" sz="1600" dirty="0"/>
                        <a:t>Items</a:t>
                      </a:r>
                    </a:p>
                  </a:txBody>
                  <a:tcPr/>
                </a:tc>
                <a:extLst>
                  <a:ext uri="{0D108BD9-81ED-4DB2-BD59-A6C34878D82A}">
                    <a16:rowId xmlns:a16="http://schemas.microsoft.com/office/drawing/2014/main" val="10000"/>
                  </a:ext>
                </a:extLst>
              </a:tr>
              <a:tr h="399011">
                <a:tc>
                  <a:txBody>
                    <a:bodyPr/>
                    <a:lstStyle/>
                    <a:p>
                      <a:pPr algn="ctr"/>
                      <a:r>
                        <a:rPr lang="en-US" sz="1600" dirty="0"/>
                        <a:t>1</a:t>
                      </a:r>
                    </a:p>
                  </a:txBody>
                  <a:tcPr/>
                </a:tc>
                <a:tc>
                  <a:txBody>
                    <a:bodyPr/>
                    <a:lstStyle/>
                    <a:p>
                      <a:pPr marL="0" marR="0" algn="ctr" defTabSz="914400" rtl="0" eaLnBrk="1" latinLnBrk="0" hangingPunct="1">
                        <a:spcBef>
                          <a:spcPts val="0"/>
                        </a:spcBef>
                        <a:spcAft>
                          <a:spcPts val="0"/>
                        </a:spcAft>
                      </a:pPr>
                      <a:r>
                        <a:rPr lang="en-US" sz="1600" kern="1200" dirty="0"/>
                        <a:t>Bread, Milk</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99011">
                <a:tc>
                  <a:txBody>
                    <a:bodyPr/>
                    <a:lstStyle/>
                    <a:p>
                      <a:pPr algn="ctr"/>
                      <a:r>
                        <a:rPr lang="en-US" sz="1600" dirty="0"/>
                        <a:t>2</a:t>
                      </a:r>
                    </a:p>
                  </a:txBody>
                  <a:tcPr/>
                </a:tc>
                <a:tc>
                  <a:txBody>
                    <a:bodyPr/>
                    <a:lstStyle/>
                    <a:p>
                      <a:pPr marL="0" marR="0" algn="ctr" defTabSz="914400" rtl="0" eaLnBrk="1" latinLnBrk="0" hangingPunct="1">
                        <a:spcBef>
                          <a:spcPts val="0"/>
                        </a:spcBef>
                        <a:spcAft>
                          <a:spcPts val="0"/>
                        </a:spcAft>
                      </a:pPr>
                      <a:r>
                        <a:rPr lang="en-US" sz="1600" kern="1200" dirty="0"/>
                        <a:t>Bread, Diapers, </a:t>
                      </a:r>
                      <a:r>
                        <a:rPr lang="en-US" sz="1600" kern="1200" dirty="0">
                          <a:solidFill>
                            <a:srgbClr val="00B050"/>
                          </a:solidFill>
                        </a:rPr>
                        <a:t>Beer</a:t>
                      </a:r>
                      <a:r>
                        <a:rPr lang="en-US" sz="1600" kern="1200" dirty="0"/>
                        <a:t>, Eggs</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99011">
                <a:tc>
                  <a:txBody>
                    <a:bodyPr/>
                    <a:lstStyle/>
                    <a:p>
                      <a:pPr algn="ctr"/>
                      <a:r>
                        <a:rPr lang="en-US" sz="1600" dirty="0"/>
                        <a:t>3</a:t>
                      </a:r>
                    </a:p>
                  </a:txBody>
                  <a:tcPr/>
                </a:tc>
                <a:tc>
                  <a:txBody>
                    <a:bodyPr/>
                    <a:lstStyle/>
                    <a:p>
                      <a:pPr marL="0" marR="0" algn="ctr" defTabSz="914400" rtl="0" eaLnBrk="1" latinLnBrk="0" hangingPunct="1">
                        <a:spcBef>
                          <a:spcPts val="0"/>
                        </a:spcBef>
                        <a:spcAft>
                          <a:spcPts val="0"/>
                        </a:spcAft>
                      </a:pPr>
                      <a:r>
                        <a:rPr lang="en-US" sz="1600" kern="1200" dirty="0">
                          <a:solidFill>
                            <a:srgbClr val="FF0000"/>
                          </a:solidFill>
                        </a:rPr>
                        <a:t>Milk, Diapers, </a:t>
                      </a:r>
                      <a:r>
                        <a:rPr lang="en-US" sz="1600" kern="1200" dirty="0">
                          <a:solidFill>
                            <a:srgbClr val="00B050"/>
                          </a:solidFill>
                        </a:rPr>
                        <a:t>Beer</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99011">
                <a:tc>
                  <a:txBody>
                    <a:bodyPr/>
                    <a:lstStyle/>
                    <a:p>
                      <a:pPr algn="ctr"/>
                      <a:r>
                        <a:rPr lang="en-US" sz="1600" dirty="0"/>
                        <a:t>4</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 </a:t>
                      </a:r>
                      <a:r>
                        <a:rPr lang="en-US" sz="1600" kern="1200" dirty="0">
                          <a:solidFill>
                            <a:srgbClr val="00B050"/>
                          </a:solidFill>
                        </a:rPr>
                        <a:t>Beer</a:t>
                      </a:r>
                      <a:endParaRPr lang="en-US" sz="1600" kern="1200" dirty="0">
                        <a:solidFill>
                          <a:srgbClr val="00B050"/>
                        </a:solidFill>
                        <a:latin typeface="+mn-lt"/>
                        <a:ea typeface="+mn-ea"/>
                        <a:cs typeface="+mn-cs"/>
                      </a:endParaRPr>
                    </a:p>
                  </a:txBody>
                  <a:tcPr marL="68580" marR="68580" marT="0" marB="0"/>
                </a:tc>
                <a:extLst>
                  <a:ext uri="{0D108BD9-81ED-4DB2-BD59-A6C34878D82A}">
                    <a16:rowId xmlns:a16="http://schemas.microsoft.com/office/drawing/2014/main" val="10004"/>
                  </a:ext>
                </a:extLst>
              </a:tr>
              <a:tr h="399011">
                <a:tc>
                  <a:txBody>
                    <a:bodyPr/>
                    <a:lstStyle/>
                    <a:p>
                      <a:pPr algn="ctr"/>
                      <a:r>
                        <a:rPr lang="en-US" sz="1600" dirty="0"/>
                        <a:t>5</a:t>
                      </a:r>
                    </a:p>
                  </a:txBody>
                  <a:tcPr/>
                </a:tc>
                <a:tc>
                  <a:txBody>
                    <a:bodyPr/>
                    <a:lstStyle/>
                    <a:p>
                      <a:pPr marL="0" marR="0" algn="ctr" defTabSz="914400" rtl="0" eaLnBrk="1" latinLnBrk="0" hangingPunct="1">
                        <a:spcBef>
                          <a:spcPts val="0"/>
                        </a:spcBef>
                        <a:spcAft>
                          <a:spcPts val="0"/>
                        </a:spcAft>
                      </a:pPr>
                      <a:r>
                        <a:rPr lang="en-US" sz="1600" kern="1200" dirty="0"/>
                        <a:t>Bread, </a:t>
                      </a:r>
                      <a:r>
                        <a:rPr lang="en-US" sz="1600" kern="1200" dirty="0">
                          <a:solidFill>
                            <a:srgbClr val="FF0000"/>
                          </a:solidFill>
                        </a:rPr>
                        <a:t>Milk, Diapers</a:t>
                      </a:r>
                      <a:r>
                        <a:rPr lang="en-US" sz="1600" kern="1200" dirty="0"/>
                        <a:t>, Coke </a:t>
                      </a:r>
                      <a:endParaRPr lang="en-US" sz="16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
        <p:nvSpPr>
          <p:cNvPr id="9" name="Rounded Rectangle 5"/>
          <p:cNvSpPr/>
          <p:nvPr/>
        </p:nvSpPr>
        <p:spPr>
          <a:xfrm>
            <a:off x="3200400" y="3544403"/>
            <a:ext cx="34290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Support for total </a:t>
            </a:r>
            <a:r>
              <a:rPr lang="en-US" dirty="0" err="1"/>
              <a:t>itemset</a:t>
            </a:r>
            <a:r>
              <a:rPr lang="en-US" dirty="0"/>
              <a:t> X and Y</a:t>
            </a:r>
          </a:p>
        </p:txBody>
      </p:sp>
      <p:sp>
        <p:nvSpPr>
          <p:cNvPr id="10" name="Rounded Rectangle 6"/>
          <p:cNvSpPr/>
          <p:nvPr/>
        </p:nvSpPr>
        <p:spPr>
          <a:xfrm>
            <a:off x="3200400" y="3972489"/>
            <a:ext cx="34290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Support for X</a:t>
            </a:r>
          </a:p>
        </p:txBody>
      </p:sp>
    </p:spTree>
    <p:extLst>
      <p:ext uri="{BB962C8B-B14F-4D97-AF65-F5344CB8AC3E}">
        <p14:creationId xmlns:p14="http://schemas.microsoft.com/office/powerpoint/2010/main" val="15130343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343400" cy="1828800"/>
          </a:xfrm>
        </p:spPr>
        <p:txBody>
          <a:bodyPr>
            <a:normAutofit fontScale="90000"/>
          </a:bodyPr>
          <a:lstStyle/>
          <a:p>
            <a:pPr algn="l"/>
            <a:r>
              <a:rPr lang="en-US" dirty="0"/>
              <a:t>Calculating and Interpreting Confidence</a:t>
            </a:r>
          </a:p>
        </p:txBody>
      </p:sp>
      <p:graphicFrame>
        <p:nvGraphicFramePr>
          <p:cNvPr id="4" name="Content Placeholder 3"/>
          <p:cNvGraphicFramePr>
            <a:graphicFrameLocks noGrp="1"/>
          </p:cNvGraphicFramePr>
          <p:nvPr>
            <p:ph idx="1"/>
          </p:nvPr>
        </p:nvGraphicFramePr>
        <p:xfrm>
          <a:off x="228600" y="2566060"/>
          <a:ext cx="7239000" cy="4267200"/>
        </p:xfrm>
        <a:graphic>
          <a:graphicData uri="http://schemas.openxmlformats.org/drawingml/2006/table">
            <a:tbl>
              <a:tblPr firstRow="1" bandRow="1">
                <a:tableStyleId>{7DF18680-E054-41AD-8BC1-D1AEF772440D}</a:tableStyleId>
              </a:tblPr>
              <a:tblGrid>
                <a:gridCol w="1978834">
                  <a:extLst>
                    <a:ext uri="{9D8B030D-6E8A-4147-A177-3AD203B41FA5}">
                      <a16:colId xmlns:a16="http://schemas.microsoft.com/office/drawing/2014/main" val="20000"/>
                    </a:ext>
                  </a:extLst>
                </a:gridCol>
                <a:gridCol w="13739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70840">
                <a:tc>
                  <a:txBody>
                    <a:bodyPr/>
                    <a:lstStyle/>
                    <a:p>
                      <a:r>
                        <a:rPr lang="en-US" sz="2000" dirty="0"/>
                        <a:t>Association Rule </a:t>
                      </a:r>
                      <a:br>
                        <a:rPr lang="en-US" sz="2000" dirty="0"/>
                      </a:br>
                      <a:r>
                        <a:rPr lang="en-US" sz="2000" dirty="0"/>
                        <a:t>(</a:t>
                      </a:r>
                      <a:r>
                        <a:rPr lang="en-US" sz="2000" dirty="0" err="1"/>
                        <a:t>a</a:t>
                      </a:r>
                      <a:r>
                        <a:rPr lang="en-US" sz="2000" dirty="0" err="1">
                          <a:sym typeface="Wingdings" panose="05000000000000000000" pitchFamily="2" charset="2"/>
                        </a:rPr>
                        <a:t>b</a:t>
                      </a:r>
                      <a:r>
                        <a:rPr lang="en-US" sz="2000" dirty="0">
                          <a:sym typeface="Wingdings" panose="05000000000000000000" pitchFamily="2" charset="2"/>
                        </a:rPr>
                        <a:t>)</a:t>
                      </a:r>
                      <a:endParaRPr lang="en-US" sz="2000" dirty="0"/>
                    </a:p>
                  </a:txBody>
                  <a:tcPr/>
                </a:tc>
                <a:tc>
                  <a:txBody>
                    <a:bodyPr/>
                    <a:lstStyle/>
                    <a:p>
                      <a:r>
                        <a:rPr lang="en-US" sz="2000" dirty="0"/>
                        <a:t>Confidence </a:t>
                      </a:r>
                      <a:br>
                        <a:rPr lang="en-US" sz="2000" dirty="0"/>
                      </a:br>
                      <a:r>
                        <a:rPr lang="en-US" sz="2000" baseline="0" dirty="0"/>
                        <a:t>(</a:t>
                      </a:r>
                      <a:r>
                        <a:rPr lang="en-US" sz="2000" baseline="0" dirty="0" err="1"/>
                        <a:t>a</a:t>
                      </a:r>
                      <a:r>
                        <a:rPr lang="en-US" sz="2000" baseline="0" dirty="0" err="1">
                          <a:sym typeface="Wingdings" panose="05000000000000000000" pitchFamily="2" charset="2"/>
                        </a:rPr>
                        <a:t>b</a:t>
                      </a:r>
                      <a:r>
                        <a:rPr lang="en-US" sz="2000" baseline="0" dirty="0">
                          <a:sym typeface="Wingdings" panose="05000000000000000000" pitchFamily="2" charset="2"/>
                        </a:rPr>
                        <a:t>)</a:t>
                      </a:r>
                      <a:endParaRPr lang="en-US" sz="2000" dirty="0"/>
                    </a:p>
                  </a:txBody>
                  <a:tcPr/>
                </a:tc>
                <a:tc>
                  <a:txBody>
                    <a:bodyPr/>
                    <a:lstStyle/>
                    <a:p>
                      <a:pPr algn="ctr"/>
                      <a:r>
                        <a:rPr lang="en-US" sz="2000" dirty="0"/>
                        <a:t>What it</a:t>
                      </a:r>
                      <a:r>
                        <a:rPr lang="en-US" sz="2000" baseline="0" dirty="0"/>
                        <a:t> </a:t>
                      </a:r>
                      <a:br>
                        <a:rPr lang="en-US" sz="2000" baseline="0" dirty="0"/>
                      </a:br>
                      <a:r>
                        <a:rPr lang="en-US" sz="2000" baseline="0" dirty="0"/>
                        <a:t>means</a:t>
                      </a:r>
                      <a:endParaRPr lang="en-US" sz="2000" dirty="0"/>
                    </a:p>
                  </a:txBody>
                  <a:tcPr/>
                </a:tc>
                <a:extLst>
                  <a:ext uri="{0D108BD9-81ED-4DB2-BD59-A6C34878D82A}">
                    <a16:rowId xmlns:a16="http://schemas.microsoft.com/office/drawing/2014/main" val="10000"/>
                  </a:ext>
                </a:extLst>
              </a:tr>
              <a:tr h="370840">
                <a:tc>
                  <a:txBody>
                    <a:bodyPr/>
                    <a:lstStyle/>
                    <a:p>
                      <a:r>
                        <a:rPr lang="en-US" sz="2000" dirty="0"/>
                        <a:t>{</a:t>
                      </a:r>
                      <a:r>
                        <a:rPr lang="en-US" sz="2000" dirty="0" err="1"/>
                        <a:t>Milk,Diapers</a:t>
                      </a:r>
                      <a:r>
                        <a:rPr lang="en-US" sz="2000" dirty="0"/>
                        <a:t>} </a:t>
                      </a:r>
                      <a:r>
                        <a:rPr lang="en-US" sz="2000" dirty="0">
                          <a:sym typeface="Symbol" pitchFamily="18" charset="2"/>
                        </a:rPr>
                        <a:t></a:t>
                      </a:r>
                      <a:r>
                        <a:rPr lang="en-US" sz="2000" dirty="0"/>
                        <a:t> {Beer}</a:t>
                      </a:r>
                    </a:p>
                  </a:txBody>
                  <a:tcPr/>
                </a:tc>
                <a:tc>
                  <a:txBody>
                    <a:bodyPr/>
                    <a:lstStyle/>
                    <a:p>
                      <a:r>
                        <a:rPr lang="en-US" sz="2000" dirty="0"/>
                        <a:t>0.4/0.6 = 2/3=</a:t>
                      </a:r>
                    </a:p>
                    <a:p>
                      <a:r>
                        <a:rPr lang="en-US" sz="2000" dirty="0"/>
                        <a:t>0.67</a:t>
                      </a:r>
                    </a:p>
                  </a:txBody>
                  <a:tcPr/>
                </a:tc>
                <a:tc>
                  <a:txBody>
                    <a:bodyPr/>
                    <a:lstStyle/>
                    <a:p>
                      <a:pPr marL="342900" indent="-342900">
                        <a:buFont typeface="Arial" panose="020B0604020202020204" pitchFamily="34" charset="0"/>
                        <a:buChar char="•"/>
                      </a:pPr>
                      <a:r>
                        <a:rPr lang="en-US" sz="1800" dirty="0"/>
                        <a:t>2 baskets have milk,</a:t>
                      </a:r>
                      <a:r>
                        <a:rPr lang="en-US" sz="1800" baseline="0" dirty="0"/>
                        <a:t> diapers, beer</a:t>
                      </a:r>
                    </a:p>
                    <a:p>
                      <a:pPr marL="342900" indent="-342900">
                        <a:buFont typeface="Arial" panose="020B0604020202020204" pitchFamily="34" charset="0"/>
                        <a:buChar char="•"/>
                      </a:pPr>
                      <a:r>
                        <a:rPr lang="en-US" sz="1800" baseline="0" dirty="0"/>
                        <a:t>3 baskets have milk and diapers</a:t>
                      </a:r>
                    </a:p>
                    <a:p>
                      <a:pPr marL="342900" indent="-342900">
                        <a:buFont typeface="Arial" panose="020B0604020202020204" pitchFamily="34" charset="0"/>
                        <a:buChar char="•"/>
                      </a:pPr>
                      <a:r>
                        <a:rPr lang="en-US" sz="1800" baseline="0" dirty="0"/>
                        <a:t>So, 67% of the baskets with milk and diapers also have beer</a:t>
                      </a:r>
                      <a:endParaRPr lang="en-US" sz="1800" dirty="0"/>
                    </a:p>
                  </a:txBody>
                  <a:tcPr/>
                </a:tc>
                <a:extLst>
                  <a:ext uri="{0D108BD9-81ED-4DB2-BD59-A6C34878D82A}">
                    <a16:rowId xmlns:a16="http://schemas.microsoft.com/office/drawing/2014/main" val="10001"/>
                  </a:ext>
                </a:extLst>
              </a:tr>
              <a:tr h="370840">
                <a:tc>
                  <a:txBody>
                    <a:bodyPr/>
                    <a:lstStyle/>
                    <a:p>
                      <a:r>
                        <a:rPr lang="en-US" sz="2000" dirty="0"/>
                        <a:t>{</a:t>
                      </a:r>
                      <a:r>
                        <a:rPr lang="en-US" sz="2000" dirty="0" err="1"/>
                        <a:t>Milk,Beer</a:t>
                      </a:r>
                      <a:r>
                        <a:rPr lang="en-US" sz="2000" dirty="0"/>
                        <a:t>} </a:t>
                      </a:r>
                      <a:r>
                        <a:rPr lang="en-US" sz="2000" dirty="0">
                          <a:sym typeface="Symbol" pitchFamily="18" charset="2"/>
                        </a:rPr>
                        <a:t> </a:t>
                      </a:r>
                      <a:r>
                        <a:rPr lang="en-US" sz="2000" dirty="0"/>
                        <a:t>{Diapers} </a:t>
                      </a:r>
                    </a:p>
                  </a:txBody>
                  <a:tcPr/>
                </a:tc>
                <a:tc>
                  <a:txBody>
                    <a:bodyPr/>
                    <a:lstStyle/>
                    <a:p>
                      <a:r>
                        <a:rPr lang="en-US" sz="2000" dirty="0"/>
                        <a:t>0.4/0.4 =</a:t>
                      </a:r>
                    </a:p>
                    <a:p>
                      <a:r>
                        <a:rPr lang="en-US" sz="2000" dirty="0"/>
                        <a:t>2/2=</a:t>
                      </a:r>
                    </a:p>
                    <a:p>
                      <a:r>
                        <a:rPr lang="en-US" sz="2000" dirty="0"/>
                        <a:t>1.0</a:t>
                      </a:r>
                    </a:p>
                  </a:txBody>
                  <a:tcPr/>
                </a:tc>
                <a:tc>
                  <a:txBody>
                    <a:bodyPr/>
                    <a:lstStyle/>
                    <a:p>
                      <a:pPr marL="342900" indent="-342900">
                        <a:buFont typeface="Arial" panose="020B0604020202020204" pitchFamily="34" charset="0"/>
                        <a:buChar char="•"/>
                      </a:pPr>
                      <a:r>
                        <a:rPr lang="en-US" sz="1800" dirty="0"/>
                        <a:t>2 baskets have milk,</a:t>
                      </a:r>
                      <a:r>
                        <a:rPr lang="en-US" sz="1800" baseline="0" dirty="0"/>
                        <a:t> diapers, beer</a:t>
                      </a:r>
                    </a:p>
                    <a:p>
                      <a:pPr marL="342900" indent="-342900">
                        <a:buFont typeface="Arial" panose="020B0604020202020204" pitchFamily="34" charset="0"/>
                        <a:buChar char="•"/>
                      </a:pPr>
                      <a:r>
                        <a:rPr lang="en-US" sz="1800" baseline="0" dirty="0"/>
                        <a:t>2 baskets have milk and beer</a:t>
                      </a:r>
                    </a:p>
                    <a:p>
                      <a:pPr marL="342900" indent="-342900">
                        <a:buFont typeface="Arial" panose="020B0604020202020204" pitchFamily="34" charset="0"/>
                        <a:buChar char="•"/>
                      </a:pPr>
                      <a:r>
                        <a:rPr lang="en-US" sz="1800" baseline="0" dirty="0"/>
                        <a:t>So, 100% of the baskets with milk and beer also have diapers</a:t>
                      </a:r>
                      <a:endParaRPr lang="en-US" sz="1800" dirty="0"/>
                    </a:p>
                  </a:txBody>
                  <a:tcPr/>
                </a:tc>
                <a:extLst>
                  <a:ext uri="{0D108BD9-81ED-4DB2-BD59-A6C34878D82A}">
                    <a16:rowId xmlns:a16="http://schemas.microsoft.com/office/drawing/2014/main" val="10002"/>
                  </a:ext>
                </a:extLst>
              </a:tr>
              <a:tr h="370840">
                <a:tc>
                  <a:txBody>
                    <a:bodyPr/>
                    <a:lstStyle/>
                    <a:p>
                      <a:r>
                        <a:rPr lang="en-US" sz="2000" dirty="0"/>
                        <a:t>{Milk} </a:t>
                      </a:r>
                      <a:r>
                        <a:rPr lang="en-US" sz="2000" dirty="0">
                          <a:sym typeface="Symbol" pitchFamily="18" charset="2"/>
                        </a:rPr>
                        <a:t> </a:t>
                      </a:r>
                      <a:r>
                        <a:rPr lang="en-US" sz="2000" dirty="0"/>
                        <a:t>{</a:t>
                      </a:r>
                      <a:r>
                        <a:rPr lang="en-US" sz="2000" dirty="0" err="1"/>
                        <a:t>Diapers,Beer</a:t>
                      </a:r>
                      <a:r>
                        <a:rPr lang="en-US" sz="2000" dirty="0"/>
                        <a:t>} </a:t>
                      </a:r>
                    </a:p>
                  </a:txBody>
                  <a:tcPr/>
                </a:tc>
                <a:tc>
                  <a:txBody>
                    <a:bodyPr/>
                    <a:lstStyle/>
                    <a:p>
                      <a:r>
                        <a:rPr lang="en-US" sz="2000" dirty="0"/>
                        <a:t>0.4/0.8 =</a:t>
                      </a:r>
                    </a:p>
                    <a:p>
                      <a:r>
                        <a:rPr lang="en-US" sz="2000" dirty="0"/>
                        <a:t>2/4 =</a:t>
                      </a:r>
                    </a:p>
                    <a:p>
                      <a:r>
                        <a:rPr lang="en-US" sz="2000" dirty="0"/>
                        <a:t>0.5</a:t>
                      </a:r>
                    </a:p>
                  </a:txBody>
                  <a:tcPr/>
                </a:tc>
                <a:tc>
                  <a:txBody>
                    <a:bodyPr/>
                    <a:lstStyle/>
                    <a:p>
                      <a:pPr marL="285750" indent="-285750">
                        <a:buFont typeface="Arial" panose="020B0604020202020204" pitchFamily="34" charset="0"/>
                        <a:buChar char="•"/>
                      </a:pPr>
                      <a:r>
                        <a:rPr lang="en-US" sz="1800" kern="1200" dirty="0">
                          <a:solidFill>
                            <a:schemeClr val="dk1"/>
                          </a:solidFill>
                          <a:latin typeface="+mn-lt"/>
                          <a:ea typeface="+mn-ea"/>
                          <a:cs typeface="+mn-cs"/>
                        </a:rPr>
                        <a:t>2 baskets have milk, diapers, beer</a:t>
                      </a:r>
                    </a:p>
                    <a:p>
                      <a:pPr marL="285750" indent="-285750">
                        <a:buFont typeface="Arial" panose="020B0604020202020204" pitchFamily="34" charset="0"/>
                        <a:buChar char="•"/>
                      </a:pPr>
                      <a:r>
                        <a:rPr lang="en-US" sz="1800" kern="1200" dirty="0">
                          <a:solidFill>
                            <a:schemeClr val="dk1"/>
                          </a:solidFill>
                          <a:latin typeface="+mn-lt"/>
                          <a:ea typeface="+mn-ea"/>
                          <a:cs typeface="+mn-cs"/>
                        </a:rPr>
                        <a:t>4 baskets have milk</a:t>
                      </a:r>
                    </a:p>
                    <a:p>
                      <a:pPr marL="285750" indent="-285750">
                        <a:buFont typeface="Arial" panose="020B0604020202020204" pitchFamily="34" charset="0"/>
                        <a:buChar char="•"/>
                      </a:pPr>
                      <a:r>
                        <a:rPr lang="en-US" sz="1800" kern="1200" dirty="0">
                          <a:solidFill>
                            <a:schemeClr val="dk1"/>
                          </a:solidFill>
                          <a:latin typeface="+mn-lt"/>
                          <a:ea typeface="+mn-ea"/>
                          <a:cs typeface="+mn-cs"/>
                        </a:rPr>
                        <a:t>So, 50% of the baskets with milk also have diapers and beer</a:t>
                      </a:r>
                    </a:p>
                  </a:txBody>
                  <a:tcPr/>
                </a:tc>
                <a:extLst>
                  <a:ext uri="{0D108BD9-81ED-4DB2-BD59-A6C34878D82A}">
                    <a16:rowId xmlns:a16="http://schemas.microsoft.com/office/drawing/2014/main" val="10003"/>
                  </a:ext>
                </a:extLst>
              </a:tr>
            </a:tbl>
          </a:graphicData>
        </a:graphic>
      </p:graphicFrame>
      <p:graphicFrame>
        <p:nvGraphicFramePr>
          <p:cNvPr id="6" name="Content Placeholder 3"/>
          <p:cNvGraphicFramePr>
            <a:graphicFrameLocks/>
          </p:cNvGraphicFramePr>
          <p:nvPr/>
        </p:nvGraphicFramePr>
        <p:xfrm>
          <a:off x="5029200" y="304800"/>
          <a:ext cx="3962400" cy="2225040"/>
        </p:xfrm>
        <a:graphic>
          <a:graphicData uri="http://schemas.openxmlformats.org/drawingml/2006/table">
            <a:tbl>
              <a:tblPr firstRow="1" bandRow="1">
                <a:tableStyleId>{10A1B5D5-9B99-4C35-A422-299274C87663}</a:tableStyleId>
              </a:tblPr>
              <a:tblGrid>
                <a:gridCol w="838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pPr algn="ctr"/>
                      <a:r>
                        <a:rPr lang="en-US" dirty="0"/>
                        <a:t>Basket</a:t>
                      </a:r>
                    </a:p>
                  </a:txBody>
                  <a:tcPr/>
                </a:tc>
                <a:tc>
                  <a:txBody>
                    <a:bodyPr/>
                    <a:lstStyle/>
                    <a:p>
                      <a:pPr algn="ctr"/>
                      <a:r>
                        <a:rPr lang="en-US" dirty="0"/>
                        <a:t>Items</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marL="0" marR="0" algn="ctr" defTabSz="914400" rtl="0" eaLnBrk="1" latinLnBrk="0" hangingPunct="1">
                        <a:spcBef>
                          <a:spcPts val="0"/>
                        </a:spcBef>
                        <a:spcAft>
                          <a:spcPts val="0"/>
                        </a:spcAft>
                      </a:pPr>
                      <a:r>
                        <a:rPr lang="en-US" sz="1800" kern="1200" dirty="0"/>
                        <a:t>Bread, Milk</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algn="ctr" defTabSz="914400" rtl="0" eaLnBrk="1" latinLnBrk="0" hangingPunct="1">
                        <a:spcBef>
                          <a:spcPts val="0"/>
                        </a:spcBef>
                        <a:spcAft>
                          <a:spcPts val="0"/>
                        </a:spcAft>
                      </a:pPr>
                      <a:r>
                        <a:rPr lang="en-US" sz="1800" kern="1200" dirty="0"/>
                        <a:t>Bread, Diapers, Beer, Eggs</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algn="ctr" defTabSz="914400" rtl="0" eaLnBrk="1" latinLnBrk="0" hangingPunct="1">
                        <a:spcBef>
                          <a:spcPts val="0"/>
                        </a:spcBef>
                        <a:spcAft>
                          <a:spcPts val="0"/>
                        </a:spcAft>
                      </a:pPr>
                      <a:r>
                        <a:rPr lang="en-US" sz="1800" kern="1200" dirty="0"/>
                        <a:t>Milk, Diapers, Beer,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algn="ctr" defTabSz="914400" rtl="0" eaLnBrk="1" latinLnBrk="0" hangingPunct="1">
                        <a:spcBef>
                          <a:spcPts val="0"/>
                        </a:spcBef>
                        <a:spcAft>
                          <a:spcPts val="0"/>
                        </a:spcAft>
                      </a:pPr>
                      <a:r>
                        <a:rPr lang="en-US" sz="1800" kern="1200" dirty="0"/>
                        <a:t>Bread, Milk, Diapers, Beer</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algn="ctr" defTabSz="914400" rtl="0" eaLnBrk="1" latinLnBrk="0" hangingPunct="1">
                        <a:spcBef>
                          <a:spcPts val="0"/>
                        </a:spcBef>
                        <a:spcAft>
                          <a:spcPts val="0"/>
                        </a:spcAft>
                      </a:pPr>
                      <a:r>
                        <a:rPr lang="en-US" sz="1800" kern="1200" dirty="0"/>
                        <a:t>Bread, Milk, Diapers,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012402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But don’t blindly follow the numbers</a:t>
            </a:r>
          </a:p>
        </p:txBody>
      </p:sp>
      <p:graphicFrame>
        <p:nvGraphicFramePr>
          <p:cNvPr id="4" name="Content Placeholder 3"/>
          <p:cNvGraphicFramePr>
            <a:graphicFrameLocks noGrp="1"/>
          </p:cNvGraphicFramePr>
          <p:nvPr>
            <p:ph idx="1"/>
          </p:nvPr>
        </p:nvGraphicFramePr>
        <p:xfrm>
          <a:off x="533400" y="1219200"/>
          <a:ext cx="8077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758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Lift</a:t>
            </a:r>
          </a:p>
        </p:txBody>
      </p:sp>
      <p:sp>
        <p:nvSpPr>
          <p:cNvPr id="3" name="Content Placeholder 2"/>
          <p:cNvSpPr>
            <a:spLocks noGrp="1"/>
          </p:cNvSpPr>
          <p:nvPr>
            <p:ph idx="1"/>
          </p:nvPr>
        </p:nvSpPr>
        <p:spPr>
          <a:xfrm>
            <a:off x="457200" y="1341437"/>
            <a:ext cx="8229600" cy="4906963"/>
          </a:xfrm>
        </p:spPr>
        <p:txBody>
          <a:bodyPr>
            <a:normAutofit/>
          </a:bodyPr>
          <a:lstStyle/>
          <a:p>
            <a:pPr marL="0" indent="0">
              <a:buNone/>
            </a:pPr>
            <a:r>
              <a:rPr lang="en-US" dirty="0"/>
              <a:t>Takes into account how co-occurrence differs from what is expected by chance</a:t>
            </a:r>
          </a:p>
          <a:p>
            <a:pPr lvl="1"/>
            <a:r>
              <a:rPr lang="en-US" dirty="0"/>
              <a:t>i.e., if items were selected independently from one another</a:t>
            </a:r>
          </a:p>
          <a:p>
            <a:pPr lvl="1"/>
            <a:endParaRPr lang="en-US" dirty="0"/>
          </a:p>
          <a:p>
            <a:pPr marL="0" indent="0">
              <a:buNone/>
            </a:pPr>
            <a:br>
              <a:rPr lang="en-US" dirty="0"/>
            </a:br>
            <a:br>
              <a:rPr lang="en-US" dirty="0"/>
            </a:br>
            <a:endParaRPr lang="en-US" dirty="0"/>
          </a:p>
          <a:p>
            <a:endParaRPr lang="en-US" dirty="0"/>
          </a:p>
          <a:p>
            <a:endParaRPr lang="en-US" dirty="0"/>
          </a:p>
        </p:txBody>
      </p:sp>
      <p:graphicFrame>
        <p:nvGraphicFramePr>
          <p:cNvPr id="4" name="Object 3"/>
          <p:cNvGraphicFramePr>
            <a:graphicFrameLocks noChangeAspect="1"/>
          </p:cNvGraphicFramePr>
          <p:nvPr/>
        </p:nvGraphicFramePr>
        <p:xfrm>
          <a:off x="240347" y="3953669"/>
          <a:ext cx="4179253" cy="1037597"/>
        </p:xfrm>
        <a:graphic>
          <a:graphicData uri="http://schemas.openxmlformats.org/presentationml/2006/ole">
            <mc:AlternateContent xmlns:mc="http://schemas.openxmlformats.org/markup-compatibility/2006">
              <mc:Choice xmlns:v="urn:schemas-microsoft-com:vml" Requires="v">
                <p:oleObj spid="_x0000_s8194" name="Equation" r:id="rId4" imgW="1434960" imgH="355320" progId="Equation.3">
                  <p:embed/>
                </p:oleObj>
              </mc:Choice>
              <mc:Fallback>
                <p:oleObj name="Equation" r:id="rId4" imgW="1434960" imgH="355320" progId="Equation.3">
                  <p:embed/>
                  <p:pic>
                    <p:nvPicPr>
                      <p:cNvPr id="4" name="Object 3"/>
                      <p:cNvPicPr>
                        <a:picLocks noChangeAspect="1" noChangeArrowheads="1"/>
                      </p:cNvPicPr>
                      <p:nvPr/>
                    </p:nvPicPr>
                    <p:blipFill>
                      <a:blip r:embed="rId5"/>
                      <a:srcRect/>
                      <a:stretch>
                        <a:fillRect/>
                      </a:stretch>
                    </p:blipFill>
                    <p:spPr bwMode="auto">
                      <a:xfrm>
                        <a:off x="240347" y="3953669"/>
                        <a:ext cx="4179253" cy="1037597"/>
                      </a:xfrm>
                      <a:prstGeom prst="rect">
                        <a:avLst/>
                      </a:prstGeom>
                      <a:noFill/>
                      <a:ln>
                        <a:noFill/>
                      </a:ln>
                      <a:effectLst/>
                    </p:spPr>
                  </p:pic>
                </p:oleObj>
              </mc:Fallback>
            </mc:AlternateContent>
          </a:graphicData>
        </a:graphic>
      </p:graphicFrame>
      <p:sp>
        <p:nvSpPr>
          <p:cNvPr id="5" name="Rounded Rectangle 4"/>
          <p:cNvSpPr/>
          <p:nvPr/>
        </p:nvSpPr>
        <p:spPr>
          <a:xfrm>
            <a:off x="4572000" y="3886200"/>
            <a:ext cx="4419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Support for total </a:t>
            </a:r>
            <a:r>
              <a:rPr lang="en-US" sz="2000" dirty="0" err="1"/>
              <a:t>itemset</a:t>
            </a:r>
            <a:r>
              <a:rPr lang="en-US" sz="2000" dirty="0"/>
              <a:t> X and Y</a:t>
            </a:r>
          </a:p>
        </p:txBody>
      </p:sp>
      <p:sp>
        <p:nvSpPr>
          <p:cNvPr id="6" name="Rounded Rectangle 5"/>
          <p:cNvSpPr/>
          <p:nvPr/>
        </p:nvSpPr>
        <p:spPr>
          <a:xfrm>
            <a:off x="4572000" y="4572000"/>
            <a:ext cx="4419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Support for X times support for Y</a:t>
            </a:r>
          </a:p>
        </p:txBody>
      </p:sp>
    </p:spTree>
    <p:extLst>
      <p:ext uri="{BB962C8B-B14F-4D97-AF65-F5344CB8AC3E}">
        <p14:creationId xmlns:p14="http://schemas.microsoft.com/office/powerpoint/2010/main" val="41619533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Lift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295400"/>
                <a:ext cx="8229600" cy="3290291"/>
              </a:xfrm>
            </p:spPr>
            <p:txBody>
              <a:bodyPr>
                <a:normAutofit/>
              </a:bodyPr>
              <a:lstStyle/>
              <a:p>
                <a:pPr marL="342900" lvl="2" indent="-342900"/>
                <a:r>
                  <a:rPr lang="en-US" dirty="0"/>
                  <a:t>Recall that</a:t>
                </a:r>
                <a14:m>
                  <m:oMath xmlns:m="http://schemas.openxmlformats.org/officeDocument/2006/math">
                    <m:r>
                      <a:rPr lang="en-US" b="0" i="0" smtClean="0">
                        <a:latin typeface="Cambria Math"/>
                      </a:rPr>
                      <m:t> </m:t>
                    </m:r>
                    <m:r>
                      <a:rPr lang="en-US" i="1">
                        <a:latin typeface="Cambria Math"/>
                      </a:rPr>
                      <m:t>𝑐</m:t>
                    </m:r>
                    <m:d>
                      <m:dPr>
                        <m:ctrlPr>
                          <a:rPr lang="en-US" i="1">
                            <a:latin typeface="Cambria Math" panose="02040503050406030204" pitchFamily="18" charset="0"/>
                          </a:rPr>
                        </m:ctrlPr>
                      </m:dPr>
                      <m:e>
                        <m:r>
                          <a:rPr lang="en-US" i="1">
                            <a:latin typeface="Cambria Math"/>
                          </a:rPr>
                          <m:t>𝑋</m:t>
                        </m:r>
                        <m:r>
                          <a:rPr lang="en-US" i="1">
                            <a:latin typeface="Cambria Math"/>
                            <a:ea typeface="Cambria Math"/>
                          </a:rPr>
                          <m:t>→</m:t>
                        </m:r>
                        <m:r>
                          <a:rPr lang="en-US" i="1">
                            <a:latin typeface="Cambria Math"/>
                            <a:ea typeface="Cambria Math"/>
                          </a:rPr>
                          <m:t>𝑌</m:t>
                        </m:r>
                      </m:e>
                    </m:d>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rPr>
                          <m:t>𝑠</m:t>
                        </m:r>
                        <m:d>
                          <m:dPr>
                            <m:ctrlPr>
                              <a:rPr lang="en-US" i="1">
                                <a:latin typeface="Cambria Math" panose="02040503050406030204" pitchFamily="18" charset="0"/>
                              </a:rPr>
                            </m:ctrlPr>
                          </m:dPr>
                          <m:e>
                            <m:r>
                              <a:rPr lang="en-US" i="1">
                                <a:latin typeface="Cambria Math"/>
                              </a:rPr>
                              <m:t>𝑋</m:t>
                            </m:r>
                            <m:r>
                              <a:rPr lang="en-US" i="1">
                                <a:latin typeface="Cambria Math"/>
                                <a:ea typeface="Cambria Math"/>
                              </a:rPr>
                              <m:t>→</m:t>
                            </m:r>
                            <m:r>
                              <a:rPr lang="en-US" i="1">
                                <a:latin typeface="Cambria Math"/>
                                <a:ea typeface="Cambria Math"/>
                              </a:rPr>
                              <m:t>𝑌</m:t>
                            </m:r>
                          </m:e>
                        </m:d>
                      </m:num>
                      <m:den>
                        <m:r>
                          <a:rPr lang="en-US" i="1">
                            <a:latin typeface="Cambria Math"/>
                            <a:ea typeface="Cambria Math"/>
                          </a:rPr>
                          <m:t>𝑠</m:t>
                        </m:r>
                        <m:r>
                          <a:rPr lang="en-US" i="1">
                            <a:latin typeface="Cambria Math"/>
                            <a:ea typeface="Cambria Math"/>
                          </a:rPr>
                          <m:t>(</m:t>
                        </m:r>
                        <m:r>
                          <a:rPr lang="en-US" i="1">
                            <a:latin typeface="Cambria Math"/>
                            <a:ea typeface="Cambria Math"/>
                          </a:rPr>
                          <m:t>𝑋</m:t>
                        </m:r>
                        <m:r>
                          <a:rPr lang="en-US" i="1">
                            <a:latin typeface="Cambria Math"/>
                            <a:ea typeface="Cambria Math"/>
                          </a:rPr>
                          <m:t>)</m:t>
                        </m:r>
                      </m:den>
                    </m:f>
                  </m:oMath>
                </a14:m>
                <a:endParaRPr lang="en-US" dirty="0"/>
              </a:p>
              <a:p>
                <a:r>
                  <a:rPr lang="en-US" sz="2400" dirty="0"/>
                  <a:t>Thus, we can re-write Lift as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𝐿𝑖𝑓𝑡</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r>
                        <a:rPr lang="en-US" sz="2000" b="0" i="1" smtClean="0">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rPr>
                            <m:t>𝑠</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num>
                        <m:den>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𝑋</m:t>
                              </m:r>
                            </m:e>
                          </m:d>
                          <m:r>
                            <a:rPr lang="en-US" sz="2000" b="0" i="1" smtClean="0">
                              <a:latin typeface="Cambria Math" panose="02040503050406030204" pitchFamily="18" charset="0"/>
                              <a:ea typeface="Cambria Math"/>
                            </a:rPr>
                            <m:t>∗</m:t>
                          </m:r>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𝑌</m:t>
                              </m:r>
                            </m:e>
                          </m:d>
                        </m:den>
                      </m:f>
                      <m:r>
                        <a:rPr lang="en-US" sz="2000" b="0" i="1" smtClean="0">
                          <a:latin typeface="Cambria Math" panose="02040503050406030204" pitchFamily="18" charset="0"/>
                          <a:ea typeface="Cambria Math"/>
                        </a:rPr>
                        <m:t>=</m:t>
                      </m:r>
                      <m:f>
                        <m:fPr>
                          <m:ctrlPr>
                            <a:rPr lang="en-US" sz="2000" b="0" i="1" smtClean="0">
                              <a:latin typeface="Cambria Math" panose="02040503050406030204" pitchFamily="18" charset="0"/>
                              <a:ea typeface="Cambria Math"/>
                            </a:rPr>
                          </m:ctrlPr>
                        </m:fPr>
                        <m:num>
                          <m:f>
                            <m:fPr>
                              <m:ctrlPr>
                                <a:rPr lang="en-US" sz="2000" i="1">
                                  <a:latin typeface="Cambria Math" panose="02040503050406030204" pitchFamily="18" charset="0"/>
                                  <a:ea typeface="Cambria Math"/>
                                </a:rPr>
                              </m:ctrlPr>
                            </m:fPr>
                            <m:num>
                              <m:r>
                                <a:rPr lang="en-US" sz="2000" i="1">
                                  <a:latin typeface="Cambria Math"/>
                                </a:rPr>
                                <m:t>𝑠</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num>
                            <m:den>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𝑋</m:t>
                                  </m:r>
                                </m:e>
                              </m:d>
                            </m:den>
                          </m:f>
                        </m:num>
                        <m:den>
                          <m:r>
                            <a:rPr lang="en-US" sz="2000" i="1">
                              <a:latin typeface="Cambria Math"/>
                              <a:ea typeface="Cambria Math"/>
                            </a:rPr>
                            <m:t>𝑆</m:t>
                          </m:r>
                          <m:d>
                            <m:dPr>
                              <m:ctrlPr>
                                <a:rPr lang="en-US" sz="2000" i="1">
                                  <a:latin typeface="Cambria Math" panose="02040503050406030204" pitchFamily="18" charset="0"/>
                                  <a:ea typeface="Cambria Math"/>
                                </a:rPr>
                              </m:ctrlPr>
                            </m:dPr>
                            <m:e>
                              <m:r>
                                <a:rPr lang="en-US" sz="2000" i="1">
                                  <a:latin typeface="Cambria Math"/>
                                  <a:ea typeface="Cambria Math"/>
                                </a:rPr>
                                <m:t>𝑌</m:t>
                              </m:r>
                            </m:e>
                          </m:d>
                        </m:den>
                      </m:f>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𝑐</m:t>
                          </m:r>
                          <m:d>
                            <m:dPr>
                              <m:ctrlPr>
                                <a:rPr lang="en-US" sz="2000" i="1">
                                  <a:latin typeface="Cambria Math" panose="02040503050406030204" pitchFamily="18" charset="0"/>
                                </a:rPr>
                              </m:ctrlPr>
                            </m:dPr>
                            <m:e>
                              <m:r>
                                <a:rPr lang="en-US" sz="2000" i="1">
                                  <a:latin typeface="Cambria Math"/>
                                </a:rPr>
                                <m:t>𝑋</m:t>
                              </m:r>
                              <m:r>
                                <a:rPr lang="en-US" sz="2000" i="1">
                                  <a:latin typeface="Cambria Math"/>
                                  <a:ea typeface="Cambria Math"/>
                                </a:rPr>
                                <m:t>→</m:t>
                              </m:r>
                              <m:r>
                                <a:rPr lang="en-US" sz="2000" i="1">
                                  <a:latin typeface="Cambria Math"/>
                                  <a:ea typeface="Cambria Math"/>
                                </a:rPr>
                                <m:t>𝑌</m:t>
                              </m:r>
                            </m:e>
                          </m:d>
                        </m:num>
                        <m:den>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𝑌</m:t>
                              </m:r>
                            </m:e>
                          </m:d>
                        </m:den>
                      </m:f>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295400"/>
                <a:ext cx="8229600" cy="3290291"/>
              </a:xfrm>
              <a:blipFill>
                <a:blip r:embed="rId3"/>
                <a:stretch>
                  <a:fillRect l="-1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66800" y="3352800"/>
                <a:ext cx="73914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14:m>
                  <m:oMath xmlns:m="http://schemas.openxmlformats.org/officeDocument/2006/math">
                    <m:r>
                      <a:rPr lang="en-US" sz="2000" b="0" i="1">
                        <a:latin typeface="Cambria Math" panose="02040503050406030204" pitchFamily="18" charset="0"/>
                        <a:ea typeface="Cambria Math"/>
                      </a:rPr>
                      <m:t>𝑐</m:t>
                    </m:r>
                    <m:d>
                      <m:dPr>
                        <m:ctrlPr>
                          <a:rPr lang="en-US" sz="2000" i="1">
                            <a:latin typeface="Cambria Math" panose="02040503050406030204" pitchFamily="18" charset="0"/>
                          </a:rPr>
                        </m:ctrlPr>
                      </m:dPr>
                      <m:e>
                        <m:r>
                          <a:rPr lang="en-US" sz="2000" b="0" i="1">
                            <a:latin typeface="Cambria Math" panose="02040503050406030204" pitchFamily="18" charset="0"/>
                          </a:rPr>
                          <m:t>𝑋</m:t>
                        </m:r>
                        <m:r>
                          <a:rPr lang="en-US" sz="2000" b="0" i="1">
                            <a:latin typeface="Cambria Math" panose="02040503050406030204" pitchFamily="18" charset="0"/>
                            <a:ea typeface="Cambria Math"/>
                          </a:rPr>
                          <m:t>→</m:t>
                        </m:r>
                        <m:r>
                          <a:rPr lang="en-US" sz="2000" b="0" i="1">
                            <a:latin typeface="Cambria Math" panose="02040503050406030204" pitchFamily="18" charset="0"/>
                            <a:ea typeface="Cambria Math"/>
                          </a:rPr>
                          <m:t>𝑌</m:t>
                        </m:r>
                      </m:e>
                    </m:d>
                  </m:oMath>
                </a14:m>
                <a:r>
                  <a:rPr lang="en-US" sz="2000" dirty="0">
                    <a:latin typeface="+mj-lt"/>
                    <a:sym typeface="Symbol" pitchFamily="18" charset="2"/>
                  </a:rPr>
                  <a:t>: how often items in Y appear in transactions that contain X</a:t>
                </a:r>
              </a:p>
              <a:p>
                <a14:m>
                  <m:oMath xmlns:m="http://schemas.openxmlformats.org/officeDocument/2006/math">
                    <m:r>
                      <a:rPr lang="en-US" sz="2000" i="1">
                        <a:latin typeface="Cambria Math"/>
                        <a:ea typeface="Cambria Math"/>
                      </a:rPr>
                      <m:t>𝑆</m:t>
                    </m:r>
                    <m:r>
                      <a:rPr lang="en-US" sz="2000" i="1">
                        <a:latin typeface="Cambria Math"/>
                        <a:ea typeface="Cambria Math"/>
                      </a:rPr>
                      <m:t>(</m:t>
                    </m:r>
                    <m:r>
                      <a:rPr lang="en-US" sz="2000" i="1">
                        <a:latin typeface="Cambria Math"/>
                        <a:ea typeface="Cambria Math"/>
                      </a:rPr>
                      <m:t>𝑌</m:t>
                    </m:r>
                    <m:r>
                      <a:rPr lang="en-US" sz="2000" i="1">
                        <a:latin typeface="Cambria Math"/>
                        <a:ea typeface="Cambria Math"/>
                      </a:rPr>
                      <m:t>)</m:t>
                    </m:r>
                  </m:oMath>
                </a14:m>
                <a:r>
                  <a:rPr lang="en-US" sz="2000" dirty="0"/>
                  <a:t>: </a:t>
                </a:r>
                <a:r>
                  <a:rPr lang="en-US" sz="2000" dirty="0">
                    <a:latin typeface="+mj-lt"/>
                    <a:sym typeface="Symbol" pitchFamily="18" charset="2"/>
                  </a:rPr>
                  <a:t>how often items in Y appear in all transactions</a:t>
                </a:r>
              </a:p>
            </p:txBody>
          </p:sp>
        </mc:Choice>
        <mc:Fallback xmlns="">
          <p:sp>
            <p:nvSpPr>
              <p:cNvPr id="8" name="Rectangle 7"/>
              <p:cNvSpPr>
                <a:spLocks noRot="1" noChangeAspect="1" noMove="1" noResize="1" noEditPoints="1" noAdjustHandles="1" noChangeArrowheads="1" noChangeShapeType="1" noTextEdit="1"/>
              </p:cNvSpPr>
              <p:nvPr/>
            </p:nvSpPr>
            <p:spPr>
              <a:xfrm>
                <a:off x="1066800" y="3352800"/>
                <a:ext cx="7391400"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74955" y="4257268"/>
              <a:ext cx="8746490" cy="2283905"/>
            </p:xfrm>
            <a:graphic>
              <a:graphicData uri="http://schemas.openxmlformats.org/drawingml/2006/table">
                <a:tbl>
                  <a:tblPr firstRow="1" bandRow="1">
                    <a:tableStyleId>{2D5ABB26-0587-4C30-8999-92F81FD0307C}</a:tableStyleId>
                  </a:tblPr>
                  <a:tblGrid>
                    <a:gridCol w="1545610">
                      <a:extLst>
                        <a:ext uri="{9D8B030D-6E8A-4147-A177-3AD203B41FA5}">
                          <a16:colId xmlns:a16="http://schemas.microsoft.com/office/drawing/2014/main" val="1587469644"/>
                        </a:ext>
                      </a:extLst>
                    </a:gridCol>
                    <a:gridCol w="7200880">
                      <a:extLst>
                        <a:ext uri="{9D8B030D-6E8A-4147-A177-3AD203B41FA5}">
                          <a16:colId xmlns:a16="http://schemas.microsoft.com/office/drawing/2014/main" val="1277118617"/>
                        </a:ext>
                      </a:extLst>
                    </a:gridCol>
                  </a:tblGrid>
                  <a:tr h="370840">
                    <a:tc>
                      <a:txBody>
                        <a:bodyPr/>
                        <a:lstStyle/>
                        <a:p>
                          <a:r>
                            <a:rPr lang="en-US" sz="2000" dirty="0"/>
                            <a:t>Lift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more likely than what you would expect by chance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𝐜</m:t>
                                  </m:r>
                                  <m:d>
                                    <m:dPr>
                                      <m:ctrlPr>
                                        <a:rPr lang="en-US" sz="2000" i="1">
                                          <a:latin typeface="Cambria Math" panose="02040503050406030204" pitchFamily="18" charset="0"/>
                                        </a:rPr>
                                      </m:ctrlPr>
                                    </m:dPr>
                                    <m:e>
                                      <m:r>
                                        <a:rPr lang="en-US" sz="2000">
                                          <a:latin typeface="Cambria Math" panose="02040503050406030204" pitchFamily="18" charset="0"/>
                                        </a:rPr>
                                        <m:t>𝐗</m:t>
                                      </m:r>
                                      <m:r>
                                        <a:rPr lang="en-US" sz="2000">
                                          <a:latin typeface="Cambria Math" panose="02040503050406030204" pitchFamily="18" charset="0"/>
                                        </a:rPr>
                                        <m:t>→</m:t>
                                      </m:r>
                                      <m:r>
                                        <a:rPr lang="en-US" sz="2000">
                                          <a:latin typeface="Cambria Math" panose="02040503050406030204" pitchFamily="18" charset="0"/>
                                        </a:rPr>
                                        <m:t>𝐘</m:t>
                                      </m:r>
                                    </m:e>
                                  </m:d>
                                </m:num>
                                <m:den>
                                  <m:r>
                                    <a:rPr lang="en-US" sz="2000">
                                      <a:latin typeface="Cambria Math" panose="02040503050406030204" pitchFamily="18" charset="0"/>
                                    </a:rPr>
                                    <m:t>𝐬</m:t>
                                  </m:r>
                                  <m:d>
                                    <m:dPr>
                                      <m:ctrlPr>
                                        <a:rPr lang="en-US" sz="2000" i="1">
                                          <a:latin typeface="Cambria Math" panose="02040503050406030204" pitchFamily="18" charset="0"/>
                                        </a:rPr>
                                      </m:ctrlPr>
                                    </m:dPr>
                                    <m:e>
                                      <m:r>
                                        <a:rPr lang="en-US" sz="2000">
                                          <a:latin typeface="Cambria Math" panose="02040503050406030204" pitchFamily="18" charset="0"/>
                                        </a:rPr>
                                        <m:t>𝐘</m:t>
                                      </m:r>
                                    </m:e>
                                  </m:d>
                                </m:den>
                              </m:f>
                              <m:r>
                                <a:rPr lang="en-US" sz="2000">
                                  <a:latin typeface="Cambria Math" panose="02040503050406030204" pitchFamily="18" charset="0"/>
                                </a:rPr>
                                <m:t>&gt;</m:t>
                              </m:r>
                              <m:r>
                                <a:rPr lang="en-US" sz="2000">
                                  <a:latin typeface="Cambria Math" panose="02040503050406030204" pitchFamily="18" charset="0"/>
                                </a:rPr>
                                <m:t>𝟏</m:t>
                              </m:r>
                            </m:oMath>
                          </a14:m>
                          <a:r>
                            <a:rPr lang="en-US" sz="2000" dirty="0"/>
                            <a:t>)</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3226432"/>
                      </a:ext>
                    </a:extLst>
                  </a:tr>
                  <a:tr h="370840">
                    <a:tc>
                      <a:txBody>
                        <a:bodyPr/>
                        <a:lstStyle/>
                        <a:p>
                          <a:r>
                            <a:rPr lang="en-US" sz="2000" dirty="0"/>
                            <a:t>Lift&lt;1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less likely than what you would expect by chance</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9263818"/>
                      </a:ext>
                    </a:extLst>
                  </a:tr>
                  <a:tr h="370840">
                    <a:tc>
                      <a:txBody>
                        <a:bodyPr/>
                        <a:lstStyle/>
                        <a:p>
                          <a:r>
                            <a:rPr lang="en-US" sz="2000" dirty="0"/>
                            <a:t>Lift=1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the same as what you would expect by chance (i.e. X and Y are independent of each other)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37018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67683714"/>
                  </p:ext>
                </p:extLst>
              </p:nvPr>
            </p:nvGraphicFramePr>
            <p:xfrm>
              <a:off x="274955" y="4257268"/>
              <a:ext cx="8746490" cy="2283905"/>
            </p:xfrm>
            <a:graphic>
              <a:graphicData uri="http://schemas.openxmlformats.org/drawingml/2006/table">
                <a:tbl>
                  <a:tblPr firstRow="1" bandRow="1">
                    <a:tableStyleId>{2D5ABB26-0587-4C30-8999-92F81FD0307C}</a:tableStyleId>
                  </a:tblPr>
                  <a:tblGrid>
                    <a:gridCol w="1545610">
                      <a:extLst>
                        <a:ext uri="{9D8B030D-6E8A-4147-A177-3AD203B41FA5}">
                          <a16:colId xmlns:a16="http://schemas.microsoft.com/office/drawing/2014/main" val="1587469644"/>
                        </a:ext>
                      </a:extLst>
                    </a:gridCol>
                    <a:gridCol w="7200880">
                      <a:extLst>
                        <a:ext uri="{9D8B030D-6E8A-4147-A177-3AD203B41FA5}">
                          <a16:colId xmlns:a16="http://schemas.microsoft.com/office/drawing/2014/main" val="1277118617"/>
                        </a:ext>
                      </a:extLst>
                    </a:gridCol>
                  </a:tblGrid>
                  <a:tr h="881825">
                    <a:tc>
                      <a:txBody>
                        <a:bodyPr/>
                        <a:lstStyle/>
                        <a:p>
                          <a:r>
                            <a:rPr lang="en-US" sz="2000" dirty="0"/>
                            <a:t>Lift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1592" t="-4828" r="-169" b="-171034"/>
                          </a:stretch>
                        </a:blipFill>
                      </a:tcPr>
                    </a:tc>
                    <a:extLst>
                      <a:ext uri="{0D108BD9-81ED-4DB2-BD59-A6C34878D82A}">
                        <a16:rowId xmlns:a16="http://schemas.microsoft.com/office/drawing/2014/main" val="833226432"/>
                      </a:ext>
                    </a:extLst>
                  </a:tr>
                  <a:tr h="701040">
                    <a:tc>
                      <a:txBody>
                        <a:bodyPr/>
                        <a:lstStyle/>
                        <a:p>
                          <a:r>
                            <a:rPr lang="en-US" sz="2000" dirty="0"/>
                            <a:t>Lift&lt;1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less likely than what you would expect by chance</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9263818"/>
                      </a:ext>
                    </a:extLst>
                  </a:tr>
                  <a:tr h="701040">
                    <a:tc>
                      <a:txBody>
                        <a:bodyPr/>
                        <a:lstStyle/>
                        <a:p>
                          <a:r>
                            <a:rPr lang="en-US" sz="2000" dirty="0"/>
                            <a:t>Lift=1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occurrence of X</a:t>
                          </a:r>
                          <a:r>
                            <a:rPr lang="en-US" sz="2000" dirty="0">
                              <a:sym typeface="Symbol" pitchFamily="18" charset="2"/>
                            </a:rPr>
                            <a:t>  </a:t>
                          </a:r>
                          <a:r>
                            <a:rPr lang="en-US" sz="2000" dirty="0"/>
                            <a:t>Y together is the same as what you would expect by chance (i.e. X and Y are independent of each other)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370181"/>
                      </a:ext>
                    </a:extLst>
                  </a:tr>
                </a:tbl>
              </a:graphicData>
            </a:graphic>
          </p:graphicFrame>
        </mc:Fallback>
      </mc:AlternateContent>
    </p:spTree>
    <p:extLst>
      <p:ext uri="{BB962C8B-B14F-4D97-AF65-F5344CB8AC3E}">
        <p14:creationId xmlns:p14="http://schemas.microsoft.com/office/powerpoint/2010/main" val="339964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EE75-EDA1-4731-8FAC-D32D5F5C5E85}"/>
              </a:ext>
            </a:extLst>
          </p:cNvPr>
          <p:cNvSpPr>
            <a:spLocks noGrp="1"/>
          </p:cNvSpPr>
          <p:nvPr>
            <p:ph type="title"/>
          </p:nvPr>
        </p:nvSpPr>
        <p:spPr/>
        <p:txBody>
          <a:bodyPr/>
          <a:lstStyle/>
          <a:p>
            <a:r>
              <a:rPr lang="en-US" dirty="0"/>
              <a:t>Learning from a Sample</a:t>
            </a:r>
          </a:p>
        </p:txBody>
      </p:sp>
      <p:sp>
        <p:nvSpPr>
          <p:cNvPr id="6" name="AutoShape 4">
            <a:extLst>
              <a:ext uri="{FF2B5EF4-FFF2-40B4-BE49-F238E27FC236}">
                <a16:creationId xmlns:a16="http://schemas.microsoft.com/office/drawing/2014/main" id="{4E15125B-5151-4B5B-89F0-5D5E12A8CF37}"/>
              </a:ext>
            </a:extLst>
          </p:cNvPr>
          <p:cNvSpPr>
            <a:spLocks noChangeArrowheads="1"/>
          </p:cNvSpPr>
          <p:nvPr/>
        </p:nvSpPr>
        <p:spPr bwMode="auto">
          <a:xfrm>
            <a:off x="6705600" y="3581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5">
            <a:extLst>
              <a:ext uri="{FF2B5EF4-FFF2-40B4-BE49-F238E27FC236}">
                <a16:creationId xmlns:a16="http://schemas.microsoft.com/office/drawing/2014/main" id="{94992903-9F02-4A49-BE71-2E7C28E9AA2E}"/>
              </a:ext>
            </a:extLst>
          </p:cNvPr>
          <p:cNvSpPr txBox="1">
            <a:spLocks noChangeArrowheads="1"/>
          </p:cNvSpPr>
          <p:nvPr/>
        </p:nvSpPr>
        <p:spPr bwMode="auto">
          <a:xfrm>
            <a:off x="2438400" y="51816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Population</a:t>
            </a:r>
          </a:p>
        </p:txBody>
      </p:sp>
      <p:sp>
        <p:nvSpPr>
          <p:cNvPr id="8" name="Oval 6">
            <a:extLst>
              <a:ext uri="{FF2B5EF4-FFF2-40B4-BE49-F238E27FC236}">
                <a16:creationId xmlns:a16="http://schemas.microsoft.com/office/drawing/2014/main" id="{D877B4B0-B5C7-4789-8DB8-90A05623FD3B}"/>
              </a:ext>
            </a:extLst>
          </p:cNvPr>
          <p:cNvSpPr>
            <a:spLocks noChangeArrowheads="1"/>
          </p:cNvSpPr>
          <p:nvPr/>
        </p:nvSpPr>
        <p:spPr bwMode="auto">
          <a:xfrm>
            <a:off x="990600" y="1600200"/>
            <a:ext cx="4038600" cy="3505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7">
            <a:extLst>
              <a:ext uri="{FF2B5EF4-FFF2-40B4-BE49-F238E27FC236}">
                <a16:creationId xmlns:a16="http://schemas.microsoft.com/office/drawing/2014/main" id="{380F8C53-C4CB-4775-82C3-B2BCB60B31DD}"/>
              </a:ext>
            </a:extLst>
          </p:cNvPr>
          <p:cNvSpPr>
            <a:spLocks noChangeArrowheads="1"/>
          </p:cNvSpPr>
          <p:nvPr/>
        </p:nvSpPr>
        <p:spPr bwMode="auto">
          <a:xfrm>
            <a:off x="2286000" y="2286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8">
            <a:extLst>
              <a:ext uri="{FF2B5EF4-FFF2-40B4-BE49-F238E27FC236}">
                <a16:creationId xmlns:a16="http://schemas.microsoft.com/office/drawing/2014/main" id="{3E838BC3-22F8-4A48-94A9-7416AAC40197}"/>
              </a:ext>
            </a:extLst>
          </p:cNvPr>
          <p:cNvSpPr>
            <a:spLocks noChangeArrowheads="1"/>
          </p:cNvSpPr>
          <p:nvPr/>
        </p:nvSpPr>
        <p:spPr bwMode="auto">
          <a:xfrm>
            <a:off x="2438400" y="2438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9">
            <a:extLst>
              <a:ext uri="{FF2B5EF4-FFF2-40B4-BE49-F238E27FC236}">
                <a16:creationId xmlns:a16="http://schemas.microsoft.com/office/drawing/2014/main" id="{AE0406E8-A8D0-4D1E-B41E-054C1EF6A91C}"/>
              </a:ext>
            </a:extLst>
          </p:cNvPr>
          <p:cNvSpPr>
            <a:spLocks noChangeArrowheads="1"/>
          </p:cNvSpPr>
          <p:nvPr/>
        </p:nvSpPr>
        <p:spPr bwMode="auto">
          <a:xfrm>
            <a:off x="2590800" y="2590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0">
            <a:extLst>
              <a:ext uri="{FF2B5EF4-FFF2-40B4-BE49-F238E27FC236}">
                <a16:creationId xmlns:a16="http://schemas.microsoft.com/office/drawing/2014/main" id="{ABD9A0CB-5944-4348-AA0D-26915FC92D49}"/>
              </a:ext>
            </a:extLst>
          </p:cNvPr>
          <p:cNvSpPr>
            <a:spLocks noChangeArrowheads="1"/>
          </p:cNvSpPr>
          <p:nvPr/>
        </p:nvSpPr>
        <p:spPr bwMode="auto">
          <a:xfrm>
            <a:off x="2819400" y="2057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1">
            <a:extLst>
              <a:ext uri="{FF2B5EF4-FFF2-40B4-BE49-F238E27FC236}">
                <a16:creationId xmlns:a16="http://schemas.microsoft.com/office/drawing/2014/main" id="{CB3BB03A-B334-405A-85D2-FF1D0174FB36}"/>
              </a:ext>
            </a:extLst>
          </p:cNvPr>
          <p:cNvSpPr>
            <a:spLocks noChangeArrowheads="1"/>
          </p:cNvSpPr>
          <p:nvPr/>
        </p:nvSpPr>
        <p:spPr bwMode="auto">
          <a:xfrm>
            <a:off x="2895600" y="2895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2">
            <a:extLst>
              <a:ext uri="{FF2B5EF4-FFF2-40B4-BE49-F238E27FC236}">
                <a16:creationId xmlns:a16="http://schemas.microsoft.com/office/drawing/2014/main" id="{A23F3496-05AD-4F2B-AE29-A19C6321163C}"/>
              </a:ext>
            </a:extLst>
          </p:cNvPr>
          <p:cNvSpPr>
            <a:spLocks noChangeArrowheads="1"/>
          </p:cNvSpPr>
          <p:nvPr/>
        </p:nvSpPr>
        <p:spPr bwMode="auto">
          <a:xfrm>
            <a:off x="3048000" y="3048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3">
            <a:extLst>
              <a:ext uri="{FF2B5EF4-FFF2-40B4-BE49-F238E27FC236}">
                <a16:creationId xmlns:a16="http://schemas.microsoft.com/office/drawing/2014/main" id="{6B9AB7E0-562B-474B-98AB-5D78810B9277}"/>
              </a:ext>
            </a:extLst>
          </p:cNvPr>
          <p:cNvSpPr>
            <a:spLocks noChangeArrowheads="1"/>
          </p:cNvSpPr>
          <p:nvPr/>
        </p:nvSpPr>
        <p:spPr bwMode="auto">
          <a:xfrm>
            <a:off x="32004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4">
            <a:extLst>
              <a:ext uri="{FF2B5EF4-FFF2-40B4-BE49-F238E27FC236}">
                <a16:creationId xmlns:a16="http://schemas.microsoft.com/office/drawing/2014/main" id="{91F809CD-3640-4F92-96C2-457C8B3922A0}"/>
              </a:ext>
            </a:extLst>
          </p:cNvPr>
          <p:cNvSpPr>
            <a:spLocks noChangeArrowheads="1"/>
          </p:cNvSpPr>
          <p:nvPr/>
        </p:nvSpPr>
        <p:spPr bwMode="auto">
          <a:xfrm>
            <a:off x="3429000" y="2362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5">
            <a:extLst>
              <a:ext uri="{FF2B5EF4-FFF2-40B4-BE49-F238E27FC236}">
                <a16:creationId xmlns:a16="http://schemas.microsoft.com/office/drawing/2014/main" id="{FB6144D1-794E-42C8-95A2-E326F37591B6}"/>
              </a:ext>
            </a:extLst>
          </p:cNvPr>
          <p:cNvSpPr>
            <a:spLocks noChangeArrowheads="1"/>
          </p:cNvSpPr>
          <p:nvPr/>
        </p:nvSpPr>
        <p:spPr bwMode="auto">
          <a:xfrm>
            <a:off x="3505200" y="3505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6">
            <a:extLst>
              <a:ext uri="{FF2B5EF4-FFF2-40B4-BE49-F238E27FC236}">
                <a16:creationId xmlns:a16="http://schemas.microsoft.com/office/drawing/2014/main" id="{C461DDF4-3127-402C-BF4D-6B4B1B8101FB}"/>
              </a:ext>
            </a:extLst>
          </p:cNvPr>
          <p:cNvSpPr>
            <a:spLocks noChangeArrowheads="1"/>
          </p:cNvSpPr>
          <p:nvPr/>
        </p:nvSpPr>
        <p:spPr bwMode="auto">
          <a:xfrm>
            <a:off x="3657600" y="3657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7">
            <a:extLst>
              <a:ext uri="{FF2B5EF4-FFF2-40B4-BE49-F238E27FC236}">
                <a16:creationId xmlns:a16="http://schemas.microsoft.com/office/drawing/2014/main" id="{D3F75FB0-E493-41A3-A16D-85BE465A082D}"/>
              </a:ext>
            </a:extLst>
          </p:cNvPr>
          <p:cNvSpPr>
            <a:spLocks noChangeArrowheads="1"/>
          </p:cNvSpPr>
          <p:nvPr/>
        </p:nvSpPr>
        <p:spPr bwMode="auto">
          <a:xfrm>
            <a:off x="3124200" y="4114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8">
            <a:extLst>
              <a:ext uri="{FF2B5EF4-FFF2-40B4-BE49-F238E27FC236}">
                <a16:creationId xmlns:a16="http://schemas.microsoft.com/office/drawing/2014/main" id="{C2BC7032-8EC5-4FAC-8685-4F6F20599834}"/>
              </a:ext>
            </a:extLst>
          </p:cNvPr>
          <p:cNvSpPr>
            <a:spLocks noChangeArrowheads="1"/>
          </p:cNvSpPr>
          <p:nvPr/>
        </p:nvSpPr>
        <p:spPr bwMode="auto">
          <a:xfrm>
            <a:off x="1752600" y="3657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9">
            <a:extLst>
              <a:ext uri="{FF2B5EF4-FFF2-40B4-BE49-F238E27FC236}">
                <a16:creationId xmlns:a16="http://schemas.microsoft.com/office/drawing/2014/main" id="{C79D8BA8-EA5C-4422-80E2-6EE1CDDE987D}"/>
              </a:ext>
            </a:extLst>
          </p:cNvPr>
          <p:cNvSpPr>
            <a:spLocks noChangeArrowheads="1"/>
          </p:cNvSpPr>
          <p:nvPr/>
        </p:nvSpPr>
        <p:spPr bwMode="auto">
          <a:xfrm>
            <a:off x="25908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ED6AAD11-8992-43E3-9AA6-14FDDDFBB5E5}"/>
              </a:ext>
            </a:extLst>
          </p:cNvPr>
          <p:cNvSpPr>
            <a:spLocks noChangeArrowheads="1"/>
          </p:cNvSpPr>
          <p:nvPr/>
        </p:nvSpPr>
        <p:spPr bwMode="auto">
          <a:xfrm>
            <a:off x="15240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1">
            <a:extLst>
              <a:ext uri="{FF2B5EF4-FFF2-40B4-BE49-F238E27FC236}">
                <a16:creationId xmlns:a16="http://schemas.microsoft.com/office/drawing/2014/main" id="{4FFBD369-0D63-4416-A435-AE63354459AD}"/>
              </a:ext>
            </a:extLst>
          </p:cNvPr>
          <p:cNvSpPr>
            <a:spLocks noChangeArrowheads="1"/>
          </p:cNvSpPr>
          <p:nvPr/>
        </p:nvSpPr>
        <p:spPr bwMode="auto">
          <a:xfrm>
            <a:off x="43434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2">
            <a:extLst>
              <a:ext uri="{FF2B5EF4-FFF2-40B4-BE49-F238E27FC236}">
                <a16:creationId xmlns:a16="http://schemas.microsoft.com/office/drawing/2014/main" id="{CA85FFD0-3E3A-4CB0-AD05-4390C88E8767}"/>
              </a:ext>
            </a:extLst>
          </p:cNvPr>
          <p:cNvSpPr>
            <a:spLocks noChangeArrowheads="1"/>
          </p:cNvSpPr>
          <p:nvPr/>
        </p:nvSpPr>
        <p:spPr bwMode="auto">
          <a:xfrm>
            <a:off x="2514600" y="3810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3">
            <a:extLst>
              <a:ext uri="{FF2B5EF4-FFF2-40B4-BE49-F238E27FC236}">
                <a16:creationId xmlns:a16="http://schemas.microsoft.com/office/drawing/2014/main" id="{92403339-6A9F-42CC-B740-F5C94E86480D}"/>
              </a:ext>
            </a:extLst>
          </p:cNvPr>
          <p:cNvSpPr>
            <a:spLocks noChangeArrowheads="1"/>
          </p:cNvSpPr>
          <p:nvPr/>
        </p:nvSpPr>
        <p:spPr bwMode="auto">
          <a:xfrm>
            <a:off x="3048000" y="3048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4">
            <a:extLst>
              <a:ext uri="{FF2B5EF4-FFF2-40B4-BE49-F238E27FC236}">
                <a16:creationId xmlns:a16="http://schemas.microsoft.com/office/drawing/2014/main" id="{5376A57C-8B42-4C9C-BC01-9E9536ED9B78}"/>
              </a:ext>
            </a:extLst>
          </p:cNvPr>
          <p:cNvSpPr>
            <a:spLocks noChangeArrowheads="1"/>
          </p:cNvSpPr>
          <p:nvPr/>
        </p:nvSpPr>
        <p:spPr bwMode="auto">
          <a:xfrm>
            <a:off x="32004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5">
            <a:extLst>
              <a:ext uri="{FF2B5EF4-FFF2-40B4-BE49-F238E27FC236}">
                <a16:creationId xmlns:a16="http://schemas.microsoft.com/office/drawing/2014/main" id="{34B75F19-38DC-4183-BC1B-044D3A2A3872}"/>
              </a:ext>
            </a:extLst>
          </p:cNvPr>
          <p:cNvSpPr>
            <a:spLocks noChangeArrowheads="1"/>
          </p:cNvSpPr>
          <p:nvPr/>
        </p:nvSpPr>
        <p:spPr bwMode="auto">
          <a:xfrm>
            <a:off x="1905000" y="3810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6">
            <a:extLst>
              <a:ext uri="{FF2B5EF4-FFF2-40B4-BE49-F238E27FC236}">
                <a16:creationId xmlns:a16="http://schemas.microsoft.com/office/drawing/2014/main" id="{44D33B94-E4BF-4AB6-A16C-6E840D4BF563}"/>
              </a:ext>
            </a:extLst>
          </p:cNvPr>
          <p:cNvSpPr>
            <a:spLocks noChangeArrowheads="1"/>
          </p:cNvSpPr>
          <p:nvPr/>
        </p:nvSpPr>
        <p:spPr bwMode="auto">
          <a:xfrm>
            <a:off x="2743200" y="3352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27">
            <a:extLst>
              <a:ext uri="{FF2B5EF4-FFF2-40B4-BE49-F238E27FC236}">
                <a16:creationId xmlns:a16="http://schemas.microsoft.com/office/drawing/2014/main" id="{64B82332-AE0E-489F-82D0-792770E7E343}"/>
              </a:ext>
            </a:extLst>
          </p:cNvPr>
          <p:cNvSpPr>
            <a:spLocks noChangeArrowheads="1"/>
          </p:cNvSpPr>
          <p:nvPr/>
        </p:nvSpPr>
        <p:spPr bwMode="auto">
          <a:xfrm>
            <a:off x="1676400" y="2819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28">
            <a:extLst>
              <a:ext uri="{FF2B5EF4-FFF2-40B4-BE49-F238E27FC236}">
                <a16:creationId xmlns:a16="http://schemas.microsoft.com/office/drawing/2014/main" id="{DABC2C56-CB4F-4E14-A8A7-580B28819509}"/>
              </a:ext>
            </a:extLst>
          </p:cNvPr>
          <p:cNvSpPr>
            <a:spLocks noChangeArrowheads="1"/>
          </p:cNvSpPr>
          <p:nvPr/>
        </p:nvSpPr>
        <p:spPr bwMode="auto">
          <a:xfrm>
            <a:off x="26670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29">
            <a:extLst>
              <a:ext uri="{FF2B5EF4-FFF2-40B4-BE49-F238E27FC236}">
                <a16:creationId xmlns:a16="http://schemas.microsoft.com/office/drawing/2014/main" id="{0BFCE4D6-41B3-43FF-8D5C-2AA2739060F9}"/>
              </a:ext>
            </a:extLst>
          </p:cNvPr>
          <p:cNvSpPr>
            <a:spLocks noChangeArrowheads="1"/>
          </p:cNvSpPr>
          <p:nvPr/>
        </p:nvSpPr>
        <p:spPr bwMode="auto">
          <a:xfrm>
            <a:off x="3200400" y="3200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30">
            <a:extLst>
              <a:ext uri="{FF2B5EF4-FFF2-40B4-BE49-F238E27FC236}">
                <a16:creationId xmlns:a16="http://schemas.microsoft.com/office/drawing/2014/main" id="{F6551763-4119-42B4-BC1C-F0DD2DAC527C}"/>
              </a:ext>
            </a:extLst>
          </p:cNvPr>
          <p:cNvSpPr>
            <a:spLocks noChangeArrowheads="1"/>
          </p:cNvSpPr>
          <p:nvPr/>
        </p:nvSpPr>
        <p:spPr bwMode="auto">
          <a:xfrm>
            <a:off x="3352800" y="3352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1">
            <a:extLst>
              <a:ext uri="{FF2B5EF4-FFF2-40B4-BE49-F238E27FC236}">
                <a16:creationId xmlns:a16="http://schemas.microsoft.com/office/drawing/2014/main" id="{A105C4CA-68BD-4193-820F-BBDA0FD5B768}"/>
              </a:ext>
            </a:extLst>
          </p:cNvPr>
          <p:cNvSpPr>
            <a:spLocks noChangeArrowheads="1"/>
          </p:cNvSpPr>
          <p:nvPr/>
        </p:nvSpPr>
        <p:spPr bwMode="auto">
          <a:xfrm>
            <a:off x="20574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32">
            <a:extLst>
              <a:ext uri="{FF2B5EF4-FFF2-40B4-BE49-F238E27FC236}">
                <a16:creationId xmlns:a16="http://schemas.microsoft.com/office/drawing/2014/main" id="{BA2CF645-0A09-48F1-AB17-AF73144278B1}"/>
              </a:ext>
            </a:extLst>
          </p:cNvPr>
          <p:cNvSpPr>
            <a:spLocks noChangeArrowheads="1"/>
          </p:cNvSpPr>
          <p:nvPr/>
        </p:nvSpPr>
        <p:spPr bwMode="auto">
          <a:xfrm>
            <a:off x="2895600" y="3505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33">
            <a:extLst>
              <a:ext uri="{FF2B5EF4-FFF2-40B4-BE49-F238E27FC236}">
                <a16:creationId xmlns:a16="http://schemas.microsoft.com/office/drawing/2014/main" id="{6634D95B-5451-4B99-B8A8-BD267E683AE4}"/>
              </a:ext>
            </a:extLst>
          </p:cNvPr>
          <p:cNvSpPr>
            <a:spLocks noChangeArrowheads="1"/>
          </p:cNvSpPr>
          <p:nvPr/>
        </p:nvSpPr>
        <p:spPr bwMode="auto">
          <a:xfrm>
            <a:off x="1828800" y="2971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34">
            <a:extLst>
              <a:ext uri="{FF2B5EF4-FFF2-40B4-BE49-F238E27FC236}">
                <a16:creationId xmlns:a16="http://schemas.microsoft.com/office/drawing/2014/main" id="{41055191-678D-461F-B47B-BFE76F2199D5}"/>
              </a:ext>
            </a:extLst>
          </p:cNvPr>
          <p:cNvSpPr>
            <a:spLocks noChangeArrowheads="1"/>
          </p:cNvSpPr>
          <p:nvPr/>
        </p:nvSpPr>
        <p:spPr bwMode="auto">
          <a:xfrm>
            <a:off x="2819400" y="4114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35">
            <a:extLst>
              <a:ext uri="{FF2B5EF4-FFF2-40B4-BE49-F238E27FC236}">
                <a16:creationId xmlns:a16="http://schemas.microsoft.com/office/drawing/2014/main" id="{FF7CE7E2-45AF-4B6F-A9CB-F593FF9548FC}"/>
              </a:ext>
            </a:extLst>
          </p:cNvPr>
          <p:cNvSpPr>
            <a:spLocks noChangeArrowheads="1"/>
          </p:cNvSpPr>
          <p:nvPr/>
        </p:nvSpPr>
        <p:spPr bwMode="auto">
          <a:xfrm>
            <a:off x="2971800" y="2209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36">
            <a:extLst>
              <a:ext uri="{FF2B5EF4-FFF2-40B4-BE49-F238E27FC236}">
                <a16:creationId xmlns:a16="http://schemas.microsoft.com/office/drawing/2014/main" id="{E7379B1F-3250-47FC-8593-47B75B26DE92}"/>
              </a:ext>
            </a:extLst>
          </p:cNvPr>
          <p:cNvSpPr>
            <a:spLocks noChangeArrowheads="1"/>
          </p:cNvSpPr>
          <p:nvPr/>
        </p:nvSpPr>
        <p:spPr bwMode="auto">
          <a:xfrm>
            <a:off x="3048000" y="3048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37">
            <a:extLst>
              <a:ext uri="{FF2B5EF4-FFF2-40B4-BE49-F238E27FC236}">
                <a16:creationId xmlns:a16="http://schemas.microsoft.com/office/drawing/2014/main" id="{D476EE8B-78F7-4DC2-9EB8-27C4CB160D10}"/>
              </a:ext>
            </a:extLst>
          </p:cNvPr>
          <p:cNvSpPr>
            <a:spLocks noChangeArrowheads="1"/>
          </p:cNvSpPr>
          <p:nvPr/>
        </p:nvSpPr>
        <p:spPr bwMode="auto">
          <a:xfrm>
            <a:off x="3581400" y="2514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38">
            <a:extLst>
              <a:ext uri="{FF2B5EF4-FFF2-40B4-BE49-F238E27FC236}">
                <a16:creationId xmlns:a16="http://schemas.microsoft.com/office/drawing/2014/main" id="{858376E0-8730-4963-84FC-AFCEBFF4B845}"/>
              </a:ext>
            </a:extLst>
          </p:cNvPr>
          <p:cNvSpPr>
            <a:spLocks noChangeArrowheads="1"/>
          </p:cNvSpPr>
          <p:nvPr/>
        </p:nvSpPr>
        <p:spPr bwMode="auto">
          <a:xfrm>
            <a:off x="71628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39">
            <a:extLst>
              <a:ext uri="{FF2B5EF4-FFF2-40B4-BE49-F238E27FC236}">
                <a16:creationId xmlns:a16="http://schemas.microsoft.com/office/drawing/2014/main" id="{526B35C9-82E0-4B44-A396-3F59A70F9434}"/>
              </a:ext>
            </a:extLst>
          </p:cNvPr>
          <p:cNvSpPr>
            <a:spLocks noChangeArrowheads="1"/>
          </p:cNvSpPr>
          <p:nvPr/>
        </p:nvSpPr>
        <p:spPr bwMode="auto">
          <a:xfrm>
            <a:off x="6553200" y="3962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40">
            <a:extLst>
              <a:ext uri="{FF2B5EF4-FFF2-40B4-BE49-F238E27FC236}">
                <a16:creationId xmlns:a16="http://schemas.microsoft.com/office/drawing/2014/main" id="{85DFF5DC-1CCD-4A7A-8B31-F8E649940D17}"/>
              </a:ext>
            </a:extLst>
          </p:cNvPr>
          <p:cNvSpPr>
            <a:spLocks noChangeArrowheads="1"/>
          </p:cNvSpPr>
          <p:nvPr/>
        </p:nvSpPr>
        <p:spPr bwMode="auto">
          <a:xfrm>
            <a:off x="37338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41">
            <a:extLst>
              <a:ext uri="{FF2B5EF4-FFF2-40B4-BE49-F238E27FC236}">
                <a16:creationId xmlns:a16="http://schemas.microsoft.com/office/drawing/2014/main" id="{7C5063BC-6DFE-44E3-B314-3BA2EA5E3529}"/>
              </a:ext>
            </a:extLst>
          </p:cNvPr>
          <p:cNvSpPr>
            <a:spLocks noChangeArrowheads="1"/>
          </p:cNvSpPr>
          <p:nvPr/>
        </p:nvSpPr>
        <p:spPr bwMode="auto">
          <a:xfrm>
            <a:off x="3276600" y="25146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42">
            <a:extLst>
              <a:ext uri="{FF2B5EF4-FFF2-40B4-BE49-F238E27FC236}">
                <a16:creationId xmlns:a16="http://schemas.microsoft.com/office/drawing/2014/main" id="{BB224DAE-D257-4323-9276-4D14D52BFC7D}"/>
              </a:ext>
            </a:extLst>
          </p:cNvPr>
          <p:cNvSpPr>
            <a:spLocks noChangeArrowheads="1"/>
          </p:cNvSpPr>
          <p:nvPr/>
        </p:nvSpPr>
        <p:spPr bwMode="auto">
          <a:xfrm>
            <a:off x="3352800" y="3352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AutoShape 43">
            <a:extLst>
              <a:ext uri="{FF2B5EF4-FFF2-40B4-BE49-F238E27FC236}">
                <a16:creationId xmlns:a16="http://schemas.microsoft.com/office/drawing/2014/main" id="{57B68CCE-901F-4A48-8A38-25A3B865F4B1}"/>
              </a:ext>
            </a:extLst>
          </p:cNvPr>
          <p:cNvSpPr>
            <a:spLocks noChangeArrowheads="1"/>
          </p:cNvSpPr>
          <p:nvPr/>
        </p:nvSpPr>
        <p:spPr bwMode="auto">
          <a:xfrm>
            <a:off x="3886200" y="28194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AutoShape 44">
            <a:extLst>
              <a:ext uri="{FF2B5EF4-FFF2-40B4-BE49-F238E27FC236}">
                <a16:creationId xmlns:a16="http://schemas.microsoft.com/office/drawing/2014/main" id="{E10D7BE3-B16F-4439-81F9-0B3FAE2FCA66}"/>
              </a:ext>
            </a:extLst>
          </p:cNvPr>
          <p:cNvSpPr>
            <a:spLocks noChangeArrowheads="1"/>
          </p:cNvSpPr>
          <p:nvPr/>
        </p:nvSpPr>
        <p:spPr bwMode="auto">
          <a:xfrm>
            <a:off x="3429000" y="26670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45">
            <a:extLst>
              <a:ext uri="{FF2B5EF4-FFF2-40B4-BE49-F238E27FC236}">
                <a16:creationId xmlns:a16="http://schemas.microsoft.com/office/drawing/2014/main" id="{B8ED3558-2D26-401C-9CC8-4D6750C91918}"/>
              </a:ext>
            </a:extLst>
          </p:cNvPr>
          <p:cNvSpPr>
            <a:spLocks noChangeArrowheads="1"/>
          </p:cNvSpPr>
          <p:nvPr/>
        </p:nvSpPr>
        <p:spPr bwMode="auto">
          <a:xfrm>
            <a:off x="3505200" y="35052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46">
            <a:extLst>
              <a:ext uri="{FF2B5EF4-FFF2-40B4-BE49-F238E27FC236}">
                <a16:creationId xmlns:a16="http://schemas.microsoft.com/office/drawing/2014/main" id="{0805EC67-3002-4183-8A54-BF1360257DB8}"/>
              </a:ext>
            </a:extLst>
          </p:cNvPr>
          <p:cNvSpPr>
            <a:spLocks noChangeArrowheads="1"/>
          </p:cNvSpPr>
          <p:nvPr/>
        </p:nvSpPr>
        <p:spPr bwMode="auto">
          <a:xfrm>
            <a:off x="4038600" y="2971800"/>
            <a:ext cx="457200" cy="4572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47">
            <a:extLst>
              <a:ext uri="{FF2B5EF4-FFF2-40B4-BE49-F238E27FC236}">
                <a16:creationId xmlns:a16="http://schemas.microsoft.com/office/drawing/2014/main" id="{1D699C98-BECE-4E41-911B-AC27F8D179BC}"/>
              </a:ext>
            </a:extLst>
          </p:cNvPr>
          <p:cNvSpPr>
            <a:spLocks noChangeArrowheads="1"/>
          </p:cNvSpPr>
          <p:nvPr/>
        </p:nvSpPr>
        <p:spPr bwMode="auto">
          <a:xfrm rot="1364200">
            <a:off x="4495800" y="3505200"/>
            <a:ext cx="1676400" cy="228600"/>
          </a:xfrm>
          <a:prstGeom prst="leftArrow">
            <a:avLst>
              <a:gd name="adj1" fmla="val 50000"/>
              <a:gd name="adj2" fmla="val 18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Text Box 50">
            <a:extLst>
              <a:ext uri="{FF2B5EF4-FFF2-40B4-BE49-F238E27FC236}">
                <a16:creationId xmlns:a16="http://schemas.microsoft.com/office/drawing/2014/main" id="{6989E7BD-E2EC-4D38-84ED-B7494FF84C33}"/>
              </a:ext>
            </a:extLst>
          </p:cNvPr>
          <p:cNvSpPr txBox="1">
            <a:spLocks noChangeArrowheads="1"/>
          </p:cNvSpPr>
          <p:nvPr/>
        </p:nvSpPr>
        <p:spPr bwMode="auto">
          <a:xfrm>
            <a:off x="6629400" y="517366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Sample</a:t>
            </a:r>
          </a:p>
        </p:txBody>
      </p:sp>
      <p:sp>
        <p:nvSpPr>
          <p:cNvPr id="51" name="AutoShape 51">
            <a:extLst>
              <a:ext uri="{FF2B5EF4-FFF2-40B4-BE49-F238E27FC236}">
                <a16:creationId xmlns:a16="http://schemas.microsoft.com/office/drawing/2014/main" id="{45EDE10F-2B07-4819-A398-2BBE99E12BEF}"/>
              </a:ext>
            </a:extLst>
          </p:cNvPr>
          <p:cNvSpPr>
            <a:spLocks noChangeArrowheads="1"/>
          </p:cNvSpPr>
          <p:nvPr/>
        </p:nvSpPr>
        <p:spPr bwMode="auto">
          <a:xfrm>
            <a:off x="6553200" y="3124200"/>
            <a:ext cx="1143000" cy="1828800"/>
          </a:xfrm>
          <a:prstGeom prst="can">
            <a:avLst>
              <a:gd name="adj" fmla="val 4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TextBox 51">
            <a:extLst>
              <a:ext uri="{FF2B5EF4-FFF2-40B4-BE49-F238E27FC236}">
                <a16:creationId xmlns:a16="http://schemas.microsoft.com/office/drawing/2014/main" id="{6625F2BE-1EA1-44D0-B291-DEC701494EE2}"/>
              </a:ext>
            </a:extLst>
          </p:cNvPr>
          <p:cNvSpPr txBox="1"/>
          <p:nvPr/>
        </p:nvSpPr>
        <p:spPr>
          <a:xfrm>
            <a:off x="5562600" y="2819400"/>
            <a:ext cx="421910" cy="707886"/>
          </a:xfrm>
          <a:prstGeom prst="rect">
            <a:avLst/>
          </a:prstGeom>
          <a:noFill/>
        </p:spPr>
        <p:txBody>
          <a:bodyPr wrap="none" rtlCol="0">
            <a:spAutoFit/>
          </a:bodyPr>
          <a:lstStyle/>
          <a:p>
            <a:r>
              <a:rPr lang="en-US" sz="4000" dirty="0"/>
              <a:t>?</a:t>
            </a:r>
          </a:p>
        </p:txBody>
      </p:sp>
    </p:spTree>
    <p:extLst>
      <p:ext uri="{BB962C8B-B14F-4D97-AF65-F5344CB8AC3E}">
        <p14:creationId xmlns:p14="http://schemas.microsoft.com/office/powerpoint/2010/main" val="2766121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Lift Example</a:t>
            </a:r>
          </a:p>
        </p:txBody>
      </p:sp>
      <p:sp>
        <p:nvSpPr>
          <p:cNvPr id="3" name="Content Placeholder 2"/>
          <p:cNvSpPr>
            <a:spLocks noGrp="1"/>
          </p:cNvSpPr>
          <p:nvPr>
            <p:ph idx="1"/>
          </p:nvPr>
        </p:nvSpPr>
        <p:spPr>
          <a:xfrm>
            <a:off x="457200" y="1600200"/>
            <a:ext cx="5943600" cy="4525963"/>
          </a:xfrm>
        </p:spPr>
        <p:txBody>
          <a:bodyPr>
            <a:normAutofit fontScale="85000" lnSpcReduction="10000"/>
          </a:bodyPr>
          <a:lstStyle/>
          <a:p>
            <a:r>
              <a:rPr lang="en-US" dirty="0"/>
              <a:t>What’s the lift for the rule:</a:t>
            </a:r>
            <a:br>
              <a:rPr lang="en-US" dirty="0"/>
            </a:br>
            <a:r>
              <a:rPr lang="en-US" dirty="0"/>
              <a:t>{Milk, </a:t>
            </a:r>
            <a:r>
              <a:rPr lang="en-US" dirty="0">
                <a:latin typeface="+mj-lt"/>
              </a:rPr>
              <a:t>Diapers} </a:t>
            </a:r>
            <a:r>
              <a:rPr lang="en-US" dirty="0">
                <a:latin typeface="+mj-lt"/>
                <a:sym typeface="Symbol" pitchFamily="18" charset="2"/>
              </a:rPr>
              <a:t> {Beer}</a:t>
            </a:r>
          </a:p>
          <a:p>
            <a:endParaRPr lang="en-US" dirty="0">
              <a:latin typeface="Arial" charset="0"/>
              <a:sym typeface="Symbol" pitchFamily="18" charset="2"/>
            </a:endParaRPr>
          </a:p>
          <a:p>
            <a:r>
              <a:rPr lang="en-US" dirty="0"/>
              <a:t>So 	X = {Milk, Diapers} </a:t>
            </a:r>
            <a:br>
              <a:rPr lang="en-US" dirty="0"/>
            </a:br>
            <a:r>
              <a:rPr lang="en-US" dirty="0"/>
              <a:t>	Y = {Beer}</a:t>
            </a:r>
            <a:br>
              <a:rPr lang="en-US" dirty="0"/>
            </a:br>
            <a:br>
              <a:rPr lang="en-US" dirty="0"/>
            </a:br>
            <a:r>
              <a:rPr lang="en-US" dirty="0"/>
              <a:t>s({Milk, Diapers} </a:t>
            </a:r>
            <a:r>
              <a:rPr lang="en-US" dirty="0">
                <a:sym typeface="Symbol" pitchFamily="18" charset="2"/>
              </a:rPr>
              <a:t> {Beer}</a:t>
            </a:r>
            <a:r>
              <a:rPr lang="en-US" dirty="0"/>
              <a:t>) = 2/5 = 0.4</a:t>
            </a:r>
            <a:br>
              <a:rPr lang="en-US" dirty="0"/>
            </a:br>
            <a:r>
              <a:rPr lang="en-US" dirty="0"/>
              <a:t>s({Milk, Diapers}) = 3/5 = 0.6</a:t>
            </a:r>
            <a:br>
              <a:rPr lang="en-US" dirty="0"/>
            </a:br>
            <a:r>
              <a:rPr lang="en-US" dirty="0"/>
              <a:t>s({Beer}) = 3/5 = 0.6</a:t>
            </a:r>
            <a:br>
              <a:rPr lang="en-US" dirty="0"/>
            </a:br>
            <a:br>
              <a:rPr lang="en-US" dirty="0"/>
            </a:br>
            <a:r>
              <a:rPr lang="en-US" dirty="0"/>
              <a:t>So </a:t>
            </a:r>
          </a:p>
        </p:txBody>
      </p:sp>
      <p:graphicFrame>
        <p:nvGraphicFramePr>
          <p:cNvPr id="5" name="Object 4"/>
          <p:cNvGraphicFramePr>
            <a:graphicFrameLocks noChangeAspect="1"/>
          </p:cNvGraphicFramePr>
          <p:nvPr/>
        </p:nvGraphicFramePr>
        <p:xfrm>
          <a:off x="293688" y="5989638"/>
          <a:ext cx="8256587" cy="944562"/>
        </p:xfrm>
        <a:graphic>
          <a:graphicData uri="http://schemas.openxmlformats.org/presentationml/2006/ole">
            <mc:AlternateContent xmlns:mc="http://schemas.openxmlformats.org/markup-compatibility/2006">
              <mc:Choice xmlns:v="urn:schemas-microsoft-com:vml" Requires="v">
                <p:oleObj spid="_x0000_s9218" name="Equation" r:id="rId4" imgW="3454200" imgH="393480" progId="Equation.3">
                  <p:embed/>
                </p:oleObj>
              </mc:Choice>
              <mc:Fallback>
                <p:oleObj name="Equation" r:id="rId4" imgW="3454200" imgH="393480" progId="Equation.3">
                  <p:embed/>
                  <p:pic>
                    <p:nvPicPr>
                      <p:cNvPr id="5" name="Object 4"/>
                      <p:cNvPicPr>
                        <a:picLocks noChangeAspect="1" noChangeArrowheads="1"/>
                      </p:cNvPicPr>
                      <p:nvPr/>
                    </p:nvPicPr>
                    <p:blipFill>
                      <a:blip r:embed="rId5"/>
                      <a:srcRect/>
                      <a:stretch>
                        <a:fillRect/>
                      </a:stretch>
                    </p:blipFill>
                    <p:spPr bwMode="auto">
                      <a:xfrm>
                        <a:off x="293688" y="5989638"/>
                        <a:ext cx="8256587" cy="944562"/>
                      </a:xfrm>
                      <a:prstGeom prst="rect">
                        <a:avLst/>
                      </a:prstGeom>
                      <a:noFill/>
                      <a:ln>
                        <a:noFill/>
                      </a:ln>
                      <a:effectLst/>
                    </p:spPr>
                  </p:pic>
                </p:oleObj>
              </mc:Fallback>
            </mc:AlternateContent>
          </a:graphicData>
        </a:graphic>
      </p:graphicFrame>
      <p:sp>
        <p:nvSpPr>
          <p:cNvPr id="6" name="Rounded Rectangle 5"/>
          <p:cNvSpPr/>
          <p:nvPr/>
        </p:nvSpPr>
        <p:spPr>
          <a:xfrm>
            <a:off x="6324600" y="3352800"/>
            <a:ext cx="2743200" cy="2514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t>When Lift &gt; 1, the occurrence of </a:t>
            </a:r>
            <a:br>
              <a:rPr lang="en-US" sz="2000" b="1" dirty="0"/>
            </a:br>
            <a:r>
              <a:rPr lang="en-US" sz="2000" b="1" dirty="0"/>
              <a:t>X</a:t>
            </a:r>
            <a:r>
              <a:rPr lang="en-US" sz="2000" b="1" dirty="0">
                <a:latin typeface="Arial" charset="0"/>
                <a:sym typeface="Symbol" pitchFamily="18" charset="2"/>
              </a:rPr>
              <a:t>  </a:t>
            </a:r>
            <a:r>
              <a:rPr lang="en-US" sz="2000" b="1" dirty="0"/>
              <a:t>Y together is more likely than what you would expect by chance</a:t>
            </a:r>
          </a:p>
        </p:txBody>
      </p:sp>
      <p:graphicFrame>
        <p:nvGraphicFramePr>
          <p:cNvPr id="7" name="Content Placeholder 3"/>
          <p:cNvGraphicFramePr>
            <a:graphicFrameLocks/>
          </p:cNvGraphicFramePr>
          <p:nvPr/>
        </p:nvGraphicFramePr>
        <p:xfrm>
          <a:off x="5029200" y="990600"/>
          <a:ext cx="3962400" cy="2225040"/>
        </p:xfrm>
        <a:graphic>
          <a:graphicData uri="http://schemas.openxmlformats.org/drawingml/2006/table">
            <a:tbl>
              <a:tblPr firstRow="1" bandRow="1">
                <a:tableStyleId>{10A1B5D5-9B99-4C35-A422-299274C87663}</a:tableStyleId>
              </a:tblPr>
              <a:tblGrid>
                <a:gridCol w="838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pPr algn="ctr"/>
                      <a:r>
                        <a:rPr lang="en-US" dirty="0"/>
                        <a:t>Basket</a:t>
                      </a:r>
                    </a:p>
                  </a:txBody>
                  <a:tcPr/>
                </a:tc>
                <a:tc>
                  <a:txBody>
                    <a:bodyPr/>
                    <a:lstStyle/>
                    <a:p>
                      <a:pPr algn="ctr"/>
                      <a:r>
                        <a:rPr lang="en-US" dirty="0"/>
                        <a:t>Items</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marL="0" marR="0" algn="ctr" defTabSz="914400" rtl="0" eaLnBrk="1" latinLnBrk="0" hangingPunct="1">
                        <a:spcBef>
                          <a:spcPts val="0"/>
                        </a:spcBef>
                        <a:spcAft>
                          <a:spcPts val="0"/>
                        </a:spcAft>
                      </a:pPr>
                      <a:r>
                        <a:rPr lang="en-US" sz="1800" kern="1200" dirty="0"/>
                        <a:t>Bread, Milk</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marL="0" marR="0" algn="ctr" defTabSz="914400" rtl="0" eaLnBrk="1" latinLnBrk="0" hangingPunct="1">
                        <a:spcBef>
                          <a:spcPts val="0"/>
                        </a:spcBef>
                        <a:spcAft>
                          <a:spcPts val="0"/>
                        </a:spcAft>
                      </a:pPr>
                      <a:r>
                        <a:rPr lang="en-US" sz="1800" kern="1200" dirty="0"/>
                        <a:t>Bread, Diapers, Beer, Eggs</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marL="0" marR="0" algn="ctr" defTabSz="914400" rtl="0" eaLnBrk="1" latinLnBrk="0" hangingPunct="1">
                        <a:spcBef>
                          <a:spcPts val="0"/>
                        </a:spcBef>
                        <a:spcAft>
                          <a:spcPts val="0"/>
                        </a:spcAft>
                      </a:pPr>
                      <a:r>
                        <a:rPr lang="en-US" sz="1800" kern="1200" dirty="0"/>
                        <a:t>Milk, Diapers, Beer,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algn="ctr" defTabSz="914400" rtl="0" eaLnBrk="1" latinLnBrk="0" hangingPunct="1">
                        <a:spcBef>
                          <a:spcPts val="0"/>
                        </a:spcBef>
                        <a:spcAft>
                          <a:spcPts val="0"/>
                        </a:spcAft>
                      </a:pPr>
                      <a:r>
                        <a:rPr lang="en-US" sz="1800" kern="1200" dirty="0"/>
                        <a:t>Bread, Milk, Diapers, Beer</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algn="ctr" defTabSz="914400" rtl="0" eaLnBrk="1" latinLnBrk="0" hangingPunct="1">
                        <a:spcBef>
                          <a:spcPts val="0"/>
                        </a:spcBef>
                        <a:spcAft>
                          <a:spcPts val="0"/>
                        </a:spcAft>
                      </a:pPr>
                      <a:r>
                        <a:rPr lang="en-US" sz="1800" kern="1200" dirty="0"/>
                        <a:t>Bread, Milk, Diapers, Coke </a:t>
                      </a:r>
                      <a:endParaRPr lang="en-US" sz="1800" kern="120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9" name="Object 8"/>
          <p:cNvGraphicFramePr>
            <a:graphicFrameLocks noChangeAspect="1"/>
          </p:cNvGraphicFramePr>
          <p:nvPr/>
        </p:nvGraphicFramePr>
        <p:xfrm>
          <a:off x="1600200" y="5257800"/>
          <a:ext cx="3286125" cy="815975"/>
        </p:xfrm>
        <a:graphic>
          <a:graphicData uri="http://schemas.openxmlformats.org/presentationml/2006/ole">
            <mc:AlternateContent xmlns:mc="http://schemas.openxmlformats.org/markup-compatibility/2006">
              <mc:Choice xmlns:v="urn:schemas-microsoft-com:vml" Requires="v">
                <p:oleObj spid="_x0000_s9219" name="Equation" r:id="rId6" imgW="1434960" imgH="355320" progId="Equation.3">
                  <p:embed/>
                </p:oleObj>
              </mc:Choice>
              <mc:Fallback>
                <p:oleObj name="Equation" r:id="rId6" imgW="1434960" imgH="355320" progId="Equation.3">
                  <p:embed/>
                  <p:pic>
                    <p:nvPicPr>
                      <p:cNvPr id="9" name="Object 8"/>
                      <p:cNvPicPr>
                        <a:picLocks noChangeAspect="1" noChangeArrowheads="1"/>
                      </p:cNvPicPr>
                      <p:nvPr/>
                    </p:nvPicPr>
                    <p:blipFill>
                      <a:blip r:embed="rId7"/>
                      <a:srcRect/>
                      <a:stretch>
                        <a:fillRect/>
                      </a:stretch>
                    </p:blipFill>
                    <p:spPr bwMode="auto">
                      <a:xfrm>
                        <a:off x="1600200" y="5257800"/>
                        <a:ext cx="328612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206118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dirty="0"/>
              <a:t>Another example</a:t>
            </a:r>
          </a:p>
        </p:txBody>
      </p:sp>
      <p:graphicFrame>
        <p:nvGraphicFramePr>
          <p:cNvPr id="4" name="Content Placeholder 3"/>
          <p:cNvGraphicFramePr>
            <a:graphicFrameLocks noGrp="1"/>
          </p:cNvGraphicFramePr>
          <p:nvPr>
            <p:ph idx="1"/>
          </p:nvPr>
        </p:nvGraphicFramePr>
        <p:xfrm>
          <a:off x="0" y="1018720"/>
          <a:ext cx="6177148" cy="2103120"/>
        </p:xfrm>
        <a:graphic>
          <a:graphicData uri="http://schemas.openxmlformats.org/drawingml/2006/table">
            <a:tbl>
              <a:tblPr firstRow="1" bandRow="1">
                <a:tableStyleId>{2D5ABB26-0587-4C30-8999-92F81FD0307C}</a:tableStyleId>
              </a:tblPr>
              <a:tblGrid>
                <a:gridCol w="1715875">
                  <a:extLst>
                    <a:ext uri="{9D8B030D-6E8A-4147-A177-3AD203B41FA5}">
                      <a16:colId xmlns:a16="http://schemas.microsoft.com/office/drawing/2014/main" val="20000"/>
                    </a:ext>
                  </a:extLst>
                </a:gridCol>
                <a:gridCol w="1372699">
                  <a:extLst>
                    <a:ext uri="{9D8B030D-6E8A-4147-A177-3AD203B41FA5}">
                      <a16:colId xmlns:a16="http://schemas.microsoft.com/office/drawing/2014/main" val="20001"/>
                    </a:ext>
                  </a:extLst>
                </a:gridCol>
                <a:gridCol w="1544287">
                  <a:extLst>
                    <a:ext uri="{9D8B030D-6E8A-4147-A177-3AD203B41FA5}">
                      <a16:colId xmlns:a16="http://schemas.microsoft.com/office/drawing/2014/main" val="20002"/>
                    </a:ext>
                  </a:extLst>
                </a:gridCol>
                <a:gridCol w="1544287">
                  <a:extLst>
                    <a:ext uri="{9D8B030D-6E8A-4147-A177-3AD203B41FA5}">
                      <a16:colId xmlns:a16="http://schemas.microsoft.com/office/drawing/2014/main" val="20003"/>
                    </a:ext>
                  </a:extLst>
                </a:gridCol>
              </a:tblGrid>
              <a:tr h="370840">
                <a:tc>
                  <a:txBody>
                    <a:bodyPr/>
                    <a:lstStyle/>
                    <a:p>
                      <a:endParaRPr lang="en-US" sz="2000" dirty="0"/>
                    </a:p>
                  </a:txBody>
                  <a:tcPr/>
                </a:tc>
                <a:tc gridSpan="3">
                  <a:txBody>
                    <a:bodyPr/>
                    <a:lstStyle/>
                    <a:p>
                      <a:pPr algn="ctr"/>
                      <a:r>
                        <a:rPr lang="en-US" sz="2800" b="1" dirty="0">
                          <a:solidFill>
                            <a:srgbClr val="C00000"/>
                          </a:solidFill>
                        </a:rPr>
                        <a:t>Netflix</a:t>
                      </a:r>
                      <a:endParaRPr lang="en-US" sz="2000" b="1" dirty="0">
                        <a:solidFill>
                          <a:srgbClr val="C00000"/>
                        </a:solidFill>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rowSpan="3">
                  <a:txBody>
                    <a:bodyPr/>
                    <a:lstStyle/>
                    <a:p>
                      <a:pPr algn="ctr"/>
                      <a:r>
                        <a:rPr lang="en-US" sz="2800" b="1" dirty="0">
                          <a:solidFill>
                            <a:srgbClr val="C00000"/>
                          </a:solidFill>
                        </a:rPr>
                        <a:t>Cable</a:t>
                      </a:r>
                      <a:br>
                        <a:rPr lang="en-US" sz="2800" b="1" baseline="0" dirty="0">
                          <a:solidFill>
                            <a:srgbClr val="C00000"/>
                          </a:solidFill>
                        </a:rPr>
                      </a:br>
                      <a:r>
                        <a:rPr lang="en-US" sz="2800" b="1" dirty="0">
                          <a:solidFill>
                            <a:srgbClr val="C00000"/>
                          </a:solidFill>
                        </a:rPr>
                        <a:t>TV</a:t>
                      </a:r>
                    </a:p>
                  </a:txBody>
                  <a:tcPr anchor="ctr">
                    <a:lnR w="12700" cap="flat" cmpd="sng" algn="ctr">
                      <a:solidFill>
                        <a:schemeClr val="tx1"/>
                      </a:solidFill>
                      <a:prstDash val="solid"/>
                      <a:round/>
                      <a:headEnd type="none" w="med" len="med"/>
                      <a:tailEnd type="none" w="med" len="med"/>
                    </a:ln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sz="2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en-US" sz="20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sz="2000" dirty="0"/>
                    </a:p>
                  </a:txBody>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tc>
                  <a:txBody>
                    <a:bodyPr/>
                    <a:lstStyle/>
                    <a:p>
                      <a:pPr algn="ctr"/>
                      <a:endParaRPr lang="en-US"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5" name="Rounded Rectangle 4"/>
          <p:cNvSpPr/>
          <p:nvPr/>
        </p:nvSpPr>
        <p:spPr>
          <a:xfrm>
            <a:off x="6443353" y="1445159"/>
            <a:ext cx="2585852" cy="1948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What is the effect of Netflix on Cable TV?</a:t>
            </a:r>
            <a:br>
              <a:rPr lang="en-US" sz="2400" dirty="0"/>
            </a:br>
            <a:r>
              <a:rPr lang="en-US" sz="2400" dirty="0"/>
              <a:t>(Netflix </a:t>
            </a:r>
            <a:r>
              <a:rPr lang="en-US" sz="2400" dirty="0">
                <a:sym typeface="Wingdings" panose="05000000000000000000" pitchFamily="2" charset="2"/>
              </a:rPr>
              <a:t> </a:t>
            </a:r>
            <a:r>
              <a:rPr lang="en-US" sz="2400" dirty="0" err="1">
                <a:sym typeface="Wingdings" panose="05000000000000000000" pitchFamily="2" charset="2"/>
              </a:rPr>
              <a:t>CableTV</a:t>
            </a:r>
            <a:r>
              <a:rPr lang="en-US" sz="2400" dirty="0">
                <a:sym typeface="Wingdings" panose="05000000000000000000" pitchFamily="2" charset="2"/>
              </a:rPr>
              <a:t>)</a:t>
            </a:r>
            <a:endParaRPr lang="en-US" sz="2400" dirty="0"/>
          </a:p>
        </p:txBody>
      </p:sp>
      <p:sp>
        <p:nvSpPr>
          <p:cNvPr id="6" name="TextBox 5"/>
          <p:cNvSpPr txBox="1"/>
          <p:nvPr/>
        </p:nvSpPr>
        <p:spPr>
          <a:xfrm>
            <a:off x="217072" y="3041210"/>
            <a:ext cx="7543800" cy="1938992"/>
          </a:xfrm>
          <a:prstGeom prst="rect">
            <a:avLst/>
          </a:prstGeom>
          <a:noFill/>
        </p:spPr>
        <p:txBody>
          <a:bodyPr wrap="square" rtlCol="0">
            <a:spAutoFit/>
          </a:bodyPr>
          <a:lstStyle/>
          <a:p>
            <a:r>
              <a:rPr lang="en-US" sz="2400" dirty="0"/>
              <a:t>Total = 200 + 3800 + 8000 + 1000 = 13000</a:t>
            </a:r>
          </a:p>
          <a:p>
            <a:endParaRPr lang="en-US" sz="2400" dirty="0"/>
          </a:p>
          <a:p>
            <a:r>
              <a:rPr lang="en-US" sz="2400" dirty="0"/>
              <a:t>People with </a:t>
            </a:r>
            <a:r>
              <a:rPr lang="en-US" sz="2400" b="1" dirty="0">
                <a:solidFill>
                  <a:schemeClr val="tx2"/>
                </a:solidFill>
              </a:rPr>
              <a:t>both services </a:t>
            </a:r>
            <a:r>
              <a:rPr lang="en-US" sz="2400" dirty="0"/>
              <a:t>	</a:t>
            </a:r>
            <a:r>
              <a:rPr lang="en-US" sz="2400" dirty="0">
                <a:sym typeface="Wingdings" pitchFamily="2" charset="2"/>
              </a:rPr>
              <a:t>= 1000/13000                7%</a:t>
            </a:r>
          </a:p>
          <a:p>
            <a:r>
              <a:rPr lang="en-US" sz="2400" dirty="0">
                <a:sym typeface="Wingdings" pitchFamily="2" charset="2"/>
              </a:rPr>
              <a:t>People with </a:t>
            </a:r>
            <a:r>
              <a:rPr lang="en-US" sz="2400" b="1" dirty="0">
                <a:solidFill>
                  <a:srgbClr val="C00000"/>
                </a:solidFill>
                <a:sym typeface="Wingdings" pitchFamily="2" charset="2"/>
              </a:rPr>
              <a:t>Cable TV 	</a:t>
            </a:r>
            <a:r>
              <a:rPr lang="en-US" sz="2400" dirty="0">
                <a:sym typeface="Wingdings" pitchFamily="2" charset="2"/>
              </a:rPr>
              <a:t>	= (8000+1000)/13000  69%</a:t>
            </a:r>
          </a:p>
          <a:p>
            <a:r>
              <a:rPr lang="en-US" sz="2400" dirty="0">
                <a:sym typeface="Wingdings" pitchFamily="2" charset="2"/>
              </a:rPr>
              <a:t>People with </a:t>
            </a:r>
            <a:r>
              <a:rPr lang="en-US" sz="2400" b="1" dirty="0">
                <a:solidFill>
                  <a:srgbClr val="C00000"/>
                </a:solidFill>
                <a:sym typeface="Wingdings" pitchFamily="2" charset="2"/>
              </a:rPr>
              <a:t>Netflix</a:t>
            </a:r>
            <a:r>
              <a:rPr lang="en-US" sz="2400" dirty="0">
                <a:solidFill>
                  <a:srgbClr val="C00000"/>
                </a:solidFill>
                <a:sym typeface="Wingdings" pitchFamily="2" charset="2"/>
              </a:rPr>
              <a:t> </a:t>
            </a:r>
            <a:r>
              <a:rPr lang="en-US" sz="2400" dirty="0">
                <a:sym typeface="Wingdings" pitchFamily="2" charset="2"/>
              </a:rPr>
              <a:t>		= (3800+1000)/13000  37%</a:t>
            </a:r>
          </a:p>
        </p:txBody>
      </p:sp>
      <p:graphicFrame>
        <p:nvGraphicFramePr>
          <p:cNvPr id="7" name="Object 6"/>
          <p:cNvGraphicFramePr>
            <a:graphicFrameLocks noChangeAspect="1"/>
          </p:cNvGraphicFramePr>
          <p:nvPr/>
        </p:nvGraphicFramePr>
        <p:xfrm>
          <a:off x="646451" y="4929561"/>
          <a:ext cx="7748587" cy="937947"/>
        </p:xfrm>
        <a:graphic>
          <a:graphicData uri="http://schemas.openxmlformats.org/presentationml/2006/ole">
            <mc:AlternateContent xmlns:mc="http://schemas.openxmlformats.org/markup-compatibility/2006">
              <mc:Choice xmlns:v="urn:schemas-microsoft-com:vml" Requires="v">
                <p:oleObj spid="_x0000_s10242" name="Equation" r:id="rId4" imgW="3263760" imgH="393480" progId="Equation.3">
                  <p:embed/>
                </p:oleObj>
              </mc:Choice>
              <mc:Fallback>
                <p:oleObj name="Equation" r:id="rId4" imgW="3263760" imgH="393480" progId="Equation.3">
                  <p:embed/>
                  <p:pic>
                    <p:nvPicPr>
                      <p:cNvPr id="7" name="Object 6"/>
                      <p:cNvPicPr>
                        <a:picLocks noChangeAspect="1" noChangeArrowheads="1"/>
                      </p:cNvPicPr>
                      <p:nvPr/>
                    </p:nvPicPr>
                    <p:blipFill>
                      <a:blip r:embed="rId5"/>
                      <a:srcRect/>
                      <a:stretch>
                        <a:fillRect/>
                      </a:stretch>
                    </p:blipFill>
                    <p:spPr bwMode="auto">
                      <a:xfrm>
                        <a:off x="646451" y="4929561"/>
                        <a:ext cx="7748587" cy="937947"/>
                      </a:xfrm>
                      <a:prstGeom prst="rect">
                        <a:avLst/>
                      </a:prstGeom>
                      <a:noFill/>
                      <a:ln>
                        <a:noFill/>
                      </a:ln>
                      <a:effectLst/>
                    </p:spPr>
                  </p:pic>
                </p:oleObj>
              </mc:Fallback>
            </mc:AlternateContent>
          </a:graphicData>
        </a:graphic>
      </p:graphicFrame>
      <p:sp>
        <p:nvSpPr>
          <p:cNvPr id="8" name="Rounded Rectangle 7"/>
          <p:cNvSpPr/>
          <p:nvPr/>
        </p:nvSpPr>
        <p:spPr>
          <a:xfrm>
            <a:off x="983976" y="5877339"/>
            <a:ext cx="7391400" cy="8380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Having one negatively affects the purchase of the other </a:t>
            </a:r>
            <a:br>
              <a:rPr lang="en-US" sz="2000" dirty="0"/>
            </a:br>
            <a:r>
              <a:rPr lang="en-US" sz="2000" dirty="0"/>
              <a:t>(lift &lt; 1)</a:t>
            </a:r>
          </a:p>
        </p:txBody>
      </p:sp>
    </p:spTree>
    <p:extLst>
      <p:ext uri="{BB962C8B-B14F-4D97-AF65-F5344CB8AC3E}">
        <p14:creationId xmlns:p14="http://schemas.microsoft.com/office/powerpoint/2010/main" val="30777239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rules</a:t>
            </a:r>
          </a:p>
        </p:txBody>
      </p:sp>
      <p:sp>
        <p:nvSpPr>
          <p:cNvPr id="3" name="Content Placeholder 2"/>
          <p:cNvSpPr>
            <a:spLocks noGrp="1"/>
          </p:cNvSpPr>
          <p:nvPr>
            <p:ph idx="1"/>
          </p:nvPr>
        </p:nvSpPr>
        <p:spPr>
          <a:xfrm>
            <a:off x="457200" y="1600200"/>
            <a:ext cx="4495800" cy="5257800"/>
          </a:xfrm>
        </p:spPr>
        <p:txBody>
          <a:bodyPr>
            <a:normAutofit fontScale="92500" lnSpcReduction="10000"/>
          </a:bodyPr>
          <a:lstStyle/>
          <a:p>
            <a:r>
              <a:rPr lang="en-US" dirty="0"/>
              <a:t>We know how to calculate the measures for each rule</a:t>
            </a:r>
          </a:p>
          <a:p>
            <a:pPr lvl="1"/>
            <a:r>
              <a:rPr lang="en-US" dirty="0"/>
              <a:t>Support</a:t>
            </a:r>
          </a:p>
          <a:p>
            <a:pPr lvl="1"/>
            <a:r>
              <a:rPr lang="en-US" dirty="0"/>
              <a:t>Confidence</a:t>
            </a:r>
          </a:p>
          <a:p>
            <a:pPr lvl="1"/>
            <a:r>
              <a:rPr lang="en-US" dirty="0"/>
              <a:t>Lift</a:t>
            </a:r>
          </a:p>
          <a:p>
            <a:pPr lvl="1"/>
            <a:endParaRPr lang="en-US" dirty="0"/>
          </a:p>
          <a:p>
            <a:r>
              <a:rPr lang="en-US" dirty="0"/>
              <a:t>Then we set up </a:t>
            </a:r>
            <a:r>
              <a:rPr lang="en-US" b="1" dirty="0"/>
              <a:t>thresholds</a:t>
            </a:r>
            <a:r>
              <a:rPr lang="en-US" dirty="0"/>
              <a:t> for the minimum rule strength we want to accept</a:t>
            </a:r>
          </a:p>
          <a:p>
            <a:endParaRPr lang="en-US" dirty="0"/>
          </a:p>
          <a:p>
            <a:pPr lvl="1"/>
            <a:endParaRPr lang="en-US" dirty="0"/>
          </a:p>
        </p:txBody>
      </p:sp>
      <p:graphicFrame>
        <p:nvGraphicFramePr>
          <p:cNvPr id="4" name="Diagram 3"/>
          <p:cNvGraphicFramePr/>
          <p:nvPr/>
        </p:nvGraphicFramePr>
        <p:xfrm>
          <a:off x="5105400" y="1447800"/>
          <a:ext cx="365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7146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Once you are confident in a rule, take action</a:t>
            </a:r>
          </a:p>
        </p:txBody>
      </p:sp>
      <p:sp>
        <p:nvSpPr>
          <p:cNvPr id="3" name="Content Placeholder 2"/>
          <p:cNvSpPr>
            <a:spLocks noGrp="1"/>
          </p:cNvSpPr>
          <p:nvPr>
            <p:ph idx="1"/>
          </p:nvPr>
        </p:nvSpPr>
        <p:spPr>
          <a:xfrm>
            <a:off x="457200" y="1600200"/>
            <a:ext cx="8229600" cy="533400"/>
          </a:xfrm>
        </p:spPr>
        <p:txBody>
          <a:bodyPr>
            <a:noAutofit/>
          </a:bodyPr>
          <a:lstStyle/>
          <a:p>
            <a:pPr marL="0" indent="0" algn="ctr">
              <a:buNone/>
            </a:pPr>
            <a:r>
              <a:rPr lang="en-US" sz="3600" dirty="0"/>
              <a:t>{Diapers}</a:t>
            </a:r>
            <a:r>
              <a:rPr lang="en-US" sz="3600" dirty="0">
                <a:latin typeface="Arial" charset="0"/>
                <a:sym typeface="Symbol" pitchFamily="18" charset="2"/>
              </a:rPr>
              <a:t> </a:t>
            </a:r>
            <a:r>
              <a:rPr lang="en-US" sz="3600" dirty="0">
                <a:latin typeface="+mj-lt"/>
                <a:sym typeface="Symbol" pitchFamily="18" charset="2"/>
              </a:rPr>
              <a:t> {Beer}</a:t>
            </a:r>
          </a:p>
        </p:txBody>
      </p:sp>
      <p:graphicFrame>
        <p:nvGraphicFramePr>
          <p:cNvPr id="4" name="Diagram 3"/>
          <p:cNvGraphicFramePr/>
          <p:nvPr/>
        </p:nvGraphicFramePr>
        <p:xfrm>
          <a:off x="381000" y="2819399"/>
          <a:ext cx="5105400" cy="3686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590798"/>
            <a:ext cx="3478213" cy="391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979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lvl="0"/>
            <a:r>
              <a:rPr lang="en-US" dirty="0"/>
              <a:t>Support, confidence, and lift</a:t>
            </a:r>
          </a:p>
          <a:p>
            <a:pPr lvl="1"/>
            <a:r>
              <a:rPr lang="en-US" dirty="0"/>
              <a:t>Explain what each means</a:t>
            </a:r>
          </a:p>
          <a:p>
            <a:pPr lvl="2"/>
            <a:r>
              <a:rPr lang="en-US" dirty="0"/>
              <a:t>Can you have high confidence and low lift? </a:t>
            </a:r>
          </a:p>
          <a:p>
            <a:pPr lvl="1"/>
            <a:r>
              <a:rPr lang="en-US" dirty="0"/>
              <a:t>How to compute</a:t>
            </a:r>
          </a:p>
          <a:p>
            <a:endParaRPr lang="en-US" dirty="0"/>
          </a:p>
          <a:p>
            <a:r>
              <a:rPr lang="en-US" dirty="0"/>
              <a:t>In-Class Activity:</a:t>
            </a:r>
          </a:p>
          <a:p>
            <a:pPr lvl="1"/>
            <a:r>
              <a:rPr lang="en-US" dirty="0"/>
              <a:t>Part 1: Computing Confidence, Support, and Lift </a:t>
            </a:r>
          </a:p>
          <a:p>
            <a:pPr lvl="1"/>
            <a:r>
              <a:rPr lang="en-US" dirty="0"/>
              <a:t>Part 2: Association Rule Mining Using R</a:t>
            </a:r>
          </a:p>
        </p:txBody>
      </p:sp>
    </p:spTree>
    <p:extLst>
      <p:ext uri="{BB962C8B-B14F-4D97-AF65-F5344CB8AC3E}">
        <p14:creationId xmlns:p14="http://schemas.microsoft.com/office/powerpoint/2010/main" val="24115122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775"/>
            <a:ext cx="8763000" cy="1771775"/>
          </a:xfrm>
        </p:spPr>
        <p:txBody>
          <a:bodyPr>
            <a:normAutofit/>
          </a:bodyPr>
          <a:lstStyle/>
          <a:p>
            <a:pPr lvl="0"/>
            <a:r>
              <a:rPr lang="en-US" dirty="0"/>
              <a:t>Support </a:t>
            </a:r>
          </a:p>
          <a:p>
            <a:pPr lvl="1"/>
            <a:r>
              <a:rPr lang="en-US" sz="2400" dirty="0"/>
              <a:t>Fraction of transactions that contain all items</a:t>
            </a:r>
            <a:endParaRPr lang="en-US" sz="2400" dirty="0">
              <a:sym typeface="Symbol" pitchFamily="18" charset="2"/>
            </a:endParaRPr>
          </a:p>
          <a:p>
            <a:pPr marL="0" lvl="0" indent="0">
              <a:buNone/>
            </a:pPr>
            <a:endParaRPr lang="en-US" sz="4500" dirty="0"/>
          </a:p>
        </p:txBody>
      </p:sp>
      <mc:AlternateContent xmlns:mc="http://schemas.openxmlformats.org/markup-compatibility/2006" xmlns:a14="http://schemas.microsoft.com/office/drawing/2010/main">
        <mc:Choice Requires="a14">
          <p:sp>
            <p:nvSpPr>
              <p:cNvPr id="5" name="Rectangle 4"/>
              <p:cNvSpPr/>
              <p:nvPr/>
            </p:nvSpPr>
            <p:spPr>
              <a:xfrm>
                <a:off x="1676400" y="5443163"/>
                <a:ext cx="6477000" cy="10829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a:rPr>
                        <m:t>𝐿𝑖𝑓𝑡</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r>
                        <a:rPr lang="en-US" sz="2200" i="1">
                          <a:latin typeface="Cambria Math"/>
                          <a:ea typeface="Cambria Math"/>
                        </a:rPr>
                        <m:t>=</m:t>
                      </m:r>
                      <m:f>
                        <m:fPr>
                          <m:ctrlPr>
                            <a:rPr lang="en-US" sz="2200" i="1">
                              <a:latin typeface="Cambria Math" panose="02040503050406030204" pitchFamily="18" charset="0"/>
                              <a:ea typeface="Cambria Math"/>
                            </a:rPr>
                          </m:ctrlPr>
                        </m:fPr>
                        <m:num>
                          <m:r>
                            <a:rPr lang="en-US" sz="2200" i="1">
                              <a:latin typeface="Cambria Math"/>
                            </a:rPr>
                            <m:t>𝑠</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𝑋</m:t>
                              </m:r>
                            </m:e>
                          </m:d>
                          <m:r>
                            <a:rPr lang="en-US" sz="2200" i="1">
                              <a:latin typeface="Cambria Math" panose="02040503050406030204" pitchFamily="18" charset="0"/>
                              <a:ea typeface="Cambria Math"/>
                            </a:rPr>
                            <m:t>∗</m:t>
                          </m:r>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𝑌</m:t>
                              </m:r>
                            </m:e>
                          </m:d>
                        </m:den>
                      </m:f>
                      <m:r>
                        <a:rPr lang="en-US" sz="2200" i="1">
                          <a:latin typeface="Cambria Math" panose="02040503050406030204" pitchFamily="18" charset="0"/>
                          <a:ea typeface="Cambria Math"/>
                        </a:rPr>
                        <m:t>=</m:t>
                      </m:r>
                      <m:f>
                        <m:fPr>
                          <m:ctrlPr>
                            <a:rPr lang="en-US" sz="2200" i="1">
                              <a:latin typeface="Cambria Math" panose="02040503050406030204" pitchFamily="18" charset="0"/>
                              <a:ea typeface="Cambria Math"/>
                            </a:rPr>
                          </m:ctrlPr>
                        </m:fPr>
                        <m:num>
                          <m:f>
                            <m:fPr>
                              <m:ctrlPr>
                                <a:rPr lang="en-US" sz="2200" i="1">
                                  <a:latin typeface="Cambria Math" panose="02040503050406030204" pitchFamily="18" charset="0"/>
                                  <a:ea typeface="Cambria Math"/>
                                </a:rPr>
                              </m:ctrlPr>
                            </m:fPr>
                            <m:num>
                              <m:r>
                                <a:rPr lang="en-US" sz="2200" i="1">
                                  <a:latin typeface="Cambria Math"/>
                                </a:rPr>
                                <m:t>𝑠</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𝑋</m:t>
                                  </m:r>
                                </m:e>
                              </m:d>
                            </m:den>
                          </m:f>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𝑌</m:t>
                              </m:r>
                            </m:e>
                          </m:d>
                        </m:den>
                      </m:f>
                      <m:r>
                        <a:rPr lang="en-US" sz="2200" i="1">
                          <a:latin typeface="Cambria Math"/>
                          <a:ea typeface="Cambria Math"/>
                        </a:rPr>
                        <m:t>=</m:t>
                      </m:r>
                      <m:f>
                        <m:fPr>
                          <m:ctrlPr>
                            <a:rPr lang="en-US" sz="2200" i="1">
                              <a:latin typeface="Cambria Math" panose="02040503050406030204" pitchFamily="18" charset="0"/>
                              <a:ea typeface="Cambria Math"/>
                            </a:rPr>
                          </m:ctrlPr>
                        </m:fPr>
                        <m:num>
                          <m:r>
                            <a:rPr lang="en-US" sz="2200" i="1">
                              <a:latin typeface="Cambria Math"/>
                              <a:ea typeface="Cambria Math"/>
                            </a:rPr>
                            <m:t>𝑐</m:t>
                          </m:r>
                          <m:d>
                            <m:dPr>
                              <m:ctrlPr>
                                <a:rPr lang="en-US" sz="2200" i="1">
                                  <a:latin typeface="Cambria Math" panose="02040503050406030204" pitchFamily="18" charset="0"/>
                                </a:rPr>
                              </m:ctrlPr>
                            </m:dPr>
                            <m:e>
                              <m:r>
                                <a:rPr lang="en-US" sz="2200" i="1">
                                  <a:latin typeface="Cambria Math"/>
                                </a:rPr>
                                <m:t>𝑋</m:t>
                              </m:r>
                              <m:r>
                                <a:rPr lang="en-US" sz="2200" i="1">
                                  <a:latin typeface="Cambria Math"/>
                                  <a:ea typeface="Cambria Math"/>
                                </a:rPr>
                                <m:t>→</m:t>
                              </m:r>
                              <m:r>
                                <a:rPr lang="en-US" sz="2200" i="1">
                                  <a:latin typeface="Cambria Math"/>
                                  <a:ea typeface="Cambria Math"/>
                                </a:rPr>
                                <m:t>𝑌</m:t>
                              </m:r>
                            </m:e>
                          </m:d>
                        </m:num>
                        <m:den>
                          <m:r>
                            <a:rPr lang="en-US" sz="2200" i="1">
                              <a:latin typeface="Cambria Math"/>
                              <a:ea typeface="Cambria Math"/>
                            </a:rPr>
                            <m:t>𝑆</m:t>
                          </m:r>
                          <m:d>
                            <m:dPr>
                              <m:ctrlPr>
                                <a:rPr lang="en-US" sz="2200" i="1">
                                  <a:latin typeface="Cambria Math" panose="02040503050406030204" pitchFamily="18" charset="0"/>
                                  <a:ea typeface="Cambria Math"/>
                                </a:rPr>
                              </m:ctrlPr>
                            </m:dPr>
                            <m:e>
                              <m:r>
                                <a:rPr lang="en-US" sz="2200" i="1">
                                  <a:latin typeface="Cambria Math"/>
                                  <a:ea typeface="Cambria Math"/>
                                </a:rPr>
                                <m:t>𝑌</m:t>
                              </m:r>
                            </m:e>
                          </m:d>
                        </m:den>
                      </m:f>
                    </m:oMath>
                  </m:oMathPara>
                </a14:m>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1676400" y="5443163"/>
                <a:ext cx="6477000" cy="1082925"/>
              </a:xfrm>
              <a:prstGeom prst="rect">
                <a:avLst/>
              </a:prstGeom>
              <a:blipFill>
                <a:blip r:embed="rId3"/>
                <a:stretch>
                  <a:fillRect/>
                </a:stretch>
              </a:blipFill>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1114425" y="3727450"/>
          <a:ext cx="7599363" cy="723900"/>
        </p:xfrm>
        <a:graphic>
          <a:graphicData uri="http://schemas.openxmlformats.org/presentationml/2006/ole">
            <mc:AlternateContent xmlns:mc="http://schemas.openxmlformats.org/markup-compatibility/2006">
              <mc:Choice xmlns:v="urn:schemas-microsoft-com:vml" Requires="v">
                <p:oleObj spid="_x0000_s11266" name="Equation" r:id="rId4" imgW="4228920" imgH="419040" progId="Equation.3">
                  <p:embed/>
                </p:oleObj>
              </mc:Choice>
              <mc:Fallback>
                <p:oleObj name="Equation" r:id="rId4" imgW="4228920" imgH="419040" progId="Equation.3">
                  <p:embed/>
                  <p:pic>
                    <p:nvPicPr>
                      <p:cNvPr id="6" name="Object 5"/>
                      <p:cNvPicPr>
                        <a:picLocks noChangeAspect="1" noChangeArrowheads="1"/>
                      </p:cNvPicPr>
                      <p:nvPr/>
                    </p:nvPicPr>
                    <p:blipFill>
                      <a:blip r:embed="rId5"/>
                      <a:srcRect/>
                      <a:stretch>
                        <a:fillRect/>
                      </a:stretch>
                    </p:blipFill>
                    <p:spPr bwMode="auto">
                      <a:xfrm>
                        <a:off x="1114425" y="3727450"/>
                        <a:ext cx="7599363" cy="723900"/>
                      </a:xfrm>
                      <a:prstGeom prst="rect">
                        <a:avLst/>
                      </a:prstGeom>
                      <a:noFill/>
                    </p:spPr>
                  </p:pic>
                </p:oleObj>
              </mc:Fallback>
            </mc:AlternateContent>
          </a:graphicData>
        </a:graphic>
      </p:graphicFrame>
      <p:graphicFrame>
        <p:nvGraphicFramePr>
          <p:cNvPr id="8" name="Object 7"/>
          <p:cNvGraphicFramePr>
            <a:graphicFrameLocks noChangeAspect="1"/>
          </p:cNvGraphicFramePr>
          <p:nvPr/>
        </p:nvGraphicFramePr>
        <p:xfrm>
          <a:off x="1589088" y="1390650"/>
          <a:ext cx="3554412" cy="723900"/>
        </p:xfrm>
        <a:graphic>
          <a:graphicData uri="http://schemas.openxmlformats.org/presentationml/2006/ole">
            <mc:AlternateContent xmlns:mc="http://schemas.openxmlformats.org/markup-compatibility/2006">
              <mc:Choice xmlns:v="urn:schemas-microsoft-com:vml" Requires="v">
                <p:oleObj spid="_x0000_s11267" name="Equation" r:id="rId6" imgW="2108160" imgH="419040" progId="Equation.3">
                  <p:embed/>
                </p:oleObj>
              </mc:Choice>
              <mc:Fallback>
                <p:oleObj name="Equation" r:id="rId6" imgW="2108160" imgH="419040" progId="Equation.3">
                  <p:embed/>
                  <p:pic>
                    <p:nvPicPr>
                      <p:cNvPr id="8" name="Object 7"/>
                      <p:cNvPicPr>
                        <a:picLocks noChangeAspect="1" noChangeArrowheads="1"/>
                      </p:cNvPicPr>
                      <p:nvPr/>
                    </p:nvPicPr>
                    <p:blipFill>
                      <a:blip r:embed="rId7"/>
                      <a:srcRect/>
                      <a:stretch>
                        <a:fillRect/>
                      </a:stretch>
                    </p:blipFill>
                    <p:spPr bwMode="auto">
                      <a:xfrm>
                        <a:off x="1589088" y="1390650"/>
                        <a:ext cx="3554412" cy="723900"/>
                      </a:xfrm>
                      <a:prstGeom prst="rect">
                        <a:avLst/>
                      </a:prstGeom>
                      <a:noFill/>
                    </p:spPr>
                  </p:pic>
                </p:oleObj>
              </mc:Fallback>
            </mc:AlternateContent>
          </a:graphicData>
        </a:graphic>
      </p:graphicFrame>
      <p:sp>
        <p:nvSpPr>
          <p:cNvPr id="7" name="Content Placeholder 2"/>
          <p:cNvSpPr txBox="1">
            <a:spLocks/>
          </p:cNvSpPr>
          <p:nvPr/>
        </p:nvSpPr>
        <p:spPr>
          <a:xfrm>
            <a:off x="457200" y="1533463"/>
            <a:ext cx="87630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4500" dirty="0"/>
          </a:p>
          <a:p>
            <a:r>
              <a:rPr lang="en-US" dirty="0"/>
              <a:t>Confidence</a:t>
            </a:r>
          </a:p>
          <a:p>
            <a:pPr lvl="1"/>
            <a:r>
              <a:rPr lang="en-US" sz="2400" dirty="0"/>
              <a:t>Measures how often items in Y appear in transactions that contain X</a:t>
            </a:r>
          </a:p>
          <a:p>
            <a:pPr marL="0" indent="0">
              <a:buFont typeface="Arial" pitchFamily="34" charset="0"/>
              <a:buNone/>
            </a:pPr>
            <a:endParaRPr lang="en-US" sz="4000" dirty="0"/>
          </a:p>
        </p:txBody>
      </p:sp>
      <p:sp>
        <p:nvSpPr>
          <p:cNvPr id="9" name="Content Placeholder 2"/>
          <p:cNvSpPr txBox="1">
            <a:spLocks/>
          </p:cNvSpPr>
          <p:nvPr/>
        </p:nvSpPr>
        <p:spPr>
          <a:xfrm>
            <a:off x="457200" y="4427983"/>
            <a:ext cx="8763000" cy="1385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Lift</a:t>
            </a:r>
          </a:p>
          <a:p>
            <a:pPr lvl="1"/>
            <a:r>
              <a:rPr lang="en-US" sz="2400" dirty="0"/>
              <a:t>How co-occurrence differs from what is expected by chance</a:t>
            </a:r>
          </a:p>
        </p:txBody>
      </p:sp>
    </p:spTree>
    <p:extLst>
      <p:ext uri="{BB962C8B-B14F-4D97-AF65-F5344CB8AC3E}">
        <p14:creationId xmlns:p14="http://schemas.microsoft.com/office/powerpoint/2010/main" val="224627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Inferential Statistics – Hypothesis testing</a:t>
            </a:r>
          </a:p>
        </p:txBody>
      </p:sp>
      <p:sp>
        <p:nvSpPr>
          <p:cNvPr id="4" name="Content Placeholder 2"/>
          <p:cNvSpPr txBox="1">
            <a:spLocks/>
          </p:cNvSpPr>
          <p:nvPr/>
        </p:nvSpPr>
        <p:spPr>
          <a:xfrm>
            <a:off x="762000" y="1447801"/>
            <a:ext cx="7696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
        <p:nvSpPr>
          <p:cNvPr id="3" name="TextBox 2"/>
          <p:cNvSpPr txBox="1"/>
          <p:nvPr/>
        </p:nvSpPr>
        <p:spPr>
          <a:xfrm>
            <a:off x="266700" y="1232053"/>
            <a:ext cx="8039100" cy="2062103"/>
          </a:xfrm>
          <a:prstGeom prst="rect">
            <a:avLst/>
          </a:prstGeom>
          <a:noFill/>
        </p:spPr>
        <p:txBody>
          <a:bodyPr wrap="square" rtlCol="0">
            <a:spAutoFit/>
          </a:bodyPr>
          <a:lstStyle/>
          <a:p>
            <a:r>
              <a:rPr lang="en-US" dirty="0"/>
              <a:t>Statistical tests are set up to disprove the null hypothesis, and prove the alternate hypothesis.</a:t>
            </a:r>
          </a:p>
          <a:p>
            <a:endParaRPr lang="en-US" dirty="0"/>
          </a:p>
          <a:p>
            <a:r>
              <a:rPr lang="en-US" dirty="0"/>
              <a:t>The null hypothesis (H</a:t>
            </a:r>
            <a:r>
              <a:rPr lang="en-US" baseline="-25000" dirty="0"/>
              <a:t>0</a:t>
            </a:r>
            <a:r>
              <a:rPr lang="en-US" dirty="0"/>
              <a:t>), is the the assertion that two populations of data are the same.  Statistical tests are set up to disprove the null hypothesis, and prove the alternate hypothesis.</a:t>
            </a:r>
          </a:p>
          <a:p>
            <a:endParaRPr lang="en-US" sz="2000" dirty="0"/>
          </a:p>
        </p:txBody>
      </p:sp>
      <p:pic>
        <p:nvPicPr>
          <p:cNvPr id="5" name="Picture 4"/>
          <p:cNvPicPr>
            <a:picLocks noChangeAspect="1"/>
          </p:cNvPicPr>
          <p:nvPr/>
        </p:nvPicPr>
        <p:blipFill>
          <a:blip r:embed="rId3"/>
          <a:stretch>
            <a:fillRect/>
          </a:stretch>
        </p:blipFill>
        <p:spPr>
          <a:xfrm>
            <a:off x="6039237" y="2938503"/>
            <a:ext cx="2342763" cy="1803422"/>
          </a:xfrm>
          <a:prstGeom prst="rect">
            <a:avLst/>
          </a:prstGeom>
        </p:spPr>
      </p:pic>
      <p:sp>
        <p:nvSpPr>
          <p:cNvPr id="6" name="TextBox 5"/>
          <p:cNvSpPr txBox="1"/>
          <p:nvPr/>
        </p:nvSpPr>
        <p:spPr>
          <a:xfrm>
            <a:off x="266700" y="3132277"/>
            <a:ext cx="5772537" cy="2092881"/>
          </a:xfrm>
          <a:prstGeom prst="rect">
            <a:avLst/>
          </a:prstGeom>
          <a:noFill/>
        </p:spPr>
        <p:txBody>
          <a:bodyPr wrap="square" rtlCol="0">
            <a:spAutoFit/>
          </a:bodyPr>
          <a:lstStyle/>
          <a:p>
            <a:r>
              <a:rPr lang="en-US" dirty="0"/>
              <a:t>The null hypothesis (H</a:t>
            </a:r>
            <a:r>
              <a:rPr lang="en-US" baseline="-25000" dirty="0"/>
              <a:t>0</a:t>
            </a:r>
            <a:r>
              <a:rPr lang="en-US" dirty="0"/>
              <a:t>), is the the assertion that two populations of data are the same.</a:t>
            </a:r>
          </a:p>
          <a:p>
            <a:endParaRPr lang="en-US" dirty="0"/>
          </a:p>
          <a:p>
            <a:r>
              <a:rPr lang="en-US" dirty="0"/>
              <a:t>The alternate hypothesis (H</a:t>
            </a:r>
            <a:r>
              <a:rPr lang="en-US" baseline="-25000" dirty="0"/>
              <a:t>A</a:t>
            </a:r>
            <a:r>
              <a:rPr lang="en-US" dirty="0"/>
              <a:t>) is the assertion that two populations are different in some specific way.</a:t>
            </a:r>
          </a:p>
          <a:p>
            <a:endParaRPr lang="en-US" sz="2000" dirty="0"/>
          </a:p>
          <a:p>
            <a:endParaRPr lang="en-US" sz="2000" dirty="0"/>
          </a:p>
        </p:txBody>
      </p:sp>
      <p:sp>
        <p:nvSpPr>
          <p:cNvPr id="7" name="TextBox 6"/>
          <p:cNvSpPr txBox="1"/>
          <p:nvPr/>
        </p:nvSpPr>
        <p:spPr>
          <a:xfrm>
            <a:off x="266700" y="4969524"/>
            <a:ext cx="8267700" cy="1754326"/>
          </a:xfrm>
          <a:prstGeom prst="rect">
            <a:avLst/>
          </a:prstGeom>
          <a:noFill/>
        </p:spPr>
        <p:txBody>
          <a:bodyPr wrap="square" rtlCol="0">
            <a:spAutoFit/>
          </a:bodyPr>
          <a:lstStyle/>
          <a:p>
            <a:r>
              <a:rPr lang="en-US" dirty="0"/>
              <a:t>The null and alternate hypothesis statements can’t both be true.  So we run tests to determine which one is true.</a:t>
            </a:r>
          </a:p>
          <a:p>
            <a:endParaRPr lang="en-US" dirty="0"/>
          </a:p>
          <a:p>
            <a:r>
              <a:rPr lang="en-US" dirty="0"/>
              <a:t>There are different kinds of tests that can be performed, but generally the output of the test is the p-value.</a:t>
            </a:r>
          </a:p>
          <a:p>
            <a:endParaRPr lang="en-US" dirty="0"/>
          </a:p>
        </p:txBody>
      </p:sp>
    </p:spTree>
    <p:extLst>
      <p:ext uri="{BB962C8B-B14F-4D97-AF65-F5344CB8AC3E}">
        <p14:creationId xmlns:p14="http://schemas.microsoft.com/office/powerpoint/2010/main" val="932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p-values</a:t>
            </a:r>
          </a:p>
        </p:txBody>
      </p:sp>
      <p:sp>
        <p:nvSpPr>
          <p:cNvPr id="4" name="Content Placeholder 2"/>
          <p:cNvSpPr txBox="1">
            <a:spLocks/>
          </p:cNvSpPr>
          <p:nvPr/>
        </p:nvSpPr>
        <p:spPr>
          <a:xfrm>
            <a:off x="762000" y="1447801"/>
            <a:ext cx="7696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
        <p:nvSpPr>
          <p:cNvPr id="3" name="TextBox 2"/>
          <p:cNvSpPr txBox="1"/>
          <p:nvPr/>
        </p:nvSpPr>
        <p:spPr>
          <a:xfrm>
            <a:off x="304800" y="1295401"/>
            <a:ext cx="8382000" cy="5078313"/>
          </a:xfrm>
          <a:prstGeom prst="rect">
            <a:avLst/>
          </a:prstGeom>
          <a:noFill/>
        </p:spPr>
        <p:txBody>
          <a:bodyPr wrap="square" rtlCol="0">
            <a:spAutoFit/>
          </a:bodyPr>
          <a:lstStyle/>
          <a:p>
            <a:r>
              <a:rPr lang="en-US" sz="2400" dirty="0"/>
              <a:t>A p-value is basically a probability.  A p-value will be some number between 0 and 1.  It indicates the probability that any evidence we are seeing in the data to support the alternate hypothesis can be attributed to chance.</a:t>
            </a:r>
          </a:p>
          <a:p>
            <a:endParaRPr lang="en-US" sz="2400" dirty="0"/>
          </a:p>
          <a:p>
            <a:r>
              <a:rPr lang="en-US" sz="2400" dirty="0"/>
              <a:t>Specifically, the p-value is defined as the probability of obtaining a result equal to or "more extreme" than what was actually observed, when the null hypothesis is, in fact, true</a:t>
            </a:r>
          </a:p>
          <a:p>
            <a:endParaRPr lang="en-US" sz="2400" dirty="0"/>
          </a:p>
          <a:p>
            <a:r>
              <a:rPr lang="en-US" sz="2400" dirty="0"/>
              <a:t>So… the lower the p-value the more likely it is that the </a:t>
            </a:r>
            <a:r>
              <a:rPr lang="en-US" sz="2400" i="1" dirty="0"/>
              <a:t>alternate hypothesis</a:t>
            </a:r>
            <a:r>
              <a:rPr lang="en-US" sz="2400" dirty="0"/>
              <a:t> is true.</a:t>
            </a:r>
          </a:p>
          <a:p>
            <a:endParaRPr lang="en-US" sz="2400" dirty="0"/>
          </a:p>
          <a:p>
            <a:endParaRPr lang="en-US" dirty="0"/>
          </a:p>
          <a:p>
            <a:endParaRPr lang="en-US" dirty="0"/>
          </a:p>
        </p:txBody>
      </p:sp>
    </p:spTree>
    <p:extLst>
      <p:ext uri="{BB962C8B-B14F-4D97-AF65-F5344CB8AC3E}">
        <p14:creationId xmlns:p14="http://schemas.microsoft.com/office/powerpoint/2010/main" val="221408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p-values</a:t>
            </a:r>
          </a:p>
        </p:txBody>
      </p:sp>
      <p:sp>
        <p:nvSpPr>
          <p:cNvPr id="4" name="Content Placeholder 2"/>
          <p:cNvSpPr txBox="1">
            <a:spLocks/>
          </p:cNvSpPr>
          <p:nvPr/>
        </p:nvSpPr>
        <p:spPr>
          <a:xfrm>
            <a:off x="762000" y="1447801"/>
            <a:ext cx="7696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
        <p:nvSpPr>
          <p:cNvPr id="3" name="TextBox 2"/>
          <p:cNvSpPr txBox="1"/>
          <p:nvPr/>
        </p:nvSpPr>
        <p:spPr>
          <a:xfrm>
            <a:off x="304800" y="1295401"/>
            <a:ext cx="8382000" cy="3231654"/>
          </a:xfrm>
          <a:prstGeom prst="rect">
            <a:avLst/>
          </a:prstGeom>
          <a:noFill/>
        </p:spPr>
        <p:txBody>
          <a:bodyPr wrap="square" rtlCol="0">
            <a:spAutoFit/>
          </a:bodyPr>
          <a:lstStyle/>
          <a:p>
            <a:r>
              <a:rPr lang="en-US" sz="2400" dirty="0"/>
              <a:t>Typically, a p-value of .05 or less is (generally) considered sufficient to challenge the null hypothesis.</a:t>
            </a:r>
            <a:br>
              <a:rPr lang="en-US" sz="2400" dirty="0"/>
            </a:br>
            <a:endParaRPr lang="en-US" sz="2400" dirty="0"/>
          </a:p>
          <a:p>
            <a:r>
              <a:rPr lang="en-US" sz="2400" dirty="0"/>
              <a:t>A mnemonic device: if the p-value is low, then H</a:t>
            </a:r>
            <a:r>
              <a:rPr lang="en-US" sz="2400" baseline="-25000" dirty="0"/>
              <a:t>0 </a:t>
            </a:r>
            <a:r>
              <a:rPr lang="en-US" sz="2400" dirty="0"/>
              <a:t>must go.</a:t>
            </a:r>
          </a:p>
          <a:p>
            <a:endParaRPr lang="en-US" sz="2400" dirty="0"/>
          </a:p>
          <a:p>
            <a:r>
              <a:rPr lang="en-US" sz="2400" dirty="0"/>
              <a:t>A good summary of this can he found here:</a:t>
            </a:r>
          </a:p>
          <a:p>
            <a:r>
              <a:rPr lang="en-US" sz="2400" dirty="0">
                <a:hlinkClick r:id="rId2"/>
              </a:rPr>
              <a:t>https://www.youtube.com/watch?v=eyknGvncKLw</a:t>
            </a:r>
            <a:endParaRPr lang="en-US" sz="2400" dirty="0"/>
          </a:p>
          <a:p>
            <a:endParaRPr lang="en-US" dirty="0"/>
          </a:p>
          <a:p>
            <a:endParaRPr lang="en-US" dirty="0"/>
          </a:p>
        </p:txBody>
      </p:sp>
    </p:spTree>
    <p:extLst>
      <p:ext uri="{BB962C8B-B14F-4D97-AF65-F5344CB8AC3E}">
        <p14:creationId xmlns:p14="http://schemas.microsoft.com/office/powerpoint/2010/main" val="145541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077200" cy="2384425"/>
          </a:xfrm>
        </p:spPr>
        <p:txBody>
          <a:bodyPr>
            <a:normAutofit/>
          </a:bodyPr>
          <a:lstStyle/>
          <a:p>
            <a:pPr algn="l"/>
            <a:r>
              <a:rPr lang="en-US" i="1" dirty="0"/>
              <a:t>Introduction to Advanced Analytics and R</a:t>
            </a:r>
            <a:endParaRPr lang="en-US" dirty="0"/>
          </a:p>
        </p:txBody>
      </p:sp>
      <p:sp>
        <p:nvSpPr>
          <p:cNvPr id="5" name="Rectangle 4"/>
          <p:cNvSpPr/>
          <p:nvPr/>
        </p:nvSpPr>
        <p:spPr>
          <a:xfrm>
            <a:off x="0" y="0"/>
            <a:ext cx="9144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mj-lt"/>
                <a:cs typeface="Myriad Arabic" panose="01010101010101010101" pitchFamily="50" charset="-78"/>
              </a:rPr>
              <a:t>MIS2502: Data Analytics</a:t>
            </a:r>
            <a:endParaRPr lang="en-US" sz="4000" dirty="0">
              <a:latin typeface="+mj-lt"/>
            </a:endParaRPr>
          </a:p>
        </p:txBody>
      </p:sp>
      <p:sp>
        <p:nvSpPr>
          <p:cNvPr id="6" name="Subtitle 2"/>
          <p:cNvSpPr txBox="1">
            <a:spLocks/>
          </p:cNvSpPr>
          <p:nvPr/>
        </p:nvSpPr>
        <p:spPr>
          <a:xfrm>
            <a:off x="2667000" y="5791200"/>
            <a:ext cx="64897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50000"/>
                    <a:lumOff val="50000"/>
                  </a:schemeClr>
                </a:solidFill>
              </a:rPr>
              <a:t>JaeHwuen Jung</a:t>
            </a:r>
            <a:br>
              <a:rPr lang="en-US" sz="2400" b="1" dirty="0">
                <a:solidFill>
                  <a:schemeClr val="tx1">
                    <a:lumMod val="50000"/>
                    <a:lumOff val="50000"/>
                  </a:schemeClr>
                </a:solidFill>
              </a:rPr>
            </a:br>
            <a:r>
              <a:rPr lang="en-US" sz="1600" dirty="0">
                <a:solidFill>
                  <a:schemeClr val="tx1">
                    <a:lumMod val="50000"/>
                    <a:lumOff val="50000"/>
                  </a:schemeClr>
                </a:solidFill>
              </a:rPr>
              <a:t>jaejung@temple.edu</a:t>
            </a:r>
            <a:br>
              <a:rPr lang="en-US" sz="1600" dirty="0">
                <a:solidFill>
                  <a:schemeClr val="tx1">
                    <a:lumMod val="50000"/>
                    <a:lumOff val="50000"/>
                  </a:schemeClr>
                </a:solidFill>
              </a:rPr>
            </a:br>
            <a:r>
              <a:rPr lang="en-US" sz="1600" dirty="0">
                <a:solidFill>
                  <a:schemeClr val="tx1">
                    <a:lumMod val="50000"/>
                    <a:lumOff val="50000"/>
                  </a:schemeClr>
                </a:solidFill>
              </a:rPr>
              <a:t>http://community.mis.temple.edu/jaejung</a:t>
            </a:r>
          </a:p>
        </p:txBody>
      </p:sp>
    </p:spTree>
    <p:extLst>
      <p:ext uri="{BB962C8B-B14F-4D97-AF65-F5344CB8AC3E}">
        <p14:creationId xmlns:p14="http://schemas.microsoft.com/office/powerpoint/2010/main" val="350529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34200" y="1600200"/>
            <a:ext cx="2057400" cy="4870241"/>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36" name="Picture 12" descr="C:\Users\David\AppData\Local\Microsoft\Windows\Temporary Internet Files\Content.IE5\EVTDPV3E\MC9003518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486" y="4644459"/>
            <a:ext cx="1066800" cy="889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3029" y="-13489"/>
            <a:ext cx="8229600" cy="1143000"/>
          </a:xfrm>
        </p:spPr>
        <p:txBody>
          <a:bodyPr>
            <a:normAutofit fontScale="90000"/>
          </a:bodyPr>
          <a:lstStyle/>
          <a:p>
            <a:r>
              <a:rPr lang="en-US" dirty="0"/>
              <a:t>The Information Architecture of an Organization</a:t>
            </a:r>
          </a:p>
        </p:txBody>
      </p:sp>
      <p:sp>
        <p:nvSpPr>
          <p:cNvPr id="4" name="Flowchart: Magnetic Disk 3"/>
          <p:cNvSpPr/>
          <p:nvPr/>
        </p:nvSpPr>
        <p:spPr>
          <a:xfrm>
            <a:off x="2438400" y="2209800"/>
            <a:ext cx="1676400" cy="1600200"/>
          </a:xfrm>
          <a:prstGeom prst="flowChartMagneticDisk">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Transactional Database</a:t>
            </a:r>
          </a:p>
        </p:txBody>
      </p:sp>
      <p:sp>
        <p:nvSpPr>
          <p:cNvPr id="5" name="Flowchart: Magnetic Disk 4"/>
          <p:cNvSpPr/>
          <p:nvPr/>
        </p:nvSpPr>
        <p:spPr>
          <a:xfrm>
            <a:off x="5334000" y="2209800"/>
            <a:ext cx="1600200" cy="1600200"/>
          </a:xfrm>
          <a:prstGeom prst="flowChartMagneticDisk">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Analytical Data Store</a:t>
            </a:r>
          </a:p>
        </p:txBody>
      </p:sp>
      <p:pic>
        <p:nvPicPr>
          <p:cNvPr id="1030" name="Picture 6" descr="C:\Users\David\AppData\Local\Microsoft\Windows\Temporary Internet Files\Content.IE5\POS3WVPR\MC9003912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612" y="5311062"/>
            <a:ext cx="994607" cy="10622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avid\AppData\Local\Microsoft\Windows\Temporary Internet Files\Content.IE5\J25W8IBM\MC90043983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 y="532744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AppData\Local\Microsoft\Windows\Temporary Internet Files\Content.IE5\J25W8IBM\MC90038386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800600"/>
            <a:ext cx="837624" cy="8355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David\AppData\Local\Microsoft\Windows\Temporary Internet Files\Content.IE5\EVTDPV3E\MC9000300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0676" y="4950740"/>
            <a:ext cx="958017" cy="10697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David\AppData\Local\Microsoft\Windows\Temporary Internet Files\Content.IE5\J25W8IBM\MC90003004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0" y="5218360"/>
            <a:ext cx="958017" cy="1069776"/>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1219200" y="2965391"/>
            <a:ext cx="1163652" cy="1452785"/>
          </a:xfrm>
          <a:custGeom>
            <a:avLst/>
            <a:gdLst>
              <a:gd name="connsiteX0" fmla="*/ 17091 w 1298960"/>
              <a:gd name="connsiteY0" fmla="*/ 1452785 h 1452785"/>
              <a:gd name="connsiteX1" fmla="*/ 0 w 1298960"/>
              <a:gd name="connsiteY1" fmla="*/ 0 h 1452785"/>
              <a:gd name="connsiteX2" fmla="*/ 1298960 w 1298960"/>
              <a:gd name="connsiteY2" fmla="*/ 8545 h 1452785"/>
            </a:gdLst>
            <a:ahLst/>
            <a:cxnLst>
              <a:cxn ang="0">
                <a:pos x="connsiteX0" y="connsiteY0"/>
              </a:cxn>
              <a:cxn ang="0">
                <a:pos x="connsiteX1" y="connsiteY1"/>
              </a:cxn>
              <a:cxn ang="0">
                <a:pos x="connsiteX2" y="connsiteY2"/>
              </a:cxn>
            </a:cxnLst>
            <a:rect l="l" t="t" r="r" b="b"/>
            <a:pathLst>
              <a:path w="1298960" h="1452785">
                <a:moveTo>
                  <a:pt x="17091" y="1452785"/>
                </a:moveTo>
                <a:lnTo>
                  <a:pt x="0" y="0"/>
                </a:lnTo>
                <a:lnTo>
                  <a:pt x="1298960" y="8545"/>
                </a:lnTo>
              </a:path>
            </a:pathLst>
          </a:custGeom>
          <a:solidFill>
            <a:schemeClr val="bg1"/>
          </a:solid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7032728" y="2966815"/>
            <a:ext cx="1163652" cy="1452785"/>
          </a:xfrm>
          <a:custGeom>
            <a:avLst/>
            <a:gdLst>
              <a:gd name="connsiteX0" fmla="*/ 17091 w 1298960"/>
              <a:gd name="connsiteY0" fmla="*/ 1452785 h 1452785"/>
              <a:gd name="connsiteX1" fmla="*/ 0 w 1298960"/>
              <a:gd name="connsiteY1" fmla="*/ 0 h 1452785"/>
              <a:gd name="connsiteX2" fmla="*/ 1298960 w 1298960"/>
              <a:gd name="connsiteY2" fmla="*/ 8545 h 1452785"/>
            </a:gdLst>
            <a:ahLst/>
            <a:cxnLst>
              <a:cxn ang="0">
                <a:pos x="connsiteX0" y="connsiteY0"/>
              </a:cxn>
              <a:cxn ang="0">
                <a:pos x="connsiteX1" y="connsiteY1"/>
              </a:cxn>
              <a:cxn ang="0">
                <a:pos x="connsiteX2" y="connsiteY2"/>
              </a:cxn>
            </a:cxnLst>
            <a:rect l="l" t="t" r="r" b="b"/>
            <a:pathLst>
              <a:path w="1298960" h="1452785">
                <a:moveTo>
                  <a:pt x="17091" y="1452785"/>
                </a:moveTo>
                <a:lnTo>
                  <a:pt x="0" y="0"/>
                </a:lnTo>
                <a:lnTo>
                  <a:pt x="1298960" y="8545"/>
                </a:lnTo>
              </a:path>
            </a:pathLst>
          </a:custGeom>
          <a:noFill/>
          <a:ln w="571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191000" y="2965391"/>
            <a:ext cx="990600" cy="0"/>
          </a:xfrm>
          <a:prstGeom prst="straightConnector1">
            <a:avLst/>
          </a:prstGeom>
          <a:solidFill>
            <a:schemeClr val="bg1"/>
          </a:solid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1242701" y="2209800"/>
            <a:ext cx="990600" cy="646331"/>
          </a:xfrm>
          <a:prstGeom prst="rect">
            <a:avLst/>
          </a:prstGeom>
          <a:noFill/>
        </p:spPr>
        <p:txBody>
          <a:bodyPr wrap="square" rtlCol="0">
            <a:spAutoFit/>
          </a:bodyPr>
          <a:lstStyle/>
          <a:p>
            <a:pPr algn="ctr"/>
            <a:r>
              <a:rPr lang="en-US" dirty="0"/>
              <a:t>Data entry</a:t>
            </a:r>
          </a:p>
        </p:txBody>
      </p:sp>
      <p:sp>
        <p:nvSpPr>
          <p:cNvPr id="28" name="TextBox 27"/>
          <p:cNvSpPr txBox="1"/>
          <p:nvPr/>
        </p:nvSpPr>
        <p:spPr>
          <a:xfrm>
            <a:off x="4046714" y="2209800"/>
            <a:ext cx="1363486" cy="646331"/>
          </a:xfrm>
          <a:prstGeom prst="rect">
            <a:avLst/>
          </a:prstGeom>
          <a:noFill/>
        </p:spPr>
        <p:txBody>
          <a:bodyPr wrap="square" rtlCol="0">
            <a:spAutoFit/>
          </a:bodyPr>
          <a:lstStyle/>
          <a:p>
            <a:pPr algn="ctr"/>
            <a:r>
              <a:rPr lang="en-US" dirty="0"/>
              <a:t>Data extraction</a:t>
            </a:r>
          </a:p>
        </p:txBody>
      </p:sp>
      <p:sp>
        <p:nvSpPr>
          <p:cNvPr id="29" name="TextBox 28"/>
          <p:cNvSpPr txBox="1"/>
          <p:nvPr/>
        </p:nvSpPr>
        <p:spPr>
          <a:xfrm>
            <a:off x="6934200" y="2209800"/>
            <a:ext cx="1363486" cy="646331"/>
          </a:xfrm>
          <a:prstGeom prst="rect">
            <a:avLst/>
          </a:prstGeom>
          <a:noFill/>
        </p:spPr>
        <p:txBody>
          <a:bodyPr wrap="square" rtlCol="0">
            <a:spAutoFit/>
          </a:bodyPr>
          <a:lstStyle/>
          <a:p>
            <a:pPr algn="ctr"/>
            <a:r>
              <a:rPr lang="en-US" dirty="0"/>
              <a:t>Data analysis</a:t>
            </a:r>
          </a:p>
        </p:txBody>
      </p:sp>
      <p:sp>
        <p:nvSpPr>
          <p:cNvPr id="22" name="Rounded Rectangle 21"/>
          <p:cNvSpPr/>
          <p:nvPr/>
        </p:nvSpPr>
        <p:spPr>
          <a:xfrm>
            <a:off x="6844983" y="1219200"/>
            <a:ext cx="2235833" cy="762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Now we’re here…</a:t>
            </a:r>
          </a:p>
        </p:txBody>
      </p:sp>
      <p:sp>
        <p:nvSpPr>
          <p:cNvPr id="24" name="TextBox 23"/>
          <p:cNvSpPr txBox="1"/>
          <p:nvPr/>
        </p:nvSpPr>
        <p:spPr>
          <a:xfrm>
            <a:off x="2289079" y="3890078"/>
            <a:ext cx="1981200" cy="1200329"/>
          </a:xfrm>
          <a:prstGeom prst="rect">
            <a:avLst/>
          </a:prstGeom>
          <a:noFill/>
        </p:spPr>
        <p:txBody>
          <a:bodyPr wrap="square" rtlCol="0">
            <a:spAutoFit/>
          </a:bodyPr>
          <a:lstStyle/>
          <a:p>
            <a:pPr algn="ctr"/>
            <a:r>
              <a:rPr lang="en-US" dirty="0"/>
              <a:t>Stores real-time transactional data in a relational or NoSQL database</a:t>
            </a:r>
          </a:p>
        </p:txBody>
      </p:sp>
      <p:sp>
        <p:nvSpPr>
          <p:cNvPr id="25" name="TextBox 24"/>
          <p:cNvSpPr txBox="1"/>
          <p:nvPr/>
        </p:nvSpPr>
        <p:spPr>
          <a:xfrm>
            <a:off x="5132336" y="3956511"/>
            <a:ext cx="2003528" cy="923330"/>
          </a:xfrm>
          <a:prstGeom prst="rect">
            <a:avLst/>
          </a:prstGeom>
          <a:noFill/>
        </p:spPr>
        <p:txBody>
          <a:bodyPr wrap="square" rtlCol="0">
            <a:spAutoFit/>
          </a:bodyPr>
          <a:lstStyle/>
          <a:p>
            <a:pPr algn="ctr"/>
            <a:r>
              <a:rPr lang="en-US" dirty="0"/>
              <a:t>Stores historical transactional and summary data </a:t>
            </a:r>
          </a:p>
        </p:txBody>
      </p:sp>
    </p:spTree>
    <p:extLst>
      <p:ext uri="{BB962C8B-B14F-4D97-AF65-F5344CB8AC3E}">
        <p14:creationId xmlns:p14="http://schemas.microsoft.com/office/powerpoint/2010/main" val="3741525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3A6A-EAF2-4381-AB40-CE675FA7B2E6}"/>
              </a:ext>
            </a:extLst>
          </p:cNvPr>
          <p:cNvSpPr>
            <a:spLocks noGrp="1"/>
          </p:cNvSpPr>
          <p:nvPr>
            <p:ph type="title"/>
          </p:nvPr>
        </p:nvSpPr>
        <p:spPr/>
        <p:txBody>
          <a:bodyPr/>
          <a:lstStyle/>
          <a:p>
            <a:r>
              <a:rPr lang="en-US" dirty="0"/>
              <a:t>What is Advanced Data Analytics?</a:t>
            </a:r>
          </a:p>
        </p:txBody>
      </p:sp>
      <p:sp>
        <p:nvSpPr>
          <p:cNvPr id="3" name="Content Placeholder 2">
            <a:extLst>
              <a:ext uri="{FF2B5EF4-FFF2-40B4-BE49-F238E27FC236}">
                <a16:creationId xmlns:a16="http://schemas.microsoft.com/office/drawing/2014/main" id="{DB2E8031-8A02-4851-B21D-5F3F5A112A63}"/>
              </a:ext>
            </a:extLst>
          </p:cNvPr>
          <p:cNvSpPr>
            <a:spLocks noGrp="1"/>
          </p:cNvSpPr>
          <p:nvPr>
            <p:ph idx="1"/>
          </p:nvPr>
        </p:nvSpPr>
        <p:spPr>
          <a:xfrm>
            <a:off x="457200" y="1600201"/>
            <a:ext cx="8229600" cy="3124200"/>
          </a:xfrm>
        </p:spPr>
        <p:txBody>
          <a:bodyPr>
            <a:normAutofit lnSpcReduction="10000"/>
          </a:bodyPr>
          <a:lstStyle/>
          <a:p>
            <a:r>
              <a:rPr lang="en-US" dirty="0"/>
              <a:t>The examination of data or content using sophisticated techniques and tools, to discover deeper insights, make predictions, or generate recommendations.</a:t>
            </a:r>
          </a:p>
          <a:p>
            <a:endParaRPr lang="en-US" dirty="0"/>
          </a:p>
          <a:p>
            <a:r>
              <a:rPr lang="en-US" dirty="0"/>
              <a:t>Goals:</a:t>
            </a:r>
          </a:p>
        </p:txBody>
      </p:sp>
      <p:grpSp>
        <p:nvGrpSpPr>
          <p:cNvPr id="4" name="Group 3"/>
          <p:cNvGrpSpPr/>
          <p:nvPr/>
        </p:nvGrpSpPr>
        <p:grpSpPr>
          <a:xfrm>
            <a:off x="304800" y="4786389"/>
            <a:ext cx="8534399" cy="1614409"/>
            <a:chOff x="304800" y="4786389"/>
            <a:chExt cx="8534399" cy="1614409"/>
          </a:xfrm>
        </p:grpSpPr>
        <p:sp>
          <p:nvSpPr>
            <p:cNvPr id="5" name="Freeform 4"/>
            <p:cNvSpPr/>
            <p:nvPr/>
          </p:nvSpPr>
          <p:spPr>
            <a:xfrm>
              <a:off x="304800" y="4792980"/>
              <a:ext cx="2667000" cy="1600199"/>
            </a:xfrm>
            <a:custGeom>
              <a:avLst/>
              <a:gdLst>
                <a:gd name="connsiteX0" fmla="*/ 0 w 2667000"/>
                <a:gd name="connsiteY0" fmla="*/ 0 h 1600199"/>
                <a:gd name="connsiteX1" fmla="*/ 2667000 w 2667000"/>
                <a:gd name="connsiteY1" fmla="*/ 0 h 1600199"/>
                <a:gd name="connsiteX2" fmla="*/ 2667000 w 2667000"/>
                <a:gd name="connsiteY2" fmla="*/ 1600199 h 1600199"/>
                <a:gd name="connsiteX3" fmla="*/ 0 w 2667000"/>
                <a:gd name="connsiteY3" fmla="*/ 1600199 h 1600199"/>
                <a:gd name="connsiteX4" fmla="*/ 0 w 2667000"/>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1600199">
                  <a:moveTo>
                    <a:pt x="0" y="0"/>
                  </a:moveTo>
                  <a:lnTo>
                    <a:pt x="2667000" y="0"/>
                  </a:lnTo>
                  <a:lnTo>
                    <a:pt x="2667000" y="1600199"/>
                  </a:lnTo>
                  <a:lnTo>
                    <a:pt x="0" y="1600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Extraction of </a:t>
              </a:r>
              <a:r>
                <a:rPr lang="en-US" sz="2100" kern="1200" dirty="0">
                  <a:solidFill>
                    <a:srgbClr val="FF0000"/>
                  </a:solidFill>
                </a:rPr>
                <a:t>implicit</a:t>
              </a:r>
              <a:r>
                <a:rPr lang="en-US" sz="2100" kern="1200" dirty="0"/>
                <a:t>, previously </a:t>
              </a:r>
              <a:r>
                <a:rPr lang="en-US" sz="2100" kern="1200" dirty="0">
                  <a:solidFill>
                    <a:srgbClr val="FF0000"/>
                  </a:solidFill>
                </a:rPr>
                <a:t>unknown</a:t>
              </a:r>
              <a:r>
                <a:rPr lang="en-US" sz="2100" kern="1200" dirty="0"/>
                <a:t>, and potentially useful information from data</a:t>
              </a:r>
            </a:p>
          </p:txBody>
        </p:sp>
        <p:sp>
          <p:nvSpPr>
            <p:cNvPr id="6" name="Freeform 5"/>
            <p:cNvSpPr/>
            <p:nvPr/>
          </p:nvSpPr>
          <p:spPr>
            <a:xfrm>
              <a:off x="3238500" y="4786389"/>
              <a:ext cx="2667000" cy="1600199"/>
            </a:xfrm>
            <a:custGeom>
              <a:avLst/>
              <a:gdLst>
                <a:gd name="connsiteX0" fmla="*/ 0 w 2667000"/>
                <a:gd name="connsiteY0" fmla="*/ 0 h 1600199"/>
                <a:gd name="connsiteX1" fmla="*/ 2667000 w 2667000"/>
                <a:gd name="connsiteY1" fmla="*/ 0 h 1600199"/>
                <a:gd name="connsiteX2" fmla="*/ 2667000 w 2667000"/>
                <a:gd name="connsiteY2" fmla="*/ 1600199 h 1600199"/>
                <a:gd name="connsiteX3" fmla="*/ 0 w 2667000"/>
                <a:gd name="connsiteY3" fmla="*/ 1600199 h 1600199"/>
                <a:gd name="connsiteX4" fmla="*/ 0 w 2667000"/>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1600199">
                  <a:moveTo>
                    <a:pt x="0" y="0"/>
                  </a:moveTo>
                  <a:lnTo>
                    <a:pt x="2667000" y="0"/>
                  </a:lnTo>
                  <a:lnTo>
                    <a:pt x="2667000" y="1600199"/>
                  </a:lnTo>
                  <a:lnTo>
                    <a:pt x="0" y="1600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Exploration and analysis of large data sets to </a:t>
              </a:r>
              <a:r>
                <a:rPr lang="en-US" sz="2100" kern="1200" dirty="0">
                  <a:solidFill>
                    <a:srgbClr val="FF0000"/>
                  </a:solidFill>
                </a:rPr>
                <a:t>discover meaningful patterns </a:t>
              </a:r>
            </a:p>
          </p:txBody>
        </p:sp>
        <p:sp>
          <p:nvSpPr>
            <p:cNvPr id="8" name="Freeform 7"/>
            <p:cNvSpPr/>
            <p:nvPr/>
          </p:nvSpPr>
          <p:spPr>
            <a:xfrm>
              <a:off x="6172199" y="4800599"/>
              <a:ext cx="2667000" cy="1600199"/>
            </a:xfrm>
            <a:custGeom>
              <a:avLst/>
              <a:gdLst>
                <a:gd name="connsiteX0" fmla="*/ 0 w 2667000"/>
                <a:gd name="connsiteY0" fmla="*/ 0 h 1600199"/>
                <a:gd name="connsiteX1" fmla="*/ 2667000 w 2667000"/>
                <a:gd name="connsiteY1" fmla="*/ 0 h 1600199"/>
                <a:gd name="connsiteX2" fmla="*/ 2667000 w 2667000"/>
                <a:gd name="connsiteY2" fmla="*/ 1600199 h 1600199"/>
                <a:gd name="connsiteX3" fmla="*/ 0 w 2667000"/>
                <a:gd name="connsiteY3" fmla="*/ 1600199 h 1600199"/>
                <a:gd name="connsiteX4" fmla="*/ 0 w 2667000"/>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1600199">
                  <a:moveTo>
                    <a:pt x="0" y="0"/>
                  </a:moveTo>
                  <a:lnTo>
                    <a:pt x="2667000" y="0"/>
                  </a:lnTo>
                  <a:lnTo>
                    <a:pt x="2667000" y="1600199"/>
                  </a:lnTo>
                  <a:lnTo>
                    <a:pt x="0" y="160019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0" i="0" kern="1200" dirty="0"/>
                <a:t>Prediction of </a:t>
              </a:r>
              <a:r>
                <a:rPr lang="en-US" sz="2100" b="0" i="0" kern="1200" dirty="0">
                  <a:solidFill>
                    <a:srgbClr val="FF0000"/>
                  </a:solidFill>
                </a:rPr>
                <a:t>future events</a:t>
              </a:r>
              <a:r>
                <a:rPr lang="en-US" sz="2100" b="0" i="0" kern="1200" dirty="0"/>
                <a:t> based on historical data</a:t>
              </a:r>
              <a:endParaRPr lang="en-US" sz="2100" kern="1200" dirty="0"/>
            </a:p>
          </p:txBody>
        </p:sp>
      </p:grpSp>
    </p:spTree>
    <p:extLst>
      <p:ext uri="{BB962C8B-B14F-4D97-AF65-F5344CB8AC3E}">
        <p14:creationId xmlns:p14="http://schemas.microsoft.com/office/powerpoint/2010/main" val="106943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375"/>
            <a:ext cx="8077200" cy="1927225"/>
          </a:xfrm>
        </p:spPr>
        <p:txBody>
          <a:bodyPr>
            <a:normAutofit fontScale="90000"/>
          </a:bodyPr>
          <a:lstStyle/>
          <a:p>
            <a:pPr algn="l"/>
            <a:r>
              <a:rPr lang="en-US" dirty="0"/>
              <a:t>MIS2502:</a:t>
            </a:r>
            <a:br>
              <a:rPr lang="en-US" dirty="0"/>
            </a:br>
            <a:r>
              <a:rPr lang="en-US" dirty="0"/>
              <a:t>Data Analytics</a:t>
            </a:r>
            <a:br>
              <a:rPr lang="en-US" dirty="0"/>
            </a:br>
            <a:r>
              <a:rPr lang="en-US" i="1" dirty="0"/>
              <a:t>Descriptive and Inferential Statistics</a:t>
            </a:r>
          </a:p>
        </p:txBody>
      </p:sp>
      <p:sp>
        <p:nvSpPr>
          <p:cNvPr id="3" name="Subtitle 2"/>
          <p:cNvSpPr>
            <a:spLocks noGrp="1"/>
          </p:cNvSpPr>
          <p:nvPr>
            <p:ph type="subTitle" idx="1"/>
          </p:nvPr>
        </p:nvSpPr>
        <p:spPr>
          <a:xfrm>
            <a:off x="2667000" y="5791200"/>
            <a:ext cx="6400800" cy="609600"/>
          </a:xfrm>
        </p:spPr>
        <p:txBody>
          <a:bodyPr>
            <a:noAutofit/>
          </a:bodyPr>
          <a:lstStyle/>
          <a:p>
            <a:pPr algn="r"/>
            <a:r>
              <a:rPr lang="en-US" sz="2400" b="1" dirty="0">
                <a:solidFill>
                  <a:schemeClr val="tx1">
                    <a:lumMod val="50000"/>
                    <a:lumOff val="50000"/>
                  </a:schemeClr>
                </a:solidFill>
              </a:rPr>
              <a:t>Jeremy Shafer</a:t>
            </a:r>
            <a:br>
              <a:rPr lang="en-US" sz="2400" b="1" dirty="0">
                <a:solidFill>
                  <a:schemeClr val="tx1">
                    <a:lumMod val="50000"/>
                    <a:lumOff val="50000"/>
                  </a:schemeClr>
                </a:solidFill>
              </a:rPr>
            </a:br>
            <a:r>
              <a:rPr lang="en-US" sz="1600" dirty="0" err="1">
                <a:solidFill>
                  <a:schemeClr val="tx1">
                    <a:lumMod val="50000"/>
                    <a:lumOff val="50000"/>
                  </a:schemeClr>
                </a:solidFill>
              </a:rPr>
              <a:t>Jeremy.Shafer@temple.edu</a:t>
            </a:r>
            <a:br>
              <a:rPr lang="en-US" sz="1600" dirty="0">
                <a:solidFill>
                  <a:schemeClr val="tx1">
                    <a:lumMod val="50000"/>
                    <a:lumOff val="50000"/>
                  </a:schemeClr>
                </a:solidFill>
              </a:rPr>
            </a:br>
            <a:r>
              <a:rPr lang="en-US" sz="1600" dirty="0">
                <a:solidFill>
                  <a:schemeClr val="tx1">
                    <a:lumMod val="50000"/>
                    <a:lumOff val="50000"/>
                  </a:schemeClr>
                </a:solidFill>
              </a:rPr>
              <a:t>http://community.mis.temple.edu/jshafer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4" y="0"/>
            <a:ext cx="9164534" cy="1145568"/>
          </a:xfrm>
          <a:prstGeom prst="rect">
            <a:avLst/>
          </a:prstGeom>
        </p:spPr>
      </p:pic>
    </p:spTree>
    <p:extLst>
      <p:ext uri="{BB962C8B-B14F-4D97-AF65-F5344CB8AC3E}">
        <p14:creationId xmlns:p14="http://schemas.microsoft.com/office/powerpoint/2010/main" val="1711560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a:t>What advanced data analytics is </a:t>
            </a:r>
            <a:r>
              <a:rPr lang="en-US" b="1" dirty="0">
                <a:solidFill>
                  <a:srgbClr val="FF0000"/>
                </a:solidFill>
              </a:rPr>
              <a:t>not</a:t>
            </a:r>
            <a:r>
              <a:rPr lang="en-US" dirty="0"/>
              <a:t>…</a:t>
            </a:r>
          </a:p>
        </p:txBody>
      </p:sp>
      <p:graphicFrame>
        <p:nvGraphicFramePr>
          <p:cNvPr id="3" name="Diagram 2"/>
          <p:cNvGraphicFramePr/>
          <p:nvPr/>
        </p:nvGraphicFramePr>
        <p:xfrm>
          <a:off x="1143000" y="1066800"/>
          <a:ext cx="6324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57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a:t>Advanced data analytics is about…</a:t>
            </a:r>
          </a:p>
        </p:txBody>
      </p:sp>
      <p:graphicFrame>
        <p:nvGraphicFramePr>
          <p:cNvPr id="3" name="Diagram 2"/>
          <p:cNvGraphicFramePr/>
          <p:nvPr/>
        </p:nvGraphicFramePr>
        <p:xfrm>
          <a:off x="1143000" y="1066800"/>
          <a:ext cx="6324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24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
            <a:ext cx="4114800" cy="1981200"/>
          </a:xfrm>
        </p:spPr>
        <p:txBody>
          <a:bodyPr>
            <a:normAutofit fontScale="90000"/>
          </a:bodyPr>
          <a:lstStyle/>
          <a:p>
            <a:pPr algn="l"/>
            <a:r>
              <a:rPr lang="en-US" dirty="0"/>
              <a:t>Example: Smarter Customer Retention</a:t>
            </a:r>
          </a:p>
        </p:txBody>
      </p:sp>
      <p:sp>
        <p:nvSpPr>
          <p:cNvPr id="3" name="Content Placeholder 2"/>
          <p:cNvSpPr>
            <a:spLocks noGrp="1"/>
          </p:cNvSpPr>
          <p:nvPr>
            <p:ph idx="1"/>
          </p:nvPr>
        </p:nvSpPr>
        <p:spPr>
          <a:xfrm>
            <a:off x="228600" y="3352800"/>
            <a:ext cx="8763000" cy="3352800"/>
          </a:xfrm>
        </p:spPr>
        <p:txBody>
          <a:bodyPr>
            <a:normAutofit/>
          </a:bodyPr>
          <a:lstStyle/>
          <a:p>
            <a:pPr>
              <a:lnSpc>
                <a:spcPct val="90000"/>
              </a:lnSpc>
            </a:pPr>
            <a:r>
              <a:rPr lang="en-US" altLang="ko-KR" dirty="0"/>
              <a:t>Consider a marketing manager for a brokerage </a:t>
            </a:r>
            <a:br>
              <a:rPr lang="en-US" altLang="ko-KR" dirty="0"/>
            </a:br>
            <a:r>
              <a:rPr lang="en-US" altLang="ko-KR" dirty="0"/>
              <a:t>company</a:t>
            </a:r>
          </a:p>
          <a:p>
            <a:pPr>
              <a:lnSpc>
                <a:spcPct val="90000"/>
              </a:lnSpc>
            </a:pPr>
            <a:r>
              <a:rPr lang="en-US" altLang="ko-KR" dirty="0"/>
              <a:t>Problem: </a:t>
            </a:r>
            <a:r>
              <a:rPr lang="en-US" altLang="ko-KR" dirty="0">
                <a:solidFill>
                  <a:schemeClr val="tx2">
                    <a:lumMod val="75000"/>
                  </a:schemeClr>
                </a:solidFill>
              </a:rPr>
              <a:t>High churn (customers leave)</a:t>
            </a:r>
          </a:p>
          <a:p>
            <a:pPr lvl="1">
              <a:lnSpc>
                <a:spcPct val="90000"/>
              </a:lnSpc>
            </a:pPr>
            <a:r>
              <a:rPr lang="en-US" altLang="ko-KR" sz="2400" dirty="0"/>
              <a:t>Customers get an average reward of $150 to open an account</a:t>
            </a:r>
          </a:p>
          <a:p>
            <a:pPr lvl="1">
              <a:lnSpc>
                <a:spcPct val="90000"/>
              </a:lnSpc>
            </a:pPr>
            <a:r>
              <a:rPr lang="en-US" altLang="ko-KR" sz="2400" dirty="0"/>
              <a:t>40% of customers leave after the 6 month introductory period</a:t>
            </a:r>
          </a:p>
          <a:p>
            <a:pPr lvl="1">
              <a:lnSpc>
                <a:spcPct val="90000"/>
              </a:lnSpc>
            </a:pPr>
            <a:r>
              <a:rPr lang="en-US" altLang="ko-KR" sz="2400" dirty="0"/>
              <a:t>Getting a customer back after they leave is expensive</a:t>
            </a:r>
          </a:p>
          <a:p>
            <a:pPr lvl="1">
              <a:lnSpc>
                <a:spcPct val="90000"/>
              </a:lnSpc>
            </a:pPr>
            <a:r>
              <a:rPr lang="en-US" altLang="ko-KR" sz="2400" dirty="0"/>
              <a:t>Giving incentives to everyone who </a:t>
            </a:r>
            <a:r>
              <a:rPr lang="en-US" altLang="ko-KR" sz="2400" i="1" dirty="0"/>
              <a:t>might </a:t>
            </a:r>
            <a:r>
              <a:rPr lang="en-US" altLang="ko-KR" sz="2400" dirty="0"/>
              <a:t>leave is expensive</a:t>
            </a:r>
          </a:p>
        </p:txBody>
      </p:sp>
      <p:pic>
        <p:nvPicPr>
          <p:cNvPr id="1029" name="Picture 5" descr="C:\Users\David\AppData\Local\Microsoft\Windows\Temporary Internet Files\Content.IE5\LHBNVX9N\MP9003419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 y="76200"/>
            <a:ext cx="4164858" cy="2971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6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38400"/>
            <a:ext cx="2895600" cy="2895600"/>
          </a:xfrm>
          <a:prstGeom prst="rect">
            <a:avLst/>
          </a:prstGeom>
        </p:spPr>
      </p:pic>
      <p:sp>
        <p:nvSpPr>
          <p:cNvPr id="2" name="Title 1"/>
          <p:cNvSpPr>
            <a:spLocks noGrp="1"/>
          </p:cNvSpPr>
          <p:nvPr>
            <p:ph type="title"/>
          </p:nvPr>
        </p:nvSpPr>
        <p:spPr>
          <a:xfrm>
            <a:off x="457200" y="317500"/>
            <a:ext cx="8229600" cy="838200"/>
          </a:xfrm>
        </p:spPr>
        <p:txBody>
          <a:bodyPr>
            <a:normAutofit fontScale="90000"/>
          </a:bodyPr>
          <a:lstStyle/>
          <a:p>
            <a:r>
              <a:rPr lang="en-US" dirty="0"/>
              <a:t>Answer: Not all customers have the same value</a:t>
            </a:r>
          </a:p>
        </p:txBody>
      </p:sp>
      <p:graphicFrame>
        <p:nvGraphicFramePr>
          <p:cNvPr id="4" name="Content Placeholder 3"/>
          <p:cNvGraphicFramePr>
            <a:graphicFrameLocks noGrp="1"/>
          </p:cNvGraphicFramePr>
          <p:nvPr>
            <p:ph idx="1"/>
          </p:nvPr>
        </p:nvGraphicFramePr>
        <p:xfrm>
          <a:off x="152400" y="1676400"/>
          <a:ext cx="5867400" cy="482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473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dirty="0"/>
              <a:t>Three Analytics Tasks We Will Be Doing in this Class</a:t>
            </a:r>
          </a:p>
        </p:txBody>
      </p:sp>
      <p:graphicFrame>
        <p:nvGraphicFramePr>
          <p:cNvPr id="5" name="Content Placeholder 4"/>
          <p:cNvGraphicFramePr>
            <a:graphicFrameLocks noGrp="1"/>
          </p:cNvGraphicFramePr>
          <p:nvPr>
            <p:ph idx="1"/>
          </p:nvPr>
        </p:nvGraphicFramePr>
        <p:xfrm>
          <a:off x="457200" y="1600200"/>
          <a:ext cx="502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968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 decision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323" y="1145401"/>
            <a:ext cx="5197231" cy="337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5900" y="152400"/>
            <a:ext cx="8229600" cy="1143000"/>
          </a:xfrm>
        </p:spPr>
        <p:txBody>
          <a:bodyPr/>
          <a:lstStyle/>
          <a:p>
            <a:pPr algn="l"/>
            <a:r>
              <a:rPr lang="en-US" dirty="0"/>
              <a:t>Decision Trees</a:t>
            </a:r>
          </a:p>
        </p:txBody>
      </p:sp>
      <p:graphicFrame>
        <p:nvGraphicFramePr>
          <p:cNvPr id="5" name="Content Placeholder 4"/>
          <p:cNvGraphicFramePr>
            <a:graphicFrameLocks noGrp="1"/>
          </p:cNvGraphicFramePr>
          <p:nvPr>
            <p:ph idx="1"/>
          </p:nvPr>
        </p:nvGraphicFramePr>
        <p:xfrm>
          <a:off x="304800" y="1295400"/>
          <a:ext cx="37338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330700" y="4523601"/>
            <a:ext cx="4789854" cy="261610"/>
          </a:xfrm>
          <a:prstGeom prst="rect">
            <a:avLst/>
          </a:prstGeom>
        </p:spPr>
        <p:txBody>
          <a:bodyPr wrap="square">
            <a:spAutoFit/>
          </a:bodyPr>
          <a:lstStyle/>
          <a:p>
            <a:pPr algn="r"/>
            <a:r>
              <a:rPr lang="en-US" sz="1100" dirty="0">
                <a:solidFill>
                  <a:schemeClr val="bg1"/>
                </a:solidFill>
              </a:rPr>
              <a:t>http://www.mindtoss.com/2010/01/25/five-second-rule-decision-chart/</a:t>
            </a:r>
          </a:p>
        </p:txBody>
      </p:sp>
      <p:graphicFrame>
        <p:nvGraphicFramePr>
          <p:cNvPr id="13" name="Diagram 12"/>
          <p:cNvGraphicFramePr/>
          <p:nvPr/>
        </p:nvGraphicFramePr>
        <p:xfrm>
          <a:off x="533400" y="4876800"/>
          <a:ext cx="8153400" cy="1828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9832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atadrivesmedia.com/wp-content/uploads/2009/03/clu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150" y="734198"/>
            <a:ext cx="5230928" cy="2895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pPr algn="l"/>
            <a:r>
              <a:rPr lang="en-US" dirty="0"/>
              <a:t>Clustering</a:t>
            </a:r>
          </a:p>
        </p:txBody>
      </p:sp>
      <p:graphicFrame>
        <p:nvGraphicFramePr>
          <p:cNvPr id="6" name="Content Placeholder 5"/>
          <p:cNvGraphicFramePr>
            <a:graphicFrameLocks noGrp="1"/>
          </p:cNvGraphicFramePr>
          <p:nvPr>
            <p:ph idx="1"/>
          </p:nvPr>
        </p:nvGraphicFramePr>
        <p:xfrm>
          <a:off x="457200" y="1069161"/>
          <a:ext cx="3455872" cy="3274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2143125" y="6581001"/>
            <a:ext cx="6986953" cy="276999"/>
          </a:xfrm>
          <a:prstGeom prst="rect">
            <a:avLst/>
          </a:prstGeom>
        </p:spPr>
        <p:txBody>
          <a:bodyPr wrap="square">
            <a:spAutoFit/>
          </a:bodyPr>
          <a:lstStyle/>
          <a:p>
            <a:pPr algn="r"/>
            <a:r>
              <a:rPr lang="en-US" sz="1200" dirty="0"/>
              <a:t>http://www.datadrivesmedia.com/two-ways-performance-increases-targeting-precision-and-response-rates/</a:t>
            </a:r>
          </a:p>
        </p:txBody>
      </p:sp>
      <p:graphicFrame>
        <p:nvGraphicFramePr>
          <p:cNvPr id="8" name="Diagram 7"/>
          <p:cNvGraphicFramePr/>
          <p:nvPr/>
        </p:nvGraphicFramePr>
        <p:xfrm>
          <a:off x="304800" y="4572000"/>
          <a:ext cx="8534400" cy="17350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92246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nvGraphicFramePr>
        <p:xfrm>
          <a:off x="381000" y="4800600"/>
          <a:ext cx="8534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0"/>
            <a:ext cx="8229600" cy="1143000"/>
          </a:xfrm>
        </p:spPr>
        <p:txBody>
          <a:bodyPr/>
          <a:lstStyle/>
          <a:p>
            <a:pPr algn="l"/>
            <a:r>
              <a:rPr lang="en-US" dirty="0"/>
              <a:t>Association Rule Mining</a:t>
            </a:r>
          </a:p>
        </p:txBody>
      </p:sp>
      <p:graphicFrame>
        <p:nvGraphicFramePr>
          <p:cNvPr id="4" name="Content Placeholder 3"/>
          <p:cNvGraphicFramePr>
            <a:graphicFrameLocks noGrp="1"/>
          </p:cNvGraphicFramePr>
          <p:nvPr>
            <p:ph idx="1"/>
          </p:nvPr>
        </p:nvGraphicFramePr>
        <p:xfrm>
          <a:off x="304800" y="1219200"/>
          <a:ext cx="4800600"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2" descr="my+REWARDS CARD Application">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5567" y="1524000"/>
            <a:ext cx="376843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5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00669"/>
            <a:ext cx="196645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rstudio.com/wp-content/uploads/2014/07/RStudio-Logo-Blue-Gradi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810000"/>
            <a:ext cx="434188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83913E0-3E53-44EA-B786-0930A518B01A}"/>
              </a:ext>
            </a:extLst>
          </p:cNvPr>
          <p:cNvSpPr/>
          <p:nvPr/>
        </p:nvSpPr>
        <p:spPr>
          <a:xfrm>
            <a:off x="914400" y="533400"/>
            <a:ext cx="7772400" cy="3600986"/>
          </a:xfrm>
          <a:prstGeom prst="rect">
            <a:avLst/>
          </a:prstGeom>
        </p:spPr>
        <p:txBody>
          <a:bodyPr wrap="square">
            <a:spAutoFit/>
          </a:bodyPr>
          <a:lstStyle/>
          <a:p>
            <a:r>
              <a:rPr lang="en-US" sz="3200" dirty="0"/>
              <a:t>Now we will start using R and </a:t>
            </a:r>
            <a:r>
              <a:rPr lang="en-US" sz="3200" dirty="0" err="1"/>
              <a:t>RStudio</a:t>
            </a:r>
            <a:r>
              <a:rPr lang="en-US" sz="3200" dirty="0"/>
              <a:t> heavily in class activities and assignments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400" dirty="0"/>
              <a:t>R/</a:t>
            </a:r>
            <a:r>
              <a:rPr lang="en-US" sz="2400" dirty="0" err="1"/>
              <a:t>RStudio</a:t>
            </a:r>
            <a:r>
              <a:rPr lang="en-US" sz="2400" dirty="0"/>
              <a:t> has become one of the dominant software environments for data analysis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And has a large user community that contribute functionality</a:t>
            </a:r>
          </a:p>
          <a:p>
            <a:pPr marL="457200" indent="-457200">
              <a:buFont typeface="Arial" panose="020B0604020202020204" pitchFamily="34" charset="0"/>
              <a:buChar char="•"/>
            </a:pPr>
            <a:endParaRPr lang="en-US" sz="2400" dirty="0"/>
          </a:p>
        </p:txBody>
      </p:sp>
      <p:sp>
        <p:nvSpPr>
          <p:cNvPr id="6" name="Rectangle 5">
            <a:extLst>
              <a:ext uri="{FF2B5EF4-FFF2-40B4-BE49-F238E27FC236}">
                <a16:creationId xmlns:a16="http://schemas.microsoft.com/office/drawing/2014/main" id="{D6A2BA81-6980-46C9-8D85-92F3CF1F96E1}"/>
              </a:ext>
            </a:extLst>
          </p:cNvPr>
          <p:cNvSpPr/>
          <p:nvPr/>
        </p:nvSpPr>
        <p:spPr>
          <a:xfrm>
            <a:off x="2209800" y="5638800"/>
            <a:ext cx="5638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400" dirty="0"/>
              <a:t>Make sure you download both on your computer!</a:t>
            </a:r>
          </a:p>
        </p:txBody>
      </p:sp>
    </p:spTree>
    <p:extLst>
      <p:ext uri="{BB962C8B-B14F-4D97-AF65-F5344CB8AC3E}">
        <p14:creationId xmlns:p14="http://schemas.microsoft.com/office/powerpoint/2010/main" val="2713974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758950"/>
            <a:ext cx="4114800" cy="3484563"/>
          </a:xfrm>
        </p:spPr>
        <p:txBody>
          <a:bodyPr>
            <a:noAutofit/>
          </a:bodyPr>
          <a:lstStyle/>
          <a:p>
            <a:r>
              <a:rPr lang="en-US" sz="2800" dirty="0"/>
              <a:t>Software development platform and programming language</a:t>
            </a:r>
          </a:p>
          <a:p>
            <a:r>
              <a:rPr lang="en-US" sz="2800" dirty="0"/>
              <a:t>Open source, free</a:t>
            </a:r>
          </a:p>
          <a:p>
            <a:r>
              <a:rPr lang="en-US" sz="2800" dirty="0"/>
              <a:t>Many, many, many statistical add-on “packages” that perform data analysis</a:t>
            </a:r>
          </a:p>
          <a:p>
            <a:endParaRPr lang="en-US" sz="2800" dirty="0"/>
          </a:p>
        </p:txBody>
      </p:sp>
      <p:pic>
        <p:nvPicPr>
          <p:cNvPr id="4" name="Picture 2" desc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1452307" cy="1125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rstudio.com/wp-content/uploads/2014/07/RStudio-Logo-Blue-Gradi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57200"/>
            <a:ext cx="3270575" cy="11479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953000" y="1746250"/>
            <a:ext cx="3956375" cy="34845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Integrated Development Environment for R</a:t>
            </a:r>
          </a:p>
          <a:p>
            <a:r>
              <a:rPr lang="en-US" sz="2800" dirty="0"/>
              <a:t>Nicer interface that makes R easier to use</a:t>
            </a:r>
          </a:p>
          <a:p>
            <a:r>
              <a:rPr lang="en-US" sz="2800" dirty="0"/>
              <a:t>Requires R to run</a:t>
            </a:r>
          </a:p>
          <a:p>
            <a:pPr marL="0" indent="0">
              <a:buNone/>
            </a:pPr>
            <a:endParaRPr lang="en-US" sz="2800" dirty="0"/>
          </a:p>
        </p:txBody>
      </p:sp>
      <p:sp>
        <p:nvSpPr>
          <p:cNvPr id="7" name="Text Box 6"/>
          <p:cNvSpPr txBox="1">
            <a:spLocks noChangeArrowheads="1"/>
          </p:cNvSpPr>
          <p:nvPr/>
        </p:nvSpPr>
        <p:spPr bwMode="auto">
          <a:xfrm>
            <a:off x="533400" y="5461644"/>
            <a:ext cx="3178969"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5000"/>
              </a:lnSpc>
            </a:pPr>
            <a:r>
              <a:rPr lang="en-US" sz="2400" dirty="0">
                <a:solidFill>
                  <a:schemeClr val="tx2">
                    <a:lumMod val="60000"/>
                    <a:lumOff val="40000"/>
                  </a:schemeClr>
                </a:solidFill>
                <a:latin typeface="Arial" pitchFamily="34" charset="0"/>
              </a:rPr>
              <a:t>(The base/engine)</a:t>
            </a:r>
          </a:p>
        </p:txBody>
      </p:sp>
      <p:sp>
        <p:nvSpPr>
          <p:cNvPr id="2" name="Rectangle 1"/>
          <p:cNvSpPr/>
          <p:nvPr/>
        </p:nvSpPr>
        <p:spPr>
          <a:xfrm>
            <a:off x="5367440" y="5350844"/>
            <a:ext cx="2441694" cy="461665"/>
          </a:xfrm>
          <a:prstGeom prst="rect">
            <a:avLst/>
          </a:prstGeom>
        </p:spPr>
        <p:txBody>
          <a:bodyPr wrap="none">
            <a:spAutoFit/>
          </a:bodyPr>
          <a:lstStyle/>
          <a:p>
            <a:r>
              <a:rPr lang="en-US" sz="2400" dirty="0">
                <a:solidFill>
                  <a:schemeClr val="tx2">
                    <a:lumMod val="60000"/>
                    <a:lumOff val="40000"/>
                  </a:schemeClr>
                </a:solidFill>
                <a:latin typeface="Arial" pitchFamily="34" charset="0"/>
              </a:rPr>
              <a:t>(The pretty face)</a:t>
            </a:r>
            <a:endParaRPr lang="en-US" sz="2400" dirty="0">
              <a:solidFill>
                <a:schemeClr val="tx2">
                  <a:lumMod val="60000"/>
                  <a:lumOff val="40000"/>
                </a:schemeClr>
              </a:solidFill>
            </a:endParaRPr>
          </a:p>
        </p:txBody>
      </p:sp>
      <p:sp>
        <p:nvSpPr>
          <p:cNvPr id="8" name="TextBox 7">
            <a:extLst>
              <a:ext uri="{FF2B5EF4-FFF2-40B4-BE49-F238E27FC236}">
                <a16:creationId xmlns:a16="http://schemas.microsoft.com/office/drawing/2014/main" id="{72447A21-8CF6-4E79-8BFF-DCD4CC268B19}"/>
              </a:ext>
            </a:extLst>
          </p:cNvPr>
          <p:cNvSpPr txBox="1"/>
          <p:nvPr/>
        </p:nvSpPr>
        <p:spPr>
          <a:xfrm>
            <a:off x="1600200" y="6096000"/>
            <a:ext cx="6528775"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marL="285750" indent="-285750">
              <a:buFont typeface="Arial" panose="020B0604020202020204" pitchFamily="34" charset="0"/>
              <a:buChar char="•"/>
            </a:pPr>
            <a:r>
              <a:rPr lang="en-US" dirty="0"/>
              <a:t>If you have both installed, you only need to interact with </a:t>
            </a:r>
            <a:r>
              <a:rPr lang="en-US" dirty="0" err="1"/>
              <a:t>Rstudio</a:t>
            </a:r>
            <a:endParaRPr lang="en-US" dirty="0"/>
          </a:p>
          <a:p>
            <a:pPr marL="285750" indent="-285750">
              <a:buFont typeface="Arial" panose="020B0604020202020204" pitchFamily="34" charset="0"/>
              <a:buChar char="•"/>
            </a:pPr>
            <a:r>
              <a:rPr lang="en-US" dirty="0"/>
              <a:t>Mostly, you do not need to touch R directly</a:t>
            </a:r>
          </a:p>
        </p:txBody>
      </p:sp>
    </p:spTree>
    <p:extLst>
      <p:ext uri="{BB962C8B-B14F-4D97-AF65-F5344CB8AC3E}">
        <p14:creationId xmlns:p14="http://schemas.microsoft.com/office/powerpoint/2010/main" val="328069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34200" y="1600200"/>
            <a:ext cx="2057400" cy="4870241"/>
          </a:xfrm>
          <a:prstGeom prst="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36" name="Picture 12" descr="C:\Users\David\AppData\Local\Microsoft\Windows\Temporary Internet Files\Content.IE5\EVTDPV3E\MC9003518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486" y="4644459"/>
            <a:ext cx="1066800" cy="889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3489"/>
            <a:ext cx="9144000" cy="1143000"/>
          </a:xfrm>
        </p:spPr>
        <p:txBody>
          <a:bodyPr>
            <a:normAutofit fontScale="90000"/>
          </a:bodyPr>
          <a:lstStyle/>
          <a:p>
            <a:r>
              <a:rPr lang="en-US" dirty="0"/>
              <a:t>The Information Architecture of an Organization</a:t>
            </a:r>
          </a:p>
        </p:txBody>
      </p:sp>
      <p:sp>
        <p:nvSpPr>
          <p:cNvPr id="4" name="Flowchart: Magnetic Disk 3"/>
          <p:cNvSpPr/>
          <p:nvPr/>
        </p:nvSpPr>
        <p:spPr>
          <a:xfrm>
            <a:off x="2438400" y="2209800"/>
            <a:ext cx="1676400" cy="1600200"/>
          </a:xfrm>
          <a:prstGeom prst="flowChartMagneticDisk">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Transactional Database</a:t>
            </a:r>
          </a:p>
        </p:txBody>
      </p:sp>
      <p:sp>
        <p:nvSpPr>
          <p:cNvPr id="5" name="Flowchart: Magnetic Disk 4"/>
          <p:cNvSpPr/>
          <p:nvPr/>
        </p:nvSpPr>
        <p:spPr>
          <a:xfrm>
            <a:off x="5334000" y="2209800"/>
            <a:ext cx="1600200" cy="1600200"/>
          </a:xfrm>
          <a:prstGeom prst="flowChartMagneticDisk">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Analytical Data Store</a:t>
            </a:r>
          </a:p>
        </p:txBody>
      </p:sp>
      <p:pic>
        <p:nvPicPr>
          <p:cNvPr id="1030" name="Picture 6" descr="C:\Users\David\AppData\Local\Microsoft\Windows\Temporary Internet Files\Content.IE5\POS3WVPR\MC9003912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612" y="5311062"/>
            <a:ext cx="994607" cy="106222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avid\AppData\Local\Microsoft\Windows\Temporary Internet Files\Content.IE5\J25W8IBM\MC90043983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532744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AppData\Local\Microsoft\Windows\Temporary Internet Files\Content.IE5\J25W8IBM\MC90038386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800600"/>
            <a:ext cx="837624" cy="8355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David\AppData\Local\Microsoft\Windows\Temporary Internet Files\Content.IE5\EVTDPV3E\MC9000300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0676" y="4950740"/>
            <a:ext cx="958017" cy="10697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David\AppData\Local\Microsoft\Windows\Temporary Internet Files\Content.IE5\J25W8IBM\MC90003004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5218360"/>
            <a:ext cx="958017" cy="1069776"/>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1219200" y="2965391"/>
            <a:ext cx="1163652" cy="1452785"/>
          </a:xfrm>
          <a:custGeom>
            <a:avLst/>
            <a:gdLst>
              <a:gd name="connsiteX0" fmla="*/ 17091 w 1298960"/>
              <a:gd name="connsiteY0" fmla="*/ 1452785 h 1452785"/>
              <a:gd name="connsiteX1" fmla="*/ 0 w 1298960"/>
              <a:gd name="connsiteY1" fmla="*/ 0 h 1452785"/>
              <a:gd name="connsiteX2" fmla="*/ 1298960 w 1298960"/>
              <a:gd name="connsiteY2" fmla="*/ 8545 h 1452785"/>
            </a:gdLst>
            <a:ahLst/>
            <a:cxnLst>
              <a:cxn ang="0">
                <a:pos x="connsiteX0" y="connsiteY0"/>
              </a:cxn>
              <a:cxn ang="0">
                <a:pos x="connsiteX1" y="connsiteY1"/>
              </a:cxn>
              <a:cxn ang="0">
                <a:pos x="connsiteX2" y="connsiteY2"/>
              </a:cxn>
            </a:cxnLst>
            <a:rect l="l" t="t" r="r" b="b"/>
            <a:pathLst>
              <a:path w="1298960" h="1452785">
                <a:moveTo>
                  <a:pt x="17091" y="1452785"/>
                </a:moveTo>
                <a:lnTo>
                  <a:pt x="0" y="0"/>
                </a:lnTo>
                <a:lnTo>
                  <a:pt x="1298960" y="8545"/>
                </a:lnTo>
              </a:path>
            </a:pathLst>
          </a:custGeom>
          <a:solidFill>
            <a:schemeClr val="bg1"/>
          </a:solid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7032728" y="2966815"/>
            <a:ext cx="1163652" cy="1452785"/>
          </a:xfrm>
          <a:custGeom>
            <a:avLst/>
            <a:gdLst>
              <a:gd name="connsiteX0" fmla="*/ 17091 w 1298960"/>
              <a:gd name="connsiteY0" fmla="*/ 1452785 h 1452785"/>
              <a:gd name="connsiteX1" fmla="*/ 0 w 1298960"/>
              <a:gd name="connsiteY1" fmla="*/ 0 h 1452785"/>
              <a:gd name="connsiteX2" fmla="*/ 1298960 w 1298960"/>
              <a:gd name="connsiteY2" fmla="*/ 8545 h 1452785"/>
            </a:gdLst>
            <a:ahLst/>
            <a:cxnLst>
              <a:cxn ang="0">
                <a:pos x="connsiteX0" y="connsiteY0"/>
              </a:cxn>
              <a:cxn ang="0">
                <a:pos x="connsiteX1" y="connsiteY1"/>
              </a:cxn>
              <a:cxn ang="0">
                <a:pos x="connsiteX2" y="connsiteY2"/>
              </a:cxn>
            </a:cxnLst>
            <a:rect l="l" t="t" r="r" b="b"/>
            <a:pathLst>
              <a:path w="1298960" h="1452785">
                <a:moveTo>
                  <a:pt x="17091" y="1452785"/>
                </a:moveTo>
                <a:lnTo>
                  <a:pt x="0" y="0"/>
                </a:lnTo>
                <a:lnTo>
                  <a:pt x="1298960" y="8545"/>
                </a:lnTo>
              </a:path>
            </a:pathLst>
          </a:custGeom>
          <a:noFill/>
          <a:ln w="571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191000" y="2965391"/>
            <a:ext cx="990600" cy="0"/>
          </a:xfrm>
          <a:prstGeom prst="straightConnector1">
            <a:avLst/>
          </a:prstGeom>
          <a:solidFill>
            <a:schemeClr val="bg1"/>
          </a:solid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2362200" y="3873709"/>
            <a:ext cx="1981200" cy="923330"/>
          </a:xfrm>
          <a:prstGeom prst="rect">
            <a:avLst/>
          </a:prstGeom>
          <a:noFill/>
        </p:spPr>
        <p:txBody>
          <a:bodyPr wrap="square" rtlCol="0">
            <a:spAutoFit/>
          </a:bodyPr>
          <a:lstStyle/>
          <a:p>
            <a:pPr algn="ctr"/>
            <a:r>
              <a:rPr lang="en-US" dirty="0"/>
              <a:t>Stores real-time transactional data</a:t>
            </a:r>
          </a:p>
        </p:txBody>
      </p:sp>
      <p:sp>
        <p:nvSpPr>
          <p:cNvPr id="26" name="TextBox 25"/>
          <p:cNvSpPr txBox="1"/>
          <p:nvPr/>
        </p:nvSpPr>
        <p:spPr>
          <a:xfrm>
            <a:off x="5029200" y="3879734"/>
            <a:ext cx="2003528" cy="923330"/>
          </a:xfrm>
          <a:prstGeom prst="rect">
            <a:avLst/>
          </a:prstGeom>
          <a:noFill/>
        </p:spPr>
        <p:txBody>
          <a:bodyPr wrap="square" rtlCol="0">
            <a:spAutoFit/>
          </a:bodyPr>
          <a:lstStyle/>
          <a:p>
            <a:pPr algn="ctr"/>
            <a:r>
              <a:rPr lang="en-US" dirty="0"/>
              <a:t>Stores historical transactional and summary data </a:t>
            </a:r>
          </a:p>
        </p:txBody>
      </p:sp>
      <p:sp>
        <p:nvSpPr>
          <p:cNvPr id="13" name="TextBox 12"/>
          <p:cNvSpPr txBox="1"/>
          <p:nvPr/>
        </p:nvSpPr>
        <p:spPr>
          <a:xfrm>
            <a:off x="1242701" y="2209800"/>
            <a:ext cx="990600" cy="646331"/>
          </a:xfrm>
          <a:prstGeom prst="rect">
            <a:avLst/>
          </a:prstGeom>
          <a:noFill/>
        </p:spPr>
        <p:txBody>
          <a:bodyPr wrap="square" rtlCol="0">
            <a:spAutoFit/>
          </a:bodyPr>
          <a:lstStyle/>
          <a:p>
            <a:pPr algn="ctr"/>
            <a:r>
              <a:rPr lang="en-US" dirty="0"/>
              <a:t>Data entry</a:t>
            </a:r>
          </a:p>
        </p:txBody>
      </p:sp>
      <p:sp>
        <p:nvSpPr>
          <p:cNvPr id="28" name="TextBox 27"/>
          <p:cNvSpPr txBox="1"/>
          <p:nvPr/>
        </p:nvSpPr>
        <p:spPr>
          <a:xfrm>
            <a:off x="4046714" y="2209800"/>
            <a:ext cx="1363486" cy="646331"/>
          </a:xfrm>
          <a:prstGeom prst="rect">
            <a:avLst/>
          </a:prstGeom>
          <a:noFill/>
        </p:spPr>
        <p:txBody>
          <a:bodyPr wrap="square" rtlCol="0">
            <a:spAutoFit/>
          </a:bodyPr>
          <a:lstStyle/>
          <a:p>
            <a:pPr algn="ctr"/>
            <a:r>
              <a:rPr lang="en-US" dirty="0"/>
              <a:t>Data extraction</a:t>
            </a:r>
          </a:p>
        </p:txBody>
      </p:sp>
      <p:sp>
        <p:nvSpPr>
          <p:cNvPr id="29" name="TextBox 28"/>
          <p:cNvSpPr txBox="1"/>
          <p:nvPr/>
        </p:nvSpPr>
        <p:spPr>
          <a:xfrm>
            <a:off x="6934200" y="2209800"/>
            <a:ext cx="1363486" cy="646331"/>
          </a:xfrm>
          <a:prstGeom prst="rect">
            <a:avLst/>
          </a:prstGeom>
          <a:noFill/>
        </p:spPr>
        <p:txBody>
          <a:bodyPr wrap="square" rtlCol="0">
            <a:spAutoFit/>
          </a:bodyPr>
          <a:lstStyle/>
          <a:p>
            <a:pPr algn="ctr"/>
            <a:r>
              <a:rPr lang="en-US" dirty="0"/>
              <a:t>Data analysis</a:t>
            </a:r>
          </a:p>
        </p:txBody>
      </p:sp>
      <p:sp>
        <p:nvSpPr>
          <p:cNvPr id="22" name="Rounded Rectangle 21"/>
          <p:cNvSpPr/>
          <p:nvPr/>
        </p:nvSpPr>
        <p:spPr>
          <a:xfrm>
            <a:off x="6844983" y="1219200"/>
            <a:ext cx="2235833" cy="762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Getting ready to go here…</a:t>
            </a:r>
          </a:p>
        </p:txBody>
      </p:sp>
    </p:spTree>
    <p:extLst>
      <p:ext uri="{BB962C8B-B14F-4D97-AF65-F5344CB8AC3E}">
        <p14:creationId xmlns:p14="http://schemas.microsoft.com/office/powerpoint/2010/main" val="3796990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Basics: Calculations</a:t>
            </a:r>
          </a:p>
        </p:txBody>
      </p:sp>
      <p:sp>
        <p:nvSpPr>
          <p:cNvPr id="4" name="Content Placeholder 2"/>
          <p:cNvSpPr>
            <a:spLocks noGrp="1"/>
          </p:cNvSpPr>
          <p:nvPr>
            <p:ph sz="half" idx="1"/>
          </p:nvPr>
        </p:nvSpPr>
        <p:spPr>
          <a:xfrm>
            <a:off x="1295400" y="1400221"/>
            <a:ext cx="2958156" cy="2674813"/>
          </a:xfrm>
        </p:spPr>
        <p:txBody>
          <a:bodyPr/>
          <a:lstStyle/>
          <a:p>
            <a:r>
              <a:rPr lang="en-US" dirty="0"/>
              <a:t>In its simplest form, R can be used as a calculator:</a:t>
            </a:r>
          </a:p>
        </p:txBody>
      </p:sp>
      <p:sp>
        <p:nvSpPr>
          <p:cNvPr id="19" name="Rounded Rectangle 18"/>
          <p:cNvSpPr/>
          <p:nvPr/>
        </p:nvSpPr>
        <p:spPr>
          <a:xfrm>
            <a:off x="2286000" y="5823290"/>
            <a:ext cx="5058084" cy="8867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Type commands into the </a:t>
            </a:r>
            <a:r>
              <a:rPr lang="en-US" sz="2400" b="1" dirty="0"/>
              <a:t>console</a:t>
            </a:r>
            <a:r>
              <a:rPr lang="en-US" sz="2400" dirty="0"/>
              <a:t> and it will give you an answer</a:t>
            </a:r>
          </a:p>
        </p:txBody>
      </p:sp>
      <p:pic>
        <p:nvPicPr>
          <p:cNvPr id="7" name="Picture 6"/>
          <p:cNvPicPr>
            <a:picLocks noChangeAspect="1"/>
          </p:cNvPicPr>
          <p:nvPr/>
        </p:nvPicPr>
        <p:blipFill>
          <a:blip r:embed="rId3"/>
          <a:stretch>
            <a:fillRect/>
          </a:stretch>
        </p:blipFill>
        <p:spPr>
          <a:xfrm>
            <a:off x="4572000" y="1371600"/>
            <a:ext cx="3181350" cy="4410075"/>
          </a:xfrm>
          <a:prstGeom prst="rect">
            <a:avLst/>
          </a:prstGeom>
        </p:spPr>
      </p:pic>
    </p:spTree>
    <p:extLst>
      <p:ext uri="{BB962C8B-B14F-4D97-AF65-F5344CB8AC3E}">
        <p14:creationId xmlns:p14="http://schemas.microsoft.com/office/powerpoint/2010/main" val="209646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Basics: Functions</a:t>
            </a:r>
          </a:p>
        </p:txBody>
      </p:sp>
      <p:pic>
        <p:nvPicPr>
          <p:cNvPr id="7" name="Picture 6"/>
          <p:cNvPicPr>
            <a:picLocks noChangeAspect="1"/>
          </p:cNvPicPr>
          <p:nvPr/>
        </p:nvPicPr>
        <p:blipFill>
          <a:blip r:embed="rId3"/>
          <a:stretch>
            <a:fillRect/>
          </a:stretch>
        </p:blipFill>
        <p:spPr>
          <a:xfrm>
            <a:off x="4572000" y="1371600"/>
            <a:ext cx="3181350" cy="4410075"/>
          </a:xfrm>
          <a:prstGeom prst="rect">
            <a:avLst/>
          </a:prstGeom>
        </p:spPr>
      </p:pic>
      <p:sp>
        <p:nvSpPr>
          <p:cNvPr id="6" name="TextBox 5"/>
          <p:cNvSpPr txBox="1"/>
          <p:nvPr/>
        </p:nvSpPr>
        <p:spPr>
          <a:xfrm>
            <a:off x="444137" y="2362200"/>
            <a:ext cx="3725780" cy="2185214"/>
          </a:xfrm>
          <a:prstGeom prst="rect">
            <a:avLst/>
          </a:prstGeom>
          <a:solidFill>
            <a:schemeClr val="accent6">
              <a:lumMod val="20000"/>
              <a:lumOff val="80000"/>
            </a:schemeClr>
          </a:solidFill>
        </p:spPr>
        <p:txBody>
          <a:bodyPr wrap="square" rtlCol="0">
            <a:spAutoFit/>
          </a:bodyPr>
          <a:lstStyle/>
          <a:p>
            <a:r>
              <a:rPr lang="en-US" sz="2000" dirty="0" err="1"/>
              <a:t>sqrt</a:t>
            </a:r>
            <a:r>
              <a:rPr lang="en-US" sz="2000" dirty="0"/>
              <a:t>(), log(), abs(), and </a:t>
            </a:r>
            <a:r>
              <a:rPr lang="en-US" sz="2000" dirty="0" err="1"/>
              <a:t>exp</a:t>
            </a:r>
            <a:r>
              <a:rPr lang="en-US" sz="2000" dirty="0"/>
              <a:t>() are </a:t>
            </a:r>
            <a:r>
              <a:rPr lang="en-US" sz="2400" b="1" dirty="0"/>
              <a:t>functions.</a:t>
            </a:r>
          </a:p>
          <a:p>
            <a:endParaRPr lang="en-US" sz="2000" b="1" dirty="0"/>
          </a:p>
          <a:p>
            <a:r>
              <a:rPr lang="en-US" sz="2000" dirty="0"/>
              <a:t>Functions accept </a:t>
            </a:r>
            <a:r>
              <a:rPr lang="en-US" sz="2400" b="1" dirty="0"/>
              <a:t>parameters </a:t>
            </a:r>
            <a:r>
              <a:rPr lang="en-US" sz="2400" dirty="0"/>
              <a:t>(in parentheses) </a:t>
            </a:r>
            <a:r>
              <a:rPr lang="en-US" sz="2000" dirty="0"/>
              <a:t>and return a </a:t>
            </a:r>
            <a:r>
              <a:rPr lang="en-US" sz="2400" b="1" dirty="0"/>
              <a:t>value</a:t>
            </a:r>
          </a:p>
        </p:txBody>
      </p:sp>
      <p:cxnSp>
        <p:nvCxnSpPr>
          <p:cNvPr id="8" name="Straight Arrow Connector 7"/>
          <p:cNvCxnSpPr/>
          <p:nvPr/>
        </p:nvCxnSpPr>
        <p:spPr>
          <a:xfrm flipV="1">
            <a:off x="3799458" y="2087505"/>
            <a:ext cx="696343" cy="2746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3124200"/>
            <a:ext cx="609601"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41315" y="3582621"/>
            <a:ext cx="609601"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41315" y="4041042"/>
            <a:ext cx="609601"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8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Basics: Variables</a:t>
            </a:r>
          </a:p>
        </p:txBody>
      </p:sp>
      <p:sp>
        <p:nvSpPr>
          <p:cNvPr id="5" name="Content Placeholder 4"/>
          <p:cNvSpPr txBox="1">
            <a:spLocks/>
          </p:cNvSpPr>
          <p:nvPr/>
        </p:nvSpPr>
        <p:spPr>
          <a:xfrm>
            <a:off x="4648200" y="1600200"/>
            <a:ext cx="4754880" cy="4023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7" name="Picture 6"/>
          <p:cNvPicPr>
            <a:picLocks noChangeAspect="1"/>
          </p:cNvPicPr>
          <p:nvPr/>
        </p:nvPicPr>
        <p:blipFill>
          <a:blip r:embed="rId3"/>
          <a:stretch>
            <a:fillRect/>
          </a:stretch>
        </p:blipFill>
        <p:spPr>
          <a:xfrm>
            <a:off x="4309715" y="2066070"/>
            <a:ext cx="2727900" cy="2626113"/>
          </a:xfrm>
          <a:prstGeom prst="rect">
            <a:avLst/>
          </a:prstGeom>
        </p:spPr>
      </p:pic>
      <p:cxnSp>
        <p:nvCxnSpPr>
          <p:cNvPr id="8" name="Straight Arrow Connector 7"/>
          <p:cNvCxnSpPr/>
          <p:nvPr/>
        </p:nvCxnSpPr>
        <p:spPr>
          <a:xfrm flipH="1" flipV="1">
            <a:off x="5673665" y="4043208"/>
            <a:ext cx="704354" cy="160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49346" y="2066070"/>
            <a:ext cx="928673" cy="1020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62600" y="2066070"/>
            <a:ext cx="815419" cy="415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38038" y="1650571"/>
            <a:ext cx="1891986" cy="830997"/>
          </a:xfrm>
          <a:prstGeom prst="rect">
            <a:avLst/>
          </a:prstGeom>
          <a:noFill/>
        </p:spPr>
        <p:txBody>
          <a:bodyPr wrap="square" rtlCol="0">
            <a:spAutoFit/>
          </a:bodyPr>
          <a:lstStyle/>
          <a:p>
            <a:r>
              <a:rPr lang="en-US" sz="2800" dirty="0">
                <a:solidFill>
                  <a:schemeClr val="accent1"/>
                </a:solidFill>
              </a:rPr>
              <a:t>&lt;-</a:t>
            </a:r>
            <a:r>
              <a:rPr lang="en-US" sz="2000" dirty="0"/>
              <a:t> and </a:t>
            </a:r>
            <a:r>
              <a:rPr lang="en-US" sz="2800" dirty="0">
                <a:solidFill>
                  <a:schemeClr val="accent1"/>
                </a:solidFill>
              </a:rPr>
              <a:t>=</a:t>
            </a:r>
            <a:r>
              <a:rPr lang="en-US" sz="2000" dirty="0"/>
              <a:t> do the same</a:t>
            </a:r>
            <a:r>
              <a:rPr lang="en-US" sz="1600" dirty="0"/>
              <a:t> </a:t>
            </a:r>
            <a:r>
              <a:rPr lang="en-US" sz="2000" dirty="0"/>
              <a:t>thing</a:t>
            </a:r>
          </a:p>
        </p:txBody>
      </p:sp>
      <p:sp>
        <p:nvSpPr>
          <p:cNvPr id="12" name="TextBox 11"/>
          <p:cNvSpPr txBox="1"/>
          <p:nvPr/>
        </p:nvSpPr>
        <p:spPr>
          <a:xfrm>
            <a:off x="6420675" y="3606602"/>
            <a:ext cx="1891986" cy="1015663"/>
          </a:xfrm>
          <a:prstGeom prst="rect">
            <a:avLst/>
          </a:prstGeom>
          <a:noFill/>
        </p:spPr>
        <p:txBody>
          <a:bodyPr wrap="square" rtlCol="0">
            <a:spAutoFit/>
          </a:bodyPr>
          <a:lstStyle/>
          <a:p>
            <a:r>
              <a:rPr lang="en-US" sz="2000" dirty="0" err="1"/>
              <a:t>rm</a:t>
            </a:r>
            <a:r>
              <a:rPr lang="en-US" sz="2000" dirty="0"/>
              <a:t>() removes the variable from memory</a:t>
            </a:r>
          </a:p>
        </p:txBody>
      </p:sp>
      <p:sp>
        <p:nvSpPr>
          <p:cNvPr id="13" name="Rounded Rectangle 12"/>
          <p:cNvSpPr/>
          <p:nvPr/>
        </p:nvSpPr>
        <p:spPr>
          <a:xfrm>
            <a:off x="4455370" y="5101079"/>
            <a:ext cx="3965336" cy="8867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x, y, and z are </a:t>
            </a:r>
            <a:r>
              <a:rPr lang="en-US" sz="2400" b="1" dirty="0"/>
              <a:t>variables</a:t>
            </a:r>
            <a:r>
              <a:rPr lang="en-US" sz="2400" dirty="0"/>
              <a:t> that can be manipulated</a:t>
            </a:r>
          </a:p>
        </p:txBody>
      </p:sp>
      <p:sp>
        <p:nvSpPr>
          <p:cNvPr id="3" name="Content Placeholder 2"/>
          <p:cNvSpPr>
            <a:spLocks noGrp="1"/>
          </p:cNvSpPr>
          <p:nvPr>
            <p:ph idx="1"/>
          </p:nvPr>
        </p:nvSpPr>
        <p:spPr>
          <a:xfrm>
            <a:off x="295133" y="1661737"/>
            <a:ext cx="3880590" cy="4905391"/>
          </a:xfrm>
        </p:spPr>
        <p:txBody>
          <a:bodyPr>
            <a:normAutofit fontScale="85000" lnSpcReduction="20000"/>
          </a:bodyPr>
          <a:lstStyle/>
          <a:p>
            <a:pPr marL="457200" lvl="1" indent="-342900">
              <a:lnSpc>
                <a:spcPct val="95000"/>
              </a:lnSpc>
              <a:spcBef>
                <a:spcPct val="0"/>
              </a:spcBef>
              <a:buClr>
                <a:srgbClr val="000000"/>
              </a:buClr>
              <a:buFontTx/>
              <a:buChar char="•"/>
            </a:pPr>
            <a:r>
              <a:rPr lang="en-US" dirty="0">
                <a:solidFill>
                  <a:srgbClr val="000000"/>
                </a:solidFill>
              </a:rPr>
              <a:t>Variables are named containers for data</a:t>
            </a:r>
          </a:p>
          <a:p>
            <a:pPr marL="457200" lvl="1" indent="-342900">
              <a:lnSpc>
                <a:spcPct val="95000"/>
              </a:lnSpc>
              <a:spcBef>
                <a:spcPct val="0"/>
              </a:spcBef>
              <a:buClr>
                <a:srgbClr val="000000"/>
              </a:buClr>
              <a:buFontTx/>
              <a:buChar char="•"/>
            </a:pPr>
            <a:endParaRPr lang="en-US" dirty="0"/>
          </a:p>
          <a:p>
            <a:pPr marL="457200" lvl="1" indent="-342900">
              <a:lnSpc>
                <a:spcPct val="95000"/>
              </a:lnSpc>
              <a:spcBef>
                <a:spcPct val="0"/>
              </a:spcBef>
              <a:buClr>
                <a:srgbClr val="000000"/>
              </a:buClr>
              <a:buFontTx/>
              <a:buChar char="•"/>
            </a:pPr>
            <a:r>
              <a:rPr lang="en-US" dirty="0"/>
              <a:t>The assignment operator in R is:  </a:t>
            </a:r>
          </a:p>
          <a:p>
            <a:pPr marL="114300" lvl="1" indent="0">
              <a:lnSpc>
                <a:spcPct val="95000"/>
              </a:lnSpc>
              <a:spcBef>
                <a:spcPct val="0"/>
              </a:spcBef>
              <a:buClr>
                <a:srgbClr val="000000"/>
              </a:buClr>
              <a:buNone/>
            </a:pPr>
            <a:r>
              <a:rPr lang="en-US" dirty="0">
                <a:solidFill>
                  <a:srgbClr val="0000FF"/>
                </a:solidFill>
                <a:latin typeface="Courier New" panose="02070309020205020404" pitchFamily="49" charset="0"/>
                <a:cs typeface="Courier New" panose="02070309020205020404" pitchFamily="49" charset="0"/>
              </a:rPr>
              <a:t>	</a:t>
            </a:r>
            <a:r>
              <a:rPr lang="en-US" dirty="0">
                <a:solidFill>
                  <a:srgbClr val="0000FF"/>
                </a:solidFill>
                <a:latin typeface="Lucida Console" panose="020B0609040504020204" pitchFamily="49" charset="0"/>
                <a:cs typeface="Courier New" panose="02070309020205020404" pitchFamily="49" charset="0"/>
              </a:rPr>
              <a:t>&lt;-</a:t>
            </a:r>
            <a:r>
              <a:rPr lang="en-US" dirty="0"/>
              <a:t> or </a:t>
            </a:r>
            <a:r>
              <a:rPr lang="en-US" dirty="0">
                <a:solidFill>
                  <a:srgbClr val="0000FF"/>
                </a:solidFill>
                <a:latin typeface="Lucida Console" panose="020B0609040504020204" pitchFamily="49" charset="0"/>
                <a:cs typeface="Courier New" panose="02070309020205020404" pitchFamily="49" charset="0"/>
              </a:rPr>
              <a:t>=</a:t>
            </a:r>
          </a:p>
          <a:p>
            <a:pPr marL="114300" lvl="1" indent="0">
              <a:lnSpc>
                <a:spcPct val="95000"/>
              </a:lnSpc>
              <a:spcBef>
                <a:spcPct val="0"/>
              </a:spcBef>
              <a:buClr>
                <a:srgbClr val="000000"/>
              </a:buClr>
              <a:buNone/>
            </a:pPr>
            <a:endParaRPr lang="en-US" dirty="0">
              <a:solidFill>
                <a:srgbClr val="0000FF"/>
              </a:solidFill>
              <a:latin typeface="Courier New" panose="02070309020205020404" pitchFamily="49" charset="0"/>
              <a:cs typeface="Courier New" panose="02070309020205020404" pitchFamily="49" charset="0"/>
            </a:endParaRPr>
          </a:p>
          <a:p>
            <a:pPr marL="457200" lvl="1" indent="-342900">
              <a:lnSpc>
                <a:spcPct val="95000"/>
              </a:lnSpc>
              <a:spcBef>
                <a:spcPct val="0"/>
              </a:spcBef>
              <a:buClr>
                <a:srgbClr val="000000"/>
              </a:buClr>
              <a:buFontTx/>
              <a:buChar char="•"/>
            </a:pPr>
            <a:r>
              <a:rPr lang="en-US" dirty="0">
                <a:solidFill>
                  <a:srgbClr val="000000"/>
                </a:solidFill>
              </a:rPr>
              <a:t>Variable names can start with a letter or digits.  </a:t>
            </a:r>
          </a:p>
          <a:p>
            <a:pPr marL="857250" lvl="2" indent="-342900">
              <a:lnSpc>
                <a:spcPct val="95000"/>
              </a:lnSpc>
              <a:spcBef>
                <a:spcPct val="0"/>
              </a:spcBef>
              <a:buClr>
                <a:srgbClr val="000000"/>
              </a:buClr>
              <a:buFontTx/>
              <a:buChar char="•"/>
            </a:pPr>
            <a:r>
              <a:rPr lang="en-US" dirty="0">
                <a:solidFill>
                  <a:srgbClr val="000000"/>
                </a:solidFill>
              </a:rPr>
              <a:t>Just not a number by itself. </a:t>
            </a:r>
          </a:p>
          <a:p>
            <a:pPr marL="857250" lvl="2" indent="-342900">
              <a:lnSpc>
                <a:spcPct val="95000"/>
              </a:lnSpc>
              <a:spcBef>
                <a:spcPct val="0"/>
              </a:spcBef>
              <a:buClr>
                <a:srgbClr val="000000"/>
              </a:buClr>
              <a:buFontTx/>
              <a:buChar char="•"/>
            </a:pPr>
            <a:r>
              <a:rPr lang="en-US" dirty="0">
                <a:solidFill>
                  <a:srgbClr val="000000"/>
                </a:solidFill>
              </a:rPr>
              <a:t>Examples:  </a:t>
            </a:r>
            <a:r>
              <a:rPr lang="en-US" dirty="0">
                <a:solidFill>
                  <a:srgbClr val="0000FF"/>
                </a:solidFill>
                <a:latin typeface="Lucida Console" panose="020B0609040504020204" pitchFamily="49" charset="0"/>
                <a:cs typeface="Courier New" panose="02070309020205020404" pitchFamily="49" charset="0"/>
              </a:rPr>
              <a:t>result</a:t>
            </a:r>
            <a:r>
              <a:rPr lang="en-US" dirty="0">
                <a:solidFill>
                  <a:srgbClr val="000000"/>
                </a:solidFill>
              </a:rPr>
              <a:t>, </a:t>
            </a:r>
            <a:r>
              <a:rPr lang="en-US" dirty="0">
                <a:solidFill>
                  <a:srgbClr val="0000FF"/>
                </a:solidFill>
                <a:latin typeface="Lucida Console" panose="020B0609040504020204" pitchFamily="49" charset="0"/>
              </a:rPr>
              <a:t>x1</a:t>
            </a:r>
            <a:r>
              <a:rPr lang="en-US" dirty="0">
                <a:solidFill>
                  <a:srgbClr val="000000"/>
                </a:solidFill>
              </a:rPr>
              <a:t>, </a:t>
            </a:r>
            <a:r>
              <a:rPr lang="en-US" dirty="0">
                <a:solidFill>
                  <a:srgbClr val="0000FF"/>
                </a:solidFill>
                <a:latin typeface="Lucida Console" panose="020B0609040504020204" pitchFamily="49" charset="0"/>
                <a:cs typeface="Courier New" panose="02070309020205020404" pitchFamily="49" charset="0"/>
              </a:rPr>
              <a:t>2b</a:t>
            </a:r>
            <a:r>
              <a:rPr lang="en-US" dirty="0">
                <a:solidFill>
                  <a:srgbClr val="000000"/>
                </a:solidFill>
              </a:rPr>
              <a:t> (not 2)</a:t>
            </a:r>
          </a:p>
          <a:p>
            <a:pPr marL="457200" lvl="1" indent="-342900">
              <a:lnSpc>
                <a:spcPct val="95000"/>
              </a:lnSpc>
              <a:spcBef>
                <a:spcPct val="0"/>
              </a:spcBef>
              <a:buClr>
                <a:srgbClr val="000000"/>
              </a:buClr>
              <a:buFontTx/>
              <a:buChar char="•"/>
            </a:pPr>
            <a:endParaRPr lang="en-US" dirty="0"/>
          </a:p>
          <a:p>
            <a:pPr marL="457200" lvl="1" indent="-342900">
              <a:lnSpc>
                <a:spcPct val="95000"/>
              </a:lnSpc>
              <a:spcBef>
                <a:spcPct val="0"/>
              </a:spcBef>
              <a:buClr>
                <a:srgbClr val="000000"/>
              </a:buClr>
              <a:buFontTx/>
              <a:buChar char="•"/>
            </a:pPr>
            <a:r>
              <a:rPr lang="en-US" dirty="0"/>
              <a:t>R is case-sensitive (i.e.  </a:t>
            </a:r>
            <a:r>
              <a:rPr lang="en-US" dirty="0">
                <a:solidFill>
                  <a:srgbClr val="0000FF"/>
                </a:solidFill>
                <a:latin typeface="Lucida Console" panose="020B0609040504020204" pitchFamily="49" charset="0"/>
                <a:cs typeface="Courier New" panose="02070309020205020404" pitchFamily="49" charset="0"/>
              </a:rPr>
              <a:t>Result</a:t>
            </a:r>
            <a:r>
              <a:rPr lang="en-US" dirty="0"/>
              <a:t> is a different variable than </a:t>
            </a:r>
            <a:r>
              <a:rPr lang="en-US" dirty="0">
                <a:solidFill>
                  <a:srgbClr val="0000FF"/>
                </a:solidFill>
                <a:latin typeface="Lucida Console" panose="020B0609040504020204" pitchFamily="49" charset="0"/>
                <a:cs typeface="Courier New" panose="02070309020205020404" pitchFamily="49" charset="0"/>
              </a:rPr>
              <a:t>result</a:t>
            </a:r>
            <a:r>
              <a:rPr lang="en-US" dirty="0"/>
              <a:t>)</a:t>
            </a:r>
          </a:p>
          <a:p>
            <a:pPr marL="857250" lvl="2" indent="-342900">
              <a:lnSpc>
                <a:spcPct val="95000"/>
              </a:lnSpc>
              <a:spcBef>
                <a:spcPct val="0"/>
              </a:spcBef>
              <a:buClr>
                <a:srgbClr val="000000"/>
              </a:buClr>
              <a:buFontTx/>
              <a:buChar char="•"/>
            </a:pPr>
            <a:endParaRPr lang="en-US" dirty="0">
              <a:solidFill>
                <a:srgbClr val="000000"/>
              </a:solidFill>
            </a:endParaRPr>
          </a:p>
          <a:p>
            <a:pPr marL="114300" lvl="1" indent="0">
              <a:lnSpc>
                <a:spcPct val="95000"/>
              </a:lnSpc>
              <a:spcBef>
                <a:spcPct val="0"/>
              </a:spcBef>
              <a:buClr>
                <a:srgbClr val="000000"/>
              </a:buClr>
              <a:buNone/>
            </a:pPr>
            <a:endParaRPr lang="en-US" dirty="0"/>
          </a:p>
          <a:p>
            <a:pPr marL="457200" lvl="1" indent="-342900">
              <a:lnSpc>
                <a:spcPct val="95000"/>
              </a:lnSpc>
              <a:spcBef>
                <a:spcPct val="0"/>
              </a:spcBef>
              <a:buClr>
                <a:srgbClr val="000000"/>
              </a:buClr>
              <a:buFontTx/>
              <a:buChar char="•"/>
            </a:pPr>
            <a:endParaRPr lang="en-US" dirty="0">
              <a:solidFill>
                <a:srgbClr val="000000"/>
              </a:solidFill>
              <a:latin typeface="Arial" pitchFamily="34" charset="0"/>
            </a:endParaRPr>
          </a:p>
          <a:p>
            <a:pPr marL="114300" lvl="1" indent="0">
              <a:lnSpc>
                <a:spcPct val="95000"/>
              </a:lnSpc>
              <a:spcBef>
                <a:spcPct val="0"/>
              </a:spcBef>
              <a:buClr>
                <a:srgbClr val="000000"/>
              </a:buClr>
              <a:buNone/>
            </a:pPr>
            <a:endParaRPr lang="en-US" dirty="0">
              <a:solidFill>
                <a:srgbClr val="000000"/>
              </a:solidFill>
              <a:latin typeface="Arial" pitchFamily="34" charset="0"/>
            </a:endParaRPr>
          </a:p>
          <a:p>
            <a:endParaRPr lang="en-US" dirty="0"/>
          </a:p>
        </p:txBody>
      </p:sp>
    </p:spTree>
    <p:extLst>
      <p:ext uri="{BB962C8B-B14F-4D97-AF65-F5344CB8AC3E}">
        <p14:creationId xmlns:p14="http://schemas.microsoft.com/office/powerpoint/2010/main" val="74122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Data Types</a:t>
            </a:r>
          </a:p>
        </p:txBody>
      </p:sp>
      <p:graphicFrame>
        <p:nvGraphicFramePr>
          <p:cNvPr id="4" name="Content Placeholder 3"/>
          <p:cNvGraphicFramePr>
            <a:graphicFrameLocks noGrp="1"/>
          </p:cNvGraphicFramePr>
          <p:nvPr>
            <p:ph idx="1"/>
          </p:nvPr>
        </p:nvGraphicFramePr>
        <p:xfrm>
          <a:off x="1143000" y="1905000"/>
          <a:ext cx="7353300" cy="3276600"/>
        </p:xfrm>
        <a:graphic>
          <a:graphicData uri="http://schemas.openxmlformats.org/drawingml/2006/table">
            <a:tbl>
              <a:tblPr firstRow="1" firstCol="1" bandRow="1">
                <a:tableStyleId>{B301B821-A1FF-4177-AEE7-76D212191A09}</a:tableStyleId>
              </a:tblPr>
              <a:tblGrid>
                <a:gridCol w="2375344">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2679256">
                  <a:extLst>
                    <a:ext uri="{9D8B030D-6E8A-4147-A177-3AD203B41FA5}">
                      <a16:colId xmlns:a16="http://schemas.microsoft.com/office/drawing/2014/main" val="20002"/>
                    </a:ext>
                  </a:extLst>
                </a:gridCol>
              </a:tblGrid>
              <a:tr h="533400">
                <a:tc>
                  <a:txBody>
                    <a:bodyPr/>
                    <a:lstStyle/>
                    <a:p>
                      <a:pPr marL="0" marR="0" algn="ctr">
                        <a:spcBef>
                          <a:spcPts val="0"/>
                        </a:spcBef>
                        <a:spcAft>
                          <a:spcPts val="0"/>
                        </a:spcAft>
                      </a:pPr>
                      <a:r>
                        <a:rPr lang="en-US" sz="2400" dirty="0">
                          <a:effectLst/>
                        </a:rPr>
                        <a:t>Type</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2400" dirty="0">
                          <a:effectLst/>
                        </a:rPr>
                        <a:t>Range</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2400" dirty="0">
                          <a:effectLst/>
                        </a:rPr>
                        <a:t>Assign a Value</a:t>
                      </a:r>
                      <a:endParaRPr lang="en-US" sz="36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914400">
                <a:tc>
                  <a:txBody>
                    <a:bodyPr/>
                    <a:lstStyle/>
                    <a:p>
                      <a:pPr marL="0" marR="0" algn="ctr">
                        <a:spcBef>
                          <a:spcPts val="0"/>
                        </a:spcBef>
                        <a:spcAft>
                          <a:spcPts val="0"/>
                        </a:spcAft>
                      </a:pPr>
                      <a:r>
                        <a:rPr lang="en-US" sz="2400" dirty="0">
                          <a:effectLst/>
                        </a:rPr>
                        <a:t>Numeric</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2400" dirty="0">
                          <a:effectLst/>
                        </a:rPr>
                        <a:t>Numbers</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2000" dirty="0">
                          <a:solidFill>
                            <a:srgbClr val="0000FF"/>
                          </a:solidFill>
                          <a:effectLst/>
                          <a:latin typeface="Lucida Console" panose="020B0609040504020204" pitchFamily="49" charset="0"/>
                          <a:cs typeface="Courier New" panose="02070309020205020404" pitchFamily="49" charset="0"/>
                        </a:rPr>
                        <a:t>X &lt;-1</a:t>
                      </a:r>
                    </a:p>
                    <a:p>
                      <a:pPr marL="0" marR="0" algn="ctr">
                        <a:spcBef>
                          <a:spcPts val="0"/>
                        </a:spcBef>
                        <a:spcAft>
                          <a:spcPts val="0"/>
                        </a:spcAft>
                      </a:pPr>
                      <a:r>
                        <a:rPr lang="en-US" sz="2000" dirty="0">
                          <a:solidFill>
                            <a:srgbClr val="0000FF"/>
                          </a:solidFill>
                          <a:effectLst/>
                          <a:latin typeface="Lucida Console" panose="020B0609040504020204" pitchFamily="49" charset="0"/>
                          <a:ea typeface="宋体" panose="02010600030101010101" pitchFamily="2" charset="-122"/>
                          <a:cs typeface="Courier New" panose="02070309020205020404" pitchFamily="49" charset="0"/>
                        </a:rPr>
                        <a:t>Y </a:t>
                      </a:r>
                      <a:r>
                        <a:rPr lang="en-US" sz="2000" dirty="0">
                          <a:solidFill>
                            <a:srgbClr val="0000FF"/>
                          </a:solidFill>
                          <a:effectLst/>
                          <a:latin typeface="Lucida Console" panose="020B0609040504020204" pitchFamily="49" charset="0"/>
                          <a:cs typeface="Courier New" panose="02070309020205020404" pitchFamily="49" charset="0"/>
                        </a:rPr>
                        <a:t>&lt;- </a:t>
                      </a:r>
                      <a:r>
                        <a:rPr lang="en-US" sz="2000" dirty="0">
                          <a:solidFill>
                            <a:srgbClr val="0000FF"/>
                          </a:solidFill>
                          <a:effectLst/>
                          <a:latin typeface="Lucida Console" panose="020B0609040504020204" pitchFamily="49" charset="0"/>
                          <a:ea typeface="宋体" panose="02010600030101010101" pitchFamily="2" charset="-122"/>
                          <a:cs typeface="Courier New" panose="02070309020205020404" pitchFamily="49" charset="0"/>
                        </a:rPr>
                        <a:t>-2.5</a:t>
                      </a:r>
                      <a:endParaRPr lang="en-US" sz="3200" dirty="0">
                        <a:solidFill>
                          <a:srgbClr val="0000FF"/>
                        </a:solidFill>
                        <a:effectLst/>
                        <a:latin typeface="Lucida Console" panose="020B0609040504020204" pitchFamily="49" charset="0"/>
                        <a:ea typeface="宋体" panose="02010600030101010101" pitchFamily="2" charset="-122"/>
                        <a:cs typeface="Courier New" panose="02070309020205020404" pitchFamily="49" charset="0"/>
                      </a:endParaRPr>
                    </a:p>
                  </a:txBody>
                  <a:tcPr marL="68580" marR="68580" marT="0" marB="0" anchor="ctr"/>
                </a:tc>
                <a:extLst>
                  <a:ext uri="{0D108BD9-81ED-4DB2-BD59-A6C34878D82A}">
                    <a16:rowId xmlns:a16="http://schemas.microsoft.com/office/drawing/2014/main" val="10001"/>
                  </a:ext>
                </a:extLst>
              </a:tr>
              <a:tr h="914400">
                <a:tc>
                  <a:txBody>
                    <a:bodyPr/>
                    <a:lstStyle/>
                    <a:p>
                      <a:pPr marL="0" marR="0" algn="ctr">
                        <a:spcBef>
                          <a:spcPts val="0"/>
                        </a:spcBef>
                        <a:spcAft>
                          <a:spcPts val="0"/>
                        </a:spcAft>
                      </a:pPr>
                      <a:r>
                        <a:rPr lang="en-US" sz="2400" dirty="0">
                          <a:effectLst/>
                        </a:rPr>
                        <a:t>Character</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2400" dirty="0">
                          <a:effectLst/>
                        </a:rPr>
                        <a:t>Text strings</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FF"/>
                          </a:solidFill>
                          <a:effectLst/>
                          <a:latin typeface="Lucida Console" panose="020B0609040504020204" pitchFamily="49" charset="0"/>
                          <a:cs typeface="Courier New" panose="02070309020205020404" pitchFamily="49" charset="0"/>
                        </a:rPr>
                        <a:t>name&lt;-"Mark"</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FF"/>
                          </a:solidFill>
                          <a:effectLst/>
                          <a:latin typeface="Lucida Console" panose="020B0609040504020204" pitchFamily="49" charset="0"/>
                          <a:ea typeface="+mn-ea"/>
                          <a:cs typeface="Courier New" panose="02070309020205020404" pitchFamily="49" charset="0"/>
                        </a:rPr>
                        <a:t>color</a:t>
                      </a:r>
                      <a:r>
                        <a:rPr lang="en-US" sz="2000" dirty="0">
                          <a:solidFill>
                            <a:srgbClr val="0000FF"/>
                          </a:solidFill>
                          <a:effectLst/>
                          <a:latin typeface="Lucida Console" panose="020B0609040504020204" pitchFamily="49" charset="0"/>
                          <a:cs typeface="Courier New" panose="02070309020205020404" pitchFamily="49" charset="0"/>
                        </a:rPr>
                        <a:t>&lt;-"</a:t>
                      </a:r>
                      <a:r>
                        <a:rPr lang="en-US" sz="2000" kern="1200" dirty="0">
                          <a:solidFill>
                            <a:srgbClr val="0000FF"/>
                          </a:solidFill>
                          <a:effectLst/>
                          <a:latin typeface="Lucida Console" panose="020B0609040504020204" pitchFamily="49" charset="0"/>
                          <a:ea typeface="+mn-ea"/>
                          <a:cs typeface="Courier New" panose="02070309020205020404" pitchFamily="49" charset="0"/>
                        </a:rPr>
                        <a:t>red"</a:t>
                      </a:r>
                    </a:p>
                  </a:txBody>
                  <a:tcPr marL="68580" marR="68580" marT="0" marB="0" anchor="ctr"/>
                </a:tc>
                <a:extLst>
                  <a:ext uri="{0D108BD9-81ED-4DB2-BD59-A6C34878D82A}">
                    <a16:rowId xmlns:a16="http://schemas.microsoft.com/office/drawing/2014/main" val="10002"/>
                  </a:ext>
                </a:extLst>
              </a:tr>
              <a:tr h="914400">
                <a:tc>
                  <a:txBody>
                    <a:bodyPr/>
                    <a:lstStyle/>
                    <a:p>
                      <a:pPr marL="0" marR="0" algn="ctr">
                        <a:spcBef>
                          <a:spcPts val="0"/>
                        </a:spcBef>
                        <a:spcAft>
                          <a:spcPts val="0"/>
                        </a:spcAft>
                      </a:pPr>
                      <a:r>
                        <a:rPr lang="en-US" sz="2400" dirty="0">
                          <a:effectLst/>
                        </a:rPr>
                        <a:t>Logical (Boolean)</a:t>
                      </a:r>
                      <a:endParaRPr lang="en-US" sz="3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2400" dirty="0">
                          <a:effectLst/>
                        </a:rPr>
                        <a:t>TRUE or FALSE</a:t>
                      </a:r>
                    </a:p>
                  </a:txBody>
                  <a:tcPr marL="68580" marR="68580" marT="0" marB="0" anchor="ctr"/>
                </a:tc>
                <a:tc>
                  <a:txBody>
                    <a:bodyPr/>
                    <a:lstStyle/>
                    <a:p>
                      <a:pPr marL="0" marR="0" algn="ctr">
                        <a:spcBef>
                          <a:spcPts val="0"/>
                        </a:spcBef>
                        <a:spcAft>
                          <a:spcPts val="0"/>
                        </a:spcAft>
                      </a:pPr>
                      <a:r>
                        <a:rPr lang="en-US" sz="2000" dirty="0">
                          <a:solidFill>
                            <a:srgbClr val="0000FF"/>
                          </a:solidFill>
                          <a:effectLst/>
                          <a:latin typeface="Lucida Console" panose="020B0609040504020204" pitchFamily="49" charset="0"/>
                          <a:cs typeface="Courier New" panose="02070309020205020404" pitchFamily="49" charset="0"/>
                        </a:rPr>
                        <a:t>female&lt;-TRUE</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438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DC14-8E14-4549-B933-A0B2C47E771F}"/>
              </a:ext>
            </a:extLst>
          </p:cNvPr>
          <p:cNvSpPr>
            <a:spLocks noGrp="1"/>
          </p:cNvSpPr>
          <p:nvPr>
            <p:ph type="title"/>
          </p:nvPr>
        </p:nvSpPr>
        <p:spPr/>
        <p:txBody>
          <a:bodyPr/>
          <a:lstStyle/>
          <a:p>
            <a:r>
              <a:rPr lang="en-US" dirty="0"/>
              <a:t>Advanced Data Types</a:t>
            </a:r>
          </a:p>
        </p:txBody>
      </p:sp>
      <p:sp>
        <p:nvSpPr>
          <p:cNvPr id="3" name="Content Placeholder 2">
            <a:extLst>
              <a:ext uri="{FF2B5EF4-FFF2-40B4-BE49-F238E27FC236}">
                <a16:creationId xmlns:a16="http://schemas.microsoft.com/office/drawing/2014/main" id="{9191CA22-00B8-486E-A5CB-A8D9E49358EB}"/>
              </a:ext>
            </a:extLst>
          </p:cNvPr>
          <p:cNvSpPr>
            <a:spLocks noGrp="1"/>
          </p:cNvSpPr>
          <p:nvPr>
            <p:ph idx="1"/>
          </p:nvPr>
        </p:nvSpPr>
        <p:spPr>
          <a:xfrm>
            <a:off x="457200" y="1600200"/>
            <a:ext cx="8229600" cy="4525963"/>
          </a:xfrm>
        </p:spPr>
        <p:txBody>
          <a:bodyPr/>
          <a:lstStyle/>
          <a:p>
            <a:r>
              <a:rPr lang="en-US" dirty="0"/>
              <a:t>Vectors</a:t>
            </a:r>
          </a:p>
          <a:p>
            <a:endParaRPr lang="en-US" dirty="0"/>
          </a:p>
          <a:p>
            <a:endParaRPr lang="en-US" dirty="0"/>
          </a:p>
          <a:p>
            <a:r>
              <a:rPr lang="en-US" dirty="0"/>
              <a:t>Data frames</a:t>
            </a:r>
          </a:p>
          <a:p>
            <a:endParaRPr lang="en-US" dirty="0"/>
          </a:p>
        </p:txBody>
      </p:sp>
    </p:spTree>
    <p:extLst>
      <p:ext uri="{BB962C8B-B14F-4D97-AF65-F5344CB8AC3E}">
        <p14:creationId xmlns:p14="http://schemas.microsoft.com/office/powerpoint/2010/main" val="50517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 of Values</a:t>
            </a:r>
          </a:p>
        </p:txBody>
      </p:sp>
      <p:sp>
        <p:nvSpPr>
          <p:cNvPr id="4" name="Content Placeholder 4"/>
          <p:cNvSpPr txBox="1">
            <a:spLocks/>
          </p:cNvSpPr>
          <p:nvPr/>
        </p:nvSpPr>
        <p:spPr>
          <a:xfrm>
            <a:off x="457200" y="1219200"/>
            <a:ext cx="84582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 vector is a sequence of data elements of the same basic type. </a:t>
            </a:r>
          </a:p>
        </p:txBody>
      </p:sp>
      <p:sp>
        <p:nvSpPr>
          <p:cNvPr id="6" name="TextBox 5"/>
          <p:cNvSpPr txBox="1"/>
          <p:nvPr/>
        </p:nvSpPr>
        <p:spPr>
          <a:xfrm>
            <a:off x="5469317" y="3613318"/>
            <a:ext cx="3505200" cy="461665"/>
          </a:xfrm>
          <a:prstGeom prst="rect">
            <a:avLst/>
          </a:prstGeom>
          <a:solidFill>
            <a:schemeClr val="accent6">
              <a:lumMod val="20000"/>
              <a:lumOff val="80000"/>
            </a:schemeClr>
          </a:solidFill>
        </p:spPr>
        <p:txBody>
          <a:bodyPr wrap="square" rtlCol="0">
            <a:spAutoFit/>
          </a:bodyPr>
          <a:lstStyle/>
          <a:p>
            <a:r>
              <a:rPr lang="en-US" sz="2000" dirty="0"/>
              <a:t>c() and rep() are </a:t>
            </a:r>
            <a:r>
              <a:rPr lang="en-US" sz="2400" b="1" dirty="0"/>
              <a:t>functions</a:t>
            </a:r>
          </a:p>
        </p:txBody>
      </p:sp>
      <p:sp>
        <p:nvSpPr>
          <p:cNvPr id="8" name="Rectangle 1"/>
          <p:cNvSpPr>
            <a:spLocks noChangeArrowheads="1"/>
          </p:cNvSpPr>
          <p:nvPr/>
        </p:nvSpPr>
        <p:spPr bwMode="auto">
          <a:xfrm>
            <a:off x="298269" y="2476500"/>
            <a:ext cx="5184111" cy="29546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eaLnBrk="0" fontAlgn="base" hangingPunct="0">
              <a:spcBef>
                <a:spcPct val="0"/>
              </a:spcBef>
              <a:spcAft>
                <a:spcPct val="0"/>
              </a:spcAft>
            </a:pPr>
            <a:r>
              <a:rPr lang="en-US" altLang="en-US" sz="1600" dirty="0">
                <a:solidFill>
                  <a:srgbClr val="0000FF"/>
                </a:solidFill>
                <a:latin typeface="Lucida Console" panose="020B0609040504020204" pitchFamily="49" charset="0"/>
              </a:rPr>
              <a:t>&gt; </a:t>
            </a:r>
            <a:r>
              <a:rPr kumimoji="0" lang="en-US" altLang="en-US" sz="1600" b="0" i="0" u="none" strike="noStrike" cap="none" normalizeH="0" baseline="0" dirty="0">
                <a:ln>
                  <a:noFill/>
                </a:ln>
                <a:solidFill>
                  <a:srgbClr val="0000FF"/>
                </a:solidFill>
                <a:effectLst/>
                <a:latin typeface="Lucida Console" panose="020B0609040504020204" pitchFamily="49" charset="0"/>
              </a:rPr>
              <a:t>scores&lt;-c(65,75,80,88,82,99,100,100,50) </a:t>
            </a:r>
          </a:p>
          <a:p>
            <a:pPr lvl="0" eaLnBrk="0" fontAlgn="base" hangingPunct="0">
              <a:spcBef>
                <a:spcPct val="0"/>
              </a:spcBef>
              <a:spcAft>
                <a:spcPct val="0"/>
              </a:spcAft>
            </a:pPr>
            <a:r>
              <a:rPr kumimoji="0" lang="en-US" altLang="en-US" sz="1600" b="0" i="0" u="none" strike="noStrike" cap="none" normalizeH="0" baseline="0" dirty="0">
                <a:ln>
                  <a:noFill/>
                </a:ln>
                <a:solidFill>
                  <a:srgbClr val="0000FF"/>
                </a:solidFill>
                <a:effectLst/>
                <a:latin typeface="Lucida Console" panose="020B0609040504020204" pitchFamily="49" charset="0"/>
              </a:rPr>
              <a:t>&gt; 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65 75 80 88 82 99 100 100 50 </a:t>
            </a:r>
          </a:p>
          <a:p>
            <a:pPr lvl="0" eaLnBrk="0" fontAlgn="base" hangingPunct="0">
              <a:spcBef>
                <a:spcPct val="0"/>
              </a:spcBef>
              <a:spcAft>
                <a:spcPct val="0"/>
              </a:spcAft>
            </a:pPr>
            <a:r>
              <a:rPr lang="en-US" altLang="en-US" sz="1600" dirty="0">
                <a:solidFill>
                  <a:srgbClr val="0000FF"/>
                </a:solidFill>
                <a:latin typeface="Lucida Console" panose="020B0609040504020204" pitchFamily="49" charset="0"/>
              </a:rPr>
              <a:t>&gt; </a:t>
            </a:r>
            <a:r>
              <a:rPr kumimoji="0" lang="en-US" altLang="en-US" sz="1600" b="0" i="0" u="none" strike="noStrike" cap="none" normalizeH="0" baseline="0" dirty="0" err="1">
                <a:ln>
                  <a:noFill/>
                </a:ln>
                <a:solidFill>
                  <a:srgbClr val="0000FF"/>
                </a:solidFill>
                <a:effectLst/>
                <a:latin typeface="Lucida Console" panose="020B0609040504020204" pitchFamily="49" charset="0"/>
              </a:rPr>
              <a:t>studentnum</a:t>
            </a:r>
            <a:r>
              <a:rPr kumimoji="0" lang="en-US" altLang="en-US" sz="1600" b="0" i="0" u="none" strike="noStrike" cap="none" normalizeH="0" baseline="0" dirty="0">
                <a:ln>
                  <a:noFill/>
                </a:ln>
                <a:solidFill>
                  <a:srgbClr val="0000FF"/>
                </a:solidFill>
                <a:effectLst/>
                <a:latin typeface="Lucida Console" panose="020B0609040504020204" pitchFamily="49" charset="0"/>
              </a:rPr>
              <a:t>&lt;-1:9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a:t>
            </a:r>
            <a:r>
              <a:rPr kumimoji="0" lang="en-US" altLang="en-US" sz="1600" b="0" i="0" u="none" strike="noStrike" cap="none" normalizeH="0" baseline="0" dirty="0" err="1">
                <a:ln>
                  <a:noFill/>
                </a:ln>
                <a:solidFill>
                  <a:srgbClr val="0000FF"/>
                </a:solidFill>
                <a:effectLst/>
                <a:latin typeface="Lucida Console" panose="020B0609040504020204" pitchFamily="49" charset="0"/>
              </a:rPr>
              <a:t>studentnum</a:t>
            </a:r>
            <a:r>
              <a:rPr kumimoji="0" lang="en-US" altLang="en-US" sz="1600" b="0" i="0" u="none" strike="noStrike" cap="none" normalizeH="0" baseline="0" dirty="0">
                <a:ln>
                  <a:noFill/>
                </a:ln>
                <a:solidFill>
                  <a:srgbClr val="0000FF"/>
                </a:solidFill>
                <a:effectLst/>
                <a:latin typeface="Lucida Console" panose="020B0609040504020204" pitchFamily="49" charset="0"/>
              </a:rPr>
              <a:t>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1 2 3 4 5 6 7 8 9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ones&lt;-rep(1,4) </a:t>
            </a:r>
          </a:p>
          <a:p>
            <a:pPr lvl="0" eaLnBrk="0" fontAlgn="base" hangingPunct="0">
              <a:spcBef>
                <a:spcPct val="0"/>
              </a:spcBef>
              <a:spcAft>
                <a:spcPct val="0"/>
              </a:spcAft>
            </a:pPr>
            <a:r>
              <a:rPr lang="en-US" altLang="en-US" sz="1600" dirty="0">
                <a:solidFill>
                  <a:srgbClr val="0000FF"/>
                </a:solidFill>
                <a:latin typeface="Lucida Console" panose="020B0609040504020204" pitchFamily="49" charset="0"/>
              </a:rPr>
              <a:t>&gt; ones</a:t>
            </a:r>
          </a:p>
          <a:p>
            <a:pPr lvl="0" eaLnBrk="0" fontAlgn="base" hangingPunct="0">
              <a:spcBef>
                <a:spcPct val="0"/>
              </a:spcBef>
              <a:spcAft>
                <a:spcPct val="0"/>
              </a:spcAft>
            </a:pPr>
            <a:r>
              <a:rPr kumimoji="0" lang="en-US" altLang="en-US" sz="1600" b="0" i="0" u="none" strike="noStrike" cap="none" normalizeH="0" baseline="0" dirty="0">
                <a:ln>
                  <a:noFill/>
                </a:ln>
                <a:solidFill>
                  <a:srgbClr val="000000"/>
                </a:solidFill>
                <a:effectLst/>
                <a:latin typeface="Lucida Console" panose="020B0609040504020204" pitchFamily="49" charset="0"/>
              </a:rPr>
              <a:t>[1] 1 1 1 1 </a:t>
            </a:r>
          </a:p>
          <a:p>
            <a:pPr lvl="0" eaLnBrk="0" fontAlgn="base" hangingPunct="0">
              <a:spcBef>
                <a:spcPct val="0"/>
              </a:spcBef>
              <a:spcAft>
                <a:spcPct val="0"/>
              </a:spcAft>
            </a:pPr>
            <a:r>
              <a:rPr lang="en-US" altLang="en-US" sz="1600" dirty="0">
                <a:solidFill>
                  <a:srgbClr val="0000FF"/>
                </a:solidFill>
                <a:latin typeface="Lucida Console" panose="020B0609040504020204" pitchFamily="49" charset="0"/>
              </a:rPr>
              <a:t>&gt; </a:t>
            </a:r>
            <a:r>
              <a:rPr kumimoji="0" lang="en-US" altLang="en-US" sz="1600" b="0" i="0" u="none" strike="noStrike" cap="none" normalizeH="0" baseline="0" dirty="0">
                <a:ln>
                  <a:noFill/>
                </a:ln>
                <a:solidFill>
                  <a:srgbClr val="0000FF"/>
                </a:solidFill>
                <a:effectLst/>
                <a:latin typeface="Lucida Console" panose="020B0609040504020204" pitchFamily="49" charset="0"/>
              </a:rPr>
              <a:t>names&lt;-c("</a:t>
            </a:r>
            <a:r>
              <a:rPr kumimoji="0" lang="en-US" altLang="en-US" sz="1600" b="0" i="0" u="none" strike="noStrike" cap="none" normalizeH="0" baseline="0" dirty="0" err="1">
                <a:ln>
                  <a:noFill/>
                </a:ln>
                <a:solidFill>
                  <a:srgbClr val="0000FF"/>
                </a:solidFill>
                <a:effectLst/>
                <a:latin typeface="Lucida Console" panose="020B0609040504020204" pitchFamily="49" charset="0"/>
              </a:rPr>
              <a:t>Nikita","Dexter","Sherlock</a:t>
            </a:r>
            <a:r>
              <a:rPr kumimoji="0" lang="en-US" altLang="en-US" sz="1600" b="0" i="0" u="none" strike="noStrike" cap="none" normalizeH="0" baseline="0" dirty="0">
                <a:ln>
                  <a:noFill/>
                </a:ln>
                <a:solidFill>
                  <a:srgbClr val="0000FF"/>
                </a:solidFill>
                <a:effectLst/>
                <a:latin typeface="Lucida Console" panose="020B0609040504020204" pitchFamily="49" charset="0"/>
              </a:rPr>
              <a:t>")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names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"Nikita" "Dexter" "Sherlock"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9857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Indexing Vectors</a:t>
            </a:r>
          </a:p>
        </p:txBody>
      </p:sp>
      <p:sp>
        <p:nvSpPr>
          <p:cNvPr id="3" name="Content Placeholder 2"/>
          <p:cNvSpPr>
            <a:spLocks noGrp="1"/>
          </p:cNvSpPr>
          <p:nvPr>
            <p:ph idx="1"/>
          </p:nvPr>
        </p:nvSpPr>
        <p:spPr>
          <a:xfrm>
            <a:off x="457200" y="1143000"/>
            <a:ext cx="8382000" cy="4983163"/>
          </a:xfrm>
        </p:spPr>
        <p:txBody>
          <a:bodyPr>
            <a:normAutofit/>
          </a:bodyPr>
          <a:lstStyle/>
          <a:p>
            <a:r>
              <a:rPr lang="en-US" sz="2800" dirty="0"/>
              <a:t>We use brackets </a:t>
            </a:r>
            <a:r>
              <a:rPr lang="en-US" sz="2800" dirty="0">
                <a:solidFill>
                  <a:srgbClr val="0000FF"/>
                </a:solidFill>
                <a:latin typeface="Lucida Console" panose="020B0609040504020204" pitchFamily="49" charset="0"/>
                <a:cs typeface="Courier New" panose="02070309020205020404" pitchFamily="49" charset="0"/>
              </a:rPr>
              <a:t>[ ]</a:t>
            </a:r>
            <a:r>
              <a:rPr lang="en-US" sz="2800" dirty="0">
                <a:latin typeface="Lucida Console" panose="020B0609040504020204" pitchFamily="49" charset="0"/>
              </a:rPr>
              <a:t> </a:t>
            </a:r>
            <a:r>
              <a:rPr lang="en-US" sz="2800" dirty="0"/>
              <a:t>to pick specific elements in the vector. </a:t>
            </a:r>
          </a:p>
          <a:p>
            <a:endParaRPr lang="en-US" sz="2800" dirty="0"/>
          </a:p>
          <a:p>
            <a:r>
              <a:rPr lang="en-US" sz="2800" dirty="0"/>
              <a:t>In R, the index of the first element is 1</a:t>
            </a:r>
          </a:p>
        </p:txBody>
      </p:sp>
      <p:sp>
        <p:nvSpPr>
          <p:cNvPr id="4" name="Rectangle 3"/>
          <p:cNvSpPr/>
          <p:nvPr/>
        </p:nvSpPr>
        <p:spPr>
          <a:xfrm>
            <a:off x="2667000" y="3505200"/>
            <a:ext cx="5867400" cy="2308324"/>
          </a:xfrm>
          <a:prstGeom prst="rect">
            <a:avLst/>
          </a:prstGeom>
        </p:spPr>
        <p:txBody>
          <a:bodyPr wrap="square">
            <a:spAutoFit/>
          </a:bodyPr>
          <a:lstStyle/>
          <a:p>
            <a:r>
              <a:rPr lang="en-US" dirty="0">
                <a:solidFill>
                  <a:srgbClr val="0000FF"/>
                </a:solidFill>
                <a:latin typeface="Lucida Console" panose="020B0609040504020204" pitchFamily="49" charset="0"/>
                <a:ea typeface="宋体" panose="02010600030101010101" pitchFamily="2" charset="-122"/>
                <a:cs typeface="Times New Roman" panose="02020603050405020304" pitchFamily="18" charset="0"/>
              </a:rPr>
              <a:t>&gt; scores</a:t>
            </a:r>
          </a:p>
          <a:p>
            <a:r>
              <a:rPr lang="en-US" altLang="en-US" dirty="0">
                <a:solidFill>
                  <a:srgbClr val="000000"/>
                </a:solidFill>
                <a:latin typeface="Lucida Console" panose="020B0609040504020204" pitchFamily="49" charset="0"/>
              </a:rPr>
              <a:t>[1] 65 75 80 88 82 99 100 100 50 </a:t>
            </a:r>
          </a:p>
          <a:p>
            <a:r>
              <a:rPr lang="en-US" dirty="0">
                <a:solidFill>
                  <a:srgbClr val="0000FF"/>
                </a:solidFill>
                <a:latin typeface="Lucida Console" panose="020B0609040504020204" pitchFamily="49" charset="0"/>
                <a:ea typeface="宋体" panose="02010600030101010101" pitchFamily="2" charset="-122"/>
                <a:cs typeface="Times New Roman" panose="02020603050405020304" pitchFamily="18" charset="0"/>
              </a:rPr>
              <a:t>&gt; scores[1]</a:t>
            </a:r>
          </a:p>
          <a:p>
            <a:r>
              <a:rPr lang="en-US" dirty="0">
                <a:latin typeface="Lucida Console" panose="020B0609040504020204" pitchFamily="49" charset="0"/>
                <a:ea typeface="宋体" panose="02010600030101010101" pitchFamily="2" charset="-122"/>
                <a:cs typeface="Times New Roman" panose="02020603050405020304" pitchFamily="18" charset="0"/>
              </a:rPr>
              <a:t>[1] 65</a:t>
            </a:r>
            <a:endParaRPr lang="en-US" sz="2000" dirty="0">
              <a:latin typeface="Lucida Console" panose="020B0609040504020204" pitchFamily="49" charset="0"/>
              <a:ea typeface="宋体" panose="02010600030101010101" pitchFamily="2" charset="-122"/>
            </a:endParaRPr>
          </a:p>
          <a:p>
            <a:r>
              <a:rPr lang="en-US" dirty="0">
                <a:solidFill>
                  <a:srgbClr val="0000FF"/>
                </a:solidFill>
                <a:latin typeface="Lucida Console" panose="020B0609040504020204" pitchFamily="49" charset="0"/>
                <a:ea typeface="宋体" panose="02010600030101010101" pitchFamily="2" charset="-122"/>
                <a:cs typeface="Times New Roman" panose="02020603050405020304" pitchFamily="18" charset="0"/>
              </a:rPr>
              <a:t>&gt; scores[2:3]</a:t>
            </a:r>
          </a:p>
          <a:p>
            <a:r>
              <a:rPr lang="en-US" dirty="0">
                <a:latin typeface="Lucida Console" panose="020B0609040504020204" pitchFamily="49" charset="0"/>
                <a:ea typeface="宋体" panose="02010600030101010101" pitchFamily="2" charset="-122"/>
                <a:cs typeface="Times New Roman" panose="02020603050405020304" pitchFamily="18" charset="0"/>
              </a:rPr>
              <a:t>[1] 75 80</a:t>
            </a:r>
            <a:endParaRPr lang="en-US" sz="2000" dirty="0">
              <a:latin typeface="Lucida Console" panose="020B0609040504020204" pitchFamily="49" charset="0"/>
              <a:ea typeface="宋体" panose="02010600030101010101" pitchFamily="2" charset="-122"/>
            </a:endParaRPr>
          </a:p>
          <a:p>
            <a:r>
              <a:rPr lang="en-US" dirty="0">
                <a:solidFill>
                  <a:srgbClr val="0000FF"/>
                </a:solidFill>
                <a:latin typeface="Lucida Console" panose="020B0609040504020204" pitchFamily="49" charset="0"/>
                <a:ea typeface="宋体" panose="02010600030101010101" pitchFamily="2" charset="-122"/>
                <a:cs typeface="Times New Roman" panose="02020603050405020304" pitchFamily="18" charset="0"/>
              </a:rPr>
              <a:t>&gt; scores[c(1,4)]</a:t>
            </a:r>
          </a:p>
          <a:p>
            <a:r>
              <a:rPr lang="en-US" dirty="0">
                <a:latin typeface="Lucida Console" panose="020B0609040504020204" pitchFamily="49" charset="0"/>
                <a:ea typeface="宋体" panose="02010600030101010101" pitchFamily="2" charset="-122"/>
                <a:cs typeface="Times New Roman" panose="02020603050405020304" pitchFamily="18" charset="0"/>
              </a:rPr>
              <a:t>[1] 65 88</a:t>
            </a:r>
            <a:endParaRPr lang="en-US" sz="2000" dirty="0">
              <a:effectLst/>
              <a:latin typeface="Lucida Console" panose="020B0609040504020204" pitchFamily="49" charset="0"/>
              <a:ea typeface="宋体" panose="02010600030101010101" pitchFamily="2" charset="-122"/>
            </a:endParaRPr>
          </a:p>
        </p:txBody>
      </p:sp>
    </p:spTree>
    <p:extLst>
      <p:ext uri="{BB962C8B-B14F-4D97-AF65-F5344CB8AC3E}">
        <p14:creationId xmlns:p14="http://schemas.microsoft.com/office/powerpoint/2010/main" val="79325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statistics with R</a:t>
            </a:r>
          </a:p>
        </p:txBody>
      </p:sp>
      <p:sp>
        <p:nvSpPr>
          <p:cNvPr id="4" name="Content Placeholder 4"/>
          <p:cNvSpPr txBox="1">
            <a:spLocks/>
          </p:cNvSpPr>
          <p:nvPr/>
        </p:nvSpPr>
        <p:spPr>
          <a:xfrm>
            <a:off x="457201" y="1219200"/>
            <a:ext cx="84582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You can get descriptive statistics from a vector</a:t>
            </a:r>
          </a:p>
        </p:txBody>
      </p:sp>
      <p:sp>
        <p:nvSpPr>
          <p:cNvPr id="6" name="Rectangle 1"/>
          <p:cNvSpPr>
            <a:spLocks noChangeArrowheads="1"/>
          </p:cNvSpPr>
          <p:nvPr/>
        </p:nvSpPr>
        <p:spPr bwMode="auto">
          <a:xfrm>
            <a:off x="1600200" y="1676400"/>
            <a:ext cx="6781800" cy="4678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n-US" altLang="en-US" sz="1600" dirty="0">
                <a:solidFill>
                  <a:srgbClr val="0000FF"/>
                </a:solidFill>
                <a:latin typeface="Lucida Console" panose="020B0609040504020204" pitchFamily="49" charset="0"/>
              </a:rPr>
              <a:t>&gt; </a:t>
            </a:r>
            <a:r>
              <a:rPr kumimoji="0" lang="en-US" altLang="en-US" sz="1600" b="0" i="0" u="none" strike="noStrike" cap="none" normalizeH="0" baseline="0" dirty="0">
                <a:ln>
                  <a:noFill/>
                </a:ln>
                <a:solidFill>
                  <a:srgbClr val="0000FF"/>
                </a:solidFill>
                <a:effectLst/>
                <a:latin typeface="Lucida Console" panose="020B0609040504020204" pitchFamily="49" charset="0"/>
              </a:rPr>
              <a:t>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65 75 80 88 82 99 100 100 50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length(scores)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9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min(scores)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50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max(scores)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100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mean(scores)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82.11111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median(scores)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82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a:t>
            </a:r>
            <a:r>
              <a:rPr kumimoji="0" lang="en-US" altLang="en-US" sz="1600" b="0" i="0" u="none" strike="noStrike" cap="none" normalizeH="0" baseline="0" dirty="0" err="1">
                <a:ln>
                  <a:noFill/>
                </a:ln>
                <a:solidFill>
                  <a:srgbClr val="0000FF"/>
                </a:solidFill>
                <a:effectLst/>
                <a:latin typeface="Lucida Console" panose="020B0609040504020204" pitchFamily="49" charset="0"/>
              </a:rPr>
              <a:t>sd</a:t>
            </a:r>
            <a:r>
              <a:rPr kumimoji="0" lang="en-US" altLang="en-US" sz="1600" b="0" i="0" u="none" strike="noStrike" cap="none" normalizeH="0" baseline="0" dirty="0">
                <a:ln>
                  <a:noFill/>
                </a:ln>
                <a:solidFill>
                  <a:srgbClr val="0000FF"/>
                </a:solidFill>
                <a:effectLst/>
                <a:latin typeface="Lucida Console" panose="020B0609040504020204" pitchFamily="49" charset="0"/>
              </a:rPr>
              <a:t>(scores)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17.09857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a:t>
            </a:r>
            <a:r>
              <a:rPr kumimoji="0" lang="en-US" altLang="en-US" sz="1600" b="0" i="0" u="none" strike="noStrike" cap="none" normalizeH="0" baseline="0" dirty="0" err="1">
                <a:ln>
                  <a:noFill/>
                </a:ln>
                <a:solidFill>
                  <a:srgbClr val="0000FF"/>
                </a:solidFill>
                <a:effectLst/>
                <a:latin typeface="Lucida Console" panose="020B0609040504020204" pitchFamily="49" charset="0"/>
              </a:rPr>
              <a:t>var</a:t>
            </a:r>
            <a:r>
              <a:rPr kumimoji="0" lang="en-US" altLang="en-US" sz="1600" b="0" i="0" u="none" strike="noStrike" cap="none" normalizeH="0" baseline="0" dirty="0">
                <a:ln>
                  <a:noFill/>
                </a:ln>
                <a:solidFill>
                  <a:srgbClr val="0000FF"/>
                </a:solidFill>
                <a:effectLst/>
                <a:latin typeface="Lucida Console" panose="020B0609040504020204" pitchFamily="49" charset="0"/>
              </a:rPr>
              <a:t>(scores)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[1] 292.3611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&gt; summary(scores)</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 </a:t>
            </a:r>
            <a:r>
              <a:rPr kumimoji="0" lang="en-US" altLang="en-US" sz="1600" b="0" i="0" u="none" strike="noStrike" cap="none" normalizeH="0" baseline="0" dirty="0">
                <a:ln>
                  <a:noFill/>
                </a:ln>
                <a:solidFill>
                  <a:srgbClr val="000000"/>
                </a:solidFill>
                <a:effectLst/>
                <a:latin typeface="Lucida Console" panose="020B0609040504020204" pitchFamily="49" charset="0"/>
              </a:rPr>
              <a:t>Min. 1st Qu. Median Mean 3rd Qu. Max.</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Lucida Console" panose="020B0609040504020204" pitchFamily="49" charset="0"/>
              </a:rPr>
              <a:t> 50.00 75.00 	82.00 82.11 99.00 100.00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4131883" y="3229443"/>
            <a:ext cx="4173917" cy="2062103"/>
          </a:xfrm>
          <a:prstGeom prst="rect">
            <a:avLst/>
          </a:prstGeom>
          <a:solidFill>
            <a:schemeClr val="accent6">
              <a:lumMod val="20000"/>
              <a:lumOff val="80000"/>
            </a:schemeClr>
          </a:solidFill>
        </p:spPr>
        <p:txBody>
          <a:bodyPr wrap="square" rtlCol="0">
            <a:spAutoFit/>
          </a:bodyPr>
          <a:lstStyle/>
          <a:p>
            <a:r>
              <a:rPr lang="en-US" sz="2000" dirty="0"/>
              <a:t>Again, length(), min(), max(), mean(), median(), </a:t>
            </a:r>
            <a:r>
              <a:rPr lang="en-US" sz="2000" dirty="0" err="1"/>
              <a:t>sd</a:t>
            </a:r>
            <a:r>
              <a:rPr lang="en-US" sz="2000" dirty="0"/>
              <a:t>(), </a:t>
            </a:r>
            <a:r>
              <a:rPr lang="en-US" sz="2000" dirty="0" err="1"/>
              <a:t>var</a:t>
            </a:r>
            <a:r>
              <a:rPr lang="en-US" sz="2000" dirty="0"/>
              <a:t>() and summary() are all </a:t>
            </a:r>
            <a:r>
              <a:rPr lang="en-US" sz="2400" b="1" dirty="0"/>
              <a:t>functions.</a:t>
            </a:r>
          </a:p>
          <a:p>
            <a:endParaRPr lang="en-US" sz="2400" b="1" dirty="0"/>
          </a:p>
          <a:p>
            <a:r>
              <a:rPr lang="en-US" sz="2000" dirty="0"/>
              <a:t>These functions accept vectors as parameter.</a:t>
            </a:r>
          </a:p>
        </p:txBody>
      </p:sp>
    </p:spTree>
    <p:extLst>
      <p:ext uri="{BB962C8B-B14F-4D97-AF65-F5344CB8AC3E}">
        <p14:creationId xmlns:p14="http://schemas.microsoft.com/office/powerpoint/2010/main" val="349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977756E-0C59-4F8D-A9CC-53B4F091DCD4}"/>
              </a:ext>
            </a:extLst>
          </p:cNvPr>
          <p:cNvPicPr>
            <a:picLocks noChangeAspect="1"/>
          </p:cNvPicPr>
          <p:nvPr/>
        </p:nvPicPr>
        <p:blipFill>
          <a:blip r:embed="rId2"/>
          <a:stretch>
            <a:fillRect/>
          </a:stretch>
        </p:blipFill>
        <p:spPr>
          <a:xfrm>
            <a:off x="5199865" y="3109770"/>
            <a:ext cx="3877456" cy="1414462"/>
          </a:xfrm>
          <a:prstGeom prst="rect">
            <a:avLst/>
          </a:prstGeom>
        </p:spPr>
      </p:pic>
      <p:pic>
        <p:nvPicPr>
          <p:cNvPr id="24" name="Picture 23">
            <a:extLst>
              <a:ext uri="{FF2B5EF4-FFF2-40B4-BE49-F238E27FC236}">
                <a16:creationId xmlns:a16="http://schemas.microsoft.com/office/drawing/2014/main" id="{522E21E1-2541-4C58-AA2E-AD7CF92D3B96}"/>
              </a:ext>
            </a:extLst>
          </p:cNvPr>
          <p:cNvPicPr>
            <a:picLocks noChangeAspect="1"/>
          </p:cNvPicPr>
          <p:nvPr/>
        </p:nvPicPr>
        <p:blipFill>
          <a:blip r:embed="rId3"/>
          <a:stretch>
            <a:fillRect/>
          </a:stretch>
        </p:blipFill>
        <p:spPr>
          <a:xfrm>
            <a:off x="5104131" y="4981984"/>
            <a:ext cx="3973191" cy="1825520"/>
          </a:xfrm>
          <a:prstGeom prst="rect">
            <a:avLst/>
          </a:prstGeom>
        </p:spPr>
      </p:pic>
      <p:sp>
        <p:nvSpPr>
          <p:cNvPr id="2" name="Title 1">
            <a:extLst>
              <a:ext uri="{FF2B5EF4-FFF2-40B4-BE49-F238E27FC236}">
                <a16:creationId xmlns:a16="http://schemas.microsoft.com/office/drawing/2014/main" id="{AC465372-DC89-42D9-BB01-86CD1885E52F}"/>
              </a:ext>
            </a:extLst>
          </p:cNvPr>
          <p:cNvSpPr>
            <a:spLocks noGrp="1"/>
          </p:cNvSpPr>
          <p:nvPr>
            <p:ph type="title"/>
          </p:nvPr>
        </p:nvSpPr>
        <p:spPr>
          <a:xfrm>
            <a:off x="457200" y="274638"/>
            <a:ext cx="8229600" cy="792162"/>
          </a:xfrm>
        </p:spPr>
        <p:txBody>
          <a:bodyPr/>
          <a:lstStyle/>
          <a:p>
            <a:r>
              <a:rPr lang="en-US" dirty="0"/>
              <a:t>Data Frames</a:t>
            </a:r>
          </a:p>
        </p:txBody>
      </p:sp>
      <p:sp>
        <p:nvSpPr>
          <p:cNvPr id="3" name="Content Placeholder 2">
            <a:extLst>
              <a:ext uri="{FF2B5EF4-FFF2-40B4-BE49-F238E27FC236}">
                <a16:creationId xmlns:a16="http://schemas.microsoft.com/office/drawing/2014/main" id="{A49BA78C-39C7-44B0-816B-3390B30A6228}"/>
              </a:ext>
            </a:extLst>
          </p:cNvPr>
          <p:cNvSpPr>
            <a:spLocks noGrp="1"/>
          </p:cNvSpPr>
          <p:nvPr>
            <p:ph idx="1"/>
          </p:nvPr>
        </p:nvSpPr>
        <p:spPr>
          <a:xfrm>
            <a:off x="381000" y="1094445"/>
            <a:ext cx="8382000" cy="4525963"/>
          </a:xfrm>
        </p:spPr>
        <p:txBody>
          <a:bodyPr>
            <a:normAutofit/>
          </a:bodyPr>
          <a:lstStyle/>
          <a:p>
            <a:r>
              <a:rPr lang="en-US" sz="2400" dirty="0"/>
              <a:t>A </a:t>
            </a:r>
            <a:r>
              <a:rPr lang="en-US" sz="2400" b="1" dirty="0"/>
              <a:t>data frame </a:t>
            </a:r>
            <a:r>
              <a:rPr lang="en-US" sz="2400" dirty="0"/>
              <a:t>is a type of variable used for storing data tables</a:t>
            </a:r>
          </a:p>
          <a:p>
            <a:pPr lvl="1"/>
            <a:r>
              <a:rPr lang="en-US" sz="2400" dirty="0"/>
              <a:t>is a special type of list where every element of the list has same length (i.e. data frame is a “rectangular” list)</a:t>
            </a:r>
          </a:p>
          <a:p>
            <a:endParaRPr lang="en-US" sz="2400" dirty="0"/>
          </a:p>
          <a:p>
            <a:pPr marL="0" indent="0">
              <a:buNone/>
            </a:pPr>
            <a:endParaRPr lang="en-US" sz="2400" dirty="0"/>
          </a:p>
        </p:txBody>
      </p:sp>
      <p:sp>
        <p:nvSpPr>
          <p:cNvPr id="13" name="Rectangle 12">
            <a:extLst>
              <a:ext uri="{FF2B5EF4-FFF2-40B4-BE49-F238E27FC236}">
                <a16:creationId xmlns:a16="http://schemas.microsoft.com/office/drawing/2014/main" id="{0C52ACFC-2B3D-4330-BE91-431126608035}"/>
              </a:ext>
            </a:extLst>
          </p:cNvPr>
          <p:cNvSpPr/>
          <p:nvPr/>
        </p:nvSpPr>
        <p:spPr>
          <a:xfrm>
            <a:off x="415023" y="2468074"/>
            <a:ext cx="6823977" cy="3785652"/>
          </a:xfrm>
          <a:prstGeom prst="rect">
            <a:avLst/>
          </a:prstGeom>
        </p:spPr>
        <p:txBody>
          <a:bodyPr wrap="square">
            <a:spAutoFit/>
          </a:bodyPr>
          <a:lstStyle/>
          <a:p>
            <a:r>
              <a:rPr lang="en-US" altLang="en-US" sz="1600" dirty="0">
                <a:solidFill>
                  <a:srgbClr val="0000FF"/>
                </a:solidFill>
                <a:latin typeface="Lucida Console" panose="020B0609040504020204" pitchFamily="49" charset="0"/>
              </a:rPr>
              <a:t>&gt; BMI&lt;-</a:t>
            </a:r>
            <a:r>
              <a:rPr lang="en-US" altLang="en-US" sz="1600" dirty="0" err="1">
                <a:solidFill>
                  <a:srgbClr val="0000FF"/>
                </a:solidFill>
                <a:latin typeface="Lucida Console" panose="020B0609040504020204" pitchFamily="49" charset="0"/>
              </a:rPr>
              <a:t>data.frame</a:t>
            </a:r>
            <a:r>
              <a:rPr lang="en-US" altLang="en-US" sz="1600" dirty="0">
                <a:solidFill>
                  <a:srgbClr val="0000FF"/>
                </a:solidFill>
                <a:latin typeface="Lucida Console" panose="020B0609040504020204" pitchFamily="49" charset="0"/>
              </a:rPr>
              <a:t>(</a:t>
            </a:r>
          </a:p>
          <a:p>
            <a:r>
              <a:rPr lang="en-US" altLang="en-US" sz="1600" dirty="0">
                <a:solidFill>
                  <a:srgbClr val="0000FF"/>
                </a:solidFill>
                <a:latin typeface="Lucida Console" panose="020B0609040504020204" pitchFamily="49" charset="0"/>
              </a:rPr>
              <a:t>+   gender = c("</a:t>
            </a:r>
            <a:r>
              <a:rPr lang="en-US" altLang="en-US" sz="1600" dirty="0" err="1">
                <a:solidFill>
                  <a:srgbClr val="0000FF"/>
                </a:solidFill>
                <a:latin typeface="Lucida Console" panose="020B0609040504020204" pitchFamily="49" charset="0"/>
              </a:rPr>
              <a:t>Male","Male","Female</a:t>
            </a:r>
            <a:r>
              <a:rPr lang="en-US" altLang="en-US" sz="1600" dirty="0">
                <a:solidFill>
                  <a:srgbClr val="0000FF"/>
                </a:solidFill>
                <a:latin typeface="Lucida Console" panose="020B0609040504020204" pitchFamily="49" charset="0"/>
              </a:rPr>
              <a:t>"), </a:t>
            </a:r>
          </a:p>
          <a:p>
            <a:r>
              <a:rPr lang="en-US" altLang="en-US" sz="1600" dirty="0">
                <a:solidFill>
                  <a:srgbClr val="0000FF"/>
                </a:solidFill>
                <a:latin typeface="Lucida Console" panose="020B0609040504020204" pitchFamily="49" charset="0"/>
              </a:rPr>
              <a:t>+   height = c(152,171.5,165), </a:t>
            </a:r>
          </a:p>
          <a:p>
            <a:r>
              <a:rPr lang="en-US" altLang="en-US" sz="1600" dirty="0">
                <a:solidFill>
                  <a:srgbClr val="0000FF"/>
                </a:solidFill>
                <a:latin typeface="Lucida Console" panose="020B0609040504020204" pitchFamily="49" charset="0"/>
              </a:rPr>
              <a:t>+   weight = c(81,93,78),</a:t>
            </a:r>
          </a:p>
          <a:p>
            <a:r>
              <a:rPr lang="en-US" altLang="en-US" sz="1600" dirty="0">
                <a:solidFill>
                  <a:srgbClr val="0000FF"/>
                </a:solidFill>
                <a:latin typeface="Lucida Console" panose="020B0609040504020204" pitchFamily="49" charset="0"/>
              </a:rPr>
              <a:t>+   Age = c(42,38,26)</a:t>
            </a:r>
          </a:p>
          <a:p>
            <a:r>
              <a:rPr lang="en-US" altLang="en-US" sz="1600" dirty="0">
                <a:solidFill>
                  <a:srgbClr val="0000FF"/>
                </a:solidFill>
                <a:latin typeface="Lucida Console" panose="020B0609040504020204" pitchFamily="49" charset="0"/>
              </a:rPr>
              <a:t>+ )</a:t>
            </a:r>
          </a:p>
          <a:p>
            <a:r>
              <a:rPr lang="en-US" altLang="en-US" sz="1600" dirty="0">
                <a:solidFill>
                  <a:srgbClr val="0000FF"/>
                </a:solidFill>
                <a:latin typeface="Lucida Console" panose="020B0609040504020204" pitchFamily="49" charset="0"/>
              </a:rPr>
              <a:t>&gt; BMI</a:t>
            </a:r>
          </a:p>
          <a:p>
            <a:r>
              <a:rPr lang="en-US" altLang="en-US" sz="1600" dirty="0">
                <a:solidFill>
                  <a:srgbClr val="000000"/>
                </a:solidFill>
                <a:latin typeface="Lucida Console" panose="020B0609040504020204" pitchFamily="49" charset="0"/>
              </a:rPr>
              <a:t>  gender height weight Age</a:t>
            </a:r>
          </a:p>
          <a:p>
            <a:r>
              <a:rPr lang="en-US" altLang="en-US" sz="1600" dirty="0">
                <a:solidFill>
                  <a:srgbClr val="000000"/>
                </a:solidFill>
                <a:latin typeface="Lucida Console" panose="020B0609040504020204" pitchFamily="49" charset="0"/>
              </a:rPr>
              <a:t>1   Male  152.0     81  42</a:t>
            </a:r>
          </a:p>
          <a:p>
            <a:r>
              <a:rPr lang="en-US" altLang="en-US" sz="1600" dirty="0">
                <a:solidFill>
                  <a:srgbClr val="000000"/>
                </a:solidFill>
                <a:latin typeface="Lucida Console" panose="020B0609040504020204" pitchFamily="49" charset="0"/>
              </a:rPr>
              <a:t>2   Male  171.5     93  38</a:t>
            </a:r>
          </a:p>
          <a:p>
            <a:r>
              <a:rPr lang="en-US" altLang="en-US" sz="1600" dirty="0">
                <a:solidFill>
                  <a:srgbClr val="000000"/>
                </a:solidFill>
                <a:latin typeface="Lucida Console" panose="020B0609040504020204" pitchFamily="49" charset="0"/>
              </a:rPr>
              <a:t>3 Female  165.0     78  26</a:t>
            </a:r>
          </a:p>
          <a:p>
            <a:r>
              <a:rPr lang="en-US" altLang="en-US" sz="1600" dirty="0">
                <a:solidFill>
                  <a:srgbClr val="0000FF"/>
                </a:solidFill>
                <a:latin typeface="Lucida Console" panose="020B0609040504020204" pitchFamily="49" charset="0"/>
              </a:rPr>
              <a:t>&gt; </a:t>
            </a:r>
            <a:r>
              <a:rPr lang="en-US" altLang="en-US" sz="1600" dirty="0" err="1">
                <a:solidFill>
                  <a:srgbClr val="0000FF"/>
                </a:solidFill>
                <a:latin typeface="Lucida Console" panose="020B0609040504020204" pitchFamily="49" charset="0"/>
              </a:rPr>
              <a:t>nrow</a:t>
            </a:r>
            <a:r>
              <a:rPr lang="en-US" altLang="en-US" sz="1600" dirty="0">
                <a:solidFill>
                  <a:srgbClr val="0000FF"/>
                </a:solidFill>
                <a:latin typeface="Lucida Console" panose="020B0609040504020204" pitchFamily="49" charset="0"/>
              </a:rPr>
              <a:t>(BMI)</a:t>
            </a:r>
          </a:p>
          <a:p>
            <a:r>
              <a:rPr lang="en-US" altLang="en-US" sz="1600" dirty="0">
                <a:solidFill>
                  <a:srgbClr val="000000"/>
                </a:solidFill>
                <a:latin typeface="Lucida Console" panose="020B0609040504020204" pitchFamily="49" charset="0"/>
              </a:rPr>
              <a:t>[1] 3</a:t>
            </a:r>
          </a:p>
          <a:p>
            <a:r>
              <a:rPr lang="en-US" altLang="en-US" sz="1600" dirty="0">
                <a:solidFill>
                  <a:srgbClr val="0000FF"/>
                </a:solidFill>
                <a:latin typeface="Lucida Console" panose="020B0609040504020204" pitchFamily="49" charset="0"/>
              </a:rPr>
              <a:t>&gt; </a:t>
            </a:r>
            <a:r>
              <a:rPr lang="en-US" altLang="en-US" sz="1600" dirty="0" err="1">
                <a:solidFill>
                  <a:srgbClr val="0000FF"/>
                </a:solidFill>
                <a:latin typeface="Lucida Console" panose="020B0609040504020204" pitchFamily="49" charset="0"/>
              </a:rPr>
              <a:t>ncol</a:t>
            </a:r>
            <a:r>
              <a:rPr lang="en-US" altLang="en-US" sz="1600" dirty="0">
                <a:solidFill>
                  <a:srgbClr val="0000FF"/>
                </a:solidFill>
                <a:latin typeface="Lucida Console" panose="020B0609040504020204" pitchFamily="49" charset="0"/>
              </a:rPr>
              <a:t>(BMI)</a:t>
            </a:r>
          </a:p>
          <a:p>
            <a:r>
              <a:rPr lang="en-US" altLang="en-US" sz="1600" dirty="0">
                <a:solidFill>
                  <a:srgbClr val="000000"/>
                </a:solidFill>
                <a:latin typeface="Lucida Console" panose="020B0609040504020204" pitchFamily="49" charset="0"/>
              </a:rPr>
              <a:t>[1] 4</a:t>
            </a:r>
            <a:endParaRPr lang="en-US" dirty="0">
              <a:effectLst/>
              <a:latin typeface="Lucida Console" panose="020B0609040504020204" pitchFamily="49" charset="0"/>
              <a:ea typeface="宋体" panose="02010600030101010101" pitchFamily="2" charset="-122"/>
            </a:endParaRPr>
          </a:p>
        </p:txBody>
      </p:sp>
      <p:cxnSp>
        <p:nvCxnSpPr>
          <p:cNvPr id="17" name="Straight Arrow Connector 16">
            <a:extLst>
              <a:ext uri="{FF2B5EF4-FFF2-40B4-BE49-F238E27FC236}">
                <a16:creationId xmlns:a16="http://schemas.microsoft.com/office/drawing/2014/main" id="{C23B1B57-DDF9-42F3-B4F6-713FA15DFB71}"/>
              </a:ext>
            </a:extLst>
          </p:cNvPr>
          <p:cNvCxnSpPr>
            <a:cxnSpLocks/>
          </p:cNvCxnSpPr>
          <p:nvPr/>
        </p:nvCxnSpPr>
        <p:spPr>
          <a:xfrm>
            <a:off x="5943600" y="4326724"/>
            <a:ext cx="0" cy="65526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14F3D724-8610-4886-A2BE-0E2D52A096C1}"/>
              </a:ext>
            </a:extLst>
          </p:cNvPr>
          <p:cNvSpPr/>
          <p:nvPr/>
        </p:nvSpPr>
        <p:spPr>
          <a:xfrm>
            <a:off x="5200397" y="4052254"/>
            <a:ext cx="1143000" cy="223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913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DB6F-AEF4-41A8-9377-9453B595AA38}"/>
              </a:ext>
            </a:extLst>
          </p:cNvPr>
          <p:cNvSpPr>
            <a:spLocks noGrp="1"/>
          </p:cNvSpPr>
          <p:nvPr>
            <p:ph type="title"/>
          </p:nvPr>
        </p:nvSpPr>
        <p:spPr/>
        <p:txBody>
          <a:bodyPr>
            <a:normAutofit fontScale="90000"/>
          </a:bodyPr>
          <a:lstStyle/>
          <a:p>
            <a:r>
              <a:rPr lang="en-US" dirty="0"/>
              <a:t>Identify elements of a data frame</a:t>
            </a:r>
            <a:br>
              <a:rPr lang="en-US" dirty="0"/>
            </a:br>
            <a:endParaRPr lang="en-US" dirty="0"/>
          </a:p>
        </p:txBody>
      </p:sp>
      <p:pic>
        <p:nvPicPr>
          <p:cNvPr id="4" name="Picture 3">
            <a:extLst>
              <a:ext uri="{FF2B5EF4-FFF2-40B4-BE49-F238E27FC236}">
                <a16:creationId xmlns:a16="http://schemas.microsoft.com/office/drawing/2014/main" id="{83CC34F1-8B19-4473-8616-3D28CAC40C10}"/>
              </a:ext>
            </a:extLst>
          </p:cNvPr>
          <p:cNvPicPr>
            <a:picLocks noChangeAspect="1"/>
          </p:cNvPicPr>
          <p:nvPr/>
        </p:nvPicPr>
        <p:blipFill>
          <a:blip r:embed="rId2"/>
          <a:stretch>
            <a:fillRect/>
          </a:stretch>
        </p:blipFill>
        <p:spPr>
          <a:xfrm>
            <a:off x="4876800" y="1693754"/>
            <a:ext cx="3973191" cy="1825520"/>
          </a:xfrm>
          <a:prstGeom prst="rect">
            <a:avLst/>
          </a:prstGeom>
        </p:spPr>
      </p:pic>
      <p:sp>
        <p:nvSpPr>
          <p:cNvPr id="5" name="Rectangle 4">
            <a:extLst>
              <a:ext uri="{FF2B5EF4-FFF2-40B4-BE49-F238E27FC236}">
                <a16:creationId xmlns:a16="http://schemas.microsoft.com/office/drawing/2014/main" id="{9B15233E-9AC2-4CD5-B630-B855A3473C20}"/>
              </a:ext>
            </a:extLst>
          </p:cNvPr>
          <p:cNvSpPr/>
          <p:nvPr/>
        </p:nvSpPr>
        <p:spPr>
          <a:xfrm>
            <a:off x="1143000" y="4343400"/>
            <a:ext cx="6823977" cy="1815882"/>
          </a:xfrm>
          <a:prstGeom prst="rect">
            <a:avLst/>
          </a:prstGeom>
        </p:spPr>
        <p:txBody>
          <a:bodyPr wrap="square">
            <a:spAutoFit/>
          </a:bodyPr>
          <a:lstStyle/>
          <a:p>
            <a:r>
              <a:rPr lang="en-US" altLang="en-US" sz="1600" dirty="0">
                <a:solidFill>
                  <a:srgbClr val="0000FF"/>
                </a:solidFill>
                <a:latin typeface="Lucida Console" panose="020B0609040504020204" pitchFamily="49" charset="0"/>
              </a:rPr>
              <a:t>&gt; BMI[[2]]</a:t>
            </a:r>
          </a:p>
          <a:p>
            <a:r>
              <a:rPr lang="en-US" altLang="en-US" sz="1600" dirty="0">
                <a:solidFill>
                  <a:srgbClr val="000000"/>
                </a:solidFill>
                <a:latin typeface="Lucida Console" panose="020B0609040504020204" pitchFamily="49" charset="0"/>
              </a:rPr>
              <a:t>[1] 152.0 171.5 165.0</a:t>
            </a:r>
          </a:p>
          <a:p>
            <a:r>
              <a:rPr lang="en-US" altLang="en-US" sz="1600" dirty="0">
                <a:solidFill>
                  <a:srgbClr val="0000FF"/>
                </a:solidFill>
                <a:latin typeface="Lucida Console" panose="020B0609040504020204" pitchFamily="49" charset="0"/>
              </a:rPr>
              <a:t>&gt; </a:t>
            </a:r>
            <a:r>
              <a:rPr lang="en-US" altLang="en-US" sz="1600" dirty="0" err="1">
                <a:solidFill>
                  <a:srgbClr val="0000FF"/>
                </a:solidFill>
                <a:latin typeface="Lucida Console" panose="020B0609040504020204" pitchFamily="49" charset="0"/>
              </a:rPr>
              <a:t>BMI$height</a:t>
            </a:r>
            <a:endParaRPr lang="en-US" altLang="en-US" sz="1600" dirty="0">
              <a:solidFill>
                <a:srgbClr val="0000FF"/>
              </a:solidFill>
              <a:latin typeface="Lucida Console" panose="020B0609040504020204" pitchFamily="49" charset="0"/>
            </a:endParaRPr>
          </a:p>
          <a:p>
            <a:r>
              <a:rPr lang="en-US" altLang="en-US" sz="1600" dirty="0">
                <a:solidFill>
                  <a:srgbClr val="000000"/>
                </a:solidFill>
                <a:latin typeface="Lucida Console" panose="020B0609040504020204" pitchFamily="49" charset="0"/>
              </a:rPr>
              <a:t>[1] 152.0 171.5 165.0</a:t>
            </a:r>
          </a:p>
          <a:p>
            <a:r>
              <a:rPr lang="en-US" altLang="en-US" sz="1600" dirty="0">
                <a:solidFill>
                  <a:srgbClr val="0000FF"/>
                </a:solidFill>
                <a:latin typeface="Lucida Console" panose="020B0609040504020204" pitchFamily="49" charset="0"/>
              </a:rPr>
              <a:t>&gt; BMI[["height“]]</a:t>
            </a:r>
          </a:p>
          <a:p>
            <a:r>
              <a:rPr lang="en-US" altLang="en-US" sz="1600" dirty="0">
                <a:solidFill>
                  <a:srgbClr val="000000"/>
                </a:solidFill>
                <a:latin typeface="Lucida Console" panose="020B0609040504020204" pitchFamily="49" charset="0"/>
              </a:rPr>
              <a:t>[1] 152.0 171.5 165.0</a:t>
            </a:r>
          </a:p>
          <a:p>
            <a:endParaRPr lang="en-US" altLang="en-US" sz="1600" dirty="0">
              <a:solidFill>
                <a:srgbClr val="000000"/>
              </a:solidFill>
              <a:latin typeface="Lucida Console" panose="020B0609040504020204" pitchFamily="49" charset="0"/>
            </a:endParaRPr>
          </a:p>
        </p:txBody>
      </p:sp>
      <p:sp>
        <p:nvSpPr>
          <p:cNvPr id="7" name="Content Placeholder 6">
            <a:extLst>
              <a:ext uri="{FF2B5EF4-FFF2-40B4-BE49-F238E27FC236}">
                <a16:creationId xmlns:a16="http://schemas.microsoft.com/office/drawing/2014/main" id="{9F93F5D5-A71E-460D-A86C-8709A488395B}"/>
              </a:ext>
            </a:extLst>
          </p:cNvPr>
          <p:cNvSpPr>
            <a:spLocks noGrp="1"/>
          </p:cNvSpPr>
          <p:nvPr>
            <p:ph idx="1"/>
          </p:nvPr>
        </p:nvSpPr>
        <p:spPr>
          <a:xfrm>
            <a:off x="685800" y="3791523"/>
            <a:ext cx="8229600" cy="685800"/>
          </a:xfrm>
        </p:spPr>
        <p:txBody>
          <a:bodyPr/>
          <a:lstStyle/>
          <a:p>
            <a:r>
              <a:rPr lang="en-US" dirty="0"/>
              <a:t>More ways to retrieve columns as vectors</a:t>
            </a:r>
          </a:p>
        </p:txBody>
      </p:sp>
      <p:sp>
        <p:nvSpPr>
          <p:cNvPr id="8" name="Content Placeholder 6">
            <a:extLst>
              <a:ext uri="{FF2B5EF4-FFF2-40B4-BE49-F238E27FC236}">
                <a16:creationId xmlns:a16="http://schemas.microsoft.com/office/drawing/2014/main" id="{E10566AB-4C0C-4F58-9D66-45CDC4C1FAB2}"/>
              </a:ext>
            </a:extLst>
          </p:cNvPr>
          <p:cNvSpPr txBox="1">
            <a:spLocks/>
          </p:cNvSpPr>
          <p:nvPr/>
        </p:nvSpPr>
        <p:spPr>
          <a:xfrm>
            <a:off x="685800" y="1097676"/>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To retrieving cell values</a:t>
            </a:r>
          </a:p>
        </p:txBody>
      </p:sp>
      <p:sp>
        <p:nvSpPr>
          <p:cNvPr id="9" name="Rectangle 8">
            <a:extLst>
              <a:ext uri="{FF2B5EF4-FFF2-40B4-BE49-F238E27FC236}">
                <a16:creationId xmlns:a16="http://schemas.microsoft.com/office/drawing/2014/main" id="{BB8CC73D-0C13-4D44-9C60-6D0D803EA5BC}"/>
              </a:ext>
            </a:extLst>
          </p:cNvPr>
          <p:cNvSpPr/>
          <p:nvPr/>
        </p:nvSpPr>
        <p:spPr>
          <a:xfrm>
            <a:off x="1188742" y="1733988"/>
            <a:ext cx="6840966" cy="2062103"/>
          </a:xfrm>
          <a:prstGeom prst="rect">
            <a:avLst/>
          </a:prstGeom>
        </p:spPr>
        <p:txBody>
          <a:bodyPr wrap="square">
            <a:spAutoFit/>
          </a:bodyPr>
          <a:lstStyle/>
          <a:p>
            <a:r>
              <a:rPr lang="en-US" altLang="en-US" sz="1600" dirty="0">
                <a:solidFill>
                  <a:srgbClr val="0000FF"/>
                </a:solidFill>
                <a:latin typeface="Lucida Console" panose="020B0609040504020204" pitchFamily="49" charset="0"/>
              </a:rPr>
              <a:t>&gt; BMI[1,3]</a:t>
            </a:r>
          </a:p>
          <a:p>
            <a:r>
              <a:rPr lang="en-US" altLang="en-US" sz="1600" dirty="0">
                <a:solidFill>
                  <a:srgbClr val="000000"/>
                </a:solidFill>
                <a:latin typeface="Lucida Console" panose="020B0609040504020204" pitchFamily="49" charset="0"/>
              </a:rPr>
              <a:t>[1] 81</a:t>
            </a:r>
          </a:p>
          <a:p>
            <a:r>
              <a:rPr lang="en-US" altLang="en-US" sz="1600" dirty="0">
                <a:solidFill>
                  <a:srgbClr val="0000FF"/>
                </a:solidFill>
                <a:latin typeface="Lucida Console" panose="020B0609040504020204" pitchFamily="49" charset="0"/>
              </a:rPr>
              <a:t>&gt; BMI[1,] </a:t>
            </a:r>
          </a:p>
          <a:p>
            <a:r>
              <a:rPr lang="en-US" altLang="en-US" sz="1600" dirty="0">
                <a:solidFill>
                  <a:srgbClr val="000000"/>
                </a:solidFill>
                <a:latin typeface="Lucida Console" panose="020B0609040504020204" pitchFamily="49" charset="0"/>
              </a:rPr>
              <a:t>gender height weight Age</a:t>
            </a:r>
          </a:p>
          <a:p>
            <a:r>
              <a:rPr lang="en-US" altLang="en-US" sz="1600" dirty="0">
                <a:solidFill>
                  <a:srgbClr val="000000"/>
                </a:solidFill>
                <a:latin typeface="Lucida Console" panose="020B0609040504020204" pitchFamily="49" charset="0"/>
              </a:rPr>
              <a:t>1   Male    152     81  42</a:t>
            </a:r>
          </a:p>
          <a:p>
            <a:r>
              <a:rPr lang="en-US" altLang="en-US" sz="1600" dirty="0">
                <a:solidFill>
                  <a:srgbClr val="0000FF"/>
                </a:solidFill>
                <a:latin typeface="Lucida Console" panose="020B0609040504020204" pitchFamily="49" charset="0"/>
              </a:rPr>
              <a:t>&gt; BMI[,3]</a:t>
            </a:r>
            <a:endParaRPr lang="en-US" altLang="en-US" sz="1600" dirty="0">
              <a:solidFill>
                <a:srgbClr val="000000"/>
              </a:solidFill>
              <a:latin typeface="Lucida Console" panose="020B0609040504020204" pitchFamily="49" charset="0"/>
            </a:endParaRPr>
          </a:p>
          <a:p>
            <a:r>
              <a:rPr lang="en-US" altLang="en-US" sz="1600" dirty="0">
                <a:solidFill>
                  <a:srgbClr val="000000"/>
                </a:solidFill>
                <a:latin typeface="Lucida Console" panose="020B0609040504020204" pitchFamily="49" charset="0"/>
              </a:rPr>
              <a:t>[1] 81 93 78</a:t>
            </a:r>
          </a:p>
          <a:p>
            <a:endParaRPr lang="en-US" altLang="en-US" sz="1600" dirty="0">
              <a:solidFill>
                <a:srgbClr val="000000"/>
              </a:solidFill>
              <a:latin typeface="Lucida Console" panose="020B0609040504020204" pitchFamily="49" charset="0"/>
            </a:endParaRPr>
          </a:p>
        </p:txBody>
      </p:sp>
      <p:cxnSp>
        <p:nvCxnSpPr>
          <p:cNvPr id="11" name="Straight Arrow Connector 10">
            <a:extLst>
              <a:ext uri="{FF2B5EF4-FFF2-40B4-BE49-F238E27FC236}">
                <a16:creationId xmlns:a16="http://schemas.microsoft.com/office/drawing/2014/main" id="{035AE4F4-A8AF-4755-B233-AC908ECFB8D7}"/>
              </a:ext>
            </a:extLst>
          </p:cNvPr>
          <p:cNvCxnSpPr>
            <a:cxnSpLocks/>
          </p:cNvCxnSpPr>
          <p:nvPr/>
        </p:nvCxnSpPr>
        <p:spPr>
          <a:xfrm flipH="1">
            <a:off x="4572000" y="2765039"/>
            <a:ext cx="685800" cy="543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9764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a:t>Types of statistics</a:t>
            </a:r>
          </a:p>
        </p:txBody>
      </p:sp>
      <p:graphicFrame>
        <p:nvGraphicFramePr>
          <p:cNvPr id="5" name="Content Placeholder 4"/>
          <p:cNvGraphicFramePr>
            <a:graphicFrameLocks noGrp="1"/>
          </p:cNvGraphicFramePr>
          <p:nvPr>
            <p:ph idx="1"/>
          </p:nvPr>
        </p:nvGraphicFramePr>
        <p:xfrm>
          <a:off x="537320" y="1219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8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Packages</a:t>
            </a:r>
          </a:p>
        </p:txBody>
      </p:sp>
      <p:sp>
        <p:nvSpPr>
          <p:cNvPr id="3" name="Content Placeholder 2"/>
          <p:cNvSpPr>
            <a:spLocks noGrp="1"/>
          </p:cNvSpPr>
          <p:nvPr>
            <p:ph idx="1"/>
          </p:nvPr>
        </p:nvSpPr>
        <p:spPr/>
        <p:txBody>
          <a:bodyPr>
            <a:normAutofit fontScale="85000" lnSpcReduction="20000"/>
          </a:bodyPr>
          <a:lstStyle/>
          <a:p>
            <a:r>
              <a:rPr lang="en-US" dirty="0"/>
              <a:t>Packages (add-ons) are collections of </a:t>
            </a:r>
            <a:r>
              <a:rPr lang="en-US" b="1" dirty="0"/>
              <a:t>R</a:t>
            </a:r>
            <a:r>
              <a:rPr lang="en-US" dirty="0"/>
              <a:t> functions and code in a well-defined format.</a:t>
            </a:r>
          </a:p>
          <a:p>
            <a:endParaRPr lang="en-US" dirty="0"/>
          </a:p>
          <a:p>
            <a:r>
              <a:rPr lang="en-US" dirty="0"/>
              <a:t>To install a package:</a:t>
            </a:r>
          </a:p>
          <a:p>
            <a:pPr marL="400050" lvl="1" indent="0">
              <a:buNone/>
            </a:pPr>
            <a:r>
              <a:rPr lang="en-US" sz="2400" dirty="0" err="1">
                <a:solidFill>
                  <a:srgbClr val="0000FF"/>
                </a:solidFill>
                <a:latin typeface="Lucida Console" panose="020B0609040504020204" pitchFamily="49" charset="0"/>
                <a:cs typeface="Courier New" panose="02070309020205020404" pitchFamily="49" charset="0"/>
              </a:rPr>
              <a:t>install.packages</a:t>
            </a:r>
            <a:r>
              <a:rPr lang="en-US" sz="2400" dirty="0">
                <a:solidFill>
                  <a:srgbClr val="0000FF"/>
                </a:solidFill>
                <a:latin typeface="Lucida Console" panose="020B0609040504020204" pitchFamily="49" charset="0"/>
                <a:cs typeface="Courier New" panose="02070309020205020404" pitchFamily="49" charset="0"/>
              </a:rPr>
              <a:t>("</a:t>
            </a:r>
            <a:r>
              <a:rPr lang="en-US" sz="2400" dirty="0" err="1">
                <a:solidFill>
                  <a:srgbClr val="0000FF"/>
                </a:solidFill>
                <a:latin typeface="Lucida Console" panose="020B0609040504020204" pitchFamily="49" charset="0"/>
                <a:cs typeface="Courier New" panose="02070309020205020404" pitchFamily="49" charset="0"/>
              </a:rPr>
              <a:t>pysch</a:t>
            </a:r>
            <a:r>
              <a:rPr lang="en-US" sz="2400" dirty="0">
                <a:solidFill>
                  <a:srgbClr val="0000FF"/>
                </a:solidFill>
                <a:latin typeface="Lucida Console" panose="020B0609040504020204" pitchFamily="49" charset="0"/>
                <a:cs typeface="Courier New" panose="02070309020205020404" pitchFamily="49" charset="0"/>
              </a:rPr>
              <a:t>")</a:t>
            </a:r>
          </a:p>
          <a:p>
            <a:endParaRPr lang="en-US" dirty="0"/>
          </a:p>
          <a:p>
            <a:r>
              <a:rPr lang="en-US" dirty="0"/>
              <a:t>For every new R session (i.e., every time you re-open </a:t>
            </a:r>
            <a:r>
              <a:rPr lang="en-US" dirty="0" err="1"/>
              <a:t>Rstudio</a:t>
            </a:r>
            <a:r>
              <a:rPr lang="en-US" dirty="0"/>
              <a:t>), you must load the package before it can be used</a:t>
            </a:r>
          </a:p>
          <a:p>
            <a:pPr marL="800100" lvl="2" indent="0">
              <a:buNone/>
            </a:pPr>
            <a:r>
              <a:rPr lang="en-US" dirty="0">
                <a:solidFill>
                  <a:srgbClr val="0000FF"/>
                </a:solidFill>
                <a:latin typeface="Lucida Console" panose="020B0609040504020204" pitchFamily="49" charset="0"/>
                <a:cs typeface="Courier New" panose="02070309020205020404" pitchFamily="49" charset="0"/>
              </a:rPr>
              <a:t>library(psych)</a:t>
            </a:r>
          </a:p>
          <a:p>
            <a:pPr marL="400050" lvl="1" indent="0">
              <a:buNone/>
            </a:pPr>
            <a:r>
              <a:rPr lang="en-US" sz="3200" dirty="0"/>
              <a:t>or</a:t>
            </a:r>
          </a:p>
          <a:p>
            <a:pPr marL="800100" lvl="2" indent="0">
              <a:buNone/>
            </a:pPr>
            <a:r>
              <a:rPr lang="en-US" dirty="0">
                <a:solidFill>
                  <a:srgbClr val="0000FF"/>
                </a:solidFill>
                <a:latin typeface="Lucida Console" panose="020B0609040504020204" pitchFamily="49" charset="0"/>
                <a:cs typeface="Courier New" panose="02070309020205020404" pitchFamily="49" charset="0"/>
              </a:rPr>
              <a:t>require(psych)</a:t>
            </a:r>
          </a:p>
        </p:txBody>
      </p:sp>
      <p:sp>
        <p:nvSpPr>
          <p:cNvPr id="4" name="TextBox 3">
            <a:extLst>
              <a:ext uri="{FF2B5EF4-FFF2-40B4-BE49-F238E27FC236}">
                <a16:creationId xmlns:a16="http://schemas.microsoft.com/office/drawing/2014/main" id="{DB0CFB2D-8514-496B-83BB-E289F8402F24}"/>
              </a:ext>
            </a:extLst>
          </p:cNvPr>
          <p:cNvSpPr txBox="1"/>
          <p:nvPr/>
        </p:nvSpPr>
        <p:spPr>
          <a:xfrm>
            <a:off x="5638800" y="3048000"/>
            <a:ext cx="295462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Each package only needs to be installed once</a:t>
            </a:r>
          </a:p>
        </p:txBody>
      </p:sp>
    </p:spTree>
    <p:extLst>
      <p:ext uri="{BB962C8B-B14F-4D97-AF65-F5344CB8AC3E}">
        <p14:creationId xmlns:p14="http://schemas.microsoft.com/office/powerpoint/2010/main" val="206448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Data into R</a:t>
            </a:r>
          </a:p>
        </p:txBody>
      </p:sp>
      <p:sp>
        <p:nvSpPr>
          <p:cNvPr id="3" name="Content Placeholder 2"/>
          <p:cNvSpPr>
            <a:spLocks noGrp="1"/>
          </p:cNvSpPr>
          <p:nvPr>
            <p:ph idx="1"/>
          </p:nvPr>
        </p:nvSpPr>
        <p:spPr>
          <a:xfrm>
            <a:off x="457200" y="1600200"/>
            <a:ext cx="8229600" cy="4983162"/>
          </a:xfrm>
        </p:spPr>
        <p:txBody>
          <a:bodyPr>
            <a:normAutofit fontScale="85000" lnSpcReduction="20000"/>
          </a:bodyPr>
          <a:lstStyle/>
          <a:p>
            <a:r>
              <a:rPr lang="en-US" dirty="0"/>
              <a:t>R can handle all kinds of data files. We will mostly deal with </a:t>
            </a:r>
            <a:r>
              <a:rPr lang="en-US" i="1" dirty="0"/>
              <a:t>csv </a:t>
            </a:r>
            <a:r>
              <a:rPr lang="en-US" dirty="0"/>
              <a:t>files</a:t>
            </a:r>
          </a:p>
          <a:p>
            <a:endParaRPr lang="en-US" dirty="0"/>
          </a:p>
          <a:p>
            <a:r>
              <a:rPr lang="en-US" dirty="0"/>
              <a:t>Use </a:t>
            </a:r>
            <a:r>
              <a:rPr lang="en-US" b="1" i="1" dirty="0"/>
              <a:t>read.csv() </a:t>
            </a:r>
            <a:r>
              <a:rPr lang="en-US" dirty="0"/>
              <a:t>function to import csv data</a:t>
            </a:r>
          </a:p>
          <a:p>
            <a:pPr lvl="1"/>
            <a:r>
              <a:rPr lang="en-US" dirty="0"/>
              <a:t>You need to specify path to the data file</a:t>
            </a:r>
          </a:p>
          <a:p>
            <a:pPr lvl="1"/>
            <a:r>
              <a:rPr lang="en-US" dirty="0"/>
              <a:t>By default, comma is used as field delimiter</a:t>
            </a:r>
          </a:p>
          <a:p>
            <a:pPr lvl="1"/>
            <a:r>
              <a:rPr lang="en-US" dirty="0"/>
              <a:t>First row is used as variable names</a:t>
            </a:r>
          </a:p>
          <a:p>
            <a:pPr lvl="1"/>
            <a:endParaRPr lang="en-US" dirty="0"/>
          </a:p>
          <a:p>
            <a:pPr marL="342900" lvl="1" indent="-342900">
              <a:buFont typeface="Arial" pitchFamily="34" charset="0"/>
              <a:buChar char="•"/>
            </a:pPr>
            <a:r>
              <a:rPr lang="en-US" sz="3200" dirty="0"/>
              <a:t>You can simply do this by</a:t>
            </a:r>
          </a:p>
          <a:p>
            <a:pPr lvl="1"/>
            <a:r>
              <a:rPr lang="en-US" dirty="0"/>
              <a:t>Download source file and csv file into the same folder (i.e., C:\RFiles).</a:t>
            </a:r>
          </a:p>
          <a:p>
            <a:pPr lvl="1"/>
            <a:r>
              <a:rPr lang="en-US" dirty="0"/>
              <a:t>Set that folder as working directory by assigning source file location as working directory</a:t>
            </a:r>
          </a:p>
        </p:txBody>
      </p:sp>
    </p:spTree>
    <p:extLst>
      <p:ext uri="{BB962C8B-B14F-4D97-AF65-F5344CB8AC3E}">
        <p14:creationId xmlns:p14="http://schemas.microsoft.com/office/powerpoint/2010/main" val="1209520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directory</a:t>
            </a:r>
          </a:p>
        </p:txBody>
      </p:sp>
      <p:sp>
        <p:nvSpPr>
          <p:cNvPr id="3" name="Content Placeholder 2"/>
          <p:cNvSpPr>
            <a:spLocks noGrp="1"/>
          </p:cNvSpPr>
          <p:nvPr>
            <p:ph idx="1"/>
          </p:nvPr>
        </p:nvSpPr>
        <p:spPr/>
        <p:txBody>
          <a:bodyPr>
            <a:normAutofit/>
          </a:bodyPr>
          <a:lstStyle/>
          <a:p>
            <a:r>
              <a:rPr lang="en-US" dirty="0"/>
              <a:t>The working directory is where </a:t>
            </a:r>
            <a:r>
              <a:rPr lang="en-US" dirty="0" err="1"/>
              <a:t>Rstudio</a:t>
            </a:r>
            <a:r>
              <a:rPr lang="en-US" dirty="0"/>
              <a:t> will look first for scripts and files</a:t>
            </a:r>
          </a:p>
          <a:p>
            <a:endParaRPr lang="en-US" dirty="0"/>
          </a:p>
          <a:p>
            <a:r>
              <a:rPr lang="en-US" dirty="0"/>
              <a:t>Keeping everything in a self contained directory helps organize code and analyses</a:t>
            </a:r>
          </a:p>
          <a:p>
            <a:endParaRPr lang="en-US" dirty="0"/>
          </a:p>
          <a:p>
            <a:r>
              <a:rPr lang="en-US" dirty="0"/>
              <a:t>Check you current working directory with</a:t>
            </a:r>
          </a:p>
          <a:p>
            <a:pPr marL="457200" lvl="1" indent="0">
              <a:buNone/>
            </a:pPr>
            <a:r>
              <a:rPr lang="en-US" sz="2400" dirty="0" err="1">
                <a:solidFill>
                  <a:srgbClr val="0000FF"/>
                </a:solidFill>
                <a:latin typeface="Lucida Console" panose="020B0609040504020204" pitchFamily="49" charset="0"/>
              </a:rPr>
              <a:t>getwd</a:t>
            </a:r>
            <a:r>
              <a:rPr lang="en-US" sz="2400" dirty="0">
                <a:solidFill>
                  <a:srgbClr val="0000FF"/>
                </a:solidFill>
                <a:latin typeface="Lucida Console" panose="020B0609040504020204" pitchFamily="49" charset="0"/>
              </a:rPr>
              <a:t>()</a:t>
            </a:r>
          </a:p>
        </p:txBody>
      </p:sp>
    </p:spTree>
    <p:extLst>
      <p:ext uri="{BB962C8B-B14F-4D97-AF65-F5344CB8AC3E}">
        <p14:creationId xmlns:p14="http://schemas.microsoft.com/office/powerpoint/2010/main" val="195128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4740"/>
            <a:ext cx="6096000" cy="1231123"/>
          </a:xfrm>
        </p:spPr>
        <p:txBody>
          <a:bodyPr>
            <a:normAutofit/>
          </a:bodyPr>
          <a:lstStyle/>
          <a:p>
            <a:pPr algn="l"/>
            <a:r>
              <a:rPr lang="en-US" sz="3600" dirty="0"/>
              <a:t>Reading data from a file</a:t>
            </a:r>
          </a:p>
        </p:txBody>
      </p:sp>
      <p:sp>
        <p:nvSpPr>
          <p:cNvPr id="5" name="Content Placeholder 4"/>
          <p:cNvSpPr>
            <a:spLocks noGrp="1"/>
          </p:cNvSpPr>
          <p:nvPr>
            <p:ph idx="1"/>
          </p:nvPr>
        </p:nvSpPr>
        <p:spPr>
          <a:xfrm>
            <a:off x="226478" y="1190041"/>
            <a:ext cx="4940093" cy="4038600"/>
          </a:xfrm>
        </p:spPr>
        <p:txBody>
          <a:bodyPr>
            <a:normAutofit/>
          </a:bodyPr>
          <a:lstStyle/>
          <a:p>
            <a:pPr>
              <a:spcAft>
                <a:spcPts val="600"/>
              </a:spcAft>
            </a:pPr>
            <a:r>
              <a:rPr lang="en-US" sz="2400" dirty="0"/>
              <a:t>Usually you won’t type in data manually, you’ll get it from a file</a:t>
            </a:r>
          </a:p>
          <a:p>
            <a:r>
              <a:rPr lang="en-US" sz="2400" dirty="0"/>
              <a:t>Example: 2009 Baseball Statistics</a:t>
            </a:r>
            <a:br>
              <a:rPr lang="en-US" sz="2400" dirty="0"/>
            </a:br>
            <a:r>
              <a:rPr lang="en-US" sz="1400" dirty="0"/>
              <a:t>(http://www2.stetson.edu/~jrasp/data.htm)</a:t>
            </a:r>
          </a:p>
        </p:txBody>
      </p:sp>
      <p:pic>
        <p:nvPicPr>
          <p:cNvPr id="6" name="Picture 5"/>
          <p:cNvPicPr>
            <a:picLocks noChangeAspect="1"/>
          </p:cNvPicPr>
          <p:nvPr/>
        </p:nvPicPr>
        <p:blipFill rotWithShape="1">
          <a:blip r:embed="rId3"/>
          <a:srcRect t="10088"/>
          <a:stretch/>
        </p:blipFill>
        <p:spPr>
          <a:xfrm>
            <a:off x="381000" y="3304654"/>
            <a:ext cx="5475204" cy="1779344"/>
          </a:xfrm>
          <a:prstGeom prst="rect">
            <a:avLst/>
          </a:prstGeom>
        </p:spPr>
      </p:pic>
      <p:sp>
        <p:nvSpPr>
          <p:cNvPr id="7" name="TextBox 6"/>
          <p:cNvSpPr txBox="1"/>
          <p:nvPr/>
        </p:nvSpPr>
        <p:spPr>
          <a:xfrm>
            <a:off x="6133713" y="3237907"/>
            <a:ext cx="3025527" cy="2400657"/>
          </a:xfrm>
          <a:prstGeom prst="rect">
            <a:avLst/>
          </a:prstGeom>
          <a:noFill/>
        </p:spPr>
        <p:txBody>
          <a:bodyPr wrap="square" rtlCol="0">
            <a:spAutoFit/>
          </a:bodyPr>
          <a:lstStyle/>
          <a:p>
            <a:br>
              <a:rPr lang="en-US" sz="2500" dirty="0"/>
            </a:br>
            <a:r>
              <a:rPr lang="en-US" sz="2500" dirty="0"/>
              <a:t>reads data from a CSV file and creates a </a:t>
            </a:r>
            <a:r>
              <a:rPr lang="en-US" sz="2500" b="1" dirty="0"/>
              <a:t>data frame</a:t>
            </a:r>
            <a:r>
              <a:rPr lang="en-US" sz="2500" dirty="0"/>
              <a:t> called </a:t>
            </a:r>
            <a:r>
              <a:rPr lang="en-US" sz="2400" dirty="0" err="1">
                <a:latin typeface="Courier New" panose="02070309020205020404" pitchFamily="49" charset="0"/>
                <a:cs typeface="Courier New" panose="02070309020205020404" pitchFamily="49" charset="0"/>
              </a:rPr>
              <a:t>teamData</a:t>
            </a:r>
            <a:r>
              <a:rPr lang="en-US" sz="2500" dirty="0"/>
              <a:t> that store the data table.</a:t>
            </a:r>
          </a:p>
        </p:txBody>
      </p:sp>
      <p:cxnSp>
        <p:nvCxnSpPr>
          <p:cNvPr id="9" name="Straight Arrow Connector 8"/>
          <p:cNvCxnSpPr/>
          <p:nvPr/>
        </p:nvCxnSpPr>
        <p:spPr>
          <a:xfrm flipH="1" flipV="1">
            <a:off x="5538499" y="3541573"/>
            <a:ext cx="633701" cy="420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009900" y="4305496"/>
            <a:ext cx="0" cy="12253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srcRect b="22682"/>
          <a:stretch/>
        </p:blipFill>
        <p:spPr>
          <a:xfrm>
            <a:off x="4953000" y="1093240"/>
            <a:ext cx="4137374" cy="1783869"/>
          </a:xfrm>
          <a:prstGeom prst="rect">
            <a:avLst/>
          </a:prstGeom>
        </p:spPr>
      </p:pic>
      <p:sp>
        <p:nvSpPr>
          <p:cNvPr id="19" name="Rectangle 18"/>
          <p:cNvSpPr/>
          <p:nvPr/>
        </p:nvSpPr>
        <p:spPr>
          <a:xfrm>
            <a:off x="401320" y="5486400"/>
            <a:ext cx="5676900" cy="861774"/>
          </a:xfrm>
          <a:prstGeom prst="rect">
            <a:avLst/>
          </a:prstGeom>
        </p:spPr>
        <p:txBody>
          <a:bodyPr wrap="square">
            <a:spAutoFit/>
          </a:bodyPr>
          <a:lstStyle/>
          <a:p>
            <a:r>
              <a:rPr lang="en-US" sz="2500" dirty="0"/>
              <a:t>reference the </a:t>
            </a:r>
            <a:r>
              <a:rPr lang="en-US" sz="2400" dirty="0" err="1">
                <a:solidFill>
                  <a:srgbClr val="0000FF"/>
                </a:solidFill>
                <a:latin typeface="Lucida Console" panose="020B0609040504020204" pitchFamily="49" charset="0"/>
              </a:rPr>
              <a:t>HomeRuns</a:t>
            </a:r>
            <a:r>
              <a:rPr lang="en-US" sz="2500" dirty="0"/>
              <a:t> column in the data frame using </a:t>
            </a:r>
            <a:r>
              <a:rPr lang="en-US" sz="2400" dirty="0" err="1">
                <a:solidFill>
                  <a:srgbClr val="0000FF"/>
                </a:solidFill>
                <a:latin typeface="Lucida Console" panose="020B0609040504020204" pitchFamily="49" charset="0"/>
              </a:rPr>
              <a:t>TeamData$HomeRuns</a:t>
            </a:r>
            <a:endParaRPr lang="en-US" sz="2400" dirty="0">
              <a:solidFill>
                <a:srgbClr val="0000FF"/>
              </a:solidFill>
              <a:latin typeface="Lucida Console" panose="020B0609040504020204" pitchFamily="49" charset="0"/>
            </a:endParaRPr>
          </a:p>
        </p:txBody>
      </p:sp>
    </p:spTree>
    <p:extLst>
      <p:ext uri="{BB962C8B-B14F-4D97-AF65-F5344CB8AC3E}">
        <p14:creationId xmlns:p14="http://schemas.microsoft.com/office/powerpoint/2010/main" val="2467760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27535"/>
            <a:ext cx="9875520" cy="1356360"/>
          </a:xfrm>
        </p:spPr>
        <p:txBody>
          <a:bodyPr>
            <a:normAutofit fontScale="90000"/>
          </a:bodyPr>
          <a:lstStyle/>
          <a:p>
            <a:pPr algn="l"/>
            <a:r>
              <a:rPr lang="en-US" dirty="0"/>
              <a:t>Looking for differences across groups:</a:t>
            </a:r>
            <a:br>
              <a:rPr lang="en-US" dirty="0"/>
            </a:br>
            <a:r>
              <a:rPr lang="en-US" dirty="0"/>
              <a:t>The setup</a:t>
            </a:r>
          </a:p>
        </p:txBody>
      </p:sp>
      <p:sp>
        <p:nvSpPr>
          <p:cNvPr id="5" name="Content Placeholder 10"/>
          <p:cNvSpPr>
            <a:spLocks noGrp="1"/>
          </p:cNvSpPr>
          <p:nvPr>
            <p:ph idx="1"/>
          </p:nvPr>
        </p:nvSpPr>
        <p:spPr>
          <a:xfrm>
            <a:off x="250574" y="1600200"/>
            <a:ext cx="9188115" cy="4038600"/>
          </a:xfrm>
        </p:spPr>
        <p:txBody>
          <a:bodyPr>
            <a:normAutofit/>
          </a:bodyPr>
          <a:lstStyle/>
          <a:p>
            <a:r>
              <a:rPr lang="en-US" sz="2400" dirty="0"/>
              <a:t>We want to know if National League (NL) teams scored more runs than American League (AL) Teams </a:t>
            </a:r>
          </a:p>
          <a:p>
            <a:pPr lvl="1"/>
            <a:r>
              <a:rPr lang="en-US" sz="2000" dirty="0"/>
              <a:t>And if that difference is statistically significant</a:t>
            </a:r>
          </a:p>
          <a:p>
            <a:endParaRPr lang="en-US" sz="2400" dirty="0"/>
          </a:p>
          <a:p>
            <a:r>
              <a:rPr lang="en-US" sz="2400" dirty="0"/>
              <a:t>To do this, we need a package that will do this analysis</a:t>
            </a:r>
          </a:p>
          <a:p>
            <a:pPr lvl="1"/>
            <a:r>
              <a:rPr lang="en-US" sz="2000" dirty="0"/>
              <a:t>In this case, it’s the “</a:t>
            </a:r>
            <a:r>
              <a:rPr lang="en-US" sz="2200" dirty="0">
                <a:solidFill>
                  <a:srgbClr val="0000FF"/>
                </a:solidFill>
                <a:latin typeface="Lucida Console" panose="020B0609040504020204" pitchFamily="49" charset="0"/>
                <a:cs typeface="Courier New" panose="02070309020205020404" pitchFamily="49" charset="0"/>
              </a:rPr>
              <a:t>psych</a:t>
            </a:r>
            <a:r>
              <a:rPr lang="en-US" sz="2000" dirty="0"/>
              <a:t>” package</a:t>
            </a:r>
          </a:p>
        </p:txBody>
      </p:sp>
      <p:sp>
        <p:nvSpPr>
          <p:cNvPr id="7" name="TextBox 6"/>
          <p:cNvSpPr txBox="1"/>
          <p:nvPr/>
        </p:nvSpPr>
        <p:spPr>
          <a:xfrm>
            <a:off x="29417" y="4438471"/>
            <a:ext cx="2225843" cy="1200329"/>
          </a:xfrm>
          <a:prstGeom prst="rect">
            <a:avLst/>
          </a:prstGeom>
          <a:noFill/>
        </p:spPr>
        <p:txBody>
          <a:bodyPr wrap="square" rtlCol="0">
            <a:spAutoFit/>
          </a:bodyPr>
          <a:lstStyle/>
          <a:p>
            <a:pPr algn="r"/>
            <a:r>
              <a:rPr lang="en-US" dirty="0"/>
              <a:t>Downloads and installs the package </a:t>
            </a:r>
            <a:br>
              <a:rPr lang="en-US" dirty="0"/>
            </a:br>
            <a:r>
              <a:rPr lang="en-US" dirty="0"/>
              <a:t>(once per R installation)</a:t>
            </a:r>
          </a:p>
        </p:txBody>
      </p:sp>
      <p:cxnSp>
        <p:nvCxnSpPr>
          <p:cNvPr id="9" name="Straight Arrow Connector 8"/>
          <p:cNvCxnSpPr/>
          <p:nvPr/>
        </p:nvCxnSpPr>
        <p:spPr>
          <a:xfrm flipV="1">
            <a:off x="2255259" y="4648200"/>
            <a:ext cx="517358" cy="1879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861798" y="4419600"/>
            <a:ext cx="6006819" cy="1580225"/>
          </a:xfrm>
          <a:prstGeom prst="rect">
            <a:avLst/>
          </a:prstGeom>
        </p:spPr>
      </p:pic>
    </p:spTree>
    <p:extLst>
      <p:ext uri="{BB962C8B-B14F-4D97-AF65-F5344CB8AC3E}">
        <p14:creationId xmlns:p14="http://schemas.microsoft.com/office/powerpoint/2010/main" val="575395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Looking for differences across groups: The analysis (t-test)</a:t>
            </a:r>
          </a:p>
        </p:txBody>
      </p:sp>
      <p:pic>
        <p:nvPicPr>
          <p:cNvPr id="4" name="Picture 3"/>
          <p:cNvPicPr>
            <a:picLocks noChangeAspect="1"/>
          </p:cNvPicPr>
          <p:nvPr/>
        </p:nvPicPr>
        <p:blipFill>
          <a:blip r:embed="rId3"/>
          <a:stretch>
            <a:fillRect/>
          </a:stretch>
        </p:blipFill>
        <p:spPr>
          <a:xfrm>
            <a:off x="762000" y="2937945"/>
            <a:ext cx="7349979" cy="3725027"/>
          </a:xfrm>
          <a:prstGeom prst="rect">
            <a:avLst/>
          </a:prstGeom>
        </p:spPr>
      </p:pic>
      <p:cxnSp>
        <p:nvCxnSpPr>
          <p:cNvPr id="5" name="Straight Arrow Connector 4"/>
          <p:cNvCxnSpPr>
            <a:cxnSpLocks/>
          </p:cNvCxnSpPr>
          <p:nvPr/>
        </p:nvCxnSpPr>
        <p:spPr>
          <a:xfrm flipH="1" flipV="1">
            <a:off x="5943600" y="2031332"/>
            <a:ext cx="442871" cy="137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60341" y="2208957"/>
            <a:ext cx="2880917" cy="369332"/>
          </a:xfrm>
          <a:prstGeom prst="rect">
            <a:avLst/>
          </a:prstGeom>
        </p:spPr>
        <p:txBody>
          <a:bodyPr wrap="none">
            <a:spAutoFit/>
          </a:bodyPr>
          <a:lstStyle>
            <a:defPPr>
              <a:defRPr lang="en-US"/>
            </a:defPPr>
          </a:lstStyle>
          <a:p>
            <a:r>
              <a:rPr lang="en-US" dirty="0"/>
              <a:t>Broken up by group (League)</a:t>
            </a:r>
          </a:p>
        </p:txBody>
      </p:sp>
      <p:cxnSp>
        <p:nvCxnSpPr>
          <p:cNvPr id="7" name="Straight Arrow Connector 6"/>
          <p:cNvCxnSpPr/>
          <p:nvPr/>
        </p:nvCxnSpPr>
        <p:spPr>
          <a:xfrm flipH="1" flipV="1">
            <a:off x="4572000" y="5259288"/>
            <a:ext cx="1828800" cy="547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23132" y="5581471"/>
            <a:ext cx="2446421" cy="1200329"/>
          </a:xfrm>
          <a:prstGeom prst="rect">
            <a:avLst/>
          </a:prstGeom>
          <a:noFill/>
        </p:spPr>
        <p:txBody>
          <a:bodyPr wrap="square" rtlCol="0">
            <a:spAutoFit/>
          </a:bodyPr>
          <a:lstStyle/>
          <a:p>
            <a:r>
              <a:rPr lang="en-US" sz="2400" dirty="0"/>
              <a:t>Results of t-test for differences in Runs by League)</a:t>
            </a:r>
          </a:p>
        </p:txBody>
      </p:sp>
      <p:sp>
        <p:nvSpPr>
          <p:cNvPr id="9" name="Rectangle 8"/>
          <p:cNvSpPr/>
          <p:nvPr/>
        </p:nvSpPr>
        <p:spPr>
          <a:xfrm>
            <a:off x="3921231" y="4803323"/>
            <a:ext cx="689811" cy="16844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0227" y="5809894"/>
            <a:ext cx="806116" cy="16844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056" y="5809893"/>
            <a:ext cx="806116" cy="16844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03077" y="3133576"/>
            <a:ext cx="622299" cy="16844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03077" y="3798166"/>
            <a:ext cx="622299" cy="16844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AB9994-6C9F-43CD-9C87-628C3B663487}"/>
              </a:ext>
            </a:extLst>
          </p:cNvPr>
          <p:cNvSpPr txBox="1"/>
          <p:nvPr/>
        </p:nvSpPr>
        <p:spPr>
          <a:xfrm>
            <a:off x="752573" y="1600445"/>
            <a:ext cx="5640968" cy="430887"/>
          </a:xfrm>
          <a:prstGeom prst="rect">
            <a:avLst/>
          </a:prstGeom>
          <a:noFill/>
        </p:spPr>
        <p:txBody>
          <a:bodyPr wrap="none" rtlCol="0">
            <a:spAutoFit/>
          </a:bodyPr>
          <a:lstStyle/>
          <a:p>
            <a:r>
              <a:rPr lang="en-US" sz="2200" dirty="0" err="1">
                <a:solidFill>
                  <a:srgbClr val="0000FF"/>
                </a:solidFill>
              </a:rPr>
              <a:t>describeby</a:t>
            </a:r>
            <a:r>
              <a:rPr lang="en-US" sz="2200" dirty="0">
                <a:solidFill>
                  <a:srgbClr val="0000FF"/>
                </a:solidFill>
              </a:rPr>
              <a:t>(</a:t>
            </a:r>
            <a:r>
              <a:rPr lang="en-US" sz="2200" dirty="0" err="1">
                <a:solidFill>
                  <a:srgbClr val="0000FF"/>
                </a:solidFill>
              </a:rPr>
              <a:t>teamData$Runs</a:t>
            </a:r>
            <a:r>
              <a:rPr lang="en-US" sz="2200" dirty="0">
                <a:solidFill>
                  <a:srgbClr val="0000FF"/>
                </a:solidFill>
              </a:rPr>
              <a:t>, </a:t>
            </a:r>
            <a:r>
              <a:rPr lang="en-US" sz="2200" dirty="0" err="1">
                <a:solidFill>
                  <a:srgbClr val="0000FF"/>
                </a:solidFill>
              </a:rPr>
              <a:t>teamData$League</a:t>
            </a:r>
            <a:r>
              <a:rPr lang="en-US" sz="2200" dirty="0">
                <a:solidFill>
                  <a:srgbClr val="0000FF"/>
                </a:solidFill>
              </a:rPr>
              <a:t>)</a:t>
            </a:r>
          </a:p>
        </p:txBody>
      </p:sp>
      <p:sp>
        <p:nvSpPr>
          <p:cNvPr id="17" name="Rectangle 16">
            <a:extLst>
              <a:ext uri="{FF2B5EF4-FFF2-40B4-BE49-F238E27FC236}">
                <a16:creationId xmlns:a16="http://schemas.microsoft.com/office/drawing/2014/main" id="{C5BC6FE6-2F6C-4E46-A473-486DFC9F77FA}"/>
              </a:ext>
            </a:extLst>
          </p:cNvPr>
          <p:cNvSpPr/>
          <p:nvPr/>
        </p:nvSpPr>
        <p:spPr>
          <a:xfrm>
            <a:off x="1506411" y="2218632"/>
            <a:ext cx="2617448" cy="369332"/>
          </a:xfrm>
          <a:prstGeom prst="rect">
            <a:avLst/>
          </a:prstGeom>
        </p:spPr>
        <p:txBody>
          <a:bodyPr wrap="none">
            <a:spAutoFit/>
          </a:bodyPr>
          <a:lstStyle/>
          <a:p>
            <a:r>
              <a:rPr lang="en-US" dirty="0"/>
              <a:t>Variable of interest (Runs)</a:t>
            </a:r>
          </a:p>
        </p:txBody>
      </p:sp>
      <p:cxnSp>
        <p:nvCxnSpPr>
          <p:cNvPr id="19" name="Straight Arrow Connector 18">
            <a:extLst>
              <a:ext uri="{FF2B5EF4-FFF2-40B4-BE49-F238E27FC236}">
                <a16:creationId xmlns:a16="http://schemas.microsoft.com/office/drawing/2014/main" id="{34D5B4F7-1882-4727-925B-50EE1EC5D50A}"/>
              </a:ext>
            </a:extLst>
          </p:cNvPr>
          <p:cNvCxnSpPr>
            <a:cxnSpLocks/>
          </p:cNvCxnSpPr>
          <p:nvPr/>
        </p:nvCxnSpPr>
        <p:spPr>
          <a:xfrm flipV="1">
            <a:off x="3402882" y="1986679"/>
            <a:ext cx="170175" cy="2735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9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Histogram</a:t>
            </a:r>
          </a:p>
        </p:txBody>
      </p:sp>
      <p:sp>
        <p:nvSpPr>
          <p:cNvPr id="7" name="Rectangle 2"/>
          <p:cNvSpPr>
            <a:spLocks noGrp="1" noChangeArrowheads="1"/>
          </p:cNvSpPr>
          <p:nvPr>
            <p:ph idx="1"/>
          </p:nvPr>
        </p:nvSpPr>
        <p:spPr bwMode="auto">
          <a:xfrm>
            <a:off x="609600" y="1558687"/>
            <a:ext cx="5119991"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err="1">
                <a:ln>
                  <a:noFill/>
                </a:ln>
                <a:solidFill>
                  <a:srgbClr val="0000FF"/>
                </a:solidFill>
                <a:effectLst/>
                <a:latin typeface="Lucida Console" panose="020B0609040504020204" pitchFamily="49" charset="0"/>
              </a:rPr>
              <a:t>hist</a:t>
            </a:r>
            <a:r>
              <a:rPr kumimoji="0" lang="en-US" altLang="en-US" sz="1600" b="0" i="0" u="none" strike="noStrike" cap="none" normalizeH="0" baseline="0" dirty="0">
                <a:ln>
                  <a:noFill/>
                </a:ln>
                <a:solidFill>
                  <a:srgbClr val="0000FF"/>
                </a:solidFill>
                <a:effectLst/>
                <a:latin typeface="Lucida Console" panose="020B0609040504020204" pitchFamily="49" charset="0"/>
              </a:rPr>
              <a:t>(</a:t>
            </a:r>
            <a:r>
              <a:rPr kumimoji="0" lang="en-US" altLang="en-US" sz="1600" b="0" i="0" u="none" strike="noStrike" cap="none" normalizeH="0" baseline="0" dirty="0" err="1">
                <a:ln>
                  <a:noFill/>
                </a:ln>
                <a:solidFill>
                  <a:srgbClr val="0000FF"/>
                </a:solidFill>
                <a:effectLst/>
                <a:latin typeface="Lucida Console" panose="020B0609040504020204" pitchFamily="49" charset="0"/>
              </a:rPr>
              <a:t>teamData$BattingAvg</a:t>
            </a:r>
            <a:r>
              <a:rPr kumimoji="0" lang="en-US" altLang="en-US" sz="1600" b="0" i="0" u="none" strike="noStrike" cap="none" normalizeH="0" baseline="0" dirty="0">
                <a:ln>
                  <a:noFill/>
                </a:ln>
                <a:solidFill>
                  <a:srgbClr val="0000FF"/>
                </a:solidFill>
                <a:effectLst/>
                <a:latin typeface="Lucida Console" panose="020B0609040504020204" pitchFamily="49"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rgbClr val="0000FF"/>
                </a:solidFill>
                <a:effectLst/>
                <a:latin typeface="Lucida Console" panose="020B0609040504020204" pitchFamily="49" charset="0"/>
              </a:rPr>
              <a:t>	</a:t>
            </a:r>
            <a:r>
              <a:rPr kumimoji="0" lang="en-US" altLang="en-US" sz="1600" b="0" i="0" u="none" strike="noStrike" cap="none" normalizeH="0" baseline="0" dirty="0" err="1">
                <a:ln>
                  <a:noFill/>
                </a:ln>
                <a:solidFill>
                  <a:srgbClr val="0000FF"/>
                </a:solidFill>
                <a:effectLst/>
                <a:latin typeface="Lucida Console" panose="020B0609040504020204" pitchFamily="49" charset="0"/>
              </a:rPr>
              <a:t>xlab</a:t>
            </a:r>
            <a:r>
              <a:rPr kumimoji="0" lang="en-US" altLang="en-US" sz="1600" b="0" i="0" u="none" strike="noStrike" cap="none" normalizeH="0" baseline="0" dirty="0">
                <a:ln>
                  <a:noFill/>
                </a:ln>
                <a:solidFill>
                  <a:srgbClr val="0000FF"/>
                </a:solidFill>
                <a:effectLst/>
                <a:latin typeface="Lucida Console" panose="020B0609040504020204" pitchFamily="49" charset="0"/>
              </a:rPr>
              <a:t>="Batting Average",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rgbClr val="0000FF"/>
                </a:solidFill>
                <a:effectLst/>
                <a:latin typeface="Lucida Console" panose="020B0609040504020204" pitchFamily="49" charset="0"/>
              </a:rPr>
              <a:t>	main="Histogram: Batting Average")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4067578" y="2438400"/>
            <a:ext cx="4619222" cy="3809667"/>
          </a:xfrm>
          <a:prstGeom prst="rect">
            <a:avLst/>
          </a:prstGeom>
        </p:spPr>
      </p:pic>
      <p:sp>
        <p:nvSpPr>
          <p:cNvPr id="9" name="TextBox 8"/>
          <p:cNvSpPr txBox="1"/>
          <p:nvPr/>
        </p:nvSpPr>
        <p:spPr>
          <a:xfrm>
            <a:off x="-533400" y="3581400"/>
            <a:ext cx="4400550" cy="1384995"/>
          </a:xfrm>
          <a:prstGeom prst="rect">
            <a:avLst/>
          </a:prstGeom>
          <a:noFill/>
        </p:spPr>
        <p:txBody>
          <a:bodyPr wrap="square" rtlCol="0">
            <a:spAutoFit/>
          </a:bodyPr>
          <a:lstStyle/>
          <a:p>
            <a:pPr algn="r"/>
            <a:r>
              <a:rPr lang="en-US" sz="2400" b="1" dirty="0" err="1"/>
              <a:t>hist</a:t>
            </a:r>
            <a:r>
              <a:rPr lang="en-US" sz="2400" b="1" dirty="0"/>
              <a:t>()</a:t>
            </a:r>
          </a:p>
          <a:p>
            <a:pPr algn="r"/>
            <a:r>
              <a:rPr lang="en-US" sz="2000" dirty="0"/>
              <a:t>first parameter – data values</a:t>
            </a:r>
          </a:p>
          <a:p>
            <a:pPr algn="r"/>
            <a:r>
              <a:rPr lang="en-US" sz="2000" dirty="0" err="1"/>
              <a:t>xlab</a:t>
            </a:r>
            <a:r>
              <a:rPr lang="en-US" sz="2000" dirty="0"/>
              <a:t> parameter – label for x axis</a:t>
            </a:r>
          </a:p>
          <a:p>
            <a:pPr algn="r"/>
            <a:r>
              <a:rPr lang="en-US" sz="2000" dirty="0"/>
              <a:t>main parameter - sets title for chart</a:t>
            </a:r>
          </a:p>
        </p:txBody>
      </p:sp>
    </p:spTree>
    <p:extLst>
      <p:ext uri="{BB962C8B-B14F-4D97-AF65-F5344CB8AC3E}">
        <p14:creationId xmlns:p14="http://schemas.microsoft.com/office/powerpoint/2010/main" val="423495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Plotting data</a:t>
            </a:r>
          </a:p>
        </p:txBody>
      </p:sp>
      <p:pic>
        <p:nvPicPr>
          <p:cNvPr id="5" name="Picture 4"/>
          <p:cNvPicPr>
            <a:picLocks noChangeAspect="1"/>
          </p:cNvPicPr>
          <p:nvPr/>
        </p:nvPicPr>
        <p:blipFill rotWithShape="1">
          <a:blip r:embed="rId3"/>
          <a:srcRect t="3438"/>
          <a:stretch/>
        </p:blipFill>
        <p:spPr>
          <a:xfrm>
            <a:off x="4028326" y="2367914"/>
            <a:ext cx="5115674" cy="4249861"/>
          </a:xfrm>
          <a:prstGeom prst="rect">
            <a:avLst/>
          </a:prstGeom>
        </p:spPr>
      </p:pic>
      <p:sp>
        <p:nvSpPr>
          <p:cNvPr id="6" name="TextBox 5"/>
          <p:cNvSpPr txBox="1"/>
          <p:nvPr/>
        </p:nvSpPr>
        <p:spPr>
          <a:xfrm>
            <a:off x="-533400" y="2743200"/>
            <a:ext cx="4400550" cy="2000548"/>
          </a:xfrm>
          <a:prstGeom prst="rect">
            <a:avLst/>
          </a:prstGeom>
          <a:noFill/>
        </p:spPr>
        <p:txBody>
          <a:bodyPr wrap="square" rtlCol="0">
            <a:spAutoFit/>
          </a:bodyPr>
          <a:lstStyle/>
          <a:p>
            <a:pPr algn="r"/>
            <a:r>
              <a:rPr lang="en-US" sz="2400" b="1" dirty="0"/>
              <a:t>plot()</a:t>
            </a:r>
          </a:p>
          <a:p>
            <a:pPr algn="r"/>
            <a:r>
              <a:rPr lang="en-US" sz="2000" dirty="0"/>
              <a:t>first parameter – x data values</a:t>
            </a:r>
          </a:p>
          <a:p>
            <a:pPr algn="r"/>
            <a:r>
              <a:rPr lang="en-US" sz="2000" dirty="0"/>
              <a:t>second parameter – y data values</a:t>
            </a:r>
          </a:p>
          <a:p>
            <a:pPr algn="r"/>
            <a:r>
              <a:rPr lang="en-US" sz="2000" dirty="0" err="1"/>
              <a:t>xlab</a:t>
            </a:r>
            <a:r>
              <a:rPr lang="en-US" sz="2000" dirty="0"/>
              <a:t> parameter – label for x axis</a:t>
            </a:r>
          </a:p>
          <a:p>
            <a:pPr algn="r"/>
            <a:r>
              <a:rPr lang="en-US" sz="2000" dirty="0" err="1"/>
              <a:t>ylab</a:t>
            </a:r>
            <a:r>
              <a:rPr lang="en-US" sz="2000" dirty="0"/>
              <a:t> parameter – label for y axis</a:t>
            </a:r>
          </a:p>
          <a:p>
            <a:pPr algn="r"/>
            <a:r>
              <a:rPr lang="en-US" sz="2000" dirty="0"/>
              <a:t>main parameter - sets title for chart</a:t>
            </a:r>
          </a:p>
        </p:txBody>
      </p:sp>
      <p:sp>
        <p:nvSpPr>
          <p:cNvPr id="7" name="Rectangle 2"/>
          <p:cNvSpPr>
            <a:spLocks noChangeArrowheads="1"/>
          </p:cNvSpPr>
          <p:nvPr/>
        </p:nvSpPr>
        <p:spPr bwMode="auto">
          <a:xfrm>
            <a:off x="457200" y="1224915"/>
            <a:ext cx="7712048"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plot(</a:t>
            </a:r>
            <a:r>
              <a:rPr kumimoji="0" lang="en-US" altLang="en-US" sz="1600" b="0" i="0" u="none" strike="noStrike" cap="none" normalizeH="0" baseline="0" dirty="0" err="1">
                <a:ln>
                  <a:noFill/>
                </a:ln>
                <a:solidFill>
                  <a:srgbClr val="0000FF"/>
                </a:solidFill>
                <a:effectLst/>
                <a:latin typeface="Lucida Console" panose="020B0609040504020204" pitchFamily="49" charset="0"/>
              </a:rPr>
              <a:t>teamData$BattingAvg,teamData$WinningPct</a:t>
            </a:r>
            <a:r>
              <a:rPr kumimoji="0" lang="en-US" altLang="en-US" sz="1600" b="0" i="0" u="none" strike="noStrike" cap="none" normalizeH="0" baseline="0" dirty="0">
                <a:ln>
                  <a:noFill/>
                </a:ln>
                <a:solidFill>
                  <a:srgbClr val="0000FF"/>
                </a:solidFill>
                <a:effectLst/>
                <a:latin typeface="Lucida Console" panose="020B0609040504020204" pitchFamily="49" charset="0"/>
              </a:rPr>
              <a:t>,</a:t>
            </a:r>
          </a:p>
          <a:p>
            <a:pPr marR="0" lvl="0" algn="l" defTabSz="914400" rtl="0" eaLnBrk="0" fontAlgn="base" latinLnBrk="0" hangingPunct="0">
              <a:lnSpc>
                <a:spcPct val="100000"/>
              </a:lnSpc>
              <a:spcBef>
                <a:spcPct val="0"/>
              </a:spcBef>
              <a:spcAft>
                <a:spcPct val="0"/>
              </a:spcAft>
              <a:buClrTx/>
              <a:buSzTx/>
              <a:tabLst/>
            </a:pPr>
            <a:r>
              <a:rPr lang="en-US" altLang="en-US" sz="1600" dirty="0">
                <a:solidFill>
                  <a:srgbClr val="0000FF"/>
                </a:solidFill>
                <a:latin typeface="Lucida Console" panose="020B0609040504020204" pitchFamily="49" charset="0"/>
              </a:rPr>
              <a:t>	</a:t>
            </a:r>
            <a:r>
              <a:rPr kumimoji="0" lang="en-US" altLang="en-US" sz="1600" b="0" i="0" u="none" strike="noStrike" cap="none" normalizeH="0" baseline="0" dirty="0" err="1">
                <a:ln>
                  <a:noFill/>
                </a:ln>
                <a:solidFill>
                  <a:srgbClr val="0000FF"/>
                </a:solidFill>
                <a:effectLst/>
                <a:latin typeface="Lucida Console" panose="020B0609040504020204" pitchFamily="49" charset="0"/>
              </a:rPr>
              <a:t>xlab</a:t>
            </a:r>
            <a:r>
              <a:rPr kumimoji="0" lang="en-US" altLang="en-US" sz="1600" b="0" i="0" u="none" strike="noStrike" cap="none" normalizeH="0" baseline="0" dirty="0">
                <a:ln>
                  <a:noFill/>
                </a:ln>
                <a:solidFill>
                  <a:srgbClr val="0000FF"/>
                </a:solidFill>
                <a:effectLst/>
                <a:latin typeface="Lucida Console" panose="020B0609040504020204" pitchFamily="49" charset="0"/>
              </a:rPr>
              <a:t>="Batting Average", </a:t>
            </a: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FF"/>
                </a:solidFill>
                <a:effectLst/>
                <a:latin typeface="Lucida Console" panose="020B0609040504020204" pitchFamily="49" charset="0"/>
              </a:rPr>
              <a:t>	</a:t>
            </a:r>
            <a:r>
              <a:rPr kumimoji="0" lang="en-US" altLang="en-US" sz="1600" b="0" i="0" u="none" strike="noStrike" cap="none" normalizeH="0" baseline="0" dirty="0" err="1">
                <a:ln>
                  <a:noFill/>
                </a:ln>
                <a:solidFill>
                  <a:srgbClr val="0000FF"/>
                </a:solidFill>
                <a:effectLst/>
                <a:latin typeface="Lucida Console" panose="020B0609040504020204" pitchFamily="49" charset="0"/>
              </a:rPr>
              <a:t>ylab</a:t>
            </a:r>
            <a:r>
              <a:rPr kumimoji="0" lang="en-US" altLang="en-US" sz="1600" b="0" i="0" u="none" strike="noStrike" cap="none" normalizeH="0" baseline="0" dirty="0">
                <a:ln>
                  <a:noFill/>
                </a:ln>
                <a:solidFill>
                  <a:srgbClr val="0000FF"/>
                </a:solidFill>
                <a:effectLst/>
                <a:latin typeface="Lucida Console" panose="020B0609040504020204" pitchFamily="49" charset="0"/>
              </a:rPr>
              <a:t>="Winning Percentage", </a:t>
            </a:r>
          </a:p>
          <a:p>
            <a:pPr marR="0" lvl="0" algn="l" defTabSz="914400" rtl="0" eaLnBrk="0" fontAlgn="base" latinLnBrk="0" hangingPunct="0">
              <a:lnSpc>
                <a:spcPct val="100000"/>
              </a:lnSpc>
              <a:spcBef>
                <a:spcPct val="0"/>
              </a:spcBef>
              <a:spcAft>
                <a:spcPct val="0"/>
              </a:spcAft>
              <a:buClrTx/>
              <a:buSzTx/>
              <a:tabLst/>
            </a:pPr>
            <a:r>
              <a:rPr lang="en-US" altLang="en-US" sz="1600" dirty="0">
                <a:solidFill>
                  <a:srgbClr val="0000FF"/>
                </a:solidFill>
                <a:latin typeface="Lucida Console" panose="020B0609040504020204" pitchFamily="49" charset="0"/>
              </a:rPr>
              <a:t>	</a:t>
            </a:r>
            <a:r>
              <a:rPr kumimoji="0" lang="en-US" altLang="en-US" sz="1600" b="0" i="0" u="none" strike="noStrike" cap="none" normalizeH="0" baseline="0" dirty="0">
                <a:ln>
                  <a:noFill/>
                </a:ln>
                <a:solidFill>
                  <a:srgbClr val="0000FF"/>
                </a:solidFill>
                <a:effectLst/>
                <a:latin typeface="Lucida Console" panose="020B0609040504020204" pitchFamily="49" charset="0"/>
              </a:rPr>
              <a:t>main="Do Teams With Better Batting Averages Win More?")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8681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704" y="2209800"/>
            <a:ext cx="6994320" cy="4100513"/>
          </a:xfrm>
          <a:prstGeom prst="rect">
            <a:avLst/>
          </a:prstGeom>
        </p:spPr>
      </p:pic>
      <p:sp>
        <p:nvSpPr>
          <p:cNvPr id="2" name="Title 1"/>
          <p:cNvSpPr>
            <a:spLocks noGrp="1"/>
          </p:cNvSpPr>
          <p:nvPr>
            <p:ph type="title"/>
          </p:nvPr>
        </p:nvSpPr>
        <p:spPr/>
        <p:txBody>
          <a:bodyPr/>
          <a:lstStyle/>
          <a:p>
            <a:pPr algn="l"/>
            <a:r>
              <a:rPr lang="en-US" dirty="0"/>
              <a:t>Running this analysis as a script</a:t>
            </a:r>
          </a:p>
        </p:txBody>
      </p:sp>
      <p:sp>
        <p:nvSpPr>
          <p:cNvPr id="5" name="Rectangle 4"/>
          <p:cNvSpPr/>
          <p:nvPr/>
        </p:nvSpPr>
        <p:spPr>
          <a:xfrm>
            <a:off x="5278755" y="1988598"/>
            <a:ext cx="3741420" cy="681659"/>
          </a:xfrm>
          <a:prstGeom prst="rect">
            <a:avLst/>
          </a:prstGeom>
          <a:solidFill>
            <a:schemeClr val="dk1">
              <a:tint val="55000"/>
              <a:satMod val="130000"/>
              <a:alpha val="43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4"/>
          <a:srcRect b="70706"/>
          <a:stretch/>
        </p:blipFill>
        <p:spPr>
          <a:xfrm>
            <a:off x="5286375" y="1683892"/>
            <a:ext cx="3733800" cy="999147"/>
          </a:xfrm>
          <a:prstGeom prst="rect">
            <a:avLst/>
          </a:prstGeom>
        </p:spPr>
      </p:pic>
      <p:pic>
        <p:nvPicPr>
          <p:cNvPr id="7" name="Picture 6"/>
          <p:cNvPicPr>
            <a:picLocks noChangeAspect="1"/>
          </p:cNvPicPr>
          <p:nvPr/>
        </p:nvPicPr>
        <p:blipFill rotWithShape="1">
          <a:blip r:embed="rId4"/>
          <a:srcRect t="72311"/>
          <a:stretch/>
        </p:blipFill>
        <p:spPr>
          <a:xfrm>
            <a:off x="5286375" y="2865601"/>
            <a:ext cx="3733800" cy="944399"/>
          </a:xfrm>
          <a:prstGeom prst="rect">
            <a:avLst/>
          </a:prstGeom>
        </p:spPr>
      </p:pic>
      <p:sp>
        <p:nvSpPr>
          <p:cNvPr id="8" name="Rectangle 7"/>
          <p:cNvSpPr/>
          <p:nvPr/>
        </p:nvSpPr>
        <p:spPr>
          <a:xfrm>
            <a:off x="5248275" y="4038600"/>
            <a:ext cx="3718560" cy="137770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tx1"/>
                </a:solidFill>
              </a:rPr>
              <a:t>Commands can be entered one at a time, but usually they are all put into a single file that can be saved and run over and over again.</a:t>
            </a:r>
          </a:p>
        </p:txBody>
      </p:sp>
      <p:sp>
        <p:nvSpPr>
          <p:cNvPr id="4" name="Rectangle 3"/>
          <p:cNvSpPr/>
          <p:nvPr/>
        </p:nvSpPr>
        <p:spPr>
          <a:xfrm>
            <a:off x="228600" y="1270409"/>
            <a:ext cx="5595121" cy="461665"/>
          </a:xfrm>
          <a:prstGeom prst="rect">
            <a:avLst/>
          </a:prstGeom>
        </p:spPr>
        <p:txBody>
          <a:bodyPr wrap="none">
            <a:spAutoFit/>
          </a:bodyPr>
          <a:lstStyle/>
          <a:p>
            <a:r>
              <a:rPr lang="en-US" sz="2400" dirty="0"/>
              <a:t>Use the </a:t>
            </a:r>
            <a:r>
              <a:rPr lang="en-US" sz="2400" b="1" dirty="0"/>
              <a:t>Code | Run Region | Run All </a:t>
            </a:r>
            <a:r>
              <a:rPr lang="en-US" sz="2400" dirty="0"/>
              <a:t>Menu</a:t>
            </a:r>
          </a:p>
        </p:txBody>
      </p:sp>
    </p:spTree>
    <p:extLst>
      <p:ext uri="{BB962C8B-B14F-4D97-AF65-F5344CB8AC3E}">
        <p14:creationId xmlns:p14="http://schemas.microsoft.com/office/powerpoint/2010/main" val="3972174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077200" cy="2384425"/>
          </a:xfrm>
        </p:spPr>
        <p:txBody>
          <a:bodyPr>
            <a:normAutofit/>
          </a:bodyPr>
          <a:lstStyle/>
          <a:p>
            <a:pPr algn="l"/>
            <a:r>
              <a:rPr lang="en-US" i="1" dirty="0"/>
              <a:t>Classification using Decision Trees</a:t>
            </a:r>
            <a:endParaRPr lang="en-US" dirty="0"/>
          </a:p>
        </p:txBody>
      </p:sp>
      <p:sp>
        <p:nvSpPr>
          <p:cNvPr id="5" name="Rectangle 4"/>
          <p:cNvSpPr/>
          <p:nvPr/>
        </p:nvSpPr>
        <p:spPr>
          <a:xfrm>
            <a:off x="0" y="0"/>
            <a:ext cx="9144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mj-lt"/>
                <a:cs typeface="Myriad Arabic" panose="01010101010101010101" pitchFamily="50" charset="-78"/>
              </a:rPr>
              <a:t>MIS2502: Data Analytics</a:t>
            </a:r>
            <a:endParaRPr lang="en-US" sz="4000" dirty="0">
              <a:latin typeface="+mj-lt"/>
            </a:endParaRPr>
          </a:p>
        </p:txBody>
      </p:sp>
      <p:sp>
        <p:nvSpPr>
          <p:cNvPr id="6" name="Subtitle 2"/>
          <p:cNvSpPr txBox="1">
            <a:spLocks/>
          </p:cNvSpPr>
          <p:nvPr/>
        </p:nvSpPr>
        <p:spPr>
          <a:xfrm>
            <a:off x="2667000" y="5791200"/>
            <a:ext cx="6489700" cy="2286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50000"/>
                    <a:lumOff val="50000"/>
                  </a:schemeClr>
                </a:solidFill>
              </a:rPr>
              <a:t>JaeHwuen Jung</a:t>
            </a:r>
            <a:br>
              <a:rPr lang="en-US" sz="2400" b="1" dirty="0">
                <a:solidFill>
                  <a:schemeClr val="tx1">
                    <a:lumMod val="50000"/>
                    <a:lumOff val="50000"/>
                  </a:schemeClr>
                </a:solidFill>
              </a:rPr>
            </a:br>
            <a:r>
              <a:rPr lang="en-US" sz="1600" dirty="0">
                <a:solidFill>
                  <a:schemeClr val="tx1">
                    <a:lumMod val="50000"/>
                    <a:lumOff val="50000"/>
                  </a:schemeClr>
                </a:solidFill>
              </a:rPr>
              <a:t>jaejung@temple.edu</a:t>
            </a:r>
            <a:br>
              <a:rPr lang="en-US" sz="1600" dirty="0">
                <a:solidFill>
                  <a:schemeClr val="tx1">
                    <a:lumMod val="50000"/>
                    <a:lumOff val="50000"/>
                  </a:schemeClr>
                </a:solidFill>
              </a:rPr>
            </a:br>
            <a:r>
              <a:rPr lang="en-US" sz="1600" dirty="0">
                <a:solidFill>
                  <a:schemeClr val="tx1">
                    <a:lumMod val="50000"/>
                    <a:lumOff val="50000"/>
                  </a:schemeClr>
                </a:solidFill>
              </a:rPr>
              <a:t>http://community.mis.temple.edu/jaejung</a:t>
            </a:r>
          </a:p>
        </p:txBody>
      </p:sp>
    </p:spTree>
    <p:extLst>
      <p:ext uri="{BB962C8B-B14F-4D97-AF65-F5344CB8AC3E}">
        <p14:creationId xmlns:p14="http://schemas.microsoft.com/office/powerpoint/2010/main" val="206233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sp>
        <p:nvSpPr>
          <p:cNvPr id="3" name="Content Placeholder 2"/>
          <p:cNvSpPr>
            <a:spLocks noGrp="1"/>
          </p:cNvSpPr>
          <p:nvPr>
            <p:ph idx="1"/>
          </p:nvPr>
        </p:nvSpPr>
        <p:spPr>
          <a:xfrm>
            <a:off x="457200" y="1600201"/>
            <a:ext cx="4876800" cy="4495800"/>
          </a:xfrm>
        </p:spPr>
        <p:txBody>
          <a:bodyPr>
            <a:normAutofit lnSpcReduction="10000"/>
          </a:bodyPr>
          <a:lstStyle/>
          <a:p>
            <a:pPr marL="0" indent="0">
              <a:buNone/>
            </a:pPr>
            <a:r>
              <a:rPr lang="en-US" b="1" i="1" dirty="0"/>
              <a:t>Definition:</a:t>
            </a:r>
            <a:r>
              <a:rPr lang="en-US" dirty="0"/>
              <a:t> Descriptive statistics is the discipline of quantitatively describing the main features of a collection of information.</a:t>
            </a:r>
            <a:br>
              <a:rPr lang="en-US" dirty="0"/>
            </a:br>
            <a:br>
              <a:rPr lang="en-US" dirty="0"/>
            </a:br>
            <a:r>
              <a:rPr lang="en-US" dirty="0"/>
              <a:t>Descriptive statistics aim to summarize a sample.</a:t>
            </a:r>
            <a:br>
              <a:rPr lang="en-US" dirty="0"/>
            </a:br>
            <a:endParaRPr lang="en-US" dirty="0"/>
          </a:p>
          <a:p>
            <a:pPr marL="0" indent="0">
              <a:buNone/>
            </a:pPr>
            <a:r>
              <a:rPr lang="en-US" sz="1600" dirty="0"/>
              <a:t>http://</a:t>
            </a:r>
            <a:r>
              <a:rPr lang="en-US" sz="1600" dirty="0" err="1"/>
              <a:t>en.wikipedia.org</a:t>
            </a:r>
            <a:r>
              <a:rPr lang="en-US" sz="1600" dirty="0"/>
              <a:t>/wiki/</a:t>
            </a:r>
            <a:r>
              <a:rPr lang="en-US" sz="1600" dirty="0" err="1"/>
              <a:t>Descriptive_statistics</a:t>
            </a:r>
            <a:endParaRPr lang="en-US" sz="1600" dirty="0"/>
          </a:p>
        </p:txBody>
      </p:sp>
      <p:pic>
        <p:nvPicPr>
          <p:cNvPr id="5" name="Picture 4"/>
          <p:cNvPicPr>
            <a:picLocks noChangeAspect="1"/>
          </p:cNvPicPr>
          <p:nvPr/>
        </p:nvPicPr>
        <p:blipFill>
          <a:blip r:embed="rId2"/>
          <a:stretch>
            <a:fillRect/>
          </a:stretch>
        </p:blipFill>
        <p:spPr>
          <a:xfrm>
            <a:off x="5867400" y="1600200"/>
            <a:ext cx="2609088" cy="3657600"/>
          </a:xfrm>
          <a:prstGeom prst="rect">
            <a:avLst/>
          </a:prstGeom>
        </p:spPr>
      </p:pic>
    </p:spTree>
    <p:extLst>
      <p:ext uri="{BB962C8B-B14F-4D97-AF65-F5344CB8AC3E}">
        <p14:creationId xmlns:p14="http://schemas.microsoft.com/office/powerpoint/2010/main" val="505848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dirty="0"/>
              <a:t>Case: Banks Dilemma While Working to Protect You From Fraud</a:t>
            </a:r>
          </a:p>
        </p:txBody>
      </p:sp>
      <p:sp>
        <p:nvSpPr>
          <p:cNvPr id="3" name="Content Placeholder 2"/>
          <p:cNvSpPr>
            <a:spLocks noGrp="1"/>
          </p:cNvSpPr>
          <p:nvPr>
            <p:ph idx="1"/>
          </p:nvPr>
        </p:nvSpPr>
        <p:spPr>
          <a:xfrm>
            <a:off x="762000" y="1752600"/>
            <a:ext cx="7772400" cy="5029200"/>
          </a:xfrm>
        </p:spPr>
        <p:txBody>
          <a:bodyPr>
            <a:normAutofit fontScale="92500"/>
          </a:bodyPr>
          <a:lstStyle/>
          <a:p>
            <a:r>
              <a:rPr lang="en-US" dirty="0"/>
              <a:t>To satisfy consumer demands, most banks today </a:t>
            </a:r>
            <a:r>
              <a:rPr lang="en-US" b="1" dirty="0"/>
              <a:t>practice a 99% transaction approval rate on credit cards</a:t>
            </a:r>
            <a:r>
              <a:rPr lang="en-US" dirty="0"/>
              <a:t>. </a:t>
            </a:r>
          </a:p>
          <a:p>
            <a:r>
              <a:rPr lang="en-US" dirty="0"/>
              <a:t>Yet with no proactive monitoring and fraud prevention mechanisms in place, financial institutions become vulnerable to all sorts of credit card scams.</a:t>
            </a:r>
          </a:p>
          <a:p>
            <a:r>
              <a:rPr lang="en-US" dirty="0"/>
              <a:t>"Machine learning can start modeling out what are the appropriate behaviors“</a:t>
            </a:r>
          </a:p>
          <a:p>
            <a:pPr marL="0" indent="0">
              <a:buNone/>
            </a:pPr>
            <a:r>
              <a:rPr lang="en-US" dirty="0"/>
              <a:t>                    - Kurt Long, the CEO of </a:t>
            </a:r>
            <a:r>
              <a:rPr lang="en-US" dirty="0" err="1"/>
              <a:t>FairWarning</a:t>
            </a:r>
            <a:endParaRPr lang="en-US" dirty="0"/>
          </a:p>
        </p:txBody>
      </p:sp>
    </p:spTree>
    <p:extLst>
      <p:ext uri="{BB962C8B-B14F-4D97-AF65-F5344CB8AC3E}">
        <p14:creationId xmlns:p14="http://schemas.microsoft.com/office/powerpoint/2010/main" val="499346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t>What is Classification?</a:t>
            </a:r>
          </a:p>
        </p:txBody>
      </p:sp>
      <p:sp>
        <p:nvSpPr>
          <p:cNvPr id="3" name="Content Placeholder 2"/>
          <p:cNvSpPr>
            <a:spLocks noGrp="1"/>
          </p:cNvSpPr>
          <p:nvPr>
            <p:ph idx="1"/>
          </p:nvPr>
        </p:nvSpPr>
        <p:spPr>
          <a:xfrm>
            <a:off x="762000" y="990600"/>
            <a:ext cx="7772400" cy="5867399"/>
          </a:xfrm>
        </p:spPr>
        <p:txBody>
          <a:bodyPr>
            <a:normAutofit/>
          </a:bodyPr>
          <a:lstStyle/>
          <a:p>
            <a:r>
              <a:rPr lang="en-US" sz="2800" dirty="0"/>
              <a:t>A statistical method used to determine to what </a:t>
            </a:r>
            <a:r>
              <a:rPr lang="en-US" sz="2800" b="1" dirty="0">
                <a:solidFill>
                  <a:srgbClr val="FF0000"/>
                </a:solidFill>
              </a:rPr>
              <a:t>category</a:t>
            </a:r>
            <a:r>
              <a:rPr lang="en-US" sz="2800" dirty="0"/>
              <a:t> (or “class”) a </a:t>
            </a:r>
            <a:r>
              <a:rPr lang="en-US" sz="2800" b="1" dirty="0">
                <a:solidFill>
                  <a:srgbClr val="FF0000"/>
                </a:solidFill>
              </a:rPr>
              <a:t>new</a:t>
            </a:r>
            <a:r>
              <a:rPr lang="en-US" sz="2800" dirty="0"/>
              <a:t> observation belongs</a:t>
            </a:r>
          </a:p>
          <a:p>
            <a:pPr lvl="1"/>
            <a:r>
              <a:rPr lang="en-US" sz="2400" dirty="0"/>
              <a:t>On the basis of a training data set containing observations whose categories were known</a:t>
            </a:r>
          </a:p>
          <a:p>
            <a:pPr lvl="1"/>
            <a:endParaRPr lang="en-US" sz="2400" dirty="0"/>
          </a:p>
          <a:p>
            <a:r>
              <a:rPr lang="en-US" sz="2800" dirty="0"/>
              <a:t>Examples</a:t>
            </a:r>
          </a:p>
          <a:p>
            <a:pPr lvl="1"/>
            <a:endParaRPr lang="en-US" sz="2400" dirty="0"/>
          </a:p>
        </p:txBody>
      </p:sp>
      <p:graphicFrame>
        <p:nvGraphicFramePr>
          <p:cNvPr id="4" name="Table 3"/>
          <p:cNvGraphicFramePr>
            <a:graphicFrameLocks noGrp="1"/>
          </p:cNvGraphicFramePr>
          <p:nvPr/>
        </p:nvGraphicFramePr>
        <p:xfrm>
          <a:off x="1201277" y="3657600"/>
          <a:ext cx="6741446" cy="2834640"/>
        </p:xfrm>
        <a:graphic>
          <a:graphicData uri="http://schemas.openxmlformats.org/drawingml/2006/table">
            <a:tbl>
              <a:tblPr firstRow="1" bandRow="1">
                <a:tableStyleId>{5C22544A-7EE6-4342-B048-85BDC9FD1C3A}</a:tableStyleId>
              </a:tblPr>
              <a:tblGrid>
                <a:gridCol w="2600325">
                  <a:extLst>
                    <a:ext uri="{9D8B030D-6E8A-4147-A177-3AD203B41FA5}">
                      <a16:colId xmlns:a16="http://schemas.microsoft.com/office/drawing/2014/main" val="20000"/>
                    </a:ext>
                  </a:extLst>
                </a:gridCol>
                <a:gridCol w="1702721">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18440">
                <a:tc>
                  <a:txBody>
                    <a:bodyPr/>
                    <a:lstStyle/>
                    <a:p>
                      <a:r>
                        <a:rPr lang="en-US" dirty="0"/>
                        <a:t>Task</a:t>
                      </a:r>
                    </a:p>
                  </a:txBody>
                  <a:tcPr/>
                </a:tc>
                <a:tc>
                  <a:txBody>
                    <a:bodyPr/>
                    <a:lstStyle/>
                    <a:p>
                      <a:r>
                        <a:rPr lang="en-US" dirty="0"/>
                        <a:t>Observations</a:t>
                      </a:r>
                    </a:p>
                  </a:txBody>
                  <a:tcPr/>
                </a:tc>
                <a:tc>
                  <a:txBody>
                    <a:bodyPr/>
                    <a:lstStyle/>
                    <a:p>
                      <a:r>
                        <a:rPr lang="en-US" dirty="0"/>
                        <a:t>Categories (Classes)</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Flagging a credit card transaction as a fraudulent charge</a:t>
                      </a:r>
                    </a:p>
                  </a:txBody>
                  <a:tcPr/>
                </a:tc>
                <a:tc>
                  <a:txBody>
                    <a:bodyPr/>
                    <a:lstStyle/>
                    <a:p>
                      <a:r>
                        <a:rPr lang="en-US" dirty="0"/>
                        <a:t>Credit</a:t>
                      </a:r>
                      <a:r>
                        <a:rPr lang="en-US" baseline="0" dirty="0"/>
                        <a:t> card transactions</a:t>
                      </a:r>
                      <a:endParaRPr lang="en-US" dirty="0"/>
                    </a:p>
                  </a:txBody>
                  <a:tcPr/>
                </a:tc>
                <a:tc>
                  <a:txBody>
                    <a:bodyPr/>
                    <a:lstStyle/>
                    <a:p>
                      <a:r>
                        <a:rPr lang="en-US" dirty="0"/>
                        <a:t>Fraudulent</a:t>
                      </a:r>
                      <a:r>
                        <a:rPr lang="en-US" baseline="0" dirty="0"/>
                        <a:t> vs. legitimate</a:t>
                      </a:r>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Filtering spam emails</a:t>
                      </a:r>
                    </a:p>
                  </a:txBody>
                  <a:tcPr/>
                </a:tc>
                <a:tc>
                  <a:txBody>
                    <a:bodyPr/>
                    <a:lstStyle/>
                    <a:p>
                      <a:r>
                        <a:rPr lang="en-US" dirty="0"/>
                        <a:t>Emails</a:t>
                      </a:r>
                    </a:p>
                  </a:txBody>
                  <a:tcPr/>
                </a:tc>
                <a:tc>
                  <a:txBody>
                    <a:bodyPr/>
                    <a:lstStyle/>
                    <a:p>
                      <a:r>
                        <a:rPr lang="en-US" dirty="0"/>
                        <a:t>Spam vs. non-spam</a:t>
                      </a:r>
                    </a:p>
                    <a:p>
                      <a:endParaRPr lang="en-US"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Determining whether a customer should be given a loan</a:t>
                      </a:r>
                    </a:p>
                  </a:txBody>
                  <a:tcPr/>
                </a:tc>
                <a:tc>
                  <a:txBody>
                    <a:bodyPr/>
                    <a:lstStyle/>
                    <a:p>
                      <a:r>
                        <a:rPr lang="en-US" dirty="0"/>
                        <a:t>Customers</a:t>
                      </a:r>
                    </a:p>
                  </a:txBody>
                  <a:tcPr/>
                </a:tc>
                <a:tc>
                  <a:txBody>
                    <a:bodyPr/>
                    <a:lstStyle/>
                    <a:p>
                      <a:r>
                        <a:rPr lang="en-US" dirty="0"/>
                        <a:t>Default vs. no default</a:t>
                      </a:r>
                    </a:p>
                  </a:txBody>
                  <a:tcPr/>
                </a:tc>
                <a:extLst>
                  <a:ext uri="{0D108BD9-81ED-4DB2-BD59-A6C34878D82A}">
                    <a16:rowId xmlns:a16="http://schemas.microsoft.com/office/drawing/2014/main" val="4265498788"/>
                  </a:ext>
                </a:extLst>
              </a:tr>
            </a:tbl>
          </a:graphicData>
        </a:graphic>
      </p:graphicFrame>
    </p:spTree>
    <p:extLst>
      <p:ext uri="{BB962C8B-B14F-4D97-AF65-F5344CB8AC3E}">
        <p14:creationId xmlns:p14="http://schemas.microsoft.com/office/powerpoint/2010/main" val="4218498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4"/>
            <a:ext cx="8229600" cy="1143000"/>
          </a:xfrm>
        </p:spPr>
        <p:txBody>
          <a:bodyPr/>
          <a:lstStyle/>
          <a:p>
            <a:r>
              <a:rPr lang="en-US" dirty="0"/>
              <a:t>How Classification Works</a:t>
            </a:r>
          </a:p>
        </p:txBody>
      </p:sp>
      <p:sp>
        <p:nvSpPr>
          <p:cNvPr id="4" name="Freeform 3"/>
          <p:cNvSpPr/>
          <p:nvPr/>
        </p:nvSpPr>
        <p:spPr>
          <a:xfrm>
            <a:off x="2255071" y="1268537"/>
            <a:ext cx="5266945" cy="828596"/>
          </a:xfrm>
          <a:custGeom>
            <a:avLst/>
            <a:gdLst>
              <a:gd name="connsiteX0" fmla="*/ 138102 w 828595"/>
              <a:gd name="connsiteY0" fmla="*/ 0 h 5266944"/>
              <a:gd name="connsiteX1" fmla="*/ 690493 w 828595"/>
              <a:gd name="connsiteY1" fmla="*/ 0 h 5266944"/>
              <a:gd name="connsiteX2" fmla="*/ 828595 w 828595"/>
              <a:gd name="connsiteY2" fmla="*/ 138102 h 5266944"/>
              <a:gd name="connsiteX3" fmla="*/ 828595 w 828595"/>
              <a:gd name="connsiteY3" fmla="*/ 5266944 h 5266944"/>
              <a:gd name="connsiteX4" fmla="*/ 828595 w 828595"/>
              <a:gd name="connsiteY4" fmla="*/ 5266944 h 5266944"/>
              <a:gd name="connsiteX5" fmla="*/ 0 w 828595"/>
              <a:gd name="connsiteY5" fmla="*/ 5266944 h 5266944"/>
              <a:gd name="connsiteX6" fmla="*/ 0 w 828595"/>
              <a:gd name="connsiteY6" fmla="*/ 5266944 h 5266944"/>
              <a:gd name="connsiteX7" fmla="*/ 0 w 828595"/>
              <a:gd name="connsiteY7" fmla="*/ 138102 h 5266944"/>
              <a:gd name="connsiteX8" fmla="*/ 138102 w 82859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595" h="5266944">
                <a:moveTo>
                  <a:pt x="828595" y="877844"/>
                </a:moveTo>
                <a:lnTo>
                  <a:pt x="828595" y="4389100"/>
                </a:lnTo>
                <a:cubicBezTo>
                  <a:pt x="828595" y="4873920"/>
                  <a:pt x="818868" y="5266941"/>
                  <a:pt x="806869" y="5266941"/>
                </a:cubicBezTo>
                <a:lnTo>
                  <a:pt x="0" y="5266941"/>
                </a:lnTo>
                <a:lnTo>
                  <a:pt x="0" y="5266941"/>
                </a:lnTo>
                <a:lnTo>
                  <a:pt x="0" y="3"/>
                </a:lnTo>
                <a:lnTo>
                  <a:pt x="0" y="3"/>
                </a:lnTo>
                <a:lnTo>
                  <a:pt x="806869" y="3"/>
                </a:lnTo>
                <a:cubicBezTo>
                  <a:pt x="818868" y="3"/>
                  <a:pt x="828595" y="393024"/>
                  <a:pt x="828595" y="877844"/>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4274" rIns="288099" bIns="16427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Choose a categorical outcome variable</a:t>
            </a:r>
          </a:p>
        </p:txBody>
      </p:sp>
      <p:sp>
        <p:nvSpPr>
          <p:cNvPr id="5" name="Freeform 4"/>
          <p:cNvSpPr/>
          <p:nvPr/>
        </p:nvSpPr>
        <p:spPr>
          <a:xfrm>
            <a:off x="1469583" y="1164962"/>
            <a:ext cx="785488" cy="1035743"/>
          </a:xfrm>
          <a:custGeom>
            <a:avLst/>
            <a:gdLst>
              <a:gd name="connsiteX0" fmla="*/ 0 w 785488"/>
              <a:gd name="connsiteY0" fmla="*/ 130917 h 1035743"/>
              <a:gd name="connsiteX1" fmla="*/ 130917 w 785488"/>
              <a:gd name="connsiteY1" fmla="*/ 0 h 1035743"/>
              <a:gd name="connsiteX2" fmla="*/ 654571 w 785488"/>
              <a:gd name="connsiteY2" fmla="*/ 0 h 1035743"/>
              <a:gd name="connsiteX3" fmla="*/ 785488 w 785488"/>
              <a:gd name="connsiteY3" fmla="*/ 130917 h 1035743"/>
              <a:gd name="connsiteX4" fmla="*/ 785488 w 785488"/>
              <a:gd name="connsiteY4" fmla="*/ 904826 h 1035743"/>
              <a:gd name="connsiteX5" fmla="*/ 654571 w 785488"/>
              <a:gd name="connsiteY5" fmla="*/ 1035743 h 1035743"/>
              <a:gd name="connsiteX6" fmla="*/ 130917 w 785488"/>
              <a:gd name="connsiteY6" fmla="*/ 1035743 h 1035743"/>
              <a:gd name="connsiteX7" fmla="*/ 0 w 785488"/>
              <a:gd name="connsiteY7" fmla="*/ 904826 h 1035743"/>
              <a:gd name="connsiteX8" fmla="*/ 0 w 785488"/>
              <a:gd name="connsiteY8" fmla="*/ 130917 h 10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88" h="1035743">
                <a:moveTo>
                  <a:pt x="0" y="130917"/>
                </a:moveTo>
                <a:cubicBezTo>
                  <a:pt x="0" y="58614"/>
                  <a:pt x="58614" y="0"/>
                  <a:pt x="130917" y="0"/>
                </a:cubicBezTo>
                <a:lnTo>
                  <a:pt x="654571" y="0"/>
                </a:lnTo>
                <a:cubicBezTo>
                  <a:pt x="726874" y="0"/>
                  <a:pt x="785488" y="58614"/>
                  <a:pt x="785488" y="130917"/>
                </a:cubicBezTo>
                <a:lnTo>
                  <a:pt x="785488" y="904826"/>
                </a:lnTo>
                <a:cubicBezTo>
                  <a:pt x="785488" y="977129"/>
                  <a:pt x="726874" y="1035743"/>
                  <a:pt x="654571" y="1035743"/>
                </a:cubicBezTo>
                <a:lnTo>
                  <a:pt x="130917" y="1035743"/>
                </a:lnTo>
                <a:cubicBezTo>
                  <a:pt x="58614" y="1035743"/>
                  <a:pt x="0" y="977129"/>
                  <a:pt x="0" y="904826"/>
                </a:cubicBezTo>
                <a:lnTo>
                  <a:pt x="0" y="1309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1224" tIns="129784" rIns="221224" bIns="129784" numCol="1" spcCol="1270" anchor="ctr" anchorCtr="0">
            <a:noAutofit/>
          </a:bodyPr>
          <a:lstStyle/>
          <a:p>
            <a:pPr lvl="0" algn="ctr" defTabSz="2133600" rtl="0">
              <a:lnSpc>
                <a:spcPct val="90000"/>
              </a:lnSpc>
              <a:spcBef>
                <a:spcPct val="0"/>
              </a:spcBef>
              <a:spcAft>
                <a:spcPct val="35000"/>
              </a:spcAft>
            </a:pPr>
            <a:r>
              <a:rPr lang="en-US" sz="4800" kern="1200" dirty="0"/>
              <a:t>1</a:t>
            </a:r>
          </a:p>
        </p:txBody>
      </p:sp>
      <p:sp>
        <p:nvSpPr>
          <p:cNvPr id="7" name="Freeform 6"/>
          <p:cNvSpPr/>
          <p:nvPr/>
        </p:nvSpPr>
        <p:spPr>
          <a:xfrm>
            <a:off x="2255071" y="2356068"/>
            <a:ext cx="5266945" cy="828596"/>
          </a:xfrm>
          <a:custGeom>
            <a:avLst/>
            <a:gdLst>
              <a:gd name="connsiteX0" fmla="*/ 138102 w 828595"/>
              <a:gd name="connsiteY0" fmla="*/ 0 h 5266944"/>
              <a:gd name="connsiteX1" fmla="*/ 690493 w 828595"/>
              <a:gd name="connsiteY1" fmla="*/ 0 h 5266944"/>
              <a:gd name="connsiteX2" fmla="*/ 828595 w 828595"/>
              <a:gd name="connsiteY2" fmla="*/ 138102 h 5266944"/>
              <a:gd name="connsiteX3" fmla="*/ 828595 w 828595"/>
              <a:gd name="connsiteY3" fmla="*/ 5266944 h 5266944"/>
              <a:gd name="connsiteX4" fmla="*/ 828595 w 828595"/>
              <a:gd name="connsiteY4" fmla="*/ 5266944 h 5266944"/>
              <a:gd name="connsiteX5" fmla="*/ 0 w 828595"/>
              <a:gd name="connsiteY5" fmla="*/ 5266944 h 5266944"/>
              <a:gd name="connsiteX6" fmla="*/ 0 w 828595"/>
              <a:gd name="connsiteY6" fmla="*/ 5266944 h 5266944"/>
              <a:gd name="connsiteX7" fmla="*/ 0 w 828595"/>
              <a:gd name="connsiteY7" fmla="*/ 138102 h 5266944"/>
              <a:gd name="connsiteX8" fmla="*/ 138102 w 82859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595" h="5266944">
                <a:moveTo>
                  <a:pt x="828595" y="877844"/>
                </a:moveTo>
                <a:lnTo>
                  <a:pt x="828595" y="4389100"/>
                </a:lnTo>
                <a:cubicBezTo>
                  <a:pt x="828595" y="4873920"/>
                  <a:pt x="818868" y="5266941"/>
                  <a:pt x="806869" y="5266941"/>
                </a:cubicBezTo>
                <a:lnTo>
                  <a:pt x="0" y="5266941"/>
                </a:lnTo>
                <a:lnTo>
                  <a:pt x="0" y="5266941"/>
                </a:lnTo>
                <a:lnTo>
                  <a:pt x="0" y="3"/>
                </a:lnTo>
                <a:lnTo>
                  <a:pt x="0" y="3"/>
                </a:lnTo>
                <a:lnTo>
                  <a:pt x="806869" y="3"/>
                </a:lnTo>
                <a:cubicBezTo>
                  <a:pt x="818868" y="3"/>
                  <a:pt x="828595" y="393024"/>
                  <a:pt x="828595" y="877844"/>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4274" rIns="288099" bIns="16427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Split the data set into training and validation subsets</a:t>
            </a:r>
          </a:p>
        </p:txBody>
      </p:sp>
      <p:sp>
        <p:nvSpPr>
          <p:cNvPr id="8" name="Freeform 7"/>
          <p:cNvSpPr/>
          <p:nvPr/>
        </p:nvSpPr>
        <p:spPr>
          <a:xfrm>
            <a:off x="1469583" y="2252493"/>
            <a:ext cx="785488" cy="1035743"/>
          </a:xfrm>
          <a:custGeom>
            <a:avLst/>
            <a:gdLst>
              <a:gd name="connsiteX0" fmla="*/ 0 w 785488"/>
              <a:gd name="connsiteY0" fmla="*/ 130917 h 1035743"/>
              <a:gd name="connsiteX1" fmla="*/ 130917 w 785488"/>
              <a:gd name="connsiteY1" fmla="*/ 0 h 1035743"/>
              <a:gd name="connsiteX2" fmla="*/ 654571 w 785488"/>
              <a:gd name="connsiteY2" fmla="*/ 0 h 1035743"/>
              <a:gd name="connsiteX3" fmla="*/ 785488 w 785488"/>
              <a:gd name="connsiteY3" fmla="*/ 130917 h 1035743"/>
              <a:gd name="connsiteX4" fmla="*/ 785488 w 785488"/>
              <a:gd name="connsiteY4" fmla="*/ 904826 h 1035743"/>
              <a:gd name="connsiteX5" fmla="*/ 654571 w 785488"/>
              <a:gd name="connsiteY5" fmla="*/ 1035743 h 1035743"/>
              <a:gd name="connsiteX6" fmla="*/ 130917 w 785488"/>
              <a:gd name="connsiteY6" fmla="*/ 1035743 h 1035743"/>
              <a:gd name="connsiteX7" fmla="*/ 0 w 785488"/>
              <a:gd name="connsiteY7" fmla="*/ 904826 h 1035743"/>
              <a:gd name="connsiteX8" fmla="*/ 0 w 785488"/>
              <a:gd name="connsiteY8" fmla="*/ 130917 h 10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88" h="1035743">
                <a:moveTo>
                  <a:pt x="0" y="130917"/>
                </a:moveTo>
                <a:cubicBezTo>
                  <a:pt x="0" y="58614"/>
                  <a:pt x="58614" y="0"/>
                  <a:pt x="130917" y="0"/>
                </a:cubicBezTo>
                <a:lnTo>
                  <a:pt x="654571" y="0"/>
                </a:lnTo>
                <a:cubicBezTo>
                  <a:pt x="726874" y="0"/>
                  <a:pt x="785488" y="58614"/>
                  <a:pt x="785488" y="130917"/>
                </a:cubicBezTo>
                <a:lnTo>
                  <a:pt x="785488" y="904826"/>
                </a:lnTo>
                <a:cubicBezTo>
                  <a:pt x="785488" y="977129"/>
                  <a:pt x="726874" y="1035743"/>
                  <a:pt x="654571" y="1035743"/>
                </a:cubicBezTo>
                <a:lnTo>
                  <a:pt x="130917" y="1035743"/>
                </a:lnTo>
                <a:cubicBezTo>
                  <a:pt x="58614" y="1035743"/>
                  <a:pt x="0" y="977129"/>
                  <a:pt x="0" y="904826"/>
                </a:cubicBezTo>
                <a:lnTo>
                  <a:pt x="0" y="1309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1224" tIns="129784" rIns="221224" bIns="129784" numCol="1" spcCol="1270" anchor="ctr" anchorCtr="0">
            <a:noAutofit/>
          </a:bodyPr>
          <a:lstStyle/>
          <a:p>
            <a:pPr lvl="0" algn="ctr" defTabSz="2133600" rtl="0">
              <a:lnSpc>
                <a:spcPct val="90000"/>
              </a:lnSpc>
              <a:spcBef>
                <a:spcPct val="0"/>
              </a:spcBef>
              <a:spcAft>
                <a:spcPct val="35000"/>
              </a:spcAft>
            </a:pPr>
            <a:r>
              <a:rPr lang="en-US" sz="4800" kern="1200" dirty="0"/>
              <a:t>2</a:t>
            </a:r>
          </a:p>
        </p:txBody>
      </p:sp>
      <p:sp>
        <p:nvSpPr>
          <p:cNvPr id="9" name="Freeform 8"/>
          <p:cNvSpPr/>
          <p:nvPr/>
        </p:nvSpPr>
        <p:spPr>
          <a:xfrm>
            <a:off x="2255071" y="3443599"/>
            <a:ext cx="5266945" cy="828596"/>
          </a:xfrm>
          <a:custGeom>
            <a:avLst/>
            <a:gdLst>
              <a:gd name="connsiteX0" fmla="*/ 138102 w 828595"/>
              <a:gd name="connsiteY0" fmla="*/ 0 h 5266944"/>
              <a:gd name="connsiteX1" fmla="*/ 690493 w 828595"/>
              <a:gd name="connsiteY1" fmla="*/ 0 h 5266944"/>
              <a:gd name="connsiteX2" fmla="*/ 828595 w 828595"/>
              <a:gd name="connsiteY2" fmla="*/ 138102 h 5266944"/>
              <a:gd name="connsiteX3" fmla="*/ 828595 w 828595"/>
              <a:gd name="connsiteY3" fmla="*/ 5266944 h 5266944"/>
              <a:gd name="connsiteX4" fmla="*/ 828595 w 828595"/>
              <a:gd name="connsiteY4" fmla="*/ 5266944 h 5266944"/>
              <a:gd name="connsiteX5" fmla="*/ 0 w 828595"/>
              <a:gd name="connsiteY5" fmla="*/ 5266944 h 5266944"/>
              <a:gd name="connsiteX6" fmla="*/ 0 w 828595"/>
              <a:gd name="connsiteY6" fmla="*/ 5266944 h 5266944"/>
              <a:gd name="connsiteX7" fmla="*/ 0 w 828595"/>
              <a:gd name="connsiteY7" fmla="*/ 138102 h 5266944"/>
              <a:gd name="connsiteX8" fmla="*/ 138102 w 82859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595" h="5266944">
                <a:moveTo>
                  <a:pt x="828595" y="877844"/>
                </a:moveTo>
                <a:lnTo>
                  <a:pt x="828595" y="4389100"/>
                </a:lnTo>
                <a:cubicBezTo>
                  <a:pt x="828595" y="4873920"/>
                  <a:pt x="818868" y="5266941"/>
                  <a:pt x="806869" y="5266941"/>
                </a:cubicBezTo>
                <a:lnTo>
                  <a:pt x="0" y="5266941"/>
                </a:lnTo>
                <a:lnTo>
                  <a:pt x="0" y="5266941"/>
                </a:lnTo>
                <a:lnTo>
                  <a:pt x="0" y="3"/>
                </a:lnTo>
                <a:lnTo>
                  <a:pt x="0" y="3"/>
                </a:lnTo>
                <a:lnTo>
                  <a:pt x="806869" y="3"/>
                </a:lnTo>
                <a:cubicBezTo>
                  <a:pt x="818868" y="3"/>
                  <a:pt x="828595" y="393024"/>
                  <a:pt x="828595" y="877844"/>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4275" rIns="288099" bIns="164274"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Use the training set to find a model that predicts the outcome as a function of the other attributes</a:t>
            </a:r>
          </a:p>
        </p:txBody>
      </p:sp>
      <p:sp>
        <p:nvSpPr>
          <p:cNvPr id="10" name="Freeform 9"/>
          <p:cNvSpPr/>
          <p:nvPr/>
        </p:nvSpPr>
        <p:spPr>
          <a:xfrm>
            <a:off x="1469583" y="3340025"/>
            <a:ext cx="785488" cy="1035743"/>
          </a:xfrm>
          <a:custGeom>
            <a:avLst/>
            <a:gdLst>
              <a:gd name="connsiteX0" fmla="*/ 0 w 785488"/>
              <a:gd name="connsiteY0" fmla="*/ 130917 h 1035743"/>
              <a:gd name="connsiteX1" fmla="*/ 130917 w 785488"/>
              <a:gd name="connsiteY1" fmla="*/ 0 h 1035743"/>
              <a:gd name="connsiteX2" fmla="*/ 654571 w 785488"/>
              <a:gd name="connsiteY2" fmla="*/ 0 h 1035743"/>
              <a:gd name="connsiteX3" fmla="*/ 785488 w 785488"/>
              <a:gd name="connsiteY3" fmla="*/ 130917 h 1035743"/>
              <a:gd name="connsiteX4" fmla="*/ 785488 w 785488"/>
              <a:gd name="connsiteY4" fmla="*/ 904826 h 1035743"/>
              <a:gd name="connsiteX5" fmla="*/ 654571 w 785488"/>
              <a:gd name="connsiteY5" fmla="*/ 1035743 h 1035743"/>
              <a:gd name="connsiteX6" fmla="*/ 130917 w 785488"/>
              <a:gd name="connsiteY6" fmla="*/ 1035743 h 1035743"/>
              <a:gd name="connsiteX7" fmla="*/ 0 w 785488"/>
              <a:gd name="connsiteY7" fmla="*/ 904826 h 1035743"/>
              <a:gd name="connsiteX8" fmla="*/ 0 w 785488"/>
              <a:gd name="connsiteY8" fmla="*/ 130917 h 10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88" h="1035743">
                <a:moveTo>
                  <a:pt x="0" y="130917"/>
                </a:moveTo>
                <a:cubicBezTo>
                  <a:pt x="0" y="58614"/>
                  <a:pt x="58614" y="0"/>
                  <a:pt x="130917" y="0"/>
                </a:cubicBezTo>
                <a:lnTo>
                  <a:pt x="654571" y="0"/>
                </a:lnTo>
                <a:cubicBezTo>
                  <a:pt x="726874" y="0"/>
                  <a:pt x="785488" y="58614"/>
                  <a:pt x="785488" y="130917"/>
                </a:cubicBezTo>
                <a:lnTo>
                  <a:pt x="785488" y="904826"/>
                </a:lnTo>
                <a:cubicBezTo>
                  <a:pt x="785488" y="977129"/>
                  <a:pt x="726874" y="1035743"/>
                  <a:pt x="654571" y="1035743"/>
                </a:cubicBezTo>
                <a:lnTo>
                  <a:pt x="130917" y="1035743"/>
                </a:lnTo>
                <a:cubicBezTo>
                  <a:pt x="58614" y="1035743"/>
                  <a:pt x="0" y="977129"/>
                  <a:pt x="0" y="904826"/>
                </a:cubicBezTo>
                <a:lnTo>
                  <a:pt x="0" y="1309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1224" tIns="129784" rIns="221224" bIns="129784" numCol="1" spcCol="1270" anchor="ctr" anchorCtr="0">
            <a:noAutofit/>
          </a:bodyPr>
          <a:lstStyle/>
          <a:p>
            <a:pPr lvl="0" algn="ctr" defTabSz="2133600" rtl="0">
              <a:lnSpc>
                <a:spcPct val="90000"/>
              </a:lnSpc>
              <a:spcBef>
                <a:spcPct val="0"/>
              </a:spcBef>
              <a:spcAft>
                <a:spcPct val="35000"/>
              </a:spcAft>
            </a:pPr>
            <a:r>
              <a:rPr lang="en-US" sz="4800" kern="1200" dirty="0"/>
              <a:t>3</a:t>
            </a:r>
          </a:p>
        </p:txBody>
      </p:sp>
      <p:sp>
        <p:nvSpPr>
          <p:cNvPr id="11" name="Freeform 10"/>
          <p:cNvSpPr/>
          <p:nvPr/>
        </p:nvSpPr>
        <p:spPr>
          <a:xfrm>
            <a:off x="2255071" y="4531130"/>
            <a:ext cx="5266945" cy="828596"/>
          </a:xfrm>
          <a:custGeom>
            <a:avLst/>
            <a:gdLst>
              <a:gd name="connsiteX0" fmla="*/ 138102 w 828595"/>
              <a:gd name="connsiteY0" fmla="*/ 0 h 5266944"/>
              <a:gd name="connsiteX1" fmla="*/ 690493 w 828595"/>
              <a:gd name="connsiteY1" fmla="*/ 0 h 5266944"/>
              <a:gd name="connsiteX2" fmla="*/ 828595 w 828595"/>
              <a:gd name="connsiteY2" fmla="*/ 138102 h 5266944"/>
              <a:gd name="connsiteX3" fmla="*/ 828595 w 828595"/>
              <a:gd name="connsiteY3" fmla="*/ 5266944 h 5266944"/>
              <a:gd name="connsiteX4" fmla="*/ 828595 w 828595"/>
              <a:gd name="connsiteY4" fmla="*/ 5266944 h 5266944"/>
              <a:gd name="connsiteX5" fmla="*/ 0 w 828595"/>
              <a:gd name="connsiteY5" fmla="*/ 5266944 h 5266944"/>
              <a:gd name="connsiteX6" fmla="*/ 0 w 828595"/>
              <a:gd name="connsiteY6" fmla="*/ 5266944 h 5266944"/>
              <a:gd name="connsiteX7" fmla="*/ 0 w 828595"/>
              <a:gd name="connsiteY7" fmla="*/ 138102 h 5266944"/>
              <a:gd name="connsiteX8" fmla="*/ 138102 w 82859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595" h="5266944">
                <a:moveTo>
                  <a:pt x="828595" y="877844"/>
                </a:moveTo>
                <a:lnTo>
                  <a:pt x="828595" y="4389100"/>
                </a:lnTo>
                <a:cubicBezTo>
                  <a:pt x="828595" y="4873920"/>
                  <a:pt x="818868" y="5266941"/>
                  <a:pt x="806869" y="5266941"/>
                </a:cubicBezTo>
                <a:lnTo>
                  <a:pt x="0" y="5266941"/>
                </a:lnTo>
                <a:lnTo>
                  <a:pt x="0" y="5266941"/>
                </a:lnTo>
                <a:lnTo>
                  <a:pt x="0" y="3"/>
                </a:lnTo>
                <a:lnTo>
                  <a:pt x="0" y="3"/>
                </a:lnTo>
                <a:lnTo>
                  <a:pt x="806869" y="3"/>
                </a:lnTo>
                <a:cubicBezTo>
                  <a:pt x="818868" y="3"/>
                  <a:pt x="828595" y="393024"/>
                  <a:pt x="828595" y="877844"/>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4275" rIns="288099" bIns="164274"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Apply the model to the validation set to check accuracy</a:t>
            </a:r>
          </a:p>
        </p:txBody>
      </p:sp>
      <p:sp>
        <p:nvSpPr>
          <p:cNvPr id="12" name="Freeform 11"/>
          <p:cNvSpPr/>
          <p:nvPr/>
        </p:nvSpPr>
        <p:spPr>
          <a:xfrm>
            <a:off x="1469583" y="4427556"/>
            <a:ext cx="785488" cy="1035743"/>
          </a:xfrm>
          <a:custGeom>
            <a:avLst/>
            <a:gdLst>
              <a:gd name="connsiteX0" fmla="*/ 0 w 785488"/>
              <a:gd name="connsiteY0" fmla="*/ 130917 h 1035743"/>
              <a:gd name="connsiteX1" fmla="*/ 130917 w 785488"/>
              <a:gd name="connsiteY1" fmla="*/ 0 h 1035743"/>
              <a:gd name="connsiteX2" fmla="*/ 654571 w 785488"/>
              <a:gd name="connsiteY2" fmla="*/ 0 h 1035743"/>
              <a:gd name="connsiteX3" fmla="*/ 785488 w 785488"/>
              <a:gd name="connsiteY3" fmla="*/ 130917 h 1035743"/>
              <a:gd name="connsiteX4" fmla="*/ 785488 w 785488"/>
              <a:gd name="connsiteY4" fmla="*/ 904826 h 1035743"/>
              <a:gd name="connsiteX5" fmla="*/ 654571 w 785488"/>
              <a:gd name="connsiteY5" fmla="*/ 1035743 h 1035743"/>
              <a:gd name="connsiteX6" fmla="*/ 130917 w 785488"/>
              <a:gd name="connsiteY6" fmla="*/ 1035743 h 1035743"/>
              <a:gd name="connsiteX7" fmla="*/ 0 w 785488"/>
              <a:gd name="connsiteY7" fmla="*/ 904826 h 1035743"/>
              <a:gd name="connsiteX8" fmla="*/ 0 w 785488"/>
              <a:gd name="connsiteY8" fmla="*/ 130917 h 10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88" h="1035743">
                <a:moveTo>
                  <a:pt x="0" y="130917"/>
                </a:moveTo>
                <a:cubicBezTo>
                  <a:pt x="0" y="58614"/>
                  <a:pt x="58614" y="0"/>
                  <a:pt x="130917" y="0"/>
                </a:cubicBezTo>
                <a:lnTo>
                  <a:pt x="654571" y="0"/>
                </a:lnTo>
                <a:cubicBezTo>
                  <a:pt x="726874" y="0"/>
                  <a:pt x="785488" y="58614"/>
                  <a:pt x="785488" y="130917"/>
                </a:cubicBezTo>
                <a:lnTo>
                  <a:pt x="785488" y="904826"/>
                </a:lnTo>
                <a:cubicBezTo>
                  <a:pt x="785488" y="977129"/>
                  <a:pt x="726874" y="1035743"/>
                  <a:pt x="654571" y="1035743"/>
                </a:cubicBezTo>
                <a:lnTo>
                  <a:pt x="130917" y="1035743"/>
                </a:lnTo>
                <a:cubicBezTo>
                  <a:pt x="58614" y="1035743"/>
                  <a:pt x="0" y="977129"/>
                  <a:pt x="0" y="904826"/>
                </a:cubicBezTo>
                <a:lnTo>
                  <a:pt x="0" y="1309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1224" tIns="129784" rIns="221224" bIns="129784" numCol="1" spcCol="1270" anchor="ctr" anchorCtr="0">
            <a:noAutofit/>
          </a:bodyPr>
          <a:lstStyle/>
          <a:p>
            <a:pPr lvl="0" algn="ctr" defTabSz="2133600" rtl="0">
              <a:lnSpc>
                <a:spcPct val="90000"/>
              </a:lnSpc>
              <a:spcBef>
                <a:spcPct val="0"/>
              </a:spcBef>
              <a:spcAft>
                <a:spcPct val="35000"/>
              </a:spcAft>
            </a:pPr>
            <a:r>
              <a:rPr lang="en-US" sz="4800" kern="1200" dirty="0"/>
              <a:t>4</a:t>
            </a:r>
          </a:p>
        </p:txBody>
      </p:sp>
      <p:sp>
        <p:nvSpPr>
          <p:cNvPr id="13" name="Freeform 12"/>
          <p:cNvSpPr/>
          <p:nvPr/>
        </p:nvSpPr>
        <p:spPr>
          <a:xfrm>
            <a:off x="2255071" y="5618661"/>
            <a:ext cx="5266945" cy="828596"/>
          </a:xfrm>
          <a:custGeom>
            <a:avLst/>
            <a:gdLst>
              <a:gd name="connsiteX0" fmla="*/ 138102 w 828595"/>
              <a:gd name="connsiteY0" fmla="*/ 0 h 5266944"/>
              <a:gd name="connsiteX1" fmla="*/ 690493 w 828595"/>
              <a:gd name="connsiteY1" fmla="*/ 0 h 5266944"/>
              <a:gd name="connsiteX2" fmla="*/ 828595 w 828595"/>
              <a:gd name="connsiteY2" fmla="*/ 138102 h 5266944"/>
              <a:gd name="connsiteX3" fmla="*/ 828595 w 828595"/>
              <a:gd name="connsiteY3" fmla="*/ 5266944 h 5266944"/>
              <a:gd name="connsiteX4" fmla="*/ 828595 w 828595"/>
              <a:gd name="connsiteY4" fmla="*/ 5266944 h 5266944"/>
              <a:gd name="connsiteX5" fmla="*/ 0 w 828595"/>
              <a:gd name="connsiteY5" fmla="*/ 5266944 h 5266944"/>
              <a:gd name="connsiteX6" fmla="*/ 0 w 828595"/>
              <a:gd name="connsiteY6" fmla="*/ 5266944 h 5266944"/>
              <a:gd name="connsiteX7" fmla="*/ 0 w 828595"/>
              <a:gd name="connsiteY7" fmla="*/ 138102 h 5266944"/>
              <a:gd name="connsiteX8" fmla="*/ 138102 w 828595"/>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595" h="5266944">
                <a:moveTo>
                  <a:pt x="828595" y="877844"/>
                </a:moveTo>
                <a:lnTo>
                  <a:pt x="828595" y="4389100"/>
                </a:lnTo>
                <a:cubicBezTo>
                  <a:pt x="828595" y="4873920"/>
                  <a:pt x="818868" y="5266941"/>
                  <a:pt x="806869" y="5266941"/>
                </a:cubicBezTo>
                <a:lnTo>
                  <a:pt x="0" y="5266941"/>
                </a:lnTo>
                <a:lnTo>
                  <a:pt x="0" y="5266941"/>
                </a:lnTo>
                <a:lnTo>
                  <a:pt x="0" y="3"/>
                </a:lnTo>
                <a:lnTo>
                  <a:pt x="0" y="3"/>
                </a:lnTo>
                <a:lnTo>
                  <a:pt x="806869" y="3"/>
                </a:lnTo>
                <a:cubicBezTo>
                  <a:pt x="818868" y="3"/>
                  <a:pt x="828595" y="393024"/>
                  <a:pt x="828595" y="877844"/>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4275" rIns="288099" bIns="164274"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Apply the final model to future cases (i.e. prediction)</a:t>
            </a:r>
          </a:p>
        </p:txBody>
      </p:sp>
      <p:sp>
        <p:nvSpPr>
          <p:cNvPr id="14" name="Freeform 13"/>
          <p:cNvSpPr/>
          <p:nvPr/>
        </p:nvSpPr>
        <p:spPr>
          <a:xfrm>
            <a:off x="1469583" y="5515087"/>
            <a:ext cx="785488" cy="1035743"/>
          </a:xfrm>
          <a:custGeom>
            <a:avLst/>
            <a:gdLst>
              <a:gd name="connsiteX0" fmla="*/ 0 w 785488"/>
              <a:gd name="connsiteY0" fmla="*/ 130917 h 1035743"/>
              <a:gd name="connsiteX1" fmla="*/ 130917 w 785488"/>
              <a:gd name="connsiteY1" fmla="*/ 0 h 1035743"/>
              <a:gd name="connsiteX2" fmla="*/ 654571 w 785488"/>
              <a:gd name="connsiteY2" fmla="*/ 0 h 1035743"/>
              <a:gd name="connsiteX3" fmla="*/ 785488 w 785488"/>
              <a:gd name="connsiteY3" fmla="*/ 130917 h 1035743"/>
              <a:gd name="connsiteX4" fmla="*/ 785488 w 785488"/>
              <a:gd name="connsiteY4" fmla="*/ 904826 h 1035743"/>
              <a:gd name="connsiteX5" fmla="*/ 654571 w 785488"/>
              <a:gd name="connsiteY5" fmla="*/ 1035743 h 1035743"/>
              <a:gd name="connsiteX6" fmla="*/ 130917 w 785488"/>
              <a:gd name="connsiteY6" fmla="*/ 1035743 h 1035743"/>
              <a:gd name="connsiteX7" fmla="*/ 0 w 785488"/>
              <a:gd name="connsiteY7" fmla="*/ 904826 h 1035743"/>
              <a:gd name="connsiteX8" fmla="*/ 0 w 785488"/>
              <a:gd name="connsiteY8" fmla="*/ 130917 h 10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488" h="1035743">
                <a:moveTo>
                  <a:pt x="0" y="130917"/>
                </a:moveTo>
                <a:cubicBezTo>
                  <a:pt x="0" y="58614"/>
                  <a:pt x="58614" y="0"/>
                  <a:pt x="130917" y="0"/>
                </a:cubicBezTo>
                <a:lnTo>
                  <a:pt x="654571" y="0"/>
                </a:lnTo>
                <a:cubicBezTo>
                  <a:pt x="726874" y="0"/>
                  <a:pt x="785488" y="58614"/>
                  <a:pt x="785488" y="130917"/>
                </a:cubicBezTo>
                <a:lnTo>
                  <a:pt x="785488" y="904826"/>
                </a:lnTo>
                <a:cubicBezTo>
                  <a:pt x="785488" y="977129"/>
                  <a:pt x="726874" y="1035743"/>
                  <a:pt x="654571" y="1035743"/>
                </a:cubicBezTo>
                <a:lnTo>
                  <a:pt x="130917" y="1035743"/>
                </a:lnTo>
                <a:cubicBezTo>
                  <a:pt x="58614" y="1035743"/>
                  <a:pt x="0" y="977129"/>
                  <a:pt x="0" y="904826"/>
                </a:cubicBezTo>
                <a:lnTo>
                  <a:pt x="0" y="13091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21224" tIns="129784" rIns="221224" bIns="129784" numCol="1" spcCol="1270" anchor="ctr" anchorCtr="0">
            <a:noAutofit/>
          </a:bodyPr>
          <a:lstStyle/>
          <a:p>
            <a:pPr lvl="0" algn="ctr" defTabSz="2133600" rtl="0">
              <a:lnSpc>
                <a:spcPct val="90000"/>
              </a:lnSpc>
              <a:spcBef>
                <a:spcPct val="0"/>
              </a:spcBef>
              <a:spcAft>
                <a:spcPct val="35000"/>
              </a:spcAft>
            </a:pPr>
            <a:r>
              <a:rPr lang="en-US" sz="4800" kern="1200" dirty="0"/>
              <a:t>5</a:t>
            </a:r>
          </a:p>
        </p:txBody>
      </p:sp>
    </p:spTree>
    <p:extLst>
      <p:ext uri="{BB962C8B-B14F-4D97-AF65-F5344CB8AC3E}">
        <p14:creationId xmlns:p14="http://schemas.microsoft.com/office/powerpoint/2010/main" val="34229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281"/>
            <a:ext cx="8229600" cy="990600"/>
          </a:xfrm>
        </p:spPr>
        <p:txBody>
          <a:bodyPr/>
          <a:lstStyle/>
          <a:p>
            <a:r>
              <a:rPr lang="en-US" dirty="0"/>
              <a:t>How Classification Works</a:t>
            </a:r>
          </a:p>
        </p:txBody>
      </p:sp>
      <p:sp>
        <p:nvSpPr>
          <p:cNvPr id="6" name="Bent Arrow 5"/>
          <p:cNvSpPr/>
          <p:nvPr/>
        </p:nvSpPr>
        <p:spPr>
          <a:xfrm rot="5400000">
            <a:off x="6400800" y="1295400"/>
            <a:ext cx="1143000" cy="2362200"/>
          </a:xfrm>
          <a:prstGeom prst="ben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0800000">
            <a:off x="5638800" y="5204460"/>
            <a:ext cx="2362200" cy="1181100"/>
          </a:xfrm>
          <a:prstGeom prst="ben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6148" name="Picture 4" descr="C:\Users\David\AppData\Local\Microsoft\Windows\Temporary Internet Files\Content.IE5\BLWSRELK\MC900332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3665441"/>
            <a:ext cx="1593850" cy="1446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1402881"/>
            <a:ext cx="1505605" cy="369332"/>
          </a:xfrm>
          <a:prstGeom prst="rect">
            <a:avLst/>
          </a:prstGeom>
          <a:noFill/>
        </p:spPr>
        <p:txBody>
          <a:bodyPr wrap="none" rtlCol="0">
            <a:spAutoFit/>
          </a:bodyPr>
          <a:lstStyle/>
          <a:p>
            <a:r>
              <a:rPr lang="en-US" b="1" dirty="0"/>
              <a:t>Training Set</a:t>
            </a:r>
          </a:p>
        </p:txBody>
      </p:sp>
      <p:sp>
        <p:nvSpPr>
          <p:cNvPr id="12" name="TextBox 11"/>
          <p:cNvSpPr txBox="1"/>
          <p:nvPr/>
        </p:nvSpPr>
        <p:spPr>
          <a:xfrm>
            <a:off x="454507" y="4622020"/>
            <a:ext cx="1508298" cy="369332"/>
          </a:xfrm>
          <a:prstGeom prst="rect">
            <a:avLst/>
          </a:prstGeom>
          <a:noFill/>
        </p:spPr>
        <p:txBody>
          <a:bodyPr wrap="none" rtlCol="0">
            <a:spAutoFit/>
          </a:bodyPr>
          <a:lstStyle/>
          <a:p>
            <a:r>
              <a:rPr lang="en-US" b="1" dirty="0"/>
              <a:t>Validation Set</a:t>
            </a:r>
          </a:p>
        </p:txBody>
      </p:sp>
      <p:sp>
        <p:nvSpPr>
          <p:cNvPr id="13" name="TextBox 12"/>
          <p:cNvSpPr txBox="1"/>
          <p:nvPr/>
        </p:nvSpPr>
        <p:spPr>
          <a:xfrm>
            <a:off x="5943600" y="2297668"/>
            <a:ext cx="1633781" cy="369332"/>
          </a:xfrm>
          <a:prstGeom prst="rect">
            <a:avLst/>
          </a:prstGeom>
          <a:noFill/>
        </p:spPr>
        <p:txBody>
          <a:bodyPr wrap="none" rtlCol="0">
            <a:spAutoFit/>
          </a:bodyPr>
          <a:lstStyle/>
          <a:p>
            <a:r>
              <a:rPr lang="en-US" b="1" dirty="0"/>
              <a:t>Derive model</a:t>
            </a:r>
          </a:p>
        </p:txBody>
      </p:sp>
      <p:sp>
        <p:nvSpPr>
          <p:cNvPr id="14" name="TextBox 13"/>
          <p:cNvSpPr txBox="1"/>
          <p:nvPr/>
        </p:nvSpPr>
        <p:spPr>
          <a:xfrm>
            <a:off x="5943600" y="5574268"/>
            <a:ext cx="1569660" cy="369332"/>
          </a:xfrm>
          <a:prstGeom prst="rect">
            <a:avLst/>
          </a:prstGeom>
          <a:noFill/>
        </p:spPr>
        <p:txBody>
          <a:bodyPr wrap="none" rtlCol="0">
            <a:spAutoFit/>
          </a:bodyPr>
          <a:lstStyle/>
          <a:p>
            <a:r>
              <a:rPr lang="en-US" b="1" dirty="0"/>
              <a:t>Apply model</a:t>
            </a:r>
          </a:p>
        </p:txBody>
      </p:sp>
      <p:sp>
        <p:nvSpPr>
          <p:cNvPr id="15" name="TextBox 14"/>
          <p:cNvSpPr txBox="1"/>
          <p:nvPr/>
        </p:nvSpPr>
        <p:spPr>
          <a:xfrm>
            <a:off x="6737177" y="3020665"/>
            <a:ext cx="2406823" cy="646331"/>
          </a:xfrm>
          <a:prstGeom prst="rect">
            <a:avLst/>
          </a:prstGeom>
          <a:noFill/>
        </p:spPr>
        <p:txBody>
          <a:bodyPr wrap="square" rtlCol="0">
            <a:spAutoFit/>
          </a:bodyPr>
          <a:lstStyle/>
          <a:p>
            <a:pPr algn="ctr"/>
            <a:r>
              <a:rPr lang="en-US" b="1" dirty="0"/>
              <a:t>Classification software (such as R)</a:t>
            </a:r>
          </a:p>
        </p:txBody>
      </p:sp>
      <p:graphicFrame>
        <p:nvGraphicFramePr>
          <p:cNvPr id="17" name="Table 16"/>
          <p:cNvGraphicFramePr>
            <a:graphicFrameLocks noGrp="1"/>
          </p:cNvGraphicFramePr>
          <p:nvPr/>
        </p:nvGraphicFramePr>
        <p:xfrm>
          <a:off x="852118" y="4991352"/>
          <a:ext cx="3491282" cy="1682132"/>
        </p:xfrm>
        <a:graphic>
          <a:graphicData uri="http://schemas.openxmlformats.org/drawingml/2006/table">
            <a:tbl>
              <a:tblPr firstRow="1" bandRow="1">
                <a:tableStyleId>{5C22544A-7EE6-4342-B048-85BDC9FD1C3A}</a:tableStyleId>
              </a:tblPr>
              <a:tblGrid>
                <a:gridCol w="467605">
                  <a:extLst>
                    <a:ext uri="{9D8B030D-6E8A-4147-A177-3AD203B41FA5}">
                      <a16:colId xmlns:a16="http://schemas.microsoft.com/office/drawing/2014/main" val="20000"/>
                    </a:ext>
                  </a:extLst>
                </a:gridCol>
                <a:gridCol w="803812">
                  <a:extLst>
                    <a:ext uri="{9D8B030D-6E8A-4147-A177-3AD203B41FA5}">
                      <a16:colId xmlns:a16="http://schemas.microsoft.com/office/drawing/2014/main" val="20001"/>
                    </a:ext>
                  </a:extLst>
                </a:gridCol>
                <a:gridCol w="562668">
                  <a:extLst>
                    <a:ext uri="{9D8B030D-6E8A-4147-A177-3AD203B41FA5}">
                      <a16:colId xmlns:a16="http://schemas.microsoft.com/office/drawing/2014/main" val="20002"/>
                    </a:ext>
                  </a:extLst>
                </a:gridCol>
                <a:gridCol w="723431">
                  <a:extLst>
                    <a:ext uri="{9D8B030D-6E8A-4147-A177-3AD203B41FA5}">
                      <a16:colId xmlns:a16="http://schemas.microsoft.com/office/drawing/2014/main" val="20003"/>
                    </a:ext>
                  </a:extLst>
                </a:gridCol>
                <a:gridCol w="933766">
                  <a:extLst>
                    <a:ext uri="{9D8B030D-6E8A-4147-A177-3AD203B41FA5}">
                      <a16:colId xmlns:a16="http://schemas.microsoft.com/office/drawing/2014/main" val="20004"/>
                    </a:ext>
                  </a:extLst>
                </a:gridCol>
              </a:tblGrid>
              <a:tr h="400967">
                <a:tc>
                  <a:txBody>
                    <a:bodyPr/>
                    <a:lstStyle/>
                    <a:p>
                      <a:r>
                        <a:rPr lang="en-US" sz="1050" dirty="0"/>
                        <a:t>TID</a:t>
                      </a:r>
                    </a:p>
                  </a:txBody>
                  <a:tcPr/>
                </a:tc>
                <a:tc>
                  <a:txBody>
                    <a:bodyPr/>
                    <a:lstStyle/>
                    <a:p>
                      <a:r>
                        <a:rPr lang="en-US" sz="1050" dirty="0"/>
                        <a:t>Income</a:t>
                      </a:r>
                    </a:p>
                  </a:txBody>
                  <a:tcPr/>
                </a:tc>
                <a:tc>
                  <a:txBody>
                    <a:bodyPr/>
                    <a:lstStyle/>
                    <a:p>
                      <a:r>
                        <a:rPr lang="en-US" sz="1050" dirty="0"/>
                        <a:t>Debt</a:t>
                      </a:r>
                    </a:p>
                  </a:txBody>
                  <a:tcPr/>
                </a:tc>
                <a:tc>
                  <a:txBody>
                    <a:bodyPr/>
                    <a:lstStyle/>
                    <a:p>
                      <a:r>
                        <a:rPr lang="en-US" sz="1050" dirty="0"/>
                        <a:t>Owns/</a:t>
                      </a:r>
                      <a:br>
                        <a:rPr lang="en-US" sz="1050" dirty="0"/>
                      </a:br>
                      <a:r>
                        <a:rPr lang="en-US" sz="1050" dirty="0"/>
                        <a:t>Rents</a:t>
                      </a:r>
                    </a:p>
                  </a:txBody>
                  <a:tcPr/>
                </a:tc>
                <a:tc>
                  <a:txBody>
                    <a:bodyPr/>
                    <a:lstStyle/>
                    <a:p>
                      <a:r>
                        <a:rPr lang="en-US" sz="1050" dirty="0"/>
                        <a:t>Outcome</a:t>
                      </a:r>
                    </a:p>
                  </a:txBody>
                  <a:tcPr>
                    <a:solidFill>
                      <a:schemeClr val="accent2"/>
                    </a:solidFill>
                  </a:tcPr>
                </a:tc>
                <a:extLst>
                  <a:ext uri="{0D108BD9-81ED-4DB2-BD59-A6C34878D82A}">
                    <a16:rowId xmlns:a16="http://schemas.microsoft.com/office/drawing/2014/main" val="10000"/>
                  </a:ext>
                </a:extLst>
              </a:tr>
              <a:tr h="245035">
                <a:tc>
                  <a:txBody>
                    <a:bodyPr/>
                    <a:lstStyle/>
                    <a:p>
                      <a:r>
                        <a:rPr lang="en-US" sz="1050" dirty="0"/>
                        <a:t>1</a:t>
                      </a:r>
                    </a:p>
                  </a:txBody>
                  <a:tcPr/>
                </a:tc>
                <a:tc>
                  <a:txBody>
                    <a:bodyPr/>
                    <a:lstStyle/>
                    <a:p>
                      <a:r>
                        <a:rPr lang="en-US" sz="1050" dirty="0"/>
                        <a:t>80k</a:t>
                      </a:r>
                    </a:p>
                  </a:txBody>
                  <a:tcPr/>
                </a:tc>
                <a:tc>
                  <a:txBody>
                    <a:bodyPr/>
                    <a:lstStyle/>
                    <a:p>
                      <a:r>
                        <a:rPr lang="en-US" sz="1050" dirty="0"/>
                        <a:t>35%</a:t>
                      </a:r>
                    </a:p>
                  </a:txBody>
                  <a:tcPr/>
                </a:tc>
                <a:tc>
                  <a:txBody>
                    <a:bodyPr/>
                    <a:lstStyle/>
                    <a:p>
                      <a:r>
                        <a:rPr lang="en-US" sz="1050" dirty="0"/>
                        <a:t>Rent</a:t>
                      </a:r>
                    </a:p>
                  </a:txBody>
                  <a:tcPr/>
                </a:tc>
                <a:tc>
                  <a:txBody>
                    <a:bodyPr/>
                    <a:lstStyle/>
                    <a:p>
                      <a:r>
                        <a:rPr lang="en-US" sz="1050" dirty="0"/>
                        <a:t>?</a:t>
                      </a:r>
                      <a:endParaRPr lang="en-US" sz="1050" b="1" dirty="0"/>
                    </a:p>
                  </a:txBody>
                  <a:tcPr>
                    <a:solidFill>
                      <a:schemeClr val="accent2">
                        <a:lumMod val="60000"/>
                        <a:lumOff val="40000"/>
                      </a:schemeClr>
                    </a:solidFill>
                  </a:tcPr>
                </a:tc>
                <a:extLst>
                  <a:ext uri="{0D108BD9-81ED-4DB2-BD59-A6C34878D82A}">
                    <a16:rowId xmlns:a16="http://schemas.microsoft.com/office/drawing/2014/main" val="10001"/>
                  </a:ext>
                </a:extLst>
              </a:tr>
              <a:tr h="245035">
                <a:tc>
                  <a:txBody>
                    <a:bodyPr/>
                    <a:lstStyle/>
                    <a:p>
                      <a:r>
                        <a:rPr lang="en-US" sz="1050" dirty="0"/>
                        <a:t>2</a:t>
                      </a:r>
                    </a:p>
                  </a:txBody>
                  <a:tcPr/>
                </a:tc>
                <a:tc>
                  <a:txBody>
                    <a:bodyPr/>
                    <a:lstStyle/>
                    <a:p>
                      <a:r>
                        <a:rPr lang="en-US" sz="1050" dirty="0"/>
                        <a:t>20k</a:t>
                      </a:r>
                    </a:p>
                  </a:txBody>
                  <a:tcPr/>
                </a:tc>
                <a:tc>
                  <a:txBody>
                    <a:bodyPr/>
                    <a:lstStyle/>
                    <a:p>
                      <a:r>
                        <a:rPr lang="en-US" sz="1050" dirty="0"/>
                        <a:t>40%</a:t>
                      </a:r>
                    </a:p>
                  </a:txBody>
                  <a:tcPr/>
                </a:tc>
                <a:tc>
                  <a:txBody>
                    <a:bodyPr/>
                    <a:lstStyle/>
                    <a:p>
                      <a:r>
                        <a:rPr lang="en-US" sz="1050" dirty="0"/>
                        <a:t>Owns</a:t>
                      </a:r>
                    </a:p>
                  </a:txBody>
                  <a:tcPr/>
                </a:tc>
                <a:tc>
                  <a:txBody>
                    <a:bodyPr/>
                    <a:lstStyle/>
                    <a:p>
                      <a:r>
                        <a:rPr lang="en-US" sz="1050" dirty="0"/>
                        <a:t>?</a:t>
                      </a:r>
                      <a:endParaRPr lang="en-US" sz="1050" b="1" dirty="0"/>
                    </a:p>
                  </a:txBody>
                  <a:tcPr>
                    <a:solidFill>
                      <a:schemeClr val="accent2">
                        <a:lumMod val="60000"/>
                        <a:lumOff val="40000"/>
                      </a:schemeClr>
                    </a:solidFill>
                  </a:tcPr>
                </a:tc>
                <a:extLst>
                  <a:ext uri="{0D108BD9-81ED-4DB2-BD59-A6C34878D82A}">
                    <a16:rowId xmlns:a16="http://schemas.microsoft.com/office/drawing/2014/main" val="10002"/>
                  </a:ext>
                </a:extLst>
              </a:tr>
              <a:tr h="264812">
                <a:tc>
                  <a:txBody>
                    <a:bodyPr/>
                    <a:lstStyle/>
                    <a:p>
                      <a:r>
                        <a:rPr lang="en-US" sz="1050" dirty="0"/>
                        <a:t>3</a:t>
                      </a:r>
                    </a:p>
                  </a:txBody>
                  <a:tcPr/>
                </a:tc>
                <a:tc>
                  <a:txBody>
                    <a:bodyPr/>
                    <a:lstStyle/>
                    <a:p>
                      <a:r>
                        <a:rPr lang="en-US" sz="1050" dirty="0"/>
                        <a:t>15k</a:t>
                      </a:r>
                    </a:p>
                  </a:txBody>
                  <a:tcPr/>
                </a:tc>
                <a:tc>
                  <a:txBody>
                    <a:bodyPr/>
                    <a:lstStyle/>
                    <a:p>
                      <a:r>
                        <a:rPr lang="en-US" sz="1050" dirty="0"/>
                        <a:t>15%</a:t>
                      </a:r>
                    </a:p>
                  </a:txBody>
                  <a:tcPr/>
                </a:tc>
                <a:tc>
                  <a:txBody>
                    <a:bodyPr/>
                    <a:lstStyle/>
                    <a:p>
                      <a:r>
                        <a:rPr lang="en-US" sz="1050" dirty="0"/>
                        <a:t>Owns</a:t>
                      </a:r>
                    </a:p>
                  </a:txBody>
                  <a:tcPr/>
                </a:tc>
                <a:tc>
                  <a:txBody>
                    <a:bodyPr/>
                    <a:lstStyle/>
                    <a:p>
                      <a:r>
                        <a:rPr lang="en-US" sz="1050" dirty="0"/>
                        <a:t>?</a:t>
                      </a:r>
                      <a:endParaRPr lang="en-US" sz="1050" b="1" dirty="0"/>
                    </a:p>
                  </a:txBody>
                  <a:tcPr>
                    <a:solidFill>
                      <a:schemeClr val="accent2">
                        <a:lumMod val="60000"/>
                        <a:lumOff val="40000"/>
                      </a:schemeClr>
                    </a:solidFill>
                  </a:tcPr>
                </a:tc>
                <a:extLst>
                  <a:ext uri="{0D108BD9-81ED-4DB2-BD59-A6C34878D82A}">
                    <a16:rowId xmlns:a16="http://schemas.microsoft.com/office/drawing/2014/main" val="10003"/>
                  </a:ext>
                </a:extLst>
              </a:tr>
              <a:tr h="245035">
                <a:tc>
                  <a:txBody>
                    <a:bodyPr/>
                    <a:lstStyle/>
                    <a:p>
                      <a:r>
                        <a:rPr lang="en-US" sz="1050" dirty="0"/>
                        <a:t>4</a:t>
                      </a:r>
                    </a:p>
                  </a:txBody>
                  <a:tcPr/>
                </a:tc>
                <a:tc>
                  <a:txBody>
                    <a:bodyPr/>
                    <a:lstStyle/>
                    <a:p>
                      <a:r>
                        <a:rPr lang="en-US" sz="1050" dirty="0"/>
                        <a:t>50k</a:t>
                      </a:r>
                    </a:p>
                  </a:txBody>
                  <a:tcPr/>
                </a:tc>
                <a:tc>
                  <a:txBody>
                    <a:bodyPr/>
                    <a:lstStyle/>
                    <a:p>
                      <a:r>
                        <a:rPr lang="en-US" sz="1050" dirty="0"/>
                        <a:t>19%</a:t>
                      </a:r>
                    </a:p>
                  </a:txBody>
                  <a:tcPr/>
                </a:tc>
                <a:tc>
                  <a:txBody>
                    <a:bodyPr/>
                    <a:lstStyle/>
                    <a:p>
                      <a:r>
                        <a:rPr lang="en-US" sz="1050" dirty="0"/>
                        <a:t>Rents</a:t>
                      </a:r>
                    </a:p>
                  </a:txBody>
                  <a:tcPr/>
                </a:tc>
                <a:tc>
                  <a:txBody>
                    <a:bodyPr/>
                    <a:lstStyle/>
                    <a:p>
                      <a:r>
                        <a:rPr lang="en-US" sz="1050" dirty="0"/>
                        <a:t>?</a:t>
                      </a:r>
                      <a:endParaRPr lang="en-US" sz="1050" b="1" dirty="0"/>
                    </a:p>
                  </a:txBody>
                  <a:tcPr>
                    <a:solidFill>
                      <a:schemeClr val="accent2">
                        <a:lumMod val="60000"/>
                        <a:lumOff val="40000"/>
                      </a:schemeClr>
                    </a:solidFill>
                  </a:tcPr>
                </a:tc>
                <a:extLst>
                  <a:ext uri="{0D108BD9-81ED-4DB2-BD59-A6C34878D82A}">
                    <a16:rowId xmlns:a16="http://schemas.microsoft.com/office/drawing/2014/main" val="10004"/>
                  </a:ext>
                </a:extLst>
              </a:tr>
              <a:tr h="245035">
                <a:tc>
                  <a:txBody>
                    <a:bodyPr/>
                    <a:lstStyle/>
                    <a:p>
                      <a:r>
                        <a:rPr lang="en-US" sz="1050" dirty="0"/>
                        <a:t>5</a:t>
                      </a:r>
                    </a:p>
                  </a:txBody>
                  <a:tcPr/>
                </a:tc>
                <a:tc>
                  <a:txBody>
                    <a:bodyPr/>
                    <a:lstStyle/>
                    <a:p>
                      <a:r>
                        <a:rPr lang="en-US" sz="1050" dirty="0"/>
                        <a:t>35k</a:t>
                      </a:r>
                    </a:p>
                  </a:txBody>
                  <a:tcPr/>
                </a:tc>
                <a:tc>
                  <a:txBody>
                    <a:bodyPr/>
                    <a:lstStyle/>
                    <a:p>
                      <a:r>
                        <a:rPr lang="en-US" sz="1050" dirty="0"/>
                        <a:t>30%</a:t>
                      </a:r>
                    </a:p>
                  </a:txBody>
                  <a:tcPr/>
                </a:tc>
                <a:tc>
                  <a:txBody>
                    <a:bodyPr/>
                    <a:lstStyle/>
                    <a:p>
                      <a:r>
                        <a:rPr lang="en-US" sz="1050" dirty="0"/>
                        <a:t>Owns</a:t>
                      </a:r>
                    </a:p>
                  </a:txBody>
                  <a:tcPr/>
                </a:tc>
                <a:tc>
                  <a:txBody>
                    <a:bodyPr/>
                    <a:lstStyle/>
                    <a:p>
                      <a:r>
                        <a:rPr lang="en-US" sz="1050" dirty="0"/>
                        <a:t>?</a:t>
                      </a:r>
                      <a:endParaRPr lang="en-US" sz="1050" b="1" dirty="0"/>
                    </a:p>
                  </a:txBody>
                  <a:tcP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graphicFrame>
        <p:nvGraphicFramePr>
          <p:cNvPr id="18" name="Table 17"/>
          <p:cNvGraphicFramePr>
            <a:graphicFrameLocks noGrp="1"/>
          </p:cNvGraphicFramePr>
          <p:nvPr/>
        </p:nvGraphicFramePr>
        <p:xfrm>
          <a:off x="852118" y="1706880"/>
          <a:ext cx="3493008" cy="2682240"/>
        </p:xfrm>
        <a:graphic>
          <a:graphicData uri="http://schemas.openxmlformats.org/drawingml/2006/table">
            <a:tbl>
              <a:tblPr firstRow="1" bandRow="1">
                <a:tableStyleId>{5C22544A-7EE6-4342-B048-85BDC9FD1C3A}</a:tableStyleId>
              </a:tblPr>
              <a:tblGrid>
                <a:gridCol w="453397">
                  <a:extLst>
                    <a:ext uri="{9D8B030D-6E8A-4147-A177-3AD203B41FA5}">
                      <a16:colId xmlns:a16="http://schemas.microsoft.com/office/drawing/2014/main" val="20000"/>
                    </a:ext>
                  </a:extLst>
                </a:gridCol>
                <a:gridCol w="756811">
                  <a:extLst>
                    <a:ext uri="{9D8B030D-6E8A-4147-A177-3AD203B41FA5}">
                      <a16:colId xmlns:a16="http://schemas.microsoft.com/office/drawing/2014/main" val="20001"/>
                    </a:ext>
                  </a:extLst>
                </a:gridCol>
                <a:gridCol w="557924">
                  <a:extLst>
                    <a:ext uri="{9D8B030D-6E8A-4147-A177-3AD203B41FA5}">
                      <a16:colId xmlns:a16="http://schemas.microsoft.com/office/drawing/2014/main" val="20002"/>
                    </a:ext>
                  </a:extLst>
                </a:gridCol>
                <a:gridCol w="808750">
                  <a:extLst>
                    <a:ext uri="{9D8B030D-6E8A-4147-A177-3AD203B41FA5}">
                      <a16:colId xmlns:a16="http://schemas.microsoft.com/office/drawing/2014/main" val="20003"/>
                    </a:ext>
                  </a:extLst>
                </a:gridCol>
                <a:gridCol w="916126">
                  <a:extLst>
                    <a:ext uri="{9D8B030D-6E8A-4147-A177-3AD203B41FA5}">
                      <a16:colId xmlns:a16="http://schemas.microsoft.com/office/drawing/2014/main" val="20004"/>
                    </a:ext>
                  </a:extLst>
                </a:gridCol>
              </a:tblGrid>
              <a:tr h="406804">
                <a:tc>
                  <a:txBody>
                    <a:bodyPr/>
                    <a:lstStyle/>
                    <a:p>
                      <a:r>
                        <a:rPr lang="en-US" sz="1050" dirty="0"/>
                        <a:t>TID</a:t>
                      </a:r>
                    </a:p>
                  </a:txBody>
                  <a:tcPr/>
                </a:tc>
                <a:tc>
                  <a:txBody>
                    <a:bodyPr/>
                    <a:lstStyle/>
                    <a:p>
                      <a:r>
                        <a:rPr lang="en-US" sz="1050" dirty="0"/>
                        <a:t>Income</a:t>
                      </a:r>
                    </a:p>
                  </a:txBody>
                  <a:tcPr/>
                </a:tc>
                <a:tc>
                  <a:txBody>
                    <a:bodyPr/>
                    <a:lstStyle/>
                    <a:p>
                      <a:r>
                        <a:rPr lang="en-US" sz="1050" dirty="0"/>
                        <a:t>Debt</a:t>
                      </a:r>
                    </a:p>
                  </a:txBody>
                  <a:tcPr/>
                </a:tc>
                <a:tc>
                  <a:txBody>
                    <a:bodyPr/>
                    <a:lstStyle/>
                    <a:p>
                      <a:r>
                        <a:rPr lang="en-US" sz="1050" dirty="0"/>
                        <a:t>Owns/</a:t>
                      </a:r>
                      <a:br>
                        <a:rPr lang="en-US" sz="1050" dirty="0"/>
                      </a:br>
                      <a:r>
                        <a:rPr lang="en-US" sz="1050" dirty="0"/>
                        <a:t>Rents</a:t>
                      </a:r>
                    </a:p>
                  </a:txBody>
                  <a:tcPr/>
                </a:tc>
                <a:tc>
                  <a:txBody>
                    <a:bodyPr/>
                    <a:lstStyle/>
                    <a:p>
                      <a:r>
                        <a:rPr lang="en-US" sz="1050" dirty="0"/>
                        <a:t>Outcome</a:t>
                      </a:r>
                    </a:p>
                  </a:txBody>
                  <a:tcPr>
                    <a:solidFill>
                      <a:schemeClr val="accent2"/>
                    </a:solidFill>
                  </a:tcPr>
                </a:tc>
                <a:extLst>
                  <a:ext uri="{0D108BD9-81ED-4DB2-BD59-A6C34878D82A}">
                    <a16:rowId xmlns:a16="http://schemas.microsoft.com/office/drawing/2014/main" val="10000"/>
                  </a:ext>
                </a:extLst>
              </a:tr>
              <a:tr h="248603">
                <a:tc>
                  <a:txBody>
                    <a:bodyPr/>
                    <a:lstStyle/>
                    <a:p>
                      <a:r>
                        <a:rPr lang="en-US" sz="1050" dirty="0"/>
                        <a:t>1</a:t>
                      </a:r>
                    </a:p>
                  </a:txBody>
                  <a:tcPr/>
                </a:tc>
                <a:tc>
                  <a:txBody>
                    <a:bodyPr/>
                    <a:lstStyle/>
                    <a:p>
                      <a:r>
                        <a:rPr lang="en-US" sz="1050" dirty="0"/>
                        <a:t>25k</a:t>
                      </a:r>
                    </a:p>
                  </a:txBody>
                  <a:tcPr/>
                </a:tc>
                <a:tc>
                  <a:txBody>
                    <a:bodyPr/>
                    <a:lstStyle/>
                    <a:p>
                      <a:r>
                        <a:rPr lang="en-US" sz="1050" dirty="0"/>
                        <a:t>35%</a:t>
                      </a:r>
                    </a:p>
                  </a:txBody>
                  <a:tcPr/>
                </a:tc>
                <a:tc>
                  <a:txBody>
                    <a:bodyPr/>
                    <a:lstStyle/>
                    <a:p>
                      <a:r>
                        <a:rPr lang="en-US" sz="1050" dirty="0"/>
                        <a:t>Owns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1"/>
                  </a:ext>
                </a:extLst>
              </a:tr>
              <a:tr h="248603">
                <a:tc>
                  <a:txBody>
                    <a:bodyPr/>
                    <a:lstStyle/>
                    <a:p>
                      <a:r>
                        <a:rPr lang="en-US" sz="1050" dirty="0"/>
                        <a:t>2</a:t>
                      </a:r>
                    </a:p>
                  </a:txBody>
                  <a:tcPr/>
                </a:tc>
                <a:tc>
                  <a:txBody>
                    <a:bodyPr/>
                    <a:lstStyle/>
                    <a:p>
                      <a:r>
                        <a:rPr lang="en-US" sz="1050" dirty="0"/>
                        <a:t>35k</a:t>
                      </a:r>
                    </a:p>
                  </a:txBody>
                  <a:tcPr/>
                </a:tc>
                <a:tc>
                  <a:txBody>
                    <a:bodyPr/>
                    <a:lstStyle/>
                    <a:p>
                      <a:r>
                        <a:rPr lang="en-US" sz="1050" dirty="0"/>
                        <a:t>40%</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2"/>
                  </a:ext>
                </a:extLst>
              </a:tr>
              <a:tr h="248603">
                <a:tc>
                  <a:txBody>
                    <a:bodyPr/>
                    <a:lstStyle/>
                    <a:p>
                      <a:r>
                        <a:rPr lang="en-US" sz="1050" dirty="0"/>
                        <a:t>3</a:t>
                      </a:r>
                    </a:p>
                  </a:txBody>
                  <a:tcPr/>
                </a:tc>
                <a:tc>
                  <a:txBody>
                    <a:bodyPr/>
                    <a:lstStyle/>
                    <a:p>
                      <a:r>
                        <a:rPr lang="en-US" sz="1050" dirty="0"/>
                        <a:t>33k</a:t>
                      </a:r>
                    </a:p>
                  </a:txBody>
                  <a:tcPr/>
                </a:tc>
                <a:tc>
                  <a:txBody>
                    <a:bodyPr/>
                    <a:lstStyle/>
                    <a:p>
                      <a:r>
                        <a:rPr lang="en-US" sz="1050" dirty="0"/>
                        <a:t>15%</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3"/>
                  </a:ext>
                </a:extLst>
              </a:tr>
              <a:tr h="248603">
                <a:tc>
                  <a:txBody>
                    <a:bodyPr/>
                    <a:lstStyle/>
                    <a:p>
                      <a:r>
                        <a:rPr lang="en-US" sz="1050" dirty="0"/>
                        <a:t>4</a:t>
                      </a:r>
                    </a:p>
                  </a:txBody>
                  <a:tcPr/>
                </a:tc>
                <a:tc>
                  <a:txBody>
                    <a:bodyPr/>
                    <a:lstStyle/>
                    <a:p>
                      <a:r>
                        <a:rPr lang="en-US" sz="1050" dirty="0"/>
                        <a:t>28k</a:t>
                      </a:r>
                    </a:p>
                  </a:txBody>
                  <a:tcPr/>
                </a:tc>
                <a:tc>
                  <a:txBody>
                    <a:bodyPr/>
                    <a:lstStyle/>
                    <a:p>
                      <a:r>
                        <a:rPr lang="en-US" sz="1050" dirty="0"/>
                        <a:t>19%</a:t>
                      </a:r>
                    </a:p>
                  </a:txBody>
                  <a:tcPr/>
                </a:tc>
                <a:tc>
                  <a:txBody>
                    <a:bodyPr/>
                    <a:lstStyle/>
                    <a:p>
                      <a:r>
                        <a:rPr lang="en-US" sz="1050" dirty="0"/>
                        <a:t>Rents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4"/>
                  </a:ext>
                </a:extLst>
              </a:tr>
              <a:tr h="248603">
                <a:tc>
                  <a:txBody>
                    <a:bodyPr/>
                    <a:lstStyle/>
                    <a:p>
                      <a:r>
                        <a:rPr lang="en-US" sz="1050" dirty="0"/>
                        <a:t>5</a:t>
                      </a:r>
                    </a:p>
                  </a:txBody>
                  <a:tcPr/>
                </a:tc>
                <a:tc>
                  <a:txBody>
                    <a:bodyPr/>
                    <a:lstStyle/>
                    <a:p>
                      <a:r>
                        <a:rPr lang="en-US" sz="1050" dirty="0"/>
                        <a:t>55k</a:t>
                      </a:r>
                    </a:p>
                  </a:txBody>
                  <a:tcPr/>
                </a:tc>
                <a:tc>
                  <a:txBody>
                    <a:bodyPr/>
                    <a:lstStyle/>
                    <a:p>
                      <a:r>
                        <a:rPr lang="en-US" sz="1050" dirty="0"/>
                        <a:t>30%</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5"/>
                  </a:ext>
                </a:extLst>
              </a:tr>
              <a:tr h="248603">
                <a:tc>
                  <a:txBody>
                    <a:bodyPr/>
                    <a:lstStyle/>
                    <a:p>
                      <a:r>
                        <a:rPr lang="en-US" sz="1050" dirty="0"/>
                        <a:t>6</a:t>
                      </a:r>
                    </a:p>
                  </a:txBody>
                  <a:tcPr/>
                </a:tc>
                <a:tc>
                  <a:txBody>
                    <a:bodyPr/>
                    <a:lstStyle/>
                    <a:p>
                      <a:r>
                        <a:rPr lang="en-US" sz="1050" dirty="0"/>
                        <a:t>48k</a:t>
                      </a:r>
                    </a:p>
                  </a:txBody>
                  <a:tcPr/>
                </a:tc>
                <a:tc>
                  <a:txBody>
                    <a:bodyPr/>
                    <a:lstStyle/>
                    <a:p>
                      <a:r>
                        <a:rPr lang="en-US" sz="1050" dirty="0"/>
                        <a:t>35%</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6"/>
                  </a:ext>
                </a:extLst>
              </a:tr>
              <a:tr h="248603">
                <a:tc>
                  <a:txBody>
                    <a:bodyPr/>
                    <a:lstStyle/>
                    <a:p>
                      <a:r>
                        <a:rPr lang="en-US" sz="1050" dirty="0"/>
                        <a:t>7</a:t>
                      </a:r>
                    </a:p>
                  </a:txBody>
                  <a:tcPr/>
                </a:tc>
                <a:tc>
                  <a:txBody>
                    <a:bodyPr/>
                    <a:lstStyle/>
                    <a:p>
                      <a:r>
                        <a:rPr lang="en-US" sz="1050" dirty="0"/>
                        <a:t>65k</a:t>
                      </a:r>
                    </a:p>
                  </a:txBody>
                  <a:tcPr/>
                </a:tc>
                <a:tc>
                  <a:txBody>
                    <a:bodyPr/>
                    <a:lstStyle/>
                    <a:p>
                      <a:r>
                        <a:rPr lang="en-US" sz="1050" dirty="0"/>
                        <a:t>17%</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7"/>
                  </a:ext>
                </a:extLst>
              </a:tr>
              <a:tr h="248603">
                <a:tc>
                  <a:txBody>
                    <a:bodyPr/>
                    <a:lstStyle/>
                    <a:p>
                      <a:r>
                        <a:rPr lang="en-US" sz="1050" dirty="0"/>
                        <a:t>8</a:t>
                      </a:r>
                    </a:p>
                  </a:txBody>
                  <a:tcPr/>
                </a:tc>
                <a:tc>
                  <a:txBody>
                    <a:bodyPr/>
                    <a:lstStyle/>
                    <a:p>
                      <a:r>
                        <a:rPr lang="en-US" sz="1050" dirty="0"/>
                        <a:t>85k</a:t>
                      </a:r>
                    </a:p>
                  </a:txBody>
                  <a:tcPr/>
                </a:tc>
                <a:tc>
                  <a:txBody>
                    <a:bodyPr/>
                    <a:lstStyle/>
                    <a:p>
                      <a:r>
                        <a:rPr lang="en-US" sz="1050" dirty="0"/>
                        <a:t>10%</a:t>
                      </a:r>
                    </a:p>
                  </a:txBody>
                  <a:tcPr/>
                </a:tc>
                <a:tc>
                  <a:txBody>
                    <a:bodyPr/>
                    <a:lstStyle/>
                    <a:p>
                      <a:r>
                        <a:rPr lang="en-US" sz="1050" dirty="0"/>
                        <a:t>Rents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8"/>
                  </a:ext>
                </a:extLst>
              </a:tr>
              <a:tr h="256136">
                <a:tc>
                  <a:txBody>
                    <a:bodyPr/>
                    <a:lstStyle/>
                    <a:p>
                      <a:r>
                        <a:rPr lang="en-US" sz="1100" dirty="0"/>
                        <a:t>…</a:t>
                      </a:r>
                      <a:endParaRPr lang="en-US" sz="1100" b="1"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solidFill>
                      <a:schemeClr val="accent2">
                        <a:lumMod val="60000"/>
                        <a:lumOff val="4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5308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94" y="37011"/>
            <a:ext cx="8229600" cy="1143000"/>
          </a:xfrm>
        </p:spPr>
        <p:txBody>
          <a:bodyPr/>
          <a:lstStyle/>
          <a:p>
            <a:r>
              <a:rPr lang="en-US" dirty="0"/>
              <a:t>Goals</a:t>
            </a:r>
          </a:p>
        </p:txBody>
      </p:sp>
      <p:graphicFrame>
        <p:nvGraphicFramePr>
          <p:cNvPr id="4" name="Content Placeholder 3"/>
          <p:cNvGraphicFramePr>
            <a:graphicFrameLocks noGrp="1"/>
          </p:cNvGraphicFramePr>
          <p:nvPr>
            <p:ph idx="1"/>
          </p:nvPr>
        </p:nvGraphicFramePr>
        <p:xfrm>
          <a:off x="476794"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649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Classification Method: Decision Tree</a:t>
            </a:r>
          </a:p>
        </p:txBody>
      </p:sp>
      <p:sp>
        <p:nvSpPr>
          <p:cNvPr id="3" name="Content Placeholder 2"/>
          <p:cNvSpPr>
            <a:spLocks noGrp="1"/>
          </p:cNvSpPr>
          <p:nvPr>
            <p:ph idx="1"/>
          </p:nvPr>
        </p:nvSpPr>
        <p:spPr>
          <a:xfrm>
            <a:off x="457200" y="1447800"/>
            <a:ext cx="8229600" cy="2391640"/>
          </a:xfrm>
        </p:spPr>
        <p:txBody>
          <a:bodyPr>
            <a:normAutofit/>
          </a:bodyPr>
          <a:lstStyle/>
          <a:p>
            <a:r>
              <a:rPr lang="en-US" sz="2800" dirty="0"/>
              <a:t>A model </a:t>
            </a:r>
            <a:r>
              <a:rPr lang="en-US" altLang="zh-TW" sz="2800" dirty="0">
                <a:ea typeface="新細明體" charset="-120"/>
              </a:rPr>
              <a:t>to determine membership of cases or values of a outcome variable based on one or more predictor variables </a:t>
            </a:r>
            <a:r>
              <a:rPr lang="en-US" altLang="zh-TW" sz="1800" dirty="0">
                <a:ea typeface="新細明體" charset="-120"/>
              </a:rPr>
              <a:t>(Tan, </a:t>
            </a:r>
            <a:r>
              <a:rPr lang="en-US" altLang="zh-TW" sz="1800" dirty="0" err="1">
                <a:ea typeface="新細明體" charset="-120"/>
              </a:rPr>
              <a:t>Steinback</a:t>
            </a:r>
            <a:r>
              <a:rPr lang="en-US" altLang="zh-TW" sz="1800" dirty="0">
                <a:ea typeface="新細明體" charset="-120"/>
              </a:rPr>
              <a:t>, and Kumar 2004)</a:t>
            </a:r>
          </a:p>
          <a:p>
            <a:endParaRPr lang="en-US" sz="1800" dirty="0">
              <a:ea typeface="新細明體" charset="-120"/>
            </a:endParaRPr>
          </a:p>
        </p:txBody>
      </p:sp>
      <p:pic>
        <p:nvPicPr>
          <p:cNvPr id="7173" name="Picture 5" descr="C:\Users\David\AppData\Local\Microsoft\Windows\Temporary Internet Files\Content.IE5\30H0T1KK\MP9004490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3780905" cy="28356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84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Classification Method: Decision Tree</a:t>
            </a:r>
          </a:p>
        </p:txBody>
      </p:sp>
      <p:sp>
        <p:nvSpPr>
          <p:cNvPr id="6" name="object 3"/>
          <p:cNvSpPr/>
          <p:nvPr/>
        </p:nvSpPr>
        <p:spPr>
          <a:xfrm>
            <a:off x="6400800" y="4298823"/>
            <a:ext cx="1219200" cy="762000"/>
          </a:xfrm>
          <a:custGeom>
            <a:avLst/>
            <a:gdLst/>
            <a:ahLst/>
            <a:cxnLst/>
            <a:rect l="l" t="t" r="r" b="b"/>
            <a:pathLst>
              <a:path w="1219200" h="762000">
                <a:moveTo>
                  <a:pt x="609600" y="0"/>
                </a:moveTo>
                <a:lnTo>
                  <a:pt x="550890" y="1743"/>
                </a:lnTo>
                <a:lnTo>
                  <a:pt x="493760" y="6869"/>
                </a:lnTo>
                <a:lnTo>
                  <a:pt x="438465" y="15216"/>
                </a:lnTo>
                <a:lnTo>
                  <a:pt x="385259" y="26626"/>
                </a:lnTo>
                <a:lnTo>
                  <a:pt x="334399" y="40938"/>
                </a:lnTo>
                <a:lnTo>
                  <a:pt x="286139" y="57993"/>
                </a:lnTo>
                <a:lnTo>
                  <a:pt x="240736" y="77632"/>
                </a:lnTo>
                <a:lnTo>
                  <a:pt x="198445" y="99694"/>
                </a:lnTo>
                <a:lnTo>
                  <a:pt x="159520" y="124021"/>
                </a:lnTo>
                <a:lnTo>
                  <a:pt x="124219" y="150453"/>
                </a:lnTo>
                <a:lnTo>
                  <a:pt x="92795" y="178830"/>
                </a:lnTo>
                <a:lnTo>
                  <a:pt x="65505" y="208992"/>
                </a:lnTo>
                <a:lnTo>
                  <a:pt x="42604" y="240780"/>
                </a:lnTo>
                <a:lnTo>
                  <a:pt x="10991" y="308596"/>
                </a:lnTo>
                <a:lnTo>
                  <a:pt x="0" y="381000"/>
                </a:lnTo>
                <a:lnTo>
                  <a:pt x="2790" y="417695"/>
                </a:lnTo>
                <a:lnTo>
                  <a:pt x="24348" y="487965"/>
                </a:lnTo>
                <a:lnTo>
                  <a:pt x="65505" y="553007"/>
                </a:lnTo>
                <a:lnTo>
                  <a:pt x="92795" y="583169"/>
                </a:lnTo>
                <a:lnTo>
                  <a:pt x="124219" y="611546"/>
                </a:lnTo>
                <a:lnTo>
                  <a:pt x="159520" y="637978"/>
                </a:lnTo>
                <a:lnTo>
                  <a:pt x="198445" y="662305"/>
                </a:lnTo>
                <a:lnTo>
                  <a:pt x="240736" y="684367"/>
                </a:lnTo>
                <a:lnTo>
                  <a:pt x="286139" y="704006"/>
                </a:lnTo>
                <a:lnTo>
                  <a:pt x="334399" y="721061"/>
                </a:lnTo>
                <a:lnTo>
                  <a:pt x="385259" y="735373"/>
                </a:lnTo>
                <a:lnTo>
                  <a:pt x="438465" y="746783"/>
                </a:lnTo>
                <a:lnTo>
                  <a:pt x="493760" y="755130"/>
                </a:lnTo>
                <a:lnTo>
                  <a:pt x="550890" y="760256"/>
                </a:lnTo>
                <a:lnTo>
                  <a:pt x="609600" y="762000"/>
                </a:lnTo>
                <a:lnTo>
                  <a:pt x="668309" y="760256"/>
                </a:lnTo>
                <a:lnTo>
                  <a:pt x="725439" y="755130"/>
                </a:lnTo>
                <a:lnTo>
                  <a:pt x="780734" y="746783"/>
                </a:lnTo>
                <a:lnTo>
                  <a:pt x="833940" y="735373"/>
                </a:lnTo>
                <a:lnTo>
                  <a:pt x="884800" y="721061"/>
                </a:lnTo>
                <a:lnTo>
                  <a:pt x="933060" y="704006"/>
                </a:lnTo>
                <a:lnTo>
                  <a:pt x="978463" y="684367"/>
                </a:lnTo>
                <a:lnTo>
                  <a:pt x="1020754" y="662305"/>
                </a:lnTo>
                <a:lnTo>
                  <a:pt x="1059679" y="637978"/>
                </a:lnTo>
                <a:lnTo>
                  <a:pt x="1094980" y="611546"/>
                </a:lnTo>
                <a:lnTo>
                  <a:pt x="1126404" y="583169"/>
                </a:lnTo>
                <a:lnTo>
                  <a:pt x="1153694" y="553007"/>
                </a:lnTo>
                <a:lnTo>
                  <a:pt x="1176595" y="521219"/>
                </a:lnTo>
                <a:lnTo>
                  <a:pt x="1208208" y="453403"/>
                </a:lnTo>
                <a:lnTo>
                  <a:pt x="1219200" y="381000"/>
                </a:lnTo>
                <a:lnTo>
                  <a:pt x="1216409" y="344304"/>
                </a:lnTo>
                <a:lnTo>
                  <a:pt x="1194851" y="274034"/>
                </a:lnTo>
                <a:lnTo>
                  <a:pt x="1153694" y="208992"/>
                </a:lnTo>
                <a:lnTo>
                  <a:pt x="1126404" y="178830"/>
                </a:lnTo>
                <a:lnTo>
                  <a:pt x="1094980" y="150453"/>
                </a:lnTo>
                <a:lnTo>
                  <a:pt x="1059679" y="124021"/>
                </a:lnTo>
                <a:lnTo>
                  <a:pt x="1020754" y="99694"/>
                </a:lnTo>
                <a:lnTo>
                  <a:pt x="978463" y="77632"/>
                </a:lnTo>
                <a:lnTo>
                  <a:pt x="933060" y="57993"/>
                </a:lnTo>
                <a:lnTo>
                  <a:pt x="884800" y="40938"/>
                </a:lnTo>
                <a:lnTo>
                  <a:pt x="833940" y="26626"/>
                </a:lnTo>
                <a:lnTo>
                  <a:pt x="780734" y="15216"/>
                </a:lnTo>
                <a:lnTo>
                  <a:pt x="725439" y="6869"/>
                </a:lnTo>
                <a:lnTo>
                  <a:pt x="668309" y="1743"/>
                </a:lnTo>
                <a:lnTo>
                  <a:pt x="609600" y="0"/>
                </a:lnTo>
                <a:close/>
              </a:path>
            </a:pathLst>
          </a:custGeom>
          <a:solidFill>
            <a:srgbClr val="FFC000"/>
          </a:solidFill>
        </p:spPr>
        <p:txBody>
          <a:bodyPr wrap="square" lIns="0" tIns="0" rIns="0" bIns="0" rtlCol="0"/>
          <a:lstStyle/>
          <a:p>
            <a:endParaRPr/>
          </a:p>
        </p:txBody>
      </p:sp>
      <p:sp>
        <p:nvSpPr>
          <p:cNvPr id="7" name="object 4"/>
          <p:cNvSpPr/>
          <p:nvPr/>
        </p:nvSpPr>
        <p:spPr>
          <a:xfrm>
            <a:off x="6400800" y="4298823"/>
            <a:ext cx="1219200" cy="762000"/>
          </a:xfrm>
          <a:custGeom>
            <a:avLst/>
            <a:gdLst/>
            <a:ahLst/>
            <a:cxnLst/>
            <a:rect l="l" t="t" r="r" b="b"/>
            <a:pathLst>
              <a:path w="1219200" h="762000">
                <a:moveTo>
                  <a:pt x="0" y="381000"/>
                </a:moveTo>
                <a:lnTo>
                  <a:pt x="10991" y="308596"/>
                </a:lnTo>
                <a:lnTo>
                  <a:pt x="42604" y="240780"/>
                </a:lnTo>
                <a:lnTo>
                  <a:pt x="65505" y="208992"/>
                </a:lnTo>
                <a:lnTo>
                  <a:pt x="92795" y="178830"/>
                </a:lnTo>
                <a:lnTo>
                  <a:pt x="124219" y="150453"/>
                </a:lnTo>
                <a:lnTo>
                  <a:pt x="159520" y="124021"/>
                </a:lnTo>
                <a:lnTo>
                  <a:pt x="198445" y="99694"/>
                </a:lnTo>
                <a:lnTo>
                  <a:pt x="240736" y="77632"/>
                </a:lnTo>
                <a:lnTo>
                  <a:pt x="286139" y="57993"/>
                </a:lnTo>
                <a:lnTo>
                  <a:pt x="334399" y="40938"/>
                </a:lnTo>
                <a:lnTo>
                  <a:pt x="385259" y="26626"/>
                </a:lnTo>
                <a:lnTo>
                  <a:pt x="438465" y="15216"/>
                </a:lnTo>
                <a:lnTo>
                  <a:pt x="493760" y="6869"/>
                </a:lnTo>
                <a:lnTo>
                  <a:pt x="550890" y="1743"/>
                </a:lnTo>
                <a:lnTo>
                  <a:pt x="609600" y="0"/>
                </a:lnTo>
                <a:lnTo>
                  <a:pt x="668309" y="1743"/>
                </a:lnTo>
                <a:lnTo>
                  <a:pt x="725439" y="6869"/>
                </a:lnTo>
                <a:lnTo>
                  <a:pt x="780734" y="15216"/>
                </a:lnTo>
                <a:lnTo>
                  <a:pt x="833940" y="26626"/>
                </a:lnTo>
                <a:lnTo>
                  <a:pt x="884800" y="40938"/>
                </a:lnTo>
                <a:lnTo>
                  <a:pt x="933060" y="57993"/>
                </a:lnTo>
                <a:lnTo>
                  <a:pt x="978463" y="77632"/>
                </a:lnTo>
                <a:lnTo>
                  <a:pt x="1020754" y="99694"/>
                </a:lnTo>
                <a:lnTo>
                  <a:pt x="1059679" y="124021"/>
                </a:lnTo>
                <a:lnTo>
                  <a:pt x="1094980" y="150453"/>
                </a:lnTo>
                <a:lnTo>
                  <a:pt x="1126404" y="178830"/>
                </a:lnTo>
                <a:lnTo>
                  <a:pt x="1153694" y="208992"/>
                </a:lnTo>
                <a:lnTo>
                  <a:pt x="1176595" y="240780"/>
                </a:lnTo>
                <a:lnTo>
                  <a:pt x="1208208" y="308596"/>
                </a:lnTo>
                <a:lnTo>
                  <a:pt x="1219200" y="381000"/>
                </a:lnTo>
                <a:lnTo>
                  <a:pt x="1216409" y="417695"/>
                </a:lnTo>
                <a:lnTo>
                  <a:pt x="1194851" y="487965"/>
                </a:lnTo>
                <a:lnTo>
                  <a:pt x="1153694" y="553007"/>
                </a:lnTo>
                <a:lnTo>
                  <a:pt x="1126404" y="583169"/>
                </a:lnTo>
                <a:lnTo>
                  <a:pt x="1094980" y="611546"/>
                </a:lnTo>
                <a:lnTo>
                  <a:pt x="1059679" y="637978"/>
                </a:lnTo>
                <a:lnTo>
                  <a:pt x="1020754" y="662305"/>
                </a:lnTo>
                <a:lnTo>
                  <a:pt x="978463" y="684367"/>
                </a:lnTo>
                <a:lnTo>
                  <a:pt x="933060" y="704006"/>
                </a:lnTo>
                <a:lnTo>
                  <a:pt x="884800" y="721061"/>
                </a:lnTo>
                <a:lnTo>
                  <a:pt x="833940" y="735373"/>
                </a:lnTo>
                <a:lnTo>
                  <a:pt x="780734" y="746783"/>
                </a:lnTo>
                <a:lnTo>
                  <a:pt x="725439" y="755130"/>
                </a:lnTo>
                <a:lnTo>
                  <a:pt x="668309" y="760256"/>
                </a:lnTo>
                <a:lnTo>
                  <a:pt x="609600" y="762000"/>
                </a:lnTo>
                <a:lnTo>
                  <a:pt x="550890" y="760256"/>
                </a:lnTo>
                <a:lnTo>
                  <a:pt x="493760" y="755130"/>
                </a:lnTo>
                <a:lnTo>
                  <a:pt x="438465" y="746783"/>
                </a:lnTo>
                <a:lnTo>
                  <a:pt x="385259" y="735373"/>
                </a:lnTo>
                <a:lnTo>
                  <a:pt x="334399" y="721061"/>
                </a:lnTo>
                <a:lnTo>
                  <a:pt x="286139" y="704006"/>
                </a:lnTo>
                <a:lnTo>
                  <a:pt x="240736" y="684367"/>
                </a:lnTo>
                <a:lnTo>
                  <a:pt x="198445" y="662305"/>
                </a:lnTo>
                <a:lnTo>
                  <a:pt x="159520" y="637978"/>
                </a:lnTo>
                <a:lnTo>
                  <a:pt x="124219" y="611546"/>
                </a:lnTo>
                <a:lnTo>
                  <a:pt x="92795" y="583169"/>
                </a:lnTo>
                <a:lnTo>
                  <a:pt x="65505" y="553007"/>
                </a:lnTo>
                <a:lnTo>
                  <a:pt x="42604" y="521219"/>
                </a:lnTo>
                <a:lnTo>
                  <a:pt x="10991" y="453403"/>
                </a:lnTo>
                <a:lnTo>
                  <a:pt x="0" y="381000"/>
                </a:lnTo>
                <a:close/>
              </a:path>
            </a:pathLst>
          </a:custGeom>
          <a:ln w="9144">
            <a:solidFill>
              <a:srgbClr val="585858"/>
            </a:solidFill>
          </a:ln>
        </p:spPr>
        <p:txBody>
          <a:bodyPr wrap="square" lIns="0" tIns="0" rIns="0" bIns="0" rtlCol="0"/>
          <a:lstStyle/>
          <a:p>
            <a:endParaRPr/>
          </a:p>
        </p:txBody>
      </p:sp>
      <p:sp>
        <p:nvSpPr>
          <p:cNvPr id="8" name="object 5"/>
          <p:cNvSpPr txBox="1"/>
          <p:nvPr/>
        </p:nvSpPr>
        <p:spPr>
          <a:xfrm>
            <a:off x="6893179" y="4574792"/>
            <a:ext cx="350394"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585858"/>
                </a:solidFill>
                <a:latin typeface="Tahoma"/>
                <a:cs typeface="Tahoma"/>
              </a:rPr>
              <a:t>Yes</a:t>
            </a:r>
            <a:endParaRPr sz="1200" dirty="0">
              <a:latin typeface="Tahoma"/>
              <a:cs typeface="Tahoma"/>
            </a:endParaRPr>
          </a:p>
        </p:txBody>
      </p:sp>
      <p:sp>
        <p:nvSpPr>
          <p:cNvPr id="9" name="object 6"/>
          <p:cNvSpPr/>
          <p:nvPr/>
        </p:nvSpPr>
        <p:spPr>
          <a:xfrm>
            <a:off x="723900" y="1823084"/>
            <a:ext cx="78105" cy="3429000"/>
          </a:xfrm>
          <a:custGeom>
            <a:avLst/>
            <a:gdLst/>
            <a:ahLst/>
            <a:cxnLst/>
            <a:rect l="l" t="t" r="r" b="b"/>
            <a:pathLst>
              <a:path w="78105" h="3429000">
                <a:moveTo>
                  <a:pt x="51815" y="64770"/>
                </a:moveTo>
                <a:lnTo>
                  <a:pt x="25908" y="64770"/>
                </a:lnTo>
                <a:lnTo>
                  <a:pt x="25908" y="3429000"/>
                </a:lnTo>
                <a:lnTo>
                  <a:pt x="51815" y="3429000"/>
                </a:lnTo>
                <a:lnTo>
                  <a:pt x="51815" y="64770"/>
                </a:lnTo>
                <a:close/>
              </a:path>
              <a:path w="78105" h="3429000">
                <a:moveTo>
                  <a:pt x="38862" y="0"/>
                </a:moveTo>
                <a:lnTo>
                  <a:pt x="0" y="77724"/>
                </a:lnTo>
                <a:lnTo>
                  <a:pt x="25908" y="77724"/>
                </a:lnTo>
                <a:lnTo>
                  <a:pt x="25908" y="64770"/>
                </a:lnTo>
                <a:lnTo>
                  <a:pt x="71247" y="64770"/>
                </a:lnTo>
                <a:lnTo>
                  <a:pt x="38862" y="0"/>
                </a:lnTo>
                <a:close/>
              </a:path>
              <a:path w="78105" h="3429000">
                <a:moveTo>
                  <a:pt x="71247" y="64770"/>
                </a:moveTo>
                <a:lnTo>
                  <a:pt x="51815" y="64770"/>
                </a:lnTo>
                <a:lnTo>
                  <a:pt x="51815" y="77724"/>
                </a:lnTo>
                <a:lnTo>
                  <a:pt x="77724" y="77724"/>
                </a:lnTo>
                <a:lnTo>
                  <a:pt x="71247" y="64770"/>
                </a:lnTo>
                <a:close/>
              </a:path>
            </a:pathLst>
          </a:custGeom>
          <a:solidFill>
            <a:srgbClr val="585858"/>
          </a:solidFill>
        </p:spPr>
        <p:txBody>
          <a:bodyPr wrap="square" lIns="0" tIns="0" rIns="0" bIns="0" rtlCol="0"/>
          <a:lstStyle/>
          <a:p>
            <a:endParaRPr/>
          </a:p>
        </p:txBody>
      </p:sp>
      <p:sp>
        <p:nvSpPr>
          <p:cNvPr id="10" name="object 7"/>
          <p:cNvSpPr/>
          <p:nvPr/>
        </p:nvSpPr>
        <p:spPr>
          <a:xfrm>
            <a:off x="762761" y="5213223"/>
            <a:ext cx="4876800" cy="78105"/>
          </a:xfrm>
          <a:custGeom>
            <a:avLst/>
            <a:gdLst/>
            <a:ahLst/>
            <a:cxnLst/>
            <a:rect l="l" t="t" r="r" b="b"/>
            <a:pathLst>
              <a:path w="4876800" h="78104">
                <a:moveTo>
                  <a:pt x="4799076" y="0"/>
                </a:moveTo>
                <a:lnTo>
                  <a:pt x="4799076" y="77724"/>
                </a:lnTo>
                <a:lnTo>
                  <a:pt x="4850892" y="51815"/>
                </a:lnTo>
                <a:lnTo>
                  <a:pt x="4812030" y="51815"/>
                </a:lnTo>
                <a:lnTo>
                  <a:pt x="4812030" y="25908"/>
                </a:lnTo>
                <a:lnTo>
                  <a:pt x="4850892" y="25908"/>
                </a:lnTo>
                <a:lnTo>
                  <a:pt x="4799076" y="0"/>
                </a:lnTo>
                <a:close/>
              </a:path>
              <a:path w="4876800" h="78104">
                <a:moveTo>
                  <a:pt x="4799076" y="25908"/>
                </a:moveTo>
                <a:lnTo>
                  <a:pt x="0" y="25908"/>
                </a:lnTo>
                <a:lnTo>
                  <a:pt x="0" y="51815"/>
                </a:lnTo>
                <a:lnTo>
                  <a:pt x="4799076" y="51815"/>
                </a:lnTo>
                <a:lnTo>
                  <a:pt x="4799076" y="25908"/>
                </a:lnTo>
                <a:close/>
              </a:path>
              <a:path w="4876800" h="78104">
                <a:moveTo>
                  <a:pt x="4850892" y="25908"/>
                </a:moveTo>
                <a:lnTo>
                  <a:pt x="4812030" y="25908"/>
                </a:lnTo>
                <a:lnTo>
                  <a:pt x="4812030" y="51815"/>
                </a:lnTo>
                <a:lnTo>
                  <a:pt x="4850892" y="51815"/>
                </a:lnTo>
                <a:lnTo>
                  <a:pt x="4876800" y="38862"/>
                </a:lnTo>
                <a:lnTo>
                  <a:pt x="4850892" y="25908"/>
                </a:lnTo>
                <a:close/>
              </a:path>
            </a:pathLst>
          </a:custGeom>
          <a:solidFill>
            <a:srgbClr val="585858"/>
          </a:solidFill>
        </p:spPr>
        <p:txBody>
          <a:bodyPr wrap="square" lIns="0" tIns="0" rIns="0" bIns="0" rtlCol="0"/>
          <a:lstStyle/>
          <a:p>
            <a:endParaRPr/>
          </a:p>
        </p:txBody>
      </p:sp>
      <p:sp>
        <p:nvSpPr>
          <p:cNvPr id="11" name="object 8"/>
          <p:cNvSpPr txBox="1"/>
          <p:nvPr/>
        </p:nvSpPr>
        <p:spPr>
          <a:xfrm>
            <a:off x="4696714" y="5256911"/>
            <a:ext cx="86042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585858"/>
                </a:solidFill>
                <a:latin typeface="Arial"/>
                <a:cs typeface="Arial"/>
              </a:rPr>
              <a:t>Income</a:t>
            </a:r>
            <a:endParaRPr sz="2000">
              <a:latin typeface="Arial"/>
              <a:cs typeface="Arial"/>
            </a:endParaRPr>
          </a:p>
        </p:txBody>
      </p:sp>
      <p:sp>
        <p:nvSpPr>
          <p:cNvPr id="12" name="object 9"/>
          <p:cNvSpPr txBox="1"/>
          <p:nvPr/>
        </p:nvSpPr>
        <p:spPr>
          <a:xfrm>
            <a:off x="140614" y="2003171"/>
            <a:ext cx="47879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585858"/>
                </a:solidFill>
                <a:latin typeface="Arial"/>
                <a:cs typeface="Arial"/>
              </a:rPr>
              <a:t>Age</a:t>
            </a:r>
            <a:endParaRPr sz="2000">
              <a:latin typeface="Arial"/>
              <a:cs typeface="Arial"/>
            </a:endParaRPr>
          </a:p>
        </p:txBody>
      </p:sp>
      <p:sp>
        <p:nvSpPr>
          <p:cNvPr id="13" name="object 10"/>
          <p:cNvSpPr/>
          <p:nvPr/>
        </p:nvSpPr>
        <p:spPr>
          <a:xfrm>
            <a:off x="5029961" y="20516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14" name="object 11"/>
          <p:cNvSpPr/>
          <p:nvPr/>
        </p:nvSpPr>
        <p:spPr>
          <a:xfrm>
            <a:off x="5182361" y="18992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15" name="object 12"/>
          <p:cNvSpPr/>
          <p:nvPr/>
        </p:nvSpPr>
        <p:spPr>
          <a:xfrm>
            <a:off x="4877561" y="26612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16" name="object 13"/>
          <p:cNvSpPr/>
          <p:nvPr/>
        </p:nvSpPr>
        <p:spPr>
          <a:xfrm>
            <a:off x="5029961" y="25088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17" name="object 14"/>
          <p:cNvSpPr/>
          <p:nvPr/>
        </p:nvSpPr>
        <p:spPr>
          <a:xfrm>
            <a:off x="3886961" y="26612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18" name="object 15"/>
          <p:cNvSpPr/>
          <p:nvPr/>
        </p:nvSpPr>
        <p:spPr>
          <a:xfrm>
            <a:off x="4039361" y="25088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19" name="object 16"/>
          <p:cNvSpPr/>
          <p:nvPr/>
        </p:nvSpPr>
        <p:spPr>
          <a:xfrm>
            <a:off x="4420361" y="22040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20" name="object 17"/>
          <p:cNvSpPr/>
          <p:nvPr/>
        </p:nvSpPr>
        <p:spPr>
          <a:xfrm>
            <a:off x="4572761" y="20516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21" name="object 18"/>
          <p:cNvSpPr/>
          <p:nvPr/>
        </p:nvSpPr>
        <p:spPr>
          <a:xfrm>
            <a:off x="5182361" y="24326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22" name="object 19"/>
          <p:cNvSpPr/>
          <p:nvPr/>
        </p:nvSpPr>
        <p:spPr>
          <a:xfrm>
            <a:off x="5334761" y="22802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23" name="object 20"/>
          <p:cNvSpPr/>
          <p:nvPr/>
        </p:nvSpPr>
        <p:spPr>
          <a:xfrm>
            <a:off x="5182361" y="30422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24" name="object 21"/>
          <p:cNvSpPr/>
          <p:nvPr/>
        </p:nvSpPr>
        <p:spPr>
          <a:xfrm>
            <a:off x="5334761" y="28898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25" name="object 22"/>
          <p:cNvSpPr/>
          <p:nvPr/>
        </p:nvSpPr>
        <p:spPr>
          <a:xfrm>
            <a:off x="3505961" y="22040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26" name="object 23"/>
          <p:cNvSpPr/>
          <p:nvPr/>
        </p:nvSpPr>
        <p:spPr>
          <a:xfrm>
            <a:off x="3658361" y="20516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27" name="object 24"/>
          <p:cNvSpPr/>
          <p:nvPr/>
        </p:nvSpPr>
        <p:spPr>
          <a:xfrm>
            <a:off x="4344161" y="3124200"/>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28" name="object 25"/>
          <p:cNvSpPr/>
          <p:nvPr/>
        </p:nvSpPr>
        <p:spPr>
          <a:xfrm>
            <a:off x="4496561" y="2971800"/>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29" name="object 26"/>
          <p:cNvSpPr/>
          <p:nvPr/>
        </p:nvSpPr>
        <p:spPr>
          <a:xfrm>
            <a:off x="4039361" y="1823084"/>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30" name="object 27"/>
          <p:cNvSpPr/>
          <p:nvPr/>
        </p:nvSpPr>
        <p:spPr>
          <a:xfrm>
            <a:off x="4191761" y="1670684"/>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31" name="object 28"/>
          <p:cNvSpPr/>
          <p:nvPr/>
        </p:nvSpPr>
        <p:spPr>
          <a:xfrm>
            <a:off x="2357627" y="4027551"/>
            <a:ext cx="161544" cy="161544"/>
          </a:xfrm>
          <a:prstGeom prst="rect">
            <a:avLst/>
          </a:prstGeom>
          <a:blipFill>
            <a:blip r:embed="rId3" cstate="print"/>
            <a:stretch>
              <a:fillRect/>
            </a:stretch>
          </a:blipFill>
        </p:spPr>
        <p:txBody>
          <a:bodyPr wrap="square" lIns="0" tIns="0" rIns="0" bIns="0" rtlCol="0"/>
          <a:lstStyle/>
          <a:p>
            <a:endParaRPr/>
          </a:p>
        </p:txBody>
      </p:sp>
      <p:sp>
        <p:nvSpPr>
          <p:cNvPr id="36" name="object 33"/>
          <p:cNvSpPr/>
          <p:nvPr/>
        </p:nvSpPr>
        <p:spPr>
          <a:xfrm>
            <a:off x="3048000" y="2514600"/>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37" name="object 34"/>
          <p:cNvSpPr/>
          <p:nvPr/>
        </p:nvSpPr>
        <p:spPr>
          <a:xfrm>
            <a:off x="3200400" y="2362200"/>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38" name="object 35"/>
          <p:cNvSpPr/>
          <p:nvPr/>
        </p:nvSpPr>
        <p:spPr>
          <a:xfrm>
            <a:off x="2662427" y="3036950"/>
            <a:ext cx="161544" cy="161544"/>
          </a:xfrm>
          <a:prstGeom prst="rect">
            <a:avLst/>
          </a:prstGeom>
          <a:blipFill>
            <a:blip r:embed="rId3" cstate="print"/>
            <a:stretch>
              <a:fillRect/>
            </a:stretch>
          </a:blipFill>
        </p:spPr>
        <p:txBody>
          <a:bodyPr wrap="square" lIns="0" tIns="0" rIns="0" bIns="0" rtlCol="0"/>
          <a:lstStyle/>
          <a:p>
            <a:endParaRPr/>
          </a:p>
        </p:txBody>
      </p:sp>
      <p:sp>
        <p:nvSpPr>
          <p:cNvPr id="39" name="object 36"/>
          <p:cNvSpPr/>
          <p:nvPr/>
        </p:nvSpPr>
        <p:spPr>
          <a:xfrm>
            <a:off x="2662427" y="4484751"/>
            <a:ext cx="161544" cy="161544"/>
          </a:xfrm>
          <a:prstGeom prst="rect">
            <a:avLst/>
          </a:prstGeom>
          <a:blipFill>
            <a:blip r:embed="rId3" cstate="print"/>
            <a:stretch>
              <a:fillRect/>
            </a:stretch>
          </a:blipFill>
        </p:spPr>
        <p:txBody>
          <a:bodyPr wrap="square" lIns="0" tIns="0" rIns="0" bIns="0" rtlCol="0"/>
          <a:lstStyle/>
          <a:p>
            <a:endParaRPr/>
          </a:p>
        </p:txBody>
      </p:sp>
      <p:sp>
        <p:nvSpPr>
          <p:cNvPr id="40" name="object 37"/>
          <p:cNvSpPr/>
          <p:nvPr/>
        </p:nvSpPr>
        <p:spPr>
          <a:xfrm>
            <a:off x="2586227" y="3494151"/>
            <a:ext cx="161544" cy="161544"/>
          </a:xfrm>
          <a:prstGeom prst="rect">
            <a:avLst/>
          </a:prstGeom>
          <a:blipFill>
            <a:blip r:embed="rId3" cstate="print"/>
            <a:stretch>
              <a:fillRect/>
            </a:stretch>
          </a:blipFill>
        </p:spPr>
        <p:txBody>
          <a:bodyPr wrap="square" lIns="0" tIns="0" rIns="0" bIns="0" rtlCol="0"/>
          <a:lstStyle/>
          <a:p>
            <a:endParaRPr/>
          </a:p>
        </p:txBody>
      </p:sp>
      <p:sp>
        <p:nvSpPr>
          <p:cNvPr id="41" name="object 38"/>
          <p:cNvSpPr/>
          <p:nvPr/>
        </p:nvSpPr>
        <p:spPr>
          <a:xfrm>
            <a:off x="2052827" y="2808350"/>
            <a:ext cx="161544" cy="161544"/>
          </a:xfrm>
          <a:prstGeom prst="rect">
            <a:avLst/>
          </a:prstGeom>
          <a:blipFill>
            <a:blip r:embed="rId3" cstate="print"/>
            <a:stretch>
              <a:fillRect/>
            </a:stretch>
          </a:blipFill>
        </p:spPr>
        <p:txBody>
          <a:bodyPr wrap="square" lIns="0" tIns="0" rIns="0" bIns="0" rtlCol="0"/>
          <a:lstStyle/>
          <a:p>
            <a:endParaRPr/>
          </a:p>
        </p:txBody>
      </p:sp>
      <p:sp>
        <p:nvSpPr>
          <p:cNvPr id="42" name="object 39"/>
          <p:cNvSpPr/>
          <p:nvPr/>
        </p:nvSpPr>
        <p:spPr>
          <a:xfrm>
            <a:off x="1748027" y="4179951"/>
            <a:ext cx="161544" cy="161544"/>
          </a:xfrm>
          <a:prstGeom prst="rect">
            <a:avLst/>
          </a:prstGeom>
          <a:blipFill>
            <a:blip r:embed="rId3" cstate="print"/>
            <a:stretch>
              <a:fillRect/>
            </a:stretch>
          </a:blipFill>
        </p:spPr>
        <p:txBody>
          <a:bodyPr wrap="square" lIns="0" tIns="0" rIns="0" bIns="0" rtlCol="0"/>
          <a:lstStyle/>
          <a:p>
            <a:endParaRPr/>
          </a:p>
        </p:txBody>
      </p:sp>
      <p:sp>
        <p:nvSpPr>
          <p:cNvPr id="43" name="object 40"/>
          <p:cNvSpPr/>
          <p:nvPr/>
        </p:nvSpPr>
        <p:spPr>
          <a:xfrm>
            <a:off x="1900427" y="4789551"/>
            <a:ext cx="161544" cy="161544"/>
          </a:xfrm>
          <a:prstGeom prst="rect">
            <a:avLst/>
          </a:prstGeom>
          <a:blipFill>
            <a:blip r:embed="rId3" cstate="print"/>
            <a:stretch>
              <a:fillRect/>
            </a:stretch>
          </a:blipFill>
        </p:spPr>
        <p:txBody>
          <a:bodyPr wrap="square" lIns="0" tIns="0" rIns="0" bIns="0" rtlCol="0"/>
          <a:lstStyle/>
          <a:p>
            <a:endParaRPr/>
          </a:p>
        </p:txBody>
      </p:sp>
      <p:sp>
        <p:nvSpPr>
          <p:cNvPr id="44" name="object 41"/>
          <p:cNvSpPr/>
          <p:nvPr/>
        </p:nvSpPr>
        <p:spPr>
          <a:xfrm>
            <a:off x="1519427" y="4637151"/>
            <a:ext cx="161544" cy="161544"/>
          </a:xfrm>
          <a:prstGeom prst="rect">
            <a:avLst/>
          </a:prstGeom>
          <a:blipFill>
            <a:blip r:embed="rId3" cstate="print"/>
            <a:stretch>
              <a:fillRect/>
            </a:stretch>
          </a:blipFill>
        </p:spPr>
        <p:txBody>
          <a:bodyPr wrap="square" lIns="0" tIns="0" rIns="0" bIns="0" rtlCol="0"/>
          <a:lstStyle/>
          <a:p>
            <a:endParaRPr/>
          </a:p>
        </p:txBody>
      </p:sp>
      <p:sp>
        <p:nvSpPr>
          <p:cNvPr id="45" name="object 42"/>
          <p:cNvSpPr/>
          <p:nvPr/>
        </p:nvSpPr>
        <p:spPr>
          <a:xfrm>
            <a:off x="1290827" y="4027551"/>
            <a:ext cx="161544" cy="161544"/>
          </a:xfrm>
          <a:prstGeom prst="rect">
            <a:avLst/>
          </a:prstGeom>
          <a:blipFill>
            <a:blip r:embed="rId3" cstate="print"/>
            <a:stretch>
              <a:fillRect/>
            </a:stretch>
          </a:blipFill>
        </p:spPr>
        <p:txBody>
          <a:bodyPr wrap="square" lIns="0" tIns="0" rIns="0" bIns="0" rtlCol="0"/>
          <a:lstStyle/>
          <a:p>
            <a:endParaRPr/>
          </a:p>
        </p:txBody>
      </p:sp>
      <p:sp>
        <p:nvSpPr>
          <p:cNvPr id="46" name="object 43"/>
          <p:cNvSpPr/>
          <p:nvPr/>
        </p:nvSpPr>
        <p:spPr>
          <a:xfrm>
            <a:off x="3673602" y="4197476"/>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47" name="object 44"/>
          <p:cNvSpPr/>
          <p:nvPr/>
        </p:nvSpPr>
        <p:spPr>
          <a:xfrm>
            <a:off x="3826002" y="4045076"/>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48" name="object 45"/>
          <p:cNvSpPr/>
          <p:nvPr/>
        </p:nvSpPr>
        <p:spPr>
          <a:xfrm>
            <a:off x="3201161" y="3347084"/>
            <a:ext cx="2590800" cy="0"/>
          </a:xfrm>
          <a:custGeom>
            <a:avLst/>
            <a:gdLst/>
            <a:ahLst/>
            <a:cxnLst/>
            <a:rect l="l" t="t" r="r" b="b"/>
            <a:pathLst>
              <a:path w="2590800">
                <a:moveTo>
                  <a:pt x="0" y="0"/>
                </a:moveTo>
                <a:lnTo>
                  <a:pt x="2590800" y="0"/>
                </a:lnTo>
              </a:path>
            </a:pathLst>
          </a:custGeom>
          <a:ln w="32004">
            <a:solidFill>
              <a:srgbClr val="BE9900"/>
            </a:solidFill>
            <a:prstDash val="lgDash"/>
          </a:ln>
        </p:spPr>
        <p:txBody>
          <a:bodyPr wrap="square" lIns="0" tIns="0" rIns="0" bIns="0" rtlCol="0"/>
          <a:lstStyle/>
          <a:p>
            <a:endParaRPr/>
          </a:p>
        </p:txBody>
      </p:sp>
      <p:sp>
        <p:nvSpPr>
          <p:cNvPr id="49" name="object 46"/>
          <p:cNvSpPr/>
          <p:nvPr/>
        </p:nvSpPr>
        <p:spPr>
          <a:xfrm>
            <a:off x="3124961" y="1746884"/>
            <a:ext cx="0" cy="3352800"/>
          </a:xfrm>
          <a:custGeom>
            <a:avLst/>
            <a:gdLst/>
            <a:ahLst/>
            <a:cxnLst/>
            <a:rect l="l" t="t" r="r" b="b"/>
            <a:pathLst>
              <a:path h="3352800">
                <a:moveTo>
                  <a:pt x="0" y="0"/>
                </a:moveTo>
                <a:lnTo>
                  <a:pt x="0" y="3352800"/>
                </a:lnTo>
              </a:path>
            </a:pathLst>
          </a:custGeom>
          <a:ln w="35052">
            <a:solidFill>
              <a:srgbClr val="5F79C8"/>
            </a:solidFill>
            <a:prstDash val="lgDash"/>
          </a:ln>
        </p:spPr>
        <p:txBody>
          <a:bodyPr wrap="square" lIns="0" tIns="0" rIns="0" bIns="0" rtlCol="0"/>
          <a:lstStyle/>
          <a:p>
            <a:endParaRPr/>
          </a:p>
        </p:txBody>
      </p:sp>
      <p:sp>
        <p:nvSpPr>
          <p:cNvPr id="50" name="object 47"/>
          <p:cNvSpPr/>
          <p:nvPr/>
        </p:nvSpPr>
        <p:spPr>
          <a:xfrm>
            <a:off x="137922" y="6174105"/>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51" name="object 48"/>
          <p:cNvSpPr/>
          <p:nvPr/>
        </p:nvSpPr>
        <p:spPr>
          <a:xfrm>
            <a:off x="290322" y="6021705"/>
            <a:ext cx="0" cy="304800"/>
          </a:xfrm>
          <a:custGeom>
            <a:avLst/>
            <a:gdLst/>
            <a:ahLst/>
            <a:cxnLst/>
            <a:rect l="l" t="t" r="r" b="b"/>
            <a:pathLst>
              <a:path h="304800">
                <a:moveTo>
                  <a:pt x="0" y="0"/>
                </a:moveTo>
                <a:lnTo>
                  <a:pt x="0" y="304800"/>
                </a:lnTo>
              </a:path>
            </a:pathLst>
          </a:custGeom>
          <a:ln w="25908">
            <a:solidFill>
              <a:srgbClr val="671E96"/>
            </a:solidFill>
          </a:ln>
        </p:spPr>
        <p:txBody>
          <a:bodyPr wrap="square" lIns="0" tIns="0" rIns="0" bIns="0" rtlCol="0"/>
          <a:lstStyle/>
          <a:p>
            <a:endParaRPr/>
          </a:p>
        </p:txBody>
      </p:sp>
      <p:sp>
        <p:nvSpPr>
          <p:cNvPr id="52" name="object 49"/>
          <p:cNvSpPr/>
          <p:nvPr/>
        </p:nvSpPr>
        <p:spPr>
          <a:xfrm>
            <a:off x="208788" y="5696331"/>
            <a:ext cx="161543" cy="161544"/>
          </a:xfrm>
          <a:prstGeom prst="rect">
            <a:avLst/>
          </a:prstGeom>
          <a:blipFill>
            <a:blip r:embed="rId4" cstate="print"/>
            <a:stretch>
              <a:fillRect/>
            </a:stretch>
          </a:blipFill>
        </p:spPr>
        <p:txBody>
          <a:bodyPr wrap="square" lIns="0" tIns="0" rIns="0" bIns="0" rtlCol="0"/>
          <a:lstStyle/>
          <a:p>
            <a:endParaRPr/>
          </a:p>
        </p:txBody>
      </p:sp>
      <p:sp>
        <p:nvSpPr>
          <p:cNvPr id="53" name="object 50"/>
          <p:cNvSpPr txBox="1"/>
          <p:nvPr/>
        </p:nvSpPr>
        <p:spPr>
          <a:xfrm>
            <a:off x="2292223" y="1314576"/>
            <a:ext cx="197548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585858"/>
                </a:solidFill>
                <a:latin typeface="Arial"/>
                <a:cs typeface="Arial"/>
              </a:rPr>
              <a:t>Split over</a:t>
            </a:r>
            <a:r>
              <a:rPr sz="2000" spc="-90" dirty="0">
                <a:solidFill>
                  <a:srgbClr val="585858"/>
                </a:solidFill>
                <a:latin typeface="Arial"/>
                <a:cs typeface="Arial"/>
              </a:rPr>
              <a:t> </a:t>
            </a:r>
            <a:r>
              <a:rPr sz="2000" dirty="0">
                <a:solidFill>
                  <a:srgbClr val="585858"/>
                </a:solidFill>
                <a:latin typeface="Arial"/>
                <a:cs typeface="Arial"/>
              </a:rPr>
              <a:t>income</a:t>
            </a:r>
            <a:endParaRPr sz="2000">
              <a:latin typeface="Arial"/>
              <a:cs typeface="Arial"/>
            </a:endParaRPr>
          </a:p>
        </p:txBody>
      </p:sp>
      <p:sp>
        <p:nvSpPr>
          <p:cNvPr id="54" name="object 51"/>
          <p:cNvSpPr txBox="1"/>
          <p:nvPr/>
        </p:nvSpPr>
        <p:spPr>
          <a:xfrm>
            <a:off x="582269" y="5246792"/>
            <a:ext cx="2780030" cy="1080135"/>
          </a:xfrm>
          <a:prstGeom prst="rect">
            <a:avLst/>
          </a:prstGeom>
        </p:spPr>
        <p:txBody>
          <a:bodyPr vert="horz" wrap="square" lIns="0" tIns="58419" rIns="0" bIns="0" rtlCol="0">
            <a:spAutoFit/>
          </a:bodyPr>
          <a:lstStyle/>
          <a:p>
            <a:pPr marR="5080" algn="r">
              <a:lnSpc>
                <a:spcPct val="100000"/>
              </a:lnSpc>
              <a:spcBef>
                <a:spcPts val="459"/>
              </a:spcBef>
            </a:pPr>
            <a:r>
              <a:rPr sz="2000" dirty="0">
                <a:solidFill>
                  <a:srgbClr val="585858"/>
                </a:solidFill>
                <a:latin typeface="Arial"/>
                <a:cs typeface="Arial"/>
              </a:rPr>
              <a:t>50K</a:t>
            </a:r>
            <a:endParaRPr sz="2000" dirty="0">
              <a:latin typeface="Arial"/>
              <a:cs typeface="Arial"/>
            </a:endParaRPr>
          </a:p>
          <a:p>
            <a:pPr marL="26670">
              <a:lnSpc>
                <a:spcPct val="100000"/>
              </a:lnSpc>
              <a:spcBef>
                <a:spcPts val="285"/>
              </a:spcBef>
            </a:pPr>
            <a:r>
              <a:rPr lang="en-US" sz="1600" b="1" spc="-5" dirty="0">
                <a:solidFill>
                  <a:srgbClr val="00AF50"/>
                </a:solidFill>
                <a:latin typeface="Tahoma"/>
                <a:cs typeface="Tahoma"/>
              </a:rPr>
              <a:t>Default</a:t>
            </a:r>
            <a:endParaRPr sz="1600" dirty="0">
              <a:latin typeface="Tahoma"/>
              <a:cs typeface="Tahoma"/>
            </a:endParaRPr>
          </a:p>
          <a:p>
            <a:pPr marL="12700">
              <a:lnSpc>
                <a:spcPct val="100000"/>
              </a:lnSpc>
              <a:spcBef>
                <a:spcPts val="1420"/>
              </a:spcBef>
            </a:pPr>
            <a:r>
              <a:rPr lang="en-US" sz="1600" b="1" spc="-5" dirty="0">
                <a:solidFill>
                  <a:srgbClr val="671E96"/>
                </a:solidFill>
                <a:latin typeface="Tahoma"/>
                <a:cs typeface="Tahoma"/>
              </a:rPr>
              <a:t>Did not default</a:t>
            </a:r>
            <a:endParaRPr sz="1600" dirty="0">
              <a:latin typeface="Tahoma"/>
              <a:cs typeface="Tahoma"/>
            </a:endParaRPr>
          </a:p>
        </p:txBody>
      </p:sp>
      <p:sp>
        <p:nvSpPr>
          <p:cNvPr id="55" name="object 52"/>
          <p:cNvSpPr txBox="1"/>
          <p:nvPr/>
        </p:nvSpPr>
        <p:spPr>
          <a:xfrm>
            <a:off x="293014" y="3188588"/>
            <a:ext cx="30924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585858"/>
                </a:solidFill>
                <a:latin typeface="Arial"/>
                <a:cs typeface="Arial"/>
              </a:rPr>
              <a:t>45</a:t>
            </a:r>
            <a:endParaRPr sz="2000">
              <a:latin typeface="Arial"/>
              <a:cs typeface="Arial"/>
            </a:endParaRPr>
          </a:p>
        </p:txBody>
      </p:sp>
      <p:sp>
        <p:nvSpPr>
          <p:cNvPr id="56" name="object 53"/>
          <p:cNvSpPr/>
          <p:nvPr/>
        </p:nvSpPr>
        <p:spPr>
          <a:xfrm>
            <a:off x="3124200" y="5175123"/>
            <a:ext cx="0" cy="152400"/>
          </a:xfrm>
          <a:custGeom>
            <a:avLst/>
            <a:gdLst/>
            <a:ahLst/>
            <a:cxnLst/>
            <a:rect l="l" t="t" r="r" b="b"/>
            <a:pathLst>
              <a:path h="152400">
                <a:moveTo>
                  <a:pt x="0" y="0"/>
                </a:moveTo>
                <a:lnTo>
                  <a:pt x="0" y="152400"/>
                </a:lnTo>
              </a:path>
            </a:pathLst>
          </a:custGeom>
          <a:ln w="9144">
            <a:solidFill>
              <a:srgbClr val="585858"/>
            </a:solidFill>
          </a:ln>
        </p:spPr>
        <p:txBody>
          <a:bodyPr wrap="square" lIns="0" tIns="0" rIns="0" bIns="0" rtlCol="0"/>
          <a:lstStyle/>
          <a:p>
            <a:endParaRPr/>
          </a:p>
        </p:txBody>
      </p:sp>
      <p:sp>
        <p:nvSpPr>
          <p:cNvPr id="57" name="object 54"/>
          <p:cNvSpPr/>
          <p:nvPr/>
        </p:nvSpPr>
        <p:spPr>
          <a:xfrm>
            <a:off x="685800" y="3346323"/>
            <a:ext cx="228600" cy="0"/>
          </a:xfrm>
          <a:custGeom>
            <a:avLst/>
            <a:gdLst/>
            <a:ahLst/>
            <a:cxnLst/>
            <a:rect l="l" t="t" r="r" b="b"/>
            <a:pathLst>
              <a:path w="228600">
                <a:moveTo>
                  <a:pt x="0" y="0"/>
                </a:moveTo>
                <a:lnTo>
                  <a:pt x="228600" y="0"/>
                </a:lnTo>
              </a:path>
            </a:pathLst>
          </a:custGeom>
          <a:ln w="9144">
            <a:solidFill>
              <a:srgbClr val="585858"/>
            </a:solidFill>
          </a:ln>
        </p:spPr>
        <p:txBody>
          <a:bodyPr wrap="square" lIns="0" tIns="0" rIns="0" bIns="0" rtlCol="0"/>
          <a:lstStyle/>
          <a:p>
            <a:endParaRPr/>
          </a:p>
        </p:txBody>
      </p:sp>
      <p:sp>
        <p:nvSpPr>
          <p:cNvPr id="58" name="object 55"/>
          <p:cNvSpPr/>
          <p:nvPr/>
        </p:nvSpPr>
        <p:spPr>
          <a:xfrm>
            <a:off x="3272028" y="3417951"/>
            <a:ext cx="161544" cy="161544"/>
          </a:xfrm>
          <a:prstGeom prst="rect">
            <a:avLst/>
          </a:prstGeom>
          <a:blipFill>
            <a:blip r:embed="rId3" cstate="print"/>
            <a:stretch>
              <a:fillRect/>
            </a:stretch>
          </a:blipFill>
        </p:spPr>
        <p:txBody>
          <a:bodyPr wrap="square" lIns="0" tIns="0" rIns="0" bIns="0" rtlCol="0"/>
          <a:lstStyle/>
          <a:p>
            <a:endParaRPr/>
          </a:p>
        </p:txBody>
      </p:sp>
      <p:sp>
        <p:nvSpPr>
          <p:cNvPr id="59" name="object 56"/>
          <p:cNvSpPr/>
          <p:nvPr/>
        </p:nvSpPr>
        <p:spPr>
          <a:xfrm>
            <a:off x="4334256" y="3724656"/>
            <a:ext cx="161544" cy="161544"/>
          </a:xfrm>
          <a:prstGeom prst="rect">
            <a:avLst/>
          </a:prstGeom>
          <a:blipFill>
            <a:blip r:embed="rId3" cstate="print"/>
            <a:stretch>
              <a:fillRect/>
            </a:stretch>
          </a:blipFill>
        </p:spPr>
        <p:txBody>
          <a:bodyPr wrap="square" lIns="0" tIns="0" rIns="0" bIns="0" rtlCol="0"/>
          <a:lstStyle/>
          <a:p>
            <a:endParaRPr/>
          </a:p>
        </p:txBody>
      </p:sp>
      <p:sp>
        <p:nvSpPr>
          <p:cNvPr id="60" name="object 57"/>
          <p:cNvSpPr/>
          <p:nvPr/>
        </p:nvSpPr>
        <p:spPr>
          <a:xfrm>
            <a:off x="1595627" y="2808350"/>
            <a:ext cx="161544" cy="161544"/>
          </a:xfrm>
          <a:prstGeom prst="rect">
            <a:avLst/>
          </a:prstGeom>
          <a:blipFill>
            <a:blip r:embed="rId3" cstate="print"/>
            <a:stretch>
              <a:fillRect/>
            </a:stretch>
          </a:blipFill>
        </p:spPr>
        <p:txBody>
          <a:bodyPr wrap="square" lIns="0" tIns="0" rIns="0" bIns="0" rtlCol="0"/>
          <a:lstStyle/>
          <a:p>
            <a:endParaRPr/>
          </a:p>
        </p:txBody>
      </p:sp>
      <p:sp>
        <p:nvSpPr>
          <p:cNvPr id="61" name="object 58"/>
          <p:cNvSpPr/>
          <p:nvPr/>
        </p:nvSpPr>
        <p:spPr>
          <a:xfrm>
            <a:off x="2510027" y="2503550"/>
            <a:ext cx="161544" cy="161544"/>
          </a:xfrm>
          <a:prstGeom prst="rect">
            <a:avLst/>
          </a:prstGeom>
          <a:blipFill>
            <a:blip r:embed="rId3" cstate="print"/>
            <a:stretch>
              <a:fillRect/>
            </a:stretch>
          </a:blipFill>
        </p:spPr>
        <p:txBody>
          <a:bodyPr wrap="square" lIns="0" tIns="0" rIns="0" bIns="0" rtlCol="0"/>
          <a:lstStyle/>
          <a:p>
            <a:endParaRPr/>
          </a:p>
        </p:txBody>
      </p:sp>
      <p:sp>
        <p:nvSpPr>
          <p:cNvPr id="62" name="object 59"/>
          <p:cNvSpPr/>
          <p:nvPr/>
        </p:nvSpPr>
        <p:spPr>
          <a:xfrm>
            <a:off x="3814571" y="4713351"/>
            <a:ext cx="161544" cy="161544"/>
          </a:xfrm>
          <a:prstGeom prst="rect">
            <a:avLst/>
          </a:prstGeom>
          <a:blipFill>
            <a:blip r:embed="rId3" cstate="print"/>
            <a:stretch>
              <a:fillRect/>
            </a:stretch>
          </a:blipFill>
        </p:spPr>
        <p:txBody>
          <a:bodyPr wrap="square" lIns="0" tIns="0" rIns="0" bIns="0" rtlCol="0"/>
          <a:lstStyle/>
          <a:p>
            <a:endParaRPr/>
          </a:p>
        </p:txBody>
      </p:sp>
      <p:sp>
        <p:nvSpPr>
          <p:cNvPr id="63" name="object 60"/>
          <p:cNvSpPr/>
          <p:nvPr/>
        </p:nvSpPr>
        <p:spPr>
          <a:xfrm>
            <a:off x="3348228" y="4484751"/>
            <a:ext cx="161544" cy="161544"/>
          </a:xfrm>
          <a:prstGeom prst="rect">
            <a:avLst/>
          </a:prstGeom>
          <a:blipFill>
            <a:blip r:embed="rId3" cstate="print"/>
            <a:stretch>
              <a:fillRect/>
            </a:stretch>
          </a:blipFill>
        </p:spPr>
        <p:txBody>
          <a:bodyPr wrap="square" lIns="0" tIns="0" rIns="0" bIns="0" rtlCol="0"/>
          <a:lstStyle/>
          <a:p>
            <a:endParaRPr/>
          </a:p>
        </p:txBody>
      </p:sp>
      <p:sp>
        <p:nvSpPr>
          <p:cNvPr id="64" name="object 61"/>
          <p:cNvSpPr/>
          <p:nvPr/>
        </p:nvSpPr>
        <p:spPr>
          <a:xfrm>
            <a:off x="4059173" y="4858893"/>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65" name="object 62"/>
          <p:cNvSpPr/>
          <p:nvPr/>
        </p:nvSpPr>
        <p:spPr>
          <a:xfrm>
            <a:off x="4211573" y="4706493"/>
            <a:ext cx="0" cy="304800"/>
          </a:xfrm>
          <a:custGeom>
            <a:avLst/>
            <a:gdLst/>
            <a:ahLst/>
            <a:cxnLst/>
            <a:rect l="l" t="t" r="r" b="b"/>
            <a:pathLst>
              <a:path h="304800">
                <a:moveTo>
                  <a:pt x="0" y="0"/>
                </a:moveTo>
                <a:lnTo>
                  <a:pt x="0" y="304799"/>
                </a:lnTo>
              </a:path>
            </a:pathLst>
          </a:custGeom>
          <a:ln w="25908">
            <a:solidFill>
              <a:srgbClr val="671E96"/>
            </a:solidFill>
          </a:ln>
        </p:spPr>
        <p:txBody>
          <a:bodyPr wrap="square" lIns="0" tIns="0" rIns="0" bIns="0" rtlCol="0"/>
          <a:lstStyle/>
          <a:p>
            <a:endParaRPr/>
          </a:p>
        </p:txBody>
      </p:sp>
      <p:sp>
        <p:nvSpPr>
          <p:cNvPr id="66" name="object 63"/>
          <p:cNvSpPr txBox="1"/>
          <p:nvPr/>
        </p:nvSpPr>
        <p:spPr>
          <a:xfrm>
            <a:off x="6705600" y="1644015"/>
            <a:ext cx="838200" cy="609600"/>
          </a:xfrm>
          <a:prstGeom prst="rect">
            <a:avLst/>
          </a:prstGeom>
          <a:solidFill>
            <a:srgbClr val="92D050"/>
          </a:solidFill>
          <a:ln w="9144">
            <a:solidFill>
              <a:srgbClr val="585858"/>
            </a:solidFill>
          </a:ln>
        </p:spPr>
        <p:txBody>
          <a:bodyPr vert="horz" wrap="square" lIns="0" tIns="635" rIns="0" bIns="0" rtlCol="0">
            <a:spAutoFit/>
          </a:bodyPr>
          <a:lstStyle/>
          <a:p>
            <a:pPr>
              <a:lnSpc>
                <a:spcPct val="100000"/>
              </a:lnSpc>
              <a:spcBef>
                <a:spcPts val="5"/>
              </a:spcBef>
            </a:pPr>
            <a:endParaRPr sz="1450" dirty="0">
              <a:latin typeface="Times New Roman"/>
              <a:cs typeface="Times New Roman"/>
            </a:endParaRPr>
          </a:p>
          <a:p>
            <a:pPr marL="167640">
              <a:lnSpc>
                <a:spcPct val="100000"/>
              </a:lnSpc>
            </a:pPr>
            <a:r>
              <a:rPr sz="1200" spc="-5" dirty="0">
                <a:solidFill>
                  <a:srgbClr val="585858"/>
                </a:solidFill>
                <a:latin typeface="Tahoma"/>
                <a:cs typeface="Tahoma"/>
              </a:rPr>
              <a:t>Income</a:t>
            </a:r>
            <a:endParaRPr sz="1200" dirty="0">
              <a:latin typeface="Tahoma"/>
              <a:cs typeface="Tahoma"/>
            </a:endParaRPr>
          </a:p>
        </p:txBody>
      </p:sp>
      <p:sp>
        <p:nvSpPr>
          <p:cNvPr id="67" name="object 64"/>
          <p:cNvSpPr/>
          <p:nvPr/>
        </p:nvSpPr>
        <p:spPr>
          <a:xfrm>
            <a:off x="6553200" y="2249424"/>
            <a:ext cx="614680" cy="690245"/>
          </a:xfrm>
          <a:custGeom>
            <a:avLst/>
            <a:gdLst/>
            <a:ahLst/>
            <a:cxnLst/>
            <a:rect l="l" t="t" r="r" b="b"/>
            <a:pathLst>
              <a:path w="614679" h="690244">
                <a:moveTo>
                  <a:pt x="22098" y="607695"/>
                </a:moveTo>
                <a:lnTo>
                  <a:pt x="0" y="689990"/>
                </a:lnTo>
                <a:lnTo>
                  <a:pt x="79121" y="658368"/>
                </a:lnTo>
                <a:lnTo>
                  <a:pt x="66115" y="646811"/>
                </a:lnTo>
                <a:lnTo>
                  <a:pt x="46990" y="646811"/>
                </a:lnTo>
                <a:lnTo>
                  <a:pt x="37465" y="638301"/>
                </a:lnTo>
                <a:lnTo>
                  <a:pt x="45883" y="628831"/>
                </a:lnTo>
                <a:lnTo>
                  <a:pt x="22098" y="607695"/>
                </a:lnTo>
                <a:close/>
              </a:path>
              <a:path w="614679" h="690244">
                <a:moveTo>
                  <a:pt x="45883" y="628831"/>
                </a:moveTo>
                <a:lnTo>
                  <a:pt x="37465" y="638301"/>
                </a:lnTo>
                <a:lnTo>
                  <a:pt x="46990" y="646811"/>
                </a:lnTo>
                <a:lnTo>
                  <a:pt x="55428" y="637314"/>
                </a:lnTo>
                <a:lnTo>
                  <a:pt x="45883" y="628831"/>
                </a:lnTo>
                <a:close/>
              </a:path>
              <a:path w="614679" h="690244">
                <a:moveTo>
                  <a:pt x="55428" y="637314"/>
                </a:moveTo>
                <a:lnTo>
                  <a:pt x="46990" y="646811"/>
                </a:lnTo>
                <a:lnTo>
                  <a:pt x="66115" y="646811"/>
                </a:lnTo>
                <a:lnTo>
                  <a:pt x="55428" y="637314"/>
                </a:lnTo>
                <a:close/>
              </a:path>
              <a:path w="614679" h="690244">
                <a:moveTo>
                  <a:pt x="604901" y="0"/>
                </a:moveTo>
                <a:lnTo>
                  <a:pt x="45883" y="628831"/>
                </a:lnTo>
                <a:lnTo>
                  <a:pt x="55428" y="637314"/>
                </a:lnTo>
                <a:lnTo>
                  <a:pt x="614299" y="8382"/>
                </a:lnTo>
                <a:lnTo>
                  <a:pt x="604901" y="0"/>
                </a:lnTo>
                <a:close/>
              </a:path>
            </a:pathLst>
          </a:custGeom>
          <a:solidFill>
            <a:srgbClr val="585858"/>
          </a:solidFill>
        </p:spPr>
        <p:txBody>
          <a:bodyPr wrap="square" lIns="0" tIns="0" rIns="0" bIns="0" rtlCol="0"/>
          <a:lstStyle/>
          <a:p>
            <a:endParaRPr/>
          </a:p>
        </p:txBody>
      </p:sp>
      <p:sp>
        <p:nvSpPr>
          <p:cNvPr id="68" name="object 65"/>
          <p:cNvSpPr/>
          <p:nvPr/>
        </p:nvSpPr>
        <p:spPr>
          <a:xfrm>
            <a:off x="7157719" y="2249677"/>
            <a:ext cx="586105" cy="758825"/>
          </a:xfrm>
          <a:custGeom>
            <a:avLst/>
            <a:gdLst/>
            <a:ahLst/>
            <a:cxnLst/>
            <a:rect l="l" t="t" r="r" b="b"/>
            <a:pathLst>
              <a:path w="586104" h="758825">
                <a:moveTo>
                  <a:pt x="534224" y="701850"/>
                </a:moveTo>
                <a:lnTo>
                  <a:pt x="509015" y="721233"/>
                </a:lnTo>
                <a:lnTo>
                  <a:pt x="585724" y="758317"/>
                </a:lnTo>
                <a:lnTo>
                  <a:pt x="576681" y="711835"/>
                </a:lnTo>
                <a:lnTo>
                  <a:pt x="541908" y="711835"/>
                </a:lnTo>
                <a:lnTo>
                  <a:pt x="534224" y="701850"/>
                </a:lnTo>
                <a:close/>
              </a:path>
              <a:path w="586104" h="758825">
                <a:moveTo>
                  <a:pt x="544352" y="694062"/>
                </a:moveTo>
                <a:lnTo>
                  <a:pt x="534224" y="701850"/>
                </a:lnTo>
                <a:lnTo>
                  <a:pt x="541908" y="711835"/>
                </a:lnTo>
                <a:lnTo>
                  <a:pt x="552069" y="704088"/>
                </a:lnTo>
                <a:lnTo>
                  <a:pt x="544352" y="694062"/>
                </a:lnTo>
                <a:close/>
              </a:path>
              <a:path w="586104" h="758825">
                <a:moveTo>
                  <a:pt x="569468" y="674751"/>
                </a:moveTo>
                <a:lnTo>
                  <a:pt x="544352" y="694062"/>
                </a:lnTo>
                <a:lnTo>
                  <a:pt x="552069" y="704088"/>
                </a:lnTo>
                <a:lnTo>
                  <a:pt x="541908" y="711835"/>
                </a:lnTo>
                <a:lnTo>
                  <a:pt x="576681" y="711835"/>
                </a:lnTo>
                <a:lnTo>
                  <a:pt x="569468" y="674751"/>
                </a:lnTo>
                <a:close/>
              </a:path>
              <a:path w="586104" h="758825">
                <a:moveTo>
                  <a:pt x="10159" y="0"/>
                </a:moveTo>
                <a:lnTo>
                  <a:pt x="0" y="7747"/>
                </a:lnTo>
                <a:lnTo>
                  <a:pt x="534224" y="701850"/>
                </a:lnTo>
                <a:lnTo>
                  <a:pt x="544352" y="694062"/>
                </a:lnTo>
                <a:lnTo>
                  <a:pt x="10159" y="0"/>
                </a:lnTo>
                <a:close/>
              </a:path>
            </a:pathLst>
          </a:custGeom>
          <a:solidFill>
            <a:srgbClr val="585858"/>
          </a:solidFill>
        </p:spPr>
        <p:txBody>
          <a:bodyPr wrap="square" lIns="0" tIns="0" rIns="0" bIns="0" rtlCol="0"/>
          <a:lstStyle/>
          <a:p>
            <a:endParaRPr/>
          </a:p>
        </p:txBody>
      </p:sp>
      <p:sp>
        <p:nvSpPr>
          <p:cNvPr id="69" name="object 66"/>
          <p:cNvSpPr txBox="1"/>
          <p:nvPr/>
        </p:nvSpPr>
        <p:spPr>
          <a:xfrm>
            <a:off x="7471409" y="2318003"/>
            <a:ext cx="50545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Tahoma"/>
                <a:cs typeface="Tahoma"/>
              </a:rPr>
              <a:t>&gt;=50K</a:t>
            </a:r>
            <a:endParaRPr sz="1200">
              <a:latin typeface="Tahoma"/>
              <a:cs typeface="Tahoma"/>
            </a:endParaRPr>
          </a:p>
        </p:txBody>
      </p:sp>
      <p:sp>
        <p:nvSpPr>
          <p:cNvPr id="70" name="object 67"/>
          <p:cNvSpPr txBox="1"/>
          <p:nvPr/>
        </p:nvSpPr>
        <p:spPr>
          <a:xfrm>
            <a:off x="6201283" y="2362200"/>
            <a:ext cx="3943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Tahoma"/>
                <a:cs typeface="Tahoma"/>
              </a:rPr>
              <a:t>&lt;50K</a:t>
            </a:r>
            <a:endParaRPr sz="1200">
              <a:latin typeface="Tahoma"/>
              <a:cs typeface="Tahoma"/>
            </a:endParaRPr>
          </a:p>
        </p:txBody>
      </p:sp>
      <p:sp>
        <p:nvSpPr>
          <p:cNvPr id="71" name="object 68"/>
          <p:cNvSpPr txBox="1"/>
          <p:nvPr/>
        </p:nvSpPr>
        <p:spPr>
          <a:xfrm>
            <a:off x="7391400" y="3015615"/>
            <a:ext cx="762000" cy="533400"/>
          </a:xfrm>
          <a:prstGeom prst="rect">
            <a:avLst/>
          </a:prstGeom>
          <a:solidFill>
            <a:srgbClr val="92D050"/>
          </a:solidFill>
          <a:ln w="9144">
            <a:solidFill>
              <a:srgbClr val="585858"/>
            </a:solidFill>
          </a:ln>
        </p:spPr>
        <p:txBody>
          <a:bodyPr vert="horz" wrap="square" lIns="0" tIns="6985" rIns="0" bIns="0" rtlCol="0">
            <a:spAutoFit/>
          </a:bodyPr>
          <a:lstStyle/>
          <a:p>
            <a:pPr>
              <a:lnSpc>
                <a:spcPct val="100000"/>
              </a:lnSpc>
              <a:spcBef>
                <a:spcPts val="55"/>
              </a:spcBef>
            </a:pPr>
            <a:endParaRPr sz="1150">
              <a:latin typeface="Times New Roman"/>
              <a:cs typeface="Times New Roman"/>
            </a:endParaRPr>
          </a:p>
          <a:p>
            <a:pPr marL="252729">
              <a:lnSpc>
                <a:spcPct val="100000"/>
              </a:lnSpc>
            </a:pPr>
            <a:r>
              <a:rPr sz="1200" dirty="0">
                <a:solidFill>
                  <a:srgbClr val="585858"/>
                </a:solidFill>
                <a:latin typeface="Tahoma"/>
                <a:cs typeface="Tahoma"/>
              </a:rPr>
              <a:t>Age</a:t>
            </a:r>
            <a:endParaRPr sz="1200">
              <a:latin typeface="Tahoma"/>
              <a:cs typeface="Tahoma"/>
            </a:endParaRPr>
          </a:p>
        </p:txBody>
      </p:sp>
      <p:sp>
        <p:nvSpPr>
          <p:cNvPr id="72" name="object 69"/>
          <p:cNvSpPr/>
          <p:nvPr/>
        </p:nvSpPr>
        <p:spPr>
          <a:xfrm>
            <a:off x="7136892" y="3621024"/>
            <a:ext cx="614680" cy="690245"/>
          </a:xfrm>
          <a:custGeom>
            <a:avLst/>
            <a:gdLst/>
            <a:ahLst/>
            <a:cxnLst/>
            <a:rect l="l" t="t" r="r" b="b"/>
            <a:pathLst>
              <a:path w="614679" h="690245">
                <a:moveTo>
                  <a:pt x="22098" y="607694"/>
                </a:moveTo>
                <a:lnTo>
                  <a:pt x="0" y="689991"/>
                </a:lnTo>
                <a:lnTo>
                  <a:pt x="79121" y="658368"/>
                </a:lnTo>
                <a:lnTo>
                  <a:pt x="66115" y="646811"/>
                </a:lnTo>
                <a:lnTo>
                  <a:pt x="46989" y="646811"/>
                </a:lnTo>
                <a:lnTo>
                  <a:pt x="37464" y="638301"/>
                </a:lnTo>
                <a:lnTo>
                  <a:pt x="45883" y="628831"/>
                </a:lnTo>
                <a:lnTo>
                  <a:pt x="22098" y="607694"/>
                </a:lnTo>
                <a:close/>
              </a:path>
              <a:path w="614679" h="690245">
                <a:moveTo>
                  <a:pt x="45883" y="628831"/>
                </a:moveTo>
                <a:lnTo>
                  <a:pt x="37464" y="638301"/>
                </a:lnTo>
                <a:lnTo>
                  <a:pt x="46989" y="646811"/>
                </a:lnTo>
                <a:lnTo>
                  <a:pt x="55428" y="637314"/>
                </a:lnTo>
                <a:lnTo>
                  <a:pt x="45883" y="628831"/>
                </a:lnTo>
                <a:close/>
              </a:path>
              <a:path w="614679" h="690245">
                <a:moveTo>
                  <a:pt x="55428" y="637314"/>
                </a:moveTo>
                <a:lnTo>
                  <a:pt x="46989" y="646811"/>
                </a:lnTo>
                <a:lnTo>
                  <a:pt x="66115" y="646811"/>
                </a:lnTo>
                <a:lnTo>
                  <a:pt x="55428" y="637314"/>
                </a:lnTo>
                <a:close/>
              </a:path>
              <a:path w="614679" h="690245">
                <a:moveTo>
                  <a:pt x="604901" y="0"/>
                </a:moveTo>
                <a:lnTo>
                  <a:pt x="45883" y="628831"/>
                </a:lnTo>
                <a:lnTo>
                  <a:pt x="55428" y="637314"/>
                </a:lnTo>
                <a:lnTo>
                  <a:pt x="614299" y="8381"/>
                </a:lnTo>
                <a:lnTo>
                  <a:pt x="604901" y="0"/>
                </a:lnTo>
                <a:close/>
              </a:path>
            </a:pathLst>
          </a:custGeom>
          <a:solidFill>
            <a:srgbClr val="585858"/>
          </a:solidFill>
        </p:spPr>
        <p:txBody>
          <a:bodyPr wrap="square" lIns="0" tIns="0" rIns="0" bIns="0" rtlCol="0"/>
          <a:lstStyle/>
          <a:p>
            <a:endParaRPr/>
          </a:p>
        </p:txBody>
      </p:sp>
      <p:sp>
        <p:nvSpPr>
          <p:cNvPr id="73" name="object 70"/>
          <p:cNvSpPr/>
          <p:nvPr/>
        </p:nvSpPr>
        <p:spPr>
          <a:xfrm>
            <a:off x="7741793" y="3621024"/>
            <a:ext cx="614680" cy="690245"/>
          </a:xfrm>
          <a:custGeom>
            <a:avLst/>
            <a:gdLst/>
            <a:ahLst/>
            <a:cxnLst/>
            <a:rect l="l" t="t" r="r" b="b"/>
            <a:pathLst>
              <a:path w="614679" h="690245">
                <a:moveTo>
                  <a:pt x="558870" y="637314"/>
                </a:moveTo>
                <a:lnTo>
                  <a:pt x="535177" y="658368"/>
                </a:lnTo>
                <a:lnTo>
                  <a:pt x="614299" y="689991"/>
                </a:lnTo>
                <a:lnTo>
                  <a:pt x="602704" y="646811"/>
                </a:lnTo>
                <a:lnTo>
                  <a:pt x="567308" y="646811"/>
                </a:lnTo>
                <a:lnTo>
                  <a:pt x="558870" y="637314"/>
                </a:lnTo>
                <a:close/>
              </a:path>
              <a:path w="614679" h="690245">
                <a:moveTo>
                  <a:pt x="568415" y="628831"/>
                </a:moveTo>
                <a:lnTo>
                  <a:pt x="558870" y="637314"/>
                </a:lnTo>
                <a:lnTo>
                  <a:pt x="567308" y="646811"/>
                </a:lnTo>
                <a:lnTo>
                  <a:pt x="576833" y="638301"/>
                </a:lnTo>
                <a:lnTo>
                  <a:pt x="568415" y="628831"/>
                </a:lnTo>
                <a:close/>
              </a:path>
              <a:path w="614679" h="690245">
                <a:moveTo>
                  <a:pt x="592201" y="607694"/>
                </a:moveTo>
                <a:lnTo>
                  <a:pt x="568415" y="628831"/>
                </a:lnTo>
                <a:lnTo>
                  <a:pt x="576833" y="638301"/>
                </a:lnTo>
                <a:lnTo>
                  <a:pt x="567308" y="646811"/>
                </a:lnTo>
                <a:lnTo>
                  <a:pt x="602704" y="646811"/>
                </a:lnTo>
                <a:lnTo>
                  <a:pt x="592201" y="607694"/>
                </a:lnTo>
                <a:close/>
              </a:path>
              <a:path w="614679" h="690245">
                <a:moveTo>
                  <a:pt x="9398" y="0"/>
                </a:moveTo>
                <a:lnTo>
                  <a:pt x="0" y="8381"/>
                </a:lnTo>
                <a:lnTo>
                  <a:pt x="558870" y="637314"/>
                </a:lnTo>
                <a:lnTo>
                  <a:pt x="568415" y="628831"/>
                </a:lnTo>
                <a:lnTo>
                  <a:pt x="9398" y="0"/>
                </a:lnTo>
                <a:close/>
              </a:path>
            </a:pathLst>
          </a:custGeom>
          <a:solidFill>
            <a:srgbClr val="585858"/>
          </a:solidFill>
        </p:spPr>
        <p:txBody>
          <a:bodyPr wrap="square" lIns="0" tIns="0" rIns="0" bIns="0" rtlCol="0"/>
          <a:lstStyle/>
          <a:p>
            <a:endParaRPr/>
          </a:p>
        </p:txBody>
      </p:sp>
      <p:sp>
        <p:nvSpPr>
          <p:cNvPr id="74" name="object 71"/>
          <p:cNvSpPr txBox="1"/>
          <p:nvPr/>
        </p:nvSpPr>
        <p:spPr>
          <a:xfrm>
            <a:off x="8081009" y="3734180"/>
            <a:ext cx="4159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Tahoma"/>
                <a:cs typeface="Tahoma"/>
              </a:rPr>
              <a:t>&gt;=45</a:t>
            </a:r>
            <a:endParaRPr sz="1200">
              <a:latin typeface="Tahoma"/>
              <a:cs typeface="Tahoma"/>
            </a:endParaRPr>
          </a:p>
        </p:txBody>
      </p:sp>
      <p:sp>
        <p:nvSpPr>
          <p:cNvPr id="75" name="object 72"/>
          <p:cNvSpPr txBox="1"/>
          <p:nvPr/>
        </p:nvSpPr>
        <p:spPr>
          <a:xfrm>
            <a:off x="7023607" y="3734180"/>
            <a:ext cx="304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Tahoma"/>
                <a:cs typeface="Tahoma"/>
              </a:rPr>
              <a:t>&lt;45</a:t>
            </a:r>
            <a:endParaRPr sz="1200">
              <a:latin typeface="Tahoma"/>
              <a:cs typeface="Tahoma"/>
            </a:endParaRPr>
          </a:p>
        </p:txBody>
      </p:sp>
      <p:sp>
        <p:nvSpPr>
          <p:cNvPr id="76" name="object 73"/>
          <p:cNvSpPr/>
          <p:nvPr/>
        </p:nvSpPr>
        <p:spPr>
          <a:xfrm>
            <a:off x="5943600" y="2942462"/>
            <a:ext cx="1219200" cy="762000"/>
          </a:xfrm>
          <a:custGeom>
            <a:avLst/>
            <a:gdLst/>
            <a:ahLst/>
            <a:cxnLst/>
            <a:rect l="l" t="t" r="r" b="b"/>
            <a:pathLst>
              <a:path w="1219200" h="762000">
                <a:moveTo>
                  <a:pt x="609600" y="0"/>
                </a:moveTo>
                <a:lnTo>
                  <a:pt x="550890" y="1743"/>
                </a:lnTo>
                <a:lnTo>
                  <a:pt x="493760" y="6869"/>
                </a:lnTo>
                <a:lnTo>
                  <a:pt x="438465" y="15216"/>
                </a:lnTo>
                <a:lnTo>
                  <a:pt x="385259" y="26626"/>
                </a:lnTo>
                <a:lnTo>
                  <a:pt x="334399" y="40938"/>
                </a:lnTo>
                <a:lnTo>
                  <a:pt x="286139" y="57993"/>
                </a:lnTo>
                <a:lnTo>
                  <a:pt x="240736" y="77632"/>
                </a:lnTo>
                <a:lnTo>
                  <a:pt x="198445" y="99694"/>
                </a:lnTo>
                <a:lnTo>
                  <a:pt x="159520" y="124021"/>
                </a:lnTo>
                <a:lnTo>
                  <a:pt x="124219" y="150453"/>
                </a:lnTo>
                <a:lnTo>
                  <a:pt x="92795" y="178830"/>
                </a:lnTo>
                <a:lnTo>
                  <a:pt x="65505" y="208992"/>
                </a:lnTo>
                <a:lnTo>
                  <a:pt x="42604" y="240780"/>
                </a:lnTo>
                <a:lnTo>
                  <a:pt x="10991" y="308596"/>
                </a:lnTo>
                <a:lnTo>
                  <a:pt x="0" y="381000"/>
                </a:lnTo>
                <a:lnTo>
                  <a:pt x="2790" y="417695"/>
                </a:lnTo>
                <a:lnTo>
                  <a:pt x="24348" y="487965"/>
                </a:lnTo>
                <a:lnTo>
                  <a:pt x="65505" y="553007"/>
                </a:lnTo>
                <a:lnTo>
                  <a:pt x="92795" y="583169"/>
                </a:lnTo>
                <a:lnTo>
                  <a:pt x="124219" y="611546"/>
                </a:lnTo>
                <a:lnTo>
                  <a:pt x="159520" y="637978"/>
                </a:lnTo>
                <a:lnTo>
                  <a:pt x="198445" y="662305"/>
                </a:lnTo>
                <a:lnTo>
                  <a:pt x="240736" y="684367"/>
                </a:lnTo>
                <a:lnTo>
                  <a:pt x="286139" y="704006"/>
                </a:lnTo>
                <a:lnTo>
                  <a:pt x="334399" y="721061"/>
                </a:lnTo>
                <a:lnTo>
                  <a:pt x="385259" y="735373"/>
                </a:lnTo>
                <a:lnTo>
                  <a:pt x="438465" y="746783"/>
                </a:lnTo>
                <a:lnTo>
                  <a:pt x="493760" y="755130"/>
                </a:lnTo>
                <a:lnTo>
                  <a:pt x="550890" y="760256"/>
                </a:lnTo>
                <a:lnTo>
                  <a:pt x="609600" y="762000"/>
                </a:lnTo>
                <a:lnTo>
                  <a:pt x="668309" y="760256"/>
                </a:lnTo>
                <a:lnTo>
                  <a:pt x="725439" y="755130"/>
                </a:lnTo>
                <a:lnTo>
                  <a:pt x="780734" y="746783"/>
                </a:lnTo>
                <a:lnTo>
                  <a:pt x="833940" y="735373"/>
                </a:lnTo>
                <a:lnTo>
                  <a:pt x="884800" y="721061"/>
                </a:lnTo>
                <a:lnTo>
                  <a:pt x="933060" y="704006"/>
                </a:lnTo>
                <a:lnTo>
                  <a:pt x="978463" y="684367"/>
                </a:lnTo>
                <a:lnTo>
                  <a:pt x="1020754" y="662305"/>
                </a:lnTo>
                <a:lnTo>
                  <a:pt x="1059679" y="637978"/>
                </a:lnTo>
                <a:lnTo>
                  <a:pt x="1094980" y="611546"/>
                </a:lnTo>
                <a:lnTo>
                  <a:pt x="1126404" y="583169"/>
                </a:lnTo>
                <a:lnTo>
                  <a:pt x="1153694" y="553007"/>
                </a:lnTo>
                <a:lnTo>
                  <a:pt x="1176595" y="521219"/>
                </a:lnTo>
                <a:lnTo>
                  <a:pt x="1208208" y="453403"/>
                </a:lnTo>
                <a:lnTo>
                  <a:pt x="1219200" y="381000"/>
                </a:lnTo>
                <a:lnTo>
                  <a:pt x="1216409" y="344304"/>
                </a:lnTo>
                <a:lnTo>
                  <a:pt x="1194851" y="274034"/>
                </a:lnTo>
                <a:lnTo>
                  <a:pt x="1153694" y="208992"/>
                </a:lnTo>
                <a:lnTo>
                  <a:pt x="1126404" y="178830"/>
                </a:lnTo>
                <a:lnTo>
                  <a:pt x="1094980" y="150453"/>
                </a:lnTo>
                <a:lnTo>
                  <a:pt x="1059679" y="124021"/>
                </a:lnTo>
                <a:lnTo>
                  <a:pt x="1020754" y="99694"/>
                </a:lnTo>
                <a:lnTo>
                  <a:pt x="978463" y="77632"/>
                </a:lnTo>
                <a:lnTo>
                  <a:pt x="933060" y="57993"/>
                </a:lnTo>
                <a:lnTo>
                  <a:pt x="884800" y="40938"/>
                </a:lnTo>
                <a:lnTo>
                  <a:pt x="833940" y="26626"/>
                </a:lnTo>
                <a:lnTo>
                  <a:pt x="780734" y="15216"/>
                </a:lnTo>
                <a:lnTo>
                  <a:pt x="725439" y="6869"/>
                </a:lnTo>
                <a:lnTo>
                  <a:pt x="668309" y="1743"/>
                </a:lnTo>
                <a:lnTo>
                  <a:pt x="609600" y="0"/>
                </a:lnTo>
                <a:close/>
              </a:path>
            </a:pathLst>
          </a:custGeom>
          <a:solidFill>
            <a:srgbClr val="FFC000"/>
          </a:solidFill>
        </p:spPr>
        <p:txBody>
          <a:bodyPr wrap="square" lIns="0" tIns="0" rIns="0" bIns="0" rtlCol="0"/>
          <a:lstStyle/>
          <a:p>
            <a:endParaRPr/>
          </a:p>
        </p:txBody>
      </p:sp>
      <p:sp>
        <p:nvSpPr>
          <p:cNvPr id="77" name="object 74"/>
          <p:cNvSpPr/>
          <p:nvPr/>
        </p:nvSpPr>
        <p:spPr>
          <a:xfrm>
            <a:off x="5943600" y="2942462"/>
            <a:ext cx="1219200" cy="762000"/>
          </a:xfrm>
          <a:custGeom>
            <a:avLst/>
            <a:gdLst/>
            <a:ahLst/>
            <a:cxnLst/>
            <a:rect l="l" t="t" r="r" b="b"/>
            <a:pathLst>
              <a:path w="1219200" h="762000">
                <a:moveTo>
                  <a:pt x="0" y="381000"/>
                </a:moveTo>
                <a:lnTo>
                  <a:pt x="10991" y="308596"/>
                </a:lnTo>
                <a:lnTo>
                  <a:pt x="42604" y="240780"/>
                </a:lnTo>
                <a:lnTo>
                  <a:pt x="65505" y="208992"/>
                </a:lnTo>
                <a:lnTo>
                  <a:pt x="92795" y="178830"/>
                </a:lnTo>
                <a:lnTo>
                  <a:pt x="124219" y="150453"/>
                </a:lnTo>
                <a:lnTo>
                  <a:pt x="159520" y="124021"/>
                </a:lnTo>
                <a:lnTo>
                  <a:pt x="198445" y="99694"/>
                </a:lnTo>
                <a:lnTo>
                  <a:pt x="240736" y="77632"/>
                </a:lnTo>
                <a:lnTo>
                  <a:pt x="286139" y="57993"/>
                </a:lnTo>
                <a:lnTo>
                  <a:pt x="334399" y="40938"/>
                </a:lnTo>
                <a:lnTo>
                  <a:pt x="385259" y="26626"/>
                </a:lnTo>
                <a:lnTo>
                  <a:pt x="438465" y="15216"/>
                </a:lnTo>
                <a:lnTo>
                  <a:pt x="493760" y="6869"/>
                </a:lnTo>
                <a:lnTo>
                  <a:pt x="550890" y="1743"/>
                </a:lnTo>
                <a:lnTo>
                  <a:pt x="609600" y="0"/>
                </a:lnTo>
                <a:lnTo>
                  <a:pt x="668309" y="1743"/>
                </a:lnTo>
                <a:lnTo>
                  <a:pt x="725439" y="6869"/>
                </a:lnTo>
                <a:lnTo>
                  <a:pt x="780734" y="15216"/>
                </a:lnTo>
                <a:lnTo>
                  <a:pt x="833940" y="26626"/>
                </a:lnTo>
                <a:lnTo>
                  <a:pt x="884800" y="40938"/>
                </a:lnTo>
                <a:lnTo>
                  <a:pt x="933060" y="57993"/>
                </a:lnTo>
                <a:lnTo>
                  <a:pt x="978463" y="77632"/>
                </a:lnTo>
                <a:lnTo>
                  <a:pt x="1020754" y="99694"/>
                </a:lnTo>
                <a:lnTo>
                  <a:pt x="1059679" y="124021"/>
                </a:lnTo>
                <a:lnTo>
                  <a:pt x="1094980" y="150453"/>
                </a:lnTo>
                <a:lnTo>
                  <a:pt x="1126404" y="178830"/>
                </a:lnTo>
                <a:lnTo>
                  <a:pt x="1153694" y="208992"/>
                </a:lnTo>
                <a:lnTo>
                  <a:pt x="1176595" y="240780"/>
                </a:lnTo>
                <a:lnTo>
                  <a:pt x="1208208" y="308596"/>
                </a:lnTo>
                <a:lnTo>
                  <a:pt x="1219200" y="381000"/>
                </a:lnTo>
                <a:lnTo>
                  <a:pt x="1216409" y="417695"/>
                </a:lnTo>
                <a:lnTo>
                  <a:pt x="1194851" y="487965"/>
                </a:lnTo>
                <a:lnTo>
                  <a:pt x="1153694" y="553007"/>
                </a:lnTo>
                <a:lnTo>
                  <a:pt x="1126404" y="583169"/>
                </a:lnTo>
                <a:lnTo>
                  <a:pt x="1094980" y="611546"/>
                </a:lnTo>
                <a:lnTo>
                  <a:pt x="1059679" y="637978"/>
                </a:lnTo>
                <a:lnTo>
                  <a:pt x="1020754" y="662305"/>
                </a:lnTo>
                <a:lnTo>
                  <a:pt x="978463" y="684367"/>
                </a:lnTo>
                <a:lnTo>
                  <a:pt x="933060" y="704006"/>
                </a:lnTo>
                <a:lnTo>
                  <a:pt x="884800" y="721061"/>
                </a:lnTo>
                <a:lnTo>
                  <a:pt x="833940" y="735373"/>
                </a:lnTo>
                <a:lnTo>
                  <a:pt x="780734" y="746783"/>
                </a:lnTo>
                <a:lnTo>
                  <a:pt x="725439" y="755130"/>
                </a:lnTo>
                <a:lnTo>
                  <a:pt x="668309" y="760256"/>
                </a:lnTo>
                <a:lnTo>
                  <a:pt x="609600" y="762000"/>
                </a:lnTo>
                <a:lnTo>
                  <a:pt x="550890" y="760256"/>
                </a:lnTo>
                <a:lnTo>
                  <a:pt x="493760" y="755130"/>
                </a:lnTo>
                <a:lnTo>
                  <a:pt x="438465" y="746783"/>
                </a:lnTo>
                <a:lnTo>
                  <a:pt x="385259" y="735373"/>
                </a:lnTo>
                <a:lnTo>
                  <a:pt x="334399" y="721061"/>
                </a:lnTo>
                <a:lnTo>
                  <a:pt x="286139" y="704006"/>
                </a:lnTo>
                <a:lnTo>
                  <a:pt x="240736" y="684367"/>
                </a:lnTo>
                <a:lnTo>
                  <a:pt x="198445" y="662305"/>
                </a:lnTo>
                <a:lnTo>
                  <a:pt x="159520" y="637978"/>
                </a:lnTo>
                <a:lnTo>
                  <a:pt x="124219" y="611546"/>
                </a:lnTo>
                <a:lnTo>
                  <a:pt x="92795" y="583169"/>
                </a:lnTo>
                <a:lnTo>
                  <a:pt x="65505" y="553007"/>
                </a:lnTo>
                <a:lnTo>
                  <a:pt x="42604" y="521219"/>
                </a:lnTo>
                <a:lnTo>
                  <a:pt x="10991" y="453403"/>
                </a:lnTo>
                <a:lnTo>
                  <a:pt x="0" y="381000"/>
                </a:lnTo>
                <a:close/>
              </a:path>
            </a:pathLst>
          </a:custGeom>
          <a:ln w="9144">
            <a:solidFill>
              <a:srgbClr val="585858"/>
            </a:solidFill>
          </a:ln>
        </p:spPr>
        <p:txBody>
          <a:bodyPr wrap="square" lIns="0" tIns="0" rIns="0" bIns="0" rtlCol="0"/>
          <a:lstStyle/>
          <a:p>
            <a:endParaRPr/>
          </a:p>
        </p:txBody>
      </p:sp>
      <p:sp>
        <p:nvSpPr>
          <p:cNvPr id="78" name="object 75"/>
          <p:cNvSpPr txBox="1"/>
          <p:nvPr/>
        </p:nvSpPr>
        <p:spPr>
          <a:xfrm>
            <a:off x="6435978" y="3218688"/>
            <a:ext cx="350011"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585858"/>
                </a:solidFill>
                <a:latin typeface="Tahoma"/>
                <a:cs typeface="Tahoma"/>
              </a:rPr>
              <a:t>Yes</a:t>
            </a:r>
            <a:endParaRPr sz="1200" dirty="0">
              <a:latin typeface="Tahoma"/>
              <a:cs typeface="Tahoma"/>
            </a:endParaRPr>
          </a:p>
        </p:txBody>
      </p:sp>
      <p:sp>
        <p:nvSpPr>
          <p:cNvPr id="79" name="object 76"/>
          <p:cNvSpPr/>
          <p:nvPr/>
        </p:nvSpPr>
        <p:spPr>
          <a:xfrm>
            <a:off x="7848600" y="4311014"/>
            <a:ext cx="1066800" cy="762000"/>
          </a:xfrm>
          <a:custGeom>
            <a:avLst/>
            <a:gdLst/>
            <a:ahLst/>
            <a:cxnLst/>
            <a:rect l="l" t="t" r="r" b="b"/>
            <a:pathLst>
              <a:path w="1066800" h="762000">
                <a:moveTo>
                  <a:pt x="533400" y="0"/>
                </a:moveTo>
                <a:lnTo>
                  <a:pt x="478854" y="1966"/>
                </a:lnTo>
                <a:lnTo>
                  <a:pt x="425886" y="7739"/>
                </a:lnTo>
                <a:lnTo>
                  <a:pt x="374764" y="17127"/>
                </a:lnTo>
                <a:lnTo>
                  <a:pt x="325754" y="29938"/>
                </a:lnTo>
                <a:lnTo>
                  <a:pt x="279127" y="45980"/>
                </a:lnTo>
                <a:lnTo>
                  <a:pt x="235148" y="65063"/>
                </a:lnTo>
                <a:lnTo>
                  <a:pt x="194086" y="86995"/>
                </a:lnTo>
                <a:lnTo>
                  <a:pt x="156209" y="111585"/>
                </a:lnTo>
                <a:lnTo>
                  <a:pt x="121786" y="138640"/>
                </a:lnTo>
                <a:lnTo>
                  <a:pt x="91082" y="167971"/>
                </a:lnTo>
                <a:lnTo>
                  <a:pt x="64368" y="199384"/>
                </a:lnTo>
                <a:lnTo>
                  <a:pt x="41909" y="232689"/>
                </a:lnTo>
                <a:lnTo>
                  <a:pt x="23976" y="267695"/>
                </a:lnTo>
                <a:lnTo>
                  <a:pt x="10834" y="304209"/>
                </a:lnTo>
                <a:lnTo>
                  <a:pt x="2753" y="342041"/>
                </a:lnTo>
                <a:lnTo>
                  <a:pt x="0" y="380999"/>
                </a:lnTo>
                <a:lnTo>
                  <a:pt x="2753" y="419958"/>
                </a:lnTo>
                <a:lnTo>
                  <a:pt x="10834" y="457790"/>
                </a:lnTo>
                <a:lnTo>
                  <a:pt x="23976" y="494304"/>
                </a:lnTo>
                <a:lnTo>
                  <a:pt x="41909" y="529310"/>
                </a:lnTo>
                <a:lnTo>
                  <a:pt x="64368" y="562615"/>
                </a:lnTo>
                <a:lnTo>
                  <a:pt x="91082" y="594028"/>
                </a:lnTo>
                <a:lnTo>
                  <a:pt x="121786" y="623359"/>
                </a:lnTo>
                <a:lnTo>
                  <a:pt x="156209" y="650414"/>
                </a:lnTo>
                <a:lnTo>
                  <a:pt x="194086" y="675004"/>
                </a:lnTo>
                <a:lnTo>
                  <a:pt x="235148" y="696936"/>
                </a:lnTo>
                <a:lnTo>
                  <a:pt x="279127" y="716019"/>
                </a:lnTo>
                <a:lnTo>
                  <a:pt x="325754" y="732061"/>
                </a:lnTo>
                <a:lnTo>
                  <a:pt x="374764" y="744872"/>
                </a:lnTo>
                <a:lnTo>
                  <a:pt x="425886" y="754260"/>
                </a:lnTo>
                <a:lnTo>
                  <a:pt x="478854" y="760033"/>
                </a:lnTo>
                <a:lnTo>
                  <a:pt x="533400" y="761999"/>
                </a:lnTo>
                <a:lnTo>
                  <a:pt x="587945" y="760033"/>
                </a:lnTo>
                <a:lnTo>
                  <a:pt x="640913" y="754260"/>
                </a:lnTo>
                <a:lnTo>
                  <a:pt x="692035" y="744872"/>
                </a:lnTo>
                <a:lnTo>
                  <a:pt x="741044" y="732061"/>
                </a:lnTo>
                <a:lnTo>
                  <a:pt x="787672" y="716019"/>
                </a:lnTo>
                <a:lnTo>
                  <a:pt x="831651" y="696936"/>
                </a:lnTo>
                <a:lnTo>
                  <a:pt x="872713" y="675004"/>
                </a:lnTo>
                <a:lnTo>
                  <a:pt x="910589" y="650414"/>
                </a:lnTo>
                <a:lnTo>
                  <a:pt x="945013" y="623359"/>
                </a:lnTo>
                <a:lnTo>
                  <a:pt x="975717" y="594028"/>
                </a:lnTo>
                <a:lnTo>
                  <a:pt x="1002431" y="562615"/>
                </a:lnTo>
                <a:lnTo>
                  <a:pt x="1024889" y="529310"/>
                </a:lnTo>
                <a:lnTo>
                  <a:pt x="1042823" y="494304"/>
                </a:lnTo>
                <a:lnTo>
                  <a:pt x="1055965" y="457790"/>
                </a:lnTo>
                <a:lnTo>
                  <a:pt x="1064046" y="419958"/>
                </a:lnTo>
                <a:lnTo>
                  <a:pt x="1066800" y="380999"/>
                </a:lnTo>
                <a:lnTo>
                  <a:pt x="1064046" y="342041"/>
                </a:lnTo>
                <a:lnTo>
                  <a:pt x="1055965" y="304209"/>
                </a:lnTo>
                <a:lnTo>
                  <a:pt x="1042823" y="267695"/>
                </a:lnTo>
                <a:lnTo>
                  <a:pt x="1024890" y="232689"/>
                </a:lnTo>
                <a:lnTo>
                  <a:pt x="1002431" y="199384"/>
                </a:lnTo>
                <a:lnTo>
                  <a:pt x="975717" y="167971"/>
                </a:lnTo>
                <a:lnTo>
                  <a:pt x="945013" y="138640"/>
                </a:lnTo>
                <a:lnTo>
                  <a:pt x="910590" y="111585"/>
                </a:lnTo>
                <a:lnTo>
                  <a:pt x="872713" y="86995"/>
                </a:lnTo>
                <a:lnTo>
                  <a:pt x="831651" y="65063"/>
                </a:lnTo>
                <a:lnTo>
                  <a:pt x="787672" y="45980"/>
                </a:lnTo>
                <a:lnTo>
                  <a:pt x="741045" y="29938"/>
                </a:lnTo>
                <a:lnTo>
                  <a:pt x="692035" y="17127"/>
                </a:lnTo>
                <a:lnTo>
                  <a:pt x="640913" y="7739"/>
                </a:lnTo>
                <a:lnTo>
                  <a:pt x="587945" y="1966"/>
                </a:lnTo>
                <a:lnTo>
                  <a:pt x="533400" y="0"/>
                </a:lnTo>
                <a:close/>
              </a:path>
            </a:pathLst>
          </a:custGeom>
          <a:solidFill>
            <a:srgbClr val="FFC000"/>
          </a:solidFill>
        </p:spPr>
        <p:txBody>
          <a:bodyPr wrap="square" lIns="0" tIns="0" rIns="0" bIns="0" rtlCol="0"/>
          <a:lstStyle/>
          <a:p>
            <a:endParaRPr/>
          </a:p>
        </p:txBody>
      </p:sp>
      <p:sp>
        <p:nvSpPr>
          <p:cNvPr id="80" name="object 77"/>
          <p:cNvSpPr/>
          <p:nvPr/>
        </p:nvSpPr>
        <p:spPr>
          <a:xfrm>
            <a:off x="7848600" y="4311014"/>
            <a:ext cx="1066800" cy="762000"/>
          </a:xfrm>
          <a:custGeom>
            <a:avLst/>
            <a:gdLst/>
            <a:ahLst/>
            <a:cxnLst/>
            <a:rect l="l" t="t" r="r" b="b"/>
            <a:pathLst>
              <a:path w="1066800" h="762000">
                <a:moveTo>
                  <a:pt x="0" y="380999"/>
                </a:moveTo>
                <a:lnTo>
                  <a:pt x="2753" y="342041"/>
                </a:lnTo>
                <a:lnTo>
                  <a:pt x="10834" y="304209"/>
                </a:lnTo>
                <a:lnTo>
                  <a:pt x="23976" y="267695"/>
                </a:lnTo>
                <a:lnTo>
                  <a:pt x="41909" y="232689"/>
                </a:lnTo>
                <a:lnTo>
                  <a:pt x="64368" y="199384"/>
                </a:lnTo>
                <a:lnTo>
                  <a:pt x="91082" y="167971"/>
                </a:lnTo>
                <a:lnTo>
                  <a:pt x="121786" y="138640"/>
                </a:lnTo>
                <a:lnTo>
                  <a:pt x="156209" y="111585"/>
                </a:lnTo>
                <a:lnTo>
                  <a:pt x="194086" y="86995"/>
                </a:lnTo>
                <a:lnTo>
                  <a:pt x="235148" y="65063"/>
                </a:lnTo>
                <a:lnTo>
                  <a:pt x="279127" y="45980"/>
                </a:lnTo>
                <a:lnTo>
                  <a:pt x="325754" y="29938"/>
                </a:lnTo>
                <a:lnTo>
                  <a:pt x="374764" y="17127"/>
                </a:lnTo>
                <a:lnTo>
                  <a:pt x="425886" y="7739"/>
                </a:lnTo>
                <a:lnTo>
                  <a:pt x="478854" y="1966"/>
                </a:lnTo>
                <a:lnTo>
                  <a:pt x="533400" y="0"/>
                </a:lnTo>
                <a:lnTo>
                  <a:pt x="587945" y="1966"/>
                </a:lnTo>
                <a:lnTo>
                  <a:pt x="640913" y="7739"/>
                </a:lnTo>
                <a:lnTo>
                  <a:pt x="692035" y="17127"/>
                </a:lnTo>
                <a:lnTo>
                  <a:pt x="741045" y="29938"/>
                </a:lnTo>
                <a:lnTo>
                  <a:pt x="787672" y="45980"/>
                </a:lnTo>
                <a:lnTo>
                  <a:pt x="831651" y="65063"/>
                </a:lnTo>
                <a:lnTo>
                  <a:pt x="872713" y="86995"/>
                </a:lnTo>
                <a:lnTo>
                  <a:pt x="910590" y="111585"/>
                </a:lnTo>
                <a:lnTo>
                  <a:pt x="945013" y="138640"/>
                </a:lnTo>
                <a:lnTo>
                  <a:pt x="975717" y="167971"/>
                </a:lnTo>
                <a:lnTo>
                  <a:pt x="1002431" y="199384"/>
                </a:lnTo>
                <a:lnTo>
                  <a:pt x="1024890" y="232689"/>
                </a:lnTo>
                <a:lnTo>
                  <a:pt x="1042823" y="267695"/>
                </a:lnTo>
                <a:lnTo>
                  <a:pt x="1055965" y="304209"/>
                </a:lnTo>
                <a:lnTo>
                  <a:pt x="1064046" y="342041"/>
                </a:lnTo>
                <a:lnTo>
                  <a:pt x="1066800" y="380999"/>
                </a:lnTo>
                <a:lnTo>
                  <a:pt x="1064046" y="419958"/>
                </a:lnTo>
                <a:lnTo>
                  <a:pt x="1055965" y="457790"/>
                </a:lnTo>
                <a:lnTo>
                  <a:pt x="1042823" y="494304"/>
                </a:lnTo>
                <a:lnTo>
                  <a:pt x="1024890" y="529310"/>
                </a:lnTo>
                <a:lnTo>
                  <a:pt x="1002431" y="562615"/>
                </a:lnTo>
                <a:lnTo>
                  <a:pt x="975717" y="594028"/>
                </a:lnTo>
                <a:lnTo>
                  <a:pt x="945013" y="623359"/>
                </a:lnTo>
                <a:lnTo>
                  <a:pt x="910590" y="650414"/>
                </a:lnTo>
                <a:lnTo>
                  <a:pt x="872713" y="675004"/>
                </a:lnTo>
                <a:lnTo>
                  <a:pt x="831651" y="696936"/>
                </a:lnTo>
                <a:lnTo>
                  <a:pt x="787672" y="716019"/>
                </a:lnTo>
                <a:lnTo>
                  <a:pt x="741045" y="732061"/>
                </a:lnTo>
                <a:lnTo>
                  <a:pt x="692035" y="744872"/>
                </a:lnTo>
                <a:lnTo>
                  <a:pt x="640913" y="754260"/>
                </a:lnTo>
                <a:lnTo>
                  <a:pt x="587945" y="760033"/>
                </a:lnTo>
                <a:lnTo>
                  <a:pt x="533400" y="761999"/>
                </a:lnTo>
                <a:lnTo>
                  <a:pt x="478854" y="760033"/>
                </a:lnTo>
                <a:lnTo>
                  <a:pt x="425886" y="754260"/>
                </a:lnTo>
                <a:lnTo>
                  <a:pt x="374764" y="744872"/>
                </a:lnTo>
                <a:lnTo>
                  <a:pt x="325754" y="732061"/>
                </a:lnTo>
                <a:lnTo>
                  <a:pt x="279127" y="716019"/>
                </a:lnTo>
                <a:lnTo>
                  <a:pt x="235148" y="696936"/>
                </a:lnTo>
                <a:lnTo>
                  <a:pt x="194086" y="675004"/>
                </a:lnTo>
                <a:lnTo>
                  <a:pt x="156209" y="650414"/>
                </a:lnTo>
                <a:lnTo>
                  <a:pt x="121786" y="623359"/>
                </a:lnTo>
                <a:lnTo>
                  <a:pt x="91082" y="594028"/>
                </a:lnTo>
                <a:lnTo>
                  <a:pt x="64368" y="562615"/>
                </a:lnTo>
                <a:lnTo>
                  <a:pt x="41909" y="529310"/>
                </a:lnTo>
                <a:lnTo>
                  <a:pt x="23976" y="494304"/>
                </a:lnTo>
                <a:lnTo>
                  <a:pt x="10834" y="457790"/>
                </a:lnTo>
                <a:lnTo>
                  <a:pt x="2753" y="419958"/>
                </a:lnTo>
                <a:lnTo>
                  <a:pt x="0" y="380999"/>
                </a:lnTo>
                <a:close/>
              </a:path>
            </a:pathLst>
          </a:custGeom>
          <a:ln w="9144">
            <a:solidFill>
              <a:srgbClr val="585858"/>
            </a:solidFill>
          </a:ln>
        </p:spPr>
        <p:txBody>
          <a:bodyPr wrap="square" lIns="0" tIns="0" rIns="0" bIns="0" rtlCol="0"/>
          <a:lstStyle/>
          <a:p>
            <a:endParaRPr/>
          </a:p>
        </p:txBody>
      </p:sp>
      <p:sp>
        <p:nvSpPr>
          <p:cNvPr id="81" name="object 78"/>
          <p:cNvSpPr txBox="1"/>
          <p:nvPr/>
        </p:nvSpPr>
        <p:spPr>
          <a:xfrm>
            <a:off x="8295526" y="4587875"/>
            <a:ext cx="284480"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585858"/>
                </a:solidFill>
                <a:latin typeface="Tahoma"/>
                <a:cs typeface="Tahoma"/>
              </a:rPr>
              <a:t>No</a:t>
            </a:r>
            <a:endParaRPr sz="1200" dirty="0">
              <a:latin typeface="Tahoma"/>
              <a:cs typeface="Tahoma"/>
            </a:endParaRPr>
          </a:p>
        </p:txBody>
      </p:sp>
      <p:sp>
        <p:nvSpPr>
          <p:cNvPr id="82" name="object 79"/>
          <p:cNvSpPr txBox="1"/>
          <p:nvPr/>
        </p:nvSpPr>
        <p:spPr>
          <a:xfrm>
            <a:off x="5953505" y="1066800"/>
            <a:ext cx="238315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790018"/>
                </a:solidFill>
                <a:latin typeface="Tahoma"/>
                <a:cs typeface="Tahoma"/>
              </a:rPr>
              <a:t>Classification</a:t>
            </a:r>
            <a:r>
              <a:rPr sz="2400" spc="-70" dirty="0">
                <a:solidFill>
                  <a:srgbClr val="790018"/>
                </a:solidFill>
                <a:latin typeface="Tahoma"/>
                <a:cs typeface="Tahoma"/>
              </a:rPr>
              <a:t> </a:t>
            </a:r>
            <a:r>
              <a:rPr sz="2400" spc="-10" dirty="0">
                <a:solidFill>
                  <a:srgbClr val="790018"/>
                </a:solidFill>
                <a:latin typeface="Tahoma"/>
                <a:cs typeface="Tahoma"/>
              </a:rPr>
              <a:t>tree</a:t>
            </a:r>
            <a:endParaRPr sz="2400" dirty="0">
              <a:latin typeface="Tahoma"/>
              <a:cs typeface="Tahoma"/>
            </a:endParaRPr>
          </a:p>
        </p:txBody>
      </p:sp>
      <p:sp>
        <p:nvSpPr>
          <p:cNvPr id="88" name="object 85"/>
          <p:cNvSpPr/>
          <p:nvPr/>
        </p:nvSpPr>
        <p:spPr>
          <a:xfrm>
            <a:off x="4186428" y="2195702"/>
            <a:ext cx="161544" cy="161544"/>
          </a:xfrm>
          <a:prstGeom prst="rect">
            <a:avLst/>
          </a:prstGeom>
          <a:blipFill>
            <a:blip r:embed="rId3" cstate="print"/>
            <a:stretch>
              <a:fillRect/>
            </a:stretch>
          </a:blipFill>
        </p:spPr>
        <p:txBody>
          <a:bodyPr wrap="square" lIns="0" tIns="0" rIns="0" bIns="0" rtlCol="0"/>
          <a:lstStyle/>
          <a:p>
            <a:endParaRPr/>
          </a:p>
        </p:txBody>
      </p:sp>
      <p:sp>
        <p:nvSpPr>
          <p:cNvPr id="89" name="object 86"/>
          <p:cNvSpPr/>
          <p:nvPr/>
        </p:nvSpPr>
        <p:spPr>
          <a:xfrm>
            <a:off x="4721352" y="2886456"/>
            <a:ext cx="161544" cy="161544"/>
          </a:xfrm>
          <a:prstGeom prst="rect">
            <a:avLst/>
          </a:prstGeom>
          <a:blipFill>
            <a:blip r:embed="rId3" cstate="print"/>
            <a:stretch>
              <a:fillRect/>
            </a:stretch>
          </a:blipFill>
        </p:spPr>
        <p:txBody>
          <a:bodyPr wrap="square" lIns="0" tIns="0" rIns="0" bIns="0" rtlCol="0"/>
          <a:lstStyle/>
          <a:p>
            <a:endParaRPr/>
          </a:p>
        </p:txBody>
      </p:sp>
      <p:sp>
        <p:nvSpPr>
          <p:cNvPr id="91" name="object 88"/>
          <p:cNvSpPr txBox="1"/>
          <p:nvPr/>
        </p:nvSpPr>
        <p:spPr>
          <a:xfrm>
            <a:off x="4427601" y="3372053"/>
            <a:ext cx="1579880" cy="321242"/>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585858"/>
                </a:solidFill>
                <a:latin typeface="Arial"/>
                <a:cs typeface="Arial"/>
              </a:rPr>
              <a:t>Split over</a:t>
            </a:r>
            <a:r>
              <a:rPr sz="2000" spc="-100" dirty="0">
                <a:solidFill>
                  <a:srgbClr val="585858"/>
                </a:solidFill>
                <a:latin typeface="Arial"/>
                <a:cs typeface="Arial"/>
              </a:rPr>
              <a:t> </a:t>
            </a:r>
            <a:r>
              <a:rPr sz="2000" dirty="0">
                <a:solidFill>
                  <a:srgbClr val="585858"/>
                </a:solidFill>
                <a:latin typeface="Arial"/>
                <a:cs typeface="Arial"/>
              </a:rPr>
              <a:t>age</a:t>
            </a:r>
            <a:endParaRPr sz="2000" dirty="0">
              <a:latin typeface="Arial"/>
              <a:cs typeface="Arial"/>
            </a:endParaRPr>
          </a:p>
        </p:txBody>
      </p:sp>
      <p:sp>
        <p:nvSpPr>
          <p:cNvPr id="93" name="object 56"/>
          <p:cNvSpPr/>
          <p:nvPr/>
        </p:nvSpPr>
        <p:spPr>
          <a:xfrm>
            <a:off x="4636008" y="4413249"/>
            <a:ext cx="161544" cy="161544"/>
          </a:xfrm>
          <a:prstGeom prst="rect">
            <a:avLst/>
          </a:prstGeom>
          <a:blipFill>
            <a:blip r:embed="rId3" cstate="print"/>
            <a:stretch>
              <a:fillRect/>
            </a:stretch>
          </a:blipFill>
        </p:spPr>
        <p:txBody>
          <a:bodyPr wrap="square" lIns="0" tIns="0" rIns="0" bIns="0" rtlCol="0"/>
          <a:lstStyle/>
          <a:p>
            <a:endParaRPr/>
          </a:p>
        </p:txBody>
      </p:sp>
      <p:sp>
        <p:nvSpPr>
          <p:cNvPr id="94" name="object 56"/>
          <p:cNvSpPr/>
          <p:nvPr/>
        </p:nvSpPr>
        <p:spPr>
          <a:xfrm>
            <a:off x="5010352" y="3782340"/>
            <a:ext cx="161544" cy="161544"/>
          </a:xfrm>
          <a:prstGeom prst="rect">
            <a:avLst/>
          </a:prstGeom>
          <a:blipFill>
            <a:blip r:embed="rId3" cstate="print"/>
            <a:stretch>
              <a:fillRect/>
            </a:stretch>
          </a:blipFill>
        </p:spPr>
        <p:txBody>
          <a:bodyPr wrap="square" lIns="0" tIns="0" rIns="0" bIns="0" rtlCol="0"/>
          <a:lstStyle/>
          <a:p>
            <a:endParaRPr/>
          </a:p>
        </p:txBody>
      </p:sp>
      <p:sp>
        <p:nvSpPr>
          <p:cNvPr id="95" name="object 56"/>
          <p:cNvSpPr/>
          <p:nvPr/>
        </p:nvSpPr>
        <p:spPr>
          <a:xfrm>
            <a:off x="5105018" y="4589907"/>
            <a:ext cx="161544" cy="161544"/>
          </a:xfrm>
          <a:prstGeom prst="rect">
            <a:avLst/>
          </a:prstGeom>
          <a:blipFill>
            <a:blip r:embed="rId3" cstate="print"/>
            <a:stretch>
              <a:fillRect/>
            </a:stretch>
          </a:blipFill>
        </p:spPr>
        <p:txBody>
          <a:bodyPr wrap="square" lIns="0" tIns="0" rIns="0" bIns="0" rtlCol="0"/>
          <a:lstStyle/>
          <a:p>
            <a:endParaRPr/>
          </a:p>
        </p:txBody>
      </p:sp>
      <p:sp>
        <p:nvSpPr>
          <p:cNvPr id="96" name="object 56"/>
          <p:cNvSpPr/>
          <p:nvPr/>
        </p:nvSpPr>
        <p:spPr>
          <a:xfrm>
            <a:off x="3810000" y="3609212"/>
            <a:ext cx="161544" cy="161544"/>
          </a:xfrm>
          <a:prstGeom prst="rect">
            <a:avLst/>
          </a:prstGeom>
          <a:blipFill>
            <a:blip r:embed="rId3" cstate="print"/>
            <a:stretch>
              <a:fillRect/>
            </a:stretch>
          </a:blipFill>
        </p:spPr>
        <p:txBody>
          <a:bodyPr wrap="square" lIns="0" tIns="0" rIns="0" bIns="0" rtlCol="0"/>
          <a:lstStyle/>
          <a:p>
            <a:endParaRPr/>
          </a:p>
        </p:txBody>
      </p:sp>
      <p:sp>
        <p:nvSpPr>
          <p:cNvPr id="90" name="object 61">
            <a:extLst>
              <a:ext uri="{FF2B5EF4-FFF2-40B4-BE49-F238E27FC236}">
                <a16:creationId xmlns:a16="http://schemas.microsoft.com/office/drawing/2014/main" id="{61703607-A2BB-4DCF-BC58-6025811ABDCC}"/>
              </a:ext>
            </a:extLst>
          </p:cNvPr>
          <p:cNvSpPr/>
          <p:nvPr/>
        </p:nvSpPr>
        <p:spPr>
          <a:xfrm>
            <a:off x="4800600" y="4267200"/>
            <a:ext cx="304800" cy="0"/>
          </a:xfrm>
          <a:custGeom>
            <a:avLst/>
            <a:gdLst/>
            <a:ahLst/>
            <a:cxnLst/>
            <a:rect l="l" t="t" r="r" b="b"/>
            <a:pathLst>
              <a:path w="304800">
                <a:moveTo>
                  <a:pt x="0" y="0"/>
                </a:moveTo>
                <a:lnTo>
                  <a:pt x="304800" y="0"/>
                </a:lnTo>
              </a:path>
            </a:pathLst>
          </a:custGeom>
          <a:ln w="25908">
            <a:solidFill>
              <a:srgbClr val="671E96"/>
            </a:solidFill>
          </a:ln>
        </p:spPr>
        <p:txBody>
          <a:bodyPr wrap="square" lIns="0" tIns="0" rIns="0" bIns="0" rtlCol="0"/>
          <a:lstStyle/>
          <a:p>
            <a:endParaRPr/>
          </a:p>
        </p:txBody>
      </p:sp>
      <p:sp>
        <p:nvSpPr>
          <p:cNvPr id="92" name="object 62">
            <a:extLst>
              <a:ext uri="{FF2B5EF4-FFF2-40B4-BE49-F238E27FC236}">
                <a16:creationId xmlns:a16="http://schemas.microsoft.com/office/drawing/2014/main" id="{56169B97-A047-4D4C-BE6D-7BD3708CFAB0}"/>
              </a:ext>
            </a:extLst>
          </p:cNvPr>
          <p:cNvSpPr/>
          <p:nvPr/>
        </p:nvSpPr>
        <p:spPr>
          <a:xfrm>
            <a:off x="4953000" y="4114800"/>
            <a:ext cx="0" cy="304800"/>
          </a:xfrm>
          <a:custGeom>
            <a:avLst/>
            <a:gdLst/>
            <a:ahLst/>
            <a:cxnLst/>
            <a:rect l="l" t="t" r="r" b="b"/>
            <a:pathLst>
              <a:path h="304800">
                <a:moveTo>
                  <a:pt x="0" y="0"/>
                </a:moveTo>
                <a:lnTo>
                  <a:pt x="0" y="304799"/>
                </a:lnTo>
              </a:path>
            </a:pathLst>
          </a:custGeom>
          <a:ln w="25908">
            <a:solidFill>
              <a:srgbClr val="671E96"/>
            </a:solidFill>
          </a:ln>
        </p:spPr>
        <p:txBody>
          <a:bodyPr wrap="square" lIns="0" tIns="0" rIns="0" bIns="0" rtlCol="0"/>
          <a:lstStyle/>
          <a:p>
            <a:endParaRPr/>
          </a:p>
        </p:txBody>
      </p:sp>
      <p:sp>
        <p:nvSpPr>
          <p:cNvPr id="3" name="TextBox 2">
            <a:extLst>
              <a:ext uri="{FF2B5EF4-FFF2-40B4-BE49-F238E27FC236}">
                <a16:creationId xmlns:a16="http://schemas.microsoft.com/office/drawing/2014/main" id="{BFE7D7E4-8AAD-496A-A956-A594F477179F}"/>
              </a:ext>
            </a:extLst>
          </p:cNvPr>
          <p:cNvSpPr txBox="1"/>
          <p:nvPr/>
        </p:nvSpPr>
        <p:spPr>
          <a:xfrm>
            <a:off x="4089968" y="5676871"/>
            <a:ext cx="2156039" cy="338554"/>
          </a:xfrm>
          <a:prstGeom prst="rect">
            <a:avLst/>
          </a:prstGeom>
          <a:noFill/>
        </p:spPr>
        <p:txBody>
          <a:bodyPr wrap="none" rtlCol="0">
            <a:spAutoFit/>
          </a:bodyPr>
          <a:lstStyle/>
          <a:p>
            <a:r>
              <a:rPr lang="en-US" sz="1600" b="1" spc="-10" dirty="0">
                <a:solidFill>
                  <a:srgbClr val="FF0000"/>
                </a:solidFill>
                <a:latin typeface="Tahoma"/>
                <a:cs typeface="Tahoma"/>
              </a:rPr>
              <a:t>X    New customer </a:t>
            </a:r>
          </a:p>
        </p:txBody>
      </p:sp>
      <p:sp>
        <p:nvSpPr>
          <p:cNvPr id="4" name="Rectangle 3">
            <a:extLst>
              <a:ext uri="{FF2B5EF4-FFF2-40B4-BE49-F238E27FC236}">
                <a16:creationId xmlns:a16="http://schemas.microsoft.com/office/drawing/2014/main" id="{A97B11AA-909D-46C5-A0F1-7BF2C0B02E4C}"/>
              </a:ext>
            </a:extLst>
          </p:cNvPr>
          <p:cNvSpPr/>
          <p:nvPr/>
        </p:nvSpPr>
        <p:spPr>
          <a:xfrm>
            <a:off x="5293689" y="3938220"/>
            <a:ext cx="342081" cy="369332"/>
          </a:xfrm>
          <a:prstGeom prst="rect">
            <a:avLst/>
          </a:prstGeom>
        </p:spPr>
        <p:txBody>
          <a:bodyPr wrap="none">
            <a:spAutoFit/>
          </a:bodyPr>
          <a:lstStyle/>
          <a:p>
            <a:r>
              <a:rPr lang="en-US" b="1" spc="-10" dirty="0">
                <a:solidFill>
                  <a:srgbClr val="FF0000"/>
                </a:solidFill>
                <a:latin typeface="Tahoma"/>
                <a:cs typeface="Tahoma"/>
              </a:rPr>
              <a:t>X</a:t>
            </a:r>
            <a:endParaRPr lang="en-US" dirty="0"/>
          </a:p>
        </p:txBody>
      </p:sp>
      <p:sp>
        <p:nvSpPr>
          <p:cNvPr id="87" name="Rectangle 86">
            <a:extLst>
              <a:ext uri="{FF2B5EF4-FFF2-40B4-BE49-F238E27FC236}">
                <a16:creationId xmlns:a16="http://schemas.microsoft.com/office/drawing/2014/main" id="{C62430A6-BEB8-4792-94C4-3BF3E978771E}"/>
              </a:ext>
            </a:extLst>
          </p:cNvPr>
          <p:cNvSpPr/>
          <p:nvPr/>
        </p:nvSpPr>
        <p:spPr>
          <a:xfrm>
            <a:off x="7153177" y="4619736"/>
            <a:ext cx="342081" cy="369332"/>
          </a:xfrm>
          <a:prstGeom prst="rect">
            <a:avLst/>
          </a:prstGeom>
        </p:spPr>
        <p:txBody>
          <a:bodyPr wrap="none">
            <a:spAutoFit/>
          </a:bodyPr>
          <a:lstStyle/>
          <a:p>
            <a:r>
              <a:rPr lang="en-US" b="1" spc="-10" dirty="0">
                <a:solidFill>
                  <a:srgbClr val="FF0000"/>
                </a:solidFill>
                <a:latin typeface="Tahoma"/>
                <a:cs typeface="Tahoma"/>
              </a:rPr>
              <a:t>X</a:t>
            </a:r>
            <a:endParaRPr lang="en-US" dirty="0"/>
          </a:p>
        </p:txBody>
      </p:sp>
    </p:spTree>
    <p:extLst>
      <p:ext uri="{BB962C8B-B14F-4D97-AF65-F5344CB8AC3E}">
        <p14:creationId xmlns:p14="http://schemas.microsoft.com/office/powerpoint/2010/main" val="25718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500"/>
                                        <p:tgtEl>
                                          <p:spTgt spid="8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50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500"/>
                                        <p:tgtEl>
                                          <p:spTgt spid="8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48" grpId="0" animBg="1"/>
      <p:bldP spid="49" grpId="0" animBg="1"/>
      <p:bldP spid="53" grpId="0"/>
      <p:bldP spid="66" grpId="0" animBg="1"/>
      <p:bldP spid="67" grpId="0" animBg="1"/>
      <p:bldP spid="68" grpId="0" animBg="1"/>
      <p:bldP spid="69" grpId="0"/>
      <p:bldP spid="70" grpId="0"/>
      <p:bldP spid="71" grpId="0" animBg="1"/>
      <p:bldP spid="72" grpId="0" animBg="1"/>
      <p:bldP spid="73" grpId="0" animBg="1"/>
      <p:bldP spid="74" grpId="0"/>
      <p:bldP spid="75" grpId="0"/>
      <p:bldP spid="76" grpId="0" animBg="1"/>
      <p:bldP spid="77" grpId="0" animBg="1"/>
      <p:bldP spid="78" grpId="0"/>
      <p:bldP spid="79" grpId="0" animBg="1"/>
      <p:bldP spid="80" grpId="0" animBg="1"/>
      <p:bldP spid="81" grpId="0"/>
      <p:bldP spid="82" grpId="0"/>
      <p:bldP spid="91" grpId="0"/>
      <p:bldP spid="3" grpId="0"/>
      <p:bldP spid="4" grpId="0"/>
      <p:bldP spid="8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06" y="0"/>
            <a:ext cx="8229600" cy="990600"/>
          </a:xfrm>
        </p:spPr>
        <p:txBody>
          <a:bodyPr/>
          <a:lstStyle/>
          <a:p>
            <a:r>
              <a:rPr lang="en-US" dirty="0"/>
              <a:t>How Decision Tree algorithm works </a:t>
            </a:r>
          </a:p>
        </p:txBody>
      </p:sp>
      <p:grpSp>
        <p:nvGrpSpPr>
          <p:cNvPr id="3" name="Group 2"/>
          <p:cNvGrpSpPr/>
          <p:nvPr/>
        </p:nvGrpSpPr>
        <p:grpSpPr>
          <a:xfrm>
            <a:off x="186480" y="1017760"/>
            <a:ext cx="8021448" cy="5486400"/>
            <a:chOff x="381000" y="1295400"/>
            <a:chExt cx="8021448" cy="5486400"/>
          </a:xfrm>
        </p:grpSpPr>
        <p:sp>
          <p:nvSpPr>
            <p:cNvPr id="4" name="Rectangle 3"/>
            <p:cNvSpPr/>
            <p:nvPr/>
          </p:nvSpPr>
          <p:spPr>
            <a:xfrm>
              <a:off x="1244307" y="1295400"/>
              <a:ext cx="468107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Start with single node with all training data</a:t>
              </a:r>
            </a:p>
          </p:txBody>
        </p:sp>
        <p:sp>
          <p:nvSpPr>
            <p:cNvPr id="5" name="Rectangle 4"/>
            <p:cNvSpPr/>
            <p:nvPr/>
          </p:nvSpPr>
          <p:spPr>
            <a:xfrm>
              <a:off x="1231607" y="2266950"/>
              <a:ext cx="468107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Are samples all of same classification?</a:t>
              </a:r>
            </a:p>
          </p:txBody>
        </p:sp>
        <p:sp>
          <p:nvSpPr>
            <p:cNvPr id="6" name="Rectangle 5"/>
            <p:cNvSpPr/>
            <p:nvPr/>
          </p:nvSpPr>
          <p:spPr>
            <a:xfrm>
              <a:off x="1269707" y="3238500"/>
              <a:ext cx="468107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Are there predictor(s) that will split the data?</a:t>
              </a:r>
            </a:p>
          </p:txBody>
        </p:sp>
        <p:sp>
          <p:nvSpPr>
            <p:cNvPr id="7" name="Rectangle 6"/>
            <p:cNvSpPr/>
            <p:nvPr/>
          </p:nvSpPr>
          <p:spPr>
            <a:xfrm>
              <a:off x="1231607" y="4210050"/>
              <a:ext cx="468107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t>Partition node </a:t>
              </a:r>
              <a:r>
                <a:rPr lang="en-US" dirty="0"/>
                <a:t>into child nodes according to predictor(s)</a:t>
              </a:r>
            </a:p>
          </p:txBody>
        </p:sp>
        <p:sp>
          <p:nvSpPr>
            <p:cNvPr id="8" name="Rectangle 7"/>
            <p:cNvSpPr/>
            <p:nvPr/>
          </p:nvSpPr>
          <p:spPr>
            <a:xfrm>
              <a:off x="1244307" y="5181600"/>
              <a:ext cx="468107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Are there more nodes (i.e., new child nodes)?</a:t>
              </a:r>
            </a:p>
          </p:txBody>
        </p:sp>
        <p:sp>
          <p:nvSpPr>
            <p:cNvPr id="11" name="Rectangle 10"/>
            <p:cNvSpPr/>
            <p:nvPr/>
          </p:nvSpPr>
          <p:spPr>
            <a:xfrm>
              <a:off x="6636580" y="5181600"/>
              <a:ext cx="1765868"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DONE! </a:t>
              </a:r>
            </a:p>
          </p:txBody>
        </p:sp>
        <p:cxnSp>
          <p:nvCxnSpPr>
            <p:cNvPr id="15" name="Straight Arrow Connector 14"/>
            <p:cNvCxnSpPr/>
            <p:nvPr/>
          </p:nvCxnSpPr>
          <p:spPr>
            <a:xfrm>
              <a:off x="3555707" y="287655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55707" y="384810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55707" y="481965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000" y="2049790"/>
              <a:ext cx="850606" cy="523220"/>
            </a:xfrm>
            <a:prstGeom prst="rect">
              <a:avLst/>
            </a:prstGeom>
            <a:noFill/>
          </p:spPr>
          <p:txBody>
            <a:bodyPr wrap="square" rtlCol="0">
              <a:spAutoFit/>
            </a:bodyPr>
            <a:lstStyle/>
            <a:p>
              <a:r>
                <a:rPr lang="en-US" sz="2800" b="1" dirty="0"/>
                <a:t>Yes</a:t>
              </a:r>
            </a:p>
          </p:txBody>
        </p:sp>
        <p:cxnSp>
          <p:nvCxnSpPr>
            <p:cNvPr id="26" name="Elbow Connector 25"/>
            <p:cNvCxnSpPr>
              <a:stCxn id="5" idx="1"/>
              <a:endCxn id="8" idx="1"/>
            </p:cNvCxnSpPr>
            <p:nvPr/>
          </p:nvCxnSpPr>
          <p:spPr>
            <a:xfrm rot="10800000" flipH="1" flipV="1">
              <a:off x="1231607" y="2571750"/>
              <a:ext cx="12700" cy="2914650"/>
            </a:xfrm>
            <a:prstGeom prst="bentConnector3">
              <a:avLst>
                <a:gd name="adj1" fmla="val -670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562057" y="190500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8" idx="3"/>
              <a:endCxn id="11" idx="1"/>
            </p:cNvCxnSpPr>
            <p:nvPr/>
          </p:nvCxnSpPr>
          <p:spPr>
            <a:xfrm>
              <a:off x="5925380" y="5486400"/>
              <a:ext cx="711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907453" y="4963180"/>
              <a:ext cx="850606" cy="523220"/>
            </a:xfrm>
            <a:prstGeom prst="rect">
              <a:avLst/>
            </a:prstGeom>
            <a:noFill/>
          </p:spPr>
          <p:txBody>
            <a:bodyPr wrap="square" rtlCol="0">
              <a:spAutoFit/>
            </a:bodyPr>
            <a:lstStyle/>
            <a:p>
              <a:r>
                <a:rPr lang="en-US" sz="2800" b="1" dirty="0"/>
                <a:t>No</a:t>
              </a:r>
            </a:p>
          </p:txBody>
        </p:sp>
        <p:sp>
          <p:nvSpPr>
            <p:cNvPr id="61" name="TextBox 60"/>
            <p:cNvSpPr txBox="1"/>
            <p:nvPr/>
          </p:nvSpPr>
          <p:spPr>
            <a:xfrm>
              <a:off x="3771901" y="2800350"/>
              <a:ext cx="850606" cy="523220"/>
            </a:xfrm>
            <a:prstGeom prst="rect">
              <a:avLst/>
            </a:prstGeom>
            <a:noFill/>
          </p:spPr>
          <p:txBody>
            <a:bodyPr wrap="square" rtlCol="0">
              <a:spAutoFit/>
            </a:bodyPr>
            <a:lstStyle/>
            <a:p>
              <a:r>
                <a:rPr lang="en-US" sz="2800" b="1" dirty="0"/>
                <a:t>No</a:t>
              </a:r>
            </a:p>
          </p:txBody>
        </p:sp>
        <p:sp>
          <p:nvSpPr>
            <p:cNvPr id="62" name="TextBox 61"/>
            <p:cNvSpPr txBox="1"/>
            <p:nvPr/>
          </p:nvSpPr>
          <p:spPr>
            <a:xfrm>
              <a:off x="3771901" y="3767465"/>
              <a:ext cx="850606" cy="523220"/>
            </a:xfrm>
            <a:prstGeom prst="rect">
              <a:avLst/>
            </a:prstGeom>
            <a:noFill/>
          </p:spPr>
          <p:txBody>
            <a:bodyPr wrap="square" rtlCol="0">
              <a:spAutoFit/>
            </a:bodyPr>
            <a:lstStyle/>
            <a:p>
              <a:r>
                <a:rPr lang="en-US" sz="2800" b="1" dirty="0"/>
                <a:t>Yes</a:t>
              </a:r>
            </a:p>
          </p:txBody>
        </p:sp>
        <p:cxnSp>
          <p:nvCxnSpPr>
            <p:cNvPr id="63" name="Elbow Connector 62"/>
            <p:cNvCxnSpPr>
              <a:stCxn id="6" idx="3"/>
              <a:endCxn id="11" idx="0"/>
            </p:cNvCxnSpPr>
            <p:nvPr/>
          </p:nvCxnSpPr>
          <p:spPr>
            <a:xfrm>
              <a:off x="5950780" y="3543300"/>
              <a:ext cx="1568734" cy="16383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38374" y="3011815"/>
              <a:ext cx="850606" cy="523220"/>
            </a:xfrm>
            <a:prstGeom prst="rect">
              <a:avLst/>
            </a:prstGeom>
            <a:noFill/>
          </p:spPr>
          <p:txBody>
            <a:bodyPr wrap="square" rtlCol="0">
              <a:spAutoFit/>
            </a:bodyPr>
            <a:lstStyle/>
            <a:p>
              <a:r>
                <a:rPr lang="en-US" sz="2800" b="1" dirty="0"/>
                <a:t>No</a:t>
              </a:r>
            </a:p>
          </p:txBody>
        </p:sp>
        <p:sp>
          <p:nvSpPr>
            <p:cNvPr id="76" name="Rectangle 75"/>
            <p:cNvSpPr/>
            <p:nvPr/>
          </p:nvSpPr>
          <p:spPr>
            <a:xfrm>
              <a:off x="1262527" y="6172200"/>
              <a:ext cx="4681073"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Go to next node.</a:t>
              </a:r>
            </a:p>
          </p:txBody>
        </p:sp>
        <p:cxnSp>
          <p:nvCxnSpPr>
            <p:cNvPr id="77" name="Straight Arrow Connector 76"/>
            <p:cNvCxnSpPr/>
            <p:nvPr/>
          </p:nvCxnSpPr>
          <p:spPr>
            <a:xfrm>
              <a:off x="3573927" y="581025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810000" y="5729615"/>
              <a:ext cx="850606" cy="523220"/>
            </a:xfrm>
            <a:prstGeom prst="rect">
              <a:avLst/>
            </a:prstGeom>
            <a:noFill/>
          </p:spPr>
          <p:txBody>
            <a:bodyPr wrap="square" rtlCol="0">
              <a:spAutoFit/>
            </a:bodyPr>
            <a:lstStyle/>
            <a:p>
              <a:r>
                <a:rPr lang="en-US" sz="2800" b="1" dirty="0"/>
                <a:t>Yes</a:t>
              </a:r>
            </a:p>
          </p:txBody>
        </p:sp>
        <p:cxnSp>
          <p:nvCxnSpPr>
            <p:cNvPr id="79" name="Elbow Connector 78"/>
            <p:cNvCxnSpPr>
              <a:stCxn id="76" idx="3"/>
              <a:endCxn id="5" idx="3"/>
            </p:cNvCxnSpPr>
            <p:nvPr/>
          </p:nvCxnSpPr>
          <p:spPr>
            <a:xfrm flipH="1" flipV="1">
              <a:off x="5912680" y="2571750"/>
              <a:ext cx="30920" cy="3905250"/>
            </a:xfrm>
            <a:prstGeom prst="bentConnector3">
              <a:avLst>
                <a:gd name="adj1" fmla="val -911376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5221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0" y="0"/>
            <a:ext cx="8229600" cy="1143000"/>
          </a:xfrm>
        </p:spPr>
        <p:txBody>
          <a:bodyPr/>
          <a:lstStyle/>
          <a:p>
            <a:r>
              <a:rPr lang="en-US" dirty="0"/>
              <a:t>Example: Credit Card Default</a:t>
            </a:r>
          </a:p>
        </p:txBody>
      </p:sp>
      <p:graphicFrame>
        <p:nvGraphicFramePr>
          <p:cNvPr id="7" name="Table 6"/>
          <p:cNvGraphicFramePr>
            <a:graphicFrameLocks noGrp="1"/>
          </p:cNvGraphicFramePr>
          <p:nvPr/>
        </p:nvGraphicFramePr>
        <p:xfrm>
          <a:off x="523330" y="2286001"/>
          <a:ext cx="3200401" cy="3749040"/>
        </p:xfrm>
        <a:graphic>
          <a:graphicData uri="http://schemas.openxmlformats.org/drawingml/2006/table">
            <a:tbl>
              <a:tblPr firstRow="1" bandRow="1">
                <a:tableStyleId>{5C22544A-7EE6-4342-B048-85BDC9FD1C3A}</a:tableStyleId>
              </a:tblPr>
              <a:tblGrid>
                <a:gridCol w="458254">
                  <a:extLst>
                    <a:ext uri="{9D8B030D-6E8A-4147-A177-3AD203B41FA5}">
                      <a16:colId xmlns:a16="http://schemas.microsoft.com/office/drawing/2014/main" val="20000"/>
                    </a:ext>
                  </a:extLst>
                </a:gridCol>
                <a:gridCol w="724955">
                  <a:extLst>
                    <a:ext uri="{9D8B030D-6E8A-4147-A177-3AD203B41FA5}">
                      <a16:colId xmlns:a16="http://schemas.microsoft.com/office/drawing/2014/main" val="20001"/>
                    </a:ext>
                  </a:extLst>
                </a:gridCol>
                <a:gridCol w="545477">
                  <a:extLst>
                    <a:ext uri="{9D8B030D-6E8A-4147-A177-3AD203B41FA5}">
                      <a16:colId xmlns:a16="http://schemas.microsoft.com/office/drawing/2014/main" val="20002"/>
                    </a:ext>
                  </a:extLst>
                </a:gridCol>
                <a:gridCol w="652828">
                  <a:extLst>
                    <a:ext uri="{9D8B030D-6E8A-4147-A177-3AD203B41FA5}">
                      <a16:colId xmlns:a16="http://schemas.microsoft.com/office/drawing/2014/main" val="20003"/>
                    </a:ext>
                  </a:extLst>
                </a:gridCol>
                <a:gridCol w="818887">
                  <a:extLst>
                    <a:ext uri="{9D8B030D-6E8A-4147-A177-3AD203B41FA5}">
                      <a16:colId xmlns:a16="http://schemas.microsoft.com/office/drawing/2014/main" val="20004"/>
                    </a:ext>
                  </a:extLst>
                </a:gridCol>
              </a:tblGrid>
              <a:tr h="370840">
                <a:tc>
                  <a:txBody>
                    <a:bodyPr/>
                    <a:lstStyle/>
                    <a:p>
                      <a:r>
                        <a:rPr lang="en-US" sz="1050" dirty="0"/>
                        <a:t>TID</a:t>
                      </a:r>
                    </a:p>
                  </a:txBody>
                  <a:tcPr/>
                </a:tc>
                <a:tc>
                  <a:txBody>
                    <a:bodyPr/>
                    <a:lstStyle/>
                    <a:p>
                      <a:r>
                        <a:rPr lang="en-US" sz="1050" dirty="0"/>
                        <a:t>Income</a:t>
                      </a:r>
                    </a:p>
                  </a:txBody>
                  <a:tcPr/>
                </a:tc>
                <a:tc>
                  <a:txBody>
                    <a:bodyPr/>
                    <a:lstStyle/>
                    <a:p>
                      <a:r>
                        <a:rPr lang="en-US" sz="1050" dirty="0"/>
                        <a:t>Debt</a:t>
                      </a:r>
                    </a:p>
                  </a:txBody>
                  <a:tcPr/>
                </a:tc>
                <a:tc>
                  <a:txBody>
                    <a:bodyPr/>
                    <a:lstStyle/>
                    <a:p>
                      <a:r>
                        <a:rPr lang="en-US" sz="1050" dirty="0"/>
                        <a:t>Owns/</a:t>
                      </a:r>
                      <a:br>
                        <a:rPr lang="en-US" sz="1050" dirty="0"/>
                      </a:br>
                      <a:r>
                        <a:rPr lang="en-US" sz="1050" dirty="0"/>
                        <a:t>Rents</a:t>
                      </a:r>
                    </a:p>
                  </a:txBody>
                  <a:tcPr/>
                </a:tc>
                <a:tc>
                  <a:txBody>
                    <a:bodyPr/>
                    <a:lstStyle/>
                    <a:p>
                      <a:r>
                        <a:rPr lang="en-US" sz="1050" dirty="0"/>
                        <a:t>Outcome</a:t>
                      </a:r>
                    </a:p>
                  </a:txBody>
                  <a:tcPr>
                    <a:solidFill>
                      <a:schemeClr val="accent2"/>
                    </a:solidFill>
                  </a:tcPr>
                </a:tc>
                <a:extLst>
                  <a:ext uri="{0D108BD9-81ED-4DB2-BD59-A6C34878D82A}">
                    <a16:rowId xmlns:a16="http://schemas.microsoft.com/office/drawing/2014/main" val="10000"/>
                  </a:ext>
                </a:extLst>
              </a:tr>
              <a:tr h="370840">
                <a:tc>
                  <a:txBody>
                    <a:bodyPr/>
                    <a:lstStyle/>
                    <a:p>
                      <a:r>
                        <a:rPr lang="en-US" sz="1050" dirty="0"/>
                        <a:t>1</a:t>
                      </a:r>
                    </a:p>
                  </a:txBody>
                  <a:tcPr/>
                </a:tc>
                <a:tc>
                  <a:txBody>
                    <a:bodyPr/>
                    <a:lstStyle/>
                    <a:p>
                      <a:r>
                        <a:rPr lang="en-US" sz="1050" dirty="0"/>
                        <a:t>25k</a:t>
                      </a:r>
                    </a:p>
                  </a:txBody>
                  <a:tcPr/>
                </a:tc>
                <a:tc>
                  <a:txBody>
                    <a:bodyPr/>
                    <a:lstStyle/>
                    <a:p>
                      <a:r>
                        <a:rPr lang="en-US" sz="1050" dirty="0"/>
                        <a:t>35%</a:t>
                      </a:r>
                    </a:p>
                  </a:txBody>
                  <a:tcPr/>
                </a:tc>
                <a:tc>
                  <a:txBody>
                    <a:bodyPr/>
                    <a:lstStyle/>
                    <a:p>
                      <a:r>
                        <a:rPr lang="en-US" sz="1050" dirty="0"/>
                        <a:t>Owns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1"/>
                  </a:ext>
                </a:extLst>
              </a:tr>
              <a:tr h="370840">
                <a:tc>
                  <a:txBody>
                    <a:bodyPr/>
                    <a:lstStyle/>
                    <a:p>
                      <a:r>
                        <a:rPr lang="en-US" sz="1050" dirty="0"/>
                        <a:t>2</a:t>
                      </a:r>
                    </a:p>
                  </a:txBody>
                  <a:tcPr/>
                </a:tc>
                <a:tc>
                  <a:txBody>
                    <a:bodyPr/>
                    <a:lstStyle/>
                    <a:p>
                      <a:r>
                        <a:rPr lang="en-US" sz="1050" dirty="0"/>
                        <a:t>35k</a:t>
                      </a:r>
                    </a:p>
                  </a:txBody>
                  <a:tcPr/>
                </a:tc>
                <a:tc>
                  <a:txBody>
                    <a:bodyPr/>
                    <a:lstStyle/>
                    <a:p>
                      <a:r>
                        <a:rPr lang="en-US" sz="1050" dirty="0"/>
                        <a:t>40%</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2"/>
                  </a:ext>
                </a:extLst>
              </a:tr>
              <a:tr h="370840">
                <a:tc>
                  <a:txBody>
                    <a:bodyPr/>
                    <a:lstStyle/>
                    <a:p>
                      <a:r>
                        <a:rPr lang="en-US" sz="1050" dirty="0"/>
                        <a:t>3</a:t>
                      </a:r>
                    </a:p>
                  </a:txBody>
                  <a:tcPr/>
                </a:tc>
                <a:tc>
                  <a:txBody>
                    <a:bodyPr/>
                    <a:lstStyle/>
                    <a:p>
                      <a:r>
                        <a:rPr lang="en-US" sz="1050" dirty="0"/>
                        <a:t>33k</a:t>
                      </a:r>
                    </a:p>
                  </a:txBody>
                  <a:tcPr/>
                </a:tc>
                <a:tc>
                  <a:txBody>
                    <a:bodyPr/>
                    <a:lstStyle/>
                    <a:p>
                      <a:r>
                        <a:rPr lang="en-US" sz="1050" dirty="0"/>
                        <a:t>15%</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3"/>
                  </a:ext>
                </a:extLst>
              </a:tr>
              <a:tr h="370840">
                <a:tc>
                  <a:txBody>
                    <a:bodyPr/>
                    <a:lstStyle/>
                    <a:p>
                      <a:r>
                        <a:rPr lang="en-US" sz="1050" dirty="0"/>
                        <a:t>4</a:t>
                      </a:r>
                    </a:p>
                  </a:txBody>
                  <a:tcPr/>
                </a:tc>
                <a:tc>
                  <a:txBody>
                    <a:bodyPr/>
                    <a:lstStyle/>
                    <a:p>
                      <a:r>
                        <a:rPr lang="en-US" sz="1050" dirty="0"/>
                        <a:t>28k</a:t>
                      </a:r>
                    </a:p>
                  </a:txBody>
                  <a:tcPr/>
                </a:tc>
                <a:tc>
                  <a:txBody>
                    <a:bodyPr/>
                    <a:lstStyle/>
                    <a:p>
                      <a:r>
                        <a:rPr lang="en-US" sz="1050" dirty="0"/>
                        <a:t>19%</a:t>
                      </a:r>
                    </a:p>
                  </a:txBody>
                  <a:tcPr/>
                </a:tc>
                <a:tc>
                  <a:txBody>
                    <a:bodyPr/>
                    <a:lstStyle/>
                    <a:p>
                      <a:r>
                        <a:rPr lang="en-US" sz="1050" dirty="0"/>
                        <a:t>Rents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4"/>
                  </a:ext>
                </a:extLst>
              </a:tr>
              <a:tr h="370840">
                <a:tc>
                  <a:txBody>
                    <a:bodyPr/>
                    <a:lstStyle/>
                    <a:p>
                      <a:r>
                        <a:rPr lang="en-US" sz="1050" dirty="0"/>
                        <a:t>5</a:t>
                      </a:r>
                    </a:p>
                  </a:txBody>
                  <a:tcPr/>
                </a:tc>
                <a:tc>
                  <a:txBody>
                    <a:bodyPr/>
                    <a:lstStyle/>
                    <a:p>
                      <a:r>
                        <a:rPr lang="en-US" sz="1050" dirty="0"/>
                        <a:t>55k</a:t>
                      </a:r>
                    </a:p>
                  </a:txBody>
                  <a:tcPr/>
                </a:tc>
                <a:tc>
                  <a:txBody>
                    <a:bodyPr/>
                    <a:lstStyle/>
                    <a:p>
                      <a:r>
                        <a:rPr lang="en-US" sz="1050" dirty="0"/>
                        <a:t>30%</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5"/>
                  </a:ext>
                </a:extLst>
              </a:tr>
              <a:tr h="370840">
                <a:tc>
                  <a:txBody>
                    <a:bodyPr/>
                    <a:lstStyle/>
                    <a:p>
                      <a:r>
                        <a:rPr lang="en-US" sz="1050" dirty="0"/>
                        <a:t>6</a:t>
                      </a:r>
                    </a:p>
                  </a:txBody>
                  <a:tcPr/>
                </a:tc>
                <a:tc>
                  <a:txBody>
                    <a:bodyPr/>
                    <a:lstStyle/>
                    <a:p>
                      <a:r>
                        <a:rPr lang="en-US" sz="1050" dirty="0"/>
                        <a:t>48k</a:t>
                      </a:r>
                    </a:p>
                  </a:txBody>
                  <a:tcPr/>
                </a:tc>
                <a:tc>
                  <a:txBody>
                    <a:bodyPr/>
                    <a:lstStyle/>
                    <a:p>
                      <a:r>
                        <a:rPr lang="en-US" sz="1050" dirty="0"/>
                        <a:t>35%</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6"/>
                  </a:ext>
                </a:extLst>
              </a:tr>
              <a:tr h="370840">
                <a:tc>
                  <a:txBody>
                    <a:bodyPr/>
                    <a:lstStyle/>
                    <a:p>
                      <a:r>
                        <a:rPr lang="en-US" sz="1050" dirty="0"/>
                        <a:t>7</a:t>
                      </a:r>
                    </a:p>
                  </a:txBody>
                  <a:tcPr/>
                </a:tc>
                <a:tc>
                  <a:txBody>
                    <a:bodyPr/>
                    <a:lstStyle/>
                    <a:p>
                      <a:r>
                        <a:rPr lang="en-US" sz="1050" dirty="0"/>
                        <a:t>65k</a:t>
                      </a:r>
                    </a:p>
                  </a:txBody>
                  <a:tcPr/>
                </a:tc>
                <a:tc>
                  <a:txBody>
                    <a:bodyPr/>
                    <a:lstStyle/>
                    <a:p>
                      <a:r>
                        <a:rPr lang="en-US" sz="1050" dirty="0"/>
                        <a:t>17%</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7"/>
                  </a:ext>
                </a:extLst>
              </a:tr>
              <a:tr h="370840">
                <a:tc>
                  <a:txBody>
                    <a:bodyPr/>
                    <a:lstStyle/>
                    <a:p>
                      <a:r>
                        <a:rPr lang="en-US" sz="1050" dirty="0"/>
                        <a:t>8</a:t>
                      </a:r>
                    </a:p>
                  </a:txBody>
                  <a:tcPr/>
                </a:tc>
                <a:tc>
                  <a:txBody>
                    <a:bodyPr/>
                    <a:lstStyle/>
                    <a:p>
                      <a:r>
                        <a:rPr lang="en-US" sz="1050" dirty="0"/>
                        <a:t>85k</a:t>
                      </a:r>
                    </a:p>
                  </a:txBody>
                  <a:tcPr/>
                </a:tc>
                <a:tc>
                  <a:txBody>
                    <a:bodyPr/>
                    <a:lstStyle/>
                    <a:p>
                      <a:r>
                        <a:rPr lang="en-US" sz="1050" dirty="0"/>
                        <a:t>10%</a:t>
                      </a:r>
                    </a:p>
                  </a:txBody>
                  <a:tcPr/>
                </a:tc>
                <a:tc>
                  <a:txBody>
                    <a:bodyPr/>
                    <a:lstStyle/>
                    <a:p>
                      <a:r>
                        <a:rPr lang="en-US" sz="1050" dirty="0"/>
                        <a:t>Rents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8"/>
                  </a:ext>
                </a:extLst>
              </a:tr>
              <a:tr h="370840">
                <a:tc>
                  <a:txBody>
                    <a:bodyPr/>
                    <a:lstStyle/>
                    <a:p>
                      <a:r>
                        <a:rPr lang="en-US" sz="1100" dirty="0"/>
                        <a:t>…</a:t>
                      </a:r>
                      <a:endParaRPr lang="en-US" sz="1100" b="1"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solidFill>
                      <a:schemeClr val="accent2">
                        <a:lumMod val="60000"/>
                        <a:lumOff val="40000"/>
                      </a:schemeClr>
                    </a:solidFill>
                  </a:tcPr>
                </a:tc>
                <a:extLst>
                  <a:ext uri="{0D108BD9-81ED-4DB2-BD59-A6C34878D82A}">
                    <a16:rowId xmlns:a16="http://schemas.microsoft.com/office/drawing/2014/main" val="10009"/>
                  </a:ext>
                </a:extLst>
              </a:tr>
            </a:tbl>
          </a:graphicData>
        </a:graphic>
      </p:graphicFrame>
      <p:sp>
        <p:nvSpPr>
          <p:cNvPr id="8" name="TextBox 7"/>
          <p:cNvSpPr txBox="1"/>
          <p:nvPr/>
        </p:nvSpPr>
        <p:spPr>
          <a:xfrm rot="19940330">
            <a:off x="1056731" y="1582597"/>
            <a:ext cx="1676400" cy="369332"/>
          </a:xfrm>
          <a:prstGeom prst="rect">
            <a:avLst/>
          </a:prstGeom>
          <a:noFill/>
        </p:spPr>
        <p:txBody>
          <a:bodyPr wrap="square" rtlCol="0">
            <a:spAutoFit/>
          </a:bodyPr>
          <a:lstStyle/>
          <a:p>
            <a:pPr algn="ctr"/>
            <a:r>
              <a:rPr lang="en-US" b="1" dirty="0"/>
              <a:t>Predictors</a:t>
            </a:r>
          </a:p>
        </p:txBody>
      </p:sp>
      <p:sp>
        <p:nvSpPr>
          <p:cNvPr id="9" name="TextBox 8"/>
          <p:cNvSpPr txBox="1"/>
          <p:nvPr/>
        </p:nvSpPr>
        <p:spPr>
          <a:xfrm rot="19940330">
            <a:off x="2961729" y="1538839"/>
            <a:ext cx="1676400" cy="369332"/>
          </a:xfrm>
          <a:prstGeom prst="rect">
            <a:avLst/>
          </a:prstGeom>
          <a:noFill/>
        </p:spPr>
        <p:txBody>
          <a:bodyPr wrap="square" rtlCol="0">
            <a:spAutoFit/>
          </a:bodyPr>
          <a:lstStyle/>
          <a:p>
            <a:pPr algn="ctr"/>
            <a:r>
              <a:rPr lang="en-US" b="1" dirty="0"/>
              <a:t>Classification</a:t>
            </a:r>
          </a:p>
        </p:txBody>
      </p:sp>
      <p:sp>
        <p:nvSpPr>
          <p:cNvPr id="21" name="TextBox 20"/>
          <p:cNvSpPr txBox="1"/>
          <p:nvPr/>
        </p:nvSpPr>
        <p:spPr>
          <a:xfrm>
            <a:off x="599530" y="6129160"/>
            <a:ext cx="2819400" cy="461665"/>
          </a:xfrm>
          <a:prstGeom prst="rect">
            <a:avLst/>
          </a:prstGeom>
          <a:noFill/>
        </p:spPr>
        <p:txBody>
          <a:bodyPr wrap="square" rtlCol="0">
            <a:spAutoFit/>
          </a:bodyPr>
          <a:lstStyle/>
          <a:p>
            <a:pPr algn="ctr"/>
            <a:r>
              <a:rPr lang="en-US" sz="2400" b="1" dirty="0">
                <a:solidFill>
                  <a:srgbClr val="002060"/>
                </a:solidFill>
              </a:rPr>
              <a:t>Training Set</a:t>
            </a:r>
          </a:p>
        </p:txBody>
      </p:sp>
      <p:graphicFrame>
        <p:nvGraphicFramePr>
          <p:cNvPr id="12" name="Content Placeholder 11"/>
          <p:cNvGraphicFramePr>
            <a:graphicFrameLocks noGrp="1"/>
          </p:cNvGraphicFramePr>
          <p:nvPr>
            <p:ph idx="1"/>
          </p:nvPr>
        </p:nvGraphicFramePr>
        <p:xfrm>
          <a:off x="4485730" y="2209800"/>
          <a:ext cx="4191000" cy="400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Brace 2"/>
          <p:cNvSpPr/>
          <p:nvPr/>
        </p:nvSpPr>
        <p:spPr>
          <a:xfrm rot="5400000">
            <a:off x="1704431" y="1519851"/>
            <a:ext cx="3810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7420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3"/>
            <a:ext cx="8229600" cy="1143000"/>
          </a:xfrm>
        </p:spPr>
        <p:txBody>
          <a:bodyPr/>
          <a:lstStyle/>
          <a:p>
            <a:r>
              <a:rPr lang="en-US" dirty="0"/>
              <a:t>Example: Credit Card Default</a:t>
            </a:r>
          </a:p>
        </p:txBody>
      </p:sp>
      <p:sp>
        <p:nvSpPr>
          <p:cNvPr id="6" name="Freeform 5"/>
          <p:cNvSpPr/>
          <p:nvPr/>
        </p:nvSpPr>
        <p:spPr>
          <a:xfrm>
            <a:off x="3810913" y="4515157"/>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Credit</a:t>
            </a:r>
            <a:br>
              <a:rPr lang="en-US" sz="1200" kern="1200" dirty="0"/>
            </a:br>
            <a:r>
              <a:rPr lang="en-US" sz="1200" kern="1200" dirty="0"/>
              <a:t>Approval</a:t>
            </a:r>
          </a:p>
        </p:txBody>
      </p:sp>
      <p:sp>
        <p:nvSpPr>
          <p:cNvPr id="7" name="Freeform 6"/>
          <p:cNvSpPr/>
          <p:nvPr/>
        </p:nvSpPr>
        <p:spPr>
          <a:xfrm rot="17500715">
            <a:off x="4312569" y="4313776"/>
            <a:ext cx="824823" cy="17138"/>
          </a:xfrm>
          <a:custGeom>
            <a:avLst/>
            <a:gdLst>
              <a:gd name="connsiteX0" fmla="*/ 0 w 824823"/>
              <a:gd name="connsiteY0" fmla="*/ 8569 h 17138"/>
              <a:gd name="connsiteX1" fmla="*/ 824823 w 824823"/>
              <a:gd name="connsiteY1" fmla="*/ 8569 h 17138"/>
            </a:gdLst>
            <a:ahLst/>
            <a:cxnLst>
              <a:cxn ang="0">
                <a:pos x="connsiteX0" y="connsiteY0"/>
              </a:cxn>
              <a:cxn ang="0">
                <a:pos x="connsiteX1" y="connsiteY1"/>
              </a:cxn>
            </a:cxnLst>
            <a:rect l="l" t="t" r="r" b="b"/>
            <a:pathLst>
              <a:path w="824823" h="17138">
                <a:moveTo>
                  <a:pt x="0" y="8569"/>
                </a:moveTo>
                <a:lnTo>
                  <a:pt x="824823" y="856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04490" tIns="-12051" rIns="404491" bIns="-12053" numCol="1" spcCol="1270" anchor="ctr" anchorCtr="0">
            <a:noAutofit/>
          </a:bodyPr>
          <a:lstStyle/>
          <a:p>
            <a:pPr lvl="0" algn="ctr" defTabSz="222250">
              <a:lnSpc>
                <a:spcPct val="90000"/>
              </a:lnSpc>
              <a:spcBef>
                <a:spcPct val="0"/>
              </a:spcBef>
              <a:spcAft>
                <a:spcPct val="35000"/>
              </a:spcAft>
            </a:pPr>
            <a:endParaRPr lang="en-US" sz="500" kern="1200"/>
          </a:p>
        </p:txBody>
      </p:sp>
      <p:sp>
        <p:nvSpPr>
          <p:cNvPr id="8" name="Freeform 7"/>
          <p:cNvSpPr/>
          <p:nvPr/>
        </p:nvSpPr>
        <p:spPr>
          <a:xfrm>
            <a:off x="4877325" y="3748673"/>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Income</a:t>
            </a:r>
            <a:br>
              <a:rPr lang="en-US" sz="1200" kern="1200" dirty="0"/>
            </a:br>
            <a:r>
              <a:rPr lang="en-US" sz="1200" kern="1200" dirty="0"/>
              <a:t>&lt;40k</a:t>
            </a:r>
          </a:p>
        </p:txBody>
      </p:sp>
      <p:sp>
        <p:nvSpPr>
          <p:cNvPr id="9" name="Freeform 8"/>
          <p:cNvSpPr/>
          <p:nvPr/>
        </p:nvSpPr>
        <p:spPr>
          <a:xfrm rot="18770822">
            <a:off x="5567371" y="3766287"/>
            <a:ext cx="448043" cy="17138"/>
          </a:xfrm>
          <a:custGeom>
            <a:avLst/>
            <a:gdLst>
              <a:gd name="connsiteX0" fmla="*/ 0 w 448043"/>
              <a:gd name="connsiteY0" fmla="*/ 8569 h 17138"/>
              <a:gd name="connsiteX1" fmla="*/ 448043 w 448043"/>
              <a:gd name="connsiteY1" fmla="*/ 8569 h 17138"/>
            </a:gdLst>
            <a:ahLst/>
            <a:cxnLst>
              <a:cxn ang="0">
                <a:pos x="connsiteX0" y="connsiteY0"/>
              </a:cxn>
              <a:cxn ang="0">
                <a:pos x="connsiteX1" y="connsiteY1"/>
              </a:cxn>
            </a:cxnLst>
            <a:rect l="l" t="t" r="r" b="b"/>
            <a:pathLst>
              <a:path w="448043" h="17138">
                <a:moveTo>
                  <a:pt x="0" y="8569"/>
                </a:moveTo>
                <a:lnTo>
                  <a:pt x="448043" y="856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225519" tIns="-2631" rIns="225521" bIns="-2634" numCol="1" spcCol="1270" anchor="ctr" anchorCtr="0">
            <a:noAutofit/>
          </a:bodyPr>
          <a:lstStyle/>
          <a:p>
            <a:pPr lvl="0" algn="ctr" defTabSz="222250">
              <a:lnSpc>
                <a:spcPct val="90000"/>
              </a:lnSpc>
              <a:spcBef>
                <a:spcPct val="0"/>
              </a:spcBef>
              <a:spcAft>
                <a:spcPct val="35000"/>
              </a:spcAft>
            </a:pPr>
            <a:endParaRPr lang="en-US" sz="500" kern="1200"/>
          </a:p>
        </p:txBody>
      </p:sp>
      <p:sp>
        <p:nvSpPr>
          <p:cNvPr id="12" name="Freeform 11"/>
          <p:cNvSpPr/>
          <p:nvPr/>
        </p:nvSpPr>
        <p:spPr>
          <a:xfrm>
            <a:off x="5943738" y="3420179"/>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Debt &gt; 20%</a:t>
            </a:r>
          </a:p>
        </p:txBody>
      </p:sp>
      <p:sp>
        <p:nvSpPr>
          <p:cNvPr id="14" name="Freeform 13"/>
          <p:cNvSpPr/>
          <p:nvPr/>
        </p:nvSpPr>
        <p:spPr>
          <a:xfrm rot="21576081">
            <a:off x="6705445" y="3597269"/>
            <a:ext cx="1371775" cy="17138"/>
          </a:xfrm>
          <a:custGeom>
            <a:avLst/>
            <a:gdLst>
              <a:gd name="connsiteX0" fmla="*/ 0 w 1371775"/>
              <a:gd name="connsiteY0" fmla="*/ 8569 h 17138"/>
              <a:gd name="connsiteX1" fmla="*/ 1371775 w 1371775"/>
              <a:gd name="connsiteY1" fmla="*/ 8569 h 17138"/>
            </a:gdLst>
            <a:ahLst/>
            <a:cxnLst>
              <a:cxn ang="0">
                <a:pos x="connsiteX0" y="connsiteY0"/>
              </a:cxn>
              <a:cxn ang="0">
                <a:pos x="connsiteX1" y="connsiteY1"/>
              </a:cxn>
            </a:cxnLst>
            <a:rect l="l" t="t" r="r" b="b"/>
            <a:pathLst>
              <a:path w="1371775" h="17138">
                <a:moveTo>
                  <a:pt x="0" y="8569"/>
                </a:moveTo>
                <a:lnTo>
                  <a:pt x="1371775"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664293" tIns="-25725" rIns="664294" bIns="-25725" numCol="1" spcCol="1270" anchor="ctr" anchorCtr="0">
            <a:noAutofit/>
          </a:bodyPr>
          <a:lstStyle/>
          <a:p>
            <a:pPr lvl="0" algn="ctr" defTabSz="222250">
              <a:lnSpc>
                <a:spcPct val="90000"/>
              </a:lnSpc>
              <a:spcBef>
                <a:spcPct val="0"/>
              </a:spcBef>
              <a:spcAft>
                <a:spcPct val="35000"/>
              </a:spcAft>
            </a:pPr>
            <a:endParaRPr lang="en-US" sz="500" kern="1200"/>
          </a:p>
        </p:txBody>
      </p:sp>
      <p:sp>
        <p:nvSpPr>
          <p:cNvPr id="15" name="Freeform 14"/>
          <p:cNvSpPr/>
          <p:nvPr/>
        </p:nvSpPr>
        <p:spPr>
          <a:xfrm>
            <a:off x="8077203" y="3410635"/>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Default</a:t>
            </a:r>
          </a:p>
        </p:txBody>
      </p:sp>
      <p:sp>
        <p:nvSpPr>
          <p:cNvPr id="22" name="Freeform 21"/>
          <p:cNvSpPr/>
          <p:nvPr/>
        </p:nvSpPr>
        <p:spPr>
          <a:xfrm rot="2829178">
            <a:off x="5567371" y="4094781"/>
            <a:ext cx="448043" cy="17138"/>
          </a:xfrm>
          <a:custGeom>
            <a:avLst/>
            <a:gdLst>
              <a:gd name="connsiteX0" fmla="*/ 0 w 448043"/>
              <a:gd name="connsiteY0" fmla="*/ 8569 h 17138"/>
              <a:gd name="connsiteX1" fmla="*/ 448043 w 448043"/>
              <a:gd name="connsiteY1" fmla="*/ 8569 h 17138"/>
            </a:gdLst>
            <a:ahLst/>
            <a:cxnLst>
              <a:cxn ang="0">
                <a:pos x="connsiteX0" y="connsiteY0"/>
              </a:cxn>
              <a:cxn ang="0">
                <a:pos x="connsiteX1" y="connsiteY1"/>
              </a:cxn>
            </a:cxnLst>
            <a:rect l="l" t="t" r="r" b="b"/>
            <a:pathLst>
              <a:path w="448043" h="17138">
                <a:moveTo>
                  <a:pt x="0" y="8569"/>
                </a:moveTo>
                <a:lnTo>
                  <a:pt x="448043" y="856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225520" tIns="-2633" rIns="225520" bIns="-2632"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5943738" y="4077166"/>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Debt &lt; 20%</a:t>
            </a:r>
          </a:p>
        </p:txBody>
      </p:sp>
      <p:sp>
        <p:nvSpPr>
          <p:cNvPr id="27" name="Freeform 26"/>
          <p:cNvSpPr/>
          <p:nvPr/>
        </p:nvSpPr>
        <p:spPr>
          <a:xfrm rot="19457599">
            <a:off x="6670193" y="4149530"/>
            <a:ext cx="375226" cy="17138"/>
          </a:xfrm>
          <a:custGeom>
            <a:avLst/>
            <a:gdLst>
              <a:gd name="connsiteX0" fmla="*/ 0 w 375226"/>
              <a:gd name="connsiteY0" fmla="*/ 8569 h 17138"/>
              <a:gd name="connsiteX1" fmla="*/ 375226 w 375226"/>
              <a:gd name="connsiteY1" fmla="*/ 8569 h 17138"/>
            </a:gdLst>
            <a:ahLst/>
            <a:cxnLst>
              <a:cxn ang="0">
                <a:pos x="connsiteX0" y="connsiteY0"/>
              </a:cxn>
              <a:cxn ang="0">
                <a:pos x="connsiteX1" y="connsiteY1"/>
              </a:cxn>
            </a:cxnLst>
            <a:rect l="l" t="t" r="r" b="b"/>
            <a:pathLst>
              <a:path w="375226" h="17138">
                <a:moveTo>
                  <a:pt x="0" y="8569"/>
                </a:moveTo>
                <a:lnTo>
                  <a:pt x="375226"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90932" tIns="-813" rIns="190932" bIns="-811"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7010150" y="3858170"/>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Owns house</a:t>
            </a:r>
          </a:p>
        </p:txBody>
      </p:sp>
      <p:sp>
        <p:nvSpPr>
          <p:cNvPr id="29" name="Freeform 28"/>
          <p:cNvSpPr/>
          <p:nvPr/>
        </p:nvSpPr>
        <p:spPr>
          <a:xfrm>
            <a:off x="7771874" y="4040032"/>
            <a:ext cx="304689" cy="17138"/>
          </a:xfrm>
          <a:custGeom>
            <a:avLst/>
            <a:gdLst>
              <a:gd name="connsiteX0" fmla="*/ 0 w 304689"/>
              <a:gd name="connsiteY0" fmla="*/ 8569 h 17138"/>
              <a:gd name="connsiteX1" fmla="*/ 304689 w 304689"/>
              <a:gd name="connsiteY1" fmla="*/ 8569 h 17138"/>
            </a:gdLst>
            <a:ahLst/>
            <a:cxnLst>
              <a:cxn ang="0">
                <a:pos x="connsiteX0" y="connsiteY0"/>
              </a:cxn>
              <a:cxn ang="0">
                <a:pos x="connsiteX1" y="connsiteY1"/>
              </a:cxn>
            </a:cxnLst>
            <a:rect l="l" t="t" r="r" b="b"/>
            <a:pathLst>
              <a:path w="304689" h="17138">
                <a:moveTo>
                  <a:pt x="0" y="8569"/>
                </a:moveTo>
                <a:lnTo>
                  <a:pt x="304689"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57427" tIns="952" rIns="157428" bIns="952" numCol="1" spcCol="1270" anchor="ctr" anchorCtr="0">
            <a:noAutofit/>
          </a:bodyPr>
          <a:lstStyle/>
          <a:p>
            <a:pPr lvl="0" algn="ctr" defTabSz="222250">
              <a:lnSpc>
                <a:spcPct val="90000"/>
              </a:lnSpc>
              <a:spcBef>
                <a:spcPct val="0"/>
              </a:spcBef>
              <a:spcAft>
                <a:spcPct val="35000"/>
              </a:spcAft>
            </a:pPr>
            <a:endParaRPr lang="en-US" sz="500" kern="1200"/>
          </a:p>
        </p:txBody>
      </p:sp>
      <p:sp>
        <p:nvSpPr>
          <p:cNvPr id="30" name="Freeform 29"/>
          <p:cNvSpPr/>
          <p:nvPr/>
        </p:nvSpPr>
        <p:spPr>
          <a:xfrm>
            <a:off x="8076563" y="3858170"/>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No Default</a:t>
            </a:r>
          </a:p>
        </p:txBody>
      </p:sp>
      <p:sp>
        <p:nvSpPr>
          <p:cNvPr id="31" name="Freeform 30"/>
          <p:cNvSpPr/>
          <p:nvPr/>
        </p:nvSpPr>
        <p:spPr>
          <a:xfrm rot="2142401">
            <a:off x="6670193" y="4368525"/>
            <a:ext cx="375226" cy="17138"/>
          </a:xfrm>
          <a:custGeom>
            <a:avLst/>
            <a:gdLst>
              <a:gd name="connsiteX0" fmla="*/ 0 w 375226"/>
              <a:gd name="connsiteY0" fmla="*/ 8569 h 17138"/>
              <a:gd name="connsiteX1" fmla="*/ 375226 w 375226"/>
              <a:gd name="connsiteY1" fmla="*/ 8569 h 17138"/>
            </a:gdLst>
            <a:ahLst/>
            <a:cxnLst>
              <a:cxn ang="0">
                <a:pos x="connsiteX0" y="connsiteY0"/>
              </a:cxn>
              <a:cxn ang="0">
                <a:pos x="connsiteX1" y="connsiteY1"/>
              </a:cxn>
            </a:cxnLst>
            <a:rect l="l" t="t" r="r" b="b"/>
            <a:pathLst>
              <a:path w="375226" h="17138">
                <a:moveTo>
                  <a:pt x="0" y="8569"/>
                </a:moveTo>
                <a:lnTo>
                  <a:pt x="375226"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90932" tIns="-811" rIns="190932" bIns="-813"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010150" y="4296161"/>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Rents</a:t>
            </a:r>
          </a:p>
        </p:txBody>
      </p:sp>
      <p:sp>
        <p:nvSpPr>
          <p:cNvPr id="33" name="Freeform 32"/>
          <p:cNvSpPr/>
          <p:nvPr/>
        </p:nvSpPr>
        <p:spPr>
          <a:xfrm>
            <a:off x="7771874" y="4478023"/>
            <a:ext cx="304689" cy="17138"/>
          </a:xfrm>
          <a:custGeom>
            <a:avLst/>
            <a:gdLst>
              <a:gd name="connsiteX0" fmla="*/ 0 w 304689"/>
              <a:gd name="connsiteY0" fmla="*/ 8569 h 17138"/>
              <a:gd name="connsiteX1" fmla="*/ 304689 w 304689"/>
              <a:gd name="connsiteY1" fmla="*/ 8569 h 17138"/>
            </a:gdLst>
            <a:ahLst/>
            <a:cxnLst>
              <a:cxn ang="0">
                <a:pos x="connsiteX0" y="connsiteY0"/>
              </a:cxn>
              <a:cxn ang="0">
                <a:pos x="connsiteX1" y="connsiteY1"/>
              </a:cxn>
            </a:cxnLst>
            <a:rect l="l" t="t" r="r" b="b"/>
            <a:pathLst>
              <a:path w="304689" h="17138">
                <a:moveTo>
                  <a:pt x="0" y="8569"/>
                </a:moveTo>
                <a:lnTo>
                  <a:pt x="304689"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57427" tIns="952" rIns="157428" bIns="952"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8076563" y="4296161"/>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Default</a:t>
            </a:r>
          </a:p>
        </p:txBody>
      </p:sp>
      <p:sp>
        <p:nvSpPr>
          <p:cNvPr id="35" name="Freeform 34"/>
          <p:cNvSpPr/>
          <p:nvPr/>
        </p:nvSpPr>
        <p:spPr>
          <a:xfrm rot="4099285">
            <a:off x="4312569" y="5080260"/>
            <a:ext cx="824823" cy="17138"/>
          </a:xfrm>
          <a:custGeom>
            <a:avLst/>
            <a:gdLst>
              <a:gd name="connsiteX0" fmla="*/ 0 w 824823"/>
              <a:gd name="connsiteY0" fmla="*/ 8569 h 17138"/>
              <a:gd name="connsiteX1" fmla="*/ 824823 w 824823"/>
              <a:gd name="connsiteY1" fmla="*/ 8569 h 17138"/>
            </a:gdLst>
            <a:ahLst/>
            <a:cxnLst>
              <a:cxn ang="0">
                <a:pos x="connsiteX0" y="connsiteY0"/>
              </a:cxn>
              <a:cxn ang="0">
                <a:pos x="connsiteX1" y="connsiteY1"/>
              </a:cxn>
            </a:cxnLst>
            <a:rect l="l" t="t" r="r" b="b"/>
            <a:pathLst>
              <a:path w="824823" h="17138">
                <a:moveTo>
                  <a:pt x="0" y="8569"/>
                </a:moveTo>
                <a:lnTo>
                  <a:pt x="824823" y="856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04491" tIns="-12052" rIns="404490" bIns="-12052"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4877325" y="5281641"/>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Income</a:t>
            </a:r>
            <a:br>
              <a:rPr lang="en-US" sz="1200" kern="1200" dirty="0"/>
            </a:br>
            <a:r>
              <a:rPr lang="en-US" sz="1200" kern="1200" dirty="0"/>
              <a:t>&gt;40k</a:t>
            </a:r>
          </a:p>
        </p:txBody>
      </p:sp>
      <p:sp>
        <p:nvSpPr>
          <p:cNvPr id="37" name="Freeform 36"/>
          <p:cNvSpPr/>
          <p:nvPr/>
        </p:nvSpPr>
        <p:spPr>
          <a:xfrm rot="18770822">
            <a:off x="5567371" y="5299256"/>
            <a:ext cx="448043" cy="17138"/>
          </a:xfrm>
          <a:custGeom>
            <a:avLst/>
            <a:gdLst>
              <a:gd name="connsiteX0" fmla="*/ 0 w 448043"/>
              <a:gd name="connsiteY0" fmla="*/ 8569 h 17138"/>
              <a:gd name="connsiteX1" fmla="*/ 448043 w 448043"/>
              <a:gd name="connsiteY1" fmla="*/ 8569 h 17138"/>
            </a:gdLst>
            <a:ahLst/>
            <a:cxnLst>
              <a:cxn ang="0">
                <a:pos x="connsiteX0" y="connsiteY0"/>
              </a:cxn>
              <a:cxn ang="0">
                <a:pos x="connsiteX1" y="connsiteY1"/>
              </a:cxn>
            </a:cxnLst>
            <a:rect l="l" t="t" r="r" b="b"/>
            <a:pathLst>
              <a:path w="448043" h="17138">
                <a:moveTo>
                  <a:pt x="0" y="8569"/>
                </a:moveTo>
                <a:lnTo>
                  <a:pt x="448043" y="856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225520" tIns="-2632" rIns="225520" bIns="-2633" numCol="1" spcCol="1270" anchor="ctr" anchorCtr="0">
            <a:noAutofit/>
          </a:bodyPr>
          <a:lstStyle/>
          <a:p>
            <a:pPr lvl="0" algn="ctr" defTabSz="222250">
              <a:lnSpc>
                <a:spcPct val="90000"/>
              </a:lnSpc>
              <a:spcBef>
                <a:spcPct val="0"/>
              </a:spcBef>
              <a:spcAft>
                <a:spcPct val="35000"/>
              </a:spcAft>
            </a:pPr>
            <a:endParaRPr lang="en-US" sz="500" kern="1200"/>
          </a:p>
        </p:txBody>
      </p:sp>
      <p:sp>
        <p:nvSpPr>
          <p:cNvPr id="38" name="Freeform 37"/>
          <p:cNvSpPr/>
          <p:nvPr/>
        </p:nvSpPr>
        <p:spPr>
          <a:xfrm>
            <a:off x="5943738" y="4953148"/>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Debt &gt; 20%</a:t>
            </a:r>
          </a:p>
        </p:txBody>
      </p:sp>
      <p:sp>
        <p:nvSpPr>
          <p:cNvPr id="39" name="Freeform 38"/>
          <p:cNvSpPr/>
          <p:nvPr/>
        </p:nvSpPr>
        <p:spPr>
          <a:xfrm rot="19457599">
            <a:off x="6670193" y="5025511"/>
            <a:ext cx="375226" cy="17138"/>
          </a:xfrm>
          <a:custGeom>
            <a:avLst/>
            <a:gdLst>
              <a:gd name="connsiteX0" fmla="*/ 0 w 375226"/>
              <a:gd name="connsiteY0" fmla="*/ 8569 h 17138"/>
              <a:gd name="connsiteX1" fmla="*/ 375226 w 375226"/>
              <a:gd name="connsiteY1" fmla="*/ 8569 h 17138"/>
            </a:gdLst>
            <a:ahLst/>
            <a:cxnLst>
              <a:cxn ang="0">
                <a:pos x="connsiteX0" y="connsiteY0"/>
              </a:cxn>
              <a:cxn ang="0">
                <a:pos x="connsiteX1" y="connsiteY1"/>
              </a:cxn>
            </a:cxnLst>
            <a:rect l="l" t="t" r="r" b="b"/>
            <a:pathLst>
              <a:path w="375226" h="17138">
                <a:moveTo>
                  <a:pt x="0" y="8569"/>
                </a:moveTo>
                <a:lnTo>
                  <a:pt x="375226"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90931" tIns="-812" rIns="190933" bIns="-812" numCol="1" spcCol="1270" anchor="ctr" anchorCtr="0">
            <a:noAutofit/>
          </a:bodyPr>
          <a:lstStyle/>
          <a:p>
            <a:pPr lvl="0" algn="ctr" defTabSz="222250">
              <a:lnSpc>
                <a:spcPct val="90000"/>
              </a:lnSpc>
              <a:spcBef>
                <a:spcPct val="0"/>
              </a:spcBef>
              <a:spcAft>
                <a:spcPct val="35000"/>
              </a:spcAft>
            </a:pPr>
            <a:endParaRPr lang="en-US" sz="500" kern="1200"/>
          </a:p>
        </p:txBody>
      </p:sp>
      <p:sp>
        <p:nvSpPr>
          <p:cNvPr id="40" name="Freeform 39"/>
          <p:cNvSpPr/>
          <p:nvPr/>
        </p:nvSpPr>
        <p:spPr>
          <a:xfrm>
            <a:off x="7010150" y="4734152"/>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Owns house</a:t>
            </a:r>
          </a:p>
        </p:txBody>
      </p:sp>
      <p:sp>
        <p:nvSpPr>
          <p:cNvPr id="41" name="Freeform 40"/>
          <p:cNvSpPr/>
          <p:nvPr/>
        </p:nvSpPr>
        <p:spPr>
          <a:xfrm>
            <a:off x="7771874" y="4916014"/>
            <a:ext cx="304689" cy="17138"/>
          </a:xfrm>
          <a:custGeom>
            <a:avLst/>
            <a:gdLst>
              <a:gd name="connsiteX0" fmla="*/ 0 w 304689"/>
              <a:gd name="connsiteY0" fmla="*/ 8569 h 17138"/>
              <a:gd name="connsiteX1" fmla="*/ 304689 w 304689"/>
              <a:gd name="connsiteY1" fmla="*/ 8569 h 17138"/>
            </a:gdLst>
            <a:ahLst/>
            <a:cxnLst>
              <a:cxn ang="0">
                <a:pos x="connsiteX0" y="connsiteY0"/>
              </a:cxn>
              <a:cxn ang="0">
                <a:pos x="connsiteX1" y="connsiteY1"/>
              </a:cxn>
            </a:cxnLst>
            <a:rect l="l" t="t" r="r" b="b"/>
            <a:pathLst>
              <a:path w="304689" h="17138">
                <a:moveTo>
                  <a:pt x="0" y="8569"/>
                </a:moveTo>
                <a:lnTo>
                  <a:pt x="304689"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57427" tIns="952" rIns="157428" bIns="952"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8076563" y="4734152"/>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No Default</a:t>
            </a:r>
          </a:p>
        </p:txBody>
      </p:sp>
      <p:sp>
        <p:nvSpPr>
          <p:cNvPr id="43" name="Freeform 42"/>
          <p:cNvSpPr/>
          <p:nvPr/>
        </p:nvSpPr>
        <p:spPr>
          <a:xfrm rot="2142401">
            <a:off x="6670193" y="5244507"/>
            <a:ext cx="375226" cy="17138"/>
          </a:xfrm>
          <a:custGeom>
            <a:avLst/>
            <a:gdLst>
              <a:gd name="connsiteX0" fmla="*/ 0 w 375226"/>
              <a:gd name="connsiteY0" fmla="*/ 8569 h 17138"/>
              <a:gd name="connsiteX1" fmla="*/ 375226 w 375226"/>
              <a:gd name="connsiteY1" fmla="*/ 8569 h 17138"/>
            </a:gdLst>
            <a:ahLst/>
            <a:cxnLst>
              <a:cxn ang="0">
                <a:pos x="connsiteX0" y="connsiteY0"/>
              </a:cxn>
              <a:cxn ang="0">
                <a:pos x="connsiteX1" y="connsiteY1"/>
              </a:cxn>
            </a:cxnLst>
            <a:rect l="l" t="t" r="r" b="b"/>
            <a:pathLst>
              <a:path w="375226" h="17138">
                <a:moveTo>
                  <a:pt x="0" y="8569"/>
                </a:moveTo>
                <a:lnTo>
                  <a:pt x="375226"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90931" tIns="-812" rIns="190933" bIns="-812" numCol="1" spcCol="1270" anchor="ctr" anchorCtr="0">
            <a:noAutofit/>
          </a:bodyPr>
          <a:lstStyle/>
          <a:p>
            <a:pPr lvl="0" algn="ctr" defTabSz="222250">
              <a:lnSpc>
                <a:spcPct val="90000"/>
              </a:lnSpc>
              <a:spcBef>
                <a:spcPct val="0"/>
              </a:spcBef>
              <a:spcAft>
                <a:spcPct val="35000"/>
              </a:spcAft>
            </a:pPr>
            <a:endParaRPr lang="en-US" sz="500" kern="1200"/>
          </a:p>
        </p:txBody>
      </p:sp>
      <p:sp>
        <p:nvSpPr>
          <p:cNvPr id="44" name="Freeform 43"/>
          <p:cNvSpPr/>
          <p:nvPr/>
        </p:nvSpPr>
        <p:spPr>
          <a:xfrm>
            <a:off x="7010150" y="5172143"/>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Rents</a:t>
            </a:r>
          </a:p>
        </p:txBody>
      </p:sp>
      <p:sp>
        <p:nvSpPr>
          <p:cNvPr id="45" name="Freeform 44"/>
          <p:cNvSpPr/>
          <p:nvPr/>
        </p:nvSpPr>
        <p:spPr>
          <a:xfrm>
            <a:off x="7771874" y="5354005"/>
            <a:ext cx="304689" cy="17138"/>
          </a:xfrm>
          <a:custGeom>
            <a:avLst/>
            <a:gdLst>
              <a:gd name="connsiteX0" fmla="*/ 0 w 304689"/>
              <a:gd name="connsiteY0" fmla="*/ 8569 h 17138"/>
              <a:gd name="connsiteX1" fmla="*/ 304689 w 304689"/>
              <a:gd name="connsiteY1" fmla="*/ 8569 h 17138"/>
            </a:gdLst>
            <a:ahLst/>
            <a:cxnLst>
              <a:cxn ang="0">
                <a:pos x="connsiteX0" y="connsiteY0"/>
              </a:cxn>
              <a:cxn ang="0">
                <a:pos x="connsiteX1" y="connsiteY1"/>
              </a:cxn>
            </a:cxnLst>
            <a:rect l="l" t="t" r="r" b="b"/>
            <a:pathLst>
              <a:path w="304689" h="17138">
                <a:moveTo>
                  <a:pt x="0" y="8569"/>
                </a:moveTo>
                <a:lnTo>
                  <a:pt x="304689"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157427" tIns="952" rIns="157428" bIns="95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8076563" y="5172143"/>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Default</a:t>
            </a:r>
          </a:p>
        </p:txBody>
      </p:sp>
      <p:sp>
        <p:nvSpPr>
          <p:cNvPr id="47" name="Freeform 46"/>
          <p:cNvSpPr/>
          <p:nvPr/>
        </p:nvSpPr>
        <p:spPr>
          <a:xfrm rot="2829178">
            <a:off x="5567371" y="5627749"/>
            <a:ext cx="448043" cy="17138"/>
          </a:xfrm>
          <a:custGeom>
            <a:avLst/>
            <a:gdLst>
              <a:gd name="connsiteX0" fmla="*/ 0 w 448043"/>
              <a:gd name="connsiteY0" fmla="*/ 8569 h 17138"/>
              <a:gd name="connsiteX1" fmla="*/ 448043 w 448043"/>
              <a:gd name="connsiteY1" fmla="*/ 8569 h 17138"/>
            </a:gdLst>
            <a:ahLst/>
            <a:cxnLst>
              <a:cxn ang="0">
                <a:pos x="connsiteX0" y="connsiteY0"/>
              </a:cxn>
              <a:cxn ang="0">
                <a:pos x="connsiteX1" y="connsiteY1"/>
              </a:cxn>
            </a:cxnLst>
            <a:rect l="l" t="t" r="r" b="b"/>
            <a:pathLst>
              <a:path w="448043" h="17138">
                <a:moveTo>
                  <a:pt x="0" y="8569"/>
                </a:moveTo>
                <a:lnTo>
                  <a:pt x="448043" y="8569"/>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225520" tIns="-2633" rIns="225520" bIns="-2632" numCol="1" spcCol="1270" anchor="ctr" anchorCtr="0">
            <a:noAutofit/>
          </a:bodyPr>
          <a:lstStyle/>
          <a:p>
            <a:pPr lvl="0" algn="ctr" defTabSz="222250">
              <a:lnSpc>
                <a:spcPct val="90000"/>
              </a:lnSpc>
              <a:spcBef>
                <a:spcPct val="0"/>
              </a:spcBef>
              <a:spcAft>
                <a:spcPct val="35000"/>
              </a:spcAft>
            </a:pPr>
            <a:endParaRPr lang="en-US" sz="500" kern="1200"/>
          </a:p>
        </p:txBody>
      </p:sp>
      <p:sp>
        <p:nvSpPr>
          <p:cNvPr id="48" name="Freeform 47"/>
          <p:cNvSpPr/>
          <p:nvPr/>
        </p:nvSpPr>
        <p:spPr>
          <a:xfrm>
            <a:off x="5943738" y="5610134"/>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Debt &lt; 20%</a:t>
            </a:r>
          </a:p>
        </p:txBody>
      </p:sp>
      <p:sp>
        <p:nvSpPr>
          <p:cNvPr id="49" name="Freeform 48"/>
          <p:cNvSpPr/>
          <p:nvPr/>
        </p:nvSpPr>
        <p:spPr>
          <a:xfrm rot="28533">
            <a:off x="6705438" y="5797689"/>
            <a:ext cx="1372062" cy="17138"/>
          </a:xfrm>
          <a:custGeom>
            <a:avLst/>
            <a:gdLst>
              <a:gd name="connsiteX0" fmla="*/ 0 w 1372062"/>
              <a:gd name="connsiteY0" fmla="*/ 8569 h 17138"/>
              <a:gd name="connsiteX1" fmla="*/ 1372062 w 1372062"/>
              <a:gd name="connsiteY1" fmla="*/ 8569 h 17138"/>
            </a:gdLst>
            <a:ahLst/>
            <a:cxnLst>
              <a:cxn ang="0">
                <a:pos x="connsiteX0" y="connsiteY0"/>
              </a:cxn>
              <a:cxn ang="0">
                <a:pos x="connsiteX1" y="connsiteY1"/>
              </a:cxn>
            </a:cxnLst>
            <a:rect l="l" t="t" r="r" b="b"/>
            <a:pathLst>
              <a:path w="1372062" h="17138">
                <a:moveTo>
                  <a:pt x="0" y="8569"/>
                </a:moveTo>
                <a:lnTo>
                  <a:pt x="1372062" y="8569"/>
                </a:lnTo>
              </a:path>
            </a:pathLst>
          </a:custGeom>
          <a:noFill/>
        </p:spPr>
        <p:style>
          <a:lnRef idx="2">
            <a:schemeClr val="accent4">
              <a:hueOff val="0"/>
              <a:satOff val="0"/>
              <a:lumOff val="0"/>
              <a:alphaOff val="0"/>
            </a:schemeClr>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txBody>
          <a:bodyPr spcFirstLastPara="0" vert="horz" wrap="square" lIns="664429" tIns="-25732" rIns="664429" bIns="-25734" numCol="1" spcCol="1270" anchor="ctr" anchorCtr="0">
            <a:noAutofit/>
          </a:bodyPr>
          <a:lstStyle/>
          <a:p>
            <a:pPr lvl="0" algn="ctr" defTabSz="222250">
              <a:lnSpc>
                <a:spcPct val="90000"/>
              </a:lnSpc>
              <a:spcBef>
                <a:spcPct val="0"/>
              </a:spcBef>
              <a:spcAft>
                <a:spcPct val="35000"/>
              </a:spcAft>
            </a:pPr>
            <a:endParaRPr lang="en-US" sz="500" kern="1200"/>
          </a:p>
        </p:txBody>
      </p:sp>
      <p:sp>
        <p:nvSpPr>
          <p:cNvPr id="50" name="Freeform 49"/>
          <p:cNvSpPr/>
          <p:nvPr/>
        </p:nvSpPr>
        <p:spPr>
          <a:xfrm>
            <a:off x="8077476" y="5621522"/>
            <a:ext cx="761723" cy="380861"/>
          </a:xfrm>
          <a:custGeom>
            <a:avLst/>
            <a:gdLst>
              <a:gd name="connsiteX0" fmla="*/ 0 w 761723"/>
              <a:gd name="connsiteY0" fmla="*/ 38086 h 380861"/>
              <a:gd name="connsiteX1" fmla="*/ 38086 w 761723"/>
              <a:gd name="connsiteY1" fmla="*/ 0 h 380861"/>
              <a:gd name="connsiteX2" fmla="*/ 723637 w 761723"/>
              <a:gd name="connsiteY2" fmla="*/ 0 h 380861"/>
              <a:gd name="connsiteX3" fmla="*/ 761723 w 761723"/>
              <a:gd name="connsiteY3" fmla="*/ 38086 h 380861"/>
              <a:gd name="connsiteX4" fmla="*/ 761723 w 761723"/>
              <a:gd name="connsiteY4" fmla="*/ 342775 h 380861"/>
              <a:gd name="connsiteX5" fmla="*/ 723637 w 761723"/>
              <a:gd name="connsiteY5" fmla="*/ 380861 h 380861"/>
              <a:gd name="connsiteX6" fmla="*/ 38086 w 761723"/>
              <a:gd name="connsiteY6" fmla="*/ 380861 h 380861"/>
              <a:gd name="connsiteX7" fmla="*/ 0 w 761723"/>
              <a:gd name="connsiteY7" fmla="*/ 342775 h 380861"/>
              <a:gd name="connsiteX8" fmla="*/ 0 w 761723"/>
              <a:gd name="connsiteY8" fmla="*/ 38086 h 38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723" h="380861">
                <a:moveTo>
                  <a:pt x="0" y="38086"/>
                </a:moveTo>
                <a:cubicBezTo>
                  <a:pt x="0" y="17052"/>
                  <a:pt x="17052" y="0"/>
                  <a:pt x="38086" y="0"/>
                </a:cubicBezTo>
                <a:lnTo>
                  <a:pt x="723637" y="0"/>
                </a:lnTo>
                <a:cubicBezTo>
                  <a:pt x="744671" y="0"/>
                  <a:pt x="761723" y="17052"/>
                  <a:pt x="761723" y="38086"/>
                </a:cubicBezTo>
                <a:lnTo>
                  <a:pt x="761723" y="342775"/>
                </a:lnTo>
                <a:cubicBezTo>
                  <a:pt x="761723" y="363809"/>
                  <a:pt x="744671" y="380861"/>
                  <a:pt x="723637" y="380861"/>
                </a:cubicBezTo>
                <a:lnTo>
                  <a:pt x="38086" y="380861"/>
                </a:lnTo>
                <a:cubicBezTo>
                  <a:pt x="17052" y="380861"/>
                  <a:pt x="0" y="363809"/>
                  <a:pt x="0" y="342775"/>
                </a:cubicBezTo>
                <a:lnTo>
                  <a:pt x="0" y="38086"/>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775" tIns="18775" rIns="18775" bIns="18775" numCol="1" spcCol="1270" anchor="ctr" anchorCtr="0">
            <a:noAutofit/>
          </a:bodyPr>
          <a:lstStyle/>
          <a:p>
            <a:pPr lvl="0" algn="ctr" defTabSz="533400">
              <a:lnSpc>
                <a:spcPct val="90000"/>
              </a:lnSpc>
              <a:spcBef>
                <a:spcPct val="0"/>
              </a:spcBef>
              <a:spcAft>
                <a:spcPct val="35000"/>
              </a:spcAft>
            </a:pPr>
            <a:r>
              <a:rPr lang="en-US" sz="1200" kern="1200" dirty="0"/>
              <a:t>No Default</a:t>
            </a:r>
          </a:p>
        </p:txBody>
      </p:sp>
      <p:cxnSp>
        <p:nvCxnSpPr>
          <p:cNvPr id="5" name="Straight Arrow Connector 4"/>
          <p:cNvCxnSpPr/>
          <p:nvPr/>
        </p:nvCxnSpPr>
        <p:spPr>
          <a:xfrm flipH="1">
            <a:off x="4191000" y="3276600"/>
            <a:ext cx="152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34000" y="2398931"/>
            <a:ext cx="381000" cy="11062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15000" y="2398931"/>
            <a:ext cx="609600" cy="953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8086725" y="2514600"/>
            <a:ext cx="276225"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2667000"/>
            <a:ext cx="1219200" cy="646331"/>
          </a:xfrm>
          <a:prstGeom prst="rect">
            <a:avLst/>
          </a:prstGeom>
          <a:noFill/>
        </p:spPr>
        <p:txBody>
          <a:bodyPr wrap="square" rtlCol="0">
            <a:spAutoFit/>
          </a:bodyPr>
          <a:lstStyle/>
          <a:p>
            <a:pPr algn="ctr"/>
            <a:r>
              <a:rPr lang="en-US" dirty="0">
                <a:solidFill>
                  <a:srgbClr val="002060"/>
                </a:solidFill>
              </a:rPr>
              <a:t>Root node</a:t>
            </a:r>
          </a:p>
        </p:txBody>
      </p:sp>
      <p:sp>
        <p:nvSpPr>
          <p:cNvPr id="19" name="TextBox 18"/>
          <p:cNvSpPr txBox="1"/>
          <p:nvPr/>
        </p:nvSpPr>
        <p:spPr>
          <a:xfrm>
            <a:off x="5009060" y="1891375"/>
            <a:ext cx="1219200" cy="646331"/>
          </a:xfrm>
          <a:prstGeom prst="rect">
            <a:avLst/>
          </a:prstGeom>
          <a:noFill/>
        </p:spPr>
        <p:txBody>
          <a:bodyPr wrap="square" rtlCol="0">
            <a:spAutoFit/>
          </a:bodyPr>
          <a:lstStyle/>
          <a:p>
            <a:pPr algn="ctr"/>
            <a:r>
              <a:rPr lang="en-US" dirty="0">
                <a:solidFill>
                  <a:srgbClr val="002060"/>
                </a:solidFill>
              </a:rPr>
              <a:t>Child node</a:t>
            </a:r>
          </a:p>
        </p:txBody>
      </p:sp>
      <p:sp>
        <p:nvSpPr>
          <p:cNvPr id="20" name="TextBox 19"/>
          <p:cNvSpPr txBox="1"/>
          <p:nvPr/>
        </p:nvSpPr>
        <p:spPr>
          <a:xfrm>
            <a:off x="7467600" y="1992868"/>
            <a:ext cx="1104900" cy="369332"/>
          </a:xfrm>
          <a:prstGeom prst="rect">
            <a:avLst/>
          </a:prstGeom>
          <a:noFill/>
        </p:spPr>
        <p:txBody>
          <a:bodyPr wrap="square" rtlCol="0">
            <a:spAutoFit/>
          </a:bodyPr>
          <a:lstStyle/>
          <a:p>
            <a:pPr algn="ctr"/>
            <a:r>
              <a:rPr lang="en-US" dirty="0">
                <a:solidFill>
                  <a:srgbClr val="002060"/>
                </a:solidFill>
              </a:rPr>
              <a:t>Leaf node</a:t>
            </a:r>
          </a:p>
        </p:txBody>
      </p:sp>
      <p:graphicFrame>
        <p:nvGraphicFramePr>
          <p:cNvPr id="16" name="Table 15"/>
          <p:cNvGraphicFramePr>
            <a:graphicFrameLocks noGrp="1"/>
          </p:cNvGraphicFramePr>
          <p:nvPr/>
        </p:nvGraphicFramePr>
        <p:xfrm>
          <a:off x="523330" y="2286001"/>
          <a:ext cx="3200401" cy="3749040"/>
        </p:xfrm>
        <a:graphic>
          <a:graphicData uri="http://schemas.openxmlformats.org/drawingml/2006/table">
            <a:tbl>
              <a:tblPr firstRow="1" bandRow="1">
                <a:tableStyleId>{5C22544A-7EE6-4342-B048-85BDC9FD1C3A}</a:tableStyleId>
              </a:tblPr>
              <a:tblGrid>
                <a:gridCol w="458254">
                  <a:extLst>
                    <a:ext uri="{9D8B030D-6E8A-4147-A177-3AD203B41FA5}">
                      <a16:colId xmlns:a16="http://schemas.microsoft.com/office/drawing/2014/main" val="20000"/>
                    </a:ext>
                  </a:extLst>
                </a:gridCol>
                <a:gridCol w="724955">
                  <a:extLst>
                    <a:ext uri="{9D8B030D-6E8A-4147-A177-3AD203B41FA5}">
                      <a16:colId xmlns:a16="http://schemas.microsoft.com/office/drawing/2014/main" val="20001"/>
                    </a:ext>
                  </a:extLst>
                </a:gridCol>
                <a:gridCol w="545477">
                  <a:extLst>
                    <a:ext uri="{9D8B030D-6E8A-4147-A177-3AD203B41FA5}">
                      <a16:colId xmlns:a16="http://schemas.microsoft.com/office/drawing/2014/main" val="20002"/>
                    </a:ext>
                  </a:extLst>
                </a:gridCol>
                <a:gridCol w="652828">
                  <a:extLst>
                    <a:ext uri="{9D8B030D-6E8A-4147-A177-3AD203B41FA5}">
                      <a16:colId xmlns:a16="http://schemas.microsoft.com/office/drawing/2014/main" val="20003"/>
                    </a:ext>
                  </a:extLst>
                </a:gridCol>
                <a:gridCol w="818887">
                  <a:extLst>
                    <a:ext uri="{9D8B030D-6E8A-4147-A177-3AD203B41FA5}">
                      <a16:colId xmlns:a16="http://schemas.microsoft.com/office/drawing/2014/main" val="20004"/>
                    </a:ext>
                  </a:extLst>
                </a:gridCol>
              </a:tblGrid>
              <a:tr h="370840">
                <a:tc>
                  <a:txBody>
                    <a:bodyPr/>
                    <a:lstStyle/>
                    <a:p>
                      <a:r>
                        <a:rPr lang="en-US" sz="1050" dirty="0"/>
                        <a:t>TID</a:t>
                      </a:r>
                    </a:p>
                  </a:txBody>
                  <a:tcPr/>
                </a:tc>
                <a:tc>
                  <a:txBody>
                    <a:bodyPr/>
                    <a:lstStyle/>
                    <a:p>
                      <a:r>
                        <a:rPr lang="en-US" sz="1050" dirty="0"/>
                        <a:t>Income</a:t>
                      </a:r>
                    </a:p>
                  </a:txBody>
                  <a:tcPr/>
                </a:tc>
                <a:tc>
                  <a:txBody>
                    <a:bodyPr/>
                    <a:lstStyle/>
                    <a:p>
                      <a:r>
                        <a:rPr lang="en-US" sz="1050" dirty="0"/>
                        <a:t>Debt</a:t>
                      </a:r>
                    </a:p>
                  </a:txBody>
                  <a:tcPr/>
                </a:tc>
                <a:tc>
                  <a:txBody>
                    <a:bodyPr/>
                    <a:lstStyle/>
                    <a:p>
                      <a:r>
                        <a:rPr lang="en-US" sz="1050" dirty="0"/>
                        <a:t>Owns/</a:t>
                      </a:r>
                      <a:br>
                        <a:rPr lang="en-US" sz="1050" dirty="0"/>
                      </a:br>
                      <a:r>
                        <a:rPr lang="en-US" sz="1050" dirty="0"/>
                        <a:t>Rents</a:t>
                      </a:r>
                    </a:p>
                  </a:txBody>
                  <a:tcPr/>
                </a:tc>
                <a:tc>
                  <a:txBody>
                    <a:bodyPr/>
                    <a:lstStyle/>
                    <a:p>
                      <a:r>
                        <a:rPr lang="en-US" sz="1050" dirty="0"/>
                        <a:t>Outcome</a:t>
                      </a:r>
                    </a:p>
                  </a:txBody>
                  <a:tcPr>
                    <a:solidFill>
                      <a:schemeClr val="accent2"/>
                    </a:solidFill>
                  </a:tcPr>
                </a:tc>
                <a:extLst>
                  <a:ext uri="{0D108BD9-81ED-4DB2-BD59-A6C34878D82A}">
                    <a16:rowId xmlns:a16="http://schemas.microsoft.com/office/drawing/2014/main" val="10000"/>
                  </a:ext>
                </a:extLst>
              </a:tr>
              <a:tr h="370840">
                <a:tc>
                  <a:txBody>
                    <a:bodyPr/>
                    <a:lstStyle/>
                    <a:p>
                      <a:r>
                        <a:rPr lang="en-US" sz="1050" dirty="0"/>
                        <a:t>1</a:t>
                      </a:r>
                    </a:p>
                  </a:txBody>
                  <a:tcPr/>
                </a:tc>
                <a:tc>
                  <a:txBody>
                    <a:bodyPr/>
                    <a:lstStyle/>
                    <a:p>
                      <a:r>
                        <a:rPr lang="en-US" sz="1050" dirty="0"/>
                        <a:t>25k</a:t>
                      </a:r>
                    </a:p>
                  </a:txBody>
                  <a:tcPr/>
                </a:tc>
                <a:tc>
                  <a:txBody>
                    <a:bodyPr/>
                    <a:lstStyle/>
                    <a:p>
                      <a:r>
                        <a:rPr lang="en-US" sz="1050" dirty="0"/>
                        <a:t>35%</a:t>
                      </a:r>
                    </a:p>
                  </a:txBody>
                  <a:tcPr/>
                </a:tc>
                <a:tc>
                  <a:txBody>
                    <a:bodyPr/>
                    <a:lstStyle/>
                    <a:p>
                      <a:r>
                        <a:rPr lang="en-US" sz="1050" dirty="0"/>
                        <a:t>Owns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1"/>
                  </a:ext>
                </a:extLst>
              </a:tr>
              <a:tr h="370840">
                <a:tc>
                  <a:txBody>
                    <a:bodyPr/>
                    <a:lstStyle/>
                    <a:p>
                      <a:r>
                        <a:rPr lang="en-US" sz="1050" dirty="0"/>
                        <a:t>2</a:t>
                      </a:r>
                    </a:p>
                  </a:txBody>
                  <a:tcPr/>
                </a:tc>
                <a:tc>
                  <a:txBody>
                    <a:bodyPr/>
                    <a:lstStyle/>
                    <a:p>
                      <a:r>
                        <a:rPr lang="en-US" sz="1050" dirty="0"/>
                        <a:t>35k</a:t>
                      </a:r>
                    </a:p>
                  </a:txBody>
                  <a:tcPr/>
                </a:tc>
                <a:tc>
                  <a:txBody>
                    <a:bodyPr/>
                    <a:lstStyle/>
                    <a:p>
                      <a:r>
                        <a:rPr lang="en-US" sz="1050" dirty="0"/>
                        <a:t>40%</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2"/>
                  </a:ext>
                </a:extLst>
              </a:tr>
              <a:tr h="370840">
                <a:tc>
                  <a:txBody>
                    <a:bodyPr/>
                    <a:lstStyle/>
                    <a:p>
                      <a:r>
                        <a:rPr lang="en-US" sz="1050" dirty="0"/>
                        <a:t>3</a:t>
                      </a:r>
                    </a:p>
                  </a:txBody>
                  <a:tcPr/>
                </a:tc>
                <a:tc>
                  <a:txBody>
                    <a:bodyPr/>
                    <a:lstStyle/>
                    <a:p>
                      <a:r>
                        <a:rPr lang="en-US" sz="1050" dirty="0"/>
                        <a:t>33k</a:t>
                      </a:r>
                    </a:p>
                  </a:txBody>
                  <a:tcPr/>
                </a:tc>
                <a:tc>
                  <a:txBody>
                    <a:bodyPr/>
                    <a:lstStyle/>
                    <a:p>
                      <a:r>
                        <a:rPr lang="en-US" sz="1050" dirty="0"/>
                        <a:t>15%</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3"/>
                  </a:ext>
                </a:extLst>
              </a:tr>
              <a:tr h="370840">
                <a:tc>
                  <a:txBody>
                    <a:bodyPr/>
                    <a:lstStyle/>
                    <a:p>
                      <a:r>
                        <a:rPr lang="en-US" sz="1050" dirty="0"/>
                        <a:t>4</a:t>
                      </a:r>
                    </a:p>
                  </a:txBody>
                  <a:tcPr/>
                </a:tc>
                <a:tc>
                  <a:txBody>
                    <a:bodyPr/>
                    <a:lstStyle/>
                    <a:p>
                      <a:r>
                        <a:rPr lang="en-US" sz="1050" dirty="0"/>
                        <a:t>28k</a:t>
                      </a:r>
                    </a:p>
                  </a:txBody>
                  <a:tcPr/>
                </a:tc>
                <a:tc>
                  <a:txBody>
                    <a:bodyPr/>
                    <a:lstStyle/>
                    <a:p>
                      <a:r>
                        <a:rPr lang="en-US" sz="1050" dirty="0"/>
                        <a:t>19%</a:t>
                      </a:r>
                    </a:p>
                  </a:txBody>
                  <a:tcPr/>
                </a:tc>
                <a:tc>
                  <a:txBody>
                    <a:bodyPr/>
                    <a:lstStyle/>
                    <a:p>
                      <a:r>
                        <a:rPr lang="en-US" sz="1050" dirty="0"/>
                        <a:t>Rents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4"/>
                  </a:ext>
                </a:extLst>
              </a:tr>
              <a:tr h="370840">
                <a:tc>
                  <a:txBody>
                    <a:bodyPr/>
                    <a:lstStyle/>
                    <a:p>
                      <a:r>
                        <a:rPr lang="en-US" sz="1050" dirty="0"/>
                        <a:t>5</a:t>
                      </a:r>
                    </a:p>
                  </a:txBody>
                  <a:tcPr/>
                </a:tc>
                <a:tc>
                  <a:txBody>
                    <a:bodyPr/>
                    <a:lstStyle/>
                    <a:p>
                      <a:r>
                        <a:rPr lang="en-US" sz="1050" dirty="0"/>
                        <a:t>55k</a:t>
                      </a:r>
                    </a:p>
                  </a:txBody>
                  <a:tcPr/>
                </a:tc>
                <a:tc>
                  <a:txBody>
                    <a:bodyPr/>
                    <a:lstStyle/>
                    <a:p>
                      <a:r>
                        <a:rPr lang="en-US" sz="1050" dirty="0"/>
                        <a:t>30%</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5"/>
                  </a:ext>
                </a:extLst>
              </a:tr>
              <a:tr h="370840">
                <a:tc>
                  <a:txBody>
                    <a:bodyPr/>
                    <a:lstStyle/>
                    <a:p>
                      <a:r>
                        <a:rPr lang="en-US" sz="1050" dirty="0"/>
                        <a:t>6</a:t>
                      </a:r>
                    </a:p>
                  </a:txBody>
                  <a:tcPr/>
                </a:tc>
                <a:tc>
                  <a:txBody>
                    <a:bodyPr/>
                    <a:lstStyle/>
                    <a:p>
                      <a:r>
                        <a:rPr lang="en-US" sz="1050" dirty="0"/>
                        <a:t>48k</a:t>
                      </a:r>
                    </a:p>
                  </a:txBody>
                  <a:tcPr/>
                </a:tc>
                <a:tc>
                  <a:txBody>
                    <a:bodyPr/>
                    <a:lstStyle/>
                    <a:p>
                      <a:r>
                        <a:rPr lang="en-US" sz="1050" dirty="0"/>
                        <a:t>35%</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6"/>
                  </a:ext>
                </a:extLst>
              </a:tr>
              <a:tr h="370840">
                <a:tc>
                  <a:txBody>
                    <a:bodyPr/>
                    <a:lstStyle/>
                    <a:p>
                      <a:r>
                        <a:rPr lang="en-US" sz="1050" dirty="0"/>
                        <a:t>7</a:t>
                      </a:r>
                    </a:p>
                  </a:txBody>
                  <a:tcPr/>
                </a:tc>
                <a:tc>
                  <a:txBody>
                    <a:bodyPr/>
                    <a:lstStyle/>
                    <a:p>
                      <a:r>
                        <a:rPr lang="en-US" sz="1050" dirty="0"/>
                        <a:t>65k</a:t>
                      </a:r>
                    </a:p>
                  </a:txBody>
                  <a:tcPr/>
                </a:tc>
                <a:tc>
                  <a:txBody>
                    <a:bodyPr/>
                    <a:lstStyle/>
                    <a:p>
                      <a:r>
                        <a:rPr lang="en-US" sz="1050" dirty="0"/>
                        <a:t>17%</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7"/>
                  </a:ext>
                </a:extLst>
              </a:tr>
              <a:tr h="370840">
                <a:tc>
                  <a:txBody>
                    <a:bodyPr/>
                    <a:lstStyle/>
                    <a:p>
                      <a:r>
                        <a:rPr lang="en-US" sz="1050" dirty="0"/>
                        <a:t>8</a:t>
                      </a:r>
                    </a:p>
                  </a:txBody>
                  <a:tcPr/>
                </a:tc>
                <a:tc>
                  <a:txBody>
                    <a:bodyPr/>
                    <a:lstStyle/>
                    <a:p>
                      <a:r>
                        <a:rPr lang="en-US" sz="1050" dirty="0"/>
                        <a:t>85k</a:t>
                      </a:r>
                    </a:p>
                  </a:txBody>
                  <a:tcPr/>
                </a:tc>
                <a:tc>
                  <a:txBody>
                    <a:bodyPr/>
                    <a:lstStyle/>
                    <a:p>
                      <a:r>
                        <a:rPr lang="en-US" sz="1050" dirty="0"/>
                        <a:t>10%</a:t>
                      </a:r>
                    </a:p>
                  </a:txBody>
                  <a:tcPr/>
                </a:tc>
                <a:tc>
                  <a:txBody>
                    <a:bodyPr/>
                    <a:lstStyle/>
                    <a:p>
                      <a:r>
                        <a:rPr lang="en-US" sz="1050" dirty="0"/>
                        <a:t>Rents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8"/>
                  </a:ext>
                </a:extLst>
              </a:tr>
              <a:tr h="370840">
                <a:tc>
                  <a:txBody>
                    <a:bodyPr/>
                    <a:lstStyle/>
                    <a:p>
                      <a:r>
                        <a:rPr lang="en-US" sz="1100" dirty="0"/>
                        <a:t>…</a:t>
                      </a:r>
                      <a:endParaRPr lang="en-US" sz="1100" b="1"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solidFill>
                      <a:schemeClr val="accent2">
                        <a:lumMod val="60000"/>
                        <a:lumOff val="40000"/>
                      </a:schemeClr>
                    </a:solidFill>
                  </a:tcPr>
                </a:tc>
                <a:extLst>
                  <a:ext uri="{0D108BD9-81ED-4DB2-BD59-A6C34878D82A}">
                    <a16:rowId xmlns:a16="http://schemas.microsoft.com/office/drawing/2014/main" val="10009"/>
                  </a:ext>
                </a:extLst>
              </a:tr>
            </a:tbl>
          </a:graphicData>
        </a:graphic>
      </p:graphicFrame>
      <p:sp>
        <p:nvSpPr>
          <p:cNvPr id="23" name="TextBox 22"/>
          <p:cNvSpPr txBox="1"/>
          <p:nvPr/>
        </p:nvSpPr>
        <p:spPr>
          <a:xfrm>
            <a:off x="599530" y="6129160"/>
            <a:ext cx="2819400" cy="461665"/>
          </a:xfrm>
          <a:prstGeom prst="rect">
            <a:avLst/>
          </a:prstGeom>
          <a:noFill/>
        </p:spPr>
        <p:txBody>
          <a:bodyPr wrap="square" rtlCol="0">
            <a:spAutoFit/>
          </a:bodyPr>
          <a:lstStyle/>
          <a:p>
            <a:pPr algn="ctr"/>
            <a:r>
              <a:rPr lang="en-US" sz="2400" b="1" dirty="0">
                <a:solidFill>
                  <a:srgbClr val="002060"/>
                </a:solidFill>
              </a:rPr>
              <a:t>Training Set</a:t>
            </a:r>
          </a:p>
        </p:txBody>
      </p:sp>
      <p:sp>
        <p:nvSpPr>
          <p:cNvPr id="21" name="TextBox 20"/>
          <p:cNvSpPr txBox="1"/>
          <p:nvPr/>
        </p:nvSpPr>
        <p:spPr>
          <a:xfrm rot="19940330">
            <a:off x="1056731" y="1582597"/>
            <a:ext cx="1676400" cy="369332"/>
          </a:xfrm>
          <a:prstGeom prst="rect">
            <a:avLst/>
          </a:prstGeom>
          <a:noFill/>
        </p:spPr>
        <p:txBody>
          <a:bodyPr wrap="square" rtlCol="0">
            <a:spAutoFit/>
          </a:bodyPr>
          <a:lstStyle/>
          <a:p>
            <a:pPr algn="ctr"/>
            <a:r>
              <a:rPr lang="en-US" b="1" dirty="0"/>
              <a:t>Predictors</a:t>
            </a:r>
          </a:p>
        </p:txBody>
      </p:sp>
      <p:sp>
        <p:nvSpPr>
          <p:cNvPr id="24" name="TextBox 23"/>
          <p:cNvSpPr txBox="1"/>
          <p:nvPr/>
        </p:nvSpPr>
        <p:spPr>
          <a:xfrm rot="19940330">
            <a:off x="2961729" y="1538839"/>
            <a:ext cx="1676400" cy="369332"/>
          </a:xfrm>
          <a:prstGeom prst="rect">
            <a:avLst/>
          </a:prstGeom>
          <a:noFill/>
        </p:spPr>
        <p:txBody>
          <a:bodyPr wrap="square" rtlCol="0">
            <a:spAutoFit/>
          </a:bodyPr>
          <a:lstStyle/>
          <a:p>
            <a:pPr algn="ctr"/>
            <a:r>
              <a:rPr lang="en-US" b="1" dirty="0"/>
              <a:t>Classification</a:t>
            </a:r>
          </a:p>
        </p:txBody>
      </p:sp>
      <p:sp>
        <p:nvSpPr>
          <p:cNvPr id="25" name="Left Brace 24"/>
          <p:cNvSpPr/>
          <p:nvPr/>
        </p:nvSpPr>
        <p:spPr>
          <a:xfrm rot="5400000">
            <a:off x="1704431" y="1519851"/>
            <a:ext cx="3810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E9491A5-BC3F-4FA3-B614-FAFF927D9CBE}"/>
              </a:ext>
            </a:extLst>
          </p:cNvPr>
          <p:cNvCxnSpPr>
            <a:cxnSpLocks/>
          </p:cNvCxnSpPr>
          <p:nvPr/>
        </p:nvCxnSpPr>
        <p:spPr>
          <a:xfrm>
            <a:off x="5715000" y="2398931"/>
            <a:ext cx="1666330" cy="953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know” information</a:t>
            </a:r>
          </a:p>
        </p:txBody>
      </p:sp>
      <p:sp>
        <p:nvSpPr>
          <p:cNvPr id="3" name="Content Placeholder 2"/>
          <p:cNvSpPr>
            <a:spLocks noGrp="1"/>
          </p:cNvSpPr>
          <p:nvPr>
            <p:ph idx="1"/>
          </p:nvPr>
        </p:nvSpPr>
        <p:spPr>
          <a:xfrm>
            <a:off x="457200" y="1600200"/>
            <a:ext cx="4267200" cy="4525963"/>
          </a:xfrm>
        </p:spPr>
        <p:txBody>
          <a:bodyPr>
            <a:normAutofit/>
          </a:bodyPr>
          <a:lstStyle/>
          <a:p>
            <a:r>
              <a:rPr lang="en-US" dirty="0"/>
              <a:t>Descriptive Concepts</a:t>
            </a:r>
          </a:p>
          <a:p>
            <a:pPr lvl="1"/>
            <a:r>
              <a:rPr lang="en-US" dirty="0"/>
              <a:t>Mean, Median, Mode</a:t>
            </a:r>
          </a:p>
          <a:p>
            <a:pPr lvl="1"/>
            <a:r>
              <a:rPr lang="en-US" dirty="0"/>
              <a:t>Skew</a:t>
            </a:r>
          </a:p>
          <a:p>
            <a:pPr lvl="1"/>
            <a:r>
              <a:rPr lang="en-US" dirty="0"/>
              <a:t>Outliers</a:t>
            </a:r>
          </a:p>
          <a:p>
            <a:r>
              <a:rPr lang="en-US" dirty="0"/>
              <a:t>Inferential Concepts</a:t>
            </a:r>
          </a:p>
          <a:p>
            <a:pPr lvl="1"/>
            <a:r>
              <a:rPr lang="en-US" dirty="0"/>
              <a:t>What’s a hypothesis?</a:t>
            </a:r>
          </a:p>
          <a:p>
            <a:pPr lvl="1"/>
            <a:r>
              <a:rPr lang="en-US" dirty="0"/>
              <a:t>How to interpret a </a:t>
            </a:r>
            <a:br>
              <a:rPr lang="en-US" dirty="0"/>
            </a:br>
            <a:r>
              <a:rPr lang="en-US" dirty="0"/>
              <a:t>p-value</a:t>
            </a:r>
          </a:p>
        </p:txBody>
      </p:sp>
      <p:pic>
        <p:nvPicPr>
          <p:cNvPr id="4" name="Picture 3"/>
          <p:cNvPicPr>
            <a:picLocks noChangeAspect="1"/>
          </p:cNvPicPr>
          <p:nvPr/>
        </p:nvPicPr>
        <p:blipFill>
          <a:blip r:embed="rId2"/>
          <a:stretch>
            <a:fillRect/>
          </a:stretch>
        </p:blipFill>
        <p:spPr>
          <a:xfrm>
            <a:off x="4495800" y="1600200"/>
            <a:ext cx="3810000" cy="3225800"/>
          </a:xfrm>
          <a:prstGeom prst="rect">
            <a:avLst/>
          </a:prstGeom>
        </p:spPr>
      </p:pic>
    </p:spTree>
    <p:extLst>
      <p:ext uri="{BB962C8B-B14F-4D97-AF65-F5344CB8AC3E}">
        <p14:creationId xmlns:p14="http://schemas.microsoft.com/office/powerpoint/2010/main" val="3533113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Same Data, Different Tree</a:t>
            </a:r>
          </a:p>
        </p:txBody>
      </p:sp>
      <p:graphicFrame>
        <p:nvGraphicFramePr>
          <p:cNvPr id="4" name="Content Placeholder 3"/>
          <p:cNvGraphicFramePr>
            <a:graphicFrameLocks noGrp="1"/>
          </p:cNvGraphicFramePr>
          <p:nvPr>
            <p:ph idx="1"/>
          </p:nvPr>
        </p:nvGraphicFramePr>
        <p:xfrm>
          <a:off x="3810000" y="1752600"/>
          <a:ext cx="502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3962400" y="6096000"/>
            <a:ext cx="48768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We just changed the order of the predictors.</a:t>
            </a:r>
          </a:p>
        </p:txBody>
      </p:sp>
      <p:graphicFrame>
        <p:nvGraphicFramePr>
          <p:cNvPr id="12" name="Table 11"/>
          <p:cNvGraphicFramePr>
            <a:graphicFrameLocks noGrp="1"/>
          </p:cNvGraphicFramePr>
          <p:nvPr/>
        </p:nvGraphicFramePr>
        <p:xfrm>
          <a:off x="523330" y="2286001"/>
          <a:ext cx="3200401" cy="3749040"/>
        </p:xfrm>
        <a:graphic>
          <a:graphicData uri="http://schemas.openxmlformats.org/drawingml/2006/table">
            <a:tbl>
              <a:tblPr firstRow="1" bandRow="1">
                <a:tableStyleId>{5C22544A-7EE6-4342-B048-85BDC9FD1C3A}</a:tableStyleId>
              </a:tblPr>
              <a:tblGrid>
                <a:gridCol w="458254">
                  <a:extLst>
                    <a:ext uri="{9D8B030D-6E8A-4147-A177-3AD203B41FA5}">
                      <a16:colId xmlns:a16="http://schemas.microsoft.com/office/drawing/2014/main" val="20000"/>
                    </a:ext>
                  </a:extLst>
                </a:gridCol>
                <a:gridCol w="724955">
                  <a:extLst>
                    <a:ext uri="{9D8B030D-6E8A-4147-A177-3AD203B41FA5}">
                      <a16:colId xmlns:a16="http://schemas.microsoft.com/office/drawing/2014/main" val="20001"/>
                    </a:ext>
                  </a:extLst>
                </a:gridCol>
                <a:gridCol w="545477">
                  <a:extLst>
                    <a:ext uri="{9D8B030D-6E8A-4147-A177-3AD203B41FA5}">
                      <a16:colId xmlns:a16="http://schemas.microsoft.com/office/drawing/2014/main" val="20002"/>
                    </a:ext>
                  </a:extLst>
                </a:gridCol>
                <a:gridCol w="652828">
                  <a:extLst>
                    <a:ext uri="{9D8B030D-6E8A-4147-A177-3AD203B41FA5}">
                      <a16:colId xmlns:a16="http://schemas.microsoft.com/office/drawing/2014/main" val="20003"/>
                    </a:ext>
                  </a:extLst>
                </a:gridCol>
                <a:gridCol w="818887">
                  <a:extLst>
                    <a:ext uri="{9D8B030D-6E8A-4147-A177-3AD203B41FA5}">
                      <a16:colId xmlns:a16="http://schemas.microsoft.com/office/drawing/2014/main" val="20004"/>
                    </a:ext>
                  </a:extLst>
                </a:gridCol>
              </a:tblGrid>
              <a:tr h="370840">
                <a:tc>
                  <a:txBody>
                    <a:bodyPr/>
                    <a:lstStyle/>
                    <a:p>
                      <a:r>
                        <a:rPr lang="en-US" sz="1050" dirty="0"/>
                        <a:t>TID</a:t>
                      </a:r>
                    </a:p>
                  </a:txBody>
                  <a:tcPr/>
                </a:tc>
                <a:tc>
                  <a:txBody>
                    <a:bodyPr/>
                    <a:lstStyle/>
                    <a:p>
                      <a:r>
                        <a:rPr lang="en-US" sz="1050" dirty="0"/>
                        <a:t>Income</a:t>
                      </a:r>
                    </a:p>
                  </a:txBody>
                  <a:tcPr/>
                </a:tc>
                <a:tc>
                  <a:txBody>
                    <a:bodyPr/>
                    <a:lstStyle/>
                    <a:p>
                      <a:r>
                        <a:rPr lang="en-US" sz="1050" dirty="0"/>
                        <a:t>Debt</a:t>
                      </a:r>
                    </a:p>
                  </a:txBody>
                  <a:tcPr/>
                </a:tc>
                <a:tc>
                  <a:txBody>
                    <a:bodyPr/>
                    <a:lstStyle/>
                    <a:p>
                      <a:r>
                        <a:rPr lang="en-US" sz="1050" dirty="0"/>
                        <a:t>Owns/</a:t>
                      </a:r>
                      <a:br>
                        <a:rPr lang="en-US" sz="1050" dirty="0"/>
                      </a:br>
                      <a:r>
                        <a:rPr lang="en-US" sz="1050" dirty="0"/>
                        <a:t>Rents</a:t>
                      </a:r>
                    </a:p>
                  </a:txBody>
                  <a:tcPr/>
                </a:tc>
                <a:tc>
                  <a:txBody>
                    <a:bodyPr/>
                    <a:lstStyle/>
                    <a:p>
                      <a:r>
                        <a:rPr lang="en-US" sz="1050" dirty="0"/>
                        <a:t>Outcome</a:t>
                      </a:r>
                    </a:p>
                  </a:txBody>
                  <a:tcPr>
                    <a:solidFill>
                      <a:schemeClr val="accent2"/>
                    </a:solidFill>
                  </a:tcPr>
                </a:tc>
                <a:extLst>
                  <a:ext uri="{0D108BD9-81ED-4DB2-BD59-A6C34878D82A}">
                    <a16:rowId xmlns:a16="http://schemas.microsoft.com/office/drawing/2014/main" val="10000"/>
                  </a:ext>
                </a:extLst>
              </a:tr>
              <a:tr h="370840">
                <a:tc>
                  <a:txBody>
                    <a:bodyPr/>
                    <a:lstStyle/>
                    <a:p>
                      <a:r>
                        <a:rPr lang="en-US" sz="1050" dirty="0"/>
                        <a:t>1</a:t>
                      </a:r>
                    </a:p>
                  </a:txBody>
                  <a:tcPr/>
                </a:tc>
                <a:tc>
                  <a:txBody>
                    <a:bodyPr/>
                    <a:lstStyle/>
                    <a:p>
                      <a:r>
                        <a:rPr lang="en-US" sz="1050" dirty="0"/>
                        <a:t>25k</a:t>
                      </a:r>
                    </a:p>
                  </a:txBody>
                  <a:tcPr/>
                </a:tc>
                <a:tc>
                  <a:txBody>
                    <a:bodyPr/>
                    <a:lstStyle/>
                    <a:p>
                      <a:r>
                        <a:rPr lang="en-US" sz="1050" dirty="0"/>
                        <a:t>35%</a:t>
                      </a:r>
                    </a:p>
                  </a:txBody>
                  <a:tcPr/>
                </a:tc>
                <a:tc>
                  <a:txBody>
                    <a:bodyPr/>
                    <a:lstStyle/>
                    <a:p>
                      <a:r>
                        <a:rPr lang="en-US" sz="1050" dirty="0"/>
                        <a:t>Owns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1"/>
                  </a:ext>
                </a:extLst>
              </a:tr>
              <a:tr h="370840">
                <a:tc>
                  <a:txBody>
                    <a:bodyPr/>
                    <a:lstStyle/>
                    <a:p>
                      <a:r>
                        <a:rPr lang="en-US" sz="1050" dirty="0"/>
                        <a:t>2</a:t>
                      </a:r>
                    </a:p>
                  </a:txBody>
                  <a:tcPr/>
                </a:tc>
                <a:tc>
                  <a:txBody>
                    <a:bodyPr/>
                    <a:lstStyle/>
                    <a:p>
                      <a:r>
                        <a:rPr lang="en-US" sz="1050" dirty="0"/>
                        <a:t>35k</a:t>
                      </a:r>
                    </a:p>
                  </a:txBody>
                  <a:tcPr/>
                </a:tc>
                <a:tc>
                  <a:txBody>
                    <a:bodyPr/>
                    <a:lstStyle/>
                    <a:p>
                      <a:r>
                        <a:rPr lang="en-US" sz="1050" dirty="0"/>
                        <a:t>40%</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2"/>
                  </a:ext>
                </a:extLst>
              </a:tr>
              <a:tr h="370840">
                <a:tc>
                  <a:txBody>
                    <a:bodyPr/>
                    <a:lstStyle/>
                    <a:p>
                      <a:r>
                        <a:rPr lang="en-US" sz="1050" dirty="0"/>
                        <a:t>3</a:t>
                      </a:r>
                    </a:p>
                  </a:txBody>
                  <a:tcPr/>
                </a:tc>
                <a:tc>
                  <a:txBody>
                    <a:bodyPr/>
                    <a:lstStyle/>
                    <a:p>
                      <a:r>
                        <a:rPr lang="en-US" sz="1050" dirty="0"/>
                        <a:t>33k</a:t>
                      </a:r>
                    </a:p>
                  </a:txBody>
                  <a:tcPr/>
                </a:tc>
                <a:tc>
                  <a:txBody>
                    <a:bodyPr/>
                    <a:lstStyle/>
                    <a:p>
                      <a:r>
                        <a:rPr lang="en-US" sz="1050" dirty="0"/>
                        <a:t>15%</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3"/>
                  </a:ext>
                </a:extLst>
              </a:tr>
              <a:tr h="370840">
                <a:tc>
                  <a:txBody>
                    <a:bodyPr/>
                    <a:lstStyle/>
                    <a:p>
                      <a:r>
                        <a:rPr lang="en-US" sz="1050" dirty="0"/>
                        <a:t>4</a:t>
                      </a:r>
                    </a:p>
                  </a:txBody>
                  <a:tcPr/>
                </a:tc>
                <a:tc>
                  <a:txBody>
                    <a:bodyPr/>
                    <a:lstStyle/>
                    <a:p>
                      <a:r>
                        <a:rPr lang="en-US" sz="1050" dirty="0"/>
                        <a:t>28k</a:t>
                      </a:r>
                    </a:p>
                  </a:txBody>
                  <a:tcPr/>
                </a:tc>
                <a:tc>
                  <a:txBody>
                    <a:bodyPr/>
                    <a:lstStyle/>
                    <a:p>
                      <a:r>
                        <a:rPr lang="en-US" sz="1050" dirty="0"/>
                        <a:t>19%</a:t>
                      </a:r>
                    </a:p>
                  </a:txBody>
                  <a:tcPr/>
                </a:tc>
                <a:tc>
                  <a:txBody>
                    <a:bodyPr/>
                    <a:lstStyle/>
                    <a:p>
                      <a:r>
                        <a:rPr lang="en-US" sz="1050" dirty="0"/>
                        <a:t>Rents</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4"/>
                  </a:ext>
                </a:extLst>
              </a:tr>
              <a:tr h="370840">
                <a:tc>
                  <a:txBody>
                    <a:bodyPr/>
                    <a:lstStyle/>
                    <a:p>
                      <a:r>
                        <a:rPr lang="en-US" sz="1050" dirty="0"/>
                        <a:t>5</a:t>
                      </a:r>
                    </a:p>
                  </a:txBody>
                  <a:tcPr/>
                </a:tc>
                <a:tc>
                  <a:txBody>
                    <a:bodyPr/>
                    <a:lstStyle/>
                    <a:p>
                      <a:r>
                        <a:rPr lang="en-US" sz="1050" dirty="0"/>
                        <a:t>55k</a:t>
                      </a:r>
                    </a:p>
                  </a:txBody>
                  <a:tcPr/>
                </a:tc>
                <a:tc>
                  <a:txBody>
                    <a:bodyPr/>
                    <a:lstStyle/>
                    <a:p>
                      <a:r>
                        <a:rPr lang="en-US" sz="1050" dirty="0"/>
                        <a:t>30%</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5"/>
                  </a:ext>
                </a:extLst>
              </a:tr>
              <a:tr h="370840">
                <a:tc>
                  <a:txBody>
                    <a:bodyPr/>
                    <a:lstStyle/>
                    <a:p>
                      <a:r>
                        <a:rPr lang="en-US" sz="1050" dirty="0"/>
                        <a:t>6</a:t>
                      </a:r>
                    </a:p>
                  </a:txBody>
                  <a:tcPr/>
                </a:tc>
                <a:tc>
                  <a:txBody>
                    <a:bodyPr/>
                    <a:lstStyle/>
                    <a:p>
                      <a:r>
                        <a:rPr lang="en-US" sz="1050" dirty="0"/>
                        <a:t>48k</a:t>
                      </a:r>
                    </a:p>
                  </a:txBody>
                  <a:tcPr/>
                </a:tc>
                <a:tc>
                  <a:txBody>
                    <a:bodyPr/>
                    <a:lstStyle/>
                    <a:p>
                      <a:r>
                        <a:rPr lang="en-US" sz="1050" dirty="0"/>
                        <a:t>35%</a:t>
                      </a:r>
                    </a:p>
                  </a:txBody>
                  <a:tcPr/>
                </a:tc>
                <a:tc>
                  <a:txBody>
                    <a:bodyPr/>
                    <a:lstStyle/>
                    <a:p>
                      <a:r>
                        <a:rPr lang="en-US" sz="1050" dirty="0"/>
                        <a:t>Rent</a:t>
                      </a:r>
                    </a:p>
                  </a:txBody>
                  <a:tcPr/>
                </a:tc>
                <a:tc>
                  <a:txBody>
                    <a:bodyPr/>
                    <a:lstStyle/>
                    <a:p>
                      <a:r>
                        <a:rPr lang="en-US" sz="1050" b="1" dirty="0"/>
                        <a:t>Default</a:t>
                      </a:r>
                    </a:p>
                  </a:txBody>
                  <a:tcPr>
                    <a:solidFill>
                      <a:schemeClr val="accent2">
                        <a:lumMod val="60000"/>
                        <a:lumOff val="40000"/>
                      </a:schemeClr>
                    </a:solidFill>
                  </a:tcPr>
                </a:tc>
                <a:extLst>
                  <a:ext uri="{0D108BD9-81ED-4DB2-BD59-A6C34878D82A}">
                    <a16:rowId xmlns:a16="http://schemas.microsoft.com/office/drawing/2014/main" val="10006"/>
                  </a:ext>
                </a:extLst>
              </a:tr>
              <a:tr h="370840">
                <a:tc>
                  <a:txBody>
                    <a:bodyPr/>
                    <a:lstStyle/>
                    <a:p>
                      <a:r>
                        <a:rPr lang="en-US" sz="1050" dirty="0"/>
                        <a:t>7</a:t>
                      </a:r>
                    </a:p>
                  </a:txBody>
                  <a:tcPr/>
                </a:tc>
                <a:tc>
                  <a:txBody>
                    <a:bodyPr/>
                    <a:lstStyle/>
                    <a:p>
                      <a:r>
                        <a:rPr lang="en-US" sz="1050" dirty="0"/>
                        <a:t>65k</a:t>
                      </a:r>
                    </a:p>
                  </a:txBody>
                  <a:tcPr/>
                </a:tc>
                <a:tc>
                  <a:txBody>
                    <a:bodyPr/>
                    <a:lstStyle/>
                    <a:p>
                      <a:r>
                        <a:rPr lang="en-US" sz="1050" dirty="0"/>
                        <a:t>17%</a:t>
                      </a:r>
                    </a:p>
                  </a:txBody>
                  <a:tcPr/>
                </a:tc>
                <a:tc>
                  <a:txBody>
                    <a:bodyPr/>
                    <a:lstStyle/>
                    <a:p>
                      <a:r>
                        <a:rPr lang="en-US" sz="1050" dirty="0"/>
                        <a:t>Owns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7"/>
                  </a:ext>
                </a:extLst>
              </a:tr>
              <a:tr h="370840">
                <a:tc>
                  <a:txBody>
                    <a:bodyPr/>
                    <a:lstStyle/>
                    <a:p>
                      <a:r>
                        <a:rPr lang="en-US" sz="1050" dirty="0"/>
                        <a:t>8</a:t>
                      </a:r>
                    </a:p>
                  </a:txBody>
                  <a:tcPr/>
                </a:tc>
                <a:tc>
                  <a:txBody>
                    <a:bodyPr/>
                    <a:lstStyle/>
                    <a:p>
                      <a:r>
                        <a:rPr lang="en-US" sz="1050" dirty="0"/>
                        <a:t>85k</a:t>
                      </a:r>
                    </a:p>
                  </a:txBody>
                  <a:tcPr/>
                </a:tc>
                <a:tc>
                  <a:txBody>
                    <a:bodyPr/>
                    <a:lstStyle/>
                    <a:p>
                      <a:r>
                        <a:rPr lang="en-US" sz="1050" dirty="0"/>
                        <a:t>10%</a:t>
                      </a:r>
                    </a:p>
                  </a:txBody>
                  <a:tcPr/>
                </a:tc>
                <a:tc>
                  <a:txBody>
                    <a:bodyPr/>
                    <a:lstStyle/>
                    <a:p>
                      <a:r>
                        <a:rPr lang="en-US" sz="1050" dirty="0"/>
                        <a:t>Rents</a:t>
                      </a:r>
                    </a:p>
                  </a:txBody>
                  <a:tcPr/>
                </a:tc>
                <a:tc>
                  <a:txBody>
                    <a:bodyPr/>
                    <a:lstStyle/>
                    <a:p>
                      <a:r>
                        <a:rPr lang="en-US" sz="1050" b="1" dirty="0"/>
                        <a:t>No default</a:t>
                      </a:r>
                    </a:p>
                  </a:txBody>
                  <a:tcPr>
                    <a:solidFill>
                      <a:schemeClr val="accent2">
                        <a:lumMod val="60000"/>
                        <a:lumOff val="40000"/>
                      </a:schemeClr>
                    </a:solidFill>
                  </a:tcPr>
                </a:tc>
                <a:extLst>
                  <a:ext uri="{0D108BD9-81ED-4DB2-BD59-A6C34878D82A}">
                    <a16:rowId xmlns:a16="http://schemas.microsoft.com/office/drawing/2014/main" val="10008"/>
                  </a:ext>
                </a:extLst>
              </a:tr>
              <a:tr h="370840">
                <a:tc>
                  <a:txBody>
                    <a:bodyPr/>
                    <a:lstStyle/>
                    <a:p>
                      <a:r>
                        <a:rPr lang="en-US" sz="1100" dirty="0"/>
                        <a:t>…</a:t>
                      </a:r>
                      <a:endParaRPr lang="en-US" sz="1100" b="1"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solidFill>
                      <a:schemeClr val="accent2">
                        <a:lumMod val="60000"/>
                        <a:lumOff val="40000"/>
                      </a:schemeClr>
                    </a:solidFill>
                  </a:tcPr>
                </a:tc>
                <a:extLst>
                  <a:ext uri="{0D108BD9-81ED-4DB2-BD59-A6C34878D82A}">
                    <a16:rowId xmlns:a16="http://schemas.microsoft.com/office/drawing/2014/main" val="10009"/>
                  </a:ext>
                </a:extLst>
              </a:tr>
            </a:tbl>
          </a:graphicData>
        </a:graphic>
      </p:graphicFrame>
      <p:sp>
        <p:nvSpPr>
          <p:cNvPr id="15" name="TextBox 14"/>
          <p:cNvSpPr txBox="1"/>
          <p:nvPr/>
        </p:nvSpPr>
        <p:spPr>
          <a:xfrm>
            <a:off x="599530" y="6129160"/>
            <a:ext cx="2819400" cy="461665"/>
          </a:xfrm>
          <a:prstGeom prst="rect">
            <a:avLst/>
          </a:prstGeom>
          <a:noFill/>
        </p:spPr>
        <p:txBody>
          <a:bodyPr wrap="square" rtlCol="0">
            <a:spAutoFit/>
          </a:bodyPr>
          <a:lstStyle/>
          <a:p>
            <a:pPr algn="ctr"/>
            <a:r>
              <a:rPr lang="en-US" sz="2400" b="1" dirty="0">
                <a:solidFill>
                  <a:srgbClr val="002060"/>
                </a:solidFill>
              </a:rPr>
              <a:t>Training Set</a:t>
            </a:r>
          </a:p>
        </p:txBody>
      </p:sp>
      <p:sp>
        <p:nvSpPr>
          <p:cNvPr id="9" name="TextBox 8"/>
          <p:cNvSpPr txBox="1"/>
          <p:nvPr/>
        </p:nvSpPr>
        <p:spPr>
          <a:xfrm rot="19940330">
            <a:off x="1056731" y="1582597"/>
            <a:ext cx="1676400" cy="369332"/>
          </a:xfrm>
          <a:prstGeom prst="rect">
            <a:avLst/>
          </a:prstGeom>
          <a:noFill/>
        </p:spPr>
        <p:txBody>
          <a:bodyPr wrap="square" rtlCol="0">
            <a:spAutoFit/>
          </a:bodyPr>
          <a:lstStyle/>
          <a:p>
            <a:pPr algn="ctr"/>
            <a:r>
              <a:rPr lang="en-US" b="1" dirty="0"/>
              <a:t>Predictors</a:t>
            </a:r>
          </a:p>
        </p:txBody>
      </p:sp>
      <p:sp>
        <p:nvSpPr>
          <p:cNvPr id="11" name="TextBox 10"/>
          <p:cNvSpPr txBox="1"/>
          <p:nvPr/>
        </p:nvSpPr>
        <p:spPr>
          <a:xfrm rot="19940330">
            <a:off x="2961729" y="1538839"/>
            <a:ext cx="1676400" cy="369332"/>
          </a:xfrm>
          <a:prstGeom prst="rect">
            <a:avLst/>
          </a:prstGeom>
          <a:noFill/>
        </p:spPr>
        <p:txBody>
          <a:bodyPr wrap="square" rtlCol="0">
            <a:spAutoFit/>
          </a:bodyPr>
          <a:lstStyle/>
          <a:p>
            <a:pPr algn="ctr"/>
            <a:r>
              <a:rPr lang="en-US" b="1" dirty="0"/>
              <a:t>Classification</a:t>
            </a:r>
          </a:p>
        </p:txBody>
      </p:sp>
      <p:sp>
        <p:nvSpPr>
          <p:cNvPr id="16" name="Left Brace 15"/>
          <p:cNvSpPr/>
          <p:nvPr/>
        </p:nvSpPr>
        <p:spPr>
          <a:xfrm rot="5400000">
            <a:off x="1704431" y="1519851"/>
            <a:ext cx="3810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1896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a:t>Start with root node</a:t>
            </a:r>
          </a:p>
        </p:txBody>
      </p:sp>
      <p:graphicFrame>
        <p:nvGraphicFramePr>
          <p:cNvPr id="4" name="Content Placeholder 3"/>
          <p:cNvGraphicFramePr>
            <a:graphicFrameLocks noGrp="1"/>
          </p:cNvGraphicFramePr>
          <p:nvPr>
            <p:ph idx="1"/>
          </p:nvPr>
        </p:nvGraphicFramePr>
        <p:xfrm>
          <a:off x="990600" y="3657600"/>
          <a:ext cx="23622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581400" y="3352800"/>
            <a:ext cx="3276600" cy="1938992"/>
          </a:xfrm>
          <a:prstGeom prst="rect">
            <a:avLst/>
          </a:prstGeom>
          <a:noFill/>
        </p:spPr>
        <p:txBody>
          <a:bodyPr wrap="square" rtlCol="0">
            <a:spAutoFit/>
          </a:bodyPr>
          <a:lstStyle/>
          <a:p>
            <a:pPr marL="285750" indent="-285750">
              <a:buFont typeface="Arial" pitchFamily="34" charset="0"/>
              <a:buChar char="•"/>
            </a:pPr>
            <a:r>
              <a:rPr lang="en-US" sz="2000" dirty="0"/>
              <a:t>There are both “defaults” and “no defaults” in the set</a:t>
            </a:r>
          </a:p>
          <a:p>
            <a:pPr marL="285750" indent="-285750">
              <a:buFont typeface="Arial" pitchFamily="34" charset="0"/>
              <a:buChar char="•"/>
            </a:pPr>
            <a:r>
              <a:rPr lang="en-US" sz="2000" dirty="0"/>
              <a:t>So we need to look for predictors to split the data</a:t>
            </a:r>
          </a:p>
        </p:txBody>
      </p:sp>
      <p:graphicFrame>
        <p:nvGraphicFramePr>
          <p:cNvPr id="7" name="Content Placeholder 3"/>
          <p:cNvGraphicFramePr>
            <a:graphicFrameLocks/>
          </p:cNvGraphicFramePr>
          <p:nvPr/>
        </p:nvGraphicFramePr>
        <p:xfrm>
          <a:off x="5029200" y="685800"/>
          <a:ext cx="3733800"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9856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a:t>First split: on income</a:t>
            </a:r>
          </a:p>
        </p:txBody>
      </p:sp>
      <p:graphicFrame>
        <p:nvGraphicFramePr>
          <p:cNvPr id="4" name="Content Placeholder 3"/>
          <p:cNvGraphicFramePr>
            <a:graphicFrameLocks noGrp="1"/>
          </p:cNvGraphicFramePr>
          <p:nvPr>
            <p:ph idx="1"/>
          </p:nvPr>
        </p:nvGraphicFramePr>
        <p:xfrm>
          <a:off x="381000" y="3276600"/>
          <a:ext cx="3429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14800" y="3003590"/>
            <a:ext cx="4800600" cy="2554545"/>
          </a:xfrm>
          <a:prstGeom prst="rect">
            <a:avLst/>
          </a:prstGeom>
          <a:noFill/>
        </p:spPr>
        <p:txBody>
          <a:bodyPr wrap="square" rtlCol="0">
            <a:spAutoFit/>
          </a:bodyPr>
          <a:lstStyle/>
          <a:p>
            <a:pPr marL="285750" indent="-285750">
              <a:buFont typeface="Arial" pitchFamily="34" charset="0"/>
              <a:buChar char="•"/>
            </a:pPr>
            <a:r>
              <a:rPr lang="en-US" sz="2000" dirty="0"/>
              <a:t>Income (with 40k as the cutoff point) is a factor that produces the greatest “separation”</a:t>
            </a:r>
          </a:p>
          <a:p>
            <a:pPr marL="742950" lvl="1" indent="-285750">
              <a:buFont typeface="Arial" pitchFamily="34" charset="0"/>
              <a:buChar char="•"/>
            </a:pPr>
            <a:r>
              <a:rPr lang="en-US" sz="2000" dirty="0"/>
              <a:t>More income, less default</a:t>
            </a:r>
          </a:p>
          <a:p>
            <a:pPr marL="285750" indent="-285750">
              <a:buFont typeface="Arial" pitchFamily="34" charset="0"/>
              <a:buChar char="•"/>
            </a:pPr>
            <a:r>
              <a:rPr lang="en-US" sz="2000" dirty="0"/>
              <a:t>But there are also a combination of defaults and no defaults within each income group</a:t>
            </a:r>
          </a:p>
          <a:p>
            <a:pPr marL="285750" indent="-285750">
              <a:buFont typeface="Arial" pitchFamily="34" charset="0"/>
              <a:buChar char="•"/>
            </a:pPr>
            <a:r>
              <a:rPr lang="en-US" sz="2000" dirty="0"/>
              <a:t>So look for another split</a:t>
            </a:r>
          </a:p>
        </p:txBody>
      </p:sp>
      <p:graphicFrame>
        <p:nvGraphicFramePr>
          <p:cNvPr id="7" name="Content Placeholder 3"/>
          <p:cNvGraphicFramePr>
            <a:graphicFrameLocks/>
          </p:cNvGraphicFramePr>
          <p:nvPr/>
        </p:nvGraphicFramePr>
        <p:xfrm>
          <a:off x="5029200" y="685800"/>
          <a:ext cx="37338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20940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l"/>
            <a:r>
              <a:rPr lang="en-US" dirty="0"/>
              <a:t>Second split: on debt</a:t>
            </a:r>
          </a:p>
        </p:txBody>
      </p:sp>
      <p:graphicFrame>
        <p:nvGraphicFramePr>
          <p:cNvPr id="4" name="Content Placeholder 3"/>
          <p:cNvGraphicFramePr>
            <a:graphicFrameLocks noGrp="1"/>
          </p:cNvGraphicFramePr>
          <p:nvPr>
            <p:ph idx="1"/>
          </p:nvPr>
        </p:nvGraphicFramePr>
        <p:xfrm>
          <a:off x="685800" y="3581400"/>
          <a:ext cx="4495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34000" y="3429000"/>
            <a:ext cx="3581400" cy="3016210"/>
          </a:xfrm>
          <a:prstGeom prst="rect">
            <a:avLst/>
          </a:prstGeom>
          <a:noFill/>
        </p:spPr>
        <p:txBody>
          <a:bodyPr wrap="square" rtlCol="0">
            <a:spAutoFit/>
          </a:bodyPr>
          <a:lstStyle/>
          <a:p>
            <a:pPr marL="285750" indent="-285750">
              <a:buFont typeface="Arial" pitchFamily="34" charset="0"/>
              <a:buChar char="•"/>
            </a:pPr>
            <a:r>
              <a:rPr lang="en-US" sz="2000" dirty="0"/>
              <a:t>Debt is a factor</a:t>
            </a:r>
          </a:p>
          <a:p>
            <a:pPr marL="742950" lvl="1" indent="-285750">
              <a:buFont typeface="Arial" pitchFamily="34" charset="0"/>
              <a:buChar char="•"/>
            </a:pPr>
            <a:r>
              <a:rPr lang="en-US" sz="1400" dirty="0"/>
              <a:t>(Income &lt; 40, Debt &lt; 20, Owns = No default) </a:t>
            </a:r>
            <a:br>
              <a:rPr lang="en-US" sz="1400" dirty="0"/>
            </a:br>
            <a:r>
              <a:rPr lang="en-US" sz="1400" dirty="0"/>
              <a:t>but </a:t>
            </a:r>
            <a:br>
              <a:rPr lang="en-US" sz="1400" dirty="0"/>
            </a:br>
            <a:r>
              <a:rPr lang="en-US" sz="1400" dirty="0"/>
              <a:t>(Income &lt; 40, Debt &lt; 20, Rents = Default)</a:t>
            </a:r>
          </a:p>
          <a:p>
            <a:pPr marL="285750" indent="-285750">
              <a:buFont typeface="Arial" pitchFamily="34" charset="0"/>
              <a:buChar char="•"/>
            </a:pPr>
            <a:r>
              <a:rPr lang="en-US" sz="2000" dirty="0"/>
              <a:t>But there are also a combination of defaults and no defaults within some debt groups</a:t>
            </a:r>
          </a:p>
          <a:p>
            <a:pPr marL="285750" indent="-285750">
              <a:buFont typeface="Arial" pitchFamily="34" charset="0"/>
              <a:buChar char="•"/>
            </a:pPr>
            <a:r>
              <a:rPr lang="en-US" sz="2000" dirty="0"/>
              <a:t>So look for another split</a:t>
            </a:r>
          </a:p>
        </p:txBody>
      </p:sp>
      <p:graphicFrame>
        <p:nvGraphicFramePr>
          <p:cNvPr id="7" name="Content Placeholder 3"/>
          <p:cNvGraphicFramePr>
            <a:graphicFrameLocks/>
          </p:cNvGraphicFramePr>
          <p:nvPr/>
        </p:nvGraphicFramePr>
        <p:xfrm>
          <a:off x="5029200" y="685800"/>
          <a:ext cx="3733800"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70021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a:t>Third split: on owns/rents</a:t>
            </a:r>
          </a:p>
        </p:txBody>
      </p:sp>
      <p:graphicFrame>
        <p:nvGraphicFramePr>
          <p:cNvPr id="4" name="Content Placeholder 3"/>
          <p:cNvGraphicFramePr>
            <a:graphicFrameLocks noGrp="1"/>
          </p:cNvGraphicFramePr>
          <p:nvPr>
            <p:ph idx="1"/>
          </p:nvPr>
        </p:nvGraphicFramePr>
        <p:xfrm>
          <a:off x="381000" y="2971800"/>
          <a:ext cx="579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324600" y="3154501"/>
            <a:ext cx="2590800" cy="3170099"/>
          </a:xfrm>
          <a:prstGeom prst="rect">
            <a:avLst/>
          </a:prstGeom>
          <a:noFill/>
        </p:spPr>
        <p:txBody>
          <a:bodyPr wrap="square" rtlCol="0">
            <a:spAutoFit/>
          </a:bodyPr>
          <a:lstStyle/>
          <a:p>
            <a:pPr marL="285750" indent="-285750">
              <a:buFont typeface="Arial" pitchFamily="34" charset="0"/>
              <a:buChar char="•"/>
            </a:pPr>
            <a:r>
              <a:rPr lang="en-US" sz="2000" dirty="0"/>
              <a:t>Owns/Rents is a factor</a:t>
            </a:r>
          </a:p>
          <a:p>
            <a:pPr marL="285750" indent="-285750">
              <a:buFont typeface="Arial" pitchFamily="34" charset="0"/>
              <a:buChar char="•"/>
            </a:pPr>
            <a:r>
              <a:rPr lang="en-US" sz="2000" dirty="0"/>
              <a:t>For some cases it doesn’t matter, but for some it does</a:t>
            </a:r>
          </a:p>
          <a:p>
            <a:pPr marL="285750" indent="-285750">
              <a:buFont typeface="Arial" pitchFamily="34" charset="0"/>
              <a:buChar char="•"/>
            </a:pPr>
            <a:r>
              <a:rPr lang="en-US" sz="2000" dirty="0"/>
              <a:t>So you group similar branches</a:t>
            </a:r>
          </a:p>
          <a:p>
            <a:pPr marL="285750" indent="-285750">
              <a:buFont typeface="Arial" pitchFamily="34" charset="0"/>
              <a:buChar char="•"/>
            </a:pPr>
            <a:r>
              <a:rPr lang="en-US" sz="2000" dirty="0"/>
              <a:t>…And we stop because we’re out of predictors!</a:t>
            </a:r>
          </a:p>
        </p:txBody>
      </p:sp>
      <p:graphicFrame>
        <p:nvGraphicFramePr>
          <p:cNvPr id="7" name="Content Placeholder 3"/>
          <p:cNvGraphicFramePr>
            <a:graphicFrameLocks/>
          </p:cNvGraphicFramePr>
          <p:nvPr/>
        </p:nvGraphicFramePr>
        <p:xfrm>
          <a:off x="5029200" y="685800"/>
          <a:ext cx="37338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5860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How does it know when </a:t>
            </a:r>
            <a:br>
              <a:rPr lang="en-US" dirty="0"/>
            </a:br>
            <a:r>
              <a:rPr lang="en-US" dirty="0"/>
              <a:t>and how to split?</a:t>
            </a:r>
          </a:p>
        </p:txBody>
      </p:sp>
      <p:sp>
        <p:nvSpPr>
          <p:cNvPr id="3" name="Content Placeholder 2"/>
          <p:cNvSpPr>
            <a:spLocks noGrp="1"/>
          </p:cNvSpPr>
          <p:nvPr>
            <p:ph idx="1"/>
          </p:nvPr>
        </p:nvSpPr>
        <p:spPr>
          <a:xfrm>
            <a:off x="228600" y="1752600"/>
            <a:ext cx="4648200" cy="5029200"/>
          </a:xfrm>
        </p:spPr>
        <p:txBody>
          <a:bodyPr>
            <a:normAutofit/>
          </a:bodyPr>
          <a:lstStyle/>
          <a:p>
            <a:pPr marL="0" indent="0">
              <a:buNone/>
            </a:pPr>
            <a:r>
              <a:rPr lang="en-US" dirty="0">
                <a:solidFill>
                  <a:schemeClr val="accent1">
                    <a:lumMod val="50000"/>
                  </a:schemeClr>
                </a:solidFill>
              </a:rPr>
              <a:t>There are statistics that show</a:t>
            </a:r>
          </a:p>
          <a:p>
            <a:r>
              <a:rPr lang="en-US" sz="2400" dirty="0">
                <a:solidFill>
                  <a:schemeClr val="accent1">
                    <a:lumMod val="50000"/>
                  </a:schemeClr>
                </a:solidFill>
              </a:rPr>
              <a:t>When a predictor variable maximizes distinct outcomes</a:t>
            </a:r>
            <a:br>
              <a:rPr lang="en-US" sz="2400" dirty="0"/>
            </a:br>
            <a:r>
              <a:rPr lang="en-US" sz="2000" i="1" dirty="0"/>
              <a:t>(if age is a predictor, we should see that older people buy; younger people don’t)</a:t>
            </a:r>
          </a:p>
          <a:p>
            <a:r>
              <a:rPr lang="en-US" sz="2400" dirty="0">
                <a:solidFill>
                  <a:schemeClr val="accent1">
                    <a:lumMod val="50000"/>
                  </a:schemeClr>
                </a:solidFill>
              </a:rPr>
              <a:t>When a predictor variable separates outcomes</a:t>
            </a:r>
            <a:br>
              <a:rPr lang="en-US" sz="2400" dirty="0"/>
            </a:br>
            <a:r>
              <a:rPr lang="en-US" sz="2000" i="1" dirty="0"/>
              <a:t>(if age is a predictor, we should not see older people who buy mixed up with older people who don’t)</a:t>
            </a:r>
            <a:endParaRPr lang="en-US" sz="2800" i="1"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33600"/>
            <a:ext cx="4029075" cy="34972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49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90" y="10886"/>
            <a:ext cx="8229600" cy="1143000"/>
          </a:xfrm>
        </p:spPr>
        <p:txBody>
          <a:bodyPr/>
          <a:lstStyle/>
          <a:p>
            <a:r>
              <a:rPr lang="en-US" dirty="0"/>
              <a:t>Decision Tree Algorithm</a:t>
            </a:r>
          </a:p>
        </p:txBody>
      </p:sp>
      <p:graphicFrame>
        <p:nvGraphicFramePr>
          <p:cNvPr id="4" name="Content Placeholder 3"/>
          <p:cNvGraphicFramePr>
            <a:graphicFrameLocks noGrp="1"/>
          </p:cNvGraphicFramePr>
          <p:nvPr>
            <p:ph idx="1"/>
          </p:nvPr>
        </p:nvGraphicFramePr>
        <p:xfrm>
          <a:off x="4876800" y="1752600"/>
          <a:ext cx="37338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304800" y="1151932"/>
          <a:ext cx="4462685" cy="3749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ounded Rectangle 5"/>
          <p:cNvSpPr/>
          <p:nvPr/>
        </p:nvSpPr>
        <p:spPr>
          <a:xfrm>
            <a:off x="1752600" y="5257800"/>
            <a:ext cx="5943600" cy="1219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t>For instance, you may find:</a:t>
            </a:r>
          </a:p>
          <a:p>
            <a:pPr algn="ctr"/>
            <a:r>
              <a:rPr lang="en-US" sz="2000" dirty="0"/>
              <a:t>When income &gt; 40k, debt &gt; 20%, and the customers rents</a:t>
            </a:r>
            <a:r>
              <a:rPr lang="en-US" sz="2400" dirty="0"/>
              <a:t>, </a:t>
            </a:r>
            <a:r>
              <a:rPr lang="en-US" sz="2400" b="1" dirty="0"/>
              <a:t>default </a:t>
            </a:r>
            <a:r>
              <a:rPr lang="en-US" sz="2000" dirty="0"/>
              <a:t>occurs </a:t>
            </a:r>
            <a:r>
              <a:rPr lang="en-US" sz="2400" b="1" dirty="0"/>
              <a:t>60%</a:t>
            </a:r>
            <a:r>
              <a:rPr lang="en-US" sz="2000" dirty="0"/>
              <a:t> of the time.</a:t>
            </a:r>
          </a:p>
        </p:txBody>
      </p:sp>
      <p:sp>
        <p:nvSpPr>
          <p:cNvPr id="3" name="TextBox 2"/>
          <p:cNvSpPr txBox="1"/>
          <p:nvPr/>
        </p:nvSpPr>
        <p:spPr>
          <a:xfrm>
            <a:off x="8601891" y="3352800"/>
            <a:ext cx="380232" cy="276999"/>
          </a:xfrm>
          <a:prstGeom prst="rect">
            <a:avLst/>
          </a:prstGeom>
          <a:noFill/>
        </p:spPr>
        <p:txBody>
          <a:bodyPr wrap="none" rtlCol="0">
            <a:spAutoFit/>
          </a:bodyPr>
          <a:lstStyle/>
          <a:p>
            <a:r>
              <a:rPr lang="en-US" sz="1200" dirty="0"/>
              <a:t>0.6</a:t>
            </a:r>
          </a:p>
        </p:txBody>
      </p:sp>
    </p:spTree>
    <p:extLst>
      <p:ext uri="{BB962C8B-B14F-4D97-AF65-F5344CB8AC3E}">
        <p14:creationId xmlns:p14="http://schemas.microsoft.com/office/powerpoint/2010/main" val="12676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sp>
        <p:nvSpPr>
          <p:cNvPr id="5" name="Rounded Rectangle 4"/>
          <p:cNvSpPr/>
          <p:nvPr/>
        </p:nvSpPr>
        <p:spPr>
          <a:xfrm>
            <a:off x="7010400" y="3890546"/>
            <a:ext cx="192024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How many leaf nodes are there?</a:t>
            </a:r>
          </a:p>
        </p:txBody>
      </p:sp>
      <p:grpSp>
        <p:nvGrpSpPr>
          <p:cNvPr id="15" name="Group 14"/>
          <p:cNvGrpSpPr/>
          <p:nvPr/>
        </p:nvGrpSpPr>
        <p:grpSpPr>
          <a:xfrm>
            <a:off x="304800" y="2991016"/>
            <a:ext cx="6508316" cy="3886200"/>
            <a:chOff x="152400" y="3002071"/>
            <a:chExt cx="6508316" cy="3886200"/>
          </a:xfrm>
        </p:grpSpPr>
        <p:graphicFrame>
          <p:nvGraphicFramePr>
            <p:cNvPr id="16"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6104386" y="3395246"/>
              <a:ext cx="548548" cy="338554"/>
            </a:xfrm>
            <a:prstGeom prst="rect">
              <a:avLst/>
            </a:prstGeom>
          </p:spPr>
          <p:txBody>
            <a:bodyPr wrap="none">
              <a:spAutoFit/>
            </a:bodyPr>
            <a:lstStyle/>
            <a:p>
              <a:pPr lvl="0"/>
              <a:r>
                <a:rPr lang="en-US" sz="1600" dirty="0"/>
                <a:t>0.85</a:t>
              </a:r>
            </a:p>
          </p:txBody>
        </p:sp>
        <p:sp>
          <p:nvSpPr>
            <p:cNvPr id="18" name="Rectangle 17"/>
            <p:cNvSpPr/>
            <p:nvPr/>
          </p:nvSpPr>
          <p:spPr>
            <a:xfrm>
              <a:off x="6108117" y="3928646"/>
              <a:ext cx="548548" cy="338554"/>
            </a:xfrm>
            <a:prstGeom prst="rect">
              <a:avLst/>
            </a:prstGeom>
          </p:spPr>
          <p:txBody>
            <a:bodyPr wrap="none">
              <a:spAutoFit/>
            </a:bodyPr>
            <a:lstStyle/>
            <a:p>
              <a:pPr lvl="0"/>
              <a:r>
                <a:rPr lang="en-US" sz="1600" dirty="0"/>
                <a:t>0.20</a:t>
              </a:r>
            </a:p>
          </p:txBody>
        </p:sp>
        <p:sp>
          <p:nvSpPr>
            <p:cNvPr id="19" name="Rectangle 18"/>
            <p:cNvSpPr/>
            <p:nvPr/>
          </p:nvSpPr>
          <p:spPr>
            <a:xfrm>
              <a:off x="6093501" y="4538246"/>
              <a:ext cx="548548" cy="338554"/>
            </a:xfrm>
            <a:prstGeom prst="rect">
              <a:avLst/>
            </a:prstGeom>
          </p:spPr>
          <p:txBody>
            <a:bodyPr wrap="none">
              <a:spAutoFit/>
            </a:bodyPr>
            <a:lstStyle/>
            <a:p>
              <a:pPr lvl="0"/>
              <a:r>
                <a:rPr lang="en-US" sz="1600" dirty="0"/>
                <a:t>0.30</a:t>
              </a:r>
            </a:p>
          </p:txBody>
        </p:sp>
        <p:sp>
          <p:nvSpPr>
            <p:cNvPr id="20" name="Rectangle 19"/>
            <p:cNvSpPr/>
            <p:nvPr/>
          </p:nvSpPr>
          <p:spPr>
            <a:xfrm>
              <a:off x="6093501" y="5071646"/>
              <a:ext cx="548548" cy="338554"/>
            </a:xfrm>
            <a:prstGeom prst="rect">
              <a:avLst/>
            </a:prstGeom>
          </p:spPr>
          <p:txBody>
            <a:bodyPr wrap="none">
              <a:spAutoFit/>
            </a:bodyPr>
            <a:lstStyle/>
            <a:p>
              <a:pPr lvl="0"/>
              <a:r>
                <a:rPr lang="en-US" sz="1600" dirty="0"/>
                <a:t>0.22</a:t>
              </a:r>
            </a:p>
          </p:txBody>
        </p:sp>
        <p:sp>
          <p:nvSpPr>
            <p:cNvPr id="21" name="Rectangle 20"/>
            <p:cNvSpPr/>
            <p:nvPr/>
          </p:nvSpPr>
          <p:spPr>
            <a:xfrm>
              <a:off x="6112168" y="5600955"/>
              <a:ext cx="548548" cy="338554"/>
            </a:xfrm>
            <a:prstGeom prst="rect">
              <a:avLst/>
            </a:prstGeom>
          </p:spPr>
          <p:txBody>
            <a:bodyPr wrap="none">
              <a:spAutoFit/>
            </a:bodyPr>
            <a:lstStyle/>
            <a:p>
              <a:pPr lvl="0"/>
              <a:r>
                <a:rPr lang="en-US" sz="1600" dirty="0"/>
                <a:t>0.60</a:t>
              </a:r>
            </a:p>
          </p:txBody>
        </p:sp>
        <p:sp>
          <p:nvSpPr>
            <p:cNvPr id="22" name="Rectangle 21"/>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838801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cxnSp>
        <p:nvCxnSpPr>
          <p:cNvPr id="14" name="Straight Arrow Connector 13"/>
          <p:cNvCxnSpPr/>
          <p:nvPr/>
        </p:nvCxnSpPr>
        <p:spPr>
          <a:xfrm flipH="1" flipV="1">
            <a:off x="6659465" y="3530130"/>
            <a:ext cx="442888" cy="2169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02353" y="3105343"/>
            <a:ext cx="1995513"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a:t>Numbers next to the leaf nodes:</a:t>
            </a:r>
          </a:p>
          <a:p>
            <a:r>
              <a:rPr lang="en-US" sz="2000" dirty="0"/>
              <a:t>Represent the probabilities of the predicted outcome being 1 (1=“Default”)</a:t>
            </a:r>
          </a:p>
        </p:txBody>
      </p:sp>
      <p:cxnSp>
        <p:nvCxnSpPr>
          <p:cNvPr id="18" name="Straight Arrow Connector 17"/>
          <p:cNvCxnSpPr/>
          <p:nvPr/>
        </p:nvCxnSpPr>
        <p:spPr>
          <a:xfrm flipH="1">
            <a:off x="6642049" y="3760562"/>
            <a:ext cx="460304" cy="3385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2400" y="3002071"/>
            <a:ext cx="6508316" cy="3886200"/>
            <a:chOff x="152400" y="3002071"/>
            <a:chExt cx="6508316" cy="3886200"/>
          </a:xfrm>
        </p:grpSpPr>
        <p:graphicFrame>
          <p:nvGraphicFramePr>
            <p:cNvPr id="25"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a:xfrm>
              <a:off x="6104386" y="3395246"/>
              <a:ext cx="548548" cy="338554"/>
            </a:xfrm>
            <a:prstGeom prst="rect">
              <a:avLst/>
            </a:prstGeom>
          </p:spPr>
          <p:txBody>
            <a:bodyPr wrap="none">
              <a:spAutoFit/>
            </a:bodyPr>
            <a:lstStyle/>
            <a:p>
              <a:pPr lvl="0"/>
              <a:r>
                <a:rPr lang="en-US" sz="1600" dirty="0"/>
                <a:t>0.85</a:t>
              </a:r>
            </a:p>
          </p:txBody>
        </p:sp>
        <p:sp>
          <p:nvSpPr>
            <p:cNvPr id="27" name="Rectangle 26"/>
            <p:cNvSpPr/>
            <p:nvPr/>
          </p:nvSpPr>
          <p:spPr>
            <a:xfrm>
              <a:off x="6108117" y="3928646"/>
              <a:ext cx="548548" cy="338554"/>
            </a:xfrm>
            <a:prstGeom prst="rect">
              <a:avLst/>
            </a:prstGeom>
          </p:spPr>
          <p:txBody>
            <a:bodyPr wrap="none">
              <a:spAutoFit/>
            </a:bodyPr>
            <a:lstStyle/>
            <a:p>
              <a:pPr lvl="0"/>
              <a:r>
                <a:rPr lang="en-US" sz="1600" dirty="0"/>
                <a:t>0.20</a:t>
              </a:r>
            </a:p>
          </p:txBody>
        </p:sp>
        <p:sp>
          <p:nvSpPr>
            <p:cNvPr id="28" name="Rectangle 27"/>
            <p:cNvSpPr/>
            <p:nvPr/>
          </p:nvSpPr>
          <p:spPr>
            <a:xfrm>
              <a:off x="6093501" y="4538246"/>
              <a:ext cx="548548" cy="338554"/>
            </a:xfrm>
            <a:prstGeom prst="rect">
              <a:avLst/>
            </a:prstGeom>
          </p:spPr>
          <p:txBody>
            <a:bodyPr wrap="none">
              <a:spAutoFit/>
            </a:bodyPr>
            <a:lstStyle/>
            <a:p>
              <a:pPr lvl="0"/>
              <a:r>
                <a:rPr lang="en-US" sz="1600" dirty="0"/>
                <a:t>0.30</a:t>
              </a:r>
            </a:p>
          </p:txBody>
        </p:sp>
        <p:sp>
          <p:nvSpPr>
            <p:cNvPr id="29" name="Rectangle 28"/>
            <p:cNvSpPr/>
            <p:nvPr/>
          </p:nvSpPr>
          <p:spPr>
            <a:xfrm>
              <a:off x="6093501" y="5071646"/>
              <a:ext cx="548548" cy="338554"/>
            </a:xfrm>
            <a:prstGeom prst="rect">
              <a:avLst/>
            </a:prstGeom>
          </p:spPr>
          <p:txBody>
            <a:bodyPr wrap="none">
              <a:spAutoFit/>
            </a:bodyPr>
            <a:lstStyle/>
            <a:p>
              <a:pPr lvl="0"/>
              <a:r>
                <a:rPr lang="en-US" sz="1600" dirty="0"/>
                <a:t>0.22</a:t>
              </a:r>
            </a:p>
          </p:txBody>
        </p:sp>
        <p:sp>
          <p:nvSpPr>
            <p:cNvPr id="30" name="Rectangle 29"/>
            <p:cNvSpPr/>
            <p:nvPr/>
          </p:nvSpPr>
          <p:spPr>
            <a:xfrm>
              <a:off x="6112168" y="5600955"/>
              <a:ext cx="548548" cy="338554"/>
            </a:xfrm>
            <a:prstGeom prst="rect">
              <a:avLst/>
            </a:prstGeom>
          </p:spPr>
          <p:txBody>
            <a:bodyPr wrap="none">
              <a:spAutoFit/>
            </a:bodyPr>
            <a:lstStyle/>
            <a:p>
              <a:pPr lvl="0"/>
              <a:r>
                <a:rPr lang="en-US" sz="1600" dirty="0"/>
                <a:t>0.60</a:t>
              </a:r>
            </a:p>
          </p:txBody>
        </p:sp>
        <p:sp>
          <p:nvSpPr>
            <p:cNvPr id="31" name="Rectangle 30"/>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320597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cxnSp>
        <p:nvCxnSpPr>
          <p:cNvPr id="14" name="Straight Arrow Connector 13"/>
          <p:cNvCxnSpPr/>
          <p:nvPr/>
        </p:nvCxnSpPr>
        <p:spPr>
          <a:xfrm flipH="1" flipV="1">
            <a:off x="6659465" y="3530130"/>
            <a:ext cx="442888" cy="2169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02353" y="3105343"/>
            <a:ext cx="1995513"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a:t>Numbers next to the leaf nodes:</a:t>
            </a:r>
          </a:p>
          <a:p>
            <a:r>
              <a:rPr lang="en-US" sz="2000" dirty="0"/>
              <a:t>Represent the probabilities of the predicted outcome being 1 (1=“Default”)</a:t>
            </a:r>
          </a:p>
        </p:txBody>
      </p:sp>
      <p:cxnSp>
        <p:nvCxnSpPr>
          <p:cNvPr id="18" name="Straight Arrow Connector 17"/>
          <p:cNvCxnSpPr/>
          <p:nvPr/>
        </p:nvCxnSpPr>
        <p:spPr>
          <a:xfrm flipH="1">
            <a:off x="6642049" y="3760562"/>
            <a:ext cx="460304" cy="3385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2400" y="3002071"/>
            <a:ext cx="6508316" cy="3886200"/>
            <a:chOff x="152400" y="3002071"/>
            <a:chExt cx="6508316" cy="3886200"/>
          </a:xfrm>
        </p:grpSpPr>
        <p:graphicFrame>
          <p:nvGraphicFramePr>
            <p:cNvPr id="25"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a:xfrm>
              <a:off x="6104386" y="3395246"/>
              <a:ext cx="548548" cy="338554"/>
            </a:xfrm>
            <a:prstGeom prst="rect">
              <a:avLst/>
            </a:prstGeom>
          </p:spPr>
          <p:txBody>
            <a:bodyPr wrap="none">
              <a:spAutoFit/>
            </a:bodyPr>
            <a:lstStyle/>
            <a:p>
              <a:pPr lvl="0"/>
              <a:r>
                <a:rPr lang="en-US" sz="1600" dirty="0"/>
                <a:t>0.85</a:t>
              </a:r>
            </a:p>
          </p:txBody>
        </p:sp>
        <p:sp>
          <p:nvSpPr>
            <p:cNvPr id="27" name="Rectangle 26"/>
            <p:cNvSpPr/>
            <p:nvPr/>
          </p:nvSpPr>
          <p:spPr>
            <a:xfrm>
              <a:off x="6108117" y="3928646"/>
              <a:ext cx="548548" cy="338554"/>
            </a:xfrm>
            <a:prstGeom prst="rect">
              <a:avLst/>
            </a:prstGeom>
          </p:spPr>
          <p:txBody>
            <a:bodyPr wrap="none">
              <a:spAutoFit/>
            </a:bodyPr>
            <a:lstStyle/>
            <a:p>
              <a:pPr lvl="0"/>
              <a:r>
                <a:rPr lang="en-US" sz="1600" dirty="0"/>
                <a:t>0.20</a:t>
              </a:r>
            </a:p>
          </p:txBody>
        </p:sp>
        <p:sp>
          <p:nvSpPr>
            <p:cNvPr id="28" name="Rectangle 27"/>
            <p:cNvSpPr/>
            <p:nvPr/>
          </p:nvSpPr>
          <p:spPr>
            <a:xfrm>
              <a:off x="6093501" y="4538246"/>
              <a:ext cx="548548" cy="338554"/>
            </a:xfrm>
            <a:prstGeom prst="rect">
              <a:avLst/>
            </a:prstGeom>
          </p:spPr>
          <p:txBody>
            <a:bodyPr wrap="none">
              <a:spAutoFit/>
            </a:bodyPr>
            <a:lstStyle/>
            <a:p>
              <a:pPr lvl="0"/>
              <a:r>
                <a:rPr lang="en-US" sz="1600" dirty="0"/>
                <a:t>0.30</a:t>
              </a:r>
            </a:p>
          </p:txBody>
        </p:sp>
        <p:sp>
          <p:nvSpPr>
            <p:cNvPr id="29" name="Rectangle 28"/>
            <p:cNvSpPr/>
            <p:nvPr/>
          </p:nvSpPr>
          <p:spPr>
            <a:xfrm>
              <a:off x="6093501" y="5071646"/>
              <a:ext cx="548548" cy="338554"/>
            </a:xfrm>
            <a:prstGeom prst="rect">
              <a:avLst/>
            </a:prstGeom>
          </p:spPr>
          <p:txBody>
            <a:bodyPr wrap="none">
              <a:spAutoFit/>
            </a:bodyPr>
            <a:lstStyle/>
            <a:p>
              <a:pPr lvl="0"/>
              <a:r>
                <a:rPr lang="en-US" sz="1600" dirty="0"/>
                <a:t>0.22</a:t>
              </a:r>
            </a:p>
          </p:txBody>
        </p:sp>
        <p:sp>
          <p:nvSpPr>
            <p:cNvPr id="30" name="Rectangle 29"/>
            <p:cNvSpPr/>
            <p:nvPr/>
          </p:nvSpPr>
          <p:spPr>
            <a:xfrm>
              <a:off x="6112168" y="5600955"/>
              <a:ext cx="548548" cy="338554"/>
            </a:xfrm>
            <a:prstGeom prst="rect">
              <a:avLst/>
            </a:prstGeom>
          </p:spPr>
          <p:txBody>
            <a:bodyPr wrap="none">
              <a:spAutoFit/>
            </a:bodyPr>
            <a:lstStyle/>
            <a:p>
              <a:pPr lvl="0"/>
              <a:r>
                <a:rPr lang="en-US" sz="1600" dirty="0"/>
                <a:t>0.60</a:t>
              </a:r>
            </a:p>
          </p:txBody>
        </p:sp>
        <p:sp>
          <p:nvSpPr>
            <p:cNvPr id="31" name="Rectangle 30"/>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367438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4" name="Content Placeholder 2"/>
          <p:cNvSpPr txBox="1">
            <a:spLocks/>
          </p:cNvSpPr>
          <p:nvPr/>
        </p:nvSpPr>
        <p:spPr>
          <a:xfrm>
            <a:off x="457200" y="1447800"/>
            <a:ext cx="8305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t>Definition:</a:t>
            </a:r>
            <a:r>
              <a:rPr lang="en-US" dirty="0"/>
              <a:t> The </a:t>
            </a:r>
            <a:r>
              <a:rPr lang="en-US" i="1" dirty="0"/>
              <a:t>mean</a:t>
            </a:r>
            <a:r>
              <a:rPr lang="en-US" dirty="0"/>
              <a:t> (specifically the arithmetic mean) is also called the average and is the the sum of a discrete number of values divided by the number of values.</a:t>
            </a:r>
          </a:p>
        </p:txBody>
      </p:sp>
    </p:spTree>
    <p:extLst>
      <p:ext uri="{BB962C8B-B14F-4D97-AF65-F5344CB8AC3E}">
        <p14:creationId xmlns:p14="http://schemas.microsoft.com/office/powerpoint/2010/main" val="1835277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cxnSp>
        <p:nvCxnSpPr>
          <p:cNvPr id="14" name="Straight Arrow Connector 13"/>
          <p:cNvCxnSpPr/>
          <p:nvPr/>
        </p:nvCxnSpPr>
        <p:spPr>
          <a:xfrm flipH="1" flipV="1">
            <a:off x="6659465" y="3530130"/>
            <a:ext cx="442888" cy="2169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52400" y="3002071"/>
            <a:ext cx="6508316" cy="3886200"/>
            <a:chOff x="152400" y="3002071"/>
            <a:chExt cx="6508316" cy="3886200"/>
          </a:xfrm>
        </p:grpSpPr>
        <p:graphicFrame>
          <p:nvGraphicFramePr>
            <p:cNvPr id="25"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a:xfrm>
              <a:off x="6104386" y="3395246"/>
              <a:ext cx="548548" cy="338554"/>
            </a:xfrm>
            <a:prstGeom prst="rect">
              <a:avLst/>
            </a:prstGeom>
          </p:spPr>
          <p:txBody>
            <a:bodyPr wrap="none">
              <a:spAutoFit/>
            </a:bodyPr>
            <a:lstStyle/>
            <a:p>
              <a:pPr lvl="0"/>
              <a:r>
                <a:rPr lang="en-US" sz="1600" dirty="0"/>
                <a:t>0.85</a:t>
              </a:r>
            </a:p>
          </p:txBody>
        </p:sp>
        <p:sp>
          <p:nvSpPr>
            <p:cNvPr id="27" name="Rectangle 26"/>
            <p:cNvSpPr/>
            <p:nvPr/>
          </p:nvSpPr>
          <p:spPr>
            <a:xfrm>
              <a:off x="6108117" y="3928646"/>
              <a:ext cx="548548" cy="338554"/>
            </a:xfrm>
            <a:prstGeom prst="rect">
              <a:avLst/>
            </a:prstGeom>
          </p:spPr>
          <p:txBody>
            <a:bodyPr wrap="none">
              <a:spAutoFit/>
            </a:bodyPr>
            <a:lstStyle/>
            <a:p>
              <a:pPr lvl="0"/>
              <a:r>
                <a:rPr lang="en-US" sz="1600" dirty="0"/>
                <a:t>0.20</a:t>
              </a:r>
            </a:p>
          </p:txBody>
        </p:sp>
        <p:sp>
          <p:nvSpPr>
            <p:cNvPr id="28" name="Rectangle 27"/>
            <p:cNvSpPr/>
            <p:nvPr/>
          </p:nvSpPr>
          <p:spPr>
            <a:xfrm>
              <a:off x="6093501" y="4538246"/>
              <a:ext cx="548548" cy="338554"/>
            </a:xfrm>
            <a:prstGeom prst="rect">
              <a:avLst/>
            </a:prstGeom>
          </p:spPr>
          <p:txBody>
            <a:bodyPr wrap="none">
              <a:spAutoFit/>
            </a:bodyPr>
            <a:lstStyle/>
            <a:p>
              <a:pPr lvl="0"/>
              <a:r>
                <a:rPr lang="en-US" sz="1600" dirty="0"/>
                <a:t>0.30</a:t>
              </a:r>
            </a:p>
          </p:txBody>
        </p:sp>
        <p:sp>
          <p:nvSpPr>
            <p:cNvPr id="29" name="Rectangle 28"/>
            <p:cNvSpPr/>
            <p:nvPr/>
          </p:nvSpPr>
          <p:spPr>
            <a:xfrm>
              <a:off x="6093501" y="5071646"/>
              <a:ext cx="548548" cy="338554"/>
            </a:xfrm>
            <a:prstGeom prst="rect">
              <a:avLst/>
            </a:prstGeom>
          </p:spPr>
          <p:txBody>
            <a:bodyPr wrap="none">
              <a:spAutoFit/>
            </a:bodyPr>
            <a:lstStyle/>
            <a:p>
              <a:pPr lvl="0"/>
              <a:r>
                <a:rPr lang="en-US" sz="1600" dirty="0"/>
                <a:t>0.22</a:t>
              </a:r>
            </a:p>
          </p:txBody>
        </p:sp>
        <p:sp>
          <p:nvSpPr>
            <p:cNvPr id="30" name="Rectangle 29"/>
            <p:cNvSpPr/>
            <p:nvPr/>
          </p:nvSpPr>
          <p:spPr>
            <a:xfrm>
              <a:off x="6112168" y="5600955"/>
              <a:ext cx="548548" cy="338554"/>
            </a:xfrm>
            <a:prstGeom prst="rect">
              <a:avLst/>
            </a:prstGeom>
          </p:spPr>
          <p:txBody>
            <a:bodyPr wrap="none">
              <a:spAutoFit/>
            </a:bodyPr>
            <a:lstStyle/>
            <a:p>
              <a:pPr lvl="0"/>
              <a:r>
                <a:rPr lang="en-US" sz="1600" dirty="0"/>
                <a:t>0.60</a:t>
              </a:r>
            </a:p>
          </p:txBody>
        </p:sp>
        <p:sp>
          <p:nvSpPr>
            <p:cNvPr id="31" name="Rectangle 30"/>
            <p:cNvSpPr/>
            <p:nvPr/>
          </p:nvSpPr>
          <p:spPr>
            <a:xfrm>
              <a:off x="6112168" y="6183868"/>
              <a:ext cx="548548" cy="338554"/>
            </a:xfrm>
            <a:prstGeom prst="rect">
              <a:avLst/>
            </a:prstGeom>
          </p:spPr>
          <p:txBody>
            <a:bodyPr wrap="none">
              <a:spAutoFit/>
            </a:bodyPr>
            <a:lstStyle/>
            <a:p>
              <a:pPr lvl="0"/>
              <a:r>
                <a:rPr lang="en-US" sz="1600" dirty="0"/>
                <a:t>0.26</a:t>
              </a:r>
            </a:p>
          </p:txBody>
        </p:sp>
      </p:grpSp>
      <p:sp>
        <p:nvSpPr>
          <p:cNvPr id="16" name="Rectangle 15"/>
          <p:cNvSpPr/>
          <p:nvPr/>
        </p:nvSpPr>
        <p:spPr>
          <a:xfrm>
            <a:off x="6781800" y="3861137"/>
            <a:ext cx="228600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solidFill>
                  <a:schemeClr val="tx1"/>
                </a:solidFill>
              </a:rPr>
              <a:t>For example, for people with income&lt;40K, Debt&gt;20%, </a:t>
            </a:r>
          </a:p>
          <a:p>
            <a:r>
              <a:rPr lang="en-US" sz="2000" dirty="0">
                <a:solidFill>
                  <a:schemeClr val="tx1"/>
                </a:solidFill>
              </a:rPr>
              <a:t>the probability of “default” is 0.85 </a:t>
            </a:r>
          </a:p>
          <a:p>
            <a:r>
              <a:rPr lang="en-US" sz="2000" dirty="0">
                <a:solidFill>
                  <a:schemeClr val="tx1"/>
                </a:solidFill>
              </a:rPr>
              <a:t>(or 85%)</a:t>
            </a:r>
          </a:p>
        </p:txBody>
      </p:sp>
    </p:spTree>
    <p:extLst>
      <p:ext uri="{BB962C8B-B14F-4D97-AF65-F5344CB8AC3E}">
        <p14:creationId xmlns:p14="http://schemas.microsoft.com/office/powerpoint/2010/main" val="1043137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grpSp>
        <p:nvGrpSpPr>
          <p:cNvPr id="12" name="Group 11"/>
          <p:cNvGrpSpPr/>
          <p:nvPr/>
        </p:nvGrpSpPr>
        <p:grpSpPr>
          <a:xfrm>
            <a:off x="152400" y="3002071"/>
            <a:ext cx="6508316" cy="3886200"/>
            <a:chOff x="152400" y="3002071"/>
            <a:chExt cx="6508316" cy="3886200"/>
          </a:xfrm>
        </p:grpSpPr>
        <p:graphicFrame>
          <p:nvGraphicFramePr>
            <p:cNvPr id="4"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104386" y="3395246"/>
              <a:ext cx="548548" cy="338554"/>
            </a:xfrm>
            <a:prstGeom prst="rect">
              <a:avLst/>
            </a:prstGeom>
          </p:spPr>
          <p:txBody>
            <a:bodyPr wrap="none">
              <a:spAutoFit/>
            </a:bodyPr>
            <a:lstStyle/>
            <a:p>
              <a:pPr lvl="0"/>
              <a:r>
                <a:rPr lang="en-US" sz="1600" dirty="0"/>
                <a:t>0.85</a:t>
              </a:r>
            </a:p>
          </p:txBody>
        </p:sp>
        <p:sp>
          <p:nvSpPr>
            <p:cNvPr id="7" name="Rectangle 6"/>
            <p:cNvSpPr/>
            <p:nvPr/>
          </p:nvSpPr>
          <p:spPr>
            <a:xfrm>
              <a:off x="6108117" y="3928646"/>
              <a:ext cx="548548" cy="338554"/>
            </a:xfrm>
            <a:prstGeom prst="rect">
              <a:avLst/>
            </a:prstGeom>
          </p:spPr>
          <p:txBody>
            <a:bodyPr wrap="none">
              <a:spAutoFit/>
            </a:bodyPr>
            <a:lstStyle/>
            <a:p>
              <a:pPr lvl="0"/>
              <a:r>
                <a:rPr lang="en-US" sz="1600" dirty="0"/>
                <a:t>0.20</a:t>
              </a:r>
            </a:p>
          </p:txBody>
        </p:sp>
        <p:sp>
          <p:nvSpPr>
            <p:cNvPr id="8" name="Rectangle 7"/>
            <p:cNvSpPr/>
            <p:nvPr/>
          </p:nvSpPr>
          <p:spPr>
            <a:xfrm>
              <a:off x="6093501" y="4538246"/>
              <a:ext cx="548548" cy="338554"/>
            </a:xfrm>
            <a:prstGeom prst="rect">
              <a:avLst/>
            </a:prstGeom>
          </p:spPr>
          <p:txBody>
            <a:bodyPr wrap="none">
              <a:spAutoFit/>
            </a:bodyPr>
            <a:lstStyle/>
            <a:p>
              <a:pPr lvl="0"/>
              <a:r>
                <a:rPr lang="en-US" sz="1600" dirty="0"/>
                <a:t>0.30</a:t>
              </a:r>
            </a:p>
          </p:txBody>
        </p:sp>
        <p:sp>
          <p:nvSpPr>
            <p:cNvPr id="9" name="Rectangle 8"/>
            <p:cNvSpPr/>
            <p:nvPr/>
          </p:nvSpPr>
          <p:spPr>
            <a:xfrm>
              <a:off x="6093501" y="5071646"/>
              <a:ext cx="548548" cy="338554"/>
            </a:xfrm>
            <a:prstGeom prst="rect">
              <a:avLst/>
            </a:prstGeom>
          </p:spPr>
          <p:txBody>
            <a:bodyPr wrap="none">
              <a:spAutoFit/>
            </a:bodyPr>
            <a:lstStyle/>
            <a:p>
              <a:pPr lvl="0"/>
              <a:r>
                <a:rPr lang="en-US" sz="1600" dirty="0"/>
                <a:t>0.22</a:t>
              </a:r>
            </a:p>
          </p:txBody>
        </p:sp>
        <p:sp>
          <p:nvSpPr>
            <p:cNvPr id="10" name="Rectangle 9"/>
            <p:cNvSpPr/>
            <p:nvPr/>
          </p:nvSpPr>
          <p:spPr>
            <a:xfrm>
              <a:off x="6112168" y="5600955"/>
              <a:ext cx="548548" cy="338554"/>
            </a:xfrm>
            <a:prstGeom prst="rect">
              <a:avLst/>
            </a:prstGeom>
          </p:spPr>
          <p:txBody>
            <a:bodyPr wrap="none">
              <a:spAutoFit/>
            </a:bodyPr>
            <a:lstStyle/>
            <a:p>
              <a:pPr lvl="0"/>
              <a:r>
                <a:rPr lang="en-US" sz="1600" dirty="0"/>
                <a:t>0.60</a:t>
              </a:r>
            </a:p>
          </p:txBody>
        </p:sp>
        <p:sp>
          <p:nvSpPr>
            <p:cNvPr id="11" name="Rectangle 10"/>
            <p:cNvSpPr/>
            <p:nvPr/>
          </p:nvSpPr>
          <p:spPr>
            <a:xfrm>
              <a:off x="6112168" y="6183868"/>
              <a:ext cx="548548" cy="338554"/>
            </a:xfrm>
            <a:prstGeom prst="rect">
              <a:avLst/>
            </a:prstGeom>
          </p:spPr>
          <p:txBody>
            <a:bodyPr wrap="none">
              <a:spAutoFit/>
            </a:bodyPr>
            <a:lstStyle/>
            <a:p>
              <a:pPr lvl="0"/>
              <a:r>
                <a:rPr lang="en-US" sz="1600" dirty="0"/>
                <a:t>0.26</a:t>
              </a:r>
            </a:p>
          </p:txBody>
        </p:sp>
      </p:grpSp>
      <p:cxnSp>
        <p:nvCxnSpPr>
          <p:cNvPr id="14" name="Straight Arrow Connector 13"/>
          <p:cNvCxnSpPr/>
          <p:nvPr/>
        </p:nvCxnSpPr>
        <p:spPr>
          <a:xfrm flipH="1">
            <a:off x="6112168" y="3210240"/>
            <a:ext cx="628937" cy="1411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858000" y="2816305"/>
            <a:ext cx="218518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solidFill>
                  <a:schemeClr val="tx1"/>
                </a:solidFill>
              </a:rPr>
              <a:t>Value of 1: </a:t>
            </a:r>
          </a:p>
          <a:p>
            <a:r>
              <a:rPr lang="en-US" dirty="0">
                <a:solidFill>
                  <a:schemeClr val="tx1"/>
                </a:solidFill>
              </a:rPr>
              <a:t>we predict that these people are likely to</a:t>
            </a:r>
          </a:p>
          <a:p>
            <a:r>
              <a:rPr lang="en-US" dirty="0">
                <a:solidFill>
                  <a:schemeClr val="tx1"/>
                </a:solidFill>
              </a:rPr>
              <a:t>“Default”</a:t>
            </a:r>
          </a:p>
        </p:txBody>
      </p:sp>
      <p:cxnSp>
        <p:nvCxnSpPr>
          <p:cNvPr id="21" name="Straight Arrow Connector 20"/>
          <p:cNvCxnSpPr/>
          <p:nvPr/>
        </p:nvCxnSpPr>
        <p:spPr>
          <a:xfrm flipH="1">
            <a:off x="6166715" y="6019800"/>
            <a:ext cx="691285" cy="1645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858000" y="5244716"/>
            <a:ext cx="218518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t>Value of 0: </a:t>
            </a:r>
          </a:p>
          <a:p>
            <a:r>
              <a:rPr lang="en-US" dirty="0"/>
              <a:t>we predict that these people are</a:t>
            </a:r>
            <a:r>
              <a:rPr lang="en-US" b="1" dirty="0"/>
              <a:t> </a:t>
            </a:r>
            <a:r>
              <a:rPr lang="en-US" dirty="0"/>
              <a:t>likely to “No Default”</a:t>
            </a:r>
          </a:p>
        </p:txBody>
      </p:sp>
    </p:spTree>
    <p:extLst>
      <p:ext uri="{BB962C8B-B14F-4D97-AF65-F5344CB8AC3E}">
        <p14:creationId xmlns:p14="http://schemas.microsoft.com/office/powerpoint/2010/main" val="336573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sp>
        <p:nvSpPr>
          <p:cNvPr id="5" name="Rounded Rectangle 4"/>
          <p:cNvSpPr/>
          <p:nvPr/>
        </p:nvSpPr>
        <p:spPr>
          <a:xfrm>
            <a:off x="6705600" y="2943601"/>
            <a:ext cx="2286000" cy="3866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So what is the chance that:</a:t>
            </a:r>
          </a:p>
          <a:p>
            <a:pPr algn="ctr"/>
            <a:endParaRPr lang="en-US" dirty="0"/>
          </a:p>
          <a:p>
            <a:pPr algn="ctr"/>
            <a:r>
              <a:rPr lang="en-US" dirty="0"/>
              <a:t>1. A renter making more than $40,000 and debt more than 20% of income will default?</a:t>
            </a:r>
          </a:p>
          <a:p>
            <a:pPr algn="ctr"/>
            <a:endParaRPr lang="en-US" dirty="0"/>
          </a:p>
          <a:p>
            <a:pPr algn="ctr"/>
            <a:r>
              <a:rPr lang="en-US" dirty="0"/>
              <a:t>2. A home owner making less than $40,000 and debt less than 20% of income will default?</a:t>
            </a:r>
          </a:p>
        </p:txBody>
      </p:sp>
      <p:grpSp>
        <p:nvGrpSpPr>
          <p:cNvPr id="14" name="Group 13"/>
          <p:cNvGrpSpPr/>
          <p:nvPr/>
        </p:nvGrpSpPr>
        <p:grpSpPr>
          <a:xfrm>
            <a:off x="152400" y="3002071"/>
            <a:ext cx="6508316" cy="3886200"/>
            <a:chOff x="152400" y="3002071"/>
            <a:chExt cx="6508316" cy="3886200"/>
          </a:xfrm>
        </p:grpSpPr>
        <p:graphicFrame>
          <p:nvGraphicFramePr>
            <p:cNvPr id="15"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6104386" y="3395246"/>
              <a:ext cx="548548" cy="338554"/>
            </a:xfrm>
            <a:prstGeom prst="rect">
              <a:avLst/>
            </a:prstGeom>
          </p:spPr>
          <p:txBody>
            <a:bodyPr wrap="none">
              <a:spAutoFit/>
            </a:bodyPr>
            <a:lstStyle/>
            <a:p>
              <a:pPr lvl="0"/>
              <a:r>
                <a:rPr lang="en-US" sz="1600" dirty="0"/>
                <a:t>0.85</a:t>
              </a:r>
            </a:p>
          </p:txBody>
        </p:sp>
        <p:sp>
          <p:nvSpPr>
            <p:cNvPr id="17" name="Rectangle 16"/>
            <p:cNvSpPr/>
            <p:nvPr/>
          </p:nvSpPr>
          <p:spPr>
            <a:xfrm>
              <a:off x="6108117" y="3928646"/>
              <a:ext cx="548548" cy="338554"/>
            </a:xfrm>
            <a:prstGeom prst="rect">
              <a:avLst/>
            </a:prstGeom>
          </p:spPr>
          <p:txBody>
            <a:bodyPr wrap="none">
              <a:spAutoFit/>
            </a:bodyPr>
            <a:lstStyle/>
            <a:p>
              <a:pPr lvl="0"/>
              <a:r>
                <a:rPr lang="en-US" sz="1600" dirty="0"/>
                <a:t>0.20</a:t>
              </a:r>
            </a:p>
          </p:txBody>
        </p:sp>
        <p:sp>
          <p:nvSpPr>
            <p:cNvPr id="18" name="Rectangle 17"/>
            <p:cNvSpPr/>
            <p:nvPr/>
          </p:nvSpPr>
          <p:spPr>
            <a:xfrm>
              <a:off x="6093501" y="4538246"/>
              <a:ext cx="548548" cy="338554"/>
            </a:xfrm>
            <a:prstGeom prst="rect">
              <a:avLst/>
            </a:prstGeom>
          </p:spPr>
          <p:txBody>
            <a:bodyPr wrap="none">
              <a:spAutoFit/>
            </a:bodyPr>
            <a:lstStyle/>
            <a:p>
              <a:pPr lvl="0"/>
              <a:r>
                <a:rPr lang="en-US" sz="1600" dirty="0"/>
                <a:t>0.30</a:t>
              </a:r>
            </a:p>
          </p:txBody>
        </p:sp>
        <p:sp>
          <p:nvSpPr>
            <p:cNvPr id="19" name="Rectangle 18"/>
            <p:cNvSpPr/>
            <p:nvPr/>
          </p:nvSpPr>
          <p:spPr>
            <a:xfrm>
              <a:off x="6093501" y="5071646"/>
              <a:ext cx="548548" cy="338554"/>
            </a:xfrm>
            <a:prstGeom prst="rect">
              <a:avLst/>
            </a:prstGeom>
          </p:spPr>
          <p:txBody>
            <a:bodyPr wrap="none">
              <a:spAutoFit/>
            </a:bodyPr>
            <a:lstStyle/>
            <a:p>
              <a:pPr lvl="0"/>
              <a:r>
                <a:rPr lang="en-US" sz="1600" dirty="0"/>
                <a:t>0.22</a:t>
              </a:r>
            </a:p>
          </p:txBody>
        </p:sp>
        <p:sp>
          <p:nvSpPr>
            <p:cNvPr id="20" name="Rectangle 19"/>
            <p:cNvSpPr/>
            <p:nvPr/>
          </p:nvSpPr>
          <p:spPr>
            <a:xfrm>
              <a:off x="6112168" y="5600955"/>
              <a:ext cx="548548" cy="338554"/>
            </a:xfrm>
            <a:prstGeom prst="rect">
              <a:avLst/>
            </a:prstGeom>
          </p:spPr>
          <p:txBody>
            <a:bodyPr wrap="none">
              <a:spAutoFit/>
            </a:bodyPr>
            <a:lstStyle/>
            <a:p>
              <a:pPr lvl="0"/>
              <a:r>
                <a:rPr lang="en-US" sz="1600" dirty="0"/>
                <a:t>0.60</a:t>
              </a:r>
            </a:p>
          </p:txBody>
        </p:sp>
        <p:sp>
          <p:nvSpPr>
            <p:cNvPr id="21" name="Rectangle 20"/>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1193520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sp>
        <p:nvSpPr>
          <p:cNvPr id="5" name="Rounded Rectangle 4"/>
          <p:cNvSpPr/>
          <p:nvPr/>
        </p:nvSpPr>
        <p:spPr>
          <a:xfrm>
            <a:off x="6705600" y="2943601"/>
            <a:ext cx="2286000" cy="3866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So what is the chance that:</a:t>
            </a:r>
          </a:p>
          <a:p>
            <a:pPr algn="ctr"/>
            <a:endParaRPr lang="en-US" dirty="0"/>
          </a:p>
          <a:p>
            <a:pPr algn="ctr"/>
            <a:r>
              <a:rPr lang="en-US" dirty="0"/>
              <a:t>1. A renter making more than $40,000 and debt more than 20% of income will default?</a:t>
            </a:r>
          </a:p>
          <a:p>
            <a:pPr algn="ctr"/>
            <a:endParaRPr lang="en-US" dirty="0"/>
          </a:p>
          <a:p>
            <a:pPr algn="ctr"/>
            <a:r>
              <a:rPr lang="en-US" dirty="0"/>
              <a:t>2. A home owner making less than $40,000 and debt less than 20% of income will default?</a:t>
            </a:r>
          </a:p>
        </p:txBody>
      </p:sp>
      <p:grpSp>
        <p:nvGrpSpPr>
          <p:cNvPr id="14" name="Group 13"/>
          <p:cNvGrpSpPr/>
          <p:nvPr/>
        </p:nvGrpSpPr>
        <p:grpSpPr>
          <a:xfrm>
            <a:off x="152400" y="3002071"/>
            <a:ext cx="6508316" cy="3886200"/>
            <a:chOff x="152400" y="3002071"/>
            <a:chExt cx="6508316" cy="3886200"/>
          </a:xfrm>
        </p:grpSpPr>
        <p:graphicFrame>
          <p:nvGraphicFramePr>
            <p:cNvPr id="15"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104386" y="3395246"/>
              <a:ext cx="548548" cy="338554"/>
            </a:xfrm>
            <a:prstGeom prst="rect">
              <a:avLst/>
            </a:prstGeom>
          </p:spPr>
          <p:txBody>
            <a:bodyPr wrap="none">
              <a:spAutoFit/>
            </a:bodyPr>
            <a:lstStyle/>
            <a:p>
              <a:pPr lvl="0"/>
              <a:r>
                <a:rPr lang="en-US" sz="1600" dirty="0"/>
                <a:t>0.85</a:t>
              </a:r>
            </a:p>
          </p:txBody>
        </p:sp>
        <p:sp>
          <p:nvSpPr>
            <p:cNvPr id="17" name="Rectangle 16"/>
            <p:cNvSpPr/>
            <p:nvPr/>
          </p:nvSpPr>
          <p:spPr>
            <a:xfrm>
              <a:off x="6108117" y="3928646"/>
              <a:ext cx="548548" cy="338554"/>
            </a:xfrm>
            <a:prstGeom prst="rect">
              <a:avLst/>
            </a:prstGeom>
          </p:spPr>
          <p:txBody>
            <a:bodyPr wrap="none">
              <a:spAutoFit/>
            </a:bodyPr>
            <a:lstStyle/>
            <a:p>
              <a:pPr lvl="0"/>
              <a:r>
                <a:rPr lang="en-US" sz="1600" dirty="0"/>
                <a:t>0.20</a:t>
              </a:r>
            </a:p>
          </p:txBody>
        </p:sp>
        <p:sp>
          <p:nvSpPr>
            <p:cNvPr id="18" name="Rectangle 17"/>
            <p:cNvSpPr/>
            <p:nvPr/>
          </p:nvSpPr>
          <p:spPr>
            <a:xfrm>
              <a:off x="6093501" y="4538246"/>
              <a:ext cx="548548" cy="338554"/>
            </a:xfrm>
            <a:prstGeom prst="rect">
              <a:avLst/>
            </a:prstGeom>
          </p:spPr>
          <p:txBody>
            <a:bodyPr wrap="none">
              <a:spAutoFit/>
            </a:bodyPr>
            <a:lstStyle/>
            <a:p>
              <a:pPr lvl="0"/>
              <a:r>
                <a:rPr lang="en-US" sz="1600" dirty="0"/>
                <a:t>0.30</a:t>
              </a:r>
            </a:p>
          </p:txBody>
        </p:sp>
        <p:sp>
          <p:nvSpPr>
            <p:cNvPr id="19" name="Rectangle 18"/>
            <p:cNvSpPr/>
            <p:nvPr/>
          </p:nvSpPr>
          <p:spPr>
            <a:xfrm>
              <a:off x="6093501" y="5071646"/>
              <a:ext cx="548548" cy="338554"/>
            </a:xfrm>
            <a:prstGeom prst="rect">
              <a:avLst/>
            </a:prstGeom>
          </p:spPr>
          <p:txBody>
            <a:bodyPr wrap="none">
              <a:spAutoFit/>
            </a:bodyPr>
            <a:lstStyle/>
            <a:p>
              <a:pPr lvl="0"/>
              <a:r>
                <a:rPr lang="en-US" sz="1600" dirty="0"/>
                <a:t>0.22</a:t>
              </a:r>
            </a:p>
          </p:txBody>
        </p:sp>
        <p:sp>
          <p:nvSpPr>
            <p:cNvPr id="20" name="Rectangle 19"/>
            <p:cNvSpPr/>
            <p:nvPr/>
          </p:nvSpPr>
          <p:spPr>
            <a:xfrm>
              <a:off x="6112168" y="5600955"/>
              <a:ext cx="548548" cy="338554"/>
            </a:xfrm>
            <a:prstGeom prst="rect">
              <a:avLst/>
            </a:prstGeom>
          </p:spPr>
          <p:txBody>
            <a:bodyPr wrap="none">
              <a:spAutoFit/>
            </a:bodyPr>
            <a:lstStyle/>
            <a:p>
              <a:pPr lvl="0"/>
              <a:r>
                <a:rPr lang="en-US" sz="1600" dirty="0">
                  <a:highlight>
                    <a:srgbClr val="FFFF00"/>
                  </a:highlight>
                </a:rPr>
                <a:t>0.60</a:t>
              </a:r>
            </a:p>
          </p:txBody>
        </p:sp>
        <p:sp>
          <p:nvSpPr>
            <p:cNvPr id="21" name="Rectangle 20"/>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1026909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sp>
        <p:nvSpPr>
          <p:cNvPr id="5" name="Rounded Rectangle 4"/>
          <p:cNvSpPr/>
          <p:nvPr/>
        </p:nvSpPr>
        <p:spPr>
          <a:xfrm>
            <a:off x="6705600" y="2943601"/>
            <a:ext cx="2286000" cy="3866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So what is the chance that:</a:t>
            </a:r>
          </a:p>
          <a:p>
            <a:pPr algn="ctr"/>
            <a:endParaRPr lang="en-US" dirty="0"/>
          </a:p>
          <a:p>
            <a:pPr algn="ctr"/>
            <a:r>
              <a:rPr lang="en-US" dirty="0"/>
              <a:t>1. A renter making more than $40,000 and debt more than 20% of income will default?</a:t>
            </a:r>
          </a:p>
          <a:p>
            <a:pPr algn="ctr"/>
            <a:endParaRPr lang="en-US" dirty="0"/>
          </a:p>
          <a:p>
            <a:pPr algn="ctr"/>
            <a:r>
              <a:rPr lang="en-US" dirty="0"/>
              <a:t>2. A home owner making less than $40,000 and debt less than 20% of income will default?</a:t>
            </a:r>
          </a:p>
        </p:txBody>
      </p:sp>
      <p:grpSp>
        <p:nvGrpSpPr>
          <p:cNvPr id="14" name="Group 13"/>
          <p:cNvGrpSpPr/>
          <p:nvPr/>
        </p:nvGrpSpPr>
        <p:grpSpPr>
          <a:xfrm>
            <a:off x="152400" y="3002071"/>
            <a:ext cx="6508316" cy="3886200"/>
            <a:chOff x="152400" y="3002071"/>
            <a:chExt cx="6508316" cy="3886200"/>
          </a:xfrm>
        </p:grpSpPr>
        <p:graphicFrame>
          <p:nvGraphicFramePr>
            <p:cNvPr id="15"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104386" y="3395246"/>
              <a:ext cx="548548" cy="338554"/>
            </a:xfrm>
            <a:prstGeom prst="rect">
              <a:avLst/>
            </a:prstGeom>
          </p:spPr>
          <p:txBody>
            <a:bodyPr wrap="none">
              <a:spAutoFit/>
            </a:bodyPr>
            <a:lstStyle/>
            <a:p>
              <a:pPr lvl="0"/>
              <a:r>
                <a:rPr lang="en-US" sz="1600" dirty="0"/>
                <a:t>0.85</a:t>
              </a:r>
            </a:p>
          </p:txBody>
        </p:sp>
        <p:sp>
          <p:nvSpPr>
            <p:cNvPr id="17" name="Rectangle 16"/>
            <p:cNvSpPr/>
            <p:nvPr/>
          </p:nvSpPr>
          <p:spPr>
            <a:xfrm>
              <a:off x="6108117" y="3928646"/>
              <a:ext cx="548548" cy="338554"/>
            </a:xfrm>
            <a:prstGeom prst="rect">
              <a:avLst/>
            </a:prstGeom>
          </p:spPr>
          <p:txBody>
            <a:bodyPr wrap="none">
              <a:spAutoFit/>
            </a:bodyPr>
            <a:lstStyle/>
            <a:p>
              <a:pPr lvl="0"/>
              <a:r>
                <a:rPr lang="en-US" sz="1600" dirty="0">
                  <a:highlight>
                    <a:srgbClr val="FFFF00"/>
                  </a:highlight>
                </a:rPr>
                <a:t>0.20</a:t>
              </a:r>
            </a:p>
          </p:txBody>
        </p:sp>
        <p:sp>
          <p:nvSpPr>
            <p:cNvPr id="18" name="Rectangle 17"/>
            <p:cNvSpPr/>
            <p:nvPr/>
          </p:nvSpPr>
          <p:spPr>
            <a:xfrm>
              <a:off x="6093501" y="4538246"/>
              <a:ext cx="548548" cy="338554"/>
            </a:xfrm>
            <a:prstGeom prst="rect">
              <a:avLst/>
            </a:prstGeom>
          </p:spPr>
          <p:txBody>
            <a:bodyPr wrap="none">
              <a:spAutoFit/>
            </a:bodyPr>
            <a:lstStyle/>
            <a:p>
              <a:pPr lvl="0"/>
              <a:r>
                <a:rPr lang="en-US" sz="1600" dirty="0"/>
                <a:t>0.30</a:t>
              </a:r>
            </a:p>
          </p:txBody>
        </p:sp>
        <p:sp>
          <p:nvSpPr>
            <p:cNvPr id="19" name="Rectangle 18"/>
            <p:cNvSpPr/>
            <p:nvPr/>
          </p:nvSpPr>
          <p:spPr>
            <a:xfrm>
              <a:off x="6093501" y="5071646"/>
              <a:ext cx="548548" cy="338554"/>
            </a:xfrm>
            <a:prstGeom prst="rect">
              <a:avLst/>
            </a:prstGeom>
          </p:spPr>
          <p:txBody>
            <a:bodyPr wrap="none">
              <a:spAutoFit/>
            </a:bodyPr>
            <a:lstStyle/>
            <a:p>
              <a:pPr lvl="0"/>
              <a:r>
                <a:rPr lang="en-US" sz="1600" dirty="0"/>
                <a:t>0.22</a:t>
              </a:r>
            </a:p>
          </p:txBody>
        </p:sp>
        <p:sp>
          <p:nvSpPr>
            <p:cNvPr id="20" name="Rectangle 19"/>
            <p:cNvSpPr/>
            <p:nvPr/>
          </p:nvSpPr>
          <p:spPr>
            <a:xfrm>
              <a:off x="6112168" y="5600955"/>
              <a:ext cx="548548" cy="338554"/>
            </a:xfrm>
            <a:prstGeom prst="rect">
              <a:avLst/>
            </a:prstGeom>
          </p:spPr>
          <p:txBody>
            <a:bodyPr wrap="none">
              <a:spAutoFit/>
            </a:bodyPr>
            <a:lstStyle/>
            <a:p>
              <a:pPr lvl="0"/>
              <a:r>
                <a:rPr lang="en-US" sz="1600" dirty="0"/>
                <a:t>0.60</a:t>
              </a:r>
            </a:p>
          </p:txBody>
        </p:sp>
        <p:sp>
          <p:nvSpPr>
            <p:cNvPr id="21" name="Rectangle 20"/>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3158354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sp>
        <p:nvSpPr>
          <p:cNvPr id="5" name="Rounded Rectangle 4"/>
          <p:cNvSpPr/>
          <p:nvPr/>
        </p:nvSpPr>
        <p:spPr>
          <a:xfrm>
            <a:off x="6731726" y="4038601"/>
            <a:ext cx="2286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Describe the characteristics of the most likely and least likely groups to default.</a:t>
            </a:r>
          </a:p>
        </p:txBody>
      </p:sp>
      <p:grpSp>
        <p:nvGrpSpPr>
          <p:cNvPr id="6" name="Group 5"/>
          <p:cNvGrpSpPr/>
          <p:nvPr/>
        </p:nvGrpSpPr>
        <p:grpSpPr>
          <a:xfrm>
            <a:off x="152400" y="3002071"/>
            <a:ext cx="6508316" cy="3886200"/>
            <a:chOff x="152400" y="3002071"/>
            <a:chExt cx="6508316" cy="3886200"/>
          </a:xfrm>
        </p:grpSpPr>
        <p:graphicFrame>
          <p:nvGraphicFramePr>
            <p:cNvPr id="7"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104386" y="3395246"/>
              <a:ext cx="548548" cy="338554"/>
            </a:xfrm>
            <a:prstGeom prst="rect">
              <a:avLst/>
            </a:prstGeom>
          </p:spPr>
          <p:txBody>
            <a:bodyPr wrap="none">
              <a:spAutoFit/>
            </a:bodyPr>
            <a:lstStyle/>
            <a:p>
              <a:pPr lvl="0"/>
              <a:r>
                <a:rPr lang="en-US" sz="1600" dirty="0"/>
                <a:t>0.85</a:t>
              </a:r>
            </a:p>
          </p:txBody>
        </p:sp>
        <p:sp>
          <p:nvSpPr>
            <p:cNvPr id="9" name="Rectangle 8"/>
            <p:cNvSpPr/>
            <p:nvPr/>
          </p:nvSpPr>
          <p:spPr>
            <a:xfrm>
              <a:off x="6108117" y="3928646"/>
              <a:ext cx="548548" cy="338554"/>
            </a:xfrm>
            <a:prstGeom prst="rect">
              <a:avLst/>
            </a:prstGeom>
          </p:spPr>
          <p:txBody>
            <a:bodyPr wrap="none">
              <a:spAutoFit/>
            </a:bodyPr>
            <a:lstStyle/>
            <a:p>
              <a:pPr lvl="0"/>
              <a:r>
                <a:rPr lang="en-US" sz="1600" dirty="0"/>
                <a:t>0.20</a:t>
              </a:r>
            </a:p>
          </p:txBody>
        </p:sp>
        <p:sp>
          <p:nvSpPr>
            <p:cNvPr id="10" name="Rectangle 9"/>
            <p:cNvSpPr/>
            <p:nvPr/>
          </p:nvSpPr>
          <p:spPr>
            <a:xfrm>
              <a:off x="6093501" y="4538246"/>
              <a:ext cx="548548" cy="338554"/>
            </a:xfrm>
            <a:prstGeom prst="rect">
              <a:avLst/>
            </a:prstGeom>
          </p:spPr>
          <p:txBody>
            <a:bodyPr wrap="none">
              <a:spAutoFit/>
            </a:bodyPr>
            <a:lstStyle/>
            <a:p>
              <a:pPr lvl="0"/>
              <a:r>
                <a:rPr lang="en-US" sz="1600" dirty="0"/>
                <a:t>0.30</a:t>
              </a:r>
            </a:p>
          </p:txBody>
        </p:sp>
        <p:sp>
          <p:nvSpPr>
            <p:cNvPr id="11" name="Rectangle 10"/>
            <p:cNvSpPr/>
            <p:nvPr/>
          </p:nvSpPr>
          <p:spPr>
            <a:xfrm>
              <a:off x="6093501" y="5071646"/>
              <a:ext cx="548548" cy="338554"/>
            </a:xfrm>
            <a:prstGeom prst="rect">
              <a:avLst/>
            </a:prstGeom>
          </p:spPr>
          <p:txBody>
            <a:bodyPr wrap="none">
              <a:spAutoFit/>
            </a:bodyPr>
            <a:lstStyle/>
            <a:p>
              <a:pPr lvl="0"/>
              <a:r>
                <a:rPr lang="en-US" sz="1600" dirty="0"/>
                <a:t>0.22</a:t>
              </a:r>
            </a:p>
          </p:txBody>
        </p:sp>
        <p:sp>
          <p:nvSpPr>
            <p:cNvPr id="12" name="Rectangle 11"/>
            <p:cNvSpPr/>
            <p:nvPr/>
          </p:nvSpPr>
          <p:spPr>
            <a:xfrm>
              <a:off x="6112168" y="5600955"/>
              <a:ext cx="548548" cy="338554"/>
            </a:xfrm>
            <a:prstGeom prst="rect">
              <a:avLst/>
            </a:prstGeom>
          </p:spPr>
          <p:txBody>
            <a:bodyPr wrap="none">
              <a:spAutoFit/>
            </a:bodyPr>
            <a:lstStyle/>
            <a:p>
              <a:pPr lvl="0"/>
              <a:r>
                <a:rPr lang="en-US" sz="1600" dirty="0"/>
                <a:t>0.60</a:t>
              </a:r>
            </a:p>
          </p:txBody>
        </p:sp>
        <p:sp>
          <p:nvSpPr>
            <p:cNvPr id="13" name="Rectangle 12"/>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36205436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normAutofit/>
          </a:bodyPr>
          <a:lstStyle/>
          <a:p>
            <a:r>
              <a:rPr lang="en-US" sz="4000" dirty="0"/>
              <a:t>Reading the Decision Tree Result</a:t>
            </a:r>
          </a:p>
        </p:txBody>
      </p:sp>
      <p:sp>
        <p:nvSpPr>
          <p:cNvPr id="3" name="Content Placeholder 2"/>
          <p:cNvSpPr>
            <a:spLocks noGrp="1"/>
          </p:cNvSpPr>
          <p:nvPr>
            <p:ph idx="1"/>
          </p:nvPr>
        </p:nvSpPr>
        <p:spPr>
          <a:xfrm>
            <a:off x="304800" y="1020763"/>
            <a:ext cx="8229600" cy="2179637"/>
          </a:xfrm>
        </p:spPr>
        <p:txBody>
          <a:bodyPr>
            <a:normAutofit/>
          </a:bodyPr>
          <a:lstStyle/>
          <a:p>
            <a:pPr marL="0" indent="0">
              <a:buNone/>
            </a:pPr>
            <a:r>
              <a:rPr lang="en-US" sz="2800" dirty="0"/>
              <a:t>Outcome cases are not 100% certain</a:t>
            </a:r>
          </a:p>
          <a:p>
            <a:pPr lvl="1"/>
            <a:r>
              <a:rPr lang="en-US" sz="2400" dirty="0"/>
              <a:t>There are probabilities attached to each outcome in a node</a:t>
            </a:r>
          </a:p>
          <a:p>
            <a:pPr lvl="1"/>
            <a:r>
              <a:rPr lang="en-US" sz="2400" dirty="0"/>
              <a:t>So let’s code “Default” as 1 and “No Default” as 0</a:t>
            </a:r>
          </a:p>
        </p:txBody>
      </p:sp>
      <p:sp>
        <p:nvSpPr>
          <p:cNvPr id="5" name="Rounded Rectangle 4"/>
          <p:cNvSpPr/>
          <p:nvPr/>
        </p:nvSpPr>
        <p:spPr>
          <a:xfrm>
            <a:off x="6731726" y="4038601"/>
            <a:ext cx="2286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Describe the characteristics of the most likely and least likely groups to default.</a:t>
            </a:r>
          </a:p>
        </p:txBody>
      </p:sp>
      <p:grpSp>
        <p:nvGrpSpPr>
          <p:cNvPr id="6" name="Group 5"/>
          <p:cNvGrpSpPr/>
          <p:nvPr/>
        </p:nvGrpSpPr>
        <p:grpSpPr>
          <a:xfrm>
            <a:off x="152400" y="3002071"/>
            <a:ext cx="6508316" cy="3886200"/>
            <a:chOff x="152400" y="3002071"/>
            <a:chExt cx="6508316" cy="3886200"/>
          </a:xfrm>
        </p:grpSpPr>
        <p:graphicFrame>
          <p:nvGraphicFramePr>
            <p:cNvPr id="7" name="Content Placeholder 3"/>
            <p:cNvGraphicFramePr>
              <a:graphicFrameLocks/>
            </p:cNvGraphicFramePr>
            <p:nvPr/>
          </p:nvGraphicFramePr>
          <p:xfrm>
            <a:off x="152400" y="3002071"/>
            <a:ext cx="5943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104386" y="3395246"/>
              <a:ext cx="548548" cy="338554"/>
            </a:xfrm>
            <a:prstGeom prst="rect">
              <a:avLst/>
            </a:prstGeom>
          </p:spPr>
          <p:txBody>
            <a:bodyPr wrap="none">
              <a:spAutoFit/>
            </a:bodyPr>
            <a:lstStyle/>
            <a:p>
              <a:pPr lvl="0"/>
              <a:r>
                <a:rPr lang="en-US" sz="1600" dirty="0">
                  <a:highlight>
                    <a:srgbClr val="FFFF00"/>
                  </a:highlight>
                </a:rPr>
                <a:t>0.85</a:t>
              </a:r>
            </a:p>
          </p:txBody>
        </p:sp>
        <p:sp>
          <p:nvSpPr>
            <p:cNvPr id="9" name="Rectangle 8"/>
            <p:cNvSpPr/>
            <p:nvPr/>
          </p:nvSpPr>
          <p:spPr>
            <a:xfrm>
              <a:off x="6108117" y="3928646"/>
              <a:ext cx="548548" cy="338554"/>
            </a:xfrm>
            <a:prstGeom prst="rect">
              <a:avLst/>
            </a:prstGeom>
          </p:spPr>
          <p:txBody>
            <a:bodyPr wrap="none">
              <a:spAutoFit/>
            </a:bodyPr>
            <a:lstStyle/>
            <a:p>
              <a:pPr lvl="0"/>
              <a:r>
                <a:rPr lang="en-US" sz="1600" dirty="0">
                  <a:highlight>
                    <a:srgbClr val="FFFF00"/>
                  </a:highlight>
                </a:rPr>
                <a:t>0.20</a:t>
              </a:r>
            </a:p>
          </p:txBody>
        </p:sp>
        <p:sp>
          <p:nvSpPr>
            <p:cNvPr id="10" name="Rectangle 9"/>
            <p:cNvSpPr/>
            <p:nvPr/>
          </p:nvSpPr>
          <p:spPr>
            <a:xfrm>
              <a:off x="6093501" y="4538246"/>
              <a:ext cx="548548" cy="338554"/>
            </a:xfrm>
            <a:prstGeom prst="rect">
              <a:avLst/>
            </a:prstGeom>
          </p:spPr>
          <p:txBody>
            <a:bodyPr wrap="none">
              <a:spAutoFit/>
            </a:bodyPr>
            <a:lstStyle/>
            <a:p>
              <a:pPr lvl="0"/>
              <a:r>
                <a:rPr lang="en-US" sz="1600" dirty="0"/>
                <a:t>0.30</a:t>
              </a:r>
            </a:p>
          </p:txBody>
        </p:sp>
        <p:sp>
          <p:nvSpPr>
            <p:cNvPr id="11" name="Rectangle 10"/>
            <p:cNvSpPr/>
            <p:nvPr/>
          </p:nvSpPr>
          <p:spPr>
            <a:xfrm>
              <a:off x="6093501" y="5071646"/>
              <a:ext cx="548548" cy="338554"/>
            </a:xfrm>
            <a:prstGeom prst="rect">
              <a:avLst/>
            </a:prstGeom>
          </p:spPr>
          <p:txBody>
            <a:bodyPr wrap="none">
              <a:spAutoFit/>
            </a:bodyPr>
            <a:lstStyle/>
            <a:p>
              <a:pPr lvl="0"/>
              <a:r>
                <a:rPr lang="en-US" sz="1600" dirty="0"/>
                <a:t>0.22</a:t>
              </a:r>
            </a:p>
          </p:txBody>
        </p:sp>
        <p:sp>
          <p:nvSpPr>
            <p:cNvPr id="12" name="Rectangle 11"/>
            <p:cNvSpPr/>
            <p:nvPr/>
          </p:nvSpPr>
          <p:spPr>
            <a:xfrm>
              <a:off x="6112168" y="5600955"/>
              <a:ext cx="548548" cy="338554"/>
            </a:xfrm>
            <a:prstGeom prst="rect">
              <a:avLst/>
            </a:prstGeom>
          </p:spPr>
          <p:txBody>
            <a:bodyPr wrap="none">
              <a:spAutoFit/>
            </a:bodyPr>
            <a:lstStyle/>
            <a:p>
              <a:pPr lvl="0"/>
              <a:r>
                <a:rPr lang="en-US" sz="1600" dirty="0"/>
                <a:t>0.60</a:t>
              </a:r>
            </a:p>
          </p:txBody>
        </p:sp>
        <p:sp>
          <p:nvSpPr>
            <p:cNvPr id="13" name="Rectangle 12"/>
            <p:cNvSpPr/>
            <p:nvPr/>
          </p:nvSpPr>
          <p:spPr>
            <a:xfrm>
              <a:off x="6112168" y="6183868"/>
              <a:ext cx="548548" cy="338554"/>
            </a:xfrm>
            <a:prstGeom prst="rect">
              <a:avLst/>
            </a:prstGeom>
          </p:spPr>
          <p:txBody>
            <a:bodyPr wrap="none">
              <a:spAutoFit/>
            </a:bodyPr>
            <a:lstStyle/>
            <a:p>
              <a:pPr lvl="0"/>
              <a:r>
                <a:rPr lang="en-US" sz="1600" dirty="0"/>
                <a:t>0.26</a:t>
              </a:r>
            </a:p>
          </p:txBody>
        </p:sp>
      </p:grpSp>
    </p:spTree>
    <p:extLst>
      <p:ext uri="{BB962C8B-B14F-4D97-AF65-F5344CB8AC3E}">
        <p14:creationId xmlns:p14="http://schemas.microsoft.com/office/powerpoint/2010/main" val="40336113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Apply to new (validation) data</a:t>
            </a:r>
          </a:p>
        </p:txBody>
      </p:sp>
      <p:graphicFrame>
        <p:nvGraphicFramePr>
          <p:cNvPr id="7" name="Table 6"/>
          <p:cNvGraphicFramePr>
            <a:graphicFrameLocks noGrp="1"/>
          </p:cNvGraphicFramePr>
          <p:nvPr/>
        </p:nvGraphicFramePr>
        <p:xfrm>
          <a:off x="5077097" y="1589314"/>
          <a:ext cx="3825673" cy="2320804"/>
        </p:xfrm>
        <a:graphic>
          <a:graphicData uri="http://schemas.openxmlformats.org/drawingml/2006/table">
            <a:tbl>
              <a:tblPr firstRow="1" bandRow="1">
                <a:tableStyleId>{00A15C55-8517-42AA-B614-E9B94910E393}</a:tableStyleId>
              </a:tblPr>
              <a:tblGrid>
                <a:gridCol w="404356">
                  <a:extLst>
                    <a:ext uri="{9D8B030D-6E8A-4147-A177-3AD203B41FA5}">
                      <a16:colId xmlns:a16="http://schemas.microsoft.com/office/drawing/2014/main" val="20000"/>
                    </a:ext>
                  </a:extLst>
                </a:gridCol>
                <a:gridCol w="686118">
                  <a:extLst>
                    <a:ext uri="{9D8B030D-6E8A-4147-A177-3AD203B41FA5}">
                      <a16:colId xmlns:a16="http://schemas.microsoft.com/office/drawing/2014/main" val="20001"/>
                    </a:ext>
                  </a:extLst>
                </a:gridCol>
                <a:gridCol w="516255">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04672">
                  <a:extLst>
                    <a:ext uri="{9D8B030D-6E8A-4147-A177-3AD203B41FA5}">
                      <a16:colId xmlns:a16="http://schemas.microsoft.com/office/drawing/2014/main" val="20004"/>
                    </a:ext>
                  </a:extLst>
                </a:gridCol>
                <a:gridCol w="804672">
                  <a:extLst>
                    <a:ext uri="{9D8B030D-6E8A-4147-A177-3AD203B41FA5}">
                      <a16:colId xmlns:a16="http://schemas.microsoft.com/office/drawing/2014/main" val="20005"/>
                    </a:ext>
                  </a:extLst>
                </a:gridCol>
              </a:tblGrid>
              <a:tr h="370840">
                <a:tc>
                  <a:txBody>
                    <a:bodyPr/>
                    <a:lstStyle/>
                    <a:p>
                      <a:r>
                        <a:rPr lang="en-US" sz="1050" dirty="0"/>
                        <a:t>TID</a:t>
                      </a:r>
                    </a:p>
                  </a:txBody>
                  <a:tcPr>
                    <a:solidFill>
                      <a:schemeClr val="tx1">
                        <a:lumMod val="75000"/>
                        <a:lumOff val="25000"/>
                      </a:schemeClr>
                    </a:solidFill>
                  </a:tcPr>
                </a:tc>
                <a:tc>
                  <a:txBody>
                    <a:bodyPr/>
                    <a:lstStyle/>
                    <a:p>
                      <a:r>
                        <a:rPr lang="en-US" sz="1050" dirty="0"/>
                        <a:t>Income</a:t>
                      </a:r>
                    </a:p>
                  </a:txBody>
                  <a:tcPr>
                    <a:solidFill>
                      <a:schemeClr val="tx1">
                        <a:lumMod val="75000"/>
                        <a:lumOff val="25000"/>
                      </a:schemeClr>
                    </a:solidFill>
                  </a:tcPr>
                </a:tc>
                <a:tc>
                  <a:txBody>
                    <a:bodyPr/>
                    <a:lstStyle/>
                    <a:p>
                      <a:r>
                        <a:rPr lang="en-US" sz="1050" dirty="0"/>
                        <a:t>Debt</a:t>
                      </a:r>
                    </a:p>
                  </a:txBody>
                  <a:tcPr>
                    <a:solidFill>
                      <a:schemeClr val="tx1">
                        <a:lumMod val="75000"/>
                        <a:lumOff val="25000"/>
                      </a:schemeClr>
                    </a:solidFill>
                  </a:tcPr>
                </a:tc>
                <a:tc>
                  <a:txBody>
                    <a:bodyPr/>
                    <a:lstStyle/>
                    <a:p>
                      <a:r>
                        <a:rPr lang="en-US" sz="1050" dirty="0"/>
                        <a:t>Owns/</a:t>
                      </a:r>
                      <a:br>
                        <a:rPr lang="en-US" sz="1050" dirty="0"/>
                      </a:br>
                      <a:r>
                        <a:rPr lang="en-US" sz="1050" dirty="0"/>
                        <a:t>Rents</a:t>
                      </a:r>
                    </a:p>
                  </a:txBody>
                  <a:tcPr>
                    <a:solidFill>
                      <a:schemeClr val="tx1">
                        <a:lumMod val="75000"/>
                        <a:lumOff val="25000"/>
                      </a:schemeClr>
                    </a:solidFill>
                  </a:tcPr>
                </a:tc>
                <a:tc>
                  <a:txBody>
                    <a:bodyPr/>
                    <a:lstStyle/>
                    <a:p>
                      <a:r>
                        <a:rPr lang="en-US" sz="1050" dirty="0"/>
                        <a:t>Decision</a:t>
                      </a:r>
                    </a:p>
                    <a:p>
                      <a:r>
                        <a:rPr lang="en-US" sz="1050" dirty="0"/>
                        <a:t>(Predicted)</a:t>
                      </a:r>
                    </a:p>
                  </a:txBody>
                  <a:tcPr>
                    <a:solidFill>
                      <a:schemeClr val="tx1">
                        <a:lumMod val="75000"/>
                        <a:lumOff val="25000"/>
                      </a:schemeClr>
                    </a:solidFill>
                  </a:tcPr>
                </a:tc>
                <a:tc>
                  <a:txBody>
                    <a:bodyPr/>
                    <a:lstStyle/>
                    <a:p>
                      <a:r>
                        <a:rPr lang="en-US" sz="1050" dirty="0"/>
                        <a:t>Decision (Actual)</a:t>
                      </a:r>
                    </a:p>
                  </a:txBody>
                  <a:tcPr>
                    <a:solidFill>
                      <a:schemeClr val="tx1">
                        <a:lumMod val="75000"/>
                        <a:lumOff val="25000"/>
                      </a:schemeClr>
                    </a:solidFill>
                  </a:tcPr>
                </a:tc>
                <a:extLst>
                  <a:ext uri="{0D108BD9-81ED-4DB2-BD59-A6C34878D82A}">
                    <a16:rowId xmlns:a16="http://schemas.microsoft.com/office/drawing/2014/main" val="10000"/>
                  </a:ext>
                </a:extLst>
              </a:tr>
              <a:tr h="370840">
                <a:tc>
                  <a:txBody>
                    <a:bodyPr/>
                    <a:lstStyle/>
                    <a:p>
                      <a:r>
                        <a:rPr lang="en-US" sz="1050" dirty="0"/>
                        <a:t>1</a:t>
                      </a:r>
                    </a:p>
                  </a:txBody>
                  <a:tcPr/>
                </a:tc>
                <a:tc>
                  <a:txBody>
                    <a:bodyPr/>
                    <a:lstStyle/>
                    <a:p>
                      <a:r>
                        <a:rPr lang="en-US" sz="1050" dirty="0"/>
                        <a:t>80k</a:t>
                      </a:r>
                    </a:p>
                  </a:txBody>
                  <a:tcPr/>
                </a:tc>
                <a:tc>
                  <a:txBody>
                    <a:bodyPr/>
                    <a:lstStyle/>
                    <a:p>
                      <a:r>
                        <a:rPr lang="en-US" sz="1050" dirty="0"/>
                        <a:t>35%</a:t>
                      </a:r>
                    </a:p>
                  </a:txBody>
                  <a:tcPr/>
                </a:tc>
                <a:tc>
                  <a:txBody>
                    <a:bodyPr/>
                    <a:lstStyle/>
                    <a:p>
                      <a:r>
                        <a:rPr lang="en-US" sz="1050" dirty="0"/>
                        <a:t>Rent</a:t>
                      </a:r>
                    </a:p>
                  </a:txBody>
                  <a:tcPr/>
                </a:tc>
                <a:tc>
                  <a:txBody>
                    <a:bodyPr/>
                    <a:lstStyle/>
                    <a:p>
                      <a:r>
                        <a:rPr lang="en-US" sz="1050" b="1" dirty="0"/>
                        <a:t>Default</a:t>
                      </a:r>
                    </a:p>
                  </a:txBody>
                  <a:tcPr>
                    <a:solidFill>
                      <a:schemeClr val="tx2">
                        <a:lumMod val="60000"/>
                        <a:lumOff val="40000"/>
                      </a:schemeClr>
                    </a:solidFill>
                  </a:tcPr>
                </a:tc>
                <a:tc>
                  <a:txBody>
                    <a:bodyPr/>
                    <a:lstStyle/>
                    <a:p>
                      <a:r>
                        <a:rPr lang="en-US" sz="1050" b="1" dirty="0"/>
                        <a:t>No</a:t>
                      </a:r>
                      <a:r>
                        <a:rPr lang="en-US" sz="1050" b="1" baseline="0" dirty="0"/>
                        <a:t> Default</a:t>
                      </a:r>
                      <a:endParaRPr lang="en-US" sz="1050" b="1" dirty="0"/>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n-US" sz="1050" dirty="0"/>
                        <a:t>2</a:t>
                      </a:r>
                    </a:p>
                  </a:txBody>
                  <a:tcPr/>
                </a:tc>
                <a:tc>
                  <a:txBody>
                    <a:bodyPr/>
                    <a:lstStyle/>
                    <a:p>
                      <a:r>
                        <a:rPr lang="en-US" sz="1050" dirty="0"/>
                        <a:t>20k</a:t>
                      </a:r>
                    </a:p>
                  </a:txBody>
                  <a:tcPr/>
                </a:tc>
                <a:tc>
                  <a:txBody>
                    <a:bodyPr/>
                    <a:lstStyle/>
                    <a:p>
                      <a:r>
                        <a:rPr lang="en-US" sz="1050" dirty="0"/>
                        <a:t>40%</a:t>
                      </a:r>
                    </a:p>
                  </a:txBody>
                  <a:tcPr/>
                </a:tc>
                <a:tc>
                  <a:txBody>
                    <a:bodyPr/>
                    <a:lstStyle/>
                    <a:p>
                      <a:r>
                        <a:rPr lang="en-US" sz="1050" dirty="0"/>
                        <a:t>Owns</a:t>
                      </a:r>
                    </a:p>
                  </a:txBody>
                  <a:tcPr/>
                </a:tc>
                <a:tc>
                  <a:txBody>
                    <a:bodyPr/>
                    <a:lstStyle/>
                    <a:p>
                      <a:r>
                        <a:rPr lang="en-US" sz="1050" b="1" dirty="0"/>
                        <a:t>Default</a:t>
                      </a:r>
                    </a:p>
                  </a:txBody>
                  <a:tcPr>
                    <a:solidFill>
                      <a:schemeClr val="tx2">
                        <a:lumMod val="60000"/>
                        <a:lumOff val="40000"/>
                      </a:schemeClr>
                    </a:solidFill>
                  </a:tcPr>
                </a:tc>
                <a:tc>
                  <a:txBody>
                    <a:bodyPr/>
                    <a:lstStyle/>
                    <a:p>
                      <a:r>
                        <a:rPr lang="en-US" sz="1050" b="1" dirty="0"/>
                        <a:t>Default</a:t>
                      </a:r>
                    </a:p>
                  </a:txBody>
                  <a:tcPr>
                    <a:solidFill>
                      <a:schemeClr val="accent1">
                        <a:lumMod val="60000"/>
                        <a:lumOff val="40000"/>
                      </a:schemeClr>
                    </a:solidFill>
                  </a:tcPr>
                </a:tc>
                <a:extLst>
                  <a:ext uri="{0D108BD9-81ED-4DB2-BD59-A6C34878D82A}">
                    <a16:rowId xmlns:a16="http://schemas.microsoft.com/office/drawing/2014/main" val="10002"/>
                  </a:ext>
                </a:extLst>
              </a:tr>
              <a:tr h="425964">
                <a:tc>
                  <a:txBody>
                    <a:bodyPr/>
                    <a:lstStyle/>
                    <a:p>
                      <a:r>
                        <a:rPr lang="en-US" sz="1050" dirty="0"/>
                        <a:t>3</a:t>
                      </a:r>
                    </a:p>
                  </a:txBody>
                  <a:tcPr/>
                </a:tc>
                <a:tc>
                  <a:txBody>
                    <a:bodyPr/>
                    <a:lstStyle/>
                    <a:p>
                      <a:r>
                        <a:rPr lang="en-US" sz="1050" dirty="0"/>
                        <a:t>15k</a:t>
                      </a:r>
                    </a:p>
                  </a:txBody>
                  <a:tcPr/>
                </a:tc>
                <a:tc>
                  <a:txBody>
                    <a:bodyPr/>
                    <a:lstStyle/>
                    <a:p>
                      <a:r>
                        <a:rPr lang="en-US" sz="1050" dirty="0"/>
                        <a:t>15%</a:t>
                      </a:r>
                    </a:p>
                  </a:txBody>
                  <a:tcPr/>
                </a:tc>
                <a:tc>
                  <a:txBody>
                    <a:bodyPr/>
                    <a:lstStyle/>
                    <a:p>
                      <a:r>
                        <a:rPr lang="en-US" sz="1050" dirty="0"/>
                        <a:t>Owns</a:t>
                      </a:r>
                    </a:p>
                  </a:txBody>
                  <a:tcPr/>
                </a:tc>
                <a:tc>
                  <a:txBody>
                    <a:bodyPr/>
                    <a:lstStyle/>
                    <a:p>
                      <a:r>
                        <a:rPr lang="en-US" sz="1050" b="1" dirty="0"/>
                        <a:t>No Default</a:t>
                      </a:r>
                    </a:p>
                  </a:txBody>
                  <a:tcPr>
                    <a:solidFill>
                      <a:schemeClr val="tx2">
                        <a:lumMod val="60000"/>
                        <a:lumOff val="40000"/>
                      </a:schemeClr>
                    </a:solidFill>
                  </a:tcPr>
                </a:tc>
                <a:tc>
                  <a:txBody>
                    <a:bodyPr/>
                    <a:lstStyle/>
                    <a:p>
                      <a:r>
                        <a:rPr lang="en-US" sz="1050" b="1" dirty="0"/>
                        <a:t>No Default</a:t>
                      </a:r>
                    </a:p>
                  </a:txBody>
                  <a:tcPr>
                    <a:solidFill>
                      <a:schemeClr val="accent1">
                        <a:lumMod val="60000"/>
                        <a:lumOff val="40000"/>
                      </a:schemeClr>
                    </a:solidFill>
                  </a:tcPr>
                </a:tc>
                <a:extLst>
                  <a:ext uri="{0D108BD9-81ED-4DB2-BD59-A6C34878D82A}">
                    <a16:rowId xmlns:a16="http://schemas.microsoft.com/office/drawing/2014/main" val="10003"/>
                  </a:ext>
                </a:extLst>
              </a:tr>
              <a:tr h="370840">
                <a:tc>
                  <a:txBody>
                    <a:bodyPr/>
                    <a:lstStyle/>
                    <a:p>
                      <a:r>
                        <a:rPr lang="en-US" sz="1050" dirty="0"/>
                        <a:t>4</a:t>
                      </a:r>
                    </a:p>
                  </a:txBody>
                  <a:tcPr/>
                </a:tc>
                <a:tc>
                  <a:txBody>
                    <a:bodyPr/>
                    <a:lstStyle/>
                    <a:p>
                      <a:r>
                        <a:rPr lang="en-US" sz="1050" dirty="0"/>
                        <a:t>50k</a:t>
                      </a:r>
                    </a:p>
                  </a:txBody>
                  <a:tcPr/>
                </a:tc>
                <a:tc>
                  <a:txBody>
                    <a:bodyPr/>
                    <a:lstStyle/>
                    <a:p>
                      <a:r>
                        <a:rPr lang="en-US" sz="1050" dirty="0"/>
                        <a:t>19%</a:t>
                      </a:r>
                    </a:p>
                  </a:txBody>
                  <a:tcPr/>
                </a:tc>
                <a:tc>
                  <a:txBody>
                    <a:bodyPr/>
                    <a:lstStyle/>
                    <a:p>
                      <a:r>
                        <a:rPr lang="en-US" sz="1050" dirty="0"/>
                        <a:t>Rents</a:t>
                      </a:r>
                    </a:p>
                  </a:txBody>
                  <a:tcPr/>
                </a:tc>
                <a:tc>
                  <a:txBody>
                    <a:bodyPr/>
                    <a:lstStyle/>
                    <a:p>
                      <a:r>
                        <a:rPr lang="en-US" sz="1050" b="1" dirty="0"/>
                        <a:t>No</a:t>
                      </a:r>
                      <a:r>
                        <a:rPr lang="en-US" sz="1050" b="1" baseline="0" dirty="0"/>
                        <a:t> Default</a:t>
                      </a:r>
                      <a:endParaRPr lang="en-US" sz="1050" b="1" dirty="0"/>
                    </a:p>
                  </a:txBody>
                  <a:tcPr>
                    <a:solidFill>
                      <a:schemeClr val="tx2">
                        <a:lumMod val="60000"/>
                        <a:lumOff val="40000"/>
                      </a:schemeClr>
                    </a:solidFill>
                  </a:tcPr>
                </a:tc>
                <a:tc>
                  <a:txBody>
                    <a:bodyPr/>
                    <a:lstStyle/>
                    <a:p>
                      <a:r>
                        <a:rPr lang="en-US" sz="1050" b="1" dirty="0"/>
                        <a:t>Default</a:t>
                      </a:r>
                    </a:p>
                  </a:txBody>
                  <a:tcPr>
                    <a:solidFill>
                      <a:schemeClr val="accent1">
                        <a:lumMod val="60000"/>
                        <a:lumOff val="40000"/>
                      </a:schemeClr>
                    </a:solidFill>
                  </a:tcPr>
                </a:tc>
                <a:extLst>
                  <a:ext uri="{0D108BD9-81ED-4DB2-BD59-A6C34878D82A}">
                    <a16:rowId xmlns:a16="http://schemas.microsoft.com/office/drawing/2014/main" val="10004"/>
                  </a:ext>
                </a:extLst>
              </a:tr>
              <a:tr h="370840">
                <a:tc>
                  <a:txBody>
                    <a:bodyPr/>
                    <a:lstStyle/>
                    <a:p>
                      <a:r>
                        <a:rPr lang="en-US" sz="1050" dirty="0"/>
                        <a:t>5</a:t>
                      </a:r>
                    </a:p>
                  </a:txBody>
                  <a:tcPr/>
                </a:tc>
                <a:tc>
                  <a:txBody>
                    <a:bodyPr/>
                    <a:lstStyle/>
                    <a:p>
                      <a:r>
                        <a:rPr lang="en-US" sz="1050" dirty="0"/>
                        <a:t>35k</a:t>
                      </a:r>
                    </a:p>
                  </a:txBody>
                  <a:tcPr/>
                </a:tc>
                <a:tc>
                  <a:txBody>
                    <a:bodyPr/>
                    <a:lstStyle/>
                    <a:p>
                      <a:r>
                        <a:rPr lang="en-US" sz="1050" dirty="0"/>
                        <a:t>30%</a:t>
                      </a:r>
                    </a:p>
                  </a:txBody>
                  <a:tcPr/>
                </a:tc>
                <a:tc>
                  <a:txBody>
                    <a:bodyPr/>
                    <a:lstStyle/>
                    <a:p>
                      <a:r>
                        <a:rPr lang="en-US" sz="1050" dirty="0"/>
                        <a:t>Owns</a:t>
                      </a:r>
                    </a:p>
                  </a:txBody>
                  <a:tcPr/>
                </a:tc>
                <a:tc>
                  <a:txBody>
                    <a:bodyPr/>
                    <a:lstStyle/>
                    <a:p>
                      <a:r>
                        <a:rPr lang="en-US" sz="1050" b="1" dirty="0"/>
                        <a:t>Default</a:t>
                      </a:r>
                    </a:p>
                  </a:txBody>
                  <a:tcPr>
                    <a:solidFill>
                      <a:schemeClr val="tx2">
                        <a:lumMod val="60000"/>
                        <a:lumOff val="40000"/>
                      </a:schemeClr>
                    </a:solidFill>
                  </a:tcPr>
                </a:tc>
                <a:tc>
                  <a:txBody>
                    <a:bodyPr/>
                    <a:lstStyle/>
                    <a:p>
                      <a:r>
                        <a:rPr lang="en-US" sz="1050" b="1" dirty="0"/>
                        <a:t>Default</a:t>
                      </a:r>
                    </a:p>
                  </a:txBody>
                  <a:tcP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11" name="TextBox 10"/>
          <p:cNvSpPr txBox="1"/>
          <p:nvPr/>
        </p:nvSpPr>
        <p:spPr>
          <a:xfrm>
            <a:off x="5534297" y="1132114"/>
            <a:ext cx="2819400" cy="461665"/>
          </a:xfrm>
          <a:prstGeom prst="rect">
            <a:avLst/>
          </a:prstGeom>
          <a:noFill/>
        </p:spPr>
        <p:txBody>
          <a:bodyPr wrap="square" rtlCol="0">
            <a:spAutoFit/>
          </a:bodyPr>
          <a:lstStyle/>
          <a:p>
            <a:pPr algn="ctr"/>
            <a:r>
              <a:rPr lang="en-US" sz="2400" b="1" dirty="0">
                <a:solidFill>
                  <a:srgbClr val="002060"/>
                </a:solidFill>
              </a:rPr>
              <a:t>Validation Set</a:t>
            </a:r>
          </a:p>
        </p:txBody>
      </p:sp>
      <p:graphicFrame>
        <p:nvGraphicFramePr>
          <p:cNvPr id="12" name="Content Placeholder 3"/>
          <p:cNvGraphicFramePr>
            <a:graphicFrameLocks/>
          </p:cNvGraphicFramePr>
          <p:nvPr/>
        </p:nvGraphicFramePr>
        <p:xfrm>
          <a:off x="76200" y="1593779"/>
          <a:ext cx="4876800" cy="400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867400" y="4059137"/>
            <a:ext cx="2971800" cy="13716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How well did the decision tree do in predicting the outcome?</a:t>
            </a:r>
          </a:p>
        </p:txBody>
      </p:sp>
      <p:sp>
        <p:nvSpPr>
          <p:cNvPr id="3" name="Rounded Rectangle 2"/>
          <p:cNvSpPr/>
          <p:nvPr/>
        </p:nvSpPr>
        <p:spPr>
          <a:xfrm>
            <a:off x="1447800" y="5943600"/>
            <a:ext cx="67818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When it’s “good enough,” we’ve got our model for future decisions.</a:t>
            </a:r>
          </a:p>
        </p:txBody>
      </p:sp>
      <p:sp>
        <p:nvSpPr>
          <p:cNvPr id="6" name="Rectangle 5"/>
          <p:cNvSpPr/>
          <p:nvPr/>
        </p:nvSpPr>
        <p:spPr>
          <a:xfrm>
            <a:off x="8105766" y="1454316"/>
            <a:ext cx="82557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466"/>
            <a:ext cx="9067800" cy="522922"/>
          </a:xfrm>
        </p:spPr>
        <p:txBody>
          <a:bodyPr>
            <a:noAutofit/>
          </a:bodyPr>
          <a:lstStyle/>
          <a:p>
            <a:r>
              <a:rPr lang="en-US" sz="3200" dirty="0"/>
              <a:t>Classification Accuracy: </a:t>
            </a:r>
            <a:br>
              <a:rPr lang="en-US" sz="3200" dirty="0"/>
            </a:br>
            <a:r>
              <a:rPr lang="en-US" sz="3200" dirty="0"/>
              <a:t>How often does the tree make a correct prediction?</a:t>
            </a:r>
          </a:p>
        </p:txBody>
      </p:sp>
      <p:sp>
        <p:nvSpPr>
          <p:cNvPr id="3" name="Content Placeholder 2"/>
          <p:cNvSpPr>
            <a:spLocks noGrp="1"/>
          </p:cNvSpPr>
          <p:nvPr>
            <p:ph idx="1"/>
          </p:nvPr>
        </p:nvSpPr>
        <p:spPr>
          <a:xfrm>
            <a:off x="457200" y="1447800"/>
            <a:ext cx="8458200" cy="2321560"/>
          </a:xfrm>
        </p:spPr>
        <p:txBody>
          <a:bodyPr>
            <a:normAutofit/>
          </a:bodyPr>
          <a:lstStyle/>
          <a:p>
            <a:r>
              <a:rPr lang="en-US" sz="2200" b="1" dirty="0"/>
              <a:t>Error rate: </a:t>
            </a:r>
            <a:r>
              <a:rPr lang="en-US" altLang="en-US" sz="2200" dirty="0"/>
              <a:t>Percent of misclassified records out of the total records</a:t>
            </a:r>
          </a:p>
          <a:p>
            <a:r>
              <a:rPr lang="en-US" sz="2200" b="1" dirty="0"/>
              <a:t>Correct classification rate: </a:t>
            </a:r>
            <a:r>
              <a:rPr lang="en-US" altLang="en-US" sz="2200" dirty="0"/>
              <a:t>Percent of correctly classified records out of the total records</a:t>
            </a:r>
          </a:p>
          <a:p>
            <a:r>
              <a:rPr lang="en-US" altLang="en-US" sz="2200" dirty="0"/>
              <a:t>Error rate + Correct classification rate = 100%</a:t>
            </a:r>
          </a:p>
          <a:p>
            <a:endParaRPr lang="en-US" sz="2200" dirty="0"/>
          </a:p>
        </p:txBody>
      </p:sp>
      <p:sp>
        <p:nvSpPr>
          <p:cNvPr id="8" name="Content Placeholder 4"/>
          <p:cNvSpPr txBox="1">
            <a:spLocks/>
          </p:cNvSpPr>
          <p:nvPr/>
        </p:nvSpPr>
        <p:spPr>
          <a:xfrm>
            <a:off x="1695450" y="3429000"/>
            <a:ext cx="5676900" cy="2286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A good decision tree model should have </a:t>
            </a:r>
            <a:r>
              <a:rPr lang="en-US" sz="2800" b="1" dirty="0"/>
              <a:t>high classification accuracy</a:t>
            </a:r>
            <a:r>
              <a:rPr lang="en-US" sz="2400" dirty="0"/>
              <a:t>, meaning </a:t>
            </a:r>
          </a:p>
          <a:p>
            <a:pPr lvl="1">
              <a:buFont typeface="Arial" panose="020B0604020202020204" pitchFamily="34" charset="0"/>
              <a:buChar char="•"/>
            </a:pPr>
            <a:r>
              <a:rPr lang="en-US" sz="2000" dirty="0"/>
              <a:t>Low error rate</a:t>
            </a:r>
          </a:p>
          <a:p>
            <a:pPr lvl="1">
              <a:buFont typeface="Arial" panose="020B0604020202020204" pitchFamily="34" charset="0"/>
              <a:buChar char="•"/>
            </a:pPr>
            <a:r>
              <a:rPr lang="en-US" sz="2000" dirty="0"/>
              <a:t>High correct classification rate</a:t>
            </a:r>
          </a:p>
        </p:txBody>
      </p:sp>
    </p:spTree>
    <p:extLst>
      <p:ext uri="{BB962C8B-B14F-4D97-AF65-F5344CB8AC3E}">
        <p14:creationId xmlns:p14="http://schemas.microsoft.com/office/powerpoint/2010/main" val="27814802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466"/>
            <a:ext cx="9067800" cy="522922"/>
          </a:xfrm>
        </p:spPr>
        <p:txBody>
          <a:bodyPr>
            <a:noAutofit/>
          </a:bodyPr>
          <a:lstStyle/>
          <a:p>
            <a:r>
              <a:rPr lang="en-US" sz="3200" dirty="0"/>
              <a:t>Classification Accuracy: A Numeric Example</a:t>
            </a:r>
          </a:p>
        </p:txBody>
      </p:sp>
      <p:graphicFrame>
        <p:nvGraphicFramePr>
          <p:cNvPr id="4" name="Table 3"/>
          <p:cNvGraphicFramePr>
            <a:graphicFrameLocks noGrp="1"/>
          </p:cNvGraphicFramePr>
          <p:nvPr/>
        </p:nvGraphicFramePr>
        <p:xfrm>
          <a:off x="1409700" y="3096402"/>
          <a:ext cx="6096000" cy="148336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gridSpan="2">
                  <a:txBody>
                    <a:bodyPr/>
                    <a:lstStyle/>
                    <a:p>
                      <a:pPr algn="ctr"/>
                      <a:r>
                        <a:rPr lang="en-US" b="1" dirty="0"/>
                        <a:t>Predicted outcome:</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endParaRPr lang="en-US" b="1"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 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rowSpan="2">
                  <a:txBody>
                    <a:bodyPr/>
                    <a:lstStyle/>
                    <a:p>
                      <a:r>
                        <a:rPr lang="en-US" b="1" dirty="0"/>
                        <a:t>Observed outcome:</a:t>
                      </a:r>
                    </a:p>
                  </a:txBody>
                  <a:tcPr anchor="ctr">
                    <a:lnR w="12700" cap="flat" cmpd="sng" algn="ctr">
                      <a:solidFill>
                        <a:schemeClr val="tx1"/>
                      </a:solidFill>
                      <a:prstDash val="solid"/>
                      <a:round/>
                      <a:headEnd type="none" w="med" len="med"/>
                      <a:tailEnd type="none" w="med" len="med"/>
                    </a:lnR>
                  </a:tcPr>
                </a:tc>
                <a:tc>
                  <a:txBody>
                    <a:bodyPr/>
                    <a:lstStyle/>
                    <a:p>
                      <a:r>
                        <a:rPr lang="en-US" dirty="0"/>
                        <a:t>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No 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Total: 1500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4"/>
          <p:cNvSpPr txBox="1">
            <a:spLocks/>
          </p:cNvSpPr>
          <p:nvPr/>
        </p:nvSpPr>
        <p:spPr>
          <a:xfrm>
            <a:off x="1377043" y="4910135"/>
            <a:ext cx="6172200" cy="1371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Error rate = (150+100) /1500= 16.7%</a:t>
            </a:r>
          </a:p>
          <a:p>
            <a:r>
              <a:rPr lang="en-US" altLang="en-US" sz="2000" dirty="0"/>
              <a:t>Correct classification rate = </a:t>
            </a:r>
            <a:r>
              <a:rPr lang="en-US" sz="2000" dirty="0"/>
              <a:t>(100%-16.7%) = 83.3%</a:t>
            </a:r>
          </a:p>
          <a:p>
            <a:pPr marL="400050" lvl="1" indent="0">
              <a:buNone/>
            </a:pPr>
            <a:r>
              <a:rPr lang="en-US" sz="2000" dirty="0"/>
              <a:t>(Another way to compute:</a:t>
            </a:r>
          </a:p>
          <a:p>
            <a:pPr marL="400050" lvl="1" indent="0">
              <a:buNone/>
            </a:pPr>
            <a:r>
              <a:rPr lang="en-US" altLang="en-US" sz="2000" dirty="0"/>
              <a:t>Correct classification rate = (600+650)/1500 = 83.3%)</a:t>
            </a:r>
            <a:endParaRPr lang="en-US" sz="1800" dirty="0"/>
          </a:p>
        </p:txBody>
      </p:sp>
      <p:sp>
        <p:nvSpPr>
          <p:cNvPr id="7" name="Rectangle 6"/>
          <p:cNvSpPr/>
          <p:nvPr/>
        </p:nvSpPr>
        <p:spPr>
          <a:xfrm>
            <a:off x="2971800" y="2588575"/>
            <a:ext cx="2603085" cy="400110"/>
          </a:xfrm>
          <a:prstGeom prst="rect">
            <a:avLst/>
          </a:prstGeom>
        </p:spPr>
        <p:txBody>
          <a:bodyPr wrap="none">
            <a:spAutoFit/>
          </a:bodyPr>
          <a:lstStyle/>
          <a:p>
            <a:pPr marL="57150" indent="0" algn="ctr">
              <a:buNone/>
            </a:pPr>
            <a:r>
              <a:rPr lang="en-US" altLang="en-US" sz="2000" b="1" dirty="0">
                <a:solidFill>
                  <a:srgbClr val="002060"/>
                </a:solidFill>
              </a:rPr>
              <a:t>The Confusion Matrix</a:t>
            </a:r>
            <a:endParaRPr lang="en-US" sz="2000" b="1" dirty="0">
              <a:solidFill>
                <a:srgbClr val="002060"/>
              </a:solidFill>
            </a:endParaRPr>
          </a:p>
        </p:txBody>
      </p:sp>
      <p:sp>
        <p:nvSpPr>
          <p:cNvPr id="9" name="Content Placeholder 2"/>
          <p:cNvSpPr>
            <a:spLocks noGrp="1"/>
          </p:cNvSpPr>
          <p:nvPr>
            <p:ph idx="1"/>
          </p:nvPr>
        </p:nvSpPr>
        <p:spPr>
          <a:xfrm>
            <a:off x="457200" y="1447800"/>
            <a:ext cx="8458200" cy="2321560"/>
          </a:xfrm>
        </p:spPr>
        <p:txBody>
          <a:bodyPr>
            <a:normAutofit/>
          </a:bodyPr>
          <a:lstStyle/>
          <a:p>
            <a:r>
              <a:rPr lang="en-US" sz="2200" b="1" dirty="0"/>
              <a:t>A Confusion Matrix </a:t>
            </a:r>
            <a:r>
              <a:rPr lang="en-US" sz="2200" dirty="0"/>
              <a:t>compares the predicted outcomes to the observed (actual) outcomes </a:t>
            </a:r>
            <a:endParaRPr lang="en-US" altLang="en-US" sz="2200" dirty="0"/>
          </a:p>
          <a:p>
            <a:endParaRPr lang="en-US" sz="2200" dirty="0"/>
          </a:p>
        </p:txBody>
      </p:sp>
    </p:spTree>
    <p:extLst>
      <p:ext uri="{BB962C8B-B14F-4D97-AF65-F5344CB8AC3E}">
        <p14:creationId xmlns:p14="http://schemas.microsoft.com/office/powerpoint/2010/main" val="36276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4" name="Content Placeholder 2"/>
          <p:cNvSpPr txBox="1">
            <a:spLocks/>
          </p:cNvSpPr>
          <p:nvPr/>
        </p:nvSpPr>
        <p:spPr>
          <a:xfrm>
            <a:off x="304800" y="1447801"/>
            <a:ext cx="8610600" cy="518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t>Definition: </a:t>
            </a:r>
            <a:r>
              <a:rPr lang="en-US" dirty="0"/>
              <a:t>The </a:t>
            </a:r>
            <a:r>
              <a:rPr lang="en-US" i="1" dirty="0"/>
              <a:t>median</a:t>
            </a:r>
            <a:r>
              <a:rPr lang="en-US" dirty="0"/>
              <a:t> of a finite list of numbers can be found by arranging all the observations from lowest value to highest value and picking the middle one (e.g., the median of {3, 3, 5, 9, 11} is 5). If there is an even number of observations, then there is no single middle value; the median is then usually defined to be the mean of the two middle values. </a:t>
            </a:r>
            <a:br>
              <a:rPr lang="en-US" dirty="0"/>
            </a:br>
            <a:endParaRPr lang="en-US" dirty="0"/>
          </a:p>
          <a:p>
            <a:pPr marL="0" indent="0">
              <a:buNone/>
            </a:pPr>
            <a:endParaRPr lang="en-US" sz="1600" dirty="0"/>
          </a:p>
          <a:p>
            <a:pPr marL="0" indent="0">
              <a:buNone/>
            </a:pPr>
            <a:r>
              <a:rPr lang="en-US" sz="1600" dirty="0"/>
              <a:t>http://</a:t>
            </a:r>
            <a:r>
              <a:rPr lang="en-US" sz="1600" dirty="0" err="1"/>
              <a:t>en.wikipedia.org</a:t>
            </a:r>
            <a:r>
              <a:rPr lang="en-US" sz="1600" dirty="0"/>
              <a:t>/wiki/Median</a:t>
            </a:r>
          </a:p>
          <a:p>
            <a:pPr marL="0" indent="0">
              <a:buNone/>
            </a:pPr>
            <a:endParaRPr lang="en-US" dirty="0"/>
          </a:p>
        </p:txBody>
      </p:sp>
    </p:spTree>
    <p:extLst>
      <p:ext uri="{BB962C8B-B14F-4D97-AF65-F5344CB8AC3E}">
        <p14:creationId xmlns:p14="http://schemas.microsoft.com/office/powerpoint/2010/main" val="3849058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keep splitting as long as it can?</a:t>
            </a:r>
          </a:p>
        </p:txBody>
      </p:sp>
      <p:sp>
        <p:nvSpPr>
          <p:cNvPr id="3" name="Content Placeholder 2"/>
          <p:cNvSpPr>
            <a:spLocks noGrp="1"/>
          </p:cNvSpPr>
          <p:nvPr>
            <p:ph idx="1"/>
          </p:nvPr>
        </p:nvSpPr>
        <p:spPr>
          <a:xfrm>
            <a:off x="304800" y="1646237"/>
            <a:ext cx="6248400" cy="4525963"/>
          </a:xfrm>
        </p:spPr>
        <p:txBody>
          <a:bodyPr>
            <a:normAutofit/>
          </a:bodyPr>
          <a:lstStyle/>
          <a:p>
            <a:pPr>
              <a:lnSpc>
                <a:spcPct val="90000"/>
              </a:lnSpc>
            </a:pPr>
            <a:r>
              <a:rPr lang="en-US" altLang="en-US" sz="2800" dirty="0"/>
              <a:t>You may get better classification accuracy for the training set</a:t>
            </a:r>
          </a:p>
          <a:p>
            <a:pPr>
              <a:lnSpc>
                <a:spcPct val="90000"/>
              </a:lnSpc>
            </a:pPr>
            <a:endParaRPr lang="en-US" altLang="en-US" sz="2800" dirty="0"/>
          </a:p>
          <a:p>
            <a:pPr>
              <a:lnSpc>
                <a:spcPct val="90000"/>
              </a:lnSpc>
            </a:pPr>
            <a:r>
              <a:rPr lang="en-US" altLang="en-US" sz="2800" dirty="0"/>
              <a:t>But the tree will become too complex</a:t>
            </a:r>
          </a:p>
          <a:p>
            <a:pPr lvl="1">
              <a:lnSpc>
                <a:spcPct val="90000"/>
              </a:lnSpc>
            </a:pPr>
            <a:r>
              <a:rPr lang="en-US" altLang="en-US" sz="2400" dirty="0"/>
              <a:t>Difficult to interpret</a:t>
            </a:r>
          </a:p>
          <a:p>
            <a:pPr lvl="1">
              <a:lnSpc>
                <a:spcPct val="90000"/>
              </a:lnSpc>
            </a:pPr>
            <a:endParaRPr lang="en-US" altLang="en-US" sz="2000" dirty="0">
              <a:solidFill>
                <a:srgbClr val="993366"/>
              </a:solidFill>
            </a:endParaRPr>
          </a:p>
          <a:p>
            <a:pPr>
              <a:lnSpc>
                <a:spcPct val="90000"/>
              </a:lnSpc>
            </a:pPr>
            <a:r>
              <a:rPr lang="en-US" altLang="en-US" sz="2800" dirty="0"/>
              <a:t>Another Problem: </a:t>
            </a:r>
            <a:r>
              <a:rPr lang="en-US" altLang="en-US" sz="2800" b="1" dirty="0">
                <a:solidFill>
                  <a:srgbClr val="C00000"/>
                </a:solidFill>
              </a:rPr>
              <a:t>“Overfitting”</a:t>
            </a:r>
          </a:p>
          <a:p>
            <a:endParaRPr lang="en-US" sz="2800" dirty="0"/>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4930" t="13928" r="10420" b="20257"/>
          <a:stretch/>
        </p:blipFill>
        <p:spPr>
          <a:xfrm>
            <a:off x="6341224" y="3833549"/>
            <a:ext cx="2475411" cy="2178362"/>
          </a:xfrm>
          <a:prstGeom prst="rect">
            <a:avLst/>
          </a:prstGeom>
          <a:noFill/>
          <a:ln/>
        </p:spPr>
      </p:pic>
      <p:pic>
        <p:nvPicPr>
          <p:cNvPr id="140" name="Picture 139"/>
          <p:cNvPicPr>
            <a:picLocks noChangeAspect="1"/>
          </p:cNvPicPr>
          <p:nvPr/>
        </p:nvPicPr>
        <p:blipFill>
          <a:blip r:embed="rId4"/>
          <a:stretch>
            <a:fillRect/>
          </a:stretch>
        </p:blipFill>
        <p:spPr>
          <a:xfrm>
            <a:off x="6025644" y="1403548"/>
            <a:ext cx="3106572" cy="2269712"/>
          </a:xfrm>
          <a:prstGeom prst="rect">
            <a:avLst/>
          </a:prstGeom>
        </p:spPr>
      </p:pic>
    </p:spTree>
    <p:extLst>
      <p:ext uri="{BB962C8B-B14F-4D97-AF65-F5344CB8AC3E}">
        <p14:creationId xmlns:p14="http://schemas.microsoft.com/office/powerpoint/2010/main" val="290339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overfitting affects prediction</a:t>
            </a:r>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1038" t="12229" r="1038" b="23793"/>
          <a:stretch/>
        </p:blipFill>
        <p:spPr>
          <a:xfrm>
            <a:off x="1640633" y="2157165"/>
            <a:ext cx="6034617" cy="2895600"/>
          </a:xfrm>
        </p:spPr>
      </p:pic>
      <p:sp>
        <p:nvSpPr>
          <p:cNvPr id="7" name="Rectangle 6"/>
          <p:cNvSpPr/>
          <p:nvPr/>
        </p:nvSpPr>
        <p:spPr>
          <a:xfrm>
            <a:off x="1600200" y="5410200"/>
            <a:ext cx="6400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latin typeface="Arial" panose="020B0604020202020204" pitchFamily="34" charset="0"/>
              </a:rPr>
              <a:t>“A good model must not only fit the training data well but also accurately classify records it has never seen.”</a:t>
            </a:r>
            <a:endParaRPr lang="en-US" dirty="0">
              <a:effectLst/>
              <a:latin typeface="Arial" panose="020B0604020202020204" pitchFamily="34" charset="0"/>
            </a:endParaRPr>
          </a:p>
        </p:txBody>
      </p:sp>
      <p:grpSp>
        <p:nvGrpSpPr>
          <p:cNvPr id="15" name="Group 14"/>
          <p:cNvGrpSpPr/>
          <p:nvPr/>
        </p:nvGrpSpPr>
        <p:grpSpPr>
          <a:xfrm>
            <a:off x="1600200" y="2842965"/>
            <a:ext cx="5449078" cy="2264228"/>
            <a:chOff x="1559767" y="2895600"/>
            <a:chExt cx="5449078" cy="2264228"/>
          </a:xfrm>
        </p:grpSpPr>
        <p:sp>
          <p:nvSpPr>
            <p:cNvPr id="10" name="Rectangle 9"/>
            <p:cNvSpPr/>
            <p:nvPr/>
          </p:nvSpPr>
          <p:spPr>
            <a:xfrm>
              <a:off x="5293567" y="4230893"/>
              <a:ext cx="1356048"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Training set</a:t>
              </a:r>
            </a:p>
          </p:txBody>
        </p:sp>
        <p:sp>
          <p:nvSpPr>
            <p:cNvPr id="11" name="Rectangle 10"/>
            <p:cNvSpPr/>
            <p:nvPr/>
          </p:nvSpPr>
          <p:spPr>
            <a:xfrm>
              <a:off x="1559767" y="2895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Error rate</a:t>
              </a:r>
            </a:p>
          </p:txBody>
        </p:sp>
        <p:sp>
          <p:nvSpPr>
            <p:cNvPr id="12" name="Rectangle 11"/>
            <p:cNvSpPr/>
            <p:nvPr/>
          </p:nvSpPr>
          <p:spPr>
            <a:xfrm>
              <a:off x="5637245" y="4778828"/>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Tree size</a:t>
              </a:r>
            </a:p>
          </p:txBody>
        </p:sp>
        <p:sp>
          <p:nvSpPr>
            <p:cNvPr id="13" name="Rectangle 12"/>
            <p:cNvSpPr/>
            <p:nvPr/>
          </p:nvSpPr>
          <p:spPr>
            <a:xfrm>
              <a:off x="5354215" y="3467100"/>
              <a:ext cx="1502229"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Validation set</a:t>
              </a:r>
            </a:p>
          </p:txBody>
        </p:sp>
      </p:grpSp>
      <p:sp>
        <p:nvSpPr>
          <p:cNvPr id="14" name="Rectangle 13"/>
          <p:cNvSpPr/>
          <p:nvPr/>
        </p:nvSpPr>
        <p:spPr>
          <a:xfrm>
            <a:off x="762000" y="1374945"/>
            <a:ext cx="7381659" cy="10895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1">
              <a:lnSpc>
                <a:spcPct val="90000"/>
              </a:lnSpc>
            </a:pPr>
            <a:r>
              <a:rPr lang="en-US" altLang="en-US" sz="2400" dirty="0"/>
              <a:t>If the tree is too complex, it may</a:t>
            </a:r>
            <a:r>
              <a:rPr lang="en-US" sz="2400" dirty="0"/>
              <a:t> have </a:t>
            </a:r>
            <a:r>
              <a:rPr lang="en-US" sz="2400" b="1" dirty="0"/>
              <a:t>poor predictive performance for new data</a:t>
            </a:r>
            <a:r>
              <a:rPr lang="en-US" sz="2400" dirty="0"/>
              <a:t>, as it can exaggerate minor fluctuations (noises) in the </a:t>
            </a:r>
            <a:r>
              <a:rPr lang="en-US" sz="2400" b="1" dirty="0"/>
              <a:t>training</a:t>
            </a:r>
            <a:r>
              <a:rPr lang="en-US" sz="2400" dirty="0"/>
              <a:t> </a:t>
            </a:r>
            <a:r>
              <a:rPr lang="en-US" sz="2400" b="1" dirty="0"/>
              <a:t>data</a:t>
            </a:r>
            <a:r>
              <a:rPr lang="en-US" sz="2400" dirty="0"/>
              <a:t>.</a:t>
            </a:r>
            <a:endParaRPr lang="en-US" altLang="en-US" sz="2400" dirty="0">
              <a:solidFill>
                <a:srgbClr val="993366"/>
              </a:solidFill>
            </a:endParaRPr>
          </a:p>
        </p:txBody>
      </p:sp>
    </p:spTree>
    <p:extLst>
      <p:ext uri="{BB962C8B-B14F-4D97-AF65-F5344CB8AC3E}">
        <p14:creationId xmlns:p14="http://schemas.microsoft.com/office/powerpoint/2010/main" val="395094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 Overfitting: Control Tree Size</a:t>
            </a:r>
          </a:p>
        </p:txBody>
      </p:sp>
      <p:sp>
        <p:nvSpPr>
          <p:cNvPr id="3" name="Content Placeholder 2"/>
          <p:cNvSpPr>
            <a:spLocks noGrp="1"/>
          </p:cNvSpPr>
          <p:nvPr>
            <p:ph idx="1"/>
          </p:nvPr>
        </p:nvSpPr>
        <p:spPr/>
        <p:txBody>
          <a:bodyPr/>
          <a:lstStyle/>
          <a:p>
            <a:r>
              <a:rPr lang="en-US" dirty="0"/>
              <a:t>In R, you can control tree size using:</a:t>
            </a:r>
          </a:p>
          <a:p>
            <a:pPr lvl="1"/>
            <a:endParaRPr lang="en-US" dirty="0"/>
          </a:p>
        </p:txBody>
      </p:sp>
      <p:sp>
        <p:nvSpPr>
          <p:cNvPr id="5" name="Freeform 4"/>
          <p:cNvSpPr/>
          <p:nvPr/>
        </p:nvSpPr>
        <p:spPr>
          <a:xfrm>
            <a:off x="1143000" y="2439108"/>
            <a:ext cx="6934200" cy="767520"/>
          </a:xfrm>
          <a:custGeom>
            <a:avLst/>
            <a:gdLst>
              <a:gd name="connsiteX0" fmla="*/ 0 w 6934200"/>
              <a:gd name="connsiteY0" fmla="*/ 127923 h 767520"/>
              <a:gd name="connsiteX1" fmla="*/ 127923 w 6934200"/>
              <a:gd name="connsiteY1" fmla="*/ 0 h 767520"/>
              <a:gd name="connsiteX2" fmla="*/ 6806277 w 6934200"/>
              <a:gd name="connsiteY2" fmla="*/ 0 h 767520"/>
              <a:gd name="connsiteX3" fmla="*/ 6934200 w 6934200"/>
              <a:gd name="connsiteY3" fmla="*/ 127923 h 767520"/>
              <a:gd name="connsiteX4" fmla="*/ 6934200 w 6934200"/>
              <a:gd name="connsiteY4" fmla="*/ 639597 h 767520"/>
              <a:gd name="connsiteX5" fmla="*/ 6806277 w 6934200"/>
              <a:gd name="connsiteY5" fmla="*/ 767520 h 767520"/>
              <a:gd name="connsiteX6" fmla="*/ 127923 w 6934200"/>
              <a:gd name="connsiteY6" fmla="*/ 767520 h 767520"/>
              <a:gd name="connsiteX7" fmla="*/ 0 w 6934200"/>
              <a:gd name="connsiteY7" fmla="*/ 639597 h 767520"/>
              <a:gd name="connsiteX8" fmla="*/ 0 w 6934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200" h="767520">
                <a:moveTo>
                  <a:pt x="0" y="127923"/>
                </a:moveTo>
                <a:cubicBezTo>
                  <a:pt x="0" y="57273"/>
                  <a:pt x="57273" y="0"/>
                  <a:pt x="127923" y="0"/>
                </a:cubicBezTo>
                <a:lnTo>
                  <a:pt x="6806277" y="0"/>
                </a:lnTo>
                <a:cubicBezTo>
                  <a:pt x="6876927" y="0"/>
                  <a:pt x="6934200" y="57273"/>
                  <a:pt x="6934200" y="127923"/>
                </a:cubicBezTo>
                <a:lnTo>
                  <a:pt x="6934200" y="639597"/>
                </a:lnTo>
                <a:cubicBezTo>
                  <a:pt x="6934200" y="710247"/>
                  <a:pt x="6876927" y="767520"/>
                  <a:pt x="6806277"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a:lnSpc>
                <a:spcPct val="90000"/>
              </a:lnSpc>
              <a:spcBef>
                <a:spcPct val="0"/>
              </a:spcBef>
              <a:spcAft>
                <a:spcPct val="35000"/>
              </a:spcAft>
            </a:pPr>
            <a:r>
              <a:rPr lang="en-US" sz="3200" kern="1200" dirty="0"/>
              <a:t>Minimum split</a:t>
            </a:r>
          </a:p>
        </p:txBody>
      </p:sp>
      <p:sp>
        <p:nvSpPr>
          <p:cNvPr id="6" name="Freeform 5"/>
          <p:cNvSpPr/>
          <p:nvPr/>
        </p:nvSpPr>
        <p:spPr>
          <a:xfrm>
            <a:off x="1143000" y="3206628"/>
            <a:ext cx="6934200" cy="910800"/>
          </a:xfrm>
          <a:custGeom>
            <a:avLst/>
            <a:gdLst>
              <a:gd name="connsiteX0" fmla="*/ 0 w 6934200"/>
              <a:gd name="connsiteY0" fmla="*/ 0 h 910800"/>
              <a:gd name="connsiteX1" fmla="*/ 6934200 w 6934200"/>
              <a:gd name="connsiteY1" fmla="*/ 0 h 910800"/>
              <a:gd name="connsiteX2" fmla="*/ 6934200 w 6934200"/>
              <a:gd name="connsiteY2" fmla="*/ 910800 h 910800"/>
              <a:gd name="connsiteX3" fmla="*/ 0 w 6934200"/>
              <a:gd name="connsiteY3" fmla="*/ 910800 h 910800"/>
              <a:gd name="connsiteX4" fmla="*/ 0 w 6934200"/>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4200" h="910800">
                <a:moveTo>
                  <a:pt x="0" y="0"/>
                </a:moveTo>
                <a:lnTo>
                  <a:pt x="6934200" y="0"/>
                </a:lnTo>
                <a:lnTo>
                  <a:pt x="6934200"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161"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Minimum number of observations in each node needed to add an additional split.</a:t>
            </a:r>
          </a:p>
          <a:p>
            <a:pPr marL="171450" lvl="1" indent="-171450" algn="l" defTabSz="844550">
              <a:lnSpc>
                <a:spcPct val="90000"/>
              </a:lnSpc>
              <a:spcBef>
                <a:spcPct val="0"/>
              </a:spcBef>
              <a:spcAft>
                <a:spcPct val="20000"/>
              </a:spcAft>
              <a:buChar char="••"/>
            </a:pPr>
            <a:r>
              <a:rPr lang="en-US" sz="1900" kern="1200" dirty="0">
                <a:solidFill>
                  <a:schemeClr val="tx1"/>
                </a:solidFill>
                <a:latin typeface="Calibri" panose="020F0502020204030204"/>
                <a:ea typeface="+mn-ea"/>
                <a:cs typeface="+mn-cs"/>
              </a:rPr>
              <a:t>Smaller minimum split →</a:t>
            </a:r>
            <a:endParaRPr lang="en-US" sz="1900" kern="1200" dirty="0">
              <a:solidFill>
                <a:schemeClr val="tx1"/>
              </a:solidFill>
            </a:endParaRPr>
          </a:p>
        </p:txBody>
      </p:sp>
      <p:sp>
        <p:nvSpPr>
          <p:cNvPr id="7" name="Freeform 6"/>
          <p:cNvSpPr/>
          <p:nvPr/>
        </p:nvSpPr>
        <p:spPr>
          <a:xfrm>
            <a:off x="1143000" y="4337880"/>
            <a:ext cx="6934200" cy="767520"/>
          </a:xfrm>
          <a:custGeom>
            <a:avLst/>
            <a:gdLst>
              <a:gd name="connsiteX0" fmla="*/ 0 w 6934200"/>
              <a:gd name="connsiteY0" fmla="*/ 127923 h 767520"/>
              <a:gd name="connsiteX1" fmla="*/ 127923 w 6934200"/>
              <a:gd name="connsiteY1" fmla="*/ 0 h 767520"/>
              <a:gd name="connsiteX2" fmla="*/ 6806277 w 6934200"/>
              <a:gd name="connsiteY2" fmla="*/ 0 h 767520"/>
              <a:gd name="connsiteX3" fmla="*/ 6934200 w 6934200"/>
              <a:gd name="connsiteY3" fmla="*/ 127923 h 767520"/>
              <a:gd name="connsiteX4" fmla="*/ 6934200 w 6934200"/>
              <a:gd name="connsiteY4" fmla="*/ 639597 h 767520"/>
              <a:gd name="connsiteX5" fmla="*/ 6806277 w 6934200"/>
              <a:gd name="connsiteY5" fmla="*/ 767520 h 767520"/>
              <a:gd name="connsiteX6" fmla="*/ 127923 w 6934200"/>
              <a:gd name="connsiteY6" fmla="*/ 767520 h 767520"/>
              <a:gd name="connsiteX7" fmla="*/ 0 w 6934200"/>
              <a:gd name="connsiteY7" fmla="*/ 639597 h 767520"/>
              <a:gd name="connsiteX8" fmla="*/ 0 w 693420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200" h="767520">
                <a:moveTo>
                  <a:pt x="0" y="127923"/>
                </a:moveTo>
                <a:cubicBezTo>
                  <a:pt x="0" y="57273"/>
                  <a:pt x="57273" y="0"/>
                  <a:pt x="127923" y="0"/>
                </a:cubicBezTo>
                <a:lnTo>
                  <a:pt x="6806277" y="0"/>
                </a:lnTo>
                <a:cubicBezTo>
                  <a:pt x="6876927" y="0"/>
                  <a:pt x="6934200" y="57273"/>
                  <a:pt x="6934200" y="127923"/>
                </a:cubicBezTo>
                <a:lnTo>
                  <a:pt x="6934200" y="639597"/>
                </a:lnTo>
                <a:cubicBezTo>
                  <a:pt x="6934200" y="710247"/>
                  <a:pt x="6876927" y="767520"/>
                  <a:pt x="6806277" y="767520"/>
                </a:cubicBezTo>
                <a:lnTo>
                  <a:pt x="127923" y="767520"/>
                </a:lnTo>
                <a:cubicBezTo>
                  <a:pt x="57273" y="767520"/>
                  <a:pt x="0" y="710247"/>
                  <a:pt x="0" y="639597"/>
                </a:cubicBezTo>
                <a:lnTo>
                  <a:pt x="0" y="127923"/>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59387" tIns="159387" rIns="159387" bIns="159387" numCol="1" spcCol="1270" anchor="ctr" anchorCtr="0">
            <a:noAutofit/>
          </a:bodyPr>
          <a:lstStyle/>
          <a:p>
            <a:pPr lvl="0" algn="l" defTabSz="1422400">
              <a:lnSpc>
                <a:spcPct val="90000"/>
              </a:lnSpc>
              <a:spcBef>
                <a:spcPct val="0"/>
              </a:spcBef>
              <a:spcAft>
                <a:spcPct val="35000"/>
              </a:spcAft>
            </a:pPr>
            <a:r>
              <a:rPr lang="en-US" sz="3200" kern="1200" dirty="0"/>
              <a:t>Complexity factor</a:t>
            </a:r>
          </a:p>
        </p:txBody>
      </p:sp>
      <p:sp>
        <p:nvSpPr>
          <p:cNvPr id="8" name="Freeform 7"/>
          <p:cNvSpPr/>
          <p:nvPr/>
        </p:nvSpPr>
        <p:spPr>
          <a:xfrm>
            <a:off x="1143000" y="5221560"/>
            <a:ext cx="6934200" cy="645840"/>
          </a:xfrm>
          <a:custGeom>
            <a:avLst/>
            <a:gdLst>
              <a:gd name="connsiteX0" fmla="*/ 0 w 6934200"/>
              <a:gd name="connsiteY0" fmla="*/ 0 h 645840"/>
              <a:gd name="connsiteX1" fmla="*/ 6934200 w 6934200"/>
              <a:gd name="connsiteY1" fmla="*/ 0 h 645840"/>
              <a:gd name="connsiteX2" fmla="*/ 6934200 w 6934200"/>
              <a:gd name="connsiteY2" fmla="*/ 645840 h 645840"/>
              <a:gd name="connsiteX3" fmla="*/ 0 w 6934200"/>
              <a:gd name="connsiteY3" fmla="*/ 645840 h 645840"/>
              <a:gd name="connsiteX4" fmla="*/ 0 w 6934200"/>
              <a:gd name="connsiteY4" fmla="*/ 0 h 64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4200" h="645840">
                <a:moveTo>
                  <a:pt x="0" y="0"/>
                </a:moveTo>
                <a:lnTo>
                  <a:pt x="6934200" y="0"/>
                </a:lnTo>
                <a:lnTo>
                  <a:pt x="6934200" y="645840"/>
                </a:lnTo>
                <a:lnTo>
                  <a:pt x="0" y="64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161"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Minimum reduction in error needed to add an additional split.</a:t>
            </a:r>
          </a:p>
          <a:p>
            <a:pPr marL="171450" lvl="1" indent="-171450" defTabSz="844550">
              <a:lnSpc>
                <a:spcPct val="90000"/>
              </a:lnSpc>
              <a:spcBef>
                <a:spcPct val="0"/>
              </a:spcBef>
              <a:spcAft>
                <a:spcPct val="20000"/>
              </a:spcAft>
              <a:buChar char="••"/>
            </a:pPr>
            <a:r>
              <a:rPr lang="en-US" sz="1900" kern="1200" dirty="0">
                <a:solidFill>
                  <a:schemeClr val="tx1"/>
                </a:solidFill>
                <a:latin typeface="Calibri" panose="020F0502020204030204"/>
                <a:ea typeface="+mn-ea"/>
                <a:cs typeface="+mn-cs"/>
              </a:rPr>
              <a:t>Smaller complexity factor </a:t>
            </a:r>
            <a:r>
              <a:rPr lang="en-US" sz="1900" dirty="0"/>
              <a:t>→</a:t>
            </a:r>
            <a:endParaRPr lang="en-US" sz="1900" kern="1200" dirty="0">
              <a:solidFill>
                <a:schemeClr val="tx1"/>
              </a:solidFill>
            </a:endParaRPr>
          </a:p>
        </p:txBody>
      </p:sp>
      <p:sp>
        <p:nvSpPr>
          <p:cNvPr id="9" name="Rectangle 8"/>
          <p:cNvSpPr/>
          <p:nvPr/>
        </p:nvSpPr>
        <p:spPr>
          <a:xfrm>
            <a:off x="4343400" y="5511918"/>
            <a:ext cx="2057615" cy="355482"/>
          </a:xfrm>
          <a:prstGeom prst="rect">
            <a:avLst/>
          </a:prstGeom>
        </p:spPr>
        <p:txBody>
          <a:bodyPr wrap="none">
            <a:spAutoFit/>
          </a:bodyPr>
          <a:lstStyle/>
          <a:p>
            <a:pPr marL="0" lvl="1" defTabSz="844550">
              <a:lnSpc>
                <a:spcPct val="90000"/>
              </a:lnSpc>
              <a:spcBef>
                <a:spcPct val="0"/>
              </a:spcBef>
              <a:spcAft>
                <a:spcPct val="20000"/>
              </a:spcAft>
            </a:pPr>
            <a:r>
              <a:rPr lang="en-US" sz="1900" dirty="0"/>
              <a:t>more complex tree</a:t>
            </a:r>
          </a:p>
        </p:txBody>
      </p:sp>
      <p:sp>
        <p:nvSpPr>
          <p:cNvPr id="10" name="Rectangle 9"/>
          <p:cNvSpPr/>
          <p:nvPr/>
        </p:nvSpPr>
        <p:spPr>
          <a:xfrm>
            <a:off x="4038385" y="3746577"/>
            <a:ext cx="2057615" cy="355482"/>
          </a:xfrm>
          <a:prstGeom prst="rect">
            <a:avLst/>
          </a:prstGeom>
        </p:spPr>
        <p:txBody>
          <a:bodyPr wrap="none">
            <a:spAutoFit/>
          </a:bodyPr>
          <a:lstStyle/>
          <a:p>
            <a:pPr marL="0" lvl="1" defTabSz="844550">
              <a:lnSpc>
                <a:spcPct val="90000"/>
              </a:lnSpc>
              <a:spcBef>
                <a:spcPct val="0"/>
              </a:spcBef>
              <a:spcAft>
                <a:spcPct val="20000"/>
              </a:spcAft>
            </a:pPr>
            <a:r>
              <a:rPr lang="en-US" sz="1900" dirty="0"/>
              <a:t>more complex tree</a:t>
            </a:r>
          </a:p>
        </p:txBody>
      </p:sp>
    </p:spTree>
    <p:extLst>
      <p:ext uri="{BB962C8B-B14F-4D97-AF65-F5344CB8AC3E}">
        <p14:creationId xmlns:p14="http://schemas.microsoft.com/office/powerpoint/2010/main" val="23740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Overfitting: Prune the Tree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3867" y="1295400"/>
            <a:ext cx="3505200" cy="3507258"/>
          </a:xfrm>
          <a:prstGeom prst="rect">
            <a:avLst/>
          </a:prstGeom>
          <a:noFill/>
          <a:ln/>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0" y="1446663"/>
            <a:ext cx="3048000" cy="3050272"/>
          </a:xfrm>
          <a:prstGeom prst="rect">
            <a:avLst/>
          </a:prstGeom>
          <a:noFill/>
          <a:ln/>
        </p:spPr>
      </p:pic>
      <p:sp>
        <p:nvSpPr>
          <p:cNvPr id="7" name="TextBox 6"/>
          <p:cNvSpPr txBox="1"/>
          <p:nvPr/>
        </p:nvSpPr>
        <p:spPr>
          <a:xfrm>
            <a:off x="3750765" y="2771744"/>
            <a:ext cx="1914114" cy="400110"/>
          </a:xfrm>
          <a:prstGeom prst="rect">
            <a:avLst/>
          </a:prstGeom>
          <a:noFill/>
        </p:spPr>
        <p:txBody>
          <a:bodyPr wrap="none" rtlCol="0">
            <a:spAutoFit/>
          </a:bodyPr>
          <a:lstStyle/>
          <a:p>
            <a:r>
              <a:rPr lang="en-US" sz="2000" dirty="0"/>
              <a:t>“</a:t>
            </a:r>
            <a:r>
              <a:rPr lang="en-US" sz="2000" b="1" dirty="0"/>
              <a:t>Prune</a:t>
            </a:r>
            <a:r>
              <a:rPr lang="en-US" sz="2000" dirty="0"/>
              <a:t>” the tree</a:t>
            </a:r>
          </a:p>
        </p:txBody>
      </p:sp>
      <p:sp>
        <p:nvSpPr>
          <p:cNvPr id="10" name="Right Arrow 9"/>
          <p:cNvSpPr/>
          <p:nvPr/>
        </p:nvSpPr>
        <p:spPr>
          <a:xfrm>
            <a:off x="3769067" y="3203784"/>
            <a:ext cx="1981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50290" y="4459887"/>
            <a:ext cx="8418753" cy="200054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t>Idea behind </a:t>
            </a:r>
            <a:r>
              <a:rPr lang="en-US" sz="2800" b="1" dirty="0"/>
              <a:t>pruning</a:t>
            </a:r>
            <a:r>
              <a:rPr lang="en-US" sz="2800" dirty="0"/>
              <a:t>: </a:t>
            </a:r>
          </a:p>
          <a:p>
            <a:pPr marL="285750" indent="-285750">
              <a:buFont typeface="Arial" panose="020B0604020202020204" pitchFamily="34" charset="0"/>
              <a:buChar char="•"/>
            </a:pPr>
            <a:r>
              <a:rPr lang="en-US" sz="2400" dirty="0"/>
              <a:t>A very large tree is likely to overfit the training set</a:t>
            </a:r>
          </a:p>
          <a:p>
            <a:pPr marL="285750" indent="-285750">
              <a:buFont typeface="Arial" panose="020B0604020202020204" pitchFamily="34" charset="0"/>
              <a:buChar char="•"/>
            </a:pPr>
            <a:r>
              <a:rPr lang="en-US" sz="2400" dirty="0"/>
              <a:t>Therefore the weakest branches, which hardly reduce error rate, should be removed</a:t>
            </a:r>
          </a:p>
          <a:p>
            <a:endParaRPr lang="en-US" sz="2400" dirty="0"/>
          </a:p>
        </p:txBody>
      </p:sp>
    </p:spTree>
    <p:extLst>
      <p:ext uri="{BB962C8B-B14F-4D97-AF65-F5344CB8AC3E}">
        <p14:creationId xmlns:p14="http://schemas.microsoft.com/office/powerpoint/2010/main" val="19016097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Summary</a:t>
            </a:r>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pPr lvl="0">
              <a:spcBef>
                <a:spcPts val="1200"/>
              </a:spcBef>
            </a:pPr>
            <a:r>
              <a:rPr lang="en-US" sz="3400" dirty="0"/>
              <a:t>What is classification</a:t>
            </a:r>
          </a:p>
          <a:p>
            <a:pPr lvl="0">
              <a:spcBef>
                <a:spcPts val="1200"/>
              </a:spcBef>
            </a:pPr>
            <a:r>
              <a:rPr lang="en-US" sz="3400" dirty="0"/>
              <a:t>Structure of a decision tree</a:t>
            </a:r>
          </a:p>
          <a:p>
            <a:pPr lvl="1">
              <a:spcBef>
                <a:spcPts val="1200"/>
              </a:spcBef>
            </a:pPr>
            <a:r>
              <a:rPr lang="en-US" dirty="0"/>
              <a:t>Outcome variables: categorical values</a:t>
            </a:r>
          </a:p>
          <a:p>
            <a:pPr lvl="1">
              <a:spcBef>
                <a:spcPts val="0"/>
              </a:spcBef>
            </a:pPr>
            <a:r>
              <a:rPr lang="en-US" dirty="0"/>
              <a:t>Predictor variables</a:t>
            </a:r>
          </a:p>
          <a:p>
            <a:pPr lvl="0">
              <a:spcBef>
                <a:spcPts val="1200"/>
              </a:spcBef>
            </a:pPr>
            <a:r>
              <a:rPr lang="en-US" sz="3400" dirty="0"/>
              <a:t>Classification accuracy: </a:t>
            </a:r>
          </a:p>
          <a:p>
            <a:pPr lvl="1">
              <a:spcBef>
                <a:spcPts val="1200"/>
              </a:spcBef>
            </a:pPr>
            <a:r>
              <a:rPr lang="en-US" sz="3000" dirty="0"/>
              <a:t>Error rate and correct classification rate</a:t>
            </a:r>
          </a:p>
          <a:p>
            <a:pPr>
              <a:spcBef>
                <a:spcPts val="1200"/>
              </a:spcBef>
            </a:pPr>
            <a:r>
              <a:rPr lang="en-US" sz="3400" dirty="0"/>
              <a:t>Interpret a decision tree</a:t>
            </a:r>
          </a:p>
          <a:p>
            <a:pPr lvl="1">
              <a:spcBef>
                <a:spcPts val="1200"/>
              </a:spcBef>
            </a:pPr>
            <a:r>
              <a:rPr lang="en-US" sz="3000" dirty="0"/>
              <a:t>Determine the probability of an event happening based on predictor variable values</a:t>
            </a:r>
          </a:p>
          <a:p>
            <a:pPr>
              <a:spcBef>
                <a:spcPts val="1200"/>
              </a:spcBef>
            </a:pPr>
            <a:r>
              <a:rPr lang="en-US" sz="3400" dirty="0"/>
              <a:t>Pros and cons of a complex tree</a:t>
            </a:r>
          </a:p>
          <a:p>
            <a:pPr lvl="1">
              <a:spcBef>
                <a:spcPts val="1200"/>
              </a:spcBef>
            </a:pPr>
            <a:r>
              <a:rPr lang="en-US" sz="3000" dirty="0"/>
              <a:t>Overfitting</a:t>
            </a:r>
          </a:p>
          <a:p>
            <a:pPr lvl="1">
              <a:spcBef>
                <a:spcPts val="1200"/>
              </a:spcBef>
            </a:pPr>
            <a:endParaRPr lang="en-US" sz="3000" dirty="0"/>
          </a:p>
          <a:p>
            <a:pPr lvl="1">
              <a:spcBef>
                <a:spcPts val="1200"/>
              </a:spcBef>
            </a:pPr>
            <a:endParaRPr lang="en-US" sz="3000" dirty="0"/>
          </a:p>
        </p:txBody>
      </p:sp>
    </p:spTree>
    <p:extLst>
      <p:ext uri="{BB962C8B-B14F-4D97-AF65-F5344CB8AC3E}">
        <p14:creationId xmlns:p14="http://schemas.microsoft.com/office/powerpoint/2010/main" val="10779463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077200" cy="2384425"/>
          </a:xfrm>
        </p:spPr>
        <p:txBody>
          <a:bodyPr>
            <a:normAutofit/>
          </a:bodyPr>
          <a:lstStyle/>
          <a:p>
            <a:pPr algn="l"/>
            <a:r>
              <a:rPr lang="en-US" i="1" dirty="0"/>
              <a:t>Clustering and Segmentation</a:t>
            </a:r>
            <a:endParaRPr lang="en-US" dirty="0"/>
          </a:p>
        </p:txBody>
      </p:sp>
      <p:sp>
        <p:nvSpPr>
          <p:cNvPr id="5" name="Rectangle 4"/>
          <p:cNvSpPr/>
          <p:nvPr/>
        </p:nvSpPr>
        <p:spPr>
          <a:xfrm>
            <a:off x="0" y="0"/>
            <a:ext cx="9144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mj-lt"/>
                <a:cs typeface="Myriad Arabic" panose="01010101010101010101" pitchFamily="50" charset="-78"/>
              </a:rPr>
              <a:t>MIS2502: Data Analytics</a:t>
            </a:r>
            <a:endParaRPr lang="en-US" sz="4000" dirty="0">
              <a:latin typeface="+mj-lt"/>
            </a:endParaRPr>
          </a:p>
        </p:txBody>
      </p:sp>
      <p:sp>
        <p:nvSpPr>
          <p:cNvPr id="6" name="Subtitle 2"/>
          <p:cNvSpPr txBox="1">
            <a:spLocks/>
          </p:cNvSpPr>
          <p:nvPr/>
        </p:nvSpPr>
        <p:spPr>
          <a:xfrm>
            <a:off x="2667000" y="5791200"/>
            <a:ext cx="64897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b="1" dirty="0">
                <a:solidFill>
                  <a:schemeClr val="tx1">
                    <a:lumMod val="50000"/>
                    <a:lumOff val="50000"/>
                  </a:schemeClr>
                </a:solidFill>
              </a:rPr>
              <a:t>JaeHwuen Jung</a:t>
            </a:r>
            <a:br>
              <a:rPr lang="en-US" sz="2400" b="1" dirty="0">
                <a:solidFill>
                  <a:schemeClr val="tx1">
                    <a:lumMod val="50000"/>
                    <a:lumOff val="50000"/>
                  </a:schemeClr>
                </a:solidFill>
              </a:rPr>
            </a:br>
            <a:r>
              <a:rPr lang="en-US" sz="1600" dirty="0">
                <a:solidFill>
                  <a:schemeClr val="tx1">
                    <a:lumMod val="50000"/>
                    <a:lumOff val="50000"/>
                  </a:schemeClr>
                </a:solidFill>
              </a:rPr>
              <a:t>jaejung@temple.edu</a:t>
            </a:r>
            <a:br>
              <a:rPr lang="en-US" sz="1600" dirty="0">
                <a:solidFill>
                  <a:schemeClr val="tx1">
                    <a:lumMod val="50000"/>
                    <a:lumOff val="50000"/>
                  </a:schemeClr>
                </a:solidFill>
              </a:rPr>
            </a:br>
            <a:r>
              <a:rPr lang="en-US" sz="1600" dirty="0">
                <a:solidFill>
                  <a:schemeClr val="tx1">
                    <a:lumMod val="50000"/>
                    <a:lumOff val="50000"/>
                  </a:schemeClr>
                </a:solidFill>
              </a:rPr>
              <a:t>http://community.mis.temple.edu/jaejung</a:t>
            </a:r>
          </a:p>
        </p:txBody>
      </p:sp>
    </p:spTree>
    <p:extLst>
      <p:ext uri="{BB962C8B-B14F-4D97-AF65-F5344CB8AC3E}">
        <p14:creationId xmlns:p14="http://schemas.microsoft.com/office/powerpoint/2010/main" val="9472450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normAutofit fontScale="90000"/>
          </a:bodyPr>
          <a:lstStyle/>
          <a:p>
            <a:r>
              <a:rPr lang="en-US" dirty="0"/>
              <a:t>Case: </a:t>
            </a:r>
            <a:r>
              <a:rPr lang="en-US" spc="-25" dirty="0"/>
              <a:t>Walmart’s </a:t>
            </a:r>
            <a:r>
              <a:rPr lang="en-US" spc="-45" dirty="0"/>
              <a:t>Customer</a:t>
            </a:r>
            <a:r>
              <a:rPr lang="en-US" spc="75" dirty="0"/>
              <a:t> </a:t>
            </a:r>
            <a:r>
              <a:rPr lang="en-US" spc="-45" dirty="0"/>
              <a:t>Segmentation</a:t>
            </a:r>
            <a:endParaRPr lang="en-US" dirty="0"/>
          </a:p>
        </p:txBody>
      </p:sp>
      <p:sp>
        <p:nvSpPr>
          <p:cNvPr id="7" name="Rectangle 6">
            <a:extLst>
              <a:ext uri="{FF2B5EF4-FFF2-40B4-BE49-F238E27FC236}">
                <a16:creationId xmlns:a16="http://schemas.microsoft.com/office/drawing/2014/main" id="{4F5A0986-8319-4826-BFC3-F06F02A24B24}"/>
              </a:ext>
            </a:extLst>
          </p:cNvPr>
          <p:cNvSpPr/>
          <p:nvPr/>
        </p:nvSpPr>
        <p:spPr>
          <a:xfrm>
            <a:off x="152400" y="1754644"/>
            <a:ext cx="9015573" cy="4597092"/>
          </a:xfrm>
          <a:prstGeom prst="rect">
            <a:avLst/>
          </a:prstGeom>
        </p:spPr>
        <p:txBody>
          <a:bodyPr wrap="square">
            <a:spAutoFit/>
          </a:bodyPr>
          <a:lstStyle/>
          <a:p>
            <a:pPr marL="289560" marR="280035">
              <a:lnSpc>
                <a:spcPct val="102600"/>
              </a:lnSpc>
              <a:spcBef>
                <a:spcPts val="55"/>
              </a:spcBef>
            </a:pPr>
            <a:r>
              <a:rPr lang="en-US" sz="2200" i="1" spc="-30" dirty="0">
                <a:latin typeface="Arial"/>
                <a:cs typeface="Arial"/>
              </a:rPr>
              <a:t>Wal-Mart </a:t>
            </a:r>
            <a:r>
              <a:rPr lang="en-US" sz="2200" i="1" spc="-105" dirty="0">
                <a:latin typeface="Arial"/>
                <a:cs typeface="Arial"/>
              </a:rPr>
              <a:t>has </a:t>
            </a:r>
            <a:r>
              <a:rPr lang="en-US" sz="2200" i="1" spc="-35" dirty="0">
                <a:latin typeface="Arial"/>
                <a:cs typeface="Arial"/>
              </a:rPr>
              <a:t>partitioned </a:t>
            </a:r>
            <a:r>
              <a:rPr lang="en-US" sz="2200" i="1" spc="-20" dirty="0">
                <a:latin typeface="Arial"/>
                <a:cs typeface="Arial"/>
              </a:rPr>
              <a:t>its </a:t>
            </a:r>
            <a:r>
              <a:rPr lang="en-US" sz="2200" i="1" spc="-80" dirty="0">
                <a:latin typeface="Arial"/>
                <a:cs typeface="Arial"/>
              </a:rPr>
              <a:t>200 </a:t>
            </a:r>
            <a:r>
              <a:rPr lang="en-US" sz="2200" i="1" spc="-25" dirty="0">
                <a:latin typeface="Arial"/>
                <a:cs typeface="Arial"/>
              </a:rPr>
              <a:t>million </a:t>
            </a:r>
            <a:r>
              <a:rPr lang="en-US" sz="2200" i="1" spc="-70" dirty="0">
                <a:latin typeface="Arial"/>
                <a:cs typeface="Arial"/>
              </a:rPr>
              <a:t>customers </a:t>
            </a:r>
            <a:r>
              <a:rPr lang="en-US" sz="2200" i="1" spc="-15" dirty="0">
                <a:latin typeface="Arial"/>
                <a:cs typeface="Arial"/>
              </a:rPr>
              <a:t>into </a:t>
            </a:r>
            <a:r>
              <a:rPr lang="en-US" sz="2200" i="1" spc="-55" dirty="0">
                <a:latin typeface="Arial"/>
                <a:cs typeface="Arial"/>
              </a:rPr>
              <a:t>three </a:t>
            </a:r>
            <a:r>
              <a:rPr lang="en-US" sz="2200" i="1" spc="-85" dirty="0">
                <a:latin typeface="Arial"/>
                <a:cs typeface="Arial"/>
              </a:rPr>
              <a:t>core  </a:t>
            </a:r>
            <a:r>
              <a:rPr lang="en-US" sz="2200" i="1" spc="-70" dirty="0">
                <a:latin typeface="Arial"/>
                <a:cs typeface="Arial"/>
              </a:rPr>
              <a:t>consumer </a:t>
            </a:r>
            <a:r>
              <a:rPr lang="en-US" sz="2200" i="1" spc="-55" dirty="0">
                <a:latin typeface="Arial"/>
                <a:cs typeface="Arial"/>
              </a:rPr>
              <a:t>groups. </a:t>
            </a:r>
            <a:r>
              <a:rPr lang="en-US" sz="2200" i="1" spc="-40" dirty="0">
                <a:latin typeface="Arial"/>
                <a:cs typeface="Arial"/>
              </a:rPr>
              <a:t>The </a:t>
            </a:r>
            <a:r>
              <a:rPr lang="en-US" sz="2200" i="1" spc="-45" dirty="0">
                <a:latin typeface="Arial"/>
                <a:cs typeface="Arial"/>
              </a:rPr>
              <a:t>three</a:t>
            </a:r>
            <a:r>
              <a:rPr lang="en-US" sz="2200" i="1" spc="10" dirty="0">
                <a:latin typeface="Arial"/>
                <a:cs typeface="Arial"/>
              </a:rPr>
              <a:t> </a:t>
            </a:r>
            <a:r>
              <a:rPr lang="en-US" sz="2200" i="1" spc="-65" dirty="0">
                <a:latin typeface="Arial"/>
                <a:cs typeface="Arial"/>
              </a:rPr>
              <a:t>are:</a:t>
            </a:r>
            <a:endParaRPr lang="en-US" sz="2200" dirty="0">
              <a:latin typeface="Arial"/>
              <a:cs typeface="Arial"/>
            </a:endParaRPr>
          </a:p>
          <a:p>
            <a:pPr marL="632460" marR="133985" indent="-342900">
              <a:lnSpc>
                <a:spcPct val="102699"/>
              </a:lnSpc>
              <a:spcBef>
                <a:spcPts val="1405"/>
              </a:spcBef>
              <a:buFont typeface="Arial" panose="020B0604020202020204" pitchFamily="34" charset="0"/>
              <a:buChar char="•"/>
            </a:pPr>
            <a:r>
              <a:rPr lang="en-US" sz="2400" b="1" spc="-110" dirty="0">
                <a:cs typeface="Arial Black"/>
              </a:rPr>
              <a:t>Value-Price </a:t>
            </a:r>
            <a:r>
              <a:rPr lang="en-US" sz="2400" b="1" spc="-135" dirty="0">
                <a:cs typeface="Arial Black"/>
              </a:rPr>
              <a:t>Shoppers </a:t>
            </a:r>
            <a:r>
              <a:rPr lang="en-US" sz="2400" spc="-40" dirty="0">
                <a:cs typeface="Tahoma"/>
              </a:rPr>
              <a:t>- Those </a:t>
            </a:r>
            <a:r>
              <a:rPr lang="en-US" sz="2400" spc="-25" dirty="0">
                <a:cs typeface="Tahoma"/>
              </a:rPr>
              <a:t>with </a:t>
            </a:r>
            <a:r>
              <a:rPr lang="en-US" sz="2400" spc="-35" dirty="0">
                <a:cs typeface="Tahoma"/>
              </a:rPr>
              <a:t>like </a:t>
            </a:r>
            <a:r>
              <a:rPr lang="en-US" sz="2400" spc="-50" dirty="0">
                <a:cs typeface="Tahoma"/>
              </a:rPr>
              <a:t>low </a:t>
            </a:r>
            <a:r>
              <a:rPr lang="en-US" sz="2400" spc="-55" dirty="0">
                <a:cs typeface="Tahoma"/>
              </a:rPr>
              <a:t>prices </a:t>
            </a:r>
            <a:r>
              <a:rPr lang="en-US" sz="2400" spc="-60" dirty="0">
                <a:cs typeface="Tahoma"/>
              </a:rPr>
              <a:t>who </a:t>
            </a:r>
            <a:r>
              <a:rPr lang="en-US" sz="2400" spc="-10" dirty="0">
                <a:cs typeface="Tahoma"/>
              </a:rPr>
              <a:t>can’t </a:t>
            </a:r>
            <a:r>
              <a:rPr lang="en-US" sz="2400" spc="-50" dirty="0">
                <a:cs typeface="Tahoma"/>
              </a:rPr>
              <a:t>afford </a:t>
            </a:r>
            <a:r>
              <a:rPr lang="en-US" sz="2400" spc="-45" dirty="0">
                <a:cs typeface="Tahoma"/>
              </a:rPr>
              <a:t>much</a:t>
            </a:r>
            <a:r>
              <a:rPr lang="en-US" sz="2400" spc="5" dirty="0">
                <a:cs typeface="Tahoma"/>
              </a:rPr>
              <a:t> </a:t>
            </a:r>
            <a:r>
              <a:rPr lang="en-US" sz="2400" spc="-60" dirty="0">
                <a:cs typeface="Tahoma"/>
              </a:rPr>
              <a:t>more.</a:t>
            </a:r>
            <a:endParaRPr lang="en-US" sz="2400" b="1" spc="-110" dirty="0">
              <a:latin typeface="+mj-lt"/>
              <a:cs typeface="Tahoma"/>
            </a:endParaRPr>
          </a:p>
          <a:p>
            <a:pPr marL="632460" marR="133985" indent="-342900">
              <a:lnSpc>
                <a:spcPct val="102699"/>
              </a:lnSpc>
              <a:spcBef>
                <a:spcPts val="600"/>
              </a:spcBef>
              <a:buFont typeface="Arial" panose="020B0604020202020204" pitchFamily="34" charset="0"/>
              <a:buChar char="•"/>
            </a:pPr>
            <a:r>
              <a:rPr lang="en-US" sz="2400" b="1" spc="-110" dirty="0">
                <a:latin typeface="+mj-lt"/>
                <a:cs typeface="Arial Black"/>
              </a:rPr>
              <a:t>Brand </a:t>
            </a:r>
            <a:r>
              <a:rPr lang="en-US" sz="2400" b="1" spc="-125" dirty="0" err="1">
                <a:latin typeface="+mj-lt"/>
                <a:cs typeface="Arial Black"/>
              </a:rPr>
              <a:t>Aspirationals</a:t>
            </a:r>
            <a:r>
              <a:rPr lang="en-US" sz="2400" b="1" spc="-125" dirty="0">
                <a:latin typeface="+mj-lt"/>
                <a:cs typeface="Arial Black"/>
              </a:rPr>
              <a:t> </a:t>
            </a:r>
            <a:r>
              <a:rPr lang="en-US" sz="2400" spc="-40" dirty="0">
                <a:latin typeface="+mj-lt"/>
                <a:cs typeface="Tahoma"/>
              </a:rPr>
              <a:t>- People </a:t>
            </a:r>
            <a:r>
              <a:rPr lang="en-US" sz="2400" spc="-25" dirty="0">
                <a:latin typeface="+mj-lt"/>
                <a:cs typeface="Tahoma"/>
              </a:rPr>
              <a:t>with </a:t>
            </a:r>
            <a:r>
              <a:rPr lang="en-US" sz="2400" spc="-55" dirty="0">
                <a:latin typeface="+mj-lt"/>
                <a:cs typeface="Tahoma"/>
              </a:rPr>
              <a:t>low incomes </a:t>
            </a:r>
            <a:r>
              <a:rPr lang="en-US" sz="2400" spc="-60" dirty="0">
                <a:latin typeface="+mj-lt"/>
                <a:cs typeface="Tahoma"/>
              </a:rPr>
              <a:t>who </a:t>
            </a:r>
            <a:r>
              <a:rPr lang="en-US" sz="2400" spc="-75" dirty="0">
                <a:latin typeface="+mj-lt"/>
                <a:cs typeface="Tahoma"/>
              </a:rPr>
              <a:t>are </a:t>
            </a:r>
            <a:r>
              <a:rPr lang="en-US" sz="2400" spc="-35" dirty="0">
                <a:latin typeface="+mj-lt"/>
                <a:cs typeface="Tahoma"/>
              </a:rPr>
              <a:t>fixated </a:t>
            </a:r>
            <a:r>
              <a:rPr lang="en-US" sz="2400" spc="-55" dirty="0">
                <a:latin typeface="+mj-lt"/>
                <a:cs typeface="Tahoma"/>
              </a:rPr>
              <a:t>on brand </a:t>
            </a:r>
            <a:r>
              <a:rPr lang="en-US" sz="2400" spc="-70" dirty="0">
                <a:latin typeface="+mj-lt"/>
                <a:cs typeface="Tahoma"/>
              </a:rPr>
              <a:t>names </a:t>
            </a:r>
            <a:r>
              <a:rPr lang="en-US" sz="2400" spc="-35" dirty="0">
                <a:latin typeface="+mj-lt"/>
                <a:cs typeface="Tahoma"/>
              </a:rPr>
              <a:t>like</a:t>
            </a:r>
            <a:r>
              <a:rPr lang="en-US" sz="2400" spc="-100" dirty="0">
                <a:latin typeface="+mj-lt"/>
                <a:cs typeface="Tahoma"/>
              </a:rPr>
              <a:t> </a:t>
            </a:r>
            <a:r>
              <a:rPr lang="en-US" sz="2400" spc="-15" dirty="0">
                <a:latin typeface="+mj-lt"/>
                <a:cs typeface="Tahoma"/>
              </a:rPr>
              <a:t>KitchenAid; and,</a:t>
            </a:r>
            <a:endParaRPr lang="en-US" sz="2400" dirty="0">
              <a:latin typeface="+mj-lt"/>
              <a:cs typeface="Tahoma"/>
            </a:endParaRPr>
          </a:p>
          <a:p>
            <a:pPr marL="632460" marR="48260" indent="-342900" algn="just">
              <a:lnSpc>
                <a:spcPct val="102600"/>
              </a:lnSpc>
              <a:spcBef>
                <a:spcPts val="5"/>
              </a:spcBef>
              <a:buFont typeface="Arial" panose="020B0604020202020204" pitchFamily="34" charset="0"/>
              <a:buChar char="•"/>
            </a:pPr>
            <a:r>
              <a:rPr lang="en-US" sz="2400" b="1" spc="-120" dirty="0">
                <a:latin typeface="+mj-lt"/>
                <a:cs typeface="Arial Black"/>
              </a:rPr>
              <a:t>Price-Sensitive </a:t>
            </a:r>
            <a:r>
              <a:rPr lang="en-US" sz="2400" b="1" spc="-110" dirty="0" err="1">
                <a:latin typeface="+mj-lt"/>
                <a:cs typeface="Arial Black"/>
              </a:rPr>
              <a:t>Affluents</a:t>
            </a:r>
            <a:r>
              <a:rPr lang="en-US" sz="2400" b="1" spc="-110" dirty="0">
                <a:latin typeface="+mj-lt"/>
                <a:cs typeface="Arial Black"/>
              </a:rPr>
              <a:t> </a:t>
            </a:r>
            <a:r>
              <a:rPr lang="en-US" sz="2400" spc="-40" dirty="0">
                <a:latin typeface="+mj-lt"/>
                <a:cs typeface="Tahoma"/>
              </a:rPr>
              <a:t>- </a:t>
            </a:r>
            <a:r>
              <a:rPr lang="en-US" sz="2400" spc="-30" dirty="0">
                <a:latin typeface="+mj-lt"/>
                <a:cs typeface="Tahoma"/>
              </a:rPr>
              <a:t>Wealthier </a:t>
            </a:r>
            <a:r>
              <a:rPr lang="en-US" sz="2400" spc="-55" dirty="0">
                <a:latin typeface="+mj-lt"/>
                <a:cs typeface="Tahoma"/>
              </a:rPr>
              <a:t>shoppers </a:t>
            </a:r>
            <a:r>
              <a:rPr lang="en-US" sz="2400" spc="-60" dirty="0">
                <a:latin typeface="+mj-lt"/>
                <a:cs typeface="Tahoma"/>
              </a:rPr>
              <a:t>who </a:t>
            </a:r>
            <a:r>
              <a:rPr lang="en-US" sz="2400" spc="-50" dirty="0">
                <a:latin typeface="+mj-lt"/>
                <a:cs typeface="Tahoma"/>
              </a:rPr>
              <a:t>love </a:t>
            </a:r>
            <a:r>
              <a:rPr lang="en-US" sz="2400" spc="-65" dirty="0">
                <a:latin typeface="+mj-lt"/>
                <a:cs typeface="Tahoma"/>
              </a:rPr>
              <a:t>deals;</a:t>
            </a:r>
            <a:endParaRPr lang="en-US" sz="2400" spc="-50" dirty="0">
              <a:latin typeface="+mj-lt"/>
              <a:cs typeface="Tahoma"/>
            </a:endParaRPr>
          </a:p>
          <a:p>
            <a:pPr marL="289560" marR="48260" algn="just">
              <a:lnSpc>
                <a:spcPct val="102600"/>
              </a:lnSpc>
              <a:spcBef>
                <a:spcPts val="5"/>
              </a:spcBef>
            </a:pPr>
            <a:endParaRPr lang="en-US" sz="2200" dirty="0">
              <a:latin typeface="Tahoma"/>
              <a:cs typeface="Tahoma"/>
            </a:endParaRPr>
          </a:p>
          <a:p>
            <a:pPr marL="289560" marR="428625">
              <a:lnSpc>
                <a:spcPct val="102699"/>
              </a:lnSpc>
              <a:spcBef>
                <a:spcPts val="695"/>
              </a:spcBef>
            </a:pPr>
            <a:r>
              <a:rPr lang="en-US" sz="2200" i="1" spc="-50" dirty="0">
                <a:latin typeface="Arial"/>
                <a:cs typeface="Arial"/>
              </a:rPr>
              <a:t>Armed </a:t>
            </a:r>
            <a:r>
              <a:rPr lang="en-US" sz="2200" i="1" dirty="0">
                <a:latin typeface="Arial"/>
                <a:cs typeface="Arial"/>
              </a:rPr>
              <a:t>with </a:t>
            </a:r>
            <a:r>
              <a:rPr lang="en-US" sz="2200" i="1" spc="-15" dirty="0">
                <a:latin typeface="Arial"/>
                <a:cs typeface="Arial"/>
              </a:rPr>
              <a:t>its </a:t>
            </a:r>
            <a:r>
              <a:rPr lang="en-US" sz="2200" i="1" spc="-80" dirty="0">
                <a:latin typeface="Arial"/>
                <a:cs typeface="Arial"/>
              </a:rPr>
              <a:t>new </a:t>
            </a:r>
            <a:r>
              <a:rPr lang="en-US" sz="2200" i="1" spc="-40" dirty="0">
                <a:latin typeface="Arial"/>
                <a:cs typeface="Arial"/>
              </a:rPr>
              <a:t>insights, </a:t>
            </a:r>
            <a:r>
              <a:rPr lang="en-US" sz="2200" i="1" spc="-20" dirty="0">
                <a:latin typeface="Arial"/>
                <a:cs typeface="Arial"/>
              </a:rPr>
              <a:t>Wal-Mart </a:t>
            </a:r>
            <a:r>
              <a:rPr lang="en-US" sz="2200" i="1" spc="-55" dirty="0">
                <a:latin typeface="Arial"/>
                <a:cs typeface="Arial"/>
              </a:rPr>
              <a:t>said, </a:t>
            </a:r>
            <a:r>
              <a:rPr lang="en-US" sz="2200" i="1" spc="-25" dirty="0">
                <a:latin typeface="Arial"/>
                <a:cs typeface="Arial"/>
              </a:rPr>
              <a:t>from </a:t>
            </a:r>
            <a:r>
              <a:rPr lang="en-US" sz="2200" i="1" spc="-70" dirty="0">
                <a:latin typeface="Arial"/>
                <a:cs typeface="Arial"/>
              </a:rPr>
              <a:t>now </a:t>
            </a:r>
            <a:r>
              <a:rPr lang="en-US" sz="2200" i="1" spc="-40" dirty="0">
                <a:latin typeface="Arial"/>
                <a:cs typeface="Arial"/>
              </a:rPr>
              <a:t>on, </a:t>
            </a:r>
            <a:r>
              <a:rPr lang="en-US" sz="2200" i="1" spc="-25" dirty="0">
                <a:latin typeface="Arial"/>
                <a:cs typeface="Arial"/>
              </a:rPr>
              <a:t>all  </a:t>
            </a:r>
            <a:r>
              <a:rPr lang="en-US" sz="2200" i="1" spc="-35" dirty="0">
                <a:latin typeface="Arial"/>
                <a:cs typeface="Arial"/>
              </a:rPr>
              <a:t>product </a:t>
            </a:r>
            <a:r>
              <a:rPr lang="en-US" sz="2200" i="1" spc="-70" dirty="0">
                <a:latin typeface="Arial"/>
                <a:cs typeface="Arial"/>
              </a:rPr>
              <a:t>decisions </a:t>
            </a:r>
            <a:r>
              <a:rPr lang="en-US" sz="2200" i="1" spc="-45" dirty="0">
                <a:latin typeface="Arial"/>
                <a:cs typeface="Arial"/>
              </a:rPr>
              <a:t>would </a:t>
            </a:r>
            <a:r>
              <a:rPr lang="en-US" sz="2200" i="1" spc="-80" dirty="0">
                <a:latin typeface="Arial"/>
                <a:cs typeface="Arial"/>
              </a:rPr>
              <a:t>be </a:t>
            </a:r>
            <a:r>
              <a:rPr lang="en-US" sz="2200" i="1" spc="-65" dirty="0">
                <a:latin typeface="Arial"/>
                <a:cs typeface="Arial"/>
              </a:rPr>
              <a:t>organized </a:t>
            </a:r>
            <a:r>
              <a:rPr lang="en-US" sz="2200" i="1" spc="-60" dirty="0">
                <a:latin typeface="Arial"/>
                <a:cs typeface="Arial"/>
              </a:rPr>
              <a:t>around </a:t>
            </a:r>
            <a:r>
              <a:rPr lang="en-US" sz="2200" i="1" spc="-30" dirty="0">
                <a:latin typeface="Arial"/>
                <a:cs typeface="Arial"/>
              </a:rPr>
              <a:t>the </a:t>
            </a:r>
            <a:r>
              <a:rPr lang="en-US" sz="2200" i="1" spc="-45" dirty="0">
                <a:latin typeface="Arial"/>
                <a:cs typeface="Arial"/>
              </a:rPr>
              <a:t>three</a:t>
            </a:r>
            <a:r>
              <a:rPr lang="en-US" sz="2200" i="1" spc="-80" dirty="0">
                <a:latin typeface="Arial"/>
                <a:cs typeface="Arial"/>
              </a:rPr>
              <a:t> </a:t>
            </a:r>
            <a:r>
              <a:rPr lang="en-US" sz="2200" i="1" spc="-55" dirty="0">
                <a:latin typeface="Arial"/>
                <a:cs typeface="Arial"/>
              </a:rPr>
              <a:t>groups.</a:t>
            </a:r>
            <a:endParaRPr lang="en-US" sz="2200" dirty="0">
              <a:latin typeface="Arial"/>
              <a:cs typeface="Arial"/>
            </a:endParaRPr>
          </a:p>
          <a:p>
            <a:pPr marL="12700">
              <a:lnSpc>
                <a:spcPct val="100000"/>
              </a:lnSpc>
              <a:spcBef>
                <a:spcPts val="844"/>
              </a:spcBef>
            </a:pPr>
            <a:r>
              <a:rPr lang="en-US" sz="2000" spc="-35" dirty="0">
                <a:solidFill>
                  <a:srgbClr val="0000FF"/>
                </a:solidFill>
                <a:latin typeface="Tahoma"/>
                <a:cs typeface="Tahoma"/>
              </a:rPr>
              <a:t>Link:</a:t>
            </a:r>
            <a:r>
              <a:rPr lang="en-US" sz="2000" spc="150" dirty="0">
                <a:solidFill>
                  <a:srgbClr val="0000FF"/>
                </a:solidFill>
                <a:latin typeface="Tahoma"/>
                <a:cs typeface="Tahoma"/>
              </a:rPr>
              <a:t> </a:t>
            </a:r>
            <a:r>
              <a:rPr lang="en-US" sz="2000" spc="-45" dirty="0">
                <a:solidFill>
                  <a:srgbClr val="0000FF"/>
                </a:solidFill>
                <a:latin typeface="Tahoma"/>
                <a:cs typeface="Tahoma"/>
                <a:hlinkClick r:id="rId3"/>
              </a:rPr>
              <a:t>http://www.scdigest.com/assets/newsViews/07-03-27-2.php?cid=977</a:t>
            </a:r>
            <a:endParaRPr lang="en-US" sz="2000" dirty="0">
              <a:latin typeface="Tahoma"/>
              <a:cs typeface="Tahoma"/>
            </a:endParaRPr>
          </a:p>
        </p:txBody>
      </p:sp>
    </p:spTree>
    <p:extLst>
      <p:ext uri="{BB962C8B-B14F-4D97-AF65-F5344CB8AC3E}">
        <p14:creationId xmlns:p14="http://schemas.microsoft.com/office/powerpoint/2010/main" val="74679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datadrivesmedia.com/wp-content/uploads/2009/03/clu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20334"/>
            <a:ext cx="5230928" cy="2895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1554" y="17781"/>
            <a:ext cx="8229600" cy="1143000"/>
          </a:xfrm>
        </p:spPr>
        <p:txBody>
          <a:bodyPr/>
          <a:lstStyle/>
          <a:p>
            <a:r>
              <a:rPr lang="en-US" dirty="0"/>
              <a:t>What is Cluster Analysis?</a:t>
            </a:r>
          </a:p>
        </p:txBody>
      </p:sp>
      <p:sp>
        <p:nvSpPr>
          <p:cNvPr id="3" name="Content Placeholder 2"/>
          <p:cNvSpPr>
            <a:spLocks noGrp="1"/>
          </p:cNvSpPr>
          <p:nvPr>
            <p:ph idx="1"/>
          </p:nvPr>
        </p:nvSpPr>
        <p:spPr>
          <a:xfrm>
            <a:off x="992435" y="1160781"/>
            <a:ext cx="8178002" cy="4525963"/>
          </a:xfrm>
        </p:spPr>
        <p:txBody>
          <a:bodyPr/>
          <a:lstStyle/>
          <a:p>
            <a:pPr marL="0" indent="0">
              <a:buNone/>
            </a:pPr>
            <a:r>
              <a:rPr lang="en-US" sz="2800" dirty="0"/>
              <a:t>The process of grouping data so that </a:t>
            </a:r>
          </a:p>
          <a:p>
            <a:r>
              <a:rPr lang="en-US" sz="2400" dirty="0"/>
              <a:t>Observations within a group will be similar to one another</a:t>
            </a:r>
          </a:p>
          <a:p>
            <a:r>
              <a:rPr lang="en-US" sz="2400" dirty="0"/>
              <a:t>Observations from different groups will be dissimilar</a:t>
            </a:r>
          </a:p>
          <a:p>
            <a:pPr lvl="1"/>
            <a:endParaRPr lang="en-US" dirty="0"/>
          </a:p>
          <a:p>
            <a:pPr lvl="1"/>
            <a:endParaRPr lang="en-US" dirty="0"/>
          </a:p>
        </p:txBody>
      </p:sp>
      <p:cxnSp>
        <p:nvCxnSpPr>
          <p:cNvPr id="43" name="Straight Arrow Connector 42"/>
          <p:cNvCxnSpPr>
            <a:cxnSpLocks/>
          </p:cNvCxnSpPr>
          <p:nvPr/>
        </p:nvCxnSpPr>
        <p:spPr>
          <a:xfrm flipH="1">
            <a:off x="3657600" y="3966492"/>
            <a:ext cx="685800" cy="0"/>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3354604" y="2668646"/>
            <a:ext cx="1295400"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Distance within clusters is minimized</a:t>
            </a:r>
            <a:endParaRPr lang="en-US" sz="1600" dirty="0"/>
          </a:p>
        </p:txBody>
      </p:sp>
      <p:cxnSp>
        <p:nvCxnSpPr>
          <p:cNvPr id="49" name="Straight Arrow Connector 48"/>
          <p:cNvCxnSpPr>
            <a:cxnSpLocks/>
          </p:cNvCxnSpPr>
          <p:nvPr/>
        </p:nvCxnSpPr>
        <p:spPr>
          <a:xfrm flipH="1" flipV="1">
            <a:off x="4156788" y="5552696"/>
            <a:ext cx="937199" cy="166397"/>
          </a:xfrm>
          <a:prstGeom prst="straightConnector1">
            <a:avLst/>
          </a:prstGeom>
          <a:ln w="28575">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060871" y="6061524"/>
            <a:ext cx="990600" cy="762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Distance between clusters is maximized</a:t>
            </a:r>
            <a:endParaRPr lang="en-US" sz="1600" dirty="0"/>
          </a:p>
        </p:txBody>
      </p:sp>
      <p:sp>
        <p:nvSpPr>
          <p:cNvPr id="13" name="Rectangle 12"/>
          <p:cNvSpPr/>
          <p:nvPr/>
        </p:nvSpPr>
        <p:spPr>
          <a:xfrm>
            <a:off x="7203159" y="5807861"/>
            <a:ext cx="1967278" cy="1015663"/>
          </a:xfrm>
          <a:prstGeom prst="rect">
            <a:avLst/>
          </a:prstGeom>
        </p:spPr>
        <p:txBody>
          <a:bodyPr wrap="square">
            <a:spAutoFit/>
          </a:bodyPr>
          <a:lstStyle/>
          <a:p>
            <a:pPr algn="r"/>
            <a:r>
              <a:rPr lang="en-US" sz="1200" dirty="0"/>
              <a:t>http://www.datadrivesmedia.com/two-ways-performance-increases-targeting-precision-and-response-rates/</a:t>
            </a:r>
          </a:p>
        </p:txBody>
      </p:sp>
    </p:spTree>
    <p:extLst>
      <p:ext uri="{BB962C8B-B14F-4D97-AF65-F5344CB8AC3E}">
        <p14:creationId xmlns:p14="http://schemas.microsoft.com/office/powerpoint/2010/main" val="1176569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Applications</a:t>
            </a:r>
          </a:p>
        </p:txBody>
      </p:sp>
      <p:graphicFrame>
        <p:nvGraphicFramePr>
          <p:cNvPr id="4" name="Content Placeholder 3"/>
          <p:cNvGraphicFramePr>
            <a:graphicFrameLocks noGrp="1"/>
          </p:cNvGraphicFramePr>
          <p:nvPr>
            <p:ph idx="1"/>
          </p:nvPr>
        </p:nvGraphicFramePr>
        <p:xfrm>
          <a:off x="914400" y="1219200"/>
          <a:ext cx="7620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665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4"/>
            <a:ext cx="8229600" cy="1143000"/>
          </a:xfrm>
        </p:spPr>
        <p:txBody>
          <a:bodyPr/>
          <a:lstStyle/>
          <a:p>
            <a:r>
              <a:rPr lang="en-US" dirty="0"/>
              <a:t>What cluster analysis is NOT</a:t>
            </a:r>
          </a:p>
        </p:txBody>
      </p:sp>
      <p:graphicFrame>
        <p:nvGraphicFramePr>
          <p:cNvPr id="4" name="Content Placeholder 3"/>
          <p:cNvGraphicFramePr>
            <a:graphicFrameLocks noGrp="1"/>
          </p:cNvGraphicFramePr>
          <p:nvPr>
            <p:ph idx="1"/>
          </p:nvPr>
        </p:nvGraphicFramePr>
        <p:xfrm>
          <a:off x="457200" y="1419497"/>
          <a:ext cx="8173948"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1524000" y="4267200"/>
          <a:ext cx="68580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5375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4" name="Content Placeholder 2"/>
          <p:cNvSpPr txBox="1">
            <a:spLocks/>
          </p:cNvSpPr>
          <p:nvPr/>
        </p:nvSpPr>
        <p:spPr>
          <a:xfrm>
            <a:off x="304800" y="1447801"/>
            <a:ext cx="8610600" cy="518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t>Definition: </a:t>
            </a:r>
            <a:r>
              <a:rPr lang="en-US" dirty="0"/>
              <a:t>The </a:t>
            </a:r>
            <a:r>
              <a:rPr lang="en-US" i="1" dirty="0"/>
              <a:t>mode</a:t>
            </a:r>
            <a:r>
              <a:rPr lang="en-US" dirty="0"/>
              <a:t> is the value that appears most often in a set of data.</a:t>
            </a:r>
            <a:br>
              <a:rPr lang="en-US" dirty="0"/>
            </a:br>
            <a:endParaRPr lang="en-US"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http://en.wikipedia.org/wiki/Median</a:t>
            </a:r>
          </a:p>
          <a:p>
            <a:pPr marL="0" indent="0">
              <a:buNone/>
            </a:pPr>
            <a:endParaRPr lang="en-US" dirty="0"/>
          </a:p>
        </p:txBody>
      </p:sp>
    </p:spTree>
    <p:extLst>
      <p:ext uri="{BB962C8B-B14F-4D97-AF65-F5344CB8AC3E}">
        <p14:creationId xmlns:p14="http://schemas.microsoft.com/office/powerpoint/2010/main" val="12742076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would you design an algorithm to group these data points?</a:t>
            </a:r>
          </a:p>
        </p:txBody>
      </p:sp>
      <p:sp>
        <p:nvSpPr>
          <p:cNvPr id="4" name="Oval 3"/>
          <p:cNvSpPr/>
          <p:nvPr/>
        </p:nvSpPr>
        <p:spPr>
          <a:xfrm>
            <a:off x="2404071" y="3720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56471" y="3873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8871" y="4025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61271" y="4178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3671" y="4330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6071" y="4482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18471" y="4635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871" y="4787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65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689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213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0"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49991"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02391"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54791"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56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084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08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05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657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0000" y="3548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61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3491" y="3853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65891" y="4005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21391" y="394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73791" y="409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26191" y="424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13671" y="4515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66071" y="4668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18471" y="4820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448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971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24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97591"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9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02391" y="440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290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81400"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3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56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84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528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29000"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08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610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134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21391"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73791" y="427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32671"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85071" y="4602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37471" y="4754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4417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908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432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616591" y="4036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768991" y="4188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21391" y="4341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8956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0480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00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718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242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22600" y="3548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175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4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1800"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24200" y="3363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76600" y="3515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43200"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95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048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27691" y="3667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80091" y="3820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32491" y="3972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40391" y="4061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92791" y="4214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379062"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31462" y="4439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83862" y="4592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60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37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489591"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362982"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515382"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66778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19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7943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67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181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70591"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0229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7689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921391"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073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718191"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705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0229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89591"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419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943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740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26482"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78882"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86782" y="389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439182" y="405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785071"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37471"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89871"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670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43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95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689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21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73791"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048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00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242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76600"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29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175000"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27400"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79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24200"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766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29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895600"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048000"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800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8324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984891"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692791" y="359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845191" y="374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191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343480" y="3830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95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073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149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301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1750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27400"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479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54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06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758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30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82609"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835009"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409"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58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530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82609"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35009"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01609"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54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606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861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2385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390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98800" y="328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51200" y="344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648982"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1382"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8182" y="2938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50582" y="3091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902982"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69582" y="3154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21982" y="3307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74382"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54073"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96582"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648982"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45782" y="2971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598182"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50582"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17182" y="3187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69582"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001673"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15582" y="3243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267982" y="3396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064782" y="2905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217182" y="3058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369582"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988582" y="3274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40982"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014373"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66773"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115973"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14373"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40982"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93382"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17182"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69582"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1982"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267982"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20382"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72782"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217182"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69582"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21982"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988582"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140982"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293382"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77873"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84062" y="3372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65991"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242191"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3945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267982"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20382"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572782"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546991" y="3004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99391"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1791"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623191"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775591"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27991"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673991" y="2471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26391" y="2623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978791"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23191" y="2133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775591" y="2286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927991"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94591" y="2349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46991" y="2501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699391"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179082"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331482"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83882"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191782" y="298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344182" y="313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51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8034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600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52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905000" y="3548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524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76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156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498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651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00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752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71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003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270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90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143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168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016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143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295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524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574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524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86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168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396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574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49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01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853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625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777609"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930009"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676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828409"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9808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625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77609"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930009"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549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701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85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971880" y="47980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124280" y="49504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276680" y="51028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429080" y="52552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581480" y="54076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853809" y="47652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006209" y="49176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158609" y="5070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082409" y="4810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34809" y="4963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387209" y="5115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77609" y="47652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413000" y="48414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65400" y="4993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92009" y="4887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44409" y="5039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20609" y="4810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336800" y="4866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124280" y="5135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76680" y="5288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429080" y="5440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006209" y="5103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082409" y="4996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234809" y="5148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260600" y="4874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413000" y="5026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387209" y="4767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539609"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692009" y="5072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768209" y="4843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032000" y="4747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84400" y="4899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743280" y="5070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95680" y="52224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048080" y="5374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25209" y="50371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701409" y="49304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853809" y="50828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879600" y="48085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032000" y="49609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158609" y="48542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311009" y="50066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387209" y="47780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03400" y="48339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89671" y="4907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42071" y="5059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794471" y="521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371600" y="4874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447800" y="4767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00200"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778391" y="4798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57400" y="4843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048080" y="4754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200480" y="4907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385271" y="4983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369191" y="4569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958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648200" y="4615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724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343400" y="44959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495800" y="46483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4419600" y="42673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572000" y="44197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369191" y="4907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4445391" y="4678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292991" y="471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6019800" y="2372522"/>
            <a:ext cx="2616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Here is the initial data set</a:t>
            </a:r>
          </a:p>
        </p:txBody>
      </p:sp>
    </p:spTree>
    <p:extLst>
      <p:ext uri="{BB962C8B-B14F-4D97-AF65-F5344CB8AC3E}">
        <p14:creationId xmlns:p14="http://schemas.microsoft.com/office/powerpoint/2010/main" val="761738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Overview</a:t>
            </a:r>
          </a:p>
        </p:txBody>
      </p:sp>
      <p:sp>
        <p:nvSpPr>
          <p:cNvPr id="3" name="Content Placeholder 2"/>
          <p:cNvSpPr>
            <a:spLocks noGrp="1"/>
          </p:cNvSpPr>
          <p:nvPr>
            <p:ph idx="1"/>
          </p:nvPr>
        </p:nvSpPr>
        <p:spPr/>
        <p:txBody>
          <a:bodyPr>
            <a:normAutofit lnSpcReduction="10000"/>
          </a:bodyPr>
          <a:lstStyle/>
          <a:p>
            <a:r>
              <a:rPr lang="en-US" altLang="en-US" dirty="0"/>
              <a:t>“</a:t>
            </a:r>
            <a:r>
              <a:rPr lang="en-US" altLang="en-US" i="1" dirty="0"/>
              <a:t>K</a:t>
            </a:r>
            <a:r>
              <a:rPr lang="en-US" altLang="en-US" dirty="0"/>
              <a:t>” stands for number of clusters</a:t>
            </a:r>
          </a:p>
          <a:p>
            <a:pPr lvl="1"/>
            <a:r>
              <a:rPr lang="en-US" altLang="en-US" dirty="0"/>
              <a:t>We have to choose a “K” first</a:t>
            </a:r>
          </a:p>
          <a:p>
            <a:pPr lvl="1"/>
            <a:endParaRPr lang="en-US" altLang="en-US" dirty="0"/>
          </a:p>
          <a:p>
            <a:r>
              <a:rPr lang="en-US" altLang="en-US" dirty="0"/>
              <a:t>The idea is assign each observation to one and only one cluster based on the similarity among observations</a:t>
            </a:r>
          </a:p>
          <a:p>
            <a:endParaRPr lang="en-US" altLang="en-US" dirty="0"/>
          </a:p>
          <a:p>
            <a:r>
              <a:rPr lang="en-US" altLang="en-US" dirty="0"/>
              <a:t>We call the center of each cluster as “</a:t>
            </a:r>
            <a:r>
              <a:rPr lang="en-US" altLang="en-US" b="1" dirty="0"/>
              <a:t>centroid</a:t>
            </a:r>
            <a:r>
              <a:rPr lang="en-US" altLang="en-US" dirty="0"/>
              <a:t>”</a:t>
            </a:r>
          </a:p>
          <a:p>
            <a:pPr lvl="1"/>
            <a:endParaRPr lang="en-US" dirty="0"/>
          </a:p>
          <a:p>
            <a:pPr lvl="1"/>
            <a:endParaRPr lang="en-US" dirty="0"/>
          </a:p>
        </p:txBody>
      </p:sp>
    </p:spTree>
    <p:extLst>
      <p:ext uri="{BB962C8B-B14F-4D97-AF65-F5344CB8AC3E}">
        <p14:creationId xmlns:p14="http://schemas.microsoft.com/office/powerpoint/2010/main" val="25365849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Demonstration</a:t>
            </a:r>
          </a:p>
        </p:txBody>
      </p:sp>
      <p:sp>
        <p:nvSpPr>
          <p:cNvPr id="4" name="Oval 3"/>
          <p:cNvSpPr/>
          <p:nvPr/>
        </p:nvSpPr>
        <p:spPr>
          <a:xfrm>
            <a:off x="2404071" y="3720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56471" y="3873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8871" y="4025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61271" y="4178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3671" y="4330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6071" y="4482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18471" y="4635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871" y="4787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65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689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213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0"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49991"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02391"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54791"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56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084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08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05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657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0000" y="3548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61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3491" y="3853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65891" y="4005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21391" y="394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73791" y="409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26191" y="424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13671" y="4515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66071" y="4668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18471" y="4820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448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971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24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97591"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9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02391" y="440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290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81400"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3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56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84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528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29000"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08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610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134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21391"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73791" y="427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32671"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85071" y="4602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37471" y="4754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4417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908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432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616591" y="4036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768991" y="4188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21391" y="4341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8956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0480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00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718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242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22600" y="3548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175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4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1800"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24200" y="3363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76600" y="3515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43200"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95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048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27691" y="3667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80091" y="3820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32491" y="3972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40391" y="4061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92791" y="4214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379062"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31462" y="4439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83862" y="4592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60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37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489591"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362982"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515382"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66778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19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7943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67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181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70591"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0229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7689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921391"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073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718191"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705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0229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89591"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419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943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740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26482"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78882"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86782" y="389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439182" y="405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785071"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37471"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89871"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670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43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95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689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21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73791"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048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00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242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76600"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29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175000"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27400"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79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24200"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766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29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895600"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048000"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800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8324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984891"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692791" y="359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845191" y="374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191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343480" y="3830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95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073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149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301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1750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27400"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479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54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06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758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30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82609"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835009"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409"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58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530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82609"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35009"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01609"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54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606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861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2385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390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98800" y="328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51200" y="344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648982"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1382"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8182" y="2938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50582" y="3091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902982"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69582" y="3154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21982" y="3307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74382"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54073"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96582"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648982"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45782" y="2971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598182" y="3124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50582"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17182" y="3187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69582"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001673"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15582" y="3243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267982" y="3396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064782" y="2905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217182" y="3058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369582"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988582" y="3274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40982"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014373"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66773"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115973"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14373"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40982"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93382"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17182"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69582"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1982"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267982"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20382"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72782"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217182"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69582"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21982"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988582"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140982"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293382"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77873"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84062" y="3372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65991" y="3340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242191"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3945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267982"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20382"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572782"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546991" y="3004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99391" y="3157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1791"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623191"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775591"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27991"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673991" y="2471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26391" y="2623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978791"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23191" y="2133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775591" y="2286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927991"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94591" y="2349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46991" y="2501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699391"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179082"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331482"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83882"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191782" y="298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344182" y="313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51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8034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600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52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905000" y="3548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524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76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156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498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651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00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752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71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003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270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90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143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168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016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143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295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524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574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524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86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168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396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574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49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01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853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625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777609"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930009"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676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828409"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9808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625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77609"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930009"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549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701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85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971880" y="47980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124280" y="49504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276680" y="51028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429080" y="52552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581480" y="540766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853809" y="47652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006209" y="49176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158609" y="5070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082409" y="4810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34809" y="4963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387209" y="5115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77609" y="47652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413000" y="48414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65400" y="4993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92009" y="4887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44409" y="5039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20609" y="4810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336800" y="4866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124280" y="5135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76680" y="5288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429080" y="5440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006209" y="5103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082409" y="4996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234809" y="5148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260600" y="4874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413000" y="5026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387209" y="4767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539609"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692009" y="5072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768209" y="4843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032000" y="4747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84400" y="48998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743280" y="50700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95680" y="52224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048080" y="537480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25209" y="50371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701409" y="49304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853809" y="50828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879600" y="48085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032000" y="49609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158609" y="48542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311009" y="50066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387209" y="4778063"/>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03400" y="4833944"/>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89671" y="4907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42071" y="5059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794471" y="521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371600" y="4874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447800" y="4767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00200" y="4920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778391" y="4798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57400" y="4843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048080" y="4754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200480" y="4907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385271" y="4983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369191" y="4569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958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648200" y="4615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724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343400" y="44959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495800" y="46483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4419600" y="42673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572000" y="441976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369191" y="4907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4445391" y="4678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292991" y="471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6019800" y="2372522"/>
            <a:ext cx="2616200" cy="1767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Choose K points as initial centroids </a:t>
            </a:r>
          </a:p>
        </p:txBody>
      </p:sp>
      <p:sp>
        <p:nvSpPr>
          <p:cNvPr id="3" name="Rounded Rectangle 2"/>
          <p:cNvSpPr/>
          <p:nvPr/>
        </p:nvSpPr>
        <p:spPr>
          <a:xfrm>
            <a:off x="4432886" y="282955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7" name="Rounded Rectangle 406"/>
          <p:cNvSpPr/>
          <p:nvPr/>
        </p:nvSpPr>
        <p:spPr>
          <a:xfrm>
            <a:off x="1554479" y="3217070"/>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8" name="Rounded Rectangle 407"/>
          <p:cNvSpPr/>
          <p:nvPr/>
        </p:nvSpPr>
        <p:spPr>
          <a:xfrm>
            <a:off x="3073009" y="378967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9" name="Rounded Rectangle 408"/>
          <p:cNvSpPr/>
          <p:nvPr/>
        </p:nvSpPr>
        <p:spPr>
          <a:xfrm>
            <a:off x="2098489" y="5039521"/>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0" name="Rounded Rectangle 409"/>
          <p:cNvSpPr/>
          <p:nvPr/>
        </p:nvSpPr>
        <p:spPr>
          <a:xfrm>
            <a:off x="4414911" y="45581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1" name="Oval 410"/>
          <p:cNvSpPr/>
          <p:nvPr/>
        </p:nvSpPr>
        <p:spPr>
          <a:xfrm>
            <a:off x="3851871" y="4787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004271" y="4940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810000" y="4648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3835791"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988191" y="4526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39624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114800"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67200" y="4572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386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1910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3434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43942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3899291" y="4157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3851871" y="4973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3835791" y="455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8100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962400"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114800" y="4605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3886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038600"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41910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42418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39624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38100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38608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3886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3876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4029280"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549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Demonstration</a:t>
            </a:r>
          </a:p>
        </p:txBody>
      </p:sp>
      <p:sp>
        <p:nvSpPr>
          <p:cNvPr id="4" name="Oval 3"/>
          <p:cNvSpPr/>
          <p:nvPr/>
        </p:nvSpPr>
        <p:spPr>
          <a:xfrm>
            <a:off x="2404071" y="3720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56471" y="3873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8871" y="4025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61271" y="4178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3671" y="4330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6071" y="4482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18471" y="4635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871" y="4787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65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689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213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0"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49991"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02391"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54791"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56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084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0800" y="3886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05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657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0000" y="3548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61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3491" y="3853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65891" y="4005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21391" y="394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73791" y="409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26191" y="424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13671" y="4515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66071" y="4668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18471" y="4820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448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971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24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97591"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9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02391" y="440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290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81400"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3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56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84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528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29000"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08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610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134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21391"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73791" y="427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32671"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85071" y="4602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37471"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4417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908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432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616591" y="4036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768991" y="4188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21391" y="4341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8956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0480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00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718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242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22600" y="3548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175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4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1800"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24200" y="3363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76600" y="3515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43200"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95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048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27691" y="3667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80091" y="3820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32491" y="3972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40391" y="4061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92791" y="4214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379062"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31462" y="4439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83862" y="45921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60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37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489591"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362982"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515382"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66778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19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7943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67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181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70591"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0229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7689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921391"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073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718191"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705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0229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89591"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419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943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740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26482"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78882"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86782" y="389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439182" y="405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785071"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37471"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89871"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670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43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95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689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21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73791"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048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00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242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76600"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29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175000"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27400"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79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24200"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766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29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895600"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048000"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800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8324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984891"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692791" y="359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845191" y="374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191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343480" y="3830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95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073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149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301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1750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27400"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479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54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06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758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30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82609"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835009"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409"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5809"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530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82609"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35009"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01609"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54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606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861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2385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390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98800" y="328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51200" y="344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6489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1382"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8182" y="29387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50582" y="30911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902982" y="32435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69582" y="31546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21982" y="33070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74382" y="34594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54073" y="33959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965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6489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45782" y="2971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598182" y="3124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505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17182" y="3187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69582"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001673"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15582" y="32437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267982" y="33961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064782" y="29059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217182" y="30583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369582" y="32107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988582" y="32742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40982" y="34266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014373"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66773"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115973" y="3048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14373" y="3416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409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933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171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69582"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1982"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267982"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20382"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727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217182"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695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219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988582"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140982" y="2806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2933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77873" y="3200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84062" y="337295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65991"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242191"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394591"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2679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20382" y="3111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572782" y="3263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546991" y="3004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99391" y="3157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1791"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6231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775591"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27991"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673991" y="2471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26391" y="2623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9787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23191" y="2133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775591" y="2286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927991"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94591" y="2349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46991" y="2501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699391"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1790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3314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83882" y="2895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191782" y="2984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344182" y="3136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510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803400"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600200" y="32435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52600" y="33959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905000" y="35483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524000" y="36118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76400" y="37642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156091" y="37007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4986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6510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00200" y="3429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7526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71600"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003691"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270000" y="370094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90600" y="35790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143000" y="37314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168791"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016391" y="3721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1430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2954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524000"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574800"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524000" y="3048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86080" y="367775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168009"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396609"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574800" y="3568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49009" y="3309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01409" y="3462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853809"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6252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777609" y="3233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930009"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676009" y="2776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828409" y="2928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9808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625209" y="2438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77609" y="2590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930009" y="27432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549009" y="2806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701409" y="2959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85900" y="3200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971880" y="47980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124280" y="49504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276680" y="51028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429080" y="52552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581480" y="54076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8538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006209" y="4917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158609"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0824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34809" y="49633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387209" y="51157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776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413000" y="4841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65400" y="4993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92009" y="4887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44409" y="5039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206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336800" y="4866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124280" y="5135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76680" y="5288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429080" y="5440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006209" y="5103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082409" y="4996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234809" y="5148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260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413000" y="5026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387209"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539609"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692009" y="5072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768209"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032000" y="4747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84400" y="4899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743280"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95680" y="5222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048080" y="5374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25209" y="50371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701409" y="49304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853809" y="50828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879600" y="48085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032000" y="4960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158609" y="48542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311009" y="50066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387209" y="47780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03400" y="4833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89671"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42071" y="5059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794471" y="5212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371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447800"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00200"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778391" y="4798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57400"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048080"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200480"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385271" y="4983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369191" y="4569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95800" y="44629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648200" y="4615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724400" y="4386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343400" y="44959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495800" y="4648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4419600" y="4267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572000" y="44197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369191" y="4907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4445391" y="46786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292991" y="4711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6019800" y="2372522"/>
            <a:ext cx="2616200" cy="1767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Assign data points according to distance</a:t>
            </a:r>
          </a:p>
        </p:txBody>
      </p:sp>
      <p:sp>
        <p:nvSpPr>
          <p:cNvPr id="3" name="Rounded Rectangle 2"/>
          <p:cNvSpPr/>
          <p:nvPr/>
        </p:nvSpPr>
        <p:spPr>
          <a:xfrm>
            <a:off x="4432886" y="282955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7" name="Rounded Rectangle 406"/>
          <p:cNvSpPr/>
          <p:nvPr/>
        </p:nvSpPr>
        <p:spPr>
          <a:xfrm>
            <a:off x="1554479" y="3217070"/>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8" name="Rounded Rectangle 407"/>
          <p:cNvSpPr/>
          <p:nvPr/>
        </p:nvSpPr>
        <p:spPr>
          <a:xfrm>
            <a:off x="3073009" y="378967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9" name="Rounded Rectangle 408"/>
          <p:cNvSpPr/>
          <p:nvPr/>
        </p:nvSpPr>
        <p:spPr>
          <a:xfrm>
            <a:off x="2098489" y="5039521"/>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0" name="Rounded Rectangle 409"/>
          <p:cNvSpPr/>
          <p:nvPr/>
        </p:nvSpPr>
        <p:spPr>
          <a:xfrm>
            <a:off x="4414911" y="45581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1" name="Oval 410"/>
          <p:cNvSpPr/>
          <p:nvPr/>
        </p:nvSpPr>
        <p:spPr>
          <a:xfrm>
            <a:off x="3851871" y="47877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004271" y="49401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810000" y="4648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3835791" y="4373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988191" y="4526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3962400" y="4267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114800" y="4419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67200" y="4572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386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191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343400" y="4343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43942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3899291" y="41579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3851871" y="49731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3835791" y="4559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810000" y="4300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962400" y="4452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114800" y="4605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038600"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4191000" y="4376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42418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3962400" y="3949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38100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3860800" y="4005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3876880" y="39825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4029280" y="41349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099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Demonstration</a:t>
            </a:r>
          </a:p>
        </p:txBody>
      </p:sp>
      <p:sp>
        <p:nvSpPr>
          <p:cNvPr id="4" name="Oval 3"/>
          <p:cNvSpPr/>
          <p:nvPr/>
        </p:nvSpPr>
        <p:spPr>
          <a:xfrm>
            <a:off x="2404071" y="3720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56471" y="3873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8871" y="4025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61271" y="4178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3671" y="4330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6071" y="4482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18471" y="4635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871" y="4787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65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689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213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0"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49991"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02391"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54791"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4267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4419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56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084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0800" y="3886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05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657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0000" y="35483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61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3491" y="3853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65891" y="4005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21391" y="394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73791" y="409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26191" y="424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13671" y="4515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66071" y="4668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18471" y="4820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4483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971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24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97591"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9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02391" y="440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290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81400" y="4452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3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56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84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528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29000"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08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610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134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21391"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73791" y="427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32671"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85071" y="4602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37471"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4417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908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43200" y="4462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616591" y="4036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768991" y="4188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21391" y="4341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8956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0480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00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718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242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22600" y="3548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175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4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1800"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24200" y="3363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76600" y="3515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43200"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95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048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27691" y="3667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80091" y="3820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32491" y="3972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40391" y="4061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92791" y="4214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379062"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31462" y="4439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83862" y="45921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60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37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489591"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362982"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515382"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66778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19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7943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67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181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70591"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0229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7689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921391"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073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718191"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705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0229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89591"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419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943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740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26482"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78882"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86782" y="389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439182" y="405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785071"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37471"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89871"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670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43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95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689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21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73791"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048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00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242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76600"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29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175000"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27400"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79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24200"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766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29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895600"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048000"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800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8324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984891"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692791" y="359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845191" y="374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191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343480" y="3830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95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073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149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301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1750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27400"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479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54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06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758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30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82609"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835009"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409" y="2928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5809"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530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82609" y="2590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35009"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01609"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54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606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861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2385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390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98800" y="328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51200" y="344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6489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1382"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8182" y="29387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50582" y="30911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902982" y="32435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69582" y="31546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21982" y="33070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74382" y="34594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54073" y="33959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965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6489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45782" y="2971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598182" y="3124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505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17182" y="3187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69582"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001673"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15582" y="32437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267982" y="33961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064782" y="29059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217182" y="30583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369582" y="32107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988582" y="32742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40982" y="34266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014373"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66773"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115973" y="3048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14373" y="3416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409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933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171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69582"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1982"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267982"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20382"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727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217182"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695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219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988582"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140982" y="2806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2933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77873" y="3200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84062" y="337295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65991"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242191"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394591"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2679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20382" y="3111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572782" y="3263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546991" y="3004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99391" y="3157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1791"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6231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775591"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27991"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673991" y="2471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26391" y="2623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9787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23191" y="2133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775591" y="2286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927991"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94591" y="2349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46991" y="2501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699391"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1790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3314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83882" y="2895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191782" y="2984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344182" y="3136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510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803400"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600200" y="32435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52600" y="33959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905000" y="35483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524000" y="36118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76400" y="37642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156091" y="37007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4986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6510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00200" y="3429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7526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71600"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003691"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270000" y="370094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90600" y="35790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143000" y="37314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168791"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016391" y="3721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1430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2954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524000"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574800"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524000" y="3048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86080" y="367775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168009"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396609"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574800" y="3568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49009" y="3309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01409" y="3462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853809"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6252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777609" y="3233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930009"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676009" y="2776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828409" y="2928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9808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625209" y="2438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77609" y="2590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930009" y="27432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549009" y="2806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701409" y="2959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85900" y="3200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971880" y="47980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124280" y="49504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276680" y="51028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429080" y="52552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581480" y="54076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8538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006209" y="4917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158609"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0824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34809" y="49633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387209" y="51157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776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413000" y="4841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65400" y="4993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92009" y="4887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44409" y="5039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206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336800" y="4866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124280" y="5135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76680" y="5288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429080" y="5440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006209" y="5103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082409" y="4996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234809" y="5148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260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413000" y="5026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387209"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539609"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692009" y="5072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768209"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032000" y="4747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84400" y="4899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743280"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95680" y="5222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048080" y="5374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25209" y="50371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701409" y="49304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853809" y="50828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879600" y="48085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032000" y="4960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158609" y="48542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311009" y="50066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387209" y="47780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03400" y="4833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89671"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42071" y="5059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794471" y="5212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371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447800"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00200"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778391" y="4798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57400"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048080"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200480"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385271" y="4983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369191" y="4569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95800" y="44629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648200" y="4615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724400" y="4386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343400" y="44959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495800" y="4648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4419600" y="4267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572000" y="44197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369191" y="4907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4445391" y="46786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292991" y="4711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6019800" y="2372522"/>
            <a:ext cx="2616200" cy="1767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Recalculate the centroids</a:t>
            </a:r>
          </a:p>
        </p:txBody>
      </p:sp>
      <p:sp>
        <p:nvSpPr>
          <p:cNvPr id="3" name="Rounded Rectangle 2"/>
          <p:cNvSpPr/>
          <p:nvPr/>
        </p:nvSpPr>
        <p:spPr>
          <a:xfrm>
            <a:off x="4410475" y="283844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7" name="Rounded Rectangle 406"/>
          <p:cNvSpPr/>
          <p:nvPr/>
        </p:nvSpPr>
        <p:spPr>
          <a:xfrm>
            <a:off x="1591075" y="32632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8" name="Rounded Rectangle 407"/>
          <p:cNvSpPr/>
          <p:nvPr/>
        </p:nvSpPr>
        <p:spPr>
          <a:xfrm>
            <a:off x="3060309" y="373633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9" name="Rounded Rectangle 408"/>
          <p:cNvSpPr/>
          <p:nvPr/>
        </p:nvSpPr>
        <p:spPr>
          <a:xfrm>
            <a:off x="2251866" y="4969670"/>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1" name="Oval 410"/>
          <p:cNvSpPr/>
          <p:nvPr/>
        </p:nvSpPr>
        <p:spPr>
          <a:xfrm>
            <a:off x="3851871" y="47877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004271" y="49401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810000" y="4648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3835791" y="4373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988191" y="4526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3962400" y="4267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114800" y="4419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67200" y="4572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386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191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343400" y="4343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43942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3899291" y="41579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3851871" y="49731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3835791" y="4559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810000" y="4300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962400" y="4452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114800" y="4605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038600"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4191000" y="4376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42418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3962400" y="3949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38100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3860800" y="4005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3876880" y="39825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4029280" y="41349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4153291" y="4373881"/>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5962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Demonstration</a:t>
            </a:r>
          </a:p>
        </p:txBody>
      </p:sp>
      <p:sp>
        <p:nvSpPr>
          <p:cNvPr id="4" name="Oval 3"/>
          <p:cNvSpPr/>
          <p:nvPr/>
        </p:nvSpPr>
        <p:spPr>
          <a:xfrm>
            <a:off x="2404071" y="3720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56471" y="3873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8871" y="4025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61271" y="4178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3671" y="4330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6071" y="4482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18471" y="4635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871" y="4787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65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689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213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0"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49991"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02391"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54791" y="4373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4267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4419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56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08400" y="3733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0800" y="3886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05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657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0000" y="35483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61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3491" y="3853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65891" y="4005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21391" y="394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73791" y="409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26191" y="424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13671" y="45159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66071" y="46683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18471" y="4820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4483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971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24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97591"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9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02391" y="440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29000"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81400" y="4452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3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56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8400" y="3919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528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29000"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08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610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134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21391"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73791" y="427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32671" y="4450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85071" y="4602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37471"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4417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90800" y="4310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43200" y="4462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616591" y="4036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768991" y="4188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21391" y="4341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8956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0480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00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718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242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22600" y="3548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175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4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1800"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24200" y="3363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76600" y="3515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43200"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95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048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27691" y="3667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80091" y="3820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32491" y="3972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40391" y="4061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92791" y="4214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379062"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31462" y="4439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83862" y="45921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60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37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489591" y="4300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362982"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515382"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66778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19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7943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67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181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70591"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0229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7689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921391"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073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718191"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705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0229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89591"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419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943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740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26482"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78882"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86782" y="389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439182" y="405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785071"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37471"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89871"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670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43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95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689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21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73791"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048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00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242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76600"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29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175000"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27400"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79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24200"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766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29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895600"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048000"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800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8324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984891"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692791" y="359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845191" y="374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191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343480" y="3830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95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073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149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301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1750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27400"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479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54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06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758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30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82609"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835009"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009" y="2776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409"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5809"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530209" y="2438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82609"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35009"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01609" y="2654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54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606409"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861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2385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390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98800" y="328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51200" y="344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6489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1382"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8182" y="29387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50582" y="30911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902982" y="32435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69582" y="31546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21982" y="33070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74382" y="34594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54073" y="33959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965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6489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45782" y="2971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598182" y="3124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505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17182" y="3187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69582"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001673"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15582" y="32437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267982" y="33961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064782" y="29059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217182" y="30583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369582" y="32107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988582" y="32742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40982" y="34266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014373"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66773"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115973" y="3048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14373" y="3416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409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933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171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69582"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1982"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267982"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20382"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727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217182"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695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219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988582"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140982" y="2806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2933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77873" y="3200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84062" y="337295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65991"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242191"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394591"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2679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20382" y="3111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572782" y="3263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546991" y="3004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99391" y="3157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1791"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6231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775591"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27991"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673991" y="2471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26391" y="2623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9787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23191" y="2133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775591" y="2286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927991"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94591" y="2349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46991" y="2501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699391"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1790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3314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83882" y="2895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191782" y="2984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344182" y="3136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510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803400"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600200" y="32435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52600" y="33959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905000" y="35483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524000" y="36118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76400" y="37642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156091" y="37007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4986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6510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00200" y="3429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7526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71600"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003691"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270000" y="370094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90600" y="35790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143000" y="37314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168791"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016391" y="3721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1430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2954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524000"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574800"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524000" y="3048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86080" y="367775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168009"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396609"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574800" y="3568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49009" y="3309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01409" y="3462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853809"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6252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777609" y="3233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930009"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676009" y="2776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828409" y="2928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9808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625209" y="2438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77609" y="2590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930009" y="27432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549009" y="2806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701409" y="2959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85900" y="3200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971880" y="47980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124280" y="49504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276680" y="51028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429080" y="52552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581480" y="54076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8538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006209" y="4917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158609"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0824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34809" y="49633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387209" y="51157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776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413000" y="4841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65400" y="4993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92009" y="4887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44409" y="5039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206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336800" y="4866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124280" y="5135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76680" y="5288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429080" y="5440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006209" y="5103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082409" y="4996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234809" y="5148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260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413000" y="5026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387209"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539609"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692009" y="5072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768209"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032000" y="4747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84400" y="4899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743280"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95680" y="5222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048080" y="5374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25209" y="50371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701409" y="49304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853809" y="50828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879600" y="48085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032000" y="4960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158609" y="48542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311009" y="50066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387209" y="47780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03400" y="4833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89671"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42071" y="5059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794471" y="5212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371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447800"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00200"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778391" y="4798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57400"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048080"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200480"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385271" y="4983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369191" y="4569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95800" y="44629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648200" y="4615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724400" y="4386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343400" y="44959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495800" y="4648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4419600" y="4267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572000" y="44197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369191" y="4907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4445391" y="46786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292991" y="4711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6019800" y="2372522"/>
            <a:ext cx="2616200" cy="1767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And re-assign the points</a:t>
            </a:r>
          </a:p>
        </p:txBody>
      </p:sp>
      <p:sp>
        <p:nvSpPr>
          <p:cNvPr id="3" name="Rounded Rectangle 2"/>
          <p:cNvSpPr/>
          <p:nvPr/>
        </p:nvSpPr>
        <p:spPr>
          <a:xfrm>
            <a:off x="4410475" y="283844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7" name="Rounded Rectangle 406"/>
          <p:cNvSpPr/>
          <p:nvPr/>
        </p:nvSpPr>
        <p:spPr>
          <a:xfrm>
            <a:off x="1591075" y="32632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8" name="Rounded Rectangle 407"/>
          <p:cNvSpPr/>
          <p:nvPr/>
        </p:nvSpPr>
        <p:spPr>
          <a:xfrm>
            <a:off x="3060309" y="373633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9" name="Rounded Rectangle 408"/>
          <p:cNvSpPr/>
          <p:nvPr/>
        </p:nvSpPr>
        <p:spPr>
          <a:xfrm>
            <a:off x="2260991" y="4969670"/>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1" name="Oval 410"/>
          <p:cNvSpPr/>
          <p:nvPr/>
        </p:nvSpPr>
        <p:spPr>
          <a:xfrm>
            <a:off x="3851871" y="47877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004271" y="49401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810000" y="4648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3835791" y="4373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988191" y="4526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3962400" y="4267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114800" y="4419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67200" y="4572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386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191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343400" y="4343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43942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3899291" y="41579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3851871" y="49731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3835791" y="4559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810000" y="4300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962400" y="4452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114800" y="4605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038600"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4191000" y="4376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42418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3962400" y="3949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38100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3860800" y="4005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3876880" y="39825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4029280" y="41349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4153291" y="4373881"/>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15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Demonstration</a:t>
            </a:r>
          </a:p>
        </p:txBody>
      </p:sp>
      <p:sp>
        <p:nvSpPr>
          <p:cNvPr id="4" name="Oval 3"/>
          <p:cNvSpPr/>
          <p:nvPr/>
        </p:nvSpPr>
        <p:spPr>
          <a:xfrm>
            <a:off x="2404071" y="3720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56471" y="38733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08871" y="40257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61271" y="41781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3671" y="43305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6071" y="448294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18471" y="46353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0871" y="47877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16591"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68991" y="3962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21391"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2976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0" y="4450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4191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76600" y="4495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194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71800"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90800" y="3688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43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3840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14600" y="3992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667000" y="4145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49991" y="4069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302391" y="4221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54791" y="4373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29000" y="4114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4267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4419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6576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560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08400" y="37338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860800" y="3886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05200" y="3243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657600" y="33959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10000" y="35483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276600" y="3459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611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81400" y="37642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061091" y="37007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13491" y="38531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65891" y="40055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21391" y="39420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73791" y="40944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26191" y="424688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13671" y="45159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66071" y="46683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18471" y="4820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44831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971800" y="4376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124200" y="4528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97591" y="4102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49991" y="4254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02391" y="4406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6600"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29000" y="4300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81400" y="4452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4036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560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8400" y="3919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352800" y="3276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3429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657600" y="3581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124200" y="3492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6600"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429000" y="3797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08691" y="3733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61091" y="3886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13491" y="4038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21391" y="4127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073791" y="4279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32671" y="4450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785071" y="46024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937471"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4417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590800" y="4310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743200" y="4462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616591" y="40362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768991" y="4188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21391" y="4341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895600" y="4081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048000" y="4234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200400" y="4386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9718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124200" y="40057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76600" y="41581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022600" y="35485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175000" y="37009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27400" y="3853341"/>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1800" y="3210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24200" y="33631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276600" y="35155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43200" y="3426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895600" y="3579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048000" y="37314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527691" y="36679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80091" y="38203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832491" y="39727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540391" y="40616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692791" y="4214022"/>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401277" y="430736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31462" y="44397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683862" y="459215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260991" y="4254500"/>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337191" y="4147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489591" y="4300219"/>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362982"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515382" y="4025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667782" y="4178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1991"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794391" y="4071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6791" y="4224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7181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870591"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022991"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768991"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921391"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073791"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718191"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705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0229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89591"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641991"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7943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74082"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26482" y="3657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78882" y="3810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86782" y="3898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439182" y="4051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785071"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937471" y="41349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89871" y="42873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67000" y="3949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43200" y="3843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95600" y="3995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768991"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21391" y="3721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073791" y="3873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048000"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200400" y="3766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52800" y="3919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1242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76600"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29000"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175000"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327400" y="3233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479800" y="33858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124200" y="2743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766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4290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895600" y="2959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048000" y="3111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80091"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832491" y="33528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984891" y="35052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692791" y="35941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845191" y="37465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191080" y="36777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343480" y="38301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95880" y="398255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073009" y="3644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149209" y="35382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301609" y="3690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175000" y="32639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327400" y="3416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479800" y="3568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54009" y="33096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06409" y="3462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758809" y="36144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530209" y="3081019"/>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682609"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835009"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581009"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733409"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885809"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530209"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82609"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35009"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301609"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454009" y="2806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606409"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86100" y="28956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238500" y="30480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390900" y="32004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98800" y="32893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51200" y="3441700"/>
            <a:ext cx="5040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6489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801382"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98182" y="29387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750582" y="30911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902982" y="32435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369582" y="31546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21982" y="33070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674382" y="34594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54073" y="339598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4965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6489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445782" y="2971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598182" y="3124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50582" y="3276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217182" y="3187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4369582"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001673" y="3429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115582" y="32437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267982" y="3396141"/>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064782" y="29059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217182" y="30583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369582" y="32107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988582" y="32742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40982" y="3426622"/>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014373"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66773"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4115973" y="3048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14373" y="3416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40982"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293382" y="3462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2171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369582"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1982"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267982"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420382"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72782"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217182"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3695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219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3988582"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140982" y="28067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2933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77873" y="3200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84062" y="337295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165991" y="3340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242191" y="3233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394591" y="3385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267982" y="29591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20382" y="3111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572782" y="3263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546991" y="3004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99391" y="3157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1791" y="3309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6231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775591" y="29286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27991" y="30810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673991" y="24714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826391" y="26238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978791" y="2776219"/>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4623191" y="2133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775591" y="22860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4927991" y="24384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394591" y="2349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46991" y="2501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699391" y="26543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179082" y="25908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331482" y="27432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83882" y="28956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191782" y="29845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344182" y="3136900"/>
            <a:ext cx="5040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510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803400"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600200" y="32435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52600" y="33959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905000" y="35483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1524000" y="36118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76400" y="37642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156091" y="370078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4986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16510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00200" y="3429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752600" y="3581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71600"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1003691" y="3733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270000" y="3700941"/>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990600" y="35790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1143000" y="3731422"/>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168791"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1016391" y="3721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1143000"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295400" y="3766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524000"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574800"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524000" y="30480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1286080" y="367775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1168009" y="36449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1396609" y="3690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1574800" y="3568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1549009" y="3309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701409" y="3462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853809" y="3614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16252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777609" y="32334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1930009" y="33858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1676009" y="27762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1828409" y="29286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1980809" y="3081019"/>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1625209" y="2438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1777609" y="25908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1930009" y="27432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549009" y="28067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1701409" y="29591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485900" y="3200400"/>
            <a:ext cx="50409" cy="4571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971880" y="47980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2124280" y="49504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2276680" y="51028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2429080" y="52552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581480" y="540766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18538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006209" y="49176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2158609"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0824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2234809" y="49633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2387209" y="51157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777609" y="47652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413000" y="4841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65400" y="4993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692009" y="48871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844409" y="50395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20609" y="48109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2336800" y="4866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2124280" y="5135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276680" y="5288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429080" y="5440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2006209" y="51030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2082409" y="49963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2234809" y="5148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2260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413000" y="5026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2387209"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539609"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2692009" y="50725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768209"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2032000" y="4747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184400" y="48998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743280" y="50700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895680" y="52224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048080" y="537480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625209" y="50371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701409" y="49304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853809" y="50828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879600" y="48085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032000" y="4960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2158609" y="48542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2311009" y="50066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2387209" y="4778063"/>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803400" y="4833944"/>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489671"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42071" y="50596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794471" y="52120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371600" y="48744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447800" y="47677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00200" y="49201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778391" y="4798222"/>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2057400" y="484394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048080" y="47548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200480" y="4907281"/>
            <a:ext cx="50409" cy="45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4385271" y="49834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4369191" y="4569622"/>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3434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4495800" y="44629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4648200" y="46153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4724400" y="4386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4343400" y="44959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4495800" y="4648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4419600" y="42673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4572000" y="441976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369191" y="4907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4445391" y="46786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4292991" y="4711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6019800" y="2372521"/>
            <a:ext cx="2616200" cy="2928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And keep doing that until you settle on a final set of clusters</a:t>
            </a:r>
          </a:p>
        </p:txBody>
      </p:sp>
      <p:sp>
        <p:nvSpPr>
          <p:cNvPr id="3" name="Rounded Rectangle 2"/>
          <p:cNvSpPr/>
          <p:nvPr/>
        </p:nvSpPr>
        <p:spPr>
          <a:xfrm>
            <a:off x="4267591" y="282955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7" name="Rounded Rectangle 406"/>
          <p:cNvSpPr/>
          <p:nvPr/>
        </p:nvSpPr>
        <p:spPr>
          <a:xfrm>
            <a:off x="1591075" y="32632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8" name="Rounded Rectangle 407"/>
          <p:cNvSpPr/>
          <p:nvPr/>
        </p:nvSpPr>
        <p:spPr>
          <a:xfrm>
            <a:off x="3060309" y="373633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9" name="Rounded Rectangle 408"/>
          <p:cNvSpPr/>
          <p:nvPr/>
        </p:nvSpPr>
        <p:spPr>
          <a:xfrm>
            <a:off x="2260991" y="4862989"/>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1" name="Oval 410"/>
          <p:cNvSpPr/>
          <p:nvPr/>
        </p:nvSpPr>
        <p:spPr>
          <a:xfrm>
            <a:off x="3851871" y="47877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004271" y="494014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810000" y="4648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3835791" y="43738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3988191" y="45262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3962400" y="42672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114800" y="4419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267200" y="4572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0386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191000" y="41910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4343400" y="43434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4394200" y="40386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3899291" y="415798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3851871" y="49731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3835791" y="45593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3810000" y="43002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3962400" y="4452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114800" y="4605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4038600" y="42240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4191000" y="43764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42418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3962400" y="3949700"/>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3810000" y="43105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3860800" y="4005741"/>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3886200" y="407161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3876880" y="39825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4029280" y="4134959"/>
            <a:ext cx="5040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4069470" y="4381498"/>
            <a:ext cx="152400" cy="160021"/>
          </a:xfrm>
          <a:prstGeom prst="round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183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Algorithm</a:t>
            </a:r>
          </a:p>
        </p:txBody>
      </p:sp>
      <p:sp>
        <p:nvSpPr>
          <p:cNvPr id="4" name="Rectangle 3"/>
          <p:cNvSpPr/>
          <p:nvPr/>
        </p:nvSpPr>
        <p:spPr>
          <a:xfrm>
            <a:off x="2451100" y="1828800"/>
            <a:ext cx="35433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Choose K clusters</a:t>
            </a:r>
          </a:p>
        </p:txBody>
      </p:sp>
      <p:sp>
        <p:nvSpPr>
          <p:cNvPr id="5" name="Rectangle 4"/>
          <p:cNvSpPr/>
          <p:nvPr/>
        </p:nvSpPr>
        <p:spPr>
          <a:xfrm>
            <a:off x="2438400" y="2800350"/>
            <a:ext cx="35433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Select K points as initial </a:t>
            </a:r>
            <a:r>
              <a:rPr lang="en-US" sz="2000" b="1" dirty="0">
                <a:solidFill>
                  <a:srgbClr val="C00000"/>
                </a:solidFill>
              </a:rPr>
              <a:t>centroids</a:t>
            </a:r>
          </a:p>
        </p:txBody>
      </p:sp>
      <p:sp>
        <p:nvSpPr>
          <p:cNvPr id="6" name="Rectangle 5"/>
          <p:cNvSpPr/>
          <p:nvPr/>
        </p:nvSpPr>
        <p:spPr>
          <a:xfrm>
            <a:off x="2476500" y="3771900"/>
            <a:ext cx="35433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Assign each point to the cluster with the closest centroid</a:t>
            </a:r>
          </a:p>
        </p:txBody>
      </p:sp>
      <p:sp>
        <p:nvSpPr>
          <p:cNvPr id="7" name="Rectangle 6"/>
          <p:cNvSpPr/>
          <p:nvPr/>
        </p:nvSpPr>
        <p:spPr>
          <a:xfrm>
            <a:off x="2438400" y="4743450"/>
            <a:ext cx="35433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a:t>Recompute</a:t>
            </a:r>
            <a:r>
              <a:rPr lang="en-US" sz="2000" dirty="0"/>
              <a:t> the centroid of each cluster</a:t>
            </a:r>
          </a:p>
        </p:txBody>
      </p:sp>
      <p:sp>
        <p:nvSpPr>
          <p:cNvPr id="8" name="Rectangle 7"/>
          <p:cNvSpPr/>
          <p:nvPr/>
        </p:nvSpPr>
        <p:spPr>
          <a:xfrm>
            <a:off x="2451100" y="5715000"/>
            <a:ext cx="35433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Did the center change?</a:t>
            </a:r>
          </a:p>
        </p:txBody>
      </p:sp>
      <p:cxnSp>
        <p:nvCxnSpPr>
          <p:cNvPr id="13" name="Elbow Connector 12"/>
          <p:cNvCxnSpPr>
            <a:cxnSpLocks/>
            <a:stCxn id="8" idx="1"/>
            <a:endCxn id="6" idx="1"/>
          </p:cNvCxnSpPr>
          <p:nvPr/>
        </p:nvCxnSpPr>
        <p:spPr>
          <a:xfrm rot="10800000" flipH="1">
            <a:off x="2451100" y="4076700"/>
            <a:ext cx="25400" cy="1943100"/>
          </a:xfrm>
          <a:prstGeom prst="bentConnector3">
            <a:avLst>
              <a:gd name="adj1" fmla="val -90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5994400" y="6019800"/>
            <a:ext cx="863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58000" y="5702300"/>
            <a:ext cx="167005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t>DONE!</a:t>
            </a:r>
          </a:p>
        </p:txBody>
      </p:sp>
      <p:sp>
        <p:nvSpPr>
          <p:cNvPr id="24" name="TextBox 23"/>
          <p:cNvSpPr txBox="1"/>
          <p:nvPr/>
        </p:nvSpPr>
        <p:spPr>
          <a:xfrm>
            <a:off x="1191549" y="4800600"/>
            <a:ext cx="665695" cy="523220"/>
          </a:xfrm>
          <a:prstGeom prst="rect">
            <a:avLst/>
          </a:prstGeom>
          <a:noFill/>
        </p:spPr>
        <p:txBody>
          <a:bodyPr wrap="none" rtlCol="0">
            <a:spAutoFit/>
          </a:bodyPr>
          <a:lstStyle/>
          <a:p>
            <a:r>
              <a:rPr lang="en-US" sz="2800" b="1" dirty="0"/>
              <a:t>Yes</a:t>
            </a:r>
          </a:p>
        </p:txBody>
      </p:sp>
      <p:sp>
        <p:nvSpPr>
          <p:cNvPr id="25" name="TextBox 24"/>
          <p:cNvSpPr txBox="1"/>
          <p:nvPr/>
        </p:nvSpPr>
        <p:spPr>
          <a:xfrm>
            <a:off x="6038461" y="5409762"/>
            <a:ext cx="614271" cy="523220"/>
          </a:xfrm>
          <a:prstGeom prst="rect">
            <a:avLst/>
          </a:prstGeom>
          <a:noFill/>
        </p:spPr>
        <p:txBody>
          <a:bodyPr wrap="none" rtlCol="0">
            <a:spAutoFit/>
          </a:bodyPr>
          <a:lstStyle/>
          <a:p>
            <a:r>
              <a:rPr lang="en-US" sz="2800" b="1" dirty="0"/>
              <a:t>No</a:t>
            </a:r>
          </a:p>
        </p:txBody>
      </p:sp>
      <p:cxnSp>
        <p:nvCxnSpPr>
          <p:cNvPr id="27" name="Straight Arrow Connector 26"/>
          <p:cNvCxnSpPr>
            <a:cxnSpLocks/>
          </p:cNvCxnSpPr>
          <p:nvPr/>
        </p:nvCxnSpPr>
        <p:spPr>
          <a:xfrm flipH="1">
            <a:off x="4217955" y="2438400"/>
            <a:ext cx="1270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210050" y="340995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10050" y="438150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99294" y="5353050"/>
            <a:ext cx="0" cy="3619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470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Interaction Demonstration</a:t>
            </a:r>
          </a:p>
        </p:txBody>
      </p:sp>
      <p:sp>
        <p:nvSpPr>
          <p:cNvPr id="3" name="Content Placeholder 2"/>
          <p:cNvSpPr>
            <a:spLocks noGrp="1"/>
          </p:cNvSpPr>
          <p:nvPr>
            <p:ph idx="1"/>
          </p:nvPr>
        </p:nvSpPr>
        <p:spPr/>
        <p:txBody>
          <a:bodyPr/>
          <a:lstStyle/>
          <a:p>
            <a:pPr marL="0" indent="0">
              <a:buNone/>
            </a:pPr>
            <a:r>
              <a:rPr lang="en-US" dirty="0">
                <a:hlinkClick r:id="rId2"/>
              </a:rPr>
              <a:t>http://stanford.edu/class/ee103/visualizations/kmeans/kmeans.html</a:t>
            </a:r>
            <a:endParaRPr lang="en-US" dirty="0"/>
          </a:p>
          <a:p>
            <a:pPr marL="0" indent="0">
              <a:buNone/>
            </a:pPr>
            <a:endParaRPr lang="en-US" dirty="0">
              <a:hlinkClick r:id="rId3"/>
            </a:endParaRPr>
          </a:p>
          <a:p>
            <a:pPr marL="0" indent="0">
              <a:buNone/>
            </a:pPr>
            <a:r>
              <a:rPr lang="en-US" dirty="0">
                <a:hlinkClick r:id="rId3"/>
              </a:rPr>
              <a:t>https://www.naftaliharris.com/blog/visualizing-k-means-clustering/</a:t>
            </a:r>
            <a:endParaRPr lang="en-US" dirty="0"/>
          </a:p>
          <a:p>
            <a:pPr marL="0" indent="0">
              <a:buNone/>
            </a:pPr>
            <a:endParaRPr lang="en-US" dirty="0">
              <a:hlinkClick r:id="rId2"/>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53970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11"/>
            <a:ext cx="8229600" cy="1143000"/>
          </a:xfrm>
        </p:spPr>
        <p:txBody>
          <a:bodyPr/>
          <a:lstStyle/>
          <a:p>
            <a:r>
              <a:rPr lang="en-US" dirty="0"/>
              <a:t>Choosing the initial centroids</a:t>
            </a:r>
          </a:p>
        </p:txBody>
      </p:sp>
      <p:graphicFrame>
        <p:nvGraphicFramePr>
          <p:cNvPr id="4" name="Content Placeholder 3"/>
          <p:cNvGraphicFramePr>
            <a:graphicFrameLocks noGrp="1"/>
          </p:cNvGraphicFramePr>
          <p:nvPr>
            <p:ph idx="1"/>
          </p:nvPr>
        </p:nvGraphicFramePr>
        <p:xfrm>
          <a:off x="3124200" y="838200"/>
          <a:ext cx="5562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245" y="2971800"/>
            <a:ext cx="2333479" cy="3506414"/>
          </a:xfrm>
          <a:prstGeom prst="rect">
            <a:avLst/>
          </a:prstGeom>
          <a:ln>
            <a:noFill/>
          </a:ln>
          <a:effectLst>
            <a:outerShdw blurRad="190500" algn="tl" rotWithShape="0">
              <a:srgbClr val="000000">
                <a:alpha val="70000"/>
              </a:srgbClr>
            </a:outerShdw>
          </a:effectLst>
        </p:spPr>
      </p:pic>
      <p:sp>
        <p:nvSpPr>
          <p:cNvPr id="6" name="Rectangle 5"/>
          <p:cNvSpPr/>
          <p:nvPr/>
        </p:nvSpPr>
        <p:spPr>
          <a:xfrm>
            <a:off x="227045" y="1695271"/>
            <a:ext cx="2590800" cy="1200329"/>
          </a:xfrm>
          <a:prstGeom prst="rect">
            <a:avLst/>
          </a:prstGeom>
        </p:spPr>
        <p:txBody>
          <a:bodyPr wrap="square">
            <a:spAutoFit/>
          </a:bodyPr>
          <a:lstStyle/>
          <a:p>
            <a:r>
              <a:rPr lang="en-US" sz="2400" dirty="0"/>
              <a:t>There’s no single, best way to choose initial centroids</a:t>
            </a:r>
          </a:p>
        </p:txBody>
      </p:sp>
    </p:spTree>
    <p:extLst>
      <p:ext uri="{BB962C8B-B14F-4D97-AF65-F5344CB8AC3E}">
        <p14:creationId xmlns:p14="http://schemas.microsoft.com/office/powerpoint/2010/main" val="1647803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2351</TotalTime>
  <Words>8905</Words>
  <Application>Microsoft Office PowerPoint</Application>
  <PresentationFormat>On-screen Show (4:3)</PresentationFormat>
  <Paragraphs>1891</Paragraphs>
  <Slides>135</Slides>
  <Notes>80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135</vt:i4>
      </vt:variant>
    </vt:vector>
  </HeadingPairs>
  <TitlesOfParts>
    <vt:vector size="148" baseType="lpstr">
      <vt:lpstr>Arial</vt:lpstr>
      <vt:lpstr>Arial Black</vt:lpstr>
      <vt:lpstr>Arimo</vt:lpstr>
      <vt:lpstr>Calibri</vt:lpstr>
      <vt:lpstr>Cambria Math</vt:lpstr>
      <vt:lpstr>Courier New</vt:lpstr>
      <vt:lpstr>Lucida Console</vt:lpstr>
      <vt:lpstr>Symbol</vt:lpstr>
      <vt:lpstr>Tahoma</vt:lpstr>
      <vt:lpstr>Times New Roman</vt:lpstr>
      <vt:lpstr>Wingdings</vt:lpstr>
      <vt:lpstr>Office Theme</vt:lpstr>
      <vt:lpstr>Equation</vt:lpstr>
      <vt:lpstr>Exam 3 Review</vt:lpstr>
      <vt:lpstr>MIS2502: Data Analytics Descriptive and Inferential Statistics</vt:lpstr>
      <vt:lpstr>The Information Architecture of an Organization</vt:lpstr>
      <vt:lpstr>Types of statistics</vt:lpstr>
      <vt:lpstr>Descriptive Statistics</vt:lpstr>
      <vt:lpstr>“Need to know” information</vt:lpstr>
      <vt:lpstr>Mean</vt:lpstr>
      <vt:lpstr>Median</vt:lpstr>
      <vt:lpstr>Mode</vt:lpstr>
      <vt:lpstr>Skew</vt:lpstr>
      <vt:lpstr>Outliers</vt:lpstr>
      <vt:lpstr>Population Vs Sample</vt:lpstr>
      <vt:lpstr>Learning from a Sample</vt:lpstr>
      <vt:lpstr>Inferential Statistics – Hypothesis testing</vt:lpstr>
      <vt:lpstr>p-values</vt:lpstr>
      <vt:lpstr>p-values</vt:lpstr>
      <vt:lpstr>Introduction to Advanced Analytics and R</vt:lpstr>
      <vt:lpstr>The Information Architecture of an Organization</vt:lpstr>
      <vt:lpstr>What is Advanced Data Analytics?</vt:lpstr>
      <vt:lpstr>What advanced data analytics is not…</vt:lpstr>
      <vt:lpstr>Advanced data analytics is about…</vt:lpstr>
      <vt:lpstr>Example: Smarter Customer Retention</vt:lpstr>
      <vt:lpstr>Answer: Not all customers have the same value</vt:lpstr>
      <vt:lpstr>Three Analytics Tasks We Will Be Doing in this Class</vt:lpstr>
      <vt:lpstr>Decision Trees</vt:lpstr>
      <vt:lpstr>Clustering</vt:lpstr>
      <vt:lpstr>Association Rule Mining</vt:lpstr>
      <vt:lpstr>PowerPoint Presentation</vt:lpstr>
      <vt:lpstr>PowerPoint Presentation</vt:lpstr>
      <vt:lpstr>The Basics: Calculations</vt:lpstr>
      <vt:lpstr>The Basics: Functions</vt:lpstr>
      <vt:lpstr>The Basics: Variables</vt:lpstr>
      <vt:lpstr>Basic Data Types</vt:lpstr>
      <vt:lpstr>Advanced Data Types</vt:lpstr>
      <vt:lpstr>Vectors of Values</vt:lpstr>
      <vt:lpstr>Indexing Vectors</vt:lpstr>
      <vt:lpstr>Simple statistics with R</vt:lpstr>
      <vt:lpstr>Data Frames</vt:lpstr>
      <vt:lpstr>Identify elements of a data frame </vt:lpstr>
      <vt:lpstr>Packages</vt:lpstr>
      <vt:lpstr>Import Data into R</vt:lpstr>
      <vt:lpstr>Working directory</vt:lpstr>
      <vt:lpstr>Reading data from a file</vt:lpstr>
      <vt:lpstr>Looking for differences across groups: The setup</vt:lpstr>
      <vt:lpstr>Looking for differences across groups: The analysis (t-test)</vt:lpstr>
      <vt:lpstr>Histogram</vt:lpstr>
      <vt:lpstr>Plotting data</vt:lpstr>
      <vt:lpstr>Running this analysis as a script</vt:lpstr>
      <vt:lpstr>Classification using Decision Trees</vt:lpstr>
      <vt:lpstr>Case: Banks Dilemma While Working to Protect You From Fraud</vt:lpstr>
      <vt:lpstr>What is Classification?</vt:lpstr>
      <vt:lpstr>How Classification Works</vt:lpstr>
      <vt:lpstr>How Classification Works</vt:lpstr>
      <vt:lpstr>Goals</vt:lpstr>
      <vt:lpstr>Classification Method: Decision Tree</vt:lpstr>
      <vt:lpstr>Classification Method: Decision Tree</vt:lpstr>
      <vt:lpstr>How Decision Tree algorithm works </vt:lpstr>
      <vt:lpstr>Example: Credit Card Default</vt:lpstr>
      <vt:lpstr>Example: Credit Card Default</vt:lpstr>
      <vt:lpstr>Same Data, Different Tree</vt:lpstr>
      <vt:lpstr>Start with root node</vt:lpstr>
      <vt:lpstr>First split: on income</vt:lpstr>
      <vt:lpstr>Second split: on debt</vt:lpstr>
      <vt:lpstr>Third split: on owns/rents</vt:lpstr>
      <vt:lpstr>How does it know when  and how to split?</vt:lpstr>
      <vt:lpstr>Decision Tree Algorithm</vt:lpstr>
      <vt:lpstr>Reading the Decision Tree Result</vt:lpstr>
      <vt:lpstr>Reading the Decision Tree Result</vt:lpstr>
      <vt:lpstr>Reading the Decision Tree Result</vt:lpstr>
      <vt:lpstr>Reading the Decision Tree Result</vt:lpstr>
      <vt:lpstr>Reading the Decision Tree Result</vt:lpstr>
      <vt:lpstr>Reading the Decision Tree Result</vt:lpstr>
      <vt:lpstr>Reading the Decision Tree Result</vt:lpstr>
      <vt:lpstr>Reading the Decision Tree Result</vt:lpstr>
      <vt:lpstr>Reading the Decision Tree Result</vt:lpstr>
      <vt:lpstr>Reading the Decision Tree Result</vt:lpstr>
      <vt:lpstr>Apply to new (validation) data</vt:lpstr>
      <vt:lpstr>Classification Accuracy:  How often does the tree make a correct prediction?</vt:lpstr>
      <vt:lpstr>Classification Accuracy: A Numeric Example</vt:lpstr>
      <vt:lpstr>Can we keep splitting as long as it can?</vt:lpstr>
      <vt:lpstr>How overfitting affects prediction</vt:lpstr>
      <vt:lpstr>Avoid Overfitting: Control Tree Size</vt:lpstr>
      <vt:lpstr>Avoid Overfitting: Prune the Tree</vt:lpstr>
      <vt:lpstr>Summary</vt:lpstr>
      <vt:lpstr>Clustering and Segmentation</vt:lpstr>
      <vt:lpstr>Case: Walmart’s Customer Segmentation</vt:lpstr>
      <vt:lpstr>What is Cluster Analysis?</vt:lpstr>
      <vt:lpstr>Applications</vt:lpstr>
      <vt:lpstr>What cluster analysis is NOT</vt:lpstr>
      <vt:lpstr>How would you design an algorithm to group these data points?</vt:lpstr>
      <vt:lpstr>K-Means: Overview</vt:lpstr>
      <vt:lpstr>K-Means Demonstration</vt:lpstr>
      <vt:lpstr>K-Means Demonstration</vt:lpstr>
      <vt:lpstr>K-Means Demonstration</vt:lpstr>
      <vt:lpstr>K-Means Demonstration</vt:lpstr>
      <vt:lpstr>K-Means Demonstration</vt:lpstr>
      <vt:lpstr>K-Means Algorithm</vt:lpstr>
      <vt:lpstr>Another Interaction Demonstration</vt:lpstr>
      <vt:lpstr>Choosing the initial centroids</vt:lpstr>
      <vt:lpstr>Example of Poor Initialization</vt:lpstr>
      <vt:lpstr>Before Clustering:  Normalize (Standardize) the data</vt:lpstr>
      <vt:lpstr>Normalization: A Numeric Example</vt:lpstr>
      <vt:lpstr>Before Clustering: Remove outliers </vt:lpstr>
      <vt:lpstr>Clusters can be ambiguous</vt:lpstr>
      <vt:lpstr>Evaluating K-means Clusters</vt:lpstr>
      <vt:lpstr>Example: Within-Cluster SSE</vt:lpstr>
      <vt:lpstr>Within-Cluster SSE</vt:lpstr>
      <vt:lpstr>SSE between clusters (Between-cluster SSE)</vt:lpstr>
      <vt:lpstr>Trade-off: Cohesion versus Separation</vt:lpstr>
      <vt:lpstr>Choosing the number of clusters (K)</vt:lpstr>
      <vt:lpstr>Figuring out if our clusters are good</vt:lpstr>
      <vt:lpstr>Limitations of K-Means Clustering</vt:lpstr>
      <vt:lpstr>The Keys to Successful Clustering</vt:lpstr>
      <vt:lpstr>Summary</vt:lpstr>
      <vt:lpstr>Classification versus Clustering</vt:lpstr>
      <vt:lpstr>Association Rule Mining</vt:lpstr>
      <vt:lpstr>Association Rule Mining</vt:lpstr>
      <vt:lpstr>Case 1: Amazon Recommender System</vt:lpstr>
      <vt:lpstr>Case 2: The parable of the beer and diapers</vt:lpstr>
      <vt:lpstr>Market-Basket Transactions</vt:lpstr>
      <vt:lpstr>Market-Basket Transactions</vt:lpstr>
      <vt:lpstr>Core idea: The itemset</vt:lpstr>
      <vt:lpstr>Support Count  () </vt:lpstr>
      <vt:lpstr>Support  (s)</vt:lpstr>
      <vt:lpstr>Confidence (c)</vt:lpstr>
      <vt:lpstr>Calculating and Interpreting Confidence</vt:lpstr>
      <vt:lpstr>But don’t blindly follow the numbers</vt:lpstr>
      <vt:lpstr>Lift</vt:lpstr>
      <vt:lpstr>What does the Lift mean?</vt:lpstr>
      <vt:lpstr>Lift Example</vt:lpstr>
      <vt:lpstr>Another example</vt:lpstr>
      <vt:lpstr>Selecting the rules</vt:lpstr>
      <vt:lpstr>Once you are confident in a rule, take action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dc:title>
  <dc:creator>Jaehwuen Jung</dc:creator>
  <cp:lastModifiedBy>AJ Raven</cp:lastModifiedBy>
  <cp:revision>471</cp:revision>
  <cp:lastPrinted>2011-06-28T14:45:53Z</cp:lastPrinted>
  <dcterms:created xsi:type="dcterms:W3CDTF">2011-06-28T13:08:25Z</dcterms:created>
  <dcterms:modified xsi:type="dcterms:W3CDTF">2020-04-22T19:31:20Z</dcterms:modified>
</cp:coreProperties>
</file>