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7" r:id="rId2"/>
    <p:sldId id="325" r:id="rId3"/>
    <p:sldId id="326" r:id="rId4"/>
    <p:sldId id="333" r:id="rId5"/>
    <p:sldId id="331" r:id="rId6"/>
    <p:sldId id="400" r:id="rId7"/>
    <p:sldId id="332" r:id="rId8"/>
    <p:sldId id="327" r:id="rId9"/>
    <p:sldId id="401" r:id="rId10"/>
    <p:sldId id="402" r:id="rId11"/>
    <p:sldId id="335" r:id="rId12"/>
    <p:sldId id="329" r:id="rId13"/>
    <p:sldId id="403" r:id="rId14"/>
    <p:sldId id="323" r:id="rId15"/>
    <p:sldId id="347" r:id="rId16"/>
    <p:sldId id="34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1A3D-75A2-45C8-AC5F-8A1F19009E22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E37EDBC-4910-467A-9238-A9485B6A1083}">
      <dgm:prSet phldrT="[Text]"/>
      <dgm:spPr/>
      <dgm:t>
        <a:bodyPr/>
        <a:lstStyle/>
        <a:p>
          <a:r>
            <a:rPr lang="en-US">
              <a:latin typeface="Myriad Pro" panose="020B0503030403020204" pitchFamily="34" charset="0"/>
            </a:rPr>
            <a:t>2009</a:t>
          </a:r>
          <a:endParaRPr lang="en-US" dirty="0"/>
        </a:p>
      </dgm:t>
    </dgm:pt>
    <dgm:pt modelId="{FBB946D5-EC16-465F-88A8-4DF708593247}" type="parTrans" cxnId="{5FE84FFB-F499-4C4B-8455-DA1D76F194D1}">
      <dgm:prSet/>
      <dgm:spPr/>
      <dgm:t>
        <a:bodyPr/>
        <a:lstStyle/>
        <a:p>
          <a:endParaRPr lang="en-US"/>
        </a:p>
      </dgm:t>
    </dgm:pt>
    <dgm:pt modelId="{F2231FFB-382E-4617-8D06-26228F84F516}" type="sibTrans" cxnId="{5FE84FFB-F499-4C4B-8455-DA1D76F194D1}">
      <dgm:prSet/>
      <dgm:spPr/>
      <dgm:t>
        <a:bodyPr/>
        <a:lstStyle/>
        <a:p>
          <a:endParaRPr lang="en-US"/>
        </a:p>
      </dgm:t>
    </dgm:pt>
    <dgm:pt modelId="{BD1B2765-2DCB-4BA0-83EC-74E2918C8C4B}">
      <dgm:prSet phldrT="[Text]"/>
      <dgm:spPr/>
      <dgm:t>
        <a:bodyPr/>
        <a:lstStyle/>
        <a:p>
          <a:r>
            <a:rPr lang="en-US" dirty="0">
              <a:latin typeface="Myriad Pro" panose="020B0503030403020204" pitchFamily="34" charset="0"/>
            </a:rPr>
            <a:t>40% of decisions by managers are made by using their “gut”</a:t>
          </a:r>
          <a:r>
            <a:rPr lang="en-US" baseline="30000" dirty="0">
              <a:latin typeface="Myriad Pro" panose="020B0503030403020204" pitchFamily="34" charset="0"/>
            </a:rPr>
            <a:t>1</a:t>
          </a:r>
        </a:p>
      </dgm:t>
    </dgm:pt>
    <dgm:pt modelId="{A1F6EEAD-DD3E-4782-B525-029B58387F69}" type="parTrans" cxnId="{29BEAEF8-252F-4E89-AAD3-AFEF9519634A}">
      <dgm:prSet/>
      <dgm:spPr/>
      <dgm:t>
        <a:bodyPr/>
        <a:lstStyle/>
        <a:p>
          <a:endParaRPr lang="en-US"/>
        </a:p>
      </dgm:t>
    </dgm:pt>
    <dgm:pt modelId="{84FA2810-D246-491E-A1CB-6FFC0BCCAE1A}" type="sibTrans" cxnId="{29BEAEF8-252F-4E89-AAD3-AFEF9519634A}">
      <dgm:prSet/>
      <dgm:spPr/>
      <dgm:t>
        <a:bodyPr/>
        <a:lstStyle/>
        <a:p>
          <a:endParaRPr lang="en-US"/>
        </a:p>
      </dgm:t>
    </dgm:pt>
    <dgm:pt modelId="{48B4A689-6EF2-4011-9379-94024715302D}">
      <dgm:prSet phldrT="[Text]"/>
      <dgm:spPr/>
      <dgm:t>
        <a:bodyPr/>
        <a:lstStyle/>
        <a:p>
          <a:r>
            <a:rPr lang="en-US" dirty="0">
              <a:latin typeface="Myriad Pro" panose="020B0503030403020204" pitchFamily="34" charset="0"/>
            </a:rPr>
            <a:t>2016</a:t>
          </a:r>
        </a:p>
      </dgm:t>
    </dgm:pt>
    <dgm:pt modelId="{550B490F-1682-46DB-A5DD-133BB65950BE}" type="parTrans" cxnId="{BFA99B41-4156-49A2-931A-689F292E3EFE}">
      <dgm:prSet/>
      <dgm:spPr/>
      <dgm:t>
        <a:bodyPr/>
        <a:lstStyle/>
        <a:p>
          <a:endParaRPr lang="en-US"/>
        </a:p>
      </dgm:t>
    </dgm:pt>
    <dgm:pt modelId="{37975B08-5CA2-4BC2-BD84-DD219F8A88A5}" type="sibTrans" cxnId="{BFA99B41-4156-49A2-931A-689F292E3EFE}">
      <dgm:prSet/>
      <dgm:spPr/>
      <dgm:t>
        <a:bodyPr/>
        <a:lstStyle/>
        <a:p>
          <a:endParaRPr lang="en-US"/>
        </a:p>
      </dgm:t>
    </dgm:pt>
    <dgm:pt modelId="{4128C8A9-9D31-4E6D-8FEB-B1A454E16B2A}">
      <dgm:prSet phldrT="[Text]"/>
      <dgm:spPr/>
      <dgm:t>
        <a:bodyPr/>
        <a:lstStyle/>
        <a:p>
          <a:r>
            <a:rPr lang="en-US" dirty="0">
              <a:latin typeface="Myriad Pro" panose="020B0503030403020204" pitchFamily="34" charset="0"/>
            </a:rPr>
            <a:t>60% were “not very confident” in their data and analytics insights</a:t>
          </a:r>
          <a:r>
            <a:rPr lang="en-US" baseline="30000" dirty="0">
              <a:latin typeface="Myriad Pro" panose="020B0503030403020204" pitchFamily="34" charset="0"/>
            </a:rPr>
            <a:t>2</a:t>
          </a:r>
        </a:p>
      </dgm:t>
    </dgm:pt>
    <dgm:pt modelId="{24D985B9-8221-42CF-8FB8-0A6820871699}" type="parTrans" cxnId="{611386C3-D736-4733-B783-D37E4833EA9F}">
      <dgm:prSet/>
      <dgm:spPr/>
      <dgm:t>
        <a:bodyPr/>
        <a:lstStyle/>
        <a:p>
          <a:endParaRPr lang="en-US"/>
        </a:p>
      </dgm:t>
    </dgm:pt>
    <dgm:pt modelId="{77B0BE81-EED1-47C0-9E7C-4B245304C6D8}" type="sibTrans" cxnId="{611386C3-D736-4733-B783-D37E4833EA9F}">
      <dgm:prSet/>
      <dgm:spPr/>
      <dgm:t>
        <a:bodyPr/>
        <a:lstStyle/>
        <a:p>
          <a:endParaRPr lang="en-US"/>
        </a:p>
      </dgm:t>
    </dgm:pt>
    <dgm:pt modelId="{5480BE9D-CA9A-4D33-BB3B-4CE0AECA4457}">
      <dgm:prSet phldrT="[Text]"/>
      <dgm:spPr/>
      <dgm:t>
        <a:bodyPr/>
        <a:lstStyle/>
        <a:p>
          <a:r>
            <a:rPr lang="en-US" dirty="0">
              <a:latin typeface="Myriad Pro" panose="020B0503030403020204" pitchFamily="34" charset="0"/>
            </a:rPr>
            <a:t>2018</a:t>
          </a:r>
        </a:p>
      </dgm:t>
    </dgm:pt>
    <dgm:pt modelId="{3D28B1C5-6E32-4489-AD3B-5C6F14CB482B}" type="parTrans" cxnId="{2014BE35-8D90-4328-AF6A-11E2E4F75CD0}">
      <dgm:prSet/>
      <dgm:spPr/>
      <dgm:t>
        <a:bodyPr/>
        <a:lstStyle/>
        <a:p>
          <a:endParaRPr lang="en-US"/>
        </a:p>
      </dgm:t>
    </dgm:pt>
    <dgm:pt modelId="{32D9E371-E9DD-475E-85E5-04733781B37A}" type="sibTrans" cxnId="{2014BE35-8D90-4328-AF6A-11E2E4F75CD0}">
      <dgm:prSet/>
      <dgm:spPr/>
      <dgm:t>
        <a:bodyPr/>
        <a:lstStyle/>
        <a:p>
          <a:endParaRPr lang="en-US"/>
        </a:p>
      </dgm:t>
    </dgm:pt>
    <dgm:pt modelId="{E23B6E20-F350-43A2-ADB7-DB50CAADAF4B}">
      <dgm:prSet phldrT="[Text]"/>
      <dgm:spPr/>
      <dgm:t>
        <a:bodyPr/>
        <a:lstStyle/>
        <a:p>
          <a:r>
            <a:rPr lang="en-US" dirty="0">
              <a:latin typeface="Myriad Pro" panose="020B0503030403020204" pitchFamily="34" charset="0"/>
            </a:rPr>
            <a:t>92% concerned about impact of data and analytics on reputation</a:t>
          </a:r>
          <a:r>
            <a:rPr lang="en-US" baseline="30000" dirty="0">
              <a:latin typeface="Myriad Pro" panose="020B0503030403020204" pitchFamily="34" charset="0"/>
            </a:rPr>
            <a:t>3</a:t>
          </a:r>
        </a:p>
      </dgm:t>
    </dgm:pt>
    <dgm:pt modelId="{48A1E85A-967D-4E67-BF8B-33AB5D8F7FD8}" type="parTrans" cxnId="{6D6B5F80-40ED-4472-9958-AD9300EB848B}">
      <dgm:prSet/>
      <dgm:spPr/>
      <dgm:t>
        <a:bodyPr/>
        <a:lstStyle/>
        <a:p>
          <a:endParaRPr lang="en-US"/>
        </a:p>
      </dgm:t>
    </dgm:pt>
    <dgm:pt modelId="{114FA5CE-CAD7-4DDF-B2E0-BB38A4B0A319}" type="sibTrans" cxnId="{6D6B5F80-40ED-4472-9958-AD9300EB848B}">
      <dgm:prSet/>
      <dgm:spPr/>
      <dgm:t>
        <a:bodyPr/>
        <a:lstStyle/>
        <a:p>
          <a:endParaRPr lang="en-US"/>
        </a:p>
      </dgm:t>
    </dgm:pt>
    <dgm:pt modelId="{9F9E4A60-F380-4CBD-AA2B-0BBFC1E11031}" type="pres">
      <dgm:prSet presAssocID="{333B1A3D-75A2-45C8-AC5F-8A1F19009E22}" presName="Name0" presStyleCnt="0">
        <dgm:presLayoutVars>
          <dgm:dir/>
          <dgm:animLvl val="lvl"/>
          <dgm:resizeHandles val="exact"/>
        </dgm:presLayoutVars>
      </dgm:prSet>
      <dgm:spPr/>
    </dgm:pt>
    <dgm:pt modelId="{641635C1-D918-4FD9-B6AB-452F8DC4E16D}" type="pres">
      <dgm:prSet presAssocID="{9E37EDBC-4910-467A-9238-A9485B6A1083}" presName="linNode" presStyleCnt="0"/>
      <dgm:spPr/>
    </dgm:pt>
    <dgm:pt modelId="{3FD23D79-7D19-4498-A341-C4B63285A6F8}" type="pres">
      <dgm:prSet presAssocID="{9E37EDBC-4910-467A-9238-A9485B6A108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30AD230-01E7-46B8-877A-020AD3122D7E}" type="pres">
      <dgm:prSet presAssocID="{9E37EDBC-4910-467A-9238-A9485B6A1083}" presName="descendantText" presStyleLbl="alignAccFollowNode1" presStyleIdx="0" presStyleCnt="3">
        <dgm:presLayoutVars>
          <dgm:bulletEnabled val="1"/>
        </dgm:presLayoutVars>
      </dgm:prSet>
      <dgm:spPr/>
    </dgm:pt>
    <dgm:pt modelId="{44801F4E-7394-4A5D-8EBE-915A9CDA51B6}" type="pres">
      <dgm:prSet presAssocID="{F2231FFB-382E-4617-8D06-26228F84F516}" presName="sp" presStyleCnt="0"/>
      <dgm:spPr/>
    </dgm:pt>
    <dgm:pt modelId="{396AF06C-D4C4-4F12-A401-88C2FC54FF0A}" type="pres">
      <dgm:prSet presAssocID="{48B4A689-6EF2-4011-9379-94024715302D}" presName="linNode" presStyleCnt="0"/>
      <dgm:spPr/>
    </dgm:pt>
    <dgm:pt modelId="{D9C8394D-5143-4200-8289-542F3A239960}" type="pres">
      <dgm:prSet presAssocID="{48B4A689-6EF2-4011-9379-94024715302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181C4AD-EC5F-4806-85BB-6447F459D123}" type="pres">
      <dgm:prSet presAssocID="{48B4A689-6EF2-4011-9379-94024715302D}" presName="descendantText" presStyleLbl="alignAccFollowNode1" presStyleIdx="1" presStyleCnt="3">
        <dgm:presLayoutVars>
          <dgm:bulletEnabled val="1"/>
        </dgm:presLayoutVars>
      </dgm:prSet>
      <dgm:spPr/>
    </dgm:pt>
    <dgm:pt modelId="{AC9EFEB6-796E-42CD-931A-347126273090}" type="pres">
      <dgm:prSet presAssocID="{37975B08-5CA2-4BC2-BD84-DD219F8A88A5}" presName="sp" presStyleCnt="0"/>
      <dgm:spPr/>
    </dgm:pt>
    <dgm:pt modelId="{4B62F6C7-8B82-4D51-964D-335A226015C3}" type="pres">
      <dgm:prSet presAssocID="{5480BE9D-CA9A-4D33-BB3B-4CE0AECA4457}" presName="linNode" presStyleCnt="0"/>
      <dgm:spPr/>
    </dgm:pt>
    <dgm:pt modelId="{6A56E6CF-169B-4754-A64E-119A60A7AD56}" type="pres">
      <dgm:prSet presAssocID="{5480BE9D-CA9A-4D33-BB3B-4CE0AECA445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0544EF6-2A6A-4329-A8FB-72FF33B250CB}" type="pres">
      <dgm:prSet presAssocID="{5480BE9D-CA9A-4D33-BB3B-4CE0AECA445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0784A0E-1CD0-4413-83FB-66BBEC706AAB}" type="presOf" srcId="{BD1B2765-2DCB-4BA0-83EC-74E2918C8C4B}" destId="{430AD230-01E7-46B8-877A-020AD3122D7E}" srcOrd="0" destOrd="0" presId="urn:microsoft.com/office/officeart/2005/8/layout/vList5"/>
    <dgm:cxn modelId="{44295312-C3CE-41EC-B78A-532381F590CB}" type="presOf" srcId="{48B4A689-6EF2-4011-9379-94024715302D}" destId="{D9C8394D-5143-4200-8289-542F3A239960}" srcOrd="0" destOrd="0" presId="urn:microsoft.com/office/officeart/2005/8/layout/vList5"/>
    <dgm:cxn modelId="{2014BE35-8D90-4328-AF6A-11E2E4F75CD0}" srcId="{333B1A3D-75A2-45C8-AC5F-8A1F19009E22}" destId="{5480BE9D-CA9A-4D33-BB3B-4CE0AECA4457}" srcOrd="2" destOrd="0" parTransId="{3D28B1C5-6E32-4489-AD3B-5C6F14CB482B}" sibTransId="{32D9E371-E9DD-475E-85E5-04733781B37A}"/>
    <dgm:cxn modelId="{BFA99B41-4156-49A2-931A-689F292E3EFE}" srcId="{333B1A3D-75A2-45C8-AC5F-8A1F19009E22}" destId="{48B4A689-6EF2-4011-9379-94024715302D}" srcOrd="1" destOrd="0" parTransId="{550B490F-1682-46DB-A5DD-133BB65950BE}" sibTransId="{37975B08-5CA2-4BC2-BD84-DD219F8A88A5}"/>
    <dgm:cxn modelId="{6D6B5F80-40ED-4472-9958-AD9300EB848B}" srcId="{5480BE9D-CA9A-4D33-BB3B-4CE0AECA4457}" destId="{E23B6E20-F350-43A2-ADB7-DB50CAADAF4B}" srcOrd="0" destOrd="0" parTransId="{48A1E85A-967D-4E67-BF8B-33AB5D8F7FD8}" sibTransId="{114FA5CE-CAD7-4DDF-B2E0-BB38A4B0A319}"/>
    <dgm:cxn modelId="{7180CD8B-6DB3-4324-B817-C9D6DB23C0E2}" type="presOf" srcId="{333B1A3D-75A2-45C8-AC5F-8A1F19009E22}" destId="{9F9E4A60-F380-4CBD-AA2B-0BBFC1E11031}" srcOrd="0" destOrd="0" presId="urn:microsoft.com/office/officeart/2005/8/layout/vList5"/>
    <dgm:cxn modelId="{BE8CFAB9-BB14-40E8-95E0-1EF1F8D264D8}" type="presOf" srcId="{4128C8A9-9D31-4E6D-8FEB-B1A454E16B2A}" destId="{F181C4AD-EC5F-4806-85BB-6447F459D123}" srcOrd="0" destOrd="0" presId="urn:microsoft.com/office/officeart/2005/8/layout/vList5"/>
    <dgm:cxn modelId="{2EC6DCC2-FF86-471F-B7BF-9F59E9D3574D}" type="presOf" srcId="{5480BE9D-CA9A-4D33-BB3B-4CE0AECA4457}" destId="{6A56E6CF-169B-4754-A64E-119A60A7AD56}" srcOrd="0" destOrd="0" presId="urn:microsoft.com/office/officeart/2005/8/layout/vList5"/>
    <dgm:cxn modelId="{611386C3-D736-4733-B783-D37E4833EA9F}" srcId="{48B4A689-6EF2-4011-9379-94024715302D}" destId="{4128C8A9-9D31-4E6D-8FEB-B1A454E16B2A}" srcOrd="0" destOrd="0" parTransId="{24D985B9-8221-42CF-8FB8-0A6820871699}" sibTransId="{77B0BE81-EED1-47C0-9E7C-4B245304C6D8}"/>
    <dgm:cxn modelId="{7D580BCA-EFD5-4C0D-9632-3BFAD8ED19F1}" type="presOf" srcId="{9E37EDBC-4910-467A-9238-A9485B6A1083}" destId="{3FD23D79-7D19-4498-A341-C4B63285A6F8}" srcOrd="0" destOrd="0" presId="urn:microsoft.com/office/officeart/2005/8/layout/vList5"/>
    <dgm:cxn modelId="{67DE82D5-849D-4D93-A542-270B011CE9FB}" type="presOf" srcId="{E23B6E20-F350-43A2-ADB7-DB50CAADAF4B}" destId="{D0544EF6-2A6A-4329-A8FB-72FF33B250CB}" srcOrd="0" destOrd="0" presId="urn:microsoft.com/office/officeart/2005/8/layout/vList5"/>
    <dgm:cxn modelId="{29BEAEF8-252F-4E89-AAD3-AFEF9519634A}" srcId="{9E37EDBC-4910-467A-9238-A9485B6A1083}" destId="{BD1B2765-2DCB-4BA0-83EC-74E2918C8C4B}" srcOrd="0" destOrd="0" parTransId="{A1F6EEAD-DD3E-4782-B525-029B58387F69}" sibTransId="{84FA2810-D246-491E-A1CB-6FFC0BCCAE1A}"/>
    <dgm:cxn modelId="{5FE84FFB-F499-4C4B-8455-DA1D76F194D1}" srcId="{333B1A3D-75A2-45C8-AC5F-8A1F19009E22}" destId="{9E37EDBC-4910-467A-9238-A9485B6A1083}" srcOrd="0" destOrd="0" parTransId="{FBB946D5-EC16-465F-88A8-4DF708593247}" sibTransId="{F2231FFB-382E-4617-8D06-26228F84F516}"/>
    <dgm:cxn modelId="{6A21FE77-E7C9-4E94-B491-C27EAE6DC013}" type="presParOf" srcId="{9F9E4A60-F380-4CBD-AA2B-0BBFC1E11031}" destId="{641635C1-D918-4FD9-B6AB-452F8DC4E16D}" srcOrd="0" destOrd="0" presId="urn:microsoft.com/office/officeart/2005/8/layout/vList5"/>
    <dgm:cxn modelId="{26A90424-F819-4207-B318-EA4C1958132C}" type="presParOf" srcId="{641635C1-D918-4FD9-B6AB-452F8DC4E16D}" destId="{3FD23D79-7D19-4498-A341-C4B63285A6F8}" srcOrd="0" destOrd="0" presId="urn:microsoft.com/office/officeart/2005/8/layout/vList5"/>
    <dgm:cxn modelId="{30E35E8C-BA2F-47E3-933F-BA2E57B184AC}" type="presParOf" srcId="{641635C1-D918-4FD9-B6AB-452F8DC4E16D}" destId="{430AD230-01E7-46B8-877A-020AD3122D7E}" srcOrd="1" destOrd="0" presId="urn:microsoft.com/office/officeart/2005/8/layout/vList5"/>
    <dgm:cxn modelId="{42E56661-9319-4935-8B37-C976A13A260A}" type="presParOf" srcId="{9F9E4A60-F380-4CBD-AA2B-0BBFC1E11031}" destId="{44801F4E-7394-4A5D-8EBE-915A9CDA51B6}" srcOrd="1" destOrd="0" presId="urn:microsoft.com/office/officeart/2005/8/layout/vList5"/>
    <dgm:cxn modelId="{DA13614E-9B72-40FB-B257-C25C2B775667}" type="presParOf" srcId="{9F9E4A60-F380-4CBD-AA2B-0BBFC1E11031}" destId="{396AF06C-D4C4-4F12-A401-88C2FC54FF0A}" srcOrd="2" destOrd="0" presId="urn:microsoft.com/office/officeart/2005/8/layout/vList5"/>
    <dgm:cxn modelId="{60406F52-A6EA-4FA8-86B6-E9BBD233EEC5}" type="presParOf" srcId="{396AF06C-D4C4-4F12-A401-88C2FC54FF0A}" destId="{D9C8394D-5143-4200-8289-542F3A239960}" srcOrd="0" destOrd="0" presId="urn:microsoft.com/office/officeart/2005/8/layout/vList5"/>
    <dgm:cxn modelId="{22A9BA61-B483-499D-BEF6-0C0B1DC13C87}" type="presParOf" srcId="{396AF06C-D4C4-4F12-A401-88C2FC54FF0A}" destId="{F181C4AD-EC5F-4806-85BB-6447F459D123}" srcOrd="1" destOrd="0" presId="urn:microsoft.com/office/officeart/2005/8/layout/vList5"/>
    <dgm:cxn modelId="{97431125-4053-4842-A6F9-1C940A6E4333}" type="presParOf" srcId="{9F9E4A60-F380-4CBD-AA2B-0BBFC1E11031}" destId="{AC9EFEB6-796E-42CD-931A-347126273090}" srcOrd="3" destOrd="0" presId="urn:microsoft.com/office/officeart/2005/8/layout/vList5"/>
    <dgm:cxn modelId="{F0E3CB72-6D30-4A9C-916E-436A6D319608}" type="presParOf" srcId="{9F9E4A60-F380-4CBD-AA2B-0BBFC1E11031}" destId="{4B62F6C7-8B82-4D51-964D-335A226015C3}" srcOrd="4" destOrd="0" presId="urn:microsoft.com/office/officeart/2005/8/layout/vList5"/>
    <dgm:cxn modelId="{58F4BA29-F377-4D66-8A4A-F6FF32B54CE1}" type="presParOf" srcId="{4B62F6C7-8B82-4D51-964D-335A226015C3}" destId="{6A56E6CF-169B-4754-A64E-119A60A7AD56}" srcOrd="0" destOrd="0" presId="urn:microsoft.com/office/officeart/2005/8/layout/vList5"/>
    <dgm:cxn modelId="{1F53F834-139D-480B-8CF8-8858D8A5D54C}" type="presParOf" srcId="{4B62F6C7-8B82-4D51-964D-335A226015C3}" destId="{D0544EF6-2A6A-4329-A8FB-72FF33B250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8201-9841-42B8-824C-AA6303480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543F1-2A94-4E03-B719-511CE17D12EC}">
      <dgm:prSet/>
      <dgm:spPr/>
      <dgm:t>
        <a:bodyPr/>
        <a:lstStyle/>
        <a:p>
          <a:pPr rtl="0"/>
          <a:r>
            <a:rPr lang="en-US" dirty="0"/>
            <a:t>Data</a:t>
          </a:r>
        </a:p>
      </dgm:t>
    </dgm:pt>
    <dgm:pt modelId="{157592AA-F007-4364-BF27-69CDE2F98DEE}" type="parTrans" cxnId="{E2248A31-7BA6-4782-AB94-169D548774B0}">
      <dgm:prSet/>
      <dgm:spPr/>
      <dgm:t>
        <a:bodyPr/>
        <a:lstStyle/>
        <a:p>
          <a:endParaRPr lang="en-US"/>
        </a:p>
      </dgm:t>
    </dgm:pt>
    <dgm:pt modelId="{1DBBC838-935E-441A-93B9-48F6F412D2CE}" type="sibTrans" cxnId="{E2248A31-7BA6-4782-AB94-169D548774B0}">
      <dgm:prSet/>
      <dgm:spPr/>
      <dgm:t>
        <a:bodyPr/>
        <a:lstStyle/>
        <a:p>
          <a:endParaRPr lang="en-US"/>
        </a:p>
      </dgm:t>
    </dgm:pt>
    <dgm:pt modelId="{267B521D-FAF2-419C-9E4E-4BBFEE44CF22}">
      <dgm:prSet/>
      <dgm:spPr/>
      <dgm:t>
        <a:bodyPr/>
        <a:lstStyle/>
        <a:p>
          <a:pPr rtl="0"/>
          <a:r>
            <a:rPr lang="en-US" dirty="0"/>
            <a:t>Gathering</a:t>
          </a:r>
        </a:p>
      </dgm:t>
    </dgm:pt>
    <dgm:pt modelId="{DC7E414D-5A66-44B9-BE05-1E4687EEF1F4}" type="parTrans" cxnId="{5D94D74B-EB36-47BF-9046-EB010C939E62}">
      <dgm:prSet/>
      <dgm:spPr/>
      <dgm:t>
        <a:bodyPr/>
        <a:lstStyle/>
        <a:p>
          <a:endParaRPr lang="en-US"/>
        </a:p>
      </dgm:t>
    </dgm:pt>
    <dgm:pt modelId="{62107CDA-3A3F-4DD2-907C-5FB803647795}" type="sibTrans" cxnId="{5D94D74B-EB36-47BF-9046-EB010C939E62}">
      <dgm:prSet/>
      <dgm:spPr/>
      <dgm:t>
        <a:bodyPr/>
        <a:lstStyle/>
        <a:p>
          <a:endParaRPr lang="en-US"/>
        </a:p>
      </dgm:t>
    </dgm:pt>
    <dgm:pt modelId="{62F8C959-3C05-4635-9315-4864FC981548}">
      <dgm:prSet/>
      <dgm:spPr/>
      <dgm:t>
        <a:bodyPr/>
        <a:lstStyle/>
        <a:p>
          <a:pPr rtl="0"/>
          <a:r>
            <a:rPr lang="en-US" dirty="0"/>
            <a:t>Storing</a:t>
          </a:r>
        </a:p>
      </dgm:t>
    </dgm:pt>
    <dgm:pt modelId="{B3D49A01-9164-4D40-92E0-6548C44E2625}" type="parTrans" cxnId="{5D588C24-138E-447B-BE80-A90967F22852}">
      <dgm:prSet/>
      <dgm:spPr/>
      <dgm:t>
        <a:bodyPr/>
        <a:lstStyle/>
        <a:p>
          <a:endParaRPr lang="en-US"/>
        </a:p>
      </dgm:t>
    </dgm:pt>
    <dgm:pt modelId="{ADE21EAB-24C8-47A5-8C86-3DC0A4BF1E93}" type="sibTrans" cxnId="{5D588C24-138E-447B-BE80-A90967F22852}">
      <dgm:prSet/>
      <dgm:spPr/>
      <dgm:t>
        <a:bodyPr/>
        <a:lstStyle/>
        <a:p>
          <a:endParaRPr lang="en-US"/>
        </a:p>
      </dgm:t>
    </dgm:pt>
    <dgm:pt modelId="{E207BD6F-07E6-4A22-9AFC-45986FF8F7BB}">
      <dgm:prSet/>
      <dgm:spPr/>
      <dgm:t>
        <a:bodyPr/>
        <a:lstStyle/>
        <a:p>
          <a:pPr rtl="0"/>
          <a:r>
            <a:rPr lang="en-US" dirty="0"/>
            <a:t>Retrieving</a:t>
          </a:r>
        </a:p>
      </dgm:t>
    </dgm:pt>
    <dgm:pt modelId="{DD039136-9C86-4F7C-B79B-1EA17A9CC936}" type="parTrans" cxnId="{4BCDF994-2B99-41E5-9499-513EDF8491B6}">
      <dgm:prSet/>
      <dgm:spPr/>
      <dgm:t>
        <a:bodyPr/>
        <a:lstStyle/>
        <a:p>
          <a:endParaRPr lang="en-US"/>
        </a:p>
      </dgm:t>
    </dgm:pt>
    <dgm:pt modelId="{9C782B52-0DF6-45A9-910C-04A699F86D9F}" type="sibTrans" cxnId="{4BCDF994-2B99-41E5-9499-513EDF8491B6}">
      <dgm:prSet/>
      <dgm:spPr/>
      <dgm:t>
        <a:bodyPr/>
        <a:lstStyle/>
        <a:p>
          <a:endParaRPr lang="en-US"/>
        </a:p>
      </dgm:t>
    </dgm:pt>
    <dgm:pt modelId="{1B733EC5-7616-4878-ABCC-68CB1A87766B}">
      <dgm:prSet/>
      <dgm:spPr/>
      <dgm:t>
        <a:bodyPr/>
        <a:lstStyle/>
        <a:p>
          <a:pPr rtl="0"/>
          <a:r>
            <a:rPr lang="en-US" dirty="0"/>
            <a:t>Interpreting</a:t>
          </a:r>
        </a:p>
      </dgm:t>
    </dgm:pt>
    <dgm:pt modelId="{71B66D1E-5D84-4322-A62A-D548DC837F71}" type="parTrans" cxnId="{BF85AC2B-A9F6-4E39-9F12-6020A98EB702}">
      <dgm:prSet/>
      <dgm:spPr/>
      <dgm:t>
        <a:bodyPr/>
        <a:lstStyle/>
        <a:p>
          <a:endParaRPr lang="en-US"/>
        </a:p>
      </dgm:t>
    </dgm:pt>
    <dgm:pt modelId="{D2EA0419-D506-4886-81A7-C133AF829663}" type="sibTrans" cxnId="{BF85AC2B-A9F6-4E39-9F12-6020A98EB702}">
      <dgm:prSet/>
      <dgm:spPr/>
      <dgm:t>
        <a:bodyPr/>
        <a:lstStyle/>
        <a:p>
          <a:endParaRPr lang="en-US"/>
        </a:p>
      </dgm:t>
    </dgm:pt>
    <dgm:pt modelId="{95992F68-9A25-4D97-902E-F456CC6252EE}" type="pres">
      <dgm:prSet presAssocID="{AE088201-9841-42B8-824C-AA6303480F4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53B4C7-A24A-4F41-B999-91E82614DCE3}" type="pres">
      <dgm:prSet presAssocID="{AE088201-9841-42B8-824C-AA6303480F47}" presName="matrix" presStyleCnt="0"/>
      <dgm:spPr/>
    </dgm:pt>
    <dgm:pt modelId="{1CEA6F52-E9FE-477A-8E21-A7F28C2DD243}" type="pres">
      <dgm:prSet presAssocID="{AE088201-9841-42B8-824C-AA6303480F47}" presName="tile1" presStyleLbl="node1" presStyleIdx="0" presStyleCnt="4"/>
      <dgm:spPr/>
    </dgm:pt>
    <dgm:pt modelId="{CA1BFE91-8EDC-42E3-844C-5B1CC5FCC01E}" type="pres">
      <dgm:prSet presAssocID="{AE088201-9841-42B8-824C-AA6303480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D453401-F4BD-4DE1-8B89-744739E9BDA5}" type="pres">
      <dgm:prSet presAssocID="{AE088201-9841-42B8-824C-AA6303480F47}" presName="tile2" presStyleLbl="node1" presStyleIdx="1" presStyleCnt="4"/>
      <dgm:spPr/>
    </dgm:pt>
    <dgm:pt modelId="{F57D2695-53B0-4045-A409-D33FCE04CDE5}" type="pres">
      <dgm:prSet presAssocID="{AE088201-9841-42B8-824C-AA6303480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E0C660-47E0-4241-A012-4DA70C84C756}" type="pres">
      <dgm:prSet presAssocID="{AE088201-9841-42B8-824C-AA6303480F47}" presName="tile3" presStyleLbl="node1" presStyleIdx="2" presStyleCnt="4"/>
      <dgm:spPr/>
    </dgm:pt>
    <dgm:pt modelId="{6F7B2E1B-3531-4684-993F-A0AEF7D22CC3}" type="pres">
      <dgm:prSet presAssocID="{AE088201-9841-42B8-824C-AA6303480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4CBBE5-C72E-42FA-9FC7-39511CD0BB61}" type="pres">
      <dgm:prSet presAssocID="{AE088201-9841-42B8-824C-AA6303480F47}" presName="tile4" presStyleLbl="node1" presStyleIdx="3" presStyleCnt="4"/>
      <dgm:spPr/>
    </dgm:pt>
    <dgm:pt modelId="{A4B98D33-6A15-4A2C-844A-0438A9FD3E72}" type="pres">
      <dgm:prSet presAssocID="{AE088201-9841-42B8-824C-AA6303480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19277DE-74FD-4C0E-BDFD-15E83338FB65}" type="pres">
      <dgm:prSet presAssocID="{AE088201-9841-42B8-824C-AA6303480F4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26A3D10-9B74-4D12-A0A9-A638D63AA922}" type="presOf" srcId="{1B733EC5-7616-4878-ABCC-68CB1A87766B}" destId="{784CBBE5-C72E-42FA-9FC7-39511CD0BB61}" srcOrd="0" destOrd="0" presId="urn:microsoft.com/office/officeart/2005/8/layout/matrix1"/>
    <dgm:cxn modelId="{5D588C24-138E-447B-BE80-A90967F22852}" srcId="{230543F1-2A94-4E03-B719-511CE17D12EC}" destId="{62F8C959-3C05-4635-9315-4864FC981548}" srcOrd="1" destOrd="0" parTransId="{B3D49A01-9164-4D40-92E0-6548C44E2625}" sibTransId="{ADE21EAB-24C8-47A5-8C86-3DC0A4BF1E93}"/>
    <dgm:cxn modelId="{909E0A29-C1B6-4F44-B621-460E54E334E6}" type="presOf" srcId="{AE088201-9841-42B8-824C-AA6303480F47}" destId="{95992F68-9A25-4D97-902E-F456CC6252EE}" srcOrd="0" destOrd="0" presId="urn:microsoft.com/office/officeart/2005/8/layout/matrix1"/>
    <dgm:cxn modelId="{BF85AC2B-A9F6-4E39-9F12-6020A98EB702}" srcId="{230543F1-2A94-4E03-B719-511CE17D12EC}" destId="{1B733EC5-7616-4878-ABCC-68CB1A87766B}" srcOrd="3" destOrd="0" parTransId="{71B66D1E-5D84-4322-A62A-D548DC837F71}" sibTransId="{D2EA0419-D506-4886-81A7-C133AF829663}"/>
    <dgm:cxn modelId="{B73C4830-F68A-401C-98D7-2B8CBDB20B8C}" type="presOf" srcId="{267B521D-FAF2-419C-9E4E-4BBFEE44CF22}" destId="{CA1BFE91-8EDC-42E3-844C-5B1CC5FCC01E}" srcOrd="1" destOrd="0" presId="urn:microsoft.com/office/officeart/2005/8/layout/matrix1"/>
    <dgm:cxn modelId="{E2248A31-7BA6-4782-AB94-169D548774B0}" srcId="{AE088201-9841-42B8-824C-AA6303480F47}" destId="{230543F1-2A94-4E03-B719-511CE17D12EC}" srcOrd="0" destOrd="0" parTransId="{157592AA-F007-4364-BF27-69CDE2F98DEE}" sibTransId="{1DBBC838-935E-441A-93B9-48F6F412D2CE}"/>
    <dgm:cxn modelId="{5D94D74B-EB36-47BF-9046-EB010C939E62}" srcId="{230543F1-2A94-4E03-B719-511CE17D12EC}" destId="{267B521D-FAF2-419C-9E4E-4BBFEE44CF22}" srcOrd="0" destOrd="0" parTransId="{DC7E414D-5A66-44B9-BE05-1E4687EEF1F4}" sibTransId="{62107CDA-3A3F-4DD2-907C-5FB803647795}"/>
    <dgm:cxn modelId="{2934A177-1359-4EA5-8FC3-2C1E8723562B}" type="presOf" srcId="{230543F1-2A94-4E03-B719-511CE17D12EC}" destId="{E19277DE-74FD-4C0E-BDFD-15E83338FB65}" srcOrd="0" destOrd="0" presId="urn:microsoft.com/office/officeart/2005/8/layout/matrix1"/>
    <dgm:cxn modelId="{4E473F8B-ECE3-47E8-A1DF-CB9A59C18BBE}" type="presOf" srcId="{1B733EC5-7616-4878-ABCC-68CB1A87766B}" destId="{A4B98D33-6A15-4A2C-844A-0438A9FD3E72}" srcOrd="1" destOrd="0" presId="urn:microsoft.com/office/officeart/2005/8/layout/matrix1"/>
    <dgm:cxn modelId="{4BCDF994-2B99-41E5-9499-513EDF8491B6}" srcId="{230543F1-2A94-4E03-B719-511CE17D12EC}" destId="{E207BD6F-07E6-4A22-9AFC-45986FF8F7BB}" srcOrd="2" destOrd="0" parTransId="{DD039136-9C86-4F7C-B79B-1EA17A9CC936}" sibTransId="{9C782B52-0DF6-45A9-910C-04A699F86D9F}"/>
    <dgm:cxn modelId="{2C062696-BBAC-450B-8E30-18B1B7B712B2}" type="presOf" srcId="{E207BD6F-07E6-4A22-9AFC-45986FF8F7BB}" destId="{47E0C660-47E0-4241-A012-4DA70C84C756}" srcOrd="0" destOrd="0" presId="urn:microsoft.com/office/officeart/2005/8/layout/matrix1"/>
    <dgm:cxn modelId="{F26828A7-0EEC-4463-B920-DF97B2D8D419}" type="presOf" srcId="{62F8C959-3C05-4635-9315-4864FC981548}" destId="{BD453401-F4BD-4DE1-8B89-744739E9BDA5}" srcOrd="0" destOrd="0" presId="urn:microsoft.com/office/officeart/2005/8/layout/matrix1"/>
    <dgm:cxn modelId="{C0FE5CDB-71E5-4C44-81C5-A4489823D5EC}" type="presOf" srcId="{E207BD6F-07E6-4A22-9AFC-45986FF8F7BB}" destId="{6F7B2E1B-3531-4684-993F-A0AEF7D22CC3}" srcOrd="1" destOrd="0" presId="urn:microsoft.com/office/officeart/2005/8/layout/matrix1"/>
    <dgm:cxn modelId="{A40196DC-FD8E-4342-A68D-6657EB644749}" type="presOf" srcId="{62F8C959-3C05-4635-9315-4864FC981548}" destId="{F57D2695-53B0-4045-A409-D33FCE04CDE5}" srcOrd="1" destOrd="0" presId="urn:microsoft.com/office/officeart/2005/8/layout/matrix1"/>
    <dgm:cxn modelId="{D2EAAEE8-6913-4CEE-ACF2-B4720389CC57}" type="presOf" srcId="{267B521D-FAF2-419C-9E4E-4BBFEE44CF22}" destId="{1CEA6F52-E9FE-477A-8E21-A7F28C2DD243}" srcOrd="0" destOrd="0" presId="urn:microsoft.com/office/officeart/2005/8/layout/matrix1"/>
    <dgm:cxn modelId="{40C0AE27-7A34-4BD1-A22B-BEDCC53344B7}" type="presParOf" srcId="{95992F68-9A25-4D97-902E-F456CC6252EE}" destId="{3D53B4C7-A24A-4F41-B999-91E82614DCE3}" srcOrd="0" destOrd="0" presId="urn:microsoft.com/office/officeart/2005/8/layout/matrix1"/>
    <dgm:cxn modelId="{54FB557D-BED6-424D-932D-5C9E9C907B20}" type="presParOf" srcId="{3D53B4C7-A24A-4F41-B999-91E82614DCE3}" destId="{1CEA6F52-E9FE-477A-8E21-A7F28C2DD243}" srcOrd="0" destOrd="0" presId="urn:microsoft.com/office/officeart/2005/8/layout/matrix1"/>
    <dgm:cxn modelId="{67A1730F-C326-4C17-9B30-485275333278}" type="presParOf" srcId="{3D53B4C7-A24A-4F41-B999-91E82614DCE3}" destId="{CA1BFE91-8EDC-42E3-844C-5B1CC5FCC01E}" srcOrd="1" destOrd="0" presId="urn:microsoft.com/office/officeart/2005/8/layout/matrix1"/>
    <dgm:cxn modelId="{B39BCE06-D44F-436A-BEB3-7AF431474365}" type="presParOf" srcId="{3D53B4C7-A24A-4F41-B999-91E82614DCE3}" destId="{BD453401-F4BD-4DE1-8B89-744739E9BDA5}" srcOrd="2" destOrd="0" presId="urn:microsoft.com/office/officeart/2005/8/layout/matrix1"/>
    <dgm:cxn modelId="{29F1B93D-98BC-4384-ADE6-ABFACA273351}" type="presParOf" srcId="{3D53B4C7-A24A-4F41-B999-91E82614DCE3}" destId="{F57D2695-53B0-4045-A409-D33FCE04CDE5}" srcOrd="3" destOrd="0" presId="urn:microsoft.com/office/officeart/2005/8/layout/matrix1"/>
    <dgm:cxn modelId="{5F2CFB7E-CDB9-492E-BFCA-87CEA8232002}" type="presParOf" srcId="{3D53B4C7-A24A-4F41-B999-91E82614DCE3}" destId="{47E0C660-47E0-4241-A012-4DA70C84C756}" srcOrd="4" destOrd="0" presId="urn:microsoft.com/office/officeart/2005/8/layout/matrix1"/>
    <dgm:cxn modelId="{C76FD662-1043-467A-ADE9-B5B32039CCEA}" type="presParOf" srcId="{3D53B4C7-A24A-4F41-B999-91E82614DCE3}" destId="{6F7B2E1B-3531-4684-993F-A0AEF7D22CC3}" srcOrd="5" destOrd="0" presId="urn:microsoft.com/office/officeart/2005/8/layout/matrix1"/>
    <dgm:cxn modelId="{7BF47EAE-A7E1-4557-A7FD-02458B5688E7}" type="presParOf" srcId="{3D53B4C7-A24A-4F41-B999-91E82614DCE3}" destId="{784CBBE5-C72E-42FA-9FC7-39511CD0BB61}" srcOrd="6" destOrd="0" presId="urn:microsoft.com/office/officeart/2005/8/layout/matrix1"/>
    <dgm:cxn modelId="{EEBD2A8D-A39E-413B-A8B9-A28D1C05F05D}" type="presParOf" srcId="{3D53B4C7-A24A-4F41-B999-91E82614DCE3}" destId="{A4B98D33-6A15-4A2C-844A-0438A9FD3E72}" srcOrd="7" destOrd="0" presId="urn:microsoft.com/office/officeart/2005/8/layout/matrix1"/>
    <dgm:cxn modelId="{EB34F594-BD68-4A7C-BF32-82BA7CA73523}" type="presParOf" srcId="{95992F68-9A25-4D97-902E-F456CC6252EE}" destId="{E19277DE-74FD-4C0E-BDFD-15E83338FB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/>
            <a:t>Quantity sold</a:t>
          </a:r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 dirty="0"/>
            <a:t>Course enrollment</a:t>
          </a:r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85A5D6CD-8273-4FD3-9E2B-D225820E428F}">
      <dgm:prSet phldrT="[Text]"/>
      <dgm:spPr/>
      <dgm:t>
        <a:bodyPr/>
        <a:lstStyle/>
        <a:p>
          <a:r>
            <a:rPr lang="en-US" dirty="0"/>
            <a:t>Star rating</a:t>
          </a:r>
        </a:p>
      </dgm:t>
    </dgm:pt>
    <dgm:pt modelId="{0D57497E-C008-49A6-A1BF-A9DE99212F13}" type="parTrans" cxnId="{DB61BB5C-207B-4041-877C-426B8534A1C9}">
      <dgm:prSet/>
      <dgm:spPr/>
      <dgm:t>
        <a:bodyPr/>
        <a:lstStyle/>
        <a:p>
          <a:endParaRPr lang="en-US"/>
        </a:p>
      </dgm:t>
    </dgm:pt>
    <dgm:pt modelId="{72DDCEA5-273E-4FED-9024-29BBD8CC97BF}" type="sibTrans" cxnId="{DB61BB5C-207B-4041-877C-426B8534A1C9}">
      <dgm:prSet/>
      <dgm:spPr/>
      <dgm:t>
        <a:bodyPr/>
        <a:lstStyle/>
        <a:p>
          <a:endParaRPr lang="en-US"/>
        </a:p>
      </dgm:t>
    </dgm:pt>
    <dgm:pt modelId="{0931DFDF-36C4-4EDB-998C-06619D5B4E22}">
      <dgm:prSet phldrT="[Text]"/>
      <dgm:spPr/>
      <dgm:t>
        <a:bodyPr/>
        <a:lstStyle/>
        <a:p>
          <a:r>
            <a:rPr lang="en-US" dirty="0"/>
            <a:t>Customer name</a:t>
          </a:r>
        </a:p>
      </dgm:t>
    </dgm:pt>
    <dgm:pt modelId="{B1B7F7C2-AA61-4F79-9D03-D5D7F30DB631}" type="parTrans" cxnId="{8823E7FD-A321-4001-A6B6-AD6AC36E1288}">
      <dgm:prSet/>
      <dgm:spPr/>
      <dgm:t>
        <a:bodyPr/>
        <a:lstStyle/>
        <a:p>
          <a:endParaRPr lang="en-US"/>
        </a:p>
      </dgm:t>
    </dgm:pt>
    <dgm:pt modelId="{8EC0401B-3690-464C-AF05-DA527A2DFE8B}" type="sibTrans" cxnId="{8823E7FD-A321-4001-A6B6-AD6AC36E1288}">
      <dgm:prSet/>
      <dgm:spPr/>
      <dgm:t>
        <a:bodyPr/>
        <a:lstStyle/>
        <a:p>
          <a:endParaRPr lang="en-US"/>
        </a:p>
      </dgm:t>
    </dgm:pt>
    <dgm:pt modelId="{1D49A941-E0F3-4676-A9CE-EA25E0EAF483}">
      <dgm:prSet/>
      <dgm:spPr/>
      <dgm:t>
        <a:bodyPr/>
        <a:lstStyle/>
        <a:p>
          <a:r>
            <a:rPr lang="en-US" dirty="0"/>
            <a:t>Discount</a:t>
          </a:r>
        </a:p>
      </dgm:t>
    </dgm:pt>
    <dgm:pt modelId="{20E08F2B-CEBA-42DE-BB60-070A841B86DF}" type="parTrans" cxnId="{ACBEFABF-0308-437F-8F19-ECE85B20CB90}">
      <dgm:prSet/>
      <dgm:spPr/>
      <dgm:t>
        <a:bodyPr/>
        <a:lstStyle/>
        <a:p>
          <a:endParaRPr lang="en-US"/>
        </a:p>
      </dgm:t>
    </dgm:pt>
    <dgm:pt modelId="{F600DBEC-FBC9-4F9A-A6D6-9F3EF6AE8739}" type="sibTrans" cxnId="{ACBEFABF-0308-437F-8F19-ECE85B20CB90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31332036-29D2-4070-80E8-25A794EA99A6}" type="presOf" srcId="{1D49A941-E0F3-4676-A9CE-EA25E0EAF483}" destId="{AF9B7520-4901-4B80-BB26-8D3FA87CD520}" srcOrd="0" destOrd="4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DB61BB5C-207B-4041-877C-426B8534A1C9}" srcId="{907B1140-4F73-4060-9810-CAC8D387274D}" destId="{85A5D6CD-8273-4FD3-9E2B-D225820E428F}" srcOrd="2" destOrd="0" parTransId="{0D57497E-C008-49A6-A1BF-A9DE99212F13}" sibTransId="{72DDCEA5-273E-4FED-9024-29BBD8CC97BF}"/>
    <dgm:cxn modelId="{162A7249-22AA-48BB-8C62-ACA98D2AD4C1}" type="presOf" srcId="{85A5D6CD-8273-4FD3-9E2B-D225820E428F}" destId="{AF9B7520-4901-4B80-BB26-8D3FA87CD520}" srcOrd="0" destOrd="2" presId="urn:microsoft.com/office/officeart/2005/8/layout/hList1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D94957B5-32BE-4600-A03D-A9C82AEA59A6}" type="presOf" srcId="{0931DFDF-36C4-4EDB-998C-06619D5B4E22}" destId="{AF9B7520-4901-4B80-BB26-8D3FA87CD520}" srcOrd="0" destOrd="3" presId="urn:microsoft.com/office/officeart/2005/8/layout/hList1"/>
    <dgm:cxn modelId="{ACBEFABF-0308-437F-8F19-ECE85B20CB90}" srcId="{907B1140-4F73-4060-9810-CAC8D387274D}" destId="{1D49A941-E0F3-4676-A9CE-EA25E0EAF483}" srcOrd="4" destOrd="0" parTransId="{20E08F2B-CEBA-42DE-BB60-070A841B86DF}" sibTransId="{F600DBEC-FBC9-4F9A-A6D6-9F3EF6AE8739}"/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8823E7FD-A321-4001-A6B6-AD6AC36E1288}" srcId="{907B1140-4F73-4060-9810-CAC8D387274D}" destId="{0931DFDF-36C4-4EDB-998C-06619D5B4E22}" srcOrd="3" destOrd="0" parTransId="{B1B7F7C2-AA61-4F79-9D03-D5D7F30DB631}" sibTransId="{8EC0401B-3690-464C-AF05-DA527A2DFE8B}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799A57-9E81-4350-9996-28EB98B8C9C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ACEF1-1368-4D09-8B0C-865BD9648E25}">
      <dgm:prSet phldrT="[Text]"/>
      <dgm:spPr/>
      <dgm:t>
        <a:bodyPr/>
        <a:lstStyle/>
        <a:p>
          <a:r>
            <a:rPr lang="en-US" dirty="0"/>
            <a:t>Transactional</a:t>
          </a:r>
        </a:p>
      </dgm:t>
    </dgm:pt>
    <dgm:pt modelId="{C0DA4166-2276-4547-8588-2AAD5B64D0CC}" type="parTrans" cxnId="{B2F46CD1-A496-4087-879D-21326272BD24}">
      <dgm:prSet/>
      <dgm:spPr/>
      <dgm:t>
        <a:bodyPr/>
        <a:lstStyle/>
        <a:p>
          <a:endParaRPr lang="en-US"/>
        </a:p>
      </dgm:t>
    </dgm:pt>
    <dgm:pt modelId="{D86A3E4B-6329-488F-8663-112010380ED6}" type="sibTrans" cxnId="{B2F46CD1-A496-4087-879D-21326272BD24}">
      <dgm:prSet/>
      <dgm:spPr/>
      <dgm:t>
        <a:bodyPr/>
        <a:lstStyle/>
        <a:p>
          <a:endParaRPr lang="en-US"/>
        </a:p>
      </dgm:t>
    </dgm:pt>
    <dgm:pt modelId="{A8B8352D-883B-4531-8D73-AC5AEFC81FB7}">
      <dgm:prSet phldrT="[Text]"/>
      <dgm:spPr/>
      <dgm:t>
        <a:bodyPr/>
        <a:lstStyle/>
        <a:p>
          <a:r>
            <a:rPr lang="en-US" dirty="0"/>
            <a:t>Captures data to support operation</a:t>
          </a:r>
        </a:p>
      </dgm:t>
    </dgm:pt>
    <dgm:pt modelId="{E3125CD7-ADB4-4BAA-80CA-19EAEB23C1B1}" type="parTrans" cxnId="{451DF409-4AF7-494A-B4ED-BD24691A82C5}">
      <dgm:prSet/>
      <dgm:spPr/>
      <dgm:t>
        <a:bodyPr/>
        <a:lstStyle/>
        <a:p>
          <a:endParaRPr lang="en-US"/>
        </a:p>
      </dgm:t>
    </dgm:pt>
    <dgm:pt modelId="{51A2A16A-58AF-43C4-AF07-15B739DE7AC2}" type="sibTrans" cxnId="{451DF409-4AF7-494A-B4ED-BD24691A82C5}">
      <dgm:prSet/>
      <dgm:spPr/>
      <dgm:t>
        <a:bodyPr/>
        <a:lstStyle/>
        <a:p>
          <a:endParaRPr lang="en-US"/>
        </a:p>
      </dgm:t>
    </dgm:pt>
    <dgm:pt modelId="{0FE4F150-AA78-4C2F-AC91-9088793240B3}">
      <dgm:prSet phldrT="[Text]"/>
      <dgm:spPr/>
      <dgm:t>
        <a:bodyPr/>
        <a:lstStyle/>
        <a:p>
          <a:r>
            <a:rPr lang="en-US" dirty="0"/>
            <a:t>Analytical</a:t>
          </a:r>
        </a:p>
      </dgm:t>
    </dgm:pt>
    <dgm:pt modelId="{09BF1F73-DD2E-4E79-BD2E-A6C24FDDD797}" type="parTrans" cxnId="{3C32C89C-CD3A-427C-A55E-A175918F9D52}">
      <dgm:prSet/>
      <dgm:spPr/>
      <dgm:t>
        <a:bodyPr/>
        <a:lstStyle/>
        <a:p>
          <a:endParaRPr lang="en-US"/>
        </a:p>
      </dgm:t>
    </dgm:pt>
    <dgm:pt modelId="{DFA687CC-B2FF-4136-9A14-9C3805000B66}" type="sibTrans" cxnId="{3C32C89C-CD3A-427C-A55E-A175918F9D52}">
      <dgm:prSet/>
      <dgm:spPr/>
      <dgm:t>
        <a:bodyPr/>
        <a:lstStyle/>
        <a:p>
          <a:endParaRPr lang="en-US"/>
        </a:p>
      </dgm:t>
    </dgm:pt>
    <dgm:pt modelId="{8DE63C06-82FF-496B-83BB-A9CCD431C090}">
      <dgm:prSet phldrT="[Text]"/>
      <dgm:spPr/>
      <dgm:t>
        <a:bodyPr/>
        <a:lstStyle/>
        <a:p>
          <a:r>
            <a:rPr lang="en-US" dirty="0"/>
            <a:t>Captures data to support analysis and reporting</a:t>
          </a:r>
        </a:p>
      </dgm:t>
    </dgm:pt>
    <dgm:pt modelId="{0D769402-DD23-48DF-A06D-377CAE5B6DF0}" type="parTrans" cxnId="{BD654126-6E76-4BA3-B70C-AD1CB90AB090}">
      <dgm:prSet/>
      <dgm:spPr/>
      <dgm:t>
        <a:bodyPr/>
        <a:lstStyle/>
        <a:p>
          <a:endParaRPr lang="en-US"/>
        </a:p>
      </dgm:t>
    </dgm:pt>
    <dgm:pt modelId="{05CFEE7C-00EF-4AD9-898F-FFB367C624FB}" type="sibTrans" cxnId="{BD654126-6E76-4BA3-B70C-AD1CB90AB090}">
      <dgm:prSet/>
      <dgm:spPr/>
      <dgm:t>
        <a:bodyPr/>
        <a:lstStyle/>
        <a:p>
          <a:endParaRPr lang="en-US"/>
        </a:p>
      </dgm:t>
    </dgm:pt>
    <dgm:pt modelId="{A519775A-3B0B-494F-898A-1355DE7C02C5}">
      <dgm:prSet phldrT="[Text]"/>
      <dgm:spPr/>
      <dgm:t>
        <a:bodyPr/>
        <a:lstStyle/>
        <a:p>
          <a:r>
            <a:rPr lang="en-US" dirty="0"/>
            <a:t>An aggregated view of the business</a:t>
          </a:r>
        </a:p>
      </dgm:t>
    </dgm:pt>
    <dgm:pt modelId="{47E8CB01-DA0F-4A39-B7B8-DA1F0B393AEF}" type="parTrans" cxnId="{9912135E-8920-47A2-B449-A4AB78151EA8}">
      <dgm:prSet/>
      <dgm:spPr/>
      <dgm:t>
        <a:bodyPr/>
        <a:lstStyle/>
        <a:p>
          <a:endParaRPr lang="en-US"/>
        </a:p>
      </dgm:t>
    </dgm:pt>
    <dgm:pt modelId="{5545AC96-FCFB-406C-9121-35B0499169E8}" type="sibTrans" cxnId="{9912135E-8920-47A2-B449-A4AB78151EA8}">
      <dgm:prSet/>
      <dgm:spPr/>
      <dgm:t>
        <a:bodyPr/>
        <a:lstStyle/>
        <a:p>
          <a:endParaRPr lang="en-US"/>
        </a:p>
      </dgm:t>
    </dgm:pt>
    <dgm:pt modelId="{80E1CE37-A6C8-412E-876F-91B7714BD524}">
      <dgm:prSet phldrT="[Text]"/>
      <dgm:spPr/>
      <dgm:t>
        <a:bodyPr/>
        <a:lstStyle/>
        <a:p>
          <a:r>
            <a:rPr lang="en-US" dirty="0"/>
            <a:t>Real-time</a:t>
          </a:r>
        </a:p>
      </dgm:t>
    </dgm:pt>
    <dgm:pt modelId="{5D168C68-6DA1-4576-B21C-BFEACDA3F917}" type="parTrans" cxnId="{4823790B-2C56-4DA6-B492-D0D80732F7C5}">
      <dgm:prSet/>
      <dgm:spPr/>
      <dgm:t>
        <a:bodyPr/>
        <a:lstStyle/>
        <a:p>
          <a:endParaRPr lang="en-US"/>
        </a:p>
      </dgm:t>
    </dgm:pt>
    <dgm:pt modelId="{B2F9DE85-A842-4F65-897D-0C534048D724}" type="sibTrans" cxnId="{4823790B-2C56-4DA6-B492-D0D80732F7C5}">
      <dgm:prSet/>
      <dgm:spPr/>
      <dgm:t>
        <a:bodyPr/>
        <a:lstStyle/>
        <a:p>
          <a:endParaRPr lang="en-US"/>
        </a:p>
      </dgm:t>
    </dgm:pt>
    <dgm:pt modelId="{6803DCE5-C64A-4E97-AF8B-6776C5992367}">
      <dgm:prSet phldrT="[Text]"/>
      <dgm:spPr/>
      <dgm:t>
        <a:bodyPr/>
        <a:lstStyle/>
        <a:p>
          <a:r>
            <a:rPr lang="en-US" dirty="0"/>
            <a:t>Historical</a:t>
          </a:r>
        </a:p>
      </dgm:t>
    </dgm:pt>
    <dgm:pt modelId="{8353AC5A-1A77-49B3-A77A-CA31BC21D768}" type="parTrans" cxnId="{8A6645A4-10EC-4BA9-BBE8-E8E70B00C05A}">
      <dgm:prSet/>
      <dgm:spPr/>
      <dgm:t>
        <a:bodyPr/>
        <a:lstStyle/>
        <a:p>
          <a:endParaRPr lang="en-US"/>
        </a:p>
      </dgm:t>
    </dgm:pt>
    <dgm:pt modelId="{866A9070-2883-4DFF-B95C-85EAE33057C3}" type="sibTrans" cxnId="{8A6645A4-10EC-4BA9-BBE8-E8E70B00C05A}">
      <dgm:prSet/>
      <dgm:spPr/>
      <dgm:t>
        <a:bodyPr/>
        <a:lstStyle/>
        <a:p>
          <a:endParaRPr lang="en-US"/>
        </a:p>
      </dgm:t>
    </dgm:pt>
    <dgm:pt modelId="{3E7F94AA-33F9-48FF-8F27-26EB6C15BD0C}">
      <dgm:prSet phldrT="[Text]"/>
      <dgm:spPr/>
      <dgm:t>
        <a:bodyPr/>
        <a:lstStyle/>
        <a:p>
          <a:r>
            <a:rPr lang="en-US" dirty="0"/>
            <a:t>Data describing an event </a:t>
          </a:r>
        </a:p>
      </dgm:t>
    </dgm:pt>
    <dgm:pt modelId="{5F9936C2-3612-41F6-860E-A2099175E23E}" type="parTrans" cxnId="{DD02BA46-8803-4E0E-A50A-29CC9A021683}">
      <dgm:prSet/>
      <dgm:spPr/>
      <dgm:t>
        <a:bodyPr/>
        <a:lstStyle/>
        <a:p>
          <a:endParaRPr lang="en-US"/>
        </a:p>
      </dgm:t>
    </dgm:pt>
    <dgm:pt modelId="{AC0AF0C5-BD1D-44A4-8302-E77AA4F5DCD8}" type="sibTrans" cxnId="{DD02BA46-8803-4E0E-A50A-29CC9A021683}">
      <dgm:prSet/>
      <dgm:spPr/>
      <dgm:t>
        <a:bodyPr/>
        <a:lstStyle/>
        <a:p>
          <a:endParaRPr lang="en-US"/>
        </a:p>
      </dgm:t>
    </dgm:pt>
    <dgm:pt modelId="{6D898267-55F1-415A-ACD3-86950F22981C}" type="pres">
      <dgm:prSet presAssocID="{0F799A57-9E81-4350-9996-28EB98B8C9C3}" presName="Name0" presStyleCnt="0">
        <dgm:presLayoutVars>
          <dgm:dir/>
          <dgm:animLvl val="lvl"/>
          <dgm:resizeHandles val="exact"/>
        </dgm:presLayoutVars>
      </dgm:prSet>
      <dgm:spPr/>
    </dgm:pt>
    <dgm:pt modelId="{6C42EA6C-A506-45EC-93A3-44D3E5B2361E}" type="pres">
      <dgm:prSet presAssocID="{5FBACEF1-1368-4D09-8B0C-865BD9648E25}" presName="composite" presStyleCnt="0"/>
      <dgm:spPr/>
    </dgm:pt>
    <dgm:pt modelId="{A1E15427-4835-498D-BD5F-77390E787ABD}" type="pres">
      <dgm:prSet presAssocID="{5FBACEF1-1368-4D09-8B0C-865BD9648E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C3605E4-47FB-4CB0-9E78-7259FDFC4C31}" type="pres">
      <dgm:prSet presAssocID="{5FBACEF1-1368-4D09-8B0C-865BD9648E25}" presName="desTx" presStyleLbl="alignAccFollowNode1" presStyleIdx="0" presStyleCnt="2">
        <dgm:presLayoutVars>
          <dgm:bulletEnabled val="1"/>
        </dgm:presLayoutVars>
      </dgm:prSet>
      <dgm:spPr/>
    </dgm:pt>
    <dgm:pt modelId="{8EED5ED6-9E99-42FF-914B-C59254BACE74}" type="pres">
      <dgm:prSet presAssocID="{D86A3E4B-6329-488F-8663-112010380ED6}" presName="space" presStyleCnt="0"/>
      <dgm:spPr/>
    </dgm:pt>
    <dgm:pt modelId="{B6DEA52A-426E-4AE9-9349-0ECF48A85882}" type="pres">
      <dgm:prSet presAssocID="{0FE4F150-AA78-4C2F-AC91-9088793240B3}" presName="composite" presStyleCnt="0"/>
      <dgm:spPr/>
    </dgm:pt>
    <dgm:pt modelId="{873094FA-0D00-44C3-BB13-255BE5D76E60}" type="pres">
      <dgm:prSet presAssocID="{0FE4F150-AA78-4C2F-AC91-9088793240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B813365-0297-431B-959C-E581EF0E88FC}" type="pres">
      <dgm:prSet presAssocID="{0FE4F150-AA78-4C2F-AC91-9088793240B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51DF409-4AF7-494A-B4ED-BD24691A82C5}" srcId="{5FBACEF1-1368-4D09-8B0C-865BD9648E25}" destId="{A8B8352D-883B-4531-8D73-AC5AEFC81FB7}" srcOrd="0" destOrd="0" parTransId="{E3125CD7-ADB4-4BAA-80CA-19EAEB23C1B1}" sibTransId="{51A2A16A-58AF-43C4-AF07-15B739DE7AC2}"/>
    <dgm:cxn modelId="{4823790B-2C56-4DA6-B492-D0D80732F7C5}" srcId="{5FBACEF1-1368-4D09-8B0C-865BD9648E25}" destId="{80E1CE37-A6C8-412E-876F-91B7714BD524}" srcOrd="2" destOrd="0" parTransId="{5D168C68-6DA1-4576-B21C-BFEACDA3F917}" sibTransId="{B2F9DE85-A842-4F65-897D-0C534048D724}"/>
    <dgm:cxn modelId="{BD654126-6E76-4BA3-B70C-AD1CB90AB090}" srcId="{0FE4F150-AA78-4C2F-AC91-9088793240B3}" destId="{8DE63C06-82FF-496B-83BB-A9CCD431C090}" srcOrd="0" destOrd="0" parTransId="{0D769402-DD23-48DF-A06D-377CAE5B6DF0}" sibTransId="{05CFEE7C-00EF-4AD9-898F-FFB367C624FB}"/>
    <dgm:cxn modelId="{6FC0A62A-0F6C-4BB9-9740-A06EF0294444}" type="presOf" srcId="{A519775A-3B0B-494F-898A-1355DE7C02C5}" destId="{4B813365-0297-431B-959C-E581EF0E88FC}" srcOrd="0" destOrd="1" presId="urn:microsoft.com/office/officeart/2005/8/layout/hList1"/>
    <dgm:cxn modelId="{9912135E-8920-47A2-B449-A4AB78151EA8}" srcId="{0FE4F150-AA78-4C2F-AC91-9088793240B3}" destId="{A519775A-3B0B-494F-898A-1355DE7C02C5}" srcOrd="1" destOrd="0" parTransId="{47E8CB01-DA0F-4A39-B7B8-DA1F0B393AEF}" sibTransId="{5545AC96-FCFB-406C-9121-35B0499169E8}"/>
    <dgm:cxn modelId="{DD02BA46-8803-4E0E-A50A-29CC9A021683}" srcId="{5FBACEF1-1368-4D09-8B0C-865BD9648E25}" destId="{3E7F94AA-33F9-48FF-8F27-26EB6C15BD0C}" srcOrd="1" destOrd="0" parTransId="{5F9936C2-3612-41F6-860E-A2099175E23E}" sibTransId="{AC0AF0C5-BD1D-44A4-8302-E77AA4F5DCD8}"/>
    <dgm:cxn modelId="{9C1A5B59-5C1F-42FA-A7B3-05A369949CC8}" type="presOf" srcId="{0F799A57-9E81-4350-9996-28EB98B8C9C3}" destId="{6D898267-55F1-415A-ACD3-86950F22981C}" srcOrd="0" destOrd="0" presId="urn:microsoft.com/office/officeart/2005/8/layout/hList1"/>
    <dgm:cxn modelId="{48343D83-00C3-4848-9FBE-50F7E7717A0C}" type="presOf" srcId="{A8B8352D-883B-4531-8D73-AC5AEFC81FB7}" destId="{5C3605E4-47FB-4CB0-9E78-7259FDFC4C31}" srcOrd="0" destOrd="0" presId="urn:microsoft.com/office/officeart/2005/8/layout/hList1"/>
    <dgm:cxn modelId="{3C32C89C-CD3A-427C-A55E-A175918F9D52}" srcId="{0F799A57-9E81-4350-9996-28EB98B8C9C3}" destId="{0FE4F150-AA78-4C2F-AC91-9088793240B3}" srcOrd="1" destOrd="0" parTransId="{09BF1F73-DD2E-4E79-BD2E-A6C24FDDD797}" sibTransId="{DFA687CC-B2FF-4136-9A14-9C3805000B66}"/>
    <dgm:cxn modelId="{8A6645A4-10EC-4BA9-BBE8-E8E70B00C05A}" srcId="{0FE4F150-AA78-4C2F-AC91-9088793240B3}" destId="{6803DCE5-C64A-4E97-AF8B-6776C5992367}" srcOrd="2" destOrd="0" parTransId="{8353AC5A-1A77-49B3-A77A-CA31BC21D768}" sibTransId="{866A9070-2883-4DFF-B95C-85EAE33057C3}"/>
    <dgm:cxn modelId="{7D3F59AF-9CED-4895-B150-E16907511A7D}" type="presOf" srcId="{80E1CE37-A6C8-412E-876F-91B7714BD524}" destId="{5C3605E4-47FB-4CB0-9E78-7259FDFC4C31}" srcOrd="0" destOrd="2" presId="urn:microsoft.com/office/officeart/2005/8/layout/hList1"/>
    <dgm:cxn modelId="{FD5A89C4-BCC1-4A52-B79C-9DFEBF84C714}" type="presOf" srcId="{3E7F94AA-33F9-48FF-8F27-26EB6C15BD0C}" destId="{5C3605E4-47FB-4CB0-9E78-7259FDFC4C31}" srcOrd="0" destOrd="1" presId="urn:microsoft.com/office/officeart/2005/8/layout/hList1"/>
    <dgm:cxn modelId="{B2F46CD1-A496-4087-879D-21326272BD24}" srcId="{0F799A57-9E81-4350-9996-28EB98B8C9C3}" destId="{5FBACEF1-1368-4D09-8B0C-865BD9648E25}" srcOrd="0" destOrd="0" parTransId="{C0DA4166-2276-4547-8588-2AAD5B64D0CC}" sibTransId="{D86A3E4B-6329-488F-8663-112010380ED6}"/>
    <dgm:cxn modelId="{45AC78D2-054C-4A01-B13E-A4F2810D0D41}" type="presOf" srcId="{0FE4F150-AA78-4C2F-AC91-9088793240B3}" destId="{873094FA-0D00-44C3-BB13-255BE5D76E60}" srcOrd="0" destOrd="0" presId="urn:microsoft.com/office/officeart/2005/8/layout/hList1"/>
    <dgm:cxn modelId="{81400BD9-ED38-4B17-94F7-0D09CB1CEE13}" type="presOf" srcId="{6803DCE5-C64A-4E97-AF8B-6776C5992367}" destId="{4B813365-0297-431B-959C-E581EF0E88FC}" srcOrd="0" destOrd="2" presId="urn:microsoft.com/office/officeart/2005/8/layout/hList1"/>
    <dgm:cxn modelId="{EEE564F5-2665-49A8-8E4C-3CC824BD557F}" type="presOf" srcId="{5FBACEF1-1368-4D09-8B0C-865BD9648E25}" destId="{A1E15427-4835-498D-BD5F-77390E787ABD}" srcOrd="0" destOrd="0" presId="urn:microsoft.com/office/officeart/2005/8/layout/hList1"/>
    <dgm:cxn modelId="{171C1AFD-FFF6-4DF7-A4F5-66603D41473F}" type="presOf" srcId="{8DE63C06-82FF-496B-83BB-A9CCD431C090}" destId="{4B813365-0297-431B-959C-E581EF0E88FC}" srcOrd="0" destOrd="0" presId="urn:microsoft.com/office/officeart/2005/8/layout/hList1"/>
    <dgm:cxn modelId="{C462F0E9-D65D-4212-9985-88F7AE480971}" type="presParOf" srcId="{6D898267-55F1-415A-ACD3-86950F22981C}" destId="{6C42EA6C-A506-45EC-93A3-44D3E5B2361E}" srcOrd="0" destOrd="0" presId="urn:microsoft.com/office/officeart/2005/8/layout/hList1"/>
    <dgm:cxn modelId="{E895691E-DF4B-4FB5-9965-1C7D7F840A94}" type="presParOf" srcId="{6C42EA6C-A506-45EC-93A3-44D3E5B2361E}" destId="{A1E15427-4835-498D-BD5F-77390E787ABD}" srcOrd="0" destOrd="0" presId="urn:microsoft.com/office/officeart/2005/8/layout/hList1"/>
    <dgm:cxn modelId="{16111008-391C-4A9A-A34A-2C37EA8BC259}" type="presParOf" srcId="{6C42EA6C-A506-45EC-93A3-44D3E5B2361E}" destId="{5C3605E4-47FB-4CB0-9E78-7259FDFC4C31}" srcOrd="1" destOrd="0" presId="urn:microsoft.com/office/officeart/2005/8/layout/hList1"/>
    <dgm:cxn modelId="{216921D7-DE8A-4F5F-9981-00BFF74BF421}" type="presParOf" srcId="{6D898267-55F1-415A-ACD3-86950F22981C}" destId="{8EED5ED6-9E99-42FF-914B-C59254BACE74}" srcOrd="1" destOrd="0" presId="urn:microsoft.com/office/officeart/2005/8/layout/hList1"/>
    <dgm:cxn modelId="{59D70810-BDDC-43AD-B765-1C5579711B3E}" type="presParOf" srcId="{6D898267-55F1-415A-ACD3-86950F22981C}" destId="{B6DEA52A-426E-4AE9-9349-0ECF48A85882}" srcOrd="2" destOrd="0" presId="urn:microsoft.com/office/officeart/2005/8/layout/hList1"/>
    <dgm:cxn modelId="{5FDD731F-32F2-4BF7-A46D-434F6F566AEE}" type="presParOf" srcId="{B6DEA52A-426E-4AE9-9349-0ECF48A85882}" destId="{873094FA-0D00-44C3-BB13-255BE5D76E60}" srcOrd="0" destOrd="0" presId="urn:microsoft.com/office/officeart/2005/8/layout/hList1"/>
    <dgm:cxn modelId="{293A388E-CF28-449B-A6A0-670AC8DE2DC3}" type="presParOf" srcId="{B6DEA52A-426E-4AE9-9349-0ECF48A85882}" destId="{4B813365-0297-431B-959C-E581EF0E88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240D46-ABF3-467B-BBB1-F0459F0F6AC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D8BC-4AD8-442B-9670-3B84CF681149}">
      <dgm:prSet/>
      <dgm:spPr/>
      <dgm:t>
        <a:bodyPr/>
        <a:lstStyle/>
        <a:p>
          <a:pPr rtl="0"/>
          <a:r>
            <a:rPr lang="en-US"/>
            <a:t>Transactional Database</a:t>
          </a:r>
        </a:p>
      </dgm:t>
    </dgm:pt>
    <dgm:pt modelId="{3AA096B6-0043-454C-B783-11C1B554731B}" type="parTrans" cxnId="{030FB7F6-61EF-469B-BCF5-797999415906}">
      <dgm:prSet/>
      <dgm:spPr/>
      <dgm:t>
        <a:bodyPr/>
        <a:lstStyle/>
        <a:p>
          <a:endParaRPr lang="en-US"/>
        </a:p>
      </dgm:t>
    </dgm:pt>
    <dgm:pt modelId="{8D52EDF9-46BE-4E5F-8F5D-0793E4FB5CAB}" type="sibTrans" cxnId="{030FB7F6-61EF-469B-BCF5-797999415906}">
      <dgm:prSet/>
      <dgm:spPr/>
      <dgm:t>
        <a:bodyPr/>
        <a:lstStyle/>
        <a:p>
          <a:endParaRPr lang="en-US"/>
        </a:p>
      </dgm:t>
    </dgm:pt>
    <dgm:pt modelId="{D65AEC0A-778A-4884-B953-CD2D8ED62C25}">
      <dgm:prSet/>
      <dgm:spPr/>
      <dgm:t>
        <a:bodyPr/>
        <a:lstStyle/>
        <a:p>
          <a:pPr rtl="0"/>
          <a:r>
            <a:rPr lang="en-US" dirty="0"/>
            <a:t>Captures data describing an event</a:t>
          </a:r>
        </a:p>
      </dgm:t>
    </dgm:pt>
    <dgm:pt modelId="{26EC326B-C779-42F8-B1F7-115BED5E5842}" type="parTrans" cxnId="{B4BFB2E1-6E16-45A2-B706-4D424A1D9AB9}">
      <dgm:prSet/>
      <dgm:spPr/>
      <dgm:t>
        <a:bodyPr/>
        <a:lstStyle/>
        <a:p>
          <a:endParaRPr lang="en-US"/>
        </a:p>
      </dgm:t>
    </dgm:pt>
    <dgm:pt modelId="{2415C785-3292-4F69-A956-9F6A0259CEDC}" type="sibTrans" cxnId="{B4BFB2E1-6E16-45A2-B706-4D424A1D9AB9}">
      <dgm:prSet/>
      <dgm:spPr/>
      <dgm:t>
        <a:bodyPr/>
        <a:lstStyle/>
        <a:p>
          <a:endParaRPr lang="en-US"/>
        </a:p>
      </dgm:t>
    </dgm:pt>
    <dgm:pt modelId="{11BC3965-93EA-4824-A395-53CF9A8B5DA1}">
      <dgm:prSet/>
      <dgm:spPr/>
      <dgm:t>
        <a:bodyPr/>
        <a:lstStyle/>
        <a:p>
          <a:pPr rtl="0"/>
          <a:r>
            <a:rPr lang="en-US" dirty="0"/>
            <a:t>Analytical Data Store</a:t>
          </a:r>
        </a:p>
      </dgm:t>
    </dgm:pt>
    <dgm:pt modelId="{B4B34CFE-927F-41D1-AAAB-ED12A7F6BA81}" type="parTrans" cxnId="{531033FA-AACB-4916-A11A-7D7A048F08A4}">
      <dgm:prSet/>
      <dgm:spPr/>
      <dgm:t>
        <a:bodyPr/>
        <a:lstStyle/>
        <a:p>
          <a:endParaRPr lang="en-US"/>
        </a:p>
      </dgm:t>
    </dgm:pt>
    <dgm:pt modelId="{7B658ECB-76B2-475A-9305-9E6DF2D27FAA}" type="sibTrans" cxnId="{531033FA-AACB-4916-A11A-7D7A048F08A4}">
      <dgm:prSet/>
      <dgm:spPr/>
      <dgm:t>
        <a:bodyPr/>
        <a:lstStyle/>
        <a:p>
          <a:endParaRPr lang="en-US"/>
        </a:p>
      </dgm:t>
    </dgm:pt>
    <dgm:pt modelId="{75013A04-B115-4514-994B-219A1CA1ACCD}">
      <dgm:prSet/>
      <dgm:spPr/>
      <dgm:t>
        <a:bodyPr/>
        <a:lstStyle/>
        <a:p>
          <a:pPr rtl="0"/>
          <a:r>
            <a:rPr lang="en-US" dirty="0"/>
            <a:t>Used in analysis and reporting</a:t>
          </a:r>
        </a:p>
      </dgm:t>
    </dgm:pt>
    <dgm:pt modelId="{DD283AA7-27F5-4E7F-B3FE-9AAACBB034F1}" type="parTrans" cxnId="{C17E703B-B7C5-479F-B298-BC3A873E7D0F}">
      <dgm:prSet/>
      <dgm:spPr/>
      <dgm:t>
        <a:bodyPr/>
        <a:lstStyle/>
        <a:p>
          <a:endParaRPr lang="en-US"/>
        </a:p>
      </dgm:t>
    </dgm:pt>
    <dgm:pt modelId="{84D1EE6B-CDB2-4632-B445-CA99911268D6}" type="sibTrans" cxnId="{C17E703B-B7C5-479F-B298-BC3A873E7D0F}">
      <dgm:prSet/>
      <dgm:spPr/>
      <dgm:t>
        <a:bodyPr/>
        <a:lstStyle/>
        <a:p>
          <a:endParaRPr lang="en-US"/>
        </a:p>
      </dgm:t>
    </dgm:pt>
    <dgm:pt modelId="{2DA94550-1056-46FB-B162-2DA383CF563B}">
      <dgm:prSet/>
      <dgm:spPr/>
      <dgm:t>
        <a:bodyPr/>
        <a:lstStyle/>
        <a:p>
          <a:pPr rtl="0"/>
          <a:r>
            <a:rPr lang="en-US" dirty="0"/>
            <a:t>For everyday transactions</a:t>
          </a:r>
        </a:p>
      </dgm:t>
    </dgm:pt>
    <dgm:pt modelId="{B784F20E-5EC2-4663-A774-7EFB1219E552}" type="parTrans" cxnId="{ED70B130-196D-40DB-BBC1-EF08F2FD23DB}">
      <dgm:prSet/>
      <dgm:spPr/>
      <dgm:t>
        <a:bodyPr/>
        <a:lstStyle/>
        <a:p>
          <a:endParaRPr lang="en-US"/>
        </a:p>
      </dgm:t>
    </dgm:pt>
    <dgm:pt modelId="{33B0FEB8-8F93-4FD5-95CF-BCB289298752}" type="sibTrans" cxnId="{ED70B130-196D-40DB-BBC1-EF08F2FD23DB}">
      <dgm:prSet/>
      <dgm:spPr/>
      <dgm:t>
        <a:bodyPr/>
        <a:lstStyle/>
        <a:p>
          <a:endParaRPr lang="en-US"/>
        </a:p>
      </dgm:t>
    </dgm:pt>
    <dgm:pt modelId="{38AE2E22-8F60-4FCC-9B25-6FA058E96AD2}">
      <dgm:prSet/>
      <dgm:spPr/>
      <dgm:t>
        <a:bodyPr/>
        <a:lstStyle/>
        <a:p>
          <a:pPr rtl="0"/>
          <a:r>
            <a:rPr lang="en-US" dirty="0"/>
            <a:t>Extracted from transactional data</a:t>
          </a:r>
        </a:p>
      </dgm:t>
    </dgm:pt>
    <dgm:pt modelId="{7ED8F060-A6E2-4C9E-A6A7-E04D436C3A90}" type="parTrans" cxnId="{3429894A-93A4-4B16-929B-C7C070CF0096}">
      <dgm:prSet/>
      <dgm:spPr/>
      <dgm:t>
        <a:bodyPr/>
        <a:lstStyle/>
        <a:p>
          <a:endParaRPr lang="en-US"/>
        </a:p>
      </dgm:t>
    </dgm:pt>
    <dgm:pt modelId="{62A4A25D-1674-40A0-8DF6-236BE17CF76B}" type="sibTrans" cxnId="{3429894A-93A4-4B16-929B-C7C070CF0096}">
      <dgm:prSet/>
      <dgm:spPr/>
      <dgm:t>
        <a:bodyPr/>
        <a:lstStyle/>
        <a:p>
          <a:endParaRPr lang="en-US"/>
        </a:p>
      </dgm:t>
    </dgm:pt>
    <dgm:pt modelId="{BB6E7287-0EDD-48F1-AF14-F0F17C28E5E5}">
      <dgm:prSet/>
      <dgm:spPr/>
      <dgm:t>
        <a:bodyPr/>
        <a:lstStyle/>
        <a:p>
          <a:pPr rtl="0"/>
          <a:r>
            <a:rPr lang="en-US"/>
            <a:t>Supports </a:t>
          </a:r>
          <a:r>
            <a:rPr lang="en-US" dirty="0"/>
            <a:t>management of an organization’s data</a:t>
          </a:r>
        </a:p>
      </dgm:t>
    </dgm:pt>
    <dgm:pt modelId="{CFD696A9-7704-40C9-86FA-44508701C96E}" type="parTrans" cxnId="{66CB04EB-FE13-4733-A263-47BEDBD7CA72}">
      <dgm:prSet/>
      <dgm:spPr/>
      <dgm:t>
        <a:bodyPr/>
        <a:lstStyle/>
        <a:p>
          <a:endParaRPr lang="en-US"/>
        </a:p>
      </dgm:t>
    </dgm:pt>
    <dgm:pt modelId="{69F39994-9C95-4061-BCF4-916CDDD578D8}" type="sibTrans" cxnId="{66CB04EB-FE13-4733-A263-47BEDBD7CA72}">
      <dgm:prSet/>
      <dgm:spPr/>
      <dgm:t>
        <a:bodyPr/>
        <a:lstStyle/>
        <a:p>
          <a:endParaRPr lang="en-US"/>
        </a:p>
      </dgm:t>
    </dgm:pt>
    <dgm:pt modelId="{C8ED91CE-D097-4E45-A8F1-918E1B675B5C}">
      <dgm:prSet/>
      <dgm:spPr/>
      <dgm:t>
        <a:bodyPr/>
        <a:lstStyle/>
        <a:p>
          <a:pPr rtl="0"/>
          <a:r>
            <a:rPr lang="en-US"/>
            <a:t>Supports </a:t>
          </a:r>
          <a:r>
            <a:rPr lang="en-US" dirty="0"/>
            <a:t>managerial decision-making</a:t>
          </a:r>
        </a:p>
      </dgm:t>
    </dgm:pt>
    <dgm:pt modelId="{D41B1D1D-D4BC-4462-B5A1-B0985FDE6325}" type="parTrans" cxnId="{9DC4F0FD-9DFE-4908-B21F-6BF84BEBB4DF}">
      <dgm:prSet/>
      <dgm:spPr/>
      <dgm:t>
        <a:bodyPr/>
        <a:lstStyle/>
        <a:p>
          <a:endParaRPr lang="en-US"/>
        </a:p>
      </dgm:t>
    </dgm:pt>
    <dgm:pt modelId="{E5450A39-951E-4292-B063-3708025149E6}" type="sibTrans" cxnId="{9DC4F0FD-9DFE-4908-B21F-6BF84BEBB4DF}">
      <dgm:prSet/>
      <dgm:spPr/>
      <dgm:t>
        <a:bodyPr/>
        <a:lstStyle/>
        <a:p>
          <a:endParaRPr lang="en-US"/>
        </a:p>
      </dgm:t>
    </dgm:pt>
    <dgm:pt modelId="{FAD22BC9-8E18-48F8-A16A-55CFBA4CB10E}" type="pres">
      <dgm:prSet presAssocID="{5B240D46-ABF3-467B-BBB1-F0459F0F6ACA}" presName="theList" presStyleCnt="0">
        <dgm:presLayoutVars>
          <dgm:dir/>
          <dgm:animLvl val="lvl"/>
          <dgm:resizeHandles val="exact"/>
        </dgm:presLayoutVars>
      </dgm:prSet>
      <dgm:spPr/>
    </dgm:pt>
    <dgm:pt modelId="{C6F01CB2-B12C-4FD1-BCD8-ECECF079A312}" type="pres">
      <dgm:prSet presAssocID="{40C9D8BC-4AD8-442B-9670-3B84CF681149}" presName="compNode" presStyleCnt="0"/>
      <dgm:spPr/>
    </dgm:pt>
    <dgm:pt modelId="{BC3A8C36-202B-4111-BD1A-D9A279A93557}" type="pres">
      <dgm:prSet presAssocID="{40C9D8BC-4AD8-442B-9670-3B84CF681149}" presName="aNode" presStyleLbl="bgShp" presStyleIdx="0" presStyleCnt="2"/>
      <dgm:spPr/>
    </dgm:pt>
    <dgm:pt modelId="{05045F53-FD06-4EC6-ACCC-EFCCEE3FF488}" type="pres">
      <dgm:prSet presAssocID="{40C9D8BC-4AD8-442B-9670-3B84CF681149}" presName="textNode" presStyleLbl="bgShp" presStyleIdx="0" presStyleCnt="2"/>
      <dgm:spPr/>
    </dgm:pt>
    <dgm:pt modelId="{DA88DE07-A3D7-4622-A86C-A71F7B442B7F}" type="pres">
      <dgm:prSet presAssocID="{40C9D8BC-4AD8-442B-9670-3B84CF681149}" presName="compChildNode" presStyleCnt="0"/>
      <dgm:spPr/>
    </dgm:pt>
    <dgm:pt modelId="{797A803F-F34B-4E0D-BE1D-C1239C3A88B5}" type="pres">
      <dgm:prSet presAssocID="{40C9D8BC-4AD8-442B-9670-3B84CF681149}" presName="theInnerList" presStyleCnt="0"/>
      <dgm:spPr/>
    </dgm:pt>
    <dgm:pt modelId="{DAC7CFE0-702F-4A99-9F47-DC948D27C140}" type="pres">
      <dgm:prSet presAssocID="{D65AEC0A-778A-4884-B953-CD2D8ED62C25}" presName="childNode" presStyleLbl="node1" presStyleIdx="0" presStyleCnt="6">
        <dgm:presLayoutVars>
          <dgm:bulletEnabled val="1"/>
        </dgm:presLayoutVars>
      </dgm:prSet>
      <dgm:spPr/>
    </dgm:pt>
    <dgm:pt modelId="{31190006-DE89-4015-92B3-E58343BA925B}" type="pres">
      <dgm:prSet presAssocID="{D65AEC0A-778A-4884-B953-CD2D8ED62C25}" presName="aSpace2" presStyleCnt="0"/>
      <dgm:spPr/>
    </dgm:pt>
    <dgm:pt modelId="{83AD6B62-553C-4790-A335-DAB1B807461B}" type="pres">
      <dgm:prSet presAssocID="{BB6E7287-0EDD-48F1-AF14-F0F17C28E5E5}" presName="childNode" presStyleLbl="node1" presStyleIdx="1" presStyleCnt="6">
        <dgm:presLayoutVars>
          <dgm:bulletEnabled val="1"/>
        </dgm:presLayoutVars>
      </dgm:prSet>
      <dgm:spPr/>
    </dgm:pt>
    <dgm:pt modelId="{F7FAF3F9-1A13-45B8-8769-E181DD937341}" type="pres">
      <dgm:prSet presAssocID="{BB6E7287-0EDD-48F1-AF14-F0F17C28E5E5}" presName="aSpace2" presStyleCnt="0"/>
      <dgm:spPr/>
    </dgm:pt>
    <dgm:pt modelId="{A4A7629D-4B94-48D3-AFBB-1CDE51824601}" type="pres">
      <dgm:prSet presAssocID="{2DA94550-1056-46FB-B162-2DA383CF563B}" presName="childNode" presStyleLbl="node1" presStyleIdx="2" presStyleCnt="6">
        <dgm:presLayoutVars>
          <dgm:bulletEnabled val="1"/>
        </dgm:presLayoutVars>
      </dgm:prSet>
      <dgm:spPr/>
    </dgm:pt>
    <dgm:pt modelId="{884AE2AB-E1C4-4C26-ABEC-1D36FC9B9871}" type="pres">
      <dgm:prSet presAssocID="{40C9D8BC-4AD8-442B-9670-3B84CF681149}" presName="aSpace" presStyleCnt="0"/>
      <dgm:spPr/>
    </dgm:pt>
    <dgm:pt modelId="{10F45DB2-3EE4-4744-B68A-0D9184BF2439}" type="pres">
      <dgm:prSet presAssocID="{11BC3965-93EA-4824-A395-53CF9A8B5DA1}" presName="compNode" presStyleCnt="0"/>
      <dgm:spPr/>
    </dgm:pt>
    <dgm:pt modelId="{EC02AE21-787C-4EE9-B538-2E3423E2E072}" type="pres">
      <dgm:prSet presAssocID="{11BC3965-93EA-4824-A395-53CF9A8B5DA1}" presName="aNode" presStyleLbl="bgShp" presStyleIdx="1" presStyleCnt="2" custLinFactNeighborY="2273"/>
      <dgm:spPr/>
    </dgm:pt>
    <dgm:pt modelId="{CA5CFFBD-8042-4164-9A70-097753859639}" type="pres">
      <dgm:prSet presAssocID="{11BC3965-93EA-4824-A395-53CF9A8B5DA1}" presName="textNode" presStyleLbl="bgShp" presStyleIdx="1" presStyleCnt="2"/>
      <dgm:spPr/>
    </dgm:pt>
    <dgm:pt modelId="{A8CB3844-27ED-497A-9350-9995BB61B3C6}" type="pres">
      <dgm:prSet presAssocID="{11BC3965-93EA-4824-A395-53CF9A8B5DA1}" presName="compChildNode" presStyleCnt="0"/>
      <dgm:spPr/>
    </dgm:pt>
    <dgm:pt modelId="{63379657-99AE-4AD7-8607-B72FD8EDE428}" type="pres">
      <dgm:prSet presAssocID="{11BC3965-93EA-4824-A395-53CF9A8B5DA1}" presName="theInnerList" presStyleCnt="0"/>
      <dgm:spPr/>
    </dgm:pt>
    <dgm:pt modelId="{A58AB1B9-6A90-421F-A676-549E68B916C5}" type="pres">
      <dgm:prSet presAssocID="{38AE2E22-8F60-4FCC-9B25-6FA058E96AD2}" presName="childNode" presStyleLbl="node1" presStyleIdx="3" presStyleCnt="6">
        <dgm:presLayoutVars>
          <dgm:bulletEnabled val="1"/>
        </dgm:presLayoutVars>
      </dgm:prSet>
      <dgm:spPr/>
    </dgm:pt>
    <dgm:pt modelId="{47C5669D-8A28-4972-8605-C9623050F0C5}" type="pres">
      <dgm:prSet presAssocID="{38AE2E22-8F60-4FCC-9B25-6FA058E96AD2}" presName="aSpace2" presStyleCnt="0"/>
      <dgm:spPr/>
    </dgm:pt>
    <dgm:pt modelId="{43788635-D46B-4C18-B3FF-BF46ADD64645}" type="pres">
      <dgm:prSet presAssocID="{C8ED91CE-D097-4E45-A8F1-918E1B675B5C}" presName="childNode" presStyleLbl="node1" presStyleIdx="4" presStyleCnt="6">
        <dgm:presLayoutVars>
          <dgm:bulletEnabled val="1"/>
        </dgm:presLayoutVars>
      </dgm:prSet>
      <dgm:spPr/>
    </dgm:pt>
    <dgm:pt modelId="{9EC140E5-6B65-4668-B36E-A528AB62939B}" type="pres">
      <dgm:prSet presAssocID="{C8ED91CE-D097-4E45-A8F1-918E1B675B5C}" presName="aSpace2" presStyleCnt="0"/>
      <dgm:spPr/>
    </dgm:pt>
    <dgm:pt modelId="{92C604BC-3A02-4A09-A919-FF8A0B4DB9CC}" type="pres">
      <dgm:prSet presAssocID="{75013A04-B115-4514-994B-219A1CA1ACC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4F4FB14-C2AE-4281-B7FE-7785E165FBC9}" type="presOf" srcId="{38AE2E22-8F60-4FCC-9B25-6FA058E96AD2}" destId="{A58AB1B9-6A90-421F-A676-549E68B916C5}" srcOrd="0" destOrd="0" presId="urn:microsoft.com/office/officeart/2005/8/layout/lProcess2"/>
    <dgm:cxn modelId="{8C588E19-A711-4F1E-938C-FEA685BAC0FE}" type="presOf" srcId="{D65AEC0A-778A-4884-B953-CD2D8ED62C25}" destId="{DAC7CFE0-702F-4A99-9F47-DC948D27C140}" srcOrd="0" destOrd="0" presId="urn:microsoft.com/office/officeart/2005/8/layout/lProcess2"/>
    <dgm:cxn modelId="{6E42331B-84A5-4E03-AAE9-21DFA777D98A}" type="presOf" srcId="{11BC3965-93EA-4824-A395-53CF9A8B5DA1}" destId="{EC02AE21-787C-4EE9-B538-2E3423E2E072}" srcOrd="0" destOrd="0" presId="urn:microsoft.com/office/officeart/2005/8/layout/lProcess2"/>
    <dgm:cxn modelId="{ED70B130-196D-40DB-BBC1-EF08F2FD23DB}" srcId="{40C9D8BC-4AD8-442B-9670-3B84CF681149}" destId="{2DA94550-1056-46FB-B162-2DA383CF563B}" srcOrd="2" destOrd="0" parTransId="{B784F20E-5EC2-4663-A774-7EFB1219E552}" sibTransId="{33B0FEB8-8F93-4FD5-95CF-BCB289298752}"/>
    <dgm:cxn modelId="{C17E703B-B7C5-479F-B298-BC3A873E7D0F}" srcId="{11BC3965-93EA-4824-A395-53CF9A8B5DA1}" destId="{75013A04-B115-4514-994B-219A1CA1ACCD}" srcOrd="2" destOrd="0" parTransId="{DD283AA7-27F5-4E7F-B3FE-9AAACBB034F1}" sibTransId="{84D1EE6B-CDB2-4632-B445-CA99911268D6}"/>
    <dgm:cxn modelId="{03A9F63F-31FB-45AB-BD19-756C99993EC9}" type="presOf" srcId="{2DA94550-1056-46FB-B162-2DA383CF563B}" destId="{A4A7629D-4B94-48D3-AFBB-1CDE51824601}" srcOrd="0" destOrd="0" presId="urn:microsoft.com/office/officeart/2005/8/layout/lProcess2"/>
    <dgm:cxn modelId="{6C82A05B-4120-4525-ACCB-38AE47CFE1FE}" type="presOf" srcId="{75013A04-B115-4514-994B-219A1CA1ACCD}" destId="{92C604BC-3A02-4A09-A919-FF8A0B4DB9CC}" srcOrd="0" destOrd="0" presId="urn:microsoft.com/office/officeart/2005/8/layout/lProcess2"/>
    <dgm:cxn modelId="{3429894A-93A4-4B16-929B-C7C070CF0096}" srcId="{11BC3965-93EA-4824-A395-53CF9A8B5DA1}" destId="{38AE2E22-8F60-4FCC-9B25-6FA058E96AD2}" srcOrd="0" destOrd="0" parTransId="{7ED8F060-A6E2-4C9E-A6A7-E04D436C3A90}" sibTransId="{62A4A25D-1674-40A0-8DF6-236BE17CF76B}"/>
    <dgm:cxn modelId="{380FDB4A-2D1F-49C4-B67A-705920D46E8C}" type="presOf" srcId="{5B240D46-ABF3-467B-BBB1-F0459F0F6ACA}" destId="{FAD22BC9-8E18-48F8-A16A-55CFBA4CB10E}" srcOrd="0" destOrd="0" presId="urn:microsoft.com/office/officeart/2005/8/layout/lProcess2"/>
    <dgm:cxn modelId="{D470FD82-AC08-4A75-895F-9F6BB3775BA5}" type="presOf" srcId="{11BC3965-93EA-4824-A395-53CF9A8B5DA1}" destId="{CA5CFFBD-8042-4164-9A70-097753859639}" srcOrd="1" destOrd="0" presId="urn:microsoft.com/office/officeart/2005/8/layout/lProcess2"/>
    <dgm:cxn modelId="{DCA0AE98-4A45-4F64-965A-11118499C4C2}" type="presOf" srcId="{40C9D8BC-4AD8-442B-9670-3B84CF681149}" destId="{BC3A8C36-202B-4111-BD1A-D9A279A93557}" srcOrd="0" destOrd="0" presId="urn:microsoft.com/office/officeart/2005/8/layout/lProcess2"/>
    <dgm:cxn modelId="{1CAB0AD3-2479-47B8-9BF4-C7482CB45CB1}" type="presOf" srcId="{C8ED91CE-D097-4E45-A8F1-918E1B675B5C}" destId="{43788635-D46B-4C18-B3FF-BF46ADD64645}" srcOrd="0" destOrd="0" presId="urn:microsoft.com/office/officeart/2005/8/layout/lProcess2"/>
    <dgm:cxn modelId="{B4BFB2E1-6E16-45A2-B706-4D424A1D9AB9}" srcId="{40C9D8BC-4AD8-442B-9670-3B84CF681149}" destId="{D65AEC0A-778A-4884-B953-CD2D8ED62C25}" srcOrd="0" destOrd="0" parTransId="{26EC326B-C779-42F8-B1F7-115BED5E5842}" sibTransId="{2415C785-3292-4F69-A956-9F6A0259CEDC}"/>
    <dgm:cxn modelId="{F47609E6-FC1B-4C28-8D63-FF154D678488}" type="presOf" srcId="{BB6E7287-0EDD-48F1-AF14-F0F17C28E5E5}" destId="{83AD6B62-553C-4790-A335-DAB1B807461B}" srcOrd="0" destOrd="0" presId="urn:microsoft.com/office/officeart/2005/8/layout/lProcess2"/>
    <dgm:cxn modelId="{66CB04EB-FE13-4733-A263-47BEDBD7CA72}" srcId="{40C9D8BC-4AD8-442B-9670-3B84CF681149}" destId="{BB6E7287-0EDD-48F1-AF14-F0F17C28E5E5}" srcOrd="1" destOrd="0" parTransId="{CFD696A9-7704-40C9-86FA-44508701C96E}" sibTransId="{69F39994-9C95-4061-BCF4-916CDDD578D8}"/>
    <dgm:cxn modelId="{214262F0-3408-442D-A510-F9A74DE3D031}" type="presOf" srcId="{40C9D8BC-4AD8-442B-9670-3B84CF681149}" destId="{05045F53-FD06-4EC6-ACCC-EFCCEE3FF488}" srcOrd="1" destOrd="0" presId="urn:microsoft.com/office/officeart/2005/8/layout/lProcess2"/>
    <dgm:cxn modelId="{030FB7F6-61EF-469B-BCF5-797999415906}" srcId="{5B240D46-ABF3-467B-BBB1-F0459F0F6ACA}" destId="{40C9D8BC-4AD8-442B-9670-3B84CF681149}" srcOrd="0" destOrd="0" parTransId="{3AA096B6-0043-454C-B783-11C1B554731B}" sibTransId="{8D52EDF9-46BE-4E5F-8F5D-0793E4FB5CAB}"/>
    <dgm:cxn modelId="{531033FA-AACB-4916-A11A-7D7A048F08A4}" srcId="{5B240D46-ABF3-467B-BBB1-F0459F0F6ACA}" destId="{11BC3965-93EA-4824-A395-53CF9A8B5DA1}" srcOrd="1" destOrd="0" parTransId="{B4B34CFE-927F-41D1-AAAB-ED12A7F6BA81}" sibTransId="{7B658ECB-76B2-475A-9305-9E6DF2D27FAA}"/>
    <dgm:cxn modelId="{9DC4F0FD-9DFE-4908-B21F-6BF84BEBB4DF}" srcId="{11BC3965-93EA-4824-A395-53CF9A8B5DA1}" destId="{C8ED91CE-D097-4E45-A8F1-918E1B675B5C}" srcOrd="1" destOrd="0" parTransId="{D41B1D1D-D4BC-4462-B5A1-B0985FDE6325}" sibTransId="{E5450A39-951E-4292-B063-3708025149E6}"/>
    <dgm:cxn modelId="{C4EBAF84-1A69-48C5-9509-5B35883651B7}" type="presParOf" srcId="{FAD22BC9-8E18-48F8-A16A-55CFBA4CB10E}" destId="{C6F01CB2-B12C-4FD1-BCD8-ECECF079A312}" srcOrd="0" destOrd="0" presId="urn:microsoft.com/office/officeart/2005/8/layout/lProcess2"/>
    <dgm:cxn modelId="{0860A902-42C1-43B6-96A8-4CABAF67ED7A}" type="presParOf" srcId="{C6F01CB2-B12C-4FD1-BCD8-ECECF079A312}" destId="{BC3A8C36-202B-4111-BD1A-D9A279A93557}" srcOrd="0" destOrd="0" presId="urn:microsoft.com/office/officeart/2005/8/layout/lProcess2"/>
    <dgm:cxn modelId="{FE466A47-95F0-45F8-B93D-7F4B33306ADE}" type="presParOf" srcId="{C6F01CB2-B12C-4FD1-BCD8-ECECF079A312}" destId="{05045F53-FD06-4EC6-ACCC-EFCCEE3FF488}" srcOrd="1" destOrd="0" presId="urn:microsoft.com/office/officeart/2005/8/layout/lProcess2"/>
    <dgm:cxn modelId="{585B4CD7-C00B-4A9D-B242-483C45F43615}" type="presParOf" srcId="{C6F01CB2-B12C-4FD1-BCD8-ECECF079A312}" destId="{DA88DE07-A3D7-4622-A86C-A71F7B442B7F}" srcOrd="2" destOrd="0" presId="urn:microsoft.com/office/officeart/2005/8/layout/lProcess2"/>
    <dgm:cxn modelId="{B4911B06-E3DB-421F-B6EE-DF9145EF6FCA}" type="presParOf" srcId="{DA88DE07-A3D7-4622-A86C-A71F7B442B7F}" destId="{797A803F-F34B-4E0D-BE1D-C1239C3A88B5}" srcOrd="0" destOrd="0" presId="urn:microsoft.com/office/officeart/2005/8/layout/lProcess2"/>
    <dgm:cxn modelId="{85527CAD-CB3A-447F-B9FD-D350FEF55AEA}" type="presParOf" srcId="{797A803F-F34B-4E0D-BE1D-C1239C3A88B5}" destId="{DAC7CFE0-702F-4A99-9F47-DC948D27C140}" srcOrd="0" destOrd="0" presId="urn:microsoft.com/office/officeart/2005/8/layout/lProcess2"/>
    <dgm:cxn modelId="{889F8962-E306-492F-B42A-D48D1D01B922}" type="presParOf" srcId="{797A803F-F34B-4E0D-BE1D-C1239C3A88B5}" destId="{31190006-DE89-4015-92B3-E58343BA925B}" srcOrd="1" destOrd="0" presId="urn:microsoft.com/office/officeart/2005/8/layout/lProcess2"/>
    <dgm:cxn modelId="{2AC428C0-8667-4C19-90BD-6822F534A853}" type="presParOf" srcId="{797A803F-F34B-4E0D-BE1D-C1239C3A88B5}" destId="{83AD6B62-553C-4790-A335-DAB1B807461B}" srcOrd="2" destOrd="0" presId="urn:microsoft.com/office/officeart/2005/8/layout/lProcess2"/>
    <dgm:cxn modelId="{3EF01CB9-0AE4-4E45-B507-9200EC14E466}" type="presParOf" srcId="{797A803F-F34B-4E0D-BE1D-C1239C3A88B5}" destId="{F7FAF3F9-1A13-45B8-8769-E181DD937341}" srcOrd="3" destOrd="0" presId="urn:microsoft.com/office/officeart/2005/8/layout/lProcess2"/>
    <dgm:cxn modelId="{1FB490B2-9542-4ECA-8E03-86BA4764B408}" type="presParOf" srcId="{797A803F-F34B-4E0D-BE1D-C1239C3A88B5}" destId="{A4A7629D-4B94-48D3-AFBB-1CDE51824601}" srcOrd="4" destOrd="0" presId="urn:microsoft.com/office/officeart/2005/8/layout/lProcess2"/>
    <dgm:cxn modelId="{7CD749CB-4FAB-482B-B27D-8C8D85A2981F}" type="presParOf" srcId="{FAD22BC9-8E18-48F8-A16A-55CFBA4CB10E}" destId="{884AE2AB-E1C4-4C26-ABEC-1D36FC9B9871}" srcOrd="1" destOrd="0" presId="urn:microsoft.com/office/officeart/2005/8/layout/lProcess2"/>
    <dgm:cxn modelId="{64A6A757-B242-4F6C-AD2E-E628B0C7F4DA}" type="presParOf" srcId="{FAD22BC9-8E18-48F8-A16A-55CFBA4CB10E}" destId="{10F45DB2-3EE4-4744-B68A-0D9184BF2439}" srcOrd="2" destOrd="0" presId="urn:microsoft.com/office/officeart/2005/8/layout/lProcess2"/>
    <dgm:cxn modelId="{F0A2C41A-06F1-4620-A7FF-6D2D3D50057E}" type="presParOf" srcId="{10F45DB2-3EE4-4744-B68A-0D9184BF2439}" destId="{EC02AE21-787C-4EE9-B538-2E3423E2E072}" srcOrd="0" destOrd="0" presId="urn:microsoft.com/office/officeart/2005/8/layout/lProcess2"/>
    <dgm:cxn modelId="{B495FF70-43F6-4E9E-95EA-6843D7DDDC24}" type="presParOf" srcId="{10F45DB2-3EE4-4744-B68A-0D9184BF2439}" destId="{CA5CFFBD-8042-4164-9A70-097753859639}" srcOrd="1" destOrd="0" presId="urn:microsoft.com/office/officeart/2005/8/layout/lProcess2"/>
    <dgm:cxn modelId="{EFBEA7F2-D7BA-418A-8CCF-CCF387C73B6C}" type="presParOf" srcId="{10F45DB2-3EE4-4744-B68A-0D9184BF2439}" destId="{A8CB3844-27ED-497A-9350-9995BB61B3C6}" srcOrd="2" destOrd="0" presId="urn:microsoft.com/office/officeart/2005/8/layout/lProcess2"/>
    <dgm:cxn modelId="{D1449F7B-ED21-4328-8546-0BC8F09554BF}" type="presParOf" srcId="{A8CB3844-27ED-497A-9350-9995BB61B3C6}" destId="{63379657-99AE-4AD7-8607-B72FD8EDE428}" srcOrd="0" destOrd="0" presId="urn:microsoft.com/office/officeart/2005/8/layout/lProcess2"/>
    <dgm:cxn modelId="{A3C768AC-C45E-4C5E-A430-09E61EB6F7E1}" type="presParOf" srcId="{63379657-99AE-4AD7-8607-B72FD8EDE428}" destId="{A58AB1B9-6A90-421F-A676-549E68B916C5}" srcOrd="0" destOrd="0" presId="urn:microsoft.com/office/officeart/2005/8/layout/lProcess2"/>
    <dgm:cxn modelId="{71D844AC-ECF8-429C-8E71-00CEB2D4E143}" type="presParOf" srcId="{63379657-99AE-4AD7-8607-B72FD8EDE428}" destId="{47C5669D-8A28-4972-8605-C9623050F0C5}" srcOrd="1" destOrd="0" presId="urn:microsoft.com/office/officeart/2005/8/layout/lProcess2"/>
    <dgm:cxn modelId="{49E393C7-8FEF-4BCB-A5E9-E1BA7CE9F190}" type="presParOf" srcId="{63379657-99AE-4AD7-8607-B72FD8EDE428}" destId="{43788635-D46B-4C18-B3FF-BF46ADD64645}" srcOrd="2" destOrd="0" presId="urn:microsoft.com/office/officeart/2005/8/layout/lProcess2"/>
    <dgm:cxn modelId="{2A06DE69-5D37-42F5-BBA3-E6EB6B949ECC}" type="presParOf" srcId="{63379657-99AE-4AD7-8607-B72FD8EDE428}" destId="{9EC140E5-6B65-4668-B36E-A528AB62939B}" srcOrd="3" destOrd="0" presId="urn:microsoft.com/office/officeart/2005/8/layout/lProcess2"/>
    <dgm:cxn modelId="{11EAD521-8CF1-46AD-9746-5803918B9A28}" type="presParOf" srcId="{63379657-99AE-4AD7-8607-B72FD8EDE428}" destId="{92C604BC-3A02-4A09-A919-FF8A0B4DB9C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D0FA34-D3A3-4ADB-922C-231920AFB1D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EA1C9CB-BA10-4D93-A6A5-DBD77791941D}">
      <dgm:prSet/>
      <dgm:spPr/>
      <dgm:t>
        <a:bodyPr/>
        <a:lstStyle/>
        <a:p>
          <a:pPr rtl="0"/>
          <a:r>
            <a:rPr lang="en-US" dirty="0"/>
            <a:t>Database: Software to manage the storage &amp; retrieval of data</a:t>
          </a:r>
        </a:p>
      </dgm:t>
    </dgm:pt>
    <dgm:pt modelId="{8CF40C9E-8722-4628-AA2C-7866689E94D9}" type="parTrans" cxnId="{AF7C08F1-B5B0-426C-AE3E-3A83AB9F226F}">
      <dgm:prSet/>
      <dgm:spPr/>
      <dgm:t>
        <a:bodyPr/>
        <a:lstStyle/>
        <a:p>
          <a:endParaRPr lang="en-US"/>
        </a:p>
      </dgm:t>
    </dgm:pt>
    <dgm:pt modelId="{C3E7544D-2550-41CA-A594-48FC31810545}" type="sibTrans" cxnId="{AF7C08F1-B5B0-426C-AE3E-3A83AB9F226F}">
      <dgm:prSet/>
      <dgm:spPr/>
      <dgm:t>
        <a:bodyPr/>
        <a:lstStyle/>
        <a:p>
          <a:endParaRPr lang="en-US"/>
        </a:p>
      </dgm:t>
    </dgm:pt>
    <dgm:pt modelId="{0B4C4884-E186-4E70-920F-C7C95F58240B}">
      <dgm:prSet/>
      <dgm:spPr/>
      <dgm:t>
        <a:bodyPr/>
        <a:lstStyle/>
        <a:p>
          <a:pPr rtl="0"/>
          <a:r>
            <a:rPr lang="en-US" dirty="0"/>
            <a:t>Data store: Generic; anywhere data is stored (i.e., a text file)</a:t>
          </a:r>
        </a:p>
      </dgm:t>
    </dgm:pt>
    <dgm:pt modelId="{41652061-E5DF-4ED0-94AD-23B91DF48A6F}" type="parTrans" cxnId="{F3193FC2-E4E4-461D-BCCF-D6C8FE69F98C}">
      <dgm:prSet/>
      <dgm:spPr/>
      <dgm:t>
        <a:bodyPr/>
        <a:lstStyle/>
        <a:p>
          <a:endParaRPr lang="en-US"/>
        </a:p>
      </dgm:t>
    </dgm:pt>
    <dgm:pt modelId="{A0FC6F5F-4316-407E-8D03-C3D0B003A99A}" type="sibTrans" cxnId="{F3193FC2-E4E4-461D-BCCF-D6C8FE69F98C}">
      <dgm:prSet/>
      <dgm:spPr/>
      <dgm:t>
        <a:bodyPr/>
        <a:lstStyle/>
        <a:p>
          <a:endParaRPr lang="en-US"/>
        </a:p>
      </dgm:t>
    </dgm:pt>
    <dgm:pt modelId="{E0F97B19-4C7D-412A-8D8D-45A3090FE231}" type="pres">
      <dgm:prSet presAssocID="{3DD0FA34-D3A3-4ADB-922C-231920AFB1D2}" presName="linear" presStyleCnt="0">
        <dgm:presLayoutVars>
          <dgm:animLvl val="lvl"/>
          <dgm:resizeHandles val="exact"/>
        </dgm:presLayoutVars>
      </dgm:prSet>
      <dgm:spPr/>
    </dgm:pt>
    <dgm:pt modelId="{3151B6D6-7D49-4A1C-9419-27F73FB9690E}" type="pres">
      <dgm:prSet presAssocID="{3EA1C9CB-BA10-4D93-A6A5-DBD7779194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6E6379-F8B4-457D-8455-6A088FBA60CB}" type="pres">
      <dgm:prSet presAssocID="{C3E7544D-2550-41CA-A594-48FC31810545}" presName="spacer" presStyleCnt="0"/>
      <dgm:spPr/>
    </dgm:pt>
    <dgm:pt modelId="{62A3077B-17FD-4B1B-9788-4873F32ED00F}" type="pres">
      <dgm:prSet presAssocID="{0B4C4884-E186-4E70-920F-C7C95F58240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21C4A64-3683-4C43-9121-6DB9D0B5D21E}" type="presOf" srcId="{0B4C4884-E186-4E70-920F-C7C95F58240B}" destId="{62A3077B-17FD-4B1B-9788-4873F32ED00F}" srcOrd="0" destOrd="0" presId="urn:microsoft.com/office/officeart/2005/8/layout/vList2"/>
    <dgm:cxn modelId="{FCA4B145-1444-47DF-8D6B-F46DC9013B7B}" type="presOf" srcId="{3EA1C9CB-BA10-4D93-A6A5-DBD77791941D}" destId="{3151B6D6-7D49-4A1C-9419-27F73FB9690E}" srcOrd="0" destOrd="0" presId="urn:microsoft.com/office/officeart/2005/8/layout/vList2"/>
    <dgm:cxn modelId="{1CCF8692-A10E-4C6C-B4C7-AC1C8EF4C3A7}" type="presOf" srcId="{3DD0FA34-D3A3-4ADB-922C-231920AFB1D2}" destId="{E0F97B19-4C7D-412A-8D8D-45A3090FE231}" srcOrd="0" destOrd="0" presId="urn:microsoft.com/office/officeart/2005/8/layout/vList2"/>
    <dgm:cxn modelId="{F3193FC2-E4E4-461D-BCCF-D6C8FE69F98C}" srcId="{3DD0FA34-D3A3-4ADB-922C-231920AFB1D2}" destId="{0B4C4884-E186-4E70-920F-C7C95F58240B}" srcOrd="1" destOrd="0" parTransId="{41652061-E5DF-4ED0-94AD-23B91DF48A6F}" sibTransId="{A0FC6F5F-4316-407E-8D03-C3D0B003A99A}"/>
    <dgm:cxn modelId="{AF7C08F1-B5B0-426C-AE3E-3A83AB9F226F}" srcId="{3DD0FA34-D3A3-4ADB-922C-231920AFB1D2}" destId="{3EA1C9CB-BA10-4D93-A6A5-DBD77791941D}" srcOrd="0" destOrd="0" parTransId="{8CF40C9E-8722-4628-AA2C-7866689E94D9}" sibTransId="{C3E7544D-2550-41CA-A594-48FC31810545}"/>
    <dgm:cxn modelId="{B57FD13B-10F8-4191-BE0B-C0C6AF0D36D7}" type="presParOf" srcId="{E0F97B19-4C7D-412A-8D8D-45A3090FE231}" destId="{3151B6D6-7D49-4A1C-9419-27F73FB9690E}" srcOrd="0" destOrd="0" presId="urn:microsoft.com/office/officeart/2005/8/layout/vList2"/>
    <dgm:cxn modelId="{90F42E00-2D50-4756-9366-4507EB4FF8EA}" type="presParOf" srcId="{E0F97B19-4C7D-412A-8D8D-45A3090FE231}" destId="{FA6E6379-F8B4-457D-8455-6A088FBA60CB}" srcOrd="1" destOrd="0" presId="urn:microsoft.com/office/officeart/2005/8/layout/vList2"/>
    <dgm:cxn modelId="{3994ABE3-4654-4C0D-84CC-81BC2F9CED6F}" type="presParOf" srcId="{E0F97B19-4C7D-412A-8D8D-45A3090FE231}" destId="{62A3077B-17FD-4B1B-9788-4873F32ED0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240D46-ABF3-467B-BBB1-F0459F0F6ACA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C9D8BC-4AD8-442B-9670-3B84CF681149}">
      <dgm:prSet/>
      <dgm:spPr/>
      <dgm:t>
        <a:bodyPr/>
        <a:lstStyle/>
        <a:p>
          <a:pPr rtl="0"/>
          <a:r>
            <a:rPr lang="en-US" dirty="0"/>
            <a:t>Transactional Database</a:t>
          </a:r>
        </a:p>
      </dgm:t>
    </dgm:pt>
    <dgm:pt modelId="{3AA096B6-0043-454C-B783-11C1B554731B}" type="parTrans" cxnId="{030FB7F6-61EF-469B-BCF5-797999415906}">
      <dgm:prSet/>
      <dgm:spPr/>
      <dgm:t>
        <a:bodyPr/>
        <a:lstStyle/>
        <a:p>
          <a:endParaRPr lang="en-US"/>
        </a:p>
      </dgm:t>
    </dgm:pt>
    <dgm:pt modelId="{8D52EDF9-46BE-4E5F-8F5D-0793E4FB5CAB}" type="sibTrans" cxnId="{030FB7F6-61EF-469B-BCF5-797999415906}">
      <dgm:prSet/>
      <dgm:spPr/>
      <dgm:t>
        <a:bodyPr/>
        <a:lstStyle/>
        <a:p>
          <a:endParaRPr lang="en-US"/>
        </a:p>
      </dgm:t>
    </dgm:pt>
    <dgm:pt modelId="{11BC3965-93EA-4824-A395-53CF9A8B5DA1}">
      <dgm:prSet/>
      <dgm:spPr/>
      <dgm:t>
        <a:bodyPr/>
        <a:lstStyle/>
        <a:p>
          <a:pPr rtl="0"/>
          <a:r>
            <a:rPr lang="en-US" dirty="0"/>
            <a:t>Analytical Data Store</a:t>
          </a:r>
        </a:p>
      </dgm:t>
    </dgm:pt>
    <dgm:pt modelId="{B4B34CFE-927F-41D1-AAAB-ED12A7F6BA81}" type="parTrans" cxnId="{531033FA-AACB-4916-A11A-7D7A048F08A4}">
      <dgm:prSet/>
      <dgm:spPr/>
      <dgm:t>
        <a:bodyPr/>
        <a:lstStyle/>
        <a:p>
          <a:endParaRPr lang="en-US"/>
        </a:p>
      </dgm:t>
    </dgm:pt>
    <dgm:pt modelId="{7B658ECB-76B2-475A-9305-9E6DF2D27FAA}" type="sibTrans" cxnId="{531033FA-AACB-4916-A11A-7D7A048F08A4}">
      <dgm:prSet/>
      <dgm:spPr/>
      <dgm:t>
        <a:bodyPr/>
        <a:lstStyle/>
        <a:p>
          <a:endParaRPr lang="en-US"/>
        </a:p>
      </dgm:t>
    </dgm:pt>
    <dgm:pt modelId="{3ADC131D-ACBA-429A-B768-036214E6D57F}">
      <dgm:prSet/>
      <dgm:spPr/>
      <dgm:t>
        <a:bodyPr/>
        <a:lstStyle/>
        <a:p>
          <a:pPr rtl="0"/>
          <a:r>
            <a:rPr lang="en-US" dirty="0"/>
            <a:t>Does not minimize redundancy</a:t>
          </a:r>
        </a:p>
      </dgm:t>
    </dgm:pt>
    <dgm:pt modelId="{14514F0C-DB84-43AD-A90B-C021454D9EA1}" type="parTrans" cxnId="{814F6662-EFF3-4EF4-8265-31556A593369}">
      <dgm:prSet/>
      <dgm:spPr/>
      <dgm:t>
        <a:bodyPr/>
        <a:lstStyle/>
        <a:p>
          <a:endParaRPr lang="en-US"/>
        </a:p>
      </dgm:t>
    </dgm:pt>
    <dgm:pt modelId="{AD05F708-2849-45BB-AEF8-59EE16A9A8A8}" type="sibTrans" cxnId="{814F6662-EFF3-4EF4-8265-31556A593369}">
      <dgm:prSet/>
      <dgm:spPr/>
      <dgm:t>
        <a:bodyPr/>
        <a:lstStyle/>
        <a:p>
          <a:endParaRPr lang="en-US"/>
        </a:p>
      </dgm:t>
    </dgm:pt>
    <dgm:pt modelId="{442E3217-A49D-49A9-96E0-779AC320E517}">
      <dgm:prSet/>
      <dgm:spPr/>
      <dgm:t>
        <a:bodyPr/>
        <a:lstStyle/>
        <a:p>
          <a:pPr rtl="0"/>
          <a:r>
            <a:rPr lang="en-US" dirty="0"/>
            <a:t>Minimizes redundancy</a:t>
          </a:r>
        </a:p>
      </dgm:t>
    </dgm:pt>
    <dgm:pt modelId="{AD6F17E5-216C-42D6-AE70-B471B3911CE9}" type="parTrans" cxnId="{26628D83-3C3B-4E4B-8AD1-90DCD98620D1}">
      <dgm:prSet/>
      <dgm:spPr/>
      <dgm:t>
        <a:bodyPr/>
        <a:lstStyle/>
        <a:p>
          <a:endParaRPr lang="en-US"/>
        </a:p>
      </dgm:t>
    </dgm:pt>
    <dgm:pt modelId="{C945D638-89FE-45BA-A2B0-AFCA5C7F624D}" type="sibTrans" cxnId="{26628D83-3C3B-4E4B-8AD1-90DCD98620D1}">
      <dgm:prSet/>
      <dgm:spPr/>
      <dgm:t>
        <a:bodyPr/>
        <a:lstStyle/>
        <a:p>
          <a:endParaRPr lang="en-US"/>
        </a:p>
      </dgm:t>
    </dgm:pt>
    <dgm:pt modelId="{57493E13-19A9-4235-87AB-BF82BF319BAE}">
      <dgm:prSet/>
      <dgm:spPr/>
      <dgm:t>
        <a:bodyPr/>
        <a:lstStyle/>
        <a:p>
          <a:pPr rtl="0"/>
          <a:r>
            <a:rPr lang="en-US" dirty="0"/>
            <a:t>Slow for data retrieval</a:t>
          </a:r>
        </a:p>
      </dgm:t>
    </dgm:pt>
    <dgm:pt modelId="{D82BD440-5705-40E3-B12D-CA3B65675BED}" type="parTrans" cxnId="{ADFB67AC-3F52-4B79-AA74-DC7CC9F97C0D}">
      <dgm:prSet/>
      <dgm:spPr/>
      <dgm:t>
        <a:bodyPr/>
        <a:lstStyle/>
        <a:p>
          <a:endParaRPr lang="en-US"/>
        </a:p>
      </dgm:t>
    </dgm:pt>
    <dgm:pt modelId="{D8E062CD-E3D9-4149-998B-23D9BBEAB36A}" type="sibTrans" cxnId="{ADFB67AC-3F52-4B79-AA74-DC7CC9F97C0D}">
      <dgm:prSet/>
      <dgm:spPr/>
      <dgm:t>
        <a:bodyPr/>
        <a:lstStyle/>
        <a:p>
          <a:endParaRPr lang="en-US"/>
        </a:p>
      </dgm:t>
    </dgm:pt>
    <dgm:pt modelId="{04FCAEE8-7568-4532-B4BD-F94415AED05F}">
      <dgm:prSet/>
      <dgm:spPr/>
      <dgm:t>
        <a:bodyPr/>
        <a:lstStyle/>
        <a:p>
          <a:pPr rtl="0"/>
          <a:r>
            <a:rPr lang="en-US" dirty="0"/>
            <a:t>Fast for data retrieval</a:t>
          </a:r>
        </a:p>
      </dgm:t>
    </dgm:pt>
    <dgm:pt modelId="{41EE7AAA-2DFE-49AC-8E59-109D815434E2}" type="parTrans" cxnId="{61E38C9A-4C0C-4274-932A-9E7EC16793E0}">
      <dgm:prSet/>
      <dgm:spPr/>
      <dgm:t>
        <a:bodyPr/>
        <a:lstStyle/>
        <a:p>
          <a:endParaRPr lang="en-US"/>
        </a:p>
      </dgm:t>
    </dgm:pt>
    <dgm:pt modelId="{02554B43-F612-4096-BE2A-3476FC4674FF}" type="sibTrans" cxnId="{61E38C9A-4C0C-4274-932A-9E7EC16793E0}">
      <dgm:prSet/>
      <dgm:spPr/>
      <dgm:t>
        <a:bodyPr/>
        <a:lstStyle/>
        <a:p>
          <a:endParaRPr lang="en-US"/>
        </a:p>
      </dgm:t>
    </dgm:pt>
    <dgm:pt modelId="{53FC0558-136F-4919-BD23-39E777C1C8DA}">
      <dgm:prSet/>
      <dgm:spPr/>
      <dgm:t>
        <a:bodyPr/>
        <a:lstStyle/>
        <a:p>
          <a:pPr rtl="0"/>
          <a:r>
            <a:rPr lang="en-US" dirty="0"/>
            <a:t>Uses storage space efficiently</a:t>
          </a:r>
        </a:p>
      </dgm:t>
    </dgm:pt>
    <dgm:pt modelId="{F4A2D04B-B7C3-44FB-B26A-41019512B9E9}" type="parTrans" cxnId="{7C4CB220-BEE3-4748-8FE6-F0A4EA6ABD2E}">
      <dgm:prSet/>
      <dgm:spPr/>
      <dgm:t>
        <a:bodyPr/>
        <a:lstStyle/>
        <a:p>
          <a:endParaRPr lang="en-US"/>
        </a:p>
      </dgm:t>
    </dgm:pt>
    <dgm:pt modelId="{9F68F965-0FC2-4D83-B015-D25B45FFFE4B}" type="sibTrans" cxnId="{7C4CB220-BEE3-4748-8FE6-F0A4EA6ABD2E}">
      <dgm:prSet/>
      <dgm:spPr/>
      <dgm:t>
        <a:bodyPr/>
        <a:lstStyle/>
        <a:p>
          <a:endParaRPr lang="en-US"/>
        </a:p>
      </dgm:t>
    </dgm:pt>
    <dgm:pt modelId="{F4443BC1-F361-4E15-897D-4DD2B004E336}">
      <dgm:prSet/>
      <dgm:spPr/>
      <dgm:t>
        <a:bodyPr/>
        <a:lstStyle/>
        <a:p>
          <a:pPr rtl="0"/>
          <a:r>
            <a:rPr lang="en-US" dirty="0"/>
            <a:t>Uses storage space inefficiently</a:t>
          </a:r>
        </a:p>
      </dgm:t>
    </dgm:pt>
    <dgm:pt modelId="{5230649C-958D-4B72-B84E-C010BF10E692}" type="parTrans" cxnId="{8667B069-4F36-47FE-9796-07EA71AC011D}">
      <dgm:prSet/>
      <dgm:spPr/>
      <dgm:t>
        <a:bodyPr/>
        <a:lstStyle/>
        <a:p>
          <a:endParaRPr lang="en-US"/>
        </a:p>
      </dgm:t>
    </dgm:pt>
    <dgm:pt modelId="{32F181EE-91AF-4C3C-BA0D-6C6AD3FCD4D0}" type="sibTrans" cxnId="{8667B069-4F36-47FE-9796-07EA71AC011D}">
      <dgm:prSet/>
      <dgm:spPr/>
      <dgm:t>
        <a:bodyPr/>
        <a:lstStyle/>
        <a:p>
          <a:endParaRPr lang="en-US"/>
        </a:p>
      </dgm:t>
    </dgm:pt>
    <dgm:pt modelId="{73B2465E-32B5-4ECC-B673-49B322C24358}">
      <dgm:prSet/>
      <dgm:spPr/>
      <dgm:t>
        <a:bodyPr/>
        <a:lstStyle/>
        <a:p>
          <a:pPr rtl="0"/>
          <a:r>
            <a:rPr lang="en-US" dirty="0"/>
            <a:t>Not native format for analysis</a:t>
          </a:r>
        </a:p>
      </dgm:t>
    </dgm:pt>
    <dgm:pt modelId="{200FAFA2-D8E0-4048-8933-2755E4400965}" type="parTrans" cxnId="{027E810C-919E-4931-B529-4E20A179A6CB}">
      <dgm:prSet/>
      <dgm:spPr/>
      <dgm:t>
        <a:bodyPr/>
        <a:lstStyle/>
        <a:p>
          <a:endParaRPr lang="en-US"/>
        </a:p>
      </dgm:t>
    </dgm:pt>
    <dgm:pt modelId="{3F2921E0-BCFE-440C-8335-05EDAB8FF9A5}" type="sibTrans" cxnId="{027E810C-919E-4931-B529-4E20A179A6CB}">
      <dgm:prSet/>
      <dgm:spPr/>
      <dgm:t>
        <a:bodyPr/>
        <a:lstStyle/>
        <a:p>
          <a:endParaRPr lang="en-US"/>
        </a:p>
      </dgm:t>
    </dgm:pt>
    <dgm:pt modelId="{91F418E2-3823-4242-A763-83505CAD105B}">
      <dgm:prSet/>
      <dgm:spPr/>
      <dgm:t>
        <a:bodyPr/>
        <a:lstStyle/>
        <a:p>
          <a:pPr rtl="0"/>
          <a:r>
            <a:rPr lang="en-US" dirty="0"/>
            <a:t>Analysis ready data</a:t>
          </a:r>
        </a:p>
      </dgm:t>
    </dgm:pt>
    <dgm:pt modelId="{E509BCF1-DCB2-499D-B688-273C67E57937}" type="parTrans" cxnId="{F0673226-9CCA-46AB-A68D-4609325E19F3}">
      <dgm:prSet/>
      <dgm:spPr/>
      <dgm:t>
        <a:bodyPr/>
        <a:lstStyle/>
        <a:p>
          <a:endParaRPr lang="en-US"/>
        </a:p>
      </dgm:t>
    </dgm:pt>
    <dgm:pt modelId="{D1A5B689-3375-4A91-875D-C537E23E3FAC}" type="sibTrans" cxnId="{F0673226-9CCA-46AB-A68D-4609325E19F3}">
      <dgm:prSet/>
      <dgm:spPr/>
      <dgm:t>
        <a:bodyPr/>
        <a:lstStyle/>
        <a:p>
          <a:endParaRPr lang="en-US"/>
        </a:p>
      </dgm:t>
    </dgm:pt>
    <dgm:pt modelId="{98933FC2-E6BF-4CD7-A369-BB9EE66FE8D4}" type="pres">
      <dgm:prSet presAssocID="{5B240D46-ABF3-467B-BBB1-F0459F0F6AC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55A317C-D8EE-4B2B-BF92-B05609D9A598}" type="pres">
      <dgm:prSet presAssocID="{5B240D46-ABF3-467B-BBB1-F0459F0F6ACA}" presName="dummyMaxCanvas" presStyleCnt="0"/>
      <dgm:spPr/>
    </dgm:pt>
    <dgm:pt modelId="{7D7B1F20-244C-408F-8A13-6B24461DE7BE}" type="pres">
      <dgm:prSet presAssocID="{5B240D46-ABF3-467B-BBB1-F0459F0F6ACA}" presName="parentComposite" presStyleCnt="0"/>
      <dgm:spPr/>
    </dgm:pt>
    <dgm:pt modelId="{D04F415A-849B-4D2D-9405-DB60865193F4}" type="pres">
      <dgm:prSet presAssocID="{5B240D46-ABF3-467B-BBB1-F0459F0F6ACA}" presName="parent1" presStyleLbl="alignAccFollowNode1" presStyleIdx="0" presStyleCnt="4">
        <dgm:presLayoutVars>
          <dgm:chMax val="4"/>
        </dgm:presLayoutVars>
      </dgm:prSet>
      <dgm:spPr/>
    </dgm:pt>
    <dgm:pt modelId="{307D98FF-CB60-43C9-B905-71D7E740996D}" type="pres">
      <dgm:prSet presAssocID="{5B240D46-ABF3-467B-BBB1-F0459F0F6ACA}" presName="parent2" presStyleLbl="alignAccFollowNode1" presStyleIdx="1" presStyleCnt="4">
        <dgm:presLayoutVars>
          <dgm:chMax val="4"/>
        </dgm:presLayoutVars>
      </dgm:prSet>
      <dgm:spPr/>
    </dgm:pt>
    <dgm:pt modelId="{19D2047F-621B-4F5A-A3C0-9CF2A1D166B1}" type="pres">
      <dgm:prSet presAssocID="{5B240D46-ABF3-467B-BBB1-F0459F0F6ACA}" presName="childrenComposite" presStyleCnt="0"/>
      <dgm:spPr/>
    </dgm:pt>
    <dgm:pt modelId="{11769249-5F94-4D75-B932-77F93C76DD70}" type="pres">
      <dgm:prSet presAssocID="{5B240D46-ABF3-467B-BBB1-F0459F0F6ACA}" presName="dummyMaxCanvas_ChildArea" presStyleCnt="0"/>
      <dgm:spPr/>
    </dgm:pt>
    <dgm:pt modelId="{FE6293F7-1EAF-4983-9B9F-91C06001B15E}" type="pres">
      <dgm:prSet presAssocID="{5B240D46-ABF3-467B-BBB1-F0459F0F6ACA}" presName="fulcrum" presStyleLbl="alignAccFollowNode1" presStyleIdx="2" presStyleCnt="4"/>
      <dgm:spPr/>
    </dgm:pt>
    <dgm:pt modelId="{71343FC1-3CF1-406E-B07C-87A3A4A9E899}" type="pres">
      <dgm:prSet presAssocID="{5B240D46-ABF3-467B-BBB1-F0459F0F6ACA}" presName="balance_44" presStyleLbl="alignAccFollowNode1" presStyleIdx="3" presStyleCnt="4">
        <dgm:presLayoutVars>
          <dgm:bulletEnabled val="1"/>
        </dgm:presLayoutVars>
      </dgm:prSet>
      <dgm:spPr/>
    </dgm:pt>
    <dgm:pt modelId="{520FF322-4516-44B4-9319-6BB45E439CBA}" type="pres">
      <dgm:prSet presAssocID="{5B240D46-ABF3-467B-BBB1-F0459F0F6ACA}" presName="right_44_1" presStyleLbl="node1" presStyleIdx="0" presStyleCnt="8">
        <dgm:presLayoutVars>
          <dgm:bulletEnabled val="1"/>
        </dgm:presLayoutVars>
      </dgm:prSet>
      <dgm:spPr/>
    </dgm:pt>
    <dgm:pt modelId="{C6731D63-D917-473D-8071-260FBCE04F4D}" type="pres">
      <dgm:prSet presAssocID="{5B240D46-ABF3-467B-BBB1-F0459F0F6ACA}" presName="right_44_2" presStyleLbl="node1" presStyleIdx="1" presStyleCnt="8">
        <dgm:presLayoutVars>
          <dgm:bulletEnabled val="1"/>
        </dgm:presLayoutVars>
      </dgm:prSet>
      <dgm:spPr/>
    </dgm:pt>
    <dgm:pt modelId="{E5D9BE38-5CE3-461F-A0D3-44AAD07BBCF3}" type="pres">
      <dgm:prSet presAssocID="{5B240D46-ABF3-467B-BBB1-F0459F0F6ACA}" presName="right_44_3" presStyleLbl="node1" presStyleIdx="2" presStyleCnt="8">
        <dgm:presLayoutVars>
          <dgm:bulletEnabled val="1"/>
        </dgm:presLayoutVars>
      </dgm:prSet>
      <dgm:spPr/>
    </dgm:pt>
    <dgm:pt modelId="{CBD6A4A0-9076-4DD3-837D-050295D4AF0C}" type="pres">
      <dgm:prSet presAssocID="{5B240D46-ABF3-467B-BBB1-F0459F0F6ACA}" presName="right_44_4" presStyleLbl="node1" presStyleIdx="3" presStyleCnt="8">
        <dgm:presLayoutVars>
          <dgm:bulletEnabled val="1"/>
        </dgm:presLayoutVars>
      </dgm:prSet>
      <dgm:spPr/>
    </dgm:pt>
    <dgm:pt modelId="{1AE866CD-CBAB-4733-856E-D20F19A29457}" type="pres">
      <dgm:prSet presAssocID="{5B240D46-ABF3-467B-BBB1-F0459F0F6ACA}" presName="left_44_1" presStyleLbl="node1" presStyleIdx="4" presStyleCnt="8">
        <dgm:presLayoutVars>
          <dgm:bulletEnabled val="1"/>
        </dgm:presLayoutVars>
      </dgm:prSet>
      <dgm:spPr/>
    </dgm:pt>
    <dgm:pt modelId="{D000BCFD-2829-4294-958F-1C51071EEC42}" type="pres">
      <dgm:prSet presAssocID="{5B240D46-ABF3-467B-BBB1-F0459F0F6ACA}" presName="left_44_2" presStyleLbl="node1" presStyleIdx="5" presStyleCnt="8">
        <dgm:presLayoutVars>
          <dgm:bulletEnabled val="1"/>
        </dgm:presLayoutVars>
      </dgm:prSet>
      <dgm:spPr/>
    </dgm:pt>
    <dgm:pt modelId="{01A7A05F-B73E-4FAA-9A97-60B5F3118631}" type="pres">
      <dgm:prSet presAssocID="{5B240D46-ABF3-467B-BBB1-F0459F0F6ACA}" presName="left_44_3" presStyleLbl="node1" presStyleIdx="6" presStyleCnt="8">
        <dgm:presLayoutVars>
          <dgm:bulletEnabled val="1"/>
        </dgm:presLayoutVars>
      </dgm:prSet>
      <dgm:spPr/>
    </dgm:pt>
    <dgm:pt modelId="{FF7C9212-7473-4219-8C08-AD49B6BAA045}" type="pres">
      <dgm:prSet presAssocID="{5B240D46-ABF3-467B-BBB1-F0459F0F6ACA}" presName="left_44_4" presStyleLbl="node1" presStyleIdx="7" presStyleCnt="8">
        <dgm:presLayoutVars>
          <dgm:bulletEnabled val="1"/>
        </dgm:presLayoutVars>
      </dgm:prSet>
      <dgm:spPr/>
    </dgm:pt>
  </dgm:ptLst>
  <dgm:cxnLst>
    <dgm:cxn modelId="{027E810C-919E-4931-B529-4E20A179A6CB}" srcId="{40C9D8BC-4AD8-442B-9670-3B84CF681149}" destId="{73B2465E-32B5-4ECC-B673-49B322C24358}" srcOrd="0" destOrd="0" parTransId="{200FAFA2-D8E0-4048-8933-2755E4400965}" sibTransId="{3F2921E0-BCFE-440C-8335-05EDAB8FF9A5}"/>
    <dgm:cxn modelId="{A6EA5012-F3A8-4D6C-A08A-26685DA354CD}" type="presOf" srcId="{11BC3965-93EA-4824-A395-53CF9A8B5DA1}" destId="{307D98FF-CB60-43C9-B905-71D7E740996D}" srcOrd="0" destOrd="0" presId="urn:microsoft.com/office/officeart/2005/8/layout/balance1"/>
    <dgm:cxn modelId="{7C4CB220-BEE3-4748-8FE6-F0A4EA6ABD2E}" srcId="{40C9D8BC-4AD8-442B-9670-3B84CF681149}" destId="{53FC0558-136F-4919-BD23-39E777C1C8DA}" srcOrd="2" destOrd="0" parTransId="{F4A2D04B-B7C3-44FB-B26A-41019512B9E9}" sibTransId="{9F68F965-0FC2-4D83-B015-D25B45FFFE4B}"/>
    <dgm:cxn modelId="{A6DCA622-DAC0-4F3C-9D71-597BF055BE63}" type="presOf" srcId="{F4443BC1-F361-4E15-897D-4DD2B004E336}" destId="{CBD6A4A0-9076-4DD3-837D-050295D4AF0C}" srcOrd="0" destOrd="0" presId="urn:microsoft.com/office/officeart/2005/8/layout/balance1"/>
    <dgm:cxn modelId="{F0673226-9CCA-46AB-A68D-4609325E19F3}" srcId="{11BC3965-93EA-4824-A395-53CF9A8B5DA1}" destId="{91F418E2-3823-4242-A763-83505CAD105B}" srcOrd="0" destOrd="0" parTransId="{E509BCF1-DCB2-499D-B688-273C67E57937}" sibTransId="{D1A5B689-3375-4A91-875D-C537E23E3FAC}"/>
    <dgm:cxn modelId="{1757B95C-D553-4843-B37B-7DF916AAB07B}" type="presOf" srcId="{442E3217-A49D-49A9-96E0-779AC320E517}" destId="{D000BCFD-2829-4294-958F-1C51071EEC42}" srcOrd="0" destOrd="0" presId="urn:microsoft.com/office/officeart/2005/8/layout/balance1"/>
    <dgm:cxn modelId="{005BFC60-05BD-4D12-A93C-098C42454647}" type="presOf" srcId="{73B2465E-32B5-4ECC-B673-49B322C24358}" destId="{1AE866CD-CBAB-4733-856E-D20F19A29457}" srcOrd="0" destOrd="0" presId="urn:microsoft.com/office/officeart/2005/8/layout/balance1"/>
    <dgm:cxn modelId="{814F6662-EFF3-4EF4-8265-31556A593369}" srcId="{11BC3965-93EA-4824-A395-53CF9A8B5DA1}" destId="{3ADC131D-ACBA-429A-B768-036214E6D57F}" srcOrd="2" destOrd="0" parTransId="{14514F0C-DB84-43AD-A90B-C021454D9EA1}" sibTransId="{AD05F708-2849-45BB-AEF8-59EE16A9A8A8}"/>
    <dgm:cxn modelId="{8667B069-4F36-47FE-9796-07EA71AC011D}" srcId="{11BC3965-93EA-4824-A395-53CF9A8B5DA1}" destId="{F4443BC1-F361-4E15-897D-4DD2B004E336}" srcOrd="3" destOrd="0" parTransId="{5230649C-958D-4B72-B84E-C010BF10E692}" sibTransId="{32F181EE-91AF-4C3C-BA0D-6C6AD3FCD4D0}"/>
    <dgm:cxn modelId="{BB88D46F-AD74-4F29-A764-384CA8293A90}" type="presOf" srcId="{04FCAEE8-7568-4532-B4BD-F94415AED05F}" destId="{C6731D63-D917-473D-8071-260FBCE04F4D}" srcOrd="0" destOrd="0" presId="urn:microsoft.com/office/officeart/2005/8/layout/balance1"/>
    <dgm:cxn modelId="{A4161057-D62C-4ED7-94A3-044235C2BD02}" type="presOf" srcId="{5B240D46-ABF3-467B-BBB1-F0459F0F6ACA}" destId="{98933FC2-E6BF-4CD7-A369-BB9EE66FE8D4}" srcOrd="0" destOrd="0" presId="urn:microsoft.com/office/officeart/2005/8/layout/balance1"/>
    <dgm:cxn modelId="{830AEB81-CB80-42CC-8E2C-2C5701A9683A}" type="presOf" srcId="{53FC0558-136F-4919-BD23-39E777C1C8DA}" destId="{01A7A05F-B73E-4FAA-9A97-60B5F3118631}" srcOrd="0" destOrd="0" presId="urn:microsoft.com/office/officeart/2005/8/layout/balance1"/>
    <dgm:cxn modelId="{26628D83-3C3B-4E4B-8AD1-90DCD98620D1}" srcId="{40C9D8BC-4AD8-442B-9670-3B84CF681149}" destId="{442E3217-A49D-49A9-96E0-779AC320E517}" srcOrd="1" destOrd="0" parTransId="{AD6F17E5-216C-42D6-AE70-B471B3911CE9}" sibTransId="{C945D638-89FE-45BA-A2B0-AFCA5C7F624D}"/>
    <dgm:cxn modelId="{A3A5A291-2077-4199-9E3B-182022DA4CB5}" type="presOf" srcId="{57493E13-19A9-4235-87AB-BF82BF319BAE}" destId="{FF7C9212-7473-4219-8C08-AD49B6BAA045}" srcOrd="0" destOrd="0" presId="urn:microsoft.com/office/officeart/2005/8/layout/balance1"/>
    <dgm:cxn modelId="{61E38C9A-4C0C-4274-932A-9E7EC16793E0}" srcId="{11BC3965-93EA-4824-A395-53CF9A8B5DA1}" destId="{04FCAEE8-7568-4532-B4BD-F94415AED05F}" srcOrd="1" destOrd="0" parTransId="{41EE7AAA-2DFE-49AC-8E59-109D815434E2}" sibTransId="{02554B43-F612-4096-BE2A-3476FC4674FF}"/>
    <dgm:cxn modelId="{ADFB67AC-3F52-4B79-AA74-DC7CC9F97C0D}" srcId="{40C9D8BC-4AD8-442B-9670-3B84CF681149}" destId="{57493E13-19A9-4235-87AB-BF82BF319BAE}" srcOrd="3" destOrd="0" parTransId="{D82BD440-5705-40E3-B12D-CA3B65675BED}" sibTransId="{D8E062CD-E3D9-4149-998B-23D9BBEAB36A}"/>
    <dgm:cxn modelId="{20AF19B1-F88C-45F9-B563-110AD30BC025}" type="presOf" srcId="{40C9D8BC-4AD8-442B-9670-3B84CF681149}" destId="{D04F415A-849B-4D2D-9405-DB60865193F4}" srcOrd="0" destOrd="0" presId="urn:microsoft.com/office/officeart/2005/8/layout/balance1"/>
    <dgm:cxn modelId="{15089DCE-0507-470A-B71A-6C986B990EA3}" type="presOf" srcId="{91F418E2-3823-4242-A763-83505CAD105B}" destId="{520FF322-4516-44B4-9319-6BB45E439CBA}" srcOrd="0" destOrd="0" presId="urn:microsoft.com/office/officeart/2005/8/layout/balance1"/>
    <dgm:cxn modelId="{030FB7F6-61EF-469B-BCF5-797999415906}" srcId="{5B240D46-ABF3-467B-BBB1-F0459F0F6ACA}" destId="{40C9D8BC-4AD8-442B-9670-3B84CF681149}" srcOrd="0" destOrd="0" parTransId="{3AA096B6-0043-454C-B783-11C1B554731B}" sibTransId="{8D52EDF9-46BE-4E5F-8F5D-0793E4FB5CAB}"/>
    <dgm:cxn modelId="{531033FA-AACB-4916-A11A-7D7A048F08A4}" srcId="{5B240D46-ABF3-467B-BBB1-F0459F0F6ACA}" destId="{11BC3965-93EA-4824-A395-53CF9A8B5DA1}" srcOrd="1" destOrd="0" parTransId="{B4B34CFE-927F-41D1-AAAB-ED12A7F6BA81}" sibTransId="{7B658ECB-76B2-475A-9305-9E6DF2D27FAA}"/>
    <dgm:cxn modelId="{B0E3B6FB-BEBD-4134-A8C1-2482B2416E9D}" type="presOf" srcId="{3ADC131D-ACBA-429A-B768-036214E6D57F}" destId="{E5D9BE38-5CE3-461F-A0D3-44AAD07BBCF3}" srcOrd="0" destOrd="0" presId="urn:microsoft.com/office/officeart/2005/8/layout/balance1"/>
    <dgm:cxn modelId="{6AEC79B8-4AF4-40E7-99CF-6992534BBA4D}" type="presParOf" srcId="{98933FC2-E6BF-4CD7-A369-BB9EE66FE8D4}" destId="{E55A317C-D8EE-4B2B-BF92-B05609D9A598}" srcOrd="0" destOrd="0" presId="urn:microsoft.com/office/officeart/2005/8/layout/balance1"/>
    <dgm:cxn modelId="{37F34EDA-03A1-4BC1-9267-ECBD9AE4CFF1}" type="presParOf" srcId="{98933FC2-E6BF-4CD7-A369-BB9EE66FE8D4}" destId="{7D7B1F20-244C-408F-8A13-6B24461DE7BE}" srcOrd="1" destOrd="0" presId="urn:microsoft.com/office/officeart/2005/8/layout/balance1"/>
    <dgm:cxn modelId="{7029C279-8CB0-4ECF-9848-13108D4736FF}" type="presParOf" srcId="{7D7B1F20-244C-408F-8A13-6B24461DE7BE}" destId="{D04F415A-849B-4D2D-9405-DB60865193F4}" srcOrd="0" destOrd="0" presId="urn:microsoft.com/office/officeart/2005/8/layout/balance1"/>
    <dgm:cxn modelId="{B64F0FE2-E7F7-4EAC-88F1-50A1E5F951B1}" type="presParOf" srcId="{7D7B1F20-244C-408F-8A13-6B24461DE7BE}" destId="{307D98FF-CB60-43C9-B905-71D7E740996D}" srcOrd="1" destOrd="0" presId="urn:microsoft.com/office/officeart/2005/8/layout/balance1"/>
    <dgm:cxn modelId="{41ED0966-42BC-4214-BA24-CFA78B15CFD9}" type="presParOf" srcId="{98933FC2-E6BF-4CD7-A369-BB9EE66FE8D4}" destId="{19D2047F-621B-4F5A-A3C0-9CF2A1D166B1}" srcOrd="2" destOrd="0" presId="urn:microsoft.com/office/officeart/2005/8/layout/balance1"/>
    <dgm:cxn modelId="{59EE0E09-D8E3-4DBC-A713-8C0ED5B87390}" type="presParOf" srcId="{19D2047F-621B-4F5A-A3C0-9CF2A1D166B1}" destId="{11769249-5F94-4D75-B932-77F93C76DD70}" srcOrd="0" destOrd="0" presId="urn:microsoft.com/office/officeart/2005/8/layout/balance1"/>
    <dgm:cxn modelId="{98636167-B257-4D3D-93BB-39BA66DBCAEA}" type="presParOf" srcId="{19D2047F-621B-4F5A-A3C0-9CF2A1D166B1}" destId="{FE6293F7-1EAF-4983-9B9F-91C06001B15E}" srcOrd="1" destOrd="0" presId="urn:microsoft.com/office/officeart/2005/8/layout/balance1"/>
    <dgm:cxn modelId="{C522E7D2-61B4-4583-A159-6C5091B8A319}" type="presParOf" srcId="{19D2047F-621B-4F5A-A3C0-9CF2A1D166B1}" destId="{71343FC1-3CF1-406E-B07C-87A3A4A9E899}" srcOrd="2" destOrd="0" presId="urn:microsoft.com/office/officeart/2005/8/layout/balance1"/>
    <dgm:cxn modelId="{C361B3D1-9EFD-471E-8011-973277BE6692}" type="presParOf" srcId="{19D2047F-621B-4F5A-A3C0-9CF2A1D166B1}" destId="{520FF322-4516-44B4-9319-6BB45E439CBA}" srcOrd="3" destOrd="0" presId="urn:microsoft.com/office/officeart/2005/8/layout/balance1"/>
    <dgm:cxn modelId="{A863E80D-81C5-4CB4-B168-5465BF0202C4}" type="presParOf" srcId="{19D2047F-621B-4F5A-A3C0-9CF2A1D166B1}" destId="{C6731D63-D917-473D-8071-260FBCE04F4D}" srcOrd="4" destOrd="0" presId="urn:microsoft.com/office/officeart/2005/8/layout/balance1"/>
    <dgm:cxn modelId="{E836323D-A94F-40CF-87D3-16A9457E63C8}" type="presParOf" srcId="{19D2047F-621B-4F5A-A3C0-9CF2A1D166B1}" destId="{E5D9BE38-5CE3-461F-A0D3-44AAD07BBCF3}" srcOrd="5" destOrd="0" presId="urn:microsoft.com/office/officeart/2005/8/layout/balance1"/>
    <dgm:cxn modelId="{5146ADD6-36F4-42D2-B2E5-58458E84F59F}" type="presParOf" srcId="{19D2047F-621B-4F5A-A3C0-9CF2A1D166B1}" destId="{CBD6A4A0-9076-4DD3-837D-050295D4AF0C}" srcOrd="6" destOrd="0" presId="urn:microsoft.com/office/officeart/2005/8/layout/balance1"/>
    <dgm:cxn modelId="{AD8E6F1E-0FE7-4E34-9C4D-365103C7244B}" type="presParOf" srcId="{19D2047F-621B-4F5A-A3C0-9CF2A1D166B1}" destId="{1AE866CD-CBAB-4733-856E-D20F19A29457}" srcOrd="7" destOrd="0" presId="urn:microsoft.com/office/officeart/2005/8/layout/balance1"/>
    <dgm:cxn modelId="{7795606F-C33C-4D34-A5B5-BB0D997BDBE9}" type="presParOf" srcId="{19D2047F-621B-4F5A-A3C0-9CF2A1D166B1}" destId="{D000BCFD-2829-4294-958F-1C51071EEC42}" srcOrd="8" destOrd="0" presId="urn:microsoft.com/office/officeart/2005/8/layout/balance1"/>
    <dgm:cxn modelId="{F2604E01-9737-4A7D-B67F-2077DE626ED9}" type="presParOf" srcId="{19D2047F-621B-4F5A-A3C0-9CF2A1D166B1}" destId="{01A7A05F-B73E-4FAA-9A97-60B5F3118631}" srcOrd="9" destOrd="0" presId="urn:microsoft.com/office/officeart/2005/8/layout/balance1"/>
    <dgm:cxn modelId="{5CFD0D01-F1F4-4712-897A-A44090400EBE}" type="presParOf" srcId="{19D2047F-621B-4F5A-A3C0-9CF2A1D166B1}" destId="{FF7C9212-7473-4219-8C08-AD49B6BAA045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AD230-01E7-46B8-877A-020AD3122D7E}">
      <dsp:nvSpPr>
        <dsp:cNvPr id="0" name=""/>
        <dsp:cNvSpPr/>
      </dsp:nvSpPr>
      <dsp:spPr>
        <a:xfrm rot="5400000">
          <a:off x="3205733" y="-1016222"/>
          <a:ext cx="1257299" cy="36088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Myriad Pro" panose="020B0503030403020204" pitchFamily="34" charset="0"/>
            </a:rPr>
            <a:t>40% of decisions by managers are made by using their “gut”</a:t>
          </a:r>
          <a:r>
            <a:rPr lang="en-US" sz="2200" kern="1200" baseline="30000" dirty="0">
              <a:latin typeface="Myriad Pro" panose="020B0503030403020204" pitchFamily="34" charset="0"/>
            </a:rPr>
            <a:t>1</a:t>
          </a:r>
        </a:p>
      </dsp:txBody>
      <dsp:txXfrm rot="-5400000">
        <a:off x="2029967" y="220920"/>
        <a:ext cx="3547456" cy="1134547"/>
      </dsp:txXfrm>
    </dsp:sp>
    <dsp:sp modelId="{3FD23D79-7D19-4498-A341-C4B63285A6F8}">
      <dsp:nvSpPr>
        <dsp:cNvPr id="0" name=""/>
        <dsp:cNvSpPr/>
      </dsp:nvSpPr>
      <dsp:spPr>
        <a:xfrm>
          <a:off x="0" y="2381"/>
          <a:ext cx="2029968" cy="1571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>
              <a:latin typeface="Myriad Pro" panose="020B0503030403020204" pitchFamily="34" charset="0"/>
            </a:rPr>
            <a:t>2009</a:t>
          </a:r>
          <a:endParaRPr lang="en-US" sz="5200" kern="1200" dirty="0"/>
        </a:p>
      </dsp:txBody>
      <dsp:txXfrm>
        <a:off x="76720" y="79101"/>
        <a:ext cx="1876528" cy="1418185"/>
      </dsp:txXfrm>
    </dsp:sp>
    <dsp:sp modelId="{F181C4AD-EC5F-4806-85BB-6447F459D123}">
      <dsp:nvSpPr>
        <dsp:cNvPr id="0" name=""/>
        <dsp:cNvSpPr/>
      </dsp:nvSpPr>
      <dsp:spPr>
        <a:xfrm rot="5400000">
          <a:off x="3205734" y="633983"/>
          <a:ext cx="1257299" cy="36088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Myriad Pro" panose="020B0503030403020204" pitchFamily="34" charset="0"/>
            </a:rPr>
            <a:t>60% were “not very confident” in their data and analytics insights</a:t>
          </a:r>
          <a:r>
            <a:rPr lang="en-US" sz="2200" kern="1200" baseline="30000" dirty="0">
              <a:latin typeface="Myriad Pro" panose="020B0503030403020204" pitchFamily="34" charset="0"/>
            </a:rPr>
            <a:t>2</a:t>
          </a:r>
        </a:p>
      </dsp:txBody>
      <dsp:txXfrm rot="-5400000">
        <a:off x="2029968" y="1871125"/>
        <a:ext cx="3547456" cy="1134547"/>
      </dsp:txXfrm>
    </dsp:sp>
    <dsp:sp modelId="{D9C8394D-5143-4200-8289-542F3A239960}">
      <dsp:nvSpPr>
        <dsp:cNvPr id="0" name=""/>
        <dsp:cNvSpPr/>
      </dsp:nvSpPr>
      <dsp:spPr>
        <a:xfrm>
          <a:off x="0" y="1652587"/>
          <a:ext cx="2029968" cy="1571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latin typeface="Myriad Pro" panose="020B0503030403020204" pitchFamily="34" charset="0"/>
            </a:rPr>
            <a:t>2016</a:t>
          </a:r>
        </a:p>
      </dsp:txBody>
      <dsp:txXfrm>
        <a:off x="76720" y="1729307"/>
        <a:ext cx="1876528" cy="1418185"/>
      </dsp:txXfrm>
    </dsp:sp>
    <dsp:sp modelId="{D0544EF6-2A6A-4329-A8FB-72FF33B250CB}">
      <dsp:nvSpPr>
        <dsp:cNvPr id="0" name=""/>
        <dsp:cNvSpPr/>
      </dsp:nvSpPr>
      <dsp:spPr>
        <a:xfrm rot="5400000">
          <a:off x="3205734" y="2284190"/>
          <a:ext cx="1257299" cy="36088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Myriad Pro" panose="020B0503030403020204" pitchFamily="34" charset="0"/>
            </a:rPr>
            <a:t>92% concerned about impact of data and analytics on reputation</a:t>
          </a:r>
          <a:r>
            <a:rPr lang="en-US" sz="2200" kern="1200" baseline="30000" dirty="0">
              <a:latin typeface="Myriad Pro" panose="020B0503030403020204" pitchFamily="34" charset="0"/>
            </a:rPr>
            <a:t>3</a:t>
          </a:r>
        </a:p>
      </dsp:txBody>
      <dsp:txXfrm rot="-5400000">
        <a:off x="2029968" y="3521332"/>
        <a:ext cx="3547456" cy="1134547"/>
      </dsp:txXfrm>
    </dsp:sp>
    <dsp:sp modelId="{6A56E6CF-169B-4754-A64E-119A60A7AD56}">
      <dsp:nvSpPr>
        <dsp:cNvPr id="0" name=""/>
        <dsp:cNvSpPr/>
      </dsp:nvSpPr>
      <dsp:spPr>
        <a:xfrm>
          <a:off x="0" y="3302793"/>
          <a:ext cx="2029968" cy="1571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latin typeface="Myriad Pro" panose="020B0503030403020204" pitchFamily="34" charset="0"/>
            </a:rPr>
            <a:t>2018</a:t>
          </a:r>
        </a:p>
      </dsp:txBody>
      <dsp:txXfrm>
        <a:off x="76720" y="3379513"/>
        <a:ext cx="1876528" cy="141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6F52-E9FE-477A-8E21-A7F28C2DD243}">
      <dsp:nvSpPr>
        <dsp:cNvPr id="0" name=""/>
        <dsp:cNvSpPr/>
      </dsp:nvSpPr>
      <dsp:spPr>
        <a:xfrm rot="16200000">
          <a:off x="419099" y="-419099"/>
          <a:ext cx="1600200" cy="2438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Gathering</a:t>
          </a:r>
        </a:p>
      </dsp:txBody>
      <dsp:txXfrm rot="5400000">
        <a:off x="-1" y="1"/>
        <a:ext cx="2438400" cy="1200150"/>
      </dsp:txXfrm>
    </dsp:sp>
    <dsp:sp modelId="{BD453401-F4BD-4DE1-8B89-744739E9BDA5}">
      <dsp:nvSpPr>
        <dsp:cNvPr id="0" name=""/>
        <dsp:cNvSpPr/>
      </dsp:nvSpPr>
      <dsp:spPr>
        <a:xfrm>
          <a:off x="2438400" y="0"/>
          <a:ext cx="2438400" cy="1600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Storing</a:t>
          </a:r>
        </a:p>
      </dsp:txBody>
      <dsp:txXfrm>
        <a:off x="2438400" y="0"/>
        <a:ext cx="2438400" cy="1200150"/>
      </dsp:txXfrm>
    </dsp:sp>
    <dsp:sp modelId="{47E0C660-47E0-4241-A012-4DA70C84C756}">
      <dsp:nvSpPr>
        <dsp:cNvPr id="0" name=""/>
        <dsp:cNvSpPr/>
      </dsp:nvSpPr>
      <dsp:spPr>
        <a:xfrm rot="10800000">
          <a:off x="0" y="1600200"/>
          <a:ext cx="2438400" cy="1600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Retrieving</a:t>
          </a:r>
        </a:p>
      </dsp:txBody>
      <dsp:txXfrm rot="10800000">
        <a:off x="0" y="2000250"/>
        <a:ext cx="2438400" cy="1200150"/>
      </dsp:txXfrm>
    </dsp:sp>
    <dsp:sp modelId="{784CBBE5-C72E-42FA-9FC7-39511CD0BB61}">
      <dsp:nvSpPr>
        <dsp:cNvPr id="0" name=""/>
        <dsp:cNvSpPr/>
      </dsp:nvSpPr>
      <dsp:spPr>
        <a:xfrm rot="5400000">
          <a:off x="2857500" y="1181100"/>
          <a:ext cx="1600200" cy="2438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Interpreting</a:t>
          </a:r>
        </a:p>
      </dsp:txBody>
      <dsp:txXfrm rot="-5400000">
        <a:off x="2438400" y="2000250"/>
        <a:ext cx="2438400" cy="1200150"/>
      </dsp:txXfrm>
    </dsp:sp>
    <dsp:sp modelId="{E19277DE-74FD-4C0E-BDFD-15E83338FB65}">
      <dsp:nvSpPr>
        <dsp:cNvPr id="0" name=""/>
        <dsp:cNvSpPr/>
      </dsp:nvSpPr>
      <dsp:spPr>
        <a:xfrm>
          <a:off x="1706879" y="1200150"/>
          <a:ext cx="1463040" cy="8001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Data</a:t>
          </a:r>
        </a:p>
      </dsp:txBody>
      <dsp:txXfrm>
        <a:off x="1745937" y="1239208"/>
        <a:ext cx="1384924" cy="721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73F92-DB75-4930-AD45-4454CB481236}">
      <dsp:nvSpPr>
        <dsp:cNvPr id="0" name=""/>
        <dsp:cNvSpPr/>
      </dsp:nvSpPr>
      <dsp:spPr>
        <a:xfrm>
          <a:off x="36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Data</a:t>
          </a:r>
        </a:p>
      </dsp:txBody>
      <dsp:txXfrm>
        <a:off x="36" y="196792"/>
        <a:ext cx="3453891" cy="950400"/>
      </dsp:txXfrm>
    </dsp:sp>
    <dsp:sp modelId="{AF9B7520-4901-4B80-BB26-8D3FA87CD520}">
      <dsp:nvSpPr>
        <dsp:cNvPr id="0" name=""/>
        <dsp:cNvSpPr/>
      </dsp:nvSpPr>
      <dsp:spPr>
        <a:xfrm>
          <a:off x="36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Quantity sold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Course enrollment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Star rating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Customer name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Discount</a:t>
          </a:r>
        </a:p>
      </dsp:txBody>
      <dsp:txXfrm>
        <a:off x="36" y="1147192"/>
        <a:ext cx="3453891" cy="3532815"/>
      </dsp:txXfrm>
    </dsp:sp>
    <dsp:sp modelId="{34C2F1EF-1554-49E4-BDB8-63F2FB9DE2D1}">
      <dsp:nvSpPr>
        <dsp:cNvPr id="0" name=""/>
        <dsp:cNvSpPr/>
      </dsp:nvSpPr>
      <dsp:spPr>
        <a:xfrm>
          <a:off x="3937472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Information</a:t>
          </a:r>
        </a:p>
      </dsp:txBody>
      <dsp:txXfrm>
        <a:off x="3937472" y="196792"/>
        <a:ext cx="3453891" cy="950400"/>
      </dsp:txXfrm>
    </dsp:sp>
    <dsp:sp modelId="{8D1E3E95-CB3D-4686-9D4F-54A34B31131F}">
      <dsp:nvSpPr>
        <dsp:cNvPr id="0" name=""/>
        <dsp:cNvSpPr/>
      </dsp:nvSpPr>
      <dsp:spPr>
        <a:xfrm>
          <a:off x="3937472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</dsp:txBody>
      <dsp:txXfrm>
        <a:off x="3937472" y="1147192"/>
        <a:ext cx="3453891" cy="3532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15427-4835-498D-BD5F-77390E787ABD}">
      <dsp:nvSpPr>
        <dsp:cNvPr id="0" name=""/>
        <dsp:cNvSpPr/>
      </dsp:nvSpPr>
      <dsp:spPr>
        <a:xfrm>
          <a:off x="38" y="22169"/>
          <a:ext cx="3667534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Transactional</a:t>
          </a:r>
        </a:p>
      </dsp:txBody>
      <dsp:txXfrm>
        <a:off x="38" y="22169"/>
        <a:ext cx="3667534" cy="748800"/>
      </dsp:txXfrm>
    </dsp:sp>
    <dsp:sp modelId="{5C3605E4-47FB-4CB0-9E78-7259FDFC4C31}">
      <dsp:nvSpPr>
        <dsp:cNvPr id="0" name=""/>
        <dsp:cNvSpPr/>
      </dsp:nvSpPr>
      <dsp:spPr>
        <a:xfrm>
          <a:off x="38" y="770969"/>
          <a:ext cx="3667534" cy="27120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Captures data to support operation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Data describing an event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Real-time</a:t>
          </a:r>
        </a:p>
      </dsp:txBody>
      <dsp:txXfrm>
        <a:off x="38" y="770969"/>
        <a:ext cx="3667534" cy="2712060"/>
      </dsp:txXfrm>
    </dsp:sp>
    <dsp:sp modelId="{873094FA-0D00-44C3-BB13-255BE5D76E60}">
      <dsp:nvSpPr>
        <dsp:cNvPr id="0" name=""/>
        <dsp:cNvSpPr/>
      </dsp:nvSpPr>
      <dsp:spPr>
        <a:xfrm>
          <a:off x="4181027" y="22169"/>
          <a:ext cx="3667534" cy="7488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Analytical</a:t>
          </a:r>
        </a:p>
      </dsp:txBody>
      <dsp:txXfrm>
        <a:off x="4181027" y="22169"/>
        <a:ext cx="3667534" cy="748800"/>
      </dsp:txXfrm>
    </dsp:sp>
    <dsp:sp modelId="{4B813365-0297-431B-959C-E581EF0E88FC}">
      <dsp:nvSpPr>
        <dsp:cNvPr id="0" name=""/>
        <dsp:cNvSpPr/>
      </dsp:nvSpPr>
      <dsp:spPr>
        <a:xfrm>
          <a:off x="4181027" y="770969"/>
          <a:ext cx="3667534" cy="271206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Captures data to support analysis and reporting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An aggregated view of the business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Historical</a:t>
          </a:r>
        </a:p>
      </dsp:txBody>
      <dsp:txXfrm>
        <a:off x="4181027" y="770969"/>
        <a:ext cx="3667534" cy="2712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A8C36-202B-4111-BD1A-D9A279A93557}">
      <dsp:nvSpPr>
        <dsp:cNvPr id="0" name=""/>
        <dsp:cNvSpPr/>
      </dsp:nvSpPr>
      <dsp:spPr>
        <a:xfrm>
          <a:off x="3317" y="0"/>
          <a:ext cx="3191693" cy="39624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Transactional Database</a:t>
          </a:r>
        </a:p>
      </dsp:txBody>
      <dsp:txXfrm>
        <a:off x="3317" y="0"/>
        <a:ext cx="3191693" cy="1188720"/>
      </dsp:txXfrm>
    </dsp:sp>
    <dsp:sp modelId="{DAC7CFE0-702F-4A99-9F47-DC948D27C140}">
      <dsp:nvSpPr>
        <dsp:cNvPr id="0" name=""/>
        <dsp:cNvSpPr/>
      </dsp:nvSpPr>
      <dsp:spPr>
        <a:xfrm>
          <a:off x="322487" y="1189058"/>
          <a:ext cx="2553354" cy="7784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Captures data describing an event</a:t>
          </a:r>
        </a:p>
      </dsp:txBody>
      <dsp:txXfrm>
        <a:off x="345287" y="1211858"/>
        <a:ext cx="2507754" cy="732852"/>
      </dsp:txXfrm>
    </dsp:sp>
    <dsp:sp modelId="{83AD6B62-553C-4790-A335-DAB1B807461B}">
      <dsp:nvSpPr>
        <dsp:cNvPr id="0" name=""/>
        <dsp:cNvSpPr/>
      </dsp:nvSpPr>
      <dsp:spPr>
        <a:xfrm>
          <a:off x="322487" y="2087273"/>
          <a:ext cx="2553354" cy="778452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Supports </a:t>
          </a:r>
          <a:r>
            <a:rPr lang="en-US" sz="1900" kern="1200" dirty="0"/>
            <a:t>management of an organization’s data</a:t>
          </a:r>
        </a:p>
      </dsp:txBody>
      <dsp:txXfrm>
        <a:off x="345287" y="2110073"/>
        <a:ext cx="2507754" cy="732852"/>
      </dsp:txXfrm>
    </dsp:sp>
    <dsp:sp modelId="{A4A7629D-4B94-48D3-AFBB-1CDE51824601}">
      <dsp:nvSpPr>
        <dsp:cNvPr id="0" name=""/>
        <dsp:cNvSpPr/>
      </dsp:nvSpPr>
      <dsp:spPr>
        <a:xfrm>
          <a:off x="322487" y="2985488"/>
          <a:ext cx="2553354" cy="778452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 everyday transactions</a:t>
          </a:r>
        </a:p>
      </dsp:txBody>
      <dsp:txXfrm>
        <a:off x="345287" y="3008288"/>
        <a:ext cx="2507754" cy="732852"/>
      </dsp:txXfrm>
    </dsp:sp>
    <dsp:sp modelId="{EC02AE21-787C-4EE9-B538-2E3423E2E072}">
      <dsp:nvSpPr>
        <dsp:cNvPr id="0" name=""/>
        <dsp:cNvSpPr/>
      </dsp:nvSpPr>
      <dsp:spPr>
        <a:xfrm>
          <a:off x="3434387" y="0"/>
          <a:ext cx="3191693" cy="39624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Analytical Data Store</a:t>
          </a:r>
        </a:p>
      </dsp:txBody>
      <dsp:txXfrm>
        <a:off x="3434387" y="0"/>
        <a:ext cx="3191693" cy="1188720"/>
      </dsp:txXfrm>
    </dsp:sp>
    <dsp:sp modelId="{A58AB1B9-6A90-421F-A676-549E68B916C5}">
      <dsp:nvSpPr>
        <dsp:cNvPr id="0" name=""/>
        <dsp:cNvSpPr/>
      </dsp:nvSpPr>
      <dsp:spPr>
        <a:xfrm>
          <a:off x="3753557" y="1189058"/>
          <a:ext cx="2553354" cy="778452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Extracted from transactional data</a:t>
          </a:r>
        </a:p>
      </dsp:txBody>
      <dsp:txXfrm>
        <a:off x="3776357" y="1211858"/>
        <a:ext cx="2507754" cy="732852"/>
      </dsp:txXfrm>
    </dsp:sp>
    <dsp:sp modelId="{43788635-D46B-4C18-B3FF-BF46ADD64645}">
      <dsp:nvSpPr>
        <dsp:cNvPr id="0" name=""/>
        <dsp:cNvSpPr/>
      </dsp:nvSpPr>
      <dsp:spPr>
        <a:xfrm>
          <a:off x="3753557" y="2087273"/>
          <a:ext cx="2553354" cy="778452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Supports </a:t>
          </a:r>
          <a:r>
            <a:rPr lang="en-US" sz="1900" kern="1200" dirty="0"/>
            <a:t>managerial decision-making</a:t>
          </a:r>
        </a:p>
      </dsp:txBody>
      <dsp:txXfrm>
        <a:off x="3776357" y="2110073"/>
        <a:ext cx="2507754" cy="732852"/>
      </dsp:txXfrm>
    </dsp:sp>
    <dsp:sp modelId="{92C604BC-3A02-4A09-A919-FF8A0B4DB9CC}">
      <dsp:nvSpPr>
        <dsp:cNvPr id="0" name=""/>
        <dsp:cNvSpPr/>
      </dsp:nvSpPr>
      <dsp:spPr>
        <a:xfrm>
          <a:off x="3753557" y="2985488"/>
          <a:ext cx="2553354" cy="77845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Used in analysis and reporting</a:t>
          </a:r>
        </a:p>
      </dsp:txBody>
      <dsp:txXfrm>
        <a:off x="3776357" y="3008288"/>
        <a:ext cx="2507754" cy="732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1B6D6-7D49-4A1C-9419-27F73FB9690E}">
      <dsp:nvSpPr>
        <dsp:cNvPr id="0" name=""/>
        <dsp:cNvSpPr/>
      </dsp:nvSpPr>
      <dsp:spPr>
        <a:xfrm>
          <a:off x="0" y="86018"/>
          <a:ext cx="662940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Database: Software to manage the storage &amp; retrieval of data</a:t>
          </a:r>
        </a:p>
      </dsp:txBody>
      <dsp:txXfrm>
        <a:off x="23417" y="109435"/>
        <a:ext cx="6582566" cy="432866"/>
      </dsp:txXfrm>
    </dsp:sp>
    <dsp:sp modelId="{62A3077B-17FD-4B1B-9788-4873F32ED00F}">
      <dsp:nvSpPr>
        <dsp:cNvPr id="0" name=""/>
        <dsp:cNvSpPr/>
      </dsp:nvSpPr>
      <dsp:spPr>
        <a:xfrm>
          <a:off x="0" y="623319"/>
          <a:ext cx="662940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store: Generic; anywhere data is stored (i.e., a text file)</a:t>
          </a:r>
        </a:p>
      </dsp:txBody>
      <dsp:txXfrm>
        <a:off x="23417" y="646736"/>
        <a:ext cx="6582566" cy="432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F415A-849B-4D2D-9405-DB60865193F4}">
      <dsp:nvSpPr>
        <dsp:cNvPr id="0" name=""/>
        <dsp:cNvSpPr/>
      </dsp:nvSpPr>
      <dsp:spPr>
        <a:xfrm>
          <a:off x="1202435" y="0"/>
          <a:ext cx="1728216" cy="960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Transactional Database</a:t>
          </a:r>
        </a:p>
      </dsp:txBody>
      <dsp:txXfrm>
        <a:off x="1230556" y="28121"/>
        <a:ext cx="1671974" cy="903878"/>
      </dsp:txXfrm>
    </dsp:sp>
    <dsp:sp modelId="{307D98FF-CB60-43C9-B905-71D7E740996D}">
      <dsp:nvSpPr>
        <dsp:cNvPr id="0" name=""/>
        <dsp:cNvSpPr/>
      </dsp:nvSpPr>
      <dsp:spPr>
        <a:xfrm>
          <a:off x="3698747" y="0"/>
          <a:ext cx="1728216" cy="9601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Analytical Data Store</a:t>
          </a:r>
        </a:p>
      </dsp:txBody>
      <dsp:txXfrm>
        <a:off x="3726868" y="28121"/>
        <a:ext cx="1671974" cy="903878"/>
      </dsp:txXfrm>
    </dsp:sp>
    <dsp:sp modelId="{FE6293F7-1EAF-4983-9B9F-91C06001B15E}">
      <dsp:nvSpPr>
        <dsp:cNvPr id="0" name=""/>
        <dsp:cNvSpPr/>
      </dsp:nvSpPr>
      <dsp:spPr>
        <a:xfrm>
          <a:off x="2954654" y="4080510"/>
          <a:ext cx="720090" cy="72009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43FC1-3CF1-406E-B07C-87A3A4A9E899}">
      <dsp:nvSpPr>
        <dsp:cNvPr id="0" name=""/>
        <dsp:cNvSpPr/>
      </dsp:nvSpPr>
      <dsp:spPr>
        <a:xfrm>
          <a:off x="1154429" y="3779032"/>
          <a:ext cx="4320540" cy="2918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FF322-4516-44B4-9319-6BB45E439CBA}">
      <dsp:nvSpPr>
        <dsp:cNvPr id="0" name=""/>
        <dsp:cNvSpPr/>
      </dsp:nvSpPr>
      <dsp:spPr>
        <a:xfrm>
          <a:off x="3698747" y="3153034"/>
          <a:ext cx="1728216" cy="5914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Analysis ready data</a:t>
          </a:r>
        </a:p>
      </dsp:txBody>
      <dsp:txXfrm>
        <a:off x="3727618" y="3181905"/>
        <a:ext cx="1670474" cy="533691"/>
      </dsp:txXfrm>
    </dsp:sp>
    <dsp:sp modelId="{C6731D63-D917-473D-8071-260FBCE04F4D}">
      <dsp:nvSpPr>
        <dsp:cNvPr id="0" name=""/>
        <dsp:cNvSpPr/>
      </dsp:nvSpPr>
      <dsp:spPr>
        <a:xfrm>
          <a:off x="3698747" y="2515514"/>
          <a:ext cx="1728216" cy="591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Fast for data retrieval</a:t>
          </a:r>
        </a:p>
      </dsp:txBody>
      <dsp:txXfrm>
        <a:off x="3727618" y="2544385"/>
        <a:ext cx="1670474" cy="533691"/>
      </dsp:txXfrm>
    </dsp:sp>
    <dsp:sp modelId="{E5D9BE38-5CE3-461F-A0D3-44AAD07BBCF3}">
      <dsp:nvSpPr>
        <dsp:cNvPr id="0" name=""/>
        <dsp:cNvSpPr/>
      </dsp:nvSpPr>
      <dsp:spPr>
        <a:xfrm>
          <a:off x="3698747" y="1877994"/>
          <a:ext cx="1728216" cy="5914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Does not minimize redundancy</a:t>
          </a:r>
        </a:p>
      </dsp:txBody>
      <dsp:txXfrm>
        <a:off x="3727618" y="1906865"/>
        <a:ext cx="1670474" cy="533691"/>
      </dsp:txXfrm>
    </dsp:sp>
    <dsp:sp modelId="{CBD6A4A0-9076-4DD3-837D-050295D4AF0C}">
      <dsp:nvSpPr>
        <dsp:cNvPr id="0" name=""/>
        <dsp:cNvSpPr/>
      </dsp:nvSpPr>
      <dsp:spPr>
        <a:xfrm>
          <a:off x="3698747" y="1228953"/>
          <a:ext cx="1728216" cy="5914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Uses storage space inefficiently</a:t>
          </a:r>
        </a:p>
      </dsp:txBody>
      <dsp:txXfrm>
        <a:off x="3727618" y="1257824"/>
        <a:ext cx="1670474" cy="533691"/>
      </dsp:txXfrm>
    </dsp:sp>
    <dsp:sp modelId="{1AE866CD-CBAB-4733-856E-D20F19A29457}">
      <dsp:nvSpPr>
        <dsp:cNvPr id="0" name=""/>
        <dsp:cNvSpPr/>
      </dsp:nvSpPr>
      <dsp:spPr>
        <a:xfrm>
          <a:off x="1202435" y="3153034"/>
          <a:ext cx="1728216" cy="59143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Not native format for analysis</a:t>
          </a:r>
        </a:p>
      </dsp:txBody>
      <dsp:txXfrm>
        <a:off x="1231306" y="3181905"/>
        <a:ext cx="1670474" cy="533691"/>
      </dsp:txXfrm>
    </dsp:sp>
    <dsp:sp modelId="{D000BCFD-2829-4294-958F-1C51071EEC42}">
      <dsp:nvSpPr>
        <dsp:cNvPr id="0" name=""/>
        <dsp:cNvSpPr/>
      </dsp:nvSpPr>
      <dsp:spPr>
        <a:xfrm>
          <a:off x="1202435" y="2515514"/>
          <a:ext cx="1728216" cy="5914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Minimizes redundancy</a:t>
          </a:r>
        </a:p>
      </dsp:txBody>
      <dsp:txXfrm>
        <a:off x="1231306" y="2544385"/>
        <a:ext cx="1670474" cy="533691"/>
      </dsp:txXfrm>
    </dsp:sp>
    <dsp:sp modelId="{01A7A05F-B73E-4FAA-9A97-60B5F3118631}">
      <dsp:nvSpPr>
        <dsp:cNvPr id="0" name=""/>
        <dsp:cNvSpPr/>
      </dsp:nvSpPr>
      <dsp:spPr>
        <a:xfrm>
          <a:off x="1202435" y="1877994"/>
          <a:ext cx="1728216" cy="591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Uses storage space efficiently</a:t>
          </a:r>
        </a:p>
      </dsp:txBody>
      <dsp:txXfrm>
        <a:off x="1231306" y="1906865"/>
        <a:ext cx="1670474" cy="533691"/>
      </dsp:txXfrm>
    </dsp:sp>
    <dsp:sp modelId="{FF7C9212-7473-4219-8C08-AD49B6BAA045}">
      <dsp:nvSpPr>
        <dsp:cNvPr id="0" name=""/>
        <dsp:cNvSpPr/>
      </dsp:nvSpPr>
      <dsp:spPr>
        <a:xfrm>
          <a:off x="1202435" y="1228953"/>
          <a:ext cx="1728216" cy="5914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Slow for data retrieval</a:t>
          </a:r>
        </a:p>
      </dsp:txBody>
      <dsp:txXfrm>
        <a:off x="1231306" y="1257824"/>
        <a:ext cx="1670474" cy="533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3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2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aymo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waym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410" y="2514595"/>
            <a:ext cx="6784259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Things You Can Do With Data</a:t>
            </a:r>
            <a:b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CN" sz="4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</a:t>
            </a:r>
            <a:b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 Architecture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045935-AE63-4044-B267-A05A1AE9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6207993" cy="79019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https://waymo.com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F0A3D-092C-4ADF-A811-3640C0FF25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"/>
          <a:stretch/>
        </p:blipFill>
        <p:spPr>
          <a:xfrm>
            <a:off x="0" y="0"/>
            <a:ext cx="12192000" cy="5335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59A341-4E98-4178-BCCA-4A30DA05ACF1}"/>
              </a:ext>
            </a:extLst>
          </p:cNvPr>
          <p:cNvSpPr txBox="1"/>
          <p:nvPr/>
        </p:nvSpPr>
        <p:spPr>
          <a:xfrm>
            <a:off x="2727158" y="5335634"/>
            <a:ext cx="704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realize this: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What kind </a:t>
            </a:r>
            <a:r>
              <a:rPr lang="en-US" dirty="0"/>
              <a:t>of data does Waymo need to gather/store?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operational info can the system retrieve/interpret/predict?</a:t>
            </a:r>
          </a:p>
        </p:txBody>
      </p:sp>
      <p:pic>
        <p:nvPicPr>
          <p:cNvPr id="9" name="Picture 2" descr="Image result for waymo">
            <a:extLst>
              <a:ext uri="{FF2B5EF4-FFF2-40B4-BE49-F238E27FC236}">
                <a16:creationId xmlns:a16="http://schemas.microsoft.com/office/drawing/2014/main" id="{8B77DEC5-4523-4297-B40F-F7369C9BD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17926"/>
          <a:stretch/>
        </p:blipFill>
        <p:spPr bwMode="auto">
          <a:xfrm>
            <a:off x="5717781" y="6247853"/>
            <a:ext cx="756437" cy="4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2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4038600"/>
            <a:ext cx="8972549" cy="3048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Genome project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Increase effectiveness of advertising on social networks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Predict what people want to buy, based on their conversations with friends</a:t>
            </a:r>
          </a:p>
          <a:p>
            <a:r>
              <a:rPr lang="en-US" dirty="0">
                <a:solidFill>
                  <a:schemeClr val="bg1"/>
                </a:solidFill>
              </a:rPr>
              <a:t>Own search engine Polaris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 sophisticated semantic analysis to work out what a customer wants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707FA-57C3-4386-9F9D-3C9FA7E0D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8F375D3-6094-45F4-B6E0-E04199AE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DDB155-70C8-4548-A594-B950F443CB67}"/>
              </a:ext>
            </a:extLst>
          </p:cNvPr>
          <p:cNvSpPr/>
          <p:nvPr/>
        </p:nvSpPr>
        <p:spPr>
          <a:xfrm>
            <a:off x="2789068" y="2532859"/>
            <a:ext cx="6613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Q: Your Own Example</a:t>
            </a:r>
            <a:r>
              <a:rPr lang="en-US" altLang="zh-CN" sz="4400" b="1" dirty="0"/>
              <a:t>s</a:t>
            </a:r>
            <a:r>
              <a:rPr lang="en-US" sz="4400" b="1" dirty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398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types of data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209800" y="16764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886200" y="5486400"/>
            <a:ext cx="5715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Explain the role of transactional and analytical data in the examples on the previous slides.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76600" y="5486400"/>
            <a:ext cx="9906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!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534BE-7603-4104-AB08-9E2533F946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54" y="4498468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07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information architecture of an organization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3910468" y="2063809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6806068" y="2063809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</a:t>
            </a:r>
            <a:br>
              <a:rPr lang="en-US" dirty="0"/>
            </a:br>
            <a:r>
              <a:rPr lang="en-US" dirty="0"/>
              <a:t>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81" y="5165071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68" y="51814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56" y="465016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45" y="480474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69" y="507236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691268" y="281940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8504796" y="282082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39268" y="2819400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3766414" y="3727718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Series of tables stored in a relational database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07192" y="3727718"/>
            <a:ext cx="2297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Stored as structured or unstructured data in a variety of formats.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769" y="206381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8782" y="206381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06268" y="206381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4736D5-9098-44F2-A7E5-99F4D21C90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2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6728475A-A300-4E3A-B25C-02E401F53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9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Transactional versus analytical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142717"/>
              </p:ext>
            </p:extLst>
          </p:nvPr>
        </p:nvGraphicFramePr>
        <p:xfrm>
          <a:off x="2743202" y="1267328"/>
          <a:ext cx="6629399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5803884"/>
              </p:ext>
            </p:extLst>
          </p:nvPr>
        </p:nvGraphicFramePr>
        <p:xfrm>
          <a:off x="2743200" y="5336090"/>
          <a:ext cx="6629400" cy="118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46A9B67-156C-4C30-AB0E-B94A2EE06A9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need both?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43202" y="1524000"/>
          <a:ext cx="662939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828800" y="3124200"/>
            <a:ext cx="1752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for maintaining high quality, high accuracy data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6800" y="3124200"/>
            <a:ext cx="1752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for performing high speed data analytics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BFECE-63B6-42CB-BC18-8391F6D0B8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B8C6859-7157-452A-8542-EEEB23CE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8" y="5935579"/>
            <a:ext cx="220900" cy="3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8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-Turn Arrow 6"/>
          <p:cNvSpPr/>
          <p:nvPr/>
        </p:nvSpPr>
        <p:spPr>
          <a:xfrm rot="6979990">
            <a:off x="9433962" y="1992225"/>
            <a:ext cx="654524" cy="658047"/>
          </a:xfrm>
          <a:prstGeom prst="uturnArrow">
            <a:avLst>
              <a:gd name="adj1" fmla="val 19484"/>
              <a:gd name="adj2" fmla="val 16812"/>
              <a:gd name="adj3" fmla="val 25047"/>
              <a:gd name="adj4" fmla="val 39752"/>
              <a:gd name="adj5" fmla="val 75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54" y="4498468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tools we’ll use in this course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3910468" y="2063809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6806068" y="2063809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</a:t>
            </a:r>
            <a:br>
              <a:rPr lang="en-US" dirty="0"/>
            </a:br>
            <a:r>
              <a:rPr lang="en-US" dirty="0"/>
              <a:t>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81" y="5165071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68" y="51814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56" y="465016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45" y="480474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69" y="507236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691268" y="281940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8504796" y="282082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39268" y="2819400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2714769" y="206381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8782" y="206381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06268" y="206381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8124" y="4798584"/>
            <a:ext cx="2057246" cy="753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MySQL Server &amp;</a:t>
            </a:r>
            <a:br>
              <a:rPr lang="en-US" dirty="0"/>
            </a:br>
            <a:r>
              <a:rPr lang="en-US" dirty="0"/>
              <a:t>MySQL Workbench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91048" y="5977455"/>
            <a:ext cx="1871752" cy="689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Tableau Prep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56977" y="4798584"/>
            <a:ext cx="2057246" cy="753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Plain-text file</a:t>
            </a:r>
            <a:br>
              <a:rPr lang="en-US" dirty="0"/>
            </a:br>
            <a:r>
              <a:rPr lang="en-US" dirty="0"/>
              <a:t>(csv, JSON, XML)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537034" y="1261615"/>
            <a:ext cx="2057246" cy="753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 and </a:t>
            </a:r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3" name="Up Arrow 32"/>
          <p:cNvSpPr/>
          <p:nvPr/>
        </p:nvSpPr>
        <p:spPr>
          <a:xfrm>
            <a:off x="4520068" y="3810001"/>
            <a:ext cx="457200" cy="840159"/>
          </a:xfrm>
          <a:prstGeom prst="upArrow">
            <a:avLst>
              <a:gd name="adj1" fmla="val 38889"/>
              <a:gd name="adj2" fmla="val 430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7374981" y="3808042"/>
            <a:ext cx="457200" cy="840159"/>
          </a:xfrm>
          <a:prstGeom prst="upArrow">
            <a:avLst>
              <a:gd name="adj1" fmla="val 38889"/>
              <a:gd name="adj2" fmla="val 430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Up Arrow 38"/>
          <p:cNvSpPr/>
          <p:nvPr/>
        </p:nvSpPr>
        <p:spPr>
          <a:xfrm>
            <a:off x="5943600" y="2971801"/>
            <a:ext cx="457200" cy="2896393"/>
          </a:xfrm>
          <a:prstGeom prst="upArrow">
            <a:avLst>
              <a:gd name="adj1" fmla="val 38889"/>
              <a:gd name="adj2" fmla="val 430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96C9EB-8966-4157-8EE6-BCA6F5AD7B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235016"/>
            <a:ext cx="3246363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56447"/>
            <a:ext cx="8229600" cy="1143000"/>
          </a:xfrm>
        </p:spPr>
        <p:txBody>
          <a:bodyPr/>
          <a:lstStyle/>
          <a:p>
            <a:r>
              <a:rPr lang="en-US" dirty="0"/>
              <a:t>Why data analytics?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1235016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257836"/>
            <a:ext cx="762901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baseline="30000" dirty="0">
                <a:latin typeface="+mj-lt"/>
              </a:rPr>
              <a:t>1</a:t>
            </a:r>
            <a:r>
              <a:rPr lang="en-US" sz="1100" i="1" dirty="0">
                <a:latin typeface="+mj-lt"/>
              </a:rPr>
              <a:t> https://www.cio.com/article/2373576/enterprise-software/to-hell-with-business-intelligence--40-percent-of-execs-trust-gut.html</a:t>
            </a:r>
          </a:p>
          <a:p>
            <a:pPr algn="r"/>
            <a:r>
              <a:rPr lang="en-US" sz="1100" i="1" baseline="30000" dirty="0">
                <a:latin typeface="+mj-lt"/>
              </a:rPr>
              <a:t>2</a:t>
            </a:r>
            <a:r>
              <a:rPr lang="en-US" sz="1100" i="1" dirty="0">
                <a:latin typeface="+mj-lt"/>
              </a:rPr>
              <a:t> https://www.cio.com/article/3138049/analytics/executives-still-mistrust-insights-from-data-and-analytics.html</a:t>
            </a:r>
          </a:p>
          <a:p>
            <a:pPr algn="r"/>
            <a:r>
              <a:rPr lang="en-US" sz="1100" i="1" baseline="30000" dirty="0">
                <a:latin typeface="+mj-lt"/>
              </a:rPr>
              <a:t>3</a:t>
            </a:r>
            <a:r>
              <a:rPr lang="en-US" sz="1100" i="1" dirty="0">
                <a:latin typeface="+mj-lt"/>
              </a:rPr>
              <a:t> https://www.zdnet.com/article/most-executives-dont-trust-their-organizations-data-analytics-and-ai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E7A00-228A-4F1B-AA13-8D57FCF8B3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7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914400"/>
            <a:ext cx="4114799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/>
              <a:t>It all starts with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09800" y="2667000"/>
          <a:ext cx="487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391400" y="3200400"/>
            <a:ext cx="2895600" cy="2362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Almost every business action requires at least one of these!</a:t>
            </a:r>
          </a:p>
        </p:txBody>
      </p:sp>
    </p:spTree>
    <p:extLst>
      <p:ext uri="{BB962C8B-B14F-4D97-AF65-F5344CB8AC3E}">
        <p14:creationId xmlns:p14="http://schemas.microsoft.com/office/powerpoint/2010/main" val="180648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versus information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05B491-D6F9-4E5A-98EF-AAB978E09C67}"/>
              </a:ext>
            </a:extLst>
          </p:cNvPr>
          <p:cNvSpPr/>
          <p:nvPr/>
        </p:nvSpPr>
        <p:spPr>
          <a:xfrm>
            <a:off x="2518184" y="2209800"/>
            <a:ext cx="3448496" cy="3810000"/>
          </a:xfrm>
          <a:custGeom>
            <a:avLst/>
            <a:gdLst>
              <a:gd name="connsiteX0" fmla="*/ 0 w 3448496"/>
              <a:gd name="connsiteY0" fmla="*/ 344850 h 3810000"/>
              <a:gd name="connsiteX1" fmla="*/ 344850 w 3448496"/>
              <a:gd name="connsiteY1" fmla="*/ 0 h 3810000"/>
              <a:gd name="connsiteX2" fmla="*/ 3103646 w 3448496"/>
              <a:gd name="connsiteY2" fmla="*/ 0 h 3810000"/>
              <a:gd name="connsiteX3" fmla="*/ 3448496 w 3448496"/>
              <a:gd name="connsiteY3" fmla="*/ 344850 h 3810000"/>
              <a:gd name="connsiteX4" fmla="*/ 3448496 w 3448496"/>
              <a:gd name="connsiteY4" fmla="*/ 3465150 h 3810000"/>
              <a:gd name="connsiteX5" fmla="*/ 3103646 w 3448496"/>
              <a:gd name="connsiteY5" fmla="*/ 3810000 h 3810000"/>
              <a:gd name="connsiteX6" fmla="*/ 344850 w 3448496"/>
              <a:gd name="connsiteY6" fmla="*/ 3810000 h 3810000"/>
              <a:gd name="connsiteX7" fmla="*/ 0 w 3448496"/>
              <a:gd name="connsiteY7" fmla="*/ 3465150 h 3810000"/>
              <a:gd name="connsiteX8" fmla="*/ 0 w 3448496"/>
              <a:gd name="connsiteY8" fmla="*/ 34485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496" h="3810000">
                <a:moveTo>
                  <a:pt x="0" y="344850"/>
                </a:moveTo>
                <a:cubicBezTo>
                  <a:pt x="0" y="154395"/>
                  <a:pt x="154395" y="0"/>
                  <a:pt x="344850" y="0"/>
                </a:cubicBezTo>
                <a:lnTo>
                  <a:pt x="3103646" y="0"/>
                </a:lnTo>
                <a:cubicBezTo>
                  <a:pt x="3294101" y="0"/>
                  <a:pt x="3448496" y="154395"/>
                  <a:pt x="3448496" y="344850"/>
                </a:cubicBezTo>
                <a:lnTo>
                  <a:pt x="3448496" y="3465150"/>
                </a:lnTo>
                <a:cubicBezTo>
                  <a:pt x="3448496" y="3655605"/>
                  <a:pt x="3294101" y="3810000"/>
                  <a:pt x="3103646" y="3810000"/>
                </a:cubicBezTo>
                <a:lnTo>
                  <a:pt x="344850" y="3810000"/>
                </a:lnTo>
                <a:cubicBezTo>
                  <a:pt x="154395" y="3810000"/>
                  <a:pt x="0" y="3655605"/>
                  <a:pt x="0" y="3465150"/>
                </a:cubicBezTo>
                <a:lnTo>
                  <a:pt x="0" y="34485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0" tIns="190500" rIns="190500" bIns="2857500" numCol="1" spcCol="1270" anchor="ctr" anchorCtr="0">
            <a:noAutofit/>
          </a:bodyPr>
          <a:lstStyle/>
          <a:p>
            <a:pPr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dirty="0"/>
              <a:t>Data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087924-8A54-4731-8245-4E2205522C21}"/>
              </a:ext>
            </a:extLst>
          </p:cNvPr>
          <p:cNvSpPr/>
          <p:nvPr/>
        </p:nvSpPr>
        <p:spPr>
          <a:xfrm>
            <a:off x="2863035" y="3352800"/>
            <a:ext cx="2758797" cy="2476500"/>
          </a:xfrm>
          <a:custGeom>
            <a:avLst/>
            <a:gdLst>
              <a:gd name="connsiteX0" fmla="*/ 0 w 2758797"/>
              <a:gd name="connsiteY0" fmla="*/ 247650 h 2476500"/>
              <a:gd name="connsiteX1" fmla="*/ 247650 w 2758797"/>
              <a:gd name="connsiteY1" fmla="*/ 0 h 2476500"/>
              <a:gd name="connsiteX2" fmla="*/ 2511147 w 2758797"/>
              <a:gd name="connsiteY2" fmla="*/ 0 h 2476500"/>
              <a:gd name="connsiteX3" fmla="*/ 2758797 w 2758797"/>
              <a:gd name="connsiteY3" fmla="*/ 247650 h 2476500"/>
              <a:gd name="connsiteX4" fmla="*/ 2758797 w 2758797"/>
              <a:gd name="connsiteY4" fmla="*/ 2228850 h 2476500"/>
              <a:gd name="connsiteX5" fmla="*/ 2511147 w 2758797"/>
              <a:gd name="connsiteY5" fmla="*/ 2476500 h 2476500"/>
              <a:gd name="connsiteX6" fmla="*/ 247650 w 2758797"/>
              <a:gd name="connsiteY6" fmla="*/ 2476500 h 2476500"/>
              <a:gd name="connsiteX7" fmla="*/ 0 w 2758797"/>
              <a:gd name="connsiteY7" fmla="*/ 2228850 h 2476500"/>
              <a:gd name="connsiteX8" fmla="*/ 0 w 2758797"/>
              <a:gd name="connsiteY8" fmla="*/ 2476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797" h="2476500">
                <a:moveTo>
                  <a:pt x="0" y="247650"/>
                </a:moveTo>
                <a:cubicBezTo>
                  <a:pt x="0" y="110877"/>
                  <a:pt x="110877" y="0"/>
                  <a:pt x="247650" y="0"/>
                </a:cubicBezTo>
                <a:lnTo>
                  <a:pt x="2511147" y="0"/>
                </a:lnTo>
                <a:cubicBezTo>
                  <a:pt x="2647920" y="0"/>
                  <a:pt x="2758797" y="110877"/>
                  <a:pt x="2758797" y="247650"/>
                </a:cubicBezTo>
                <a:lnTo>
                  <a:pt x="2758797" y="2228850"/>
                </a:lnTo>
                <a:cubicBezTo>
                  <a:pt x="2758797" y="2365623"/>
                  <a:pt x="2647920" y="2476500"/>
                  <a:pt x="2511147" y="2476500"/>
                </a:cubicBezTo>
                <a:lnTo>
                  <a:pt x="247650" y="2476500"/>
                </a:lnTo>
                <a:cubicBezTo>
                  <a:pt x="110877" y="2476500"/>
                  <a:pt x="0" y="2365623"/>
                  <a:pt x="0" y="2228850"/>
                </a:cubicBezTo>
                <a:lnTo>
                  <a:pt x="0" y="2476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74" tIns="131589" rIns="151274" bIns="131589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dirty="0"/>
              <a:t>Discrete, unorganized, raw facts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37A9A1-B74C-41AC-A246-038C2BA5DC27}"/>
              </a:ext>
            </a:extLst>
          </p:cNvPr>
          <p:cNvSpPr/>
          <p:nvPr/>
        </p:nvSpPr>
        <p:spPr>
          <a:xfrm>
            <a:off x="6225318" y="2209800"/>
            <a:ext cx="3448496" cy="3810000"/>
          </a:xfrm>
          <a:custGeom>
            <a:avLst/>
            <a:gdLst>
              <a:gd name="connsiteX0" fmla="*/ 0 w 3448496"/>
              <a:gd name="connsiteY0" fmla="*/ 344850 h 3810000"/>
              <a:gd name="connsiteX1" fmla="*/ 344850 w 3448496"/>
              <a:gd name="connsiteY1" fmla="*/ 0 h 3810000"/>
              <a:gd name="connsiteX2" fmla="*/ 3103646 w 3448496"/>
              <a:gd name="connsiteY2" fmla="*/ 0 h 3810000"/>
              <a:gd name="connsiteX3" fmla="*/ 3448496 w 3448496"/>
              <a:gd name="connsiteY3" fmla="*/ 344850 h 3810000"/>
              <a:gd name="connsiteX4" fmla="*/ 3448496 w 3448496"/>
              <a:gd name="connsiteY4" fmla="*/ 3465150 h 3810000"/>
              <a:gd name="connsiteX5" fmla="*/ 3103646 w 3448496"/>
              <a:gd name="connsiteY5" fmla="*/ 3810000 h 3810000"/>
              <a:gd name="connsiteX6" fmla="*/ 344850 w 3448496"/>
              <a:gd name="connsiteY6" fmla="*/ 3810000 h 3810000"/>
              <a:gd name="connsiteX7" fmla="*/ 0 w 3448496"/>
              <a:gd name="connsiteY7" fmla="*/ 3465150 h 3810000"/>
              <a:gd name="connsiteX8" fmla="*/ 0 w 3448496"/>
              <a:gd name="connsiteY8" fmla="*/ 34485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496" h="3810000">
                <a:moveTo>
                  <a:pt x="0" y="344850"/>
                </a:moveTo>
                <a:cubicBezTo>
                  <a:pt x="0" y="154395"/>
                  <a:pt x="154395" y="0"/>
                  <a:pt x="344850" y="0"/>
                </a:cubicBezTo>
                <a:lnTo>
                  <a:pt x="3103646" y="0"/>
                </a:lnTo>
                <a:cubicBezTo>
                  <a:pt x="3294101" y="0"/>
                  <a:pt x="3448496" y="154395"/>
                  <a:pt x="3448496" y="344850"/>
                </a:cubicBezTo>
                <a:lnTo>
                  <a:pt x="3448496" y="3465150"/>
                </a:lnTo>
                <a:cubicBezTo>
                  <a:pt x="3448496" y="3655605"/>
                  <a:pt x="3294101" y="3810000"/>
                  <a:pt x="3103646" y="3810000"/>
                </a:cubicBezTo>
                <a:lnTo>
                  <a:pt x="344850" y="3810000"/>
                </a:lnTo>
                <a:cubicBezTo>
                  <a:pt x="154395" y="3810000"/>
                  <a:pt x="0" y="3655605"/>
                  <a:pt x="0" y="3465150"/>
                </a:cubicBezTo>
                <a:lnTo>
                  <a:pt x="0" y="34485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0" tIns="190500" rIns="190500" bIns="2857500" numCol="1" spcCol="1270" anchor="ctr" anchorCtr="0">
            <a:noAutofit/>
          </a:bodyPr>
          <a:lstStyle/>
          <a:p>
            <a:pPr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dirty="0"/>
              <a:t>Information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0C43C9-6BDE-43E1-A0E9-2729F1F4F600}"/>
              </a:ext>
            </a:extLst>
          </p:cNvPr>
          <p:cNvSpPr/>
          <p:nvPr/>
        </p:nvSpPr>
        <p:spPr>
          <a:xfrm>
            <a:off x="6570169" y="3352800"/>
            <a:ext cx="2758797" cy="2476500"/>
          </a:xfrm>
          <a:custGeom>
            <a:avLst/>
            <a:gdLst>
              <a:gd name="connsiteX0" fmla="*/ 0 w 2758797"/>
              <a:gd name="connsiteY0" fmla="*/ 247650 h 2476500"/>
              <a:gd name="connsiteX1" fmla="*/ 247650 w 2758797"/>
              <a:gd name="connsiteY1" fmla="*/ 0 h 2476500"/>
              <a:gd name="connsiteX2" fmla="*/ 2511147 w 2758797"/>
              <a:gd name="connsiteY2" fmla="*/ 0 h 2476500"/>
              <a:gd name="connsiteX3" fmla="*/ 2758797 w 2758797"/>
              <a:gd name="connsiteY3" fmla="*/ 247650 h 2476500"/>
              <a:gd name="connsiteX4" fmla="*/ 2758797 w 2758797"/>
              <a:gd name="connsiteY4" fmla="*/ 2228850 h 2476500"/>
              <a:gd name="connsiteX5" fmla="*/ 2511147 w 2758797"/>
              <a:gd name="connsiteY5" fmla="*/ 2476500 h 2476500"/>
              <a:gd name="connsiteX6" fmla="*/ 247650 w 2758797"/>
              <a:gd name="connsiteY6" fmla="*/ 2476500 h 2476500"/>
              <a:gd name="connsiteX7" fmla="*/ 0 w 2758797"/>
              <a:gd name="connsiteY7" fmla="*/ 2228850 h 2476500"/>
              <a:gd name="connsiteX8" fmla="*/ 0 w 2758797"/>
              <a:gd name="connsiteY8" fmla="*/ 2476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797" h="2476500">
                <a:moveTo>
                  <a:pt x="0" y="247650"/>
                </a:moveTo>
                <a:cubicBezTo>
                  <a:pt x="0" y="110877"/>
                  <a:pt x="110877" y="0"/>
                  <a:pt x="247650" y="0"/>
                </a:cubicBezTo>
                <a:lnTo>
                  <a:pt x="2511147" y="0"/>
                </a:lnTo>
                <a:cubicBezTo>
                  <a:pt x="2647920" y="0"/>
                  <a:pt x="2758797" y="110877"/>
                  <a:pt x="2758797" y="247650"/>
                </a:cubicBezTo>
                <a:lnTo>
                  <a:pt x="2758797" y="2228850"/>
                </a:lnTo>
                <a:cubicBezTo>
                  <a:pt x="2758797" y="2365623"/>
                  <a:pt x="2647920" y="2476500"/>
                  <a:pt x="2511147" y="2476500"/>
                </a:cubicBezTo>
                <a:lnTo>
                  <a:pt x="247650" y="2476500"/>
                </a:lnTo>
                <a:cubicBezTo>
                  <a:pt x="110877" y="2476500"/>
                  <a:pt x="0" y="2365623"/>
                  <a:pt x="0" y="2228850"/>
                </a:cubicBezTo>
                <a:lnTo>
                  <a:pt x="0" y="2476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274" tIns="131589" rIns="151274" bIns="131589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dirty="0"/>
              <a:t>The transformation of those facts into meaning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E4D75-A72B-4D1C-A248-591B697A1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7C538A4-709A-4D75-B624-337E10A1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270526"/>
              </p:ext>
            </p:extLst>
          </p:nvPr>
        </p:nvGraphicFramePr>
        <p:xfrm>
          <a:off x="2400300" y="1329534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45511" y="3118010"/>
            <a:ext cx="10054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/>
              <a:t>?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F42ED-1DC5-4D90-9E84-CF564128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78879E0-F065-4BB2-94F5-934C3050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8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Data:</a:t>
            </a:r>
            <a:br>
              <a:rPr lang="en-US" b="1" dirty="0"/>
            </a:br>
            <a:r>
              <a:rPr lang="en-US" b="1" dirty="0"/>
              <a:t>UC Irvine Machine Learning Repository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F42ED-1DC5-4D90-9E84-CF5641286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78879E0-F065-4BB2-94F5-934C3050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rchive.ics.uci.edu/ml/assets/logo.gif">
            <a:extLst>
              <a:ext uri="{FF2B5EF4-FFF2-40B4-BE49-F238E27FC236}">
                <a16:creationId xmlns:a16="http://schemas.microsoft.com/office/drawing/2014/main" id="{5B0F706A-8308-4ACB-97C6-946339A8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12806"/>
            <a:ext cx="36576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045935-AE63-4044-B267-A05A1AE9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003" y="3564095"/>
            <a:ext cx="6207993" cy="790191"/>
          </a:xfrm>
        </p:spPr>
        <p:txBody>
          <a:bodyPr/>
          <a:lstStyle/>
          <a:p>
            <a:r>
              <a:rPr lang="en-US" dirty="0"/>
              <a:t>http://archive.ics.uci.edu/ml/index.php</a:t>
            </a:r>
          </a:p>
        </p:txBody>
      </p:sp>
    </p:spTree>
    <p:extLst>
      <p:ext uri="{BB962C8B-B14F-4D97-AF65-F5344CB8AC3E}">
        <p14:creationId xmlns:p14="http://schemas.microsoft.com/office/powerpoint/2010/main" val="341882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b="1" dirty="0"/>
              <a:t>So then how do companies turn data </a:t>
            </a:r>
            <a:r>
              <a:rPr lang="en-US" sz="4800" b="1" i="1" dirty="0"/>
              <a:t>into</a:t>
            </a:r>
            <a:r>
              <a:rPr lang="en-US" sz="4800" b="1" dirty="0"/>
              <a:t> information?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2DBC7-CCBA-465D-8D3C-FFC2D5DB2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39C63B8-8860-4C33-8221-C7C594B1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13D5E-003F-4DF4-A436-8A4E7807E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55" y="2407926"/>
            <a:ext cx="4980746" cy="2971061"/>
          </a:xfrm>
          <a:prstGeom prst="rect">
            <a:avLst/>
          </a:prstGeom>
        </p:spPr>
      </p:pic>
      <p:pic>
        <p:nvPicPr>
          <p:cNvPr id="4098" name="Picture 2" descr="Image result for financial product recommendation">
            <a:extLst>
              <a:ext uri="{FF2B5EF4-FFF2-40B4-BE49-F238E27FC236}">
                <a16:creationId xmlns:a16="http://schemas.microsoft.com/office/drawing/2014/main" id="{8E452977-A7AD-463A-8D0A-2896E975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70" y="2059895"/>
            <a:ext cx="505777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2A72085-402A-4CA2-84CC-5D9818AA4DA5}"/>
              </a:ext>
            </a:extLst>
          </p:cNvPr>
          <p:cNvSpPr/>
          <p:nvPr/>
        </p:nvSpPr>
        <p:spPr>
          <a:xfrm>
            <a:off x="5776686" y="3429000"/>
            <a:ext cx="682171" cy="573082"/>
          </a:xfrm>
          <a:prstGeom prst="rightArrow">
            <a:avLst/>
          </a:prstGeom>
          <a:solidFill>
            <a:srgbClr val="8502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0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801" y="6318675"/>
            <a:ext cx="656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https://www.linkedin.com/pulse/big-data-walmart-future-retail-bernard-marr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https://www.dezyre.com/article/how-big-data-analysis-helped-increase-walmart-s-sales-turnover/109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B3D9C-B077-4A75-BCC9-BB9BBF3AA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B90D52-9651-44F7-AF61-EBE40291D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700"/>
            <a:ext cx="12192000" cy="5270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57CC5-D03F-42F0-859B-1BE05A757679}"/>
              </a:ext>
            </a:extLst>
          </p:cNvPr>
          <p:cNvSpPr txBox="1"/>
          <p:nvPr/>
        </p:nvSpPr>
        <p:spPr>
          <a:xfrm>
            <a:off x="657727" y="5750101"/>
            <a:ext cx="496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Collect my family members’ online purchasing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17AED-5BAA-4CDA-B6F5-05E7AD104F86}"/>
              </a:ext>
            </a:extLst>
          </p:cNvPr>
          <p:cNvSpPr txBox="1"/>
          <p:nvPr/>
        </p:nvSpPr>
        <p:spPr>
          <a:xfrm>
            <a:off x="6564899" y="5750101"/>
            <a:ext cx="509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Predict/recommend products/services we may need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D7B5BB-2660-4965-8D7E-C28D8F5BE94B}"/>
              </a:ext>
            </a:extLst>
          </p:cNvPr>
          <p:cNvSpPr/>
          <p:nvPr/>
        </p:nvSpPr>
        <p:spPr>
          <a:xfrm>
            <a:off x="5764126" y="5750101"/>
            <a:ext cx="663747" cy="369332"/>
          </a:xfrm>
          <a:prstGeom prst="rightArrow">
            <a:avLst/>
          </a:prstGeom>
          <a:solidFill>
            <a:srgbClr val="8502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amazon">
            <a:extLst>
              <a:ext uri="{FF2B5EF4-FFF2-40B4-BE49-F238E27FC236}">
                <a16:creationId xmlns:a16="http://schemas.microsoft.com/office/drawing/2014/main" id="{A484CBB7-90D4-4B2D-9562-17FF8AFCA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7" b="36779"/>
          <a:stretch/>
        </p:blipFill>
        <p:spPr bwMode="auto">
          <a:xfrm>
            <a:off x="5247864" y="6318675"/>
            <a:ext cx="1696270" cy="4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6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6771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Autonomous Driving: </a:t>
            </a:r>
            <a:br>
              <a:rPr lang="en-US" b="1" dirty="0"/>
            </a:br>
            <a:r>
              <a:rPr lang="en-US" b="1" dirty="0"/>
              <a:t>Waymo(formerly the Google self-driving car project)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F42ED-1DC5-4D90-9E84-CF5641286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045935-AE63-4044-B267-A05A1AE9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6207993" cy="790191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https://waymo.com</a:t>
            </a:r>
            <a:endParaRPr lang="en-US" dirty="0"/>
          </a:p>
        </p:txBody>
      </p:sp>
      <p:pic>
        <p:nvPicPr>
          <p:cNvPr id="2054" name="Picture 6" descr="Image result for waymo">
            <a:extLst>
              <a:ext uri="{FF2B5EF4-FFF2-40B4-BE49-F238E27FC236}">
                <a16:creationId xmlns:a16="http://schemas.microsoft.com/office/drawing/2014/main" id="{9DF4BBDC-7F7A-41A0-BAB2-F52767B8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0211"/>
            <a:ext cx="12192000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aymo">
            <a:extLst>
              <a:ext uri="{FF2B5EF4-FFF2-40B4-BE49-F238E27FC236}">
                <a16:creationId xmlns:a16="http://schemas.microsoft.com/office/drawing/2014/main" id="{5B70E2C6-CE8D-4D55-82C2-8F3F13E13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17926"/>
          <a:stretch/>
        </p:blipFill>
        <p:spPr bwMode="auto">
          <a:xfrm>
            <a:off x="5717781" y="6247853"/>
            <a:ext cx="756437" cy="4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35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569</Words>
  <Application>Microsoft Office PowerPoint</Application>
  <PresentationFormat>Widescreen</PresentationFormat>
  <Paragraphs>118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Myriad Pro</vt:lpstr>
      <vt:lpstr>Arial</vt:lpstr>
      <vt:lpstr>Calibri</vt:lpstr>
      <vt:lpstr>Calibri Light</vt:lpstr>
      <vt:lpstr>Century Schoolbook</vt:lpstr>
      <vt:lpstr>Office Theme</vt:lpstr>
      <vt:lpstr>MIS2502: Data Analytics Things You Can Do With Data &amp; Information Architecture </vt:lpstr>
      <vt:lpstr>Why data analytics?</vt:lpstr>
      <vt:lpstr>It all starts with data</vt:lpstr>
      <vt:lpstr>Data versus information</vt:lpstr>
      <vt:lpstr>Examples of Data</vt:lpstr>
      <vt:lpstr>Examples of Data: UC Irvine Machine Learning Repository</vt:lpstr>
      <vt:lpstr>So then how do companies turn data into information?</vt:lpstr>
      <vt:lpstr>PowerPoint Presentation</vt:lpstr>
      <vt:lpstr>Autonomous Driving:  Waymo(formerly the Google self-driving car project)</vt:lpstr>
      <vt:lpstr>PowerPoint Presentation</vt:lpstr>
      <vt:lpstr>PowerPoint Presentation</vt:lpstr>
      <vt:lpstr>Two types of data</vt:lpstr>
      <vt:lpstr>The information architecture of an organization</vt:lpstr>
      <vt:lpstr>Transactional versus analytical data</vt:lpstr>
      <vt:lpstr>Why do we need both?</vt:lpstr>
      <vt:lpstr>The tools we’ll use in this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R</dc:title>
  <dc:creator>Zhe Deng</dc:creator>
  <cp:lastModifiedBy>Zhe Deng</cp:lastModifiedBy>
  <cp:revision>37</cp:revision>
  <dcterms:created xsi:type="dcterms:W3CDTF">2018-11-05T23:43:37Z</dcterms:created>
  <dcterms:modified xsi:type="dcterms:W3CDTF">2019-01-15T14:10:42Z</dcterms:modified>
</cp:coreProperties>
</file>