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1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9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0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3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4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9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0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8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2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749A-F5C2-4A03-A573-B40057D25D5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6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962150" y="2684462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012421" y="2544762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Group 1"/>
          <p:cNvGrpSpPr/>
          <p:nvPr/>
        </p:nvGrpSpPr>
        <p:grpSpPr>
          <a:xfrm>
            <a:off x="2362200" y="3611562"/>
            <a:ext cx="177800" cy="228600"/>
            <a:chOff x="2362200" y="3306762"/>
            <a:chExt cx="177800" cy="228600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2362200" y="330676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2362200" y="343376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Freeform 13"/>
          <p:cNvSpPr/>
          <p:nvPr/>
        </p:nvSpPr>
        <p:spPr>
          <a:xfrm>
            <a:off x="4189868" y="3067367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240140" y="2927667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" name="Group 2"/>
          <p:cNvGrpSpPr/>
          <p:nvPr/>
        </p:nvGrpSpPr>
        <p:grpSpPr>
          <a:xfrm>
            <a:off x="4622800" y="3341052"/>
            <a:ext cx="177800" cy="228600"/>
            <a:chOff x="4622800" y="3036252"/>
            <a:chExt cx="177800" cy="22860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9" name="Freeform 18"/>
          <p:cNvSpPr/>
          <p:nvPr/>
        </p:nvSpPr>
        <p:spPr>
          <a:xfrm flipV="1">
            <a:off x="6599720" y="3067368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7162800" y="2927422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" name="Group 3"/>
          <p:cNvGrpSpPr/>
          <p:nvPr/>
        </p:nvGrpSpPr>
        <p:grpSpPr>
          <a:xfrm>
            <a:off x="6599720" y="3718718"/>
            <a:ext cx="186843" cy="197644"/>
            <a:chOff x="6599720" y="3413918"/>
            <a:chExt cx="186843" cy="19764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130236" y="5117068"/>
            <a:ext cx="475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that we only specified maximum cardinality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1588"/>
              </p:ext>
            </p:extLst>
          </p:nvPr>
        </p:nvGraphicFramePr>
        <p:xfrm>
          <a:off x="265668" y="21463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137398"/>
              </p:ext>
            </p:extLst>
          </p:nvPr>
        </p:nvGraphicFramePr>
        <p:xfrm>
          <a:off x="2590800" y="2450304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30411"/>
              </p:ext>
            </p:extLst>
          </p:nvPr>
        </p:nvGraphicFramePr>
        <p:xfrm>
          <a:off x="4866956" y="2523267"/>
          <a:ext cx="1740141" cy="18419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905">
                <a:tc>
                  <a:txBody>
                    <a:bodyPr/>
                    <a:lstStyle/>
                    <a:p>
                      <a:r>
                        <a:rPr lang="en-US" dirty="0" smtClean="0"/>
                        <a:t>Order-Product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OrderNumber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26683"/>
              </p:ext>
            </p:extLst>
          </p:nvPr>
        </p:nvGraphicFramePr>
        <p:xfrm>
          <a:off x="7239000" y="2536189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6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Templates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821091"/>
              </p:ext>
            </p:extLst>
          </p:nvPr>
        </p:nvGraphicFramePr>
        <p:xfrm>
          <a:off x="838200" y="21336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3276600" y="205740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32817" y="326580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438182" y="2333605"/>
            <a:ext cx="177800" cy="228600"/>
            <a:chOff x="4622800" y="3036252"/>
            <a:chExt cx="177800" cy="228600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6" name="Freeform 15"/>
          <p:cNvSpPr/>
          <p:nvPr/>
        </p:nvSpPr>
        <p:spPr>
          <a:xfrm flipV="1">
            <a:off x="3835023" y="3666490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648200" y="1917455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8" name="Group 17"/>
          <p:cNvGrpSpPr/>
          <p:nvPr/>
        </p:nvGrpSpPr>
        <p:grpSpPr>
          <a:xfrm>
            <a:off x="5464342" y="2743200"/>
            <a:ext cx="186843" cy="197644"/>
            <a:chOff x="6599720" y="3413918"/>
            <a:chExt cx="186843" cy="19764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1" name="Freeform 20"/>
          <p:cNvSpPr/>
          <p:nvPr/>
        </p:nvSpPr>
        <p:spPr>
          <a:xfrm flipV="1">
            <a:off x="6248400" y="3666490"/>
            <a:ext cx="1676400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flipV="1">
            <a:off x="6530189" y="1669733"/>
            <a:ext cx="533400" cy="182943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853611" y="4043362"/>
            <a:ext cx="610731" cy="1595438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Schema Template</vt:lpstr>
      <vt:lpstr>Additional Templates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JaeHwuen Jung</cp:lastModifiedBy>
  <cp:revision>7</cp:revision>
  <dcterms:created xsi:type="dcterms:W3CDTF">2016-01-17T04:21:56Z</dcterms:created>
  <dcterms:modified xsi:type="dcterms:W3CDTF">2018-01-31T15:30:10Z</dcterms:modified>
</cp:coreProperties>
</file>