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2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4660"/>
  </p:normalViewPr>
  <p:slideViewPr>
    <p:cSldViewPr>
      <p:cViewPr>
        <p:scale>
          <a:sx n="118" d="100"/>
          <a:sy n="118" d="100"/>
        </p:scale>
        <p:origin x="-163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CD531-32A1-4B09-ACA2-7A5D225AD74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94F33B-1693-4D3D-801B-35B723A0BC77}">
      <dgm:prSet phldrT="[Text]"/>
      <dgm:spPr/>
      <dgm:t>
        <a:bodyPr/>
        <a:lstStyle/>
        <a:p>
          <a:r>
            <a:rPr lang="en-US" dirty="0" smtClean="0"/>
            <a:t>What is a server?</a:t>
          </a:r>
          <a:endParaRPr lang="en-US" dirty="0"/>
        </a:p>
      </dgm:t>
    </dgm:pt>
    <dgm:pt modelId="{675B7F77-F433-41AA-AC6E-93C1C9683B2E}" type="parTrans" cxnId="{C87511FF-4ADD-4754-B218-813B9DEE29AC}">
      <dgm:prSet/>
      <dgm:spPr/>
      <dgm:t>
        <a:bodyPr/>
        <a:lstStyle/>
        <a:p>
          <a:endParaRPr lang="en-US"/>
        </a:p>
      </dgm:t>
    </dgm:pt>
    <dgm:pt modelId="{4E6614A9-E9C3-45BA-B7D1-4693D7EC38A0}" type="sibTrans" cxnId="{C87511FF-4ADD-4754-B218-813B9DEE29AC}">
      <dgm:prSet/>
      <dgm:spPr/>
      <dgm:t>
        <a:bodyPr/>
        <a:lstStyle/>
        <a:p>
          <a:endParaRPr lang="en-US"/>
        </a:p>
      </dgm:t>
    </dgm:pt>
    <dgm:pt modelId="{B7F455C1-7182-4044-8254-D3C20C5ED6B6}">
      <dgm:prSet phldrT="[Text]"/>
      <dgm:spPr/>
      <dgm:t>
        <a:bodyPr/>
        <a:lstStyle/>
        <a:p>
          <a:r>
            <a:rPr lang="en-US" dirty="0" smtClean="0"/>
            <a:t>Software specifically built to provide services to other applications</a:t>
          </a:r>
          <a:endParaRPr lang="en-US" dirty="0"/>
        </a:p>
      </dgm:t>
    </dgm:pt>
    <dgm:pt modelId="{499EF5BD-3648-41F6-8311-E0DB0F490E75}" type="parTrans" cxnId="{F675117C-5E04-4C57-B5EA-ED234575A666}">
      <dgm:prSet/>
      <dgm:spPr/>
      <dgm:t>
        <a:bodyPr/>
        <a:lstStyle/>
        <a:p>
          <a:endParaRPr lang="en-US"/>
        </a:p>
      </dgm:t>
    </dgm:pt>
    <dgm:pt modelId="{11F2A9A2-3F9A-40C6-9312-458482D2ECAA}" type="sibTrans" cxnId="{F675117C-5E04-4C57-B5EA-ED234575A666}">
      <dgm:prSet/>
      <dgm:spPr/>
      <dgm:t>
        <a:bodyPr/>
        <a:lstStyle/>
        <a:p>
          <a:endParaRPr lang="en-US"/>
        </a:p>
      </dgm:t>
    </dgm:pt>
    <dgm:pt modelId="{070810C9-D0C5-4CB8-BFCD-54AB6724F03A}">
      <dgm:prSet phldrT="[Text]"/>
      <dgm:spPr/>
      <dgm:t>
        <a:bodyPr/>
        <a:lstStyle/>
        <a:p>
          <a:r>
            <a:rPr lang="en-US" dirty="0" smtClean="0"/>
            <a:t>Examples</a:t>
          </a:r>
          <a:endParaRPr lang="en-US" dirty="0"/>
        </a:p>
      </dgm:t>
    </dgm:pt>
    <dgm:pt modelId="{85ED9FD4-FBF7-468F-BD1F-63E71ECE75CC}" type="parTrans" cxnId="{5208CB18-E548-4A81-AF1E-61DEDF70B9F0}">
      <dgm:prSet/>
      <dgm:spPr/>
      <dgm:t>
        <a:bodyPr/>
        <a:lstStyle/>
        <a:p>
          <a:endParaRPr lang="en-US"/>
        </a:p>
      </dgm:t>
    </dgm:pt>
    <dgm:pt modelId="{3A1512FB-7051-4933-A9E6-85210978CF8F}" type="sibTrans" cxnId="{5208CB18-E548-4A81-AF1E-61DEDF70B9F0}">
      <dgm:prSet/>
      <dgm:spPr/>
      <dgm:t>
        <a:bodyPr/>
        <a:lstStyle/>
        <a:p>
          <a:endParaRPr lang="en-US"/>
        </a:p>
      </dgm:t>
    </dgm:pt>
    <dgm:pt modelId="{0A771B02-B72C-4192-866A-298866BB3EB3}">
      <dgm:prSet phldrT="[Text]"/>
      <dgm:spPr/>
      <dgm:t>
        <a:bodyPr/>
        <a:lstStyle/>
        <a:p>
          <a:r>
            <a:rPr lang="en-US" dirty="0" smtClean="0"/>
            <a:t>File server</a:t>
          </a:r>
          <a:endParaRPr lang="en-US" dirty="0"/>
        </a:p>
      </dgm:t>
    </dgm:pt>
    <dgm:pt modelId="{7BF18B02-1846-419B-8DED-DC188DB14117}" type="parTrans" cxnId="{11C439F0-25D8-45E9-BCEE-EA6509B3FA48}">
      <dgm:prSet/>
      <dgm:spPr/>
      <dgm:t>
        <a:bodyPr/>
        <a:lstStyle/>
        <a:p>
          <a:endParaRPr lang="en-US"/>
        </a:p>
      </dgm:t>
    </dgm:pt>
    <dgm:pt modelId="{7B3E69B0-8B1B-49DE-8A09-2CE21D079B77}" type="sibTrans" cxnId="{11C439F0-25D8-45E9-BCEE-EA6509B3FA48}">
      <dgm:prSet/>
      <dgm:spPr/>
      <dgm:t>
        <a:bodyPr/>
        <a:lstStyle/>
        <a:p>
          <a:endParaRPr lang="en-US"/>
        </a:p>
      </dgm:t>
    </dgm:pt>
    <dgm:pt modelId="{62C73854-41DF-4565-B8BA-8AE46B9AB04E}">
      <dgm:prSet phldrT="[Text]"/>
      <dgm:spPr/>
      <dgm:t>
        <a:bodyPr/>
        <a:lstStyle/>
        <a:p>
          <a:r>
            <a:rPr lang="en-US" dirty="0" smtClean="0"/>
            <a:t>Print server</a:t>
          </a:r>
          <a:endParaRPr lang="en-US" dirty="0"/>
        </a:p>
      </dgm:t>
    </dgm:pt>
    <dgm:pt modelId="{6029BF0F-38BE-47D6-80B3-9119E2D61D81}" type="parTrans" cxnId="{509E4D36-CC69-432C-8732-083F5BA9EDDF}">
      <dgm:prSet/>
      <dgm:spPr/>
      <dgm:t>
        <a:bodyPr/>
        <a:lstStyle/>
        <a:p>
          <a:endParaRPr lang="en-US"/>
        </a:p>
      </dgm:t>
    </dgm:pt>
    <dgm:pt modelId="{0E440DCE-EA1A-403D-A0EB-3C125F2090C7}" type="sibTrans" cxnId="{509E4D36-CC69-432C-8732-083F5BA9EDDF}">
      <dgm:prSet/>
      <dgm:spPr/>
      <dgm:t>
        <a:bodyPr/>
        <a:lstStyle/>
        <a:p>
          <a:endParaRPr lang="en-US"/>
        </a:p>
      </dgm:t>
    </dgm:pt>
    <dgm:pt modelId="{18F1063A-8671-4C53-83A4-9536DA7B9740}">
      <dgm:prSet phldrT="[Text]"/>
      <dgm:spPr/>
      <dgm:t>
        <a:bodyPr/>
        <a:lstStyle/>
        <a:p>
          <a:r>
            <a:rPr lang="en-US" dirty="0" smtClean="0"/>
            <a:t>Web server</a:t>
          </a:r>
          <a:endParaRPr lang="en-US" dirty="0"/>
        </a:p>
      </dgm:t>
    </dgm:pt>
    <dgm:pt modelId="{8778828E-FEC5-4C8E-8B84-7D974563F75B}" type="parTrans" cxnId="{48CD3388-A512-4F16-95FD-6FE31C4055C0}">
      <dgm:prSet/>
      <dgm:spPr/>
      <dgm:t>
        <a:bodyPr/>
        <a:lstStyle/>
        <a:p>
          <a:endParaRPr lang="en-US"/>
        </a:p>
      </dgm:t>
    </dgm:pt>
    <dgm:pt modelId="{9156AB91-083E-4F26-ADDE-0F868A2DF77B}" type="sibTrans" cxnId="{48CD3388-A512-4F16-95FD-6FE31C4055C0}">
      <dgm:prSet/>
      <dgm:spPr/>
      <dgm:t>
        <a:bodyPr/>
        <a:lstStyle/>
        <a:p>
          <a:endParaRPr lang="en-US"/>
        </a:p>
      </dgm:t>
    </dgm:pt>
    <dgm:pt modelId="{A11B5C54-A465-4AE6-8AC2-7CEB1319F65B}">
      <dgm:prSet phldrT="[Text]"/>
      <dgm:spPr/>
      <dgm:t>
        <a:bodyPr/>
        <a:lstStyle/>
        <a:p>
          <a:r>
            <a:rPr lang="en-US" dirty="0" smtClean="0"/>
            <a:t>Database server</a:t>
          </a:r>
          <a:endParaRPr lang="en-US" dirty="0"/>
        </a:p>
      </dgm:t>
    </dgm:pt>
    <dgm:pt modelId="{E2309FA0-099E-4B1F-852E-75D9FB314A51}" type="parTrans" cxnId="{6A48325D-30C4-4C9B-BCD9-9F0461C7F061}">
      <dgm:prSet/>
      <dgm:spPr/>
      <dgm:t>
        <a:bodyPr/>
        <a:lstStyle/>
        <a:p>
          <a:endParaRPr lang="en-US"/>
        </a:p>
      </dgm:t>
    </dgm:pt>
    <dgm:pt modelId="{C0639798-79FC-450F-ABA0-F4BF373ACAF1}" type="sibTrans" cxnId="{6A48325D-30C4-4C9B-BCD9-9F0461C7F061}">
      <dgm:prSet/>
      <dgm:spPr/>
      <dgm:t>
        <a:bodyPr/>
        <a:lstStyle/>
        <a:p>
          <a:endParaRPr lang="en-US"/>
        </a:p>
      </dgm:t>
    </dgm:pt>
    <dgm:pt modelId="{A8D0F301-1F6C-4620-AA96-DA5D837DC176}" type="pres">
      <dgm:prSet presAssocID="{665CD531-32A1-4B09-ACA2-7A5D225AD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E0260-6B24-4BF7-861A-72E8C677A59C}" type="pres">
      <dgm:prSet presAssocID="{2F94F33B-1693-4D3D-801B-35B723A0BC77}" presName="parentLin" presStyleCnt="0"/>
      <dgm:spPr/>
      <dgm:t>
        <a:bodyPr/>
        <a:lstStyle/>
        <a:p>
          <a:endParaRPr lang="en-US"/>
        </a:p>
      </dgm:t>
    </dgm:pt>
    <dgm:pt modelId="{4BF3B585-50E4-493C-BF78-09A93548D7FE}" type="pres">
      <dgm:prSet presAssocID="{2F94F33B-1693-4D3D-801B-35B723A0BC7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AB48D83-F440-4FCB-94A7-D18DC7F6E551}" type="pres">
      <dgm:prSet presAssocID="{2F94F33B-1693-4D3D-801B-35B723A0BC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79E0E-9F9C-49A9-B228-1C92CF3D7076}" type="pres">
      <dgm:prSet presAssocID="{2F94F33B-1693-4D3D-801B-35B723A0BC77}" presName="negativeSpace" presStyleCnt="0"/>
      <dgm:spPr/>
      <dgm:t>
        <a:bodyPr/>
        <a:lstStyle/>
        <a:p>
          <a:endParaRPr lang="en-US"/>
        </a:p>
      </dgm:t>
    </dgm:pt>
    <dgm:pt modelId="{30589CB9-7323-4C2B-B7FF-D6A140049B97}" type="pres">
      <dgm:prSet presAssocID="{2F94F33B-1693-4D3D-801B-35B723A0BC7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AC7A2-46B2-400F-9CFE-31DEA70D9244}" type="pres">
      <dgm:prSet presAssocID="{4E6614A9-E9C3-45BA-B7D1-4693D7EC38A0}" presName="spaceBetweenRectangles" presStyleCnt="0"/>
      <dgm:spPr/>
      <dgm:t>
        <a:bodyPr/>
        <a:lstStyle/>
        <a:p>
          <a:endParaRPr lang="en-US"/>
        </a:p>
      </dgm:t>
    </dgm:pt>
    <dgm:pt modelId="{C3E9534E-A382-4C46-9E91-F138BA0CA07F}" type="pres">
      <dgm:prSet presAssocID="{070810C9-D0C5-4CB8-BFCD-54AB6724F03A}" presName="parentLin" presStyleCnt="0"/>
      <dgm:spPr/>
      <dgm:t>
        <a:bodyPr/>
        <a:lstStyle/>
        <a:p>
          <a:endParaRPr lang="en-US"/>
        </a:p>
      </dgm:t>
    </dgm:pt>
    <dgm:pt modelId="{6761E421-991D-4B09-9BCA-C0499D5389EC}" type="pres">
      <dgm:prSet presAssocID="{070810C9-D0C5-4CB8-BFCD-54AB6724F03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3AD7656-458D-42CF-9E45-A83780B95C9D}" type="pres">
      <dgm:prSet presAssocID="{070810C9-D0C5-4CB8-BFCD-54AB6724F0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2D9E2-6AA9-4A5D-83E8-F9225C5094C0}" type="pres">
      <dgm:prSet presAssocID="{070810C9-D0C5-4CB8-BFCD-54AB6724F03A}" presName="negativeSpace" presStyleCnt="0"/>
      <dgm:spPr/>
      <dgm:t>
        <a:bodyPr/>
        <a:lstStyle/>
        <a:p>
          <a:endParaRPr lang="en-US"/>
        </a:p>
      </dgm:t>
    </dgm:pt>
    <dgm:pt modelId="{49DB25B1-3033-4747-A6D6-C372029224E5}" type="pres">
      <dgm:prSet presAssocID="{070810C9-D0C5-4CB8-BFCD-54AB6724F03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C439F0-25D8-45E9-BCEE-EA6509B3FA48}" srcId="{070810C9-D0C5-4CB8-BFCD-54AB6724F03A}" destId="{0A771B02-B72C-4192-866A-298866BB3EB3}" srcOrd="0" destOrd="0" parTransId="{7BF18B02-1846-419B-8DED-DC188DB14117}" sibTransId="{7B3E69B0-8B1B-49DE-8A09-2CE21D079B77}"/>
    <dgm:cxn modelId="{4147255F-507A-40C7-A9C8-9A4BFAB423F8}" type="presOf" srcId="{2F94F33B-1693-4D3D-801B-35B723A0BC77}" destId="{4BF3B585-50E4-493C-BF78-09A93548D7FE}" srcOrd="0" destOrd="0" presId="urn:microsoft.com/office/officeart/2005/8/layout/list1"/>
    <dgm:cxn modelId="{6D1EBF14-E1ED-4361-8B4E-BB1644255F52}" type="presOf" srcId="{0A771B02-B72C-4192-866A-298866BB3EB3}" destId="{49DB25B1-3033-4747-A6D6-C372029224E5}" srcOrd="0" destOrd="0" presId="urn:microsoft.com/office/officeart/2005/8/layout/list1"/>
    <dgm:cxn modelId="{93010B7C-E126-4F1C-A6DB-6320FA99F30C}" type="presOf" srcId="{18F1063A-8671-4C53-83A4-9536DA7B9740}" destId="{49DB25B1-3033-4747-A6D6-C372029224E5}" srcOrd="0" destOrd="2" presId="urn:microsoft.com/office/officeart/2005/8/layout/list1"/>
    <dgm:cxn modelId="{4345257E-00CF-4F4D-81C9-282F5DDD66EB}" type="presOf" srcId="{070810C9-D0C5-4CB8-BFCD-54AB6724F03A}" destId="{6761E421-991D-4B09-9BCA-C0499D5389EC}" srcOrd="0" destOrd="0" presId="urn:microsoft.com/office/officeart/2005/8/layout/list1"/>
    <dgm:cxn modelId="{F675117C-5E04-4C57-B5EA-ED234575A666}" srcId="{2F94F33B-1693-4D3D-801B-35B723A0BC77}" destId="{B7F455C1-7182-4044-8254-D3C20C5ED6B6}" srcOrd="0" destOrd="0" parTransId="{499EF5BD-3648-41F6-8311-E0DB0F490E75}" sibTransId="{11F2A9A2-3F9A-40C6-9312-458482D2ECAA}"/>
    <dgm:cxn modelId="{F50BC7B2-67D0-4689-88AE-2D71631026ED}" type="presOf" srcId="{070810C9-D0C5-4CB8-BFCD-54AB6724F03A}" destId="{53AD7656-458D-42CF-9E45-A83780B95C9D}" srcOrd="1" destOrd="0" presId="urn:microsoft.com/office/officeart/2005/8/layout/list1"/>
    <dgm:cxn modelId="{EFDC0E57-660F-4895-B290-F112B5523D80}" type="presOf" srcId="{A11B5C54-A465-4AE6-8AC2-7CEB1319F65B}" destId="{49DB25B1-3033-4747-A6D6-C372029224E5}" srcOrd="0" destOrd="3" presId="urn:microsoft.com/office/officeart/2005/8/layout/list1"/>
    <dgm:cxn modelId="{48CD3388-A512-4F16-95FD-6FE31C4055C0}" srcId="{070810C9-D0C5-4CB8-BFCD-54AB6724F03A}" destId="{18F1063A-8671-4C53-83A4-9536DA7B9740}" srcOrd="2" destOrd="0" parTransId="{8778828E-FEC5-4C8E-8B84-7D974563F75B}" sibTransId="{9156AB91-083E-4F26-ADDE-0F868A2DF77B}"/>
    <dgm:cxn modelId="{509E4D36-CC69-432C-8732-083F5BA9EDDF}" srcId="{070810C9-D0C5-4CB8-BFCD-54AB6724F03A}" destId="{62C73854-41DF-4565-B8BA-8AE46B9AB04E}" srcOrd="1" destOrd="0" parTransId="{6029BF0F-38BE-47D6-80B3-9119E2D61D81}" sibTransId="{0E440DCE-EA1A-403D-A0EB-3C125F2090C7}"/>
    <dgm:cxn modelId="{EE2886E7-207E-4D21-A222-0DC04DD3A4C2}" type="presOf" srcId="{B7F455C1-7182-4044-8254-D3C20C5ED6B6}" destId="{30589CB9-7323-4C2B-B7FF-D6A140049B97}" srcOrd="0" destOrd="0" presId="urn:microsoft.com/office/officeart/2005/8/layout/list1"/>
    <dgm:cxn modelId="{5208CB18-E548-4A81-AF1E-61DEDF70B9F0}" srcId="{665CD531-32A1-4B09-ACA2-7A5D225AD74F}" destId="{070810C9-D0C5-4CB8-BFCD-54AB6724F03A}" srcOrd="1" destOrd="0" parTransId="{85ED9FD4-FBF7-468F-BD1F-63E71ECE75CC}" sibTransId="{3A1512FB-7051-4933-A9E6-85210978CF8F}"/>
    <dgm:cxn modelId="{C5BFFA07-7341-4952-8C01-0059DAE5B006}" type="presOf" srcId="{2F94F33B-1693-4D3D-801B-35B723A0BC77}" destId="{3AB48D83-F440-4FCB-94A7-D18DC7F6E551}" srcOrd="1" destOrd="0" presId="urn:microsoft.com/office/officeart/2005/8/layout/list1"/>
    <dgm:cxn modelId="{3FCE72EF-6ABF-4332-8334-EF39B6FF0DE6}" type="presOf" srcId="{62C73854-41DF-4565-B8BA-8AE46B9AB04E}" destId="{49DB25B1-3033-4747-A6D6-C372029224E5}" srcOrd="0" destOrd="1" presId="urn:microsoft.com/office/officeart/2005/8/layout/list1"/>
    <dgm:cxn modelId="{C87511FF-4ADD-4754-B218-813B9DEE29AC}" srcId="{665CD531-32A1-4B09-ACA2-7A5D225AD74F}" destId="{2F94F33B-1693-4D3D-801B-35B723A0BC77}" srcOrd="0" destOrd="0" parTransId="{675B7F77-F433-41AA-AC6E-93C1C9683B2E}" sibTransId="{4E6614A9-E9C3-45BA-B7D1-4693D7EC38A0}"/>
    <dgm:cxn modelId="{6A48325D-30C4-4C9B-BCD9-9F0461C7F061}" srcId="{070810C9-D0C5-4CB8-BFCD-54AB6724F03A}" destId="{A11B5C54-A465-4AE6-8AC2-7CEB1319F65B}" srcOrd="3" destOrd="0" parTransId="{E2309FA0-099E-4B1F-852E-75D9FB314A51}" sibTransId="{C0639798-79FC-450F-ABA0-F4BF373ACAF1}"/>
    <dgm:cxn modelId="{CD79E0E1-6B4A-4488-83E3-2468B9EECC71}" type="presOf" srcId="{665CD531-32A1-4B09-ACA2-7A5D225AD74F}" destId="{A8D0F301-1F6C-4620-AA96-DA5D837DC176}" srcOrd="0" destOrd="0" presId="urn:microsoft.com/office/officeart/2005/8/layout/list1"/>
    <dgm:cxn modelId="{D96882A3-68E1-42AB-9953-99FA7D89A0C4}" type="presParOf" srcId="{A8D0F301-1F6C-4620-AA96-DA5D837DC176}" destId="{954E0260-6B24-4BF7-861A-72E8C677A59C}" srcOrd="0" destOrd="0" presId="urn:microsoft.com/office/officeart/2005/8/layout/list1"/>
    <dgm:cxn modelId="{B663E559-323C-4CE2-9225-AAB749747566}" type="presParOf" srcId="{954E0260-6B24-4BF7-861A-72E8C677A59C}" destId="{4BF3B585-50E4-493C-BF78-09A93548D7FE}" srcOrd="0" destOrd="0" presId="urn:microsoft.com/office/officeart/2005/8/layout/list1"/>
    <dgm:cxn modelId="{340326F2-9850-4CCE-9947-5A66CD405511}" type="presParOf" srcId="{954E0260-6B24-4BF7-861A-72E8C677A59C}" destId="{3AB48D83-F440-4FCB-94A7-D18DC7F6E551}" srcOrd="1" destOrd="0" presId="urn:microsoft.com/office/officeart/2005/8/layout/list1"/>
    <dgm:cxn modelId="{02A0E9A2-A23A-4C34-8DE7-65E72734DBD4}" type="presParOf" srcId="{A8D0F301-1F6C-4620-AA96-DA5D837DC176}" destId="{EEE79E0E-9F9C-49A9-B228-1C92CF3D7076}" srcOrd="1" destOrd="0" presId="urn:microsoft.com/office/officeart/2005/8/layout/list1"/>
    <dgm:cxn modelId="{EF440C3A-A197-4C49-8146-40242DEEE9F9}" type="presParOf" srcId="{A8D0F301-1F6C-4620-AA96-DA5D837DC176}" destId="{30589CB9-7323-4C2B-B7FF-D6A140049B97}" srcOrd="2" destOrd="0" presId="urn:microsoft.com/office/officeart/2005/8/layout/list1"/>
    <dgm:cxn modelId="{E7EDAB56-5EF6-410E-882E-FE61A8A1C422}" type="presParOf" srcId="{A8D0F301-1F6C-4620-AA96-DA5D837DC176}" destId="{058AC7A2-46B2-400F-9CFE-31DEA70D9244}" srcOrd="3" destOrd="0" presId="urn:microsoft.com/office/officeart/2005/8/layout/list1"/>
    <dgm:cxn modelId="{8728C4E7-3268-44A3-A3D2-9C715C9A573B}" type="presParOf" srcId="{A8D0F301-1F6C-4620-AA96-DA5D837DC176}" destId="{C3E9534E-A382-4C46-9E91-F138BA0CA07F}" srcOrd="4" destOrd="0" presId="urn:microsoft.com/office/officeart/2005/8/layout/list1"/>
    <dgm:cxn modelId="{B0EBAD3D-7823-42E7-8297-4CA2FA537DD6}" type="presParOf" srcId="{C3E9534E-A382-4C46-9E91-F138BA0CA07F}" destId="{6761E421-991D-4B09-9BCA-C0499D5389EC}" srcOrd="0" destOrd="0" presId="urn:microsoft.com/office/officeart/2005/8/layout/list1"/>
    <dgm:cxn modelId="{71CBB5A9-DE03-4EEB-BC52-91107C6801B2}" type="presParOf" srcId="{C3E9534E-A382-4C46-9E91-F138BA0CA07F}" destId="{53AD7656-458D-42CF-9E45-A83780B95C9D}" srcOrd="1" destOrd="0" presId="urn:microsoft.com/office/officeart/2005/8/layout/list1"/>
    <dgm:cxn modelId="{FA04101A-CAB7-4F3A-BF73-676AF4B4F3BB}" type="presParOf" srcId="{A8D0F301-1F6C-4620-AA96-DA5D837DC176}" destId="{8152D9E2-6AA9-4A5D-83E8-F9225C5094C0}" srcOrd="5" destOrd="0" presId="urn:microsoft.com/office/officeart/2005/8/layout/list1"/>
    <dgm:cxn modelId="{D730C937-D844-4CBB-AA44-36B2074C4D61}" type="presParOf" srcId="{A8D0F301-1F6C-4620-AA96-DA5D837DC176}" destId="{49DB25B1-3033-4747-A6D6-C372029224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D664B-A1CB-4161-B8CB-C9D55210682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4F3CAC-549E-4247-BEF1-53BA4CD56E8E}">
      <dgm:prSet/>
      <dgm:spPr/>
      <dgm:t>
        <a:bodyPr/>
        <a:lstStyle/>
        <a:p>
          <a:pPr rtl="0"/>
          <a:r>
            <a:rPr lang="en-US" dirty="0" smtClean="0"/>
            <a:t>The web server “serves” web pages to the web browser</a:t>
          </a:r>
          <a:endParaRPr lang="en-US" dirty="0"/>
        </a:p>
      </dgm:t>
    </dgm:pt>
    <dgm:pt modelId="{AF7A2261-9F13-4AAA-88EA-95F3413CA66F}" type="parTrans" cxnId="{451D4DD5-F5F3-4029-8BA0-41B167342F69}">
      <dgm:prSet/>
      <dgm:spPr/>
      <dgm:t>
        <a:bodyPr/>
        <a:lstStyle/>
        <a:p>
          <a:endParaRPr lang="en-US"/>
        </a:p>
      </dgm:t>
    </dgm:pt>
    <dgm:pt modelId="{66D66BB9-A44E-4E5A-8BB0-71AF92636EB3}" type="sibTrans" cxnId="{451D4DD5-F5F3-4029-8BA0-41B167342F69}">
      <dgm:prSet/>
      <dgm:spPr/>
      <dgm:t>
        <a:bodyPr/>
        <a:lstStyle/>
        <a:p>
          <a:endParaRPr lang="en-US"/>
        </a:p>
      </dgm:t>
    </dgm:pt>
    <dgm:pt modelId="{AC662EC4-9FA6-4448-9B71-E49C6BB92C87}">
      <dgm:prSet/>
      <dgm:spPr/>
      <dgm:t>
        <a:bodyPr/>
        <a:lstStyle/>
        <a:p>
          <a:pPr rtl="0"/>
          <a:r>
            <a:rPr lang="en-US" smtClean="0"/>
            <a:t>The web browser allows the user to interact with the server</a:t>
          </a:r>
          <a:endParaRPr lang="en-US"/>
        </a:p>
      </dgm:t>
    </dgm:pt>
    <dgm:pt modelId="{8D07220E-1532-4FA0-A780-7A7504925EED}" type="parTrans" cxnId="{D587115F-E9F3-470E-AEEA-E74B2541C21D}">
      <dgm:prSet/>
      <dgm:spPr/>
      <dgm:t>
        <a:bodyPr/>
        <a:lstStyle/>
        <a:p>
          <a:endParaRPr lang="en-US"/>
        </a:p>
      </dgm:t>
    </dgm:pt>
    <dgm:pt modelId="{05417A7B-AE31-4240-9B17-62CF9FBFBEB0}" type="sibTrans" cxnId="{D587115F-E9F3-470E-AEEA-E74B2541C21D}">
      <dgm:prSet/>
      <dgm:spPr/>
      <dgm:t>
        <a:bodyPr/>
        <a:lstStyle/>
        <a:p>
          <a:endParaRPr lang="en-US"/>
        </a:p>
      </dgm:t>
    </dgm:pt>
    <dgm:pt modelId="{0469A9BC-9B2D-4CE8-AD83-F8A9F45B0E99}">
      <dgm:prSet/>
      <dgm:spPr/>
      <dgm:t>
        <a:bodyPr/>
        <a:lstStyle/>
        <a:p>
          <a:pPr rtl="0"/>
          <a:r>
            <a:rPr lang="en-US" smtClean="0"/>
            <a:t>The web browser is the “client”</a:t>
          </a:r>
          <a:endParaRPr lang="en-US"/>
        </a:p>
      </dgm:t>
    </dgm:pt>
    <dgm:pt modelId="{81E96D44-3E27-46D7-8818-749BD46826BC}" type="parTrans" cxnId="{207503CB-54CD-4082-AD7C-B1767AFFEA7B}">
      <dgm:prSet/>
      <dgm:spPr/>
      <dgm:t>
        <a:bodyPr/>
        <a:lstStyle/>
        <a:p>
          <a:endParaRPr lang="en-US"/>
        </a:p>
      </dgm:t>
    </dgm:pt>
    <dgm:pt modelId="{2559D203-1EDA-4802-A916-84F47234E07C}" type="sibTrans" cxnId="{207503CB-54CD-4082-AD7C-B1767AFFEA7B}">
      <dgm:prSet/>
      <dgm:spPr/>
      <dgm:t>
        <a:bodyPr/>
        <a:lstStyle/>
        <a:p>
          <a:endParaRPr lang="en-US"/>
        </a:p>
      </dgm:t>
    </dgm:pt>
    <dgm:pt modelId="{05E58394-BEC2-41AC-AD41-59625E76FD40}" type="pres">
      <dgm:prSet presAssocID="{D7FD664B-A1CB-4161-B8CB-C9D5521068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067D92-938A-465B-88C9-30AAA25D48B6}" type="pres">
      <dgm:prSet presAssocID="{2A4F3CAC-549E-4247-BEF1-53BA4CD56E8E}" presName="thickLine" presStyleLbl="alignNode1" presStyleIdx="0" presStyleCnt="3"/>
      <dgm:spPr/>
    </dgm:pt>
    <dgm:pt modelId="{8DBEE868-3CED-4146-85F4-276596DF0EA2}" type="pres">
      <dgm:prSet presAssocID="{2A4F3CAC-549E-4247-BEF1-53BA4CD56E8E}" presName="horz1" presStyleCnt="0"/>
      <dgm:spPr/>
    </dgm:pt>
    <dgm:pt modelId="{6B49014C-FF76-4E37-BDA4-CC71959AC733}" type="pres">
      <dgm:prSet presAssocID="{2A4F3CAC-549E-4247-BEF1-53BA4CD56E8E}" presName="tx1" presStyleLbl="revTx" presStyleIdx="0" presStyleCnt="3"/>
      <dgm:spPr/>
      <dgm:t>
        <a:bodyPr/>
        <a:lstStyle/>
        <a:p>
          <a:endParaRPr lang="en-US"/>
        </a:p>
      </dgm:t>
    </dgm:pt>
    <dgm:pt modelId="{35438C00-20DB-47D8-BFE6-07F108D6DB35}" type="pres">
      <dgm:prSet presAssocID="{2A4F3CAC-549E-4247-BEF1-53BA4CD56E8E}" presName="vert1" presStyleCnt="0"/>
      <dgm:spPr/>
    </dgm:pt>
    <dgm:pt modelId="{09060445-D5DE-4813-8CED-1DD9F9ACD393}" type="pres">
      <dgm:prSet presAssocID="{AC662EC4-9FA6-4448-9B71-E49C6BB92C87}" presName="thickLine" presStyleLbl="alignNode1" presStyleIdx="1" presStyleCnt="3"/>
      <dgm:spPr/>
    </dgm:pt>
    <dgm:pt modelId="{C79D44B0-509C-4432-AD4F-D19DE9C1224E}" type="pres">
      <dgm:prSet presAssocID="{AC662EC4-9FA6-4448-9B71-E49C6BB92C87}" presName="horz1" presStyleCnt="0"/>
      <dgm:spPr/>
    </dgm:pt>
    <dgm:pt modelId="{18C59571-F3D2-45A3-940D-B8053CCB141C}" type="pres">
      <dgm:prSet presAssocID="{AC662EC4-9FA6-4448-9B71-E49C6BB92C87}" presName="tx1" presStyleLbl="revTx" presStyleIdx="1" presStyleCnt="3"/>
      <dgm:spPr/>
      <dgm:t>
        <a:bodyPr/>
        <a:lstStyle/>
        <a:p>
          <a:endParaRPr lang="en-US"/>
        </a:p>
      </dgm:t>
    </dgm:pt>
    <dgm:pt modelId="{D1805E71-3CED-4328-8142-6C6FF6A046D1}" type="pres">
      <dgm:prSet presAssocID="{AC662EC4-9FA6-4448-9B71-E49C6BB92C87}" presName="vert1" presStyleCnt="0"/>
      <dgm:spPr/>
    </dgm:pt>
    <dgm:pt modelId="{9D43E080-726E-41FC-90A0-4AE2F0B339EF}" type="pres">
      <dgm:prSet presAssocID="{0469A9BC-9B2D-4CE8-AD83-F8A9F45B0E99}" presName="thickLine" presStyleLbl="alignNode1" presStyleIdx="2" presStyleCnt="3"/>
      <dgm:spPr/>
    </dgm:pt>
    <dgm:pt modelId="{C0C786AC-CF13-4022-AAB1-CBF7FDE40384}" type="pres">
      <dgm:prSet presAssocID="{0469A9BC-9B2D-4CE8-AD83-F8A9F45B0E99}" presName="horz1" presStyleCnt="0"/>
      <dgm:spPr/>
    </dgm:pt>
    <dgm:pt modelId="{BC30FB6E-E7FB-416A-8A5D-E12F14EFAB91}" type="pres">
      <dgm:prSet presAssocID="{0469A9BC-9B2D-4CE8-AD83-F8A9F45B0E99}" presName="tx1" presStyleLbl="revTx" presStyleIdx="2" presStyleCnt="3"/>
      <dgm:spPr/>
      <dgm:t>
        <a:bodyPr/>
        <a:lstStyle/>
        <a:p>
          <a:endParaRPr lang="en-US"/>
        </a:p>
      </dgm:t>
    </dgm:pt>
    <dgm:pt modelId="{320B6459-A491-44F2-9893-36A020876BAD}" type="pres">
      <dgm:prSet presAssocID="{0469A9BC-9B2D-4CE8-AD83-F8A9F45B0E99}" presName="vert1" presStyleCnt="0"/>
      <dgm:spPr/>
    </dgm:pt>
  </dgm:ptLst>
  <dgm:cxnLst>
    <dgm:cxn modelId="{EA880B42-D4D2-4ED3-A7A1-447C0F075C2E}" type="presOf" srcId="{0469A9BC-9B2D-4CE8-AD83-F8A9F45B0E99}" destId="{BC30FB6E-E7FB-416A-8A5D-E12F14EFAB91}" srcOrd="0" destOrd="0" presId="urn:microsoft.com/office/officeart/2008/layout/LinedList"/>
    <dgm:cxn modelId="{451D4DD5-F5F3-4029-8BA0-41B167342F69}" srcId="{D7FD664B-A1CB-4161-B8CB-C9D552106828}" destId="{2A4F3CAC-549E-4247-BEF1-53BA4CD56E8E}" srcOrd="0" destOrd="0" parTransId="{AF7A2261-9F13-4AAA-88EA-95F3413CA66F}" sibTransId="{66D66BB9-A44E-4E5A-8BB0-71AF92636EB3}"/>
    <dgm:cxn modelId="{D587115F-E9F3-470E-AEEA-E74B2541C21D}" srcId="{D7FD664B-A1CB-4161-B8CB-C9D552106828}" destId="{AC662EC4-9FA6-4448-9B71-E49C6BB92C87}" srcOrd="1" destOrd="0" parTransId="{8D07220E-1532-4FA0-A780-7A7504925EED}" sibTransId="{05417A7B-AE31-4240-9B17-62CF9FBFBEB0}"/>
    <dgm:cxn modelId="{D14DD735-7181-4E29-A838-4B8DCF1D03FE}" type="presOf" srcId="{2A4F3CAC-549E-4247-BEF1-53BA4CD56E8E}" destId="{6B49014C-FF76-4E37-BDA4-CC71959AC733}" srcOrd="0" destOrd="0" presId="urn:microsoft.com/office/officeart/2008/layout/LinedList"/>
    <dgm:cxn modelId="{207503CB-54CD-4082-AD7C-B1767AFFEA7B}" srcId="{D7FD664B-A1CB-4161-B8CB-C9D552106828}" destId="{0469A9BC-9B2D-4CE8-AD83-F8A9F45B0E99}" srcOrd="2" destOrd="0" parTransId="{81E96D44-3E27-46D7-8818-749BD46826BC}" sibTransId="{2559D203-1EDA-4802-A916-84F47234E07C}"/>
    <dgm:cxn modelId="{86CEF31F-1DCD-47B0-AC3C-871436D2DC95}" type="presOf" srcId="{AC662EC4-9FA6-4448-9B71-E49C6BB92C87}" destId="{18C59571-F3D2-45A3-940D-B8053CCB141C}" srcOrd="0" destOrd="0" presId="urn:microsoft.com/office/officeart/2008/layout/LinedList"/>
    <dgm:cxn modelId="{0F2EB984-63AF-46C7-BDA8-67700ED5DC20}" type="presOf" srcId="{D7FD664B-A1CB-4161-B8CB-C9D552106828}" destId="{05E58394-BEC2-41AC-AD41-59625E76FD40}" srcOrd="0" destOrd="0" presId="urn:microsoft.com/office/officeart/2008/layout/LinedList"/>
    <dgm:cxn modelId="{341F6D09-6A1C-4EAE-AE5B-A0B5D3D6ECFE}" type="presParOf" srcId="{05E58394-BEC2-41AC-AD41-59625E76FD40}" destId="{5E067D92-938A-465B-88C9-30AAA25D48B6}" srcOrd="0" destOrd="0" presId="urn:microsoft.com/office/officeart/2008/layout/LinedList"/>
    <dgm:cxn modelId="{69FBEAF3-3D43-498C-B6F6-61E0DCE29037}" type="presParOf" srcId="{05E58394-BEC2-41AC-AD41-59625E76FD40}" destId="{8DBEE868-3CED-4146-85F4-276596DF0EA2}" srcOrd="1" destOrd="0" presId="urn:microsoft.com/office/officeart/2008/layout/LinedList"/>
    <dgm:cxn modelId="{F20CB09E-9F77-47D0-B470-1577DB6E654A}" type="presParOf" srcId="{8DBEE868-3CED-4146-85F4-276596DF0EA2}" destId="{6B49014C-FF76-4E37-BDA4-CC71959AC733}" srcOrd="0" destOrd="0" presId="urn:microsoft.com/office/officeart/2008/layout/LinedList"/>
    <dgm:cxn modelId="{EC79149C-697A-4AEC-B993-F0BC3AFA187F}" type="presParOf" srcId="{8DBEE868-3CED-4146-85F4-276596DF0EA2}" destId="{35438C00-20DB-47D8-BFE6-07F108D6DB35}" srcOrd="1" destOrd="0" presId="urn:microsoft.com/office/officeart/2008/layout/LinedList"/>
    <dgm:cxn modelId="{A3FEA9E5-0C60-4384-BBE4-427CECBD094D}" type="presParOf" srcId="{05E58394-BEC2-41AC-AD41-59625E76FD40}" destId="{09060445-D5DE-4813-8CED-1DD9F9ACD393}" srcOrd="2" destOrd="0" presId="urn:microsoft.com/office/officeart/2008/layout/LinedList"/>
    <dgm:cxn modelId="{3A640BC1-2E68-4F78-B12A-12F48EAD3D5C}" type="presParOf" srcId="{05E58394-BEC2-41AC-AD41-59625E76FD40}" destId="{C79D44B0-509C-4432-AD4F-D19DE9C1224E}" srcOrd="3" destOrd="0" presId="urn:microsoft.com/office/officeart/2008/layout/LinedList"/>
    <dgm:cxn modelId="{EF056892-CF60-4F4A-9147-F290999CD8CA}" type="presParOf" srcId="{C79D44B0-509C-4432-AD4F-D19DE9C1224E}" destId="{18C59571-F3D2-45A3-940D-B8053CCB141C}" srcOrd="0" destOrd="0" presId="urn:microsoft.com/office/officeart/2008/layout/LinedList"/>
    <dgm:cxn modelId="{8C5A6FB2-7E29-4EE0-BB4A-B0EDAB9F83DE}" type="presParOf" srcId="{C79D44B0-509C-4432-AD4F-D19DE9C1224E}" destId="{D1805E71-3CED-4328-8142-6C6FF6A046D1}" srcOrd="1" destOrd="0" presId="urn:microsoft.com/office/officeart/2008/layout/LinedList"/>
    <dgm:cxn modelId="{18C471BF-18A7-472F-AF10-DEAF24219645}" type="presParOf" srcId="{05E58394-BEC2-41AC-AD41-59625E76FD40}" destId="{9D43E080-726E-41FC-90A0-4AE2F0B339EF}" srcOrd="4" destOrd="0" presId="urn:microsoft.com/office/officeart/2008/layout/LinedList"/>
    <dgm:cxn modelId="{5BE2CB0E-C8BB-4953-933A-33CF4B389F50}" type="presParOf" srcId="{05E58394-BEC2-41AC-AD41-59625E76FD40}" destId="{C0C786AC-CF13-4022-AAB1-CBF7FDE40384}" srcOrd="5" destOrd="0" presId="urn:microsoft.com/office/officeart/2008/layout/LinedList"/>
    <dgm:cxn modelId="{3A8EE4FC-C535-4B31-898D-4FA61AAE5D19}" type="presParOf" srcId="{C0C786AC-CF13-4022-AAB1-CBF7FDE40384}" destId="{BC30FB6E-E7FB-416A-8A5D-E12F14EFAB91}" srcOrd="0" destOrd="0" presId="urn:microsoft.com/office/officeart/2008/layout/LinedList"/>
    <dgm:cxn modelId="{C343CD25-6076-4378-B0AC-E1F961E1371F}" type="presParOf" srcId="{C0C786AC-CF13-4022-AAB1-CBF7FDE40384}" destId="{320B6459-A491-44F2-9893-36A020876B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612C68-39C5-46B9-857F-3D7187EFF4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B26BD5-D411-4F79-8B82-026E37F8942F}">
      <dgm:prSet/>
      <dgm:spPr/>
      <dgm:t>
        <a:bodyPr/>
        <a:lstStyle/>
        <a:p>
          <a:pPr rtl="0"/>
          <a:r>
            <a:rPr lang="en-US" dirty="0" smtClean="0"/>
            <a:t>The client can either be a business application or a utility</a:t>
          </a:r>
          <a:endParaRPr lang="en-US" dirty="0"/>
        </a:p>
      </dgm:t>
    </dgm:pt>
    <dgm:pt modelId="{C4BD38C1-8D92-4811-8ABA-890CBF961167}" type="parTrans" cxnId="{378F4134-DBD2-46E0-AA56-BE68E9FE3644}">
      <dgm:prSet/>
      <dgm:spPr/>
      <dgm:t>
        <a:bodyPr/>
        <a:lstStyle/>
        <a:p>
          <a:endParaRPr lang="en-US"/>
        </a:p>
      </dgm:t>
    </dgm:pt>
    <dgm:pt modelId="{D6C824EC-D967-4E2A-9FDE-B3659A0C55F5}" type="sibTrans" cxnId="{378F4134-DBD2-46E0-AA56-BE68E9FE3644}">
      <dgm:prSet/>
      <dgm:spPr/>
      <dgm:t>
        <a:bodyPr/>
        <a:lstStyle/>
        <a:p>
          <a:endParaRPr lang="en-US"/>
        </a:p>
      </dgm:t>
    </dgm:pt>
    <dgm:pt modelId="{ECF1D30A-5512-46A4-B036-FE07A77EAF7D}">
      <dgm:prSet/>
      <dgm:spPr/>
      <dgm:t>
        <a:bodyPr/>
        <a:lstStyle/>
        <a:p>
          <a:pPr rtl="0"/>
          <a:r>
            <a:rPr lang="en-US" smtClean="0"/>
            <a:t>We’re going to use the MySQL Workbench utility</a:t>
          </a:r>
          <a:endParaRPr lang="en-US"/>
        </a:p>
      </dgm:t>
    </dgm:pt>
    <dgm:pt modelId="{B1ECE951-8BF8-48E7-8004-7D9A84BAA34C}" type="parTrans" cxnId="{B4ABF0F2-7F44-4DF8-875E-D0A629939A09}">
      <dgm:prSet/>
      <dgm:spPr/>
      <dgm:t>
        <a:bodyPr/>
        <a:lstStyle/>
        <a:p>
          <a:endParaRPr lang="en-US"/>
        </a:p>
      </dgm:t>
    </dgm:pt>
    <dgm:pt modelId="{81D67A16-513A-418C-9929-48F8F90A56BB}" type="sibTrans" cxnId="{B4ABF0F2-7F44-4DF8-875E-D0A629939A09}">
      <dgm:prSet/>
      <dgm:spPr/>
      <dgm:t>
        <a:bodyPr/>
        <a:lstStyle/>
        <a:p>
          <a:endParaRPr lang="en-US"/>
        </a:p>
      </dgm:t>
    </dgm:pt>
    <dgm:pt modelId="{E4B45F91-D8AC-40BB-AD58-84A007843ED9}" type="pres">
      <dgm:prSet presAssocID="{BD612C68-39C5-46B9-857F-3D7187EFF49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B4FEAD-E54D-4295-9628-FB50DA845023}" type="pres">
      <dgm:prSet presAssocID="{F0B26BD5-D411-4F79-8B82-026E37F8942F}" presName="thickLine" presStyleLbl="alignNode1" presStyleIdx="0" presStyleCnt="2"/>
      <dgm:spPr/>
    </dgm:pt>
    <dgm:pt modelId="{CC60B540-958C-4965-B2FE-DB9F34570031}" type="pres">
      <dgm:prSet presAssocID="{F0B26BD5-D411-4F79-8B82-026E37F8942F}" presName="horz1" presStyleCnt="0"/>
      <dgm:spPr/>
    </dgm:pt>
    <dgm:pt modelId="{554709B2-9A04-4545-ABF8-01801ABEAFB5}" type="pres">
      <dgm:prSet presAssocID="{F0B26BD5-D411-4F79-8B82-026E37F8942F}" presName="tx1" presStyleLbl="revTx" presStyleIdx="0" presStyleCnt="2"/>
      <dgm:spPr/>
      <dgm:t>
        <a:bodyPr/>
        <a:lstStyle/>
        <a:p>
          <a:endParaRPr lang="en-US"/>
        </a:p>
      </dgm:t>
    </dgm:pt>
    <dgm:pt modelId="{844AD55D-8C2D-4F54-9D09-8A3223B5A8C0}" type="pres">
      <dgm:prSet presAssocID="{F0B26BD5-D411-4F79-8B82-026E37F8942F}" presName="vert1" presStyleCnt="0"/>
      <dgm:spPr/>
    </dgm:pt>
    <dgm:pt modelId="{6DC93A2D-33BA-4E86-8CEA-E00AA2AB4D39}" type="pres">
      <dgm:prSet presAssocID="{ECF1D30A-5512-46A4-B036-FE07A77EAF7D}" presName="thickLine" presStyleLbl="alignNode1" presStyleIdx="1" presStyleCnt="2"/>
      <dgm:spPr/>
    </dgm:pt>
    <dgm:pt modelId="{5EF2DCE4-60DD-4A84-B8F7-D00182E7DF30}" type="pres">
      <dgm:prSet presAssocID="{ECF1D30A-5512-46A4-B036-FE07A77EAF7D}" presName="horz1" presStyleCnt="0"/>
      <dgm:spPr/>
    </dgm:pt>
    <dgm:pt modelId="{7A5E265F-ACD4-40DE-B534-3C0AB349F64F}" type="pres">
      <dgm:prSet presAssocID="{ECF1D30A-5512-46A4-B036-FE07A77EAF7D}" presName="tx1" presStyleLbl="revTx" presStyleIdx="1" presStyleCnt="2"/>
      <dgm:spPr/>
      <dgm:t>
        <a:bodyPr/>
        <a:lstStyle/>
        <a:p>
          <a:endParaRPr lang="en-US"/>
        </a:p>
      </dgm:t>
    </dgm:pt>
    <dgm:pt modelId="{96B5D883-28B3-4BB3-84C9-697DAE3E47E7}" type="pres">
      <dgm:prSet presAssocID="{ECF1D30A-5512-46A4-B036-FE07A77EAF7D}" presName="vert1" presStyleCnt="0"/>
      <dgm:spPr/>
    </dgm:pt>
  </dgm:ptLst>
  <dgm:cxnLst>
    <dgm:cxn modelId="{B4ABF0F2-7F44-4DF8-875E-D0A629939A09}" srcId="{BD612C68-39C5-46B9-857F-3D7187EFF496}" destId="{ECF1D30A-5512-46A4-B036-FE07A77EAF7D}" srcOrd="1" destOrd="0" parTransId="{B1ECE951-8BF8-48E7-8004-7D9A84BAA34C}" sibTransId="{81D67A16-513A-418C-9929-48F8F90A56BB}"/>
    <dgm:cxn modelId="{C7EA41E8-B91C-4FA4-8D99-081F6874A9DA}" type="presOf" srcId="{F0B26BD5-D411-4F79-8B82-026E37F8942F}" destId="{554709B2-9A04-4545-ABF8-01801ABEAFB5}" srcOrd="0" destOrd="0" presId="urn:microsoft.com/office/officeart/2008/layout/LinedList"/>
    <dgm:cxn modelId="{378F4134-DBD2-46E0-AA56-BE68E9FE3644}" srcId="{BD612C68-39C5-46B9-857F-3D7187EFF496}" destId="{F0B26BD5-D411-4F79-8B82-026E37F8942F}" srcOrd="0" destOrd="0" parTransId="{C4BD38C1-8D92-4811-8ABA-890CBF961167}" sibTransId="{D6C824EC-D967-4E2A-9FDE-B3659A0C55F5}"/>
    <dgm:cxn modelId="{46FBEC8D-AD3A-449D-996C-189C56646200}" type="presOf" srcId="{ECF1D30A-5512-46A4-B036-FE07A77EAF7D}" destId="{7A5E265F-ACD4-40DE-B534-3C0AB349F64F}" srcOrd="0" destOrd="0" presId="urn:microsoft.com/office/officeart/2008/layout/LinedList"/>
    <dgm:cxn modelId="{4E40DBC2-ED85-46D7-AC3B-6D6906388500}" type="presOf" srcId="{BD612C68-39C5-46B9-857F-3D7187EFF496}" destId="{E4B45F91-D8AC-40BB-AD58-84A007843ED9}" srcOrd="0" destOrd="0" presId="urn:microsoft.com/office/officeart/2008/layout/LinedList"/>
    <dgm:cxn modelId="{119201F5-9F7A-449B-AEF9-4C688EB9EED1}" type="presParOf" srcId="{E4B45F91-D8AC-40BB-AD58-84A007843ED9}" destId="{F8B4FEAD-E54D-4295-9628-FB50DA845023}" srcOrd="0" destOrd="0" presId="urn:microsoft.com/office/officeart/2008/layout/LinedList"/>
    <dgm:cxn modelId="{A109ACB4-15E4-4AA6-B892-B1DEDE6D5E71}" type="presParOf" srcId="{E4B45F91-D8AC-40BB-AD58-84A007843ED9}" destId="{CC60B540-958C-4965-B2FE-DB9F34570031}" srcOrd="1" destOrd="0" presId="urn:microsoft.com/office/officeart/2008/layout/LinedList"/>
    <dgm:cxn modelId="{EB6E0C14-FBA2-4208-BECF-4B204AF9BED0}" type="presParOf" srcId="{CC60B540-958C-4965-B2FE-DB9F34570031}" destId="{554709B2-9A04-4545-ABF8-01801ABEAFB5}" srcOrd="0" destOrd="0" presId="urn:microsoft.com/office/officeart/2008/layout/LinedList"/>
    <dgm:cxn modelId="{222ECD19-4249-43AA-8634-A20A1E1EE06E}" type="presParOf" srcId="{CC60B540-958C-4965-B2FE-DB9F34570031}" destId="{844AD55D-8C2D-4F54-9D09-8A3223B5A8C0}" srcOrd="1" destOrd="0" presId="urn:microsoft.com/office/officeart/2008/layout/LinedList"/>
    <dgm:cxn modelId="{0BE0FD95-FD08-4E00-B588-0EEFE2B7765E}" type="presParOf" srcId="{E4B45F91-D8AC-40BB-AD58-84A007843ED9}" destId="{6DC93A2D-33BA-4E86-8CEA-E00AA2AB4D39}" srcOrd="2" destOrd="0" presId="urn:microsoft.com/office/officeart/2008/layout/LinedList"/>
    <dgm:cxn modelId="{5792D7C9-EAC3-4D86-AA56-1A5D40C362AE}" type="presParOf" srcId="{E4B45F91-D8AC-40BB-AD58-84A007843ED9}" destId="{5EF2DCE4-60DD-4A84-B8F7-D00182E7DF30}" srcOrd="3" destOrd="0" presId="urn:microsoft.com/office/officeart/2008/layout/LinedList"/>
    <dgm:cxn modelId="{0FE4819B-A2DC-4057-B18E-16767FE88DC5}" type="presParOf" srcId="{5EF2DCE4-60DD-4A84-B8F7-D00182E7DF30}" destId="{7A5E265F-ACD4-40DE-B534-3C0AB349F64F}" srcOrd="0" destOrd="0" presId="urn:microsoft.com/office/officeart/2008/layout/LinedList"/>
    <dgm:cxn modelId="{976C5DB6-D7E7-49B3-82FC-7C887E1896F3}" type="presParOf" srcId="{5EF2DCE4-60DD-4A84-B8F7-D00182E7DF30}" destId="{96B5D883-28B3-4BB3-84C9-697DAE3E47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4C862B-CCAF-49B6-AB57-1DBCD42EDB9C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A3D7438-7702-4AC0-943B-D3619492C0D7}">
      <dgm:prSet/>
      <dgm:spPr/>
      <dgm:t>
        <a:bodyPr/>
        <a:lstStyle/>
        <a:p>
          <a:pPr rtl="0"/>
          <a:r>
            <a:rPr lang="en-US" smtClean="0"/>
            <a:t>Enables the user to interact directly with the database</a:t>
          </a:r>
          <a:endParaRPr lang="en-US"/>
        </a:p>
      </dgm:t>
    </dgm:pt>
    <dgm:pt modelId="{BC137B6A-CD82-4687-9BCA-77A07AF082AC}" type="parTrans" cxnId="{E5453CEC-6CBB-4B1B-BD2A-3FF0461604C9}">
      <dgm:prSet/>
      <dgm:spPr/>
      <dgm:t>
        <a:bodyPr/>
        <a:lstStyle/>
        <a:p>
          <a:endParaRPr lang="en-US"/>
        </a:p>
      </dgm:t>
    </dgm:pt>
    <dgm:pt modelId="{61B28ED2-2D0B-458D-9C2F-E3AFB5146F80}" type="sibTrans" cxnId="{E5453CEC-6CBB-4B1B-BD2A-3FF0461604C9}">
      <dgm:prSet/>
      <dgm:spPr/>
      <dgm:t>
        <a:bodyPr/>
        <a:lstStyle/>
        <a:p>
          <a:endParaRPr lang="en-US"/>
        </a:p>
      </dgm:t>
    </dgm:pt>
    <dgm:pt modelId="{6BACC1E7-ED1F-437E-BFA0-20421F4F15C2}">
      <dgm:prSet/>
      <dgm:spPr/>
      <dgm:t>
        <a:bodyPr/>
        <a:lstStyle/>
        <a:p>
          <a:pPr rtl="0"/>
          <a:r>
            <a:rPr lang="en-US" smtClean="0"/>
            <a:t>Create and make changes to tables</a:t>
          </a:r>
          <a:endParaRPr lang="en-US"/>
        </a:p>
      </dgm:t>
    </dgm:pt>
    <dgm:pt modelId="{061DD8BE-2C58-4954-8638-6E9A01C48041}" type="parTrans" cxnId="{64531D1E-5FC5-493A-B365-64B3B712E03C}">
      <dgm:prSet/>
      <dgm:spPr/>
      <dgm:t>
        <a:bodyPr/>
        <a:lstStyle/>
        <a:p>
          <a:endParaRPr lang="en-US"/>
        </a:p>
      </dgm:t>
    </dgm:pt>
    <dgm:pt modelId="{D4E83C4D-FA2D-493D-96E9-1F74C6352B1E}" type="sibTrans" cxnId="{64531D1E-5FC5-493A-B365-64B3B712E03C}">
      <dgm:prSet/>
      <dgm:spPr/>
      <dgm:t>
        <a:bodyPr/>
        <a:lstStyle/>
        <a:p>
          <a:endParaRPr lang="en-US"/>
        </a:p>
      </dgm:t>
    </dgm:pt>
    <dgm:pt modelId="{29465BED-B8A5-4C75-8D3E-160CA036E652}">
      <dgm:prSet/>
      <dgm:spPr/>
      <dgm:t>
        <a:bodyPr/>
        <a:lstStyle/>
        <a:p>
          <a:pPr rtl="0"/>
          <a:r>
            <a:rPr lang="en-US" smtClean="0"/>
            <a:t>Extract information from tables</a:t>
          </a:r>
          <a:endParaRPr lang="en-US"/>
        </a:p>
      </dgm:t>
    </dgm:pt>
    <dgm:pt modelId="{70FABF09-CA0B-4B10-A66A-FEE5174C4C60}" type="parTrans" cxnId="{1E98DE13-15CF-4119-BC90-D3663378D43C}">
      <dgm:prSet/>
      <dgm:spPr/>
      <dgm:t>
        <a:bodyPr/>
        <a:lstStyle/>
        <a:p>
          <a:endParaRPr lang="en-US"/>
        </a:p>
      </dgm:t>
    </dgm:pt>
    <dgm:pt modelId="{56EA75F4-F068-47BA-9EBF-74CCB062C74A}" type="sibTrans" cxnId="{1E98DE13-15CF-4119-BC90-D3663378D43C}">
      <dgm:prSet/>
      <dgm:spPr/>
      <dgm:t>
        <a:bodyPr/>
        <a:lstStyle/>
        <a:p>
          <a:endParaRPr lang="en-US"/>
        </a:p>
      </dgm:t>
    </dgm:pt>
    <dgm:pt modelId="{9DC59418-2588-4E75-952B-C8EFA08ADA71}">
      <dgm:prSet/>
      <dgm:spPr/>
      <dgm:t>
        <a:bodyPr/>
        <a:lstStyle/>
        <a:p>
          <a:pPr rtl="0"/>
          <a:r>
            <a:rPr lang="en-US" smtClean="0"/>
            <a:t>Provide help creating SQL statements</a:t>
          </a:r>
          <a:endParaRPr lang="en-US"/>
        </a:p>
      </dgm:t>
    </dgm:pt>
    <dgm:pt modelId="{82AED8AE-1614-48F9-9E3E-5A23009C3947}" type="parTrans" cxnId="{65F0931C-DDAE-4C20-8D43-0000374B4E1F}">
      <dgm:prSet/>
      <dgm:spPr/>
      <dgm:t>
        <a:bodyPr/>
        <a:lstStyle/>
        <a:p>
          <a:endParaRPr lang="en-US"/>
        </a:p>
      </dgm:t>
    </dgm:pt>
    <dgm:pt modelId="{4D92F746-746C-4BC0-A94A-B85A4116628B}" type="sibTrans" cxnId="{65F0931C-DDAE-4C20-8D43-0000374B4E1F}">
      <dgm:prSet/>
      <dgm:spPr/>
      <dgm:t>
        <a:bodyPr/>
        <a:lstStyle/>
        <a:p>
          <a:endParaRPr lang="en-US"/>
        </a:p>
      </dgm:t>
    </dgm:pt>
    <dgm:pt modelId="{6AEE7953-749E-4B4C-B461-6D7AAEE82216}">
      <dgm:prSet/>
      <dgm:spPr/>
      <dgm:t>
        <a:bodyPr/>
        <a:lstStyle/>
        <a:p>
          <a:pPr rtl="0"/>
          <a:r>
            <a:rPr lang="en-US" smtClean="0"/>
            <a:t>Create ERDs</a:t>
          </a:r>
          <a:endParaRPr lang="en-US"/>
        </a:p>
      </dgm:t>
    </dgm:pt>
    <dgm:pt modelId="{8D89A82A-A28E-4055-ADA6-1AECBC21E2F9}" type="parTrans" cxnId="{B82779AF-11E9-4C07-85BF-210B71398ED3}">
      <dgm:prSet/>
      <dgm:spPr/>
      <dgm:t>
        <a:bodyPr/>
        <a:lstStyle/>
        <a:p>
          <a:endParaRPr lang="en-US"/>
        </a:p>
      </dgm:t>
    </dgm:pt>
    <dgm:pt modelId="{C7345F66-5E85-414D-A215-719FC24EF113}" type="sibTrans" cxnId="{B82779AF-11E9-4C07-85BF-210B71398ED3}">
      <dgm:prSet/>
      <dgm:spPr/>
      <dgm:t>
        <a:bodyPr/>
        <a:lstStyle/>
        <a:p>
          <a:endParaRPr lang="en-US"/>
        </a:p>
      </dgm:t>
    </dgm:pt>
    <dgm:pt modelId="{BDE36194-C403-4EAA-99EE-D33C0DFF9F32}">
      <dgm:prSet/>
      <dgm:spPr/>
      <dgm:t>
        <a:bodyPr/>
        <a:lstStyle/>
        <a:p>
          <a:pPr rtl="0"/>
          <a:r>
            <a:rPr lang="en-US" smtClean="0"/>
            <a:t>We’ll use SQL workbench to </a:t>
          </a:r>
          <a:endParaRPr lang="en-US"/>
        </a:p>
      </dgm:t>
    </dgm:pt>
    <dgm:pt modelId="{D0D78710-915B-482C-B724-4E98483BC4AE}" type="parTrans" cxnId="{A1A68CC8-287F-4A12-BB3A-9BD1EA5AB8B7}">
      <dgm:prSet/>
      <dgm:spPr/>
      <dgm:t>
        <a:bodyPr/>
        <a:lstStyle/>
        <a:p>
          <a:endParaRPr lang="en-US"/>
        </a:p>
      </dgm:t>
    </dgm:pt>
    <dgm:pt modelId="{E54EE83A-50C8-4D5F-B52B-A52137F2B296}" type="sibTrans" cxnId="{A1A68CC8-287F-4A12-BB3A-9BD1EA5AB8B7}">
      <dgm:prSet/>
      <dgm:spPr/>
      <dgm:t>
        <a:bodyPr/>
        <a:lstStyle/>
        <a:p>
          <a:endParaRPr lang="en-US"/>
        </a:p>
      </dgm:t>
    </dgm:pt>
    <dgm:pt modelId="{972C17E6-B864-4536-8F2E-DCDB24B2FCD9}">
      <dgm:prSet/>
      <dgm:spPr/>
      <dgm:t>
        <a:bodyPr/>
        <a:lstStyle/>
        <a:p>
          <a:pPr rtl="0"/>
          <a:r>
            <a:rPr lang="en-US" smtClean="0"/>
            <a:t>Create and execute SQL commands</a:t>
          </a:r>
          <a:endParaRPr lang="en-US"/>
        </a:p>
      </dgm:t>
    </dgm:pt>
    <dgm:pt modelId="{DD52F679-9102-40A1-9E13-3349FB29892B}" type="parTrans" cxnId="{906B71FA-1835-4F3F-A580-0FEA4C3AC388}">
      <dgm:prSet/>
      <dgm:spPr/>
      <dgm:t>
        <a:bodyPr/>
        <a:lstStyle/>
        <a:p>
          <a:endParaRPr lang="en-US"/>
        </a:p>
      </dgm:t>
    </dgm:pt>
    <dgm:pt modelId="{7088D841-3D32-413A-B267-19BFED6AC1CB}" type="sibTrans" cxnId="{906B71FA-1835-4F3F-A580-0FEA4C3AC388}">
      <dgm:prSet/>
      <dgm:spPr/>
      <dgm:t>
        <a:bodyPr/>
        <a:lstStyle/>
        <a:p>
          <a:endParaRPr lang="en-US"/>
        </a:p>
      </dgm:t>
    </dgm:pt>
    <dgm:pt modelId="{F6EB3EA2-2D9B-4EAD-9F3C-B9D14A5DB267}">
      <dgm:prSet/>
      <dgm:spPr/>
      <dgm:t>
        <a:bodyPr/>
        <a:lstStyle/>
        <a:p>
          <a:pPr rtl="0"/>
          <a:r>
            <a:rPr lang="en-US" smtClean="0"/>
            <a:t>View query results</a:t>
          </a:r>
          <a:endParaRPr lang="en-US"/>
        </a:p>
      </dgm:t>
    </dgm:pt>
    <dgm:pt modelId="{CFB3F6F6-F883-4A40-8DF6-B72ACD7CB993}" type="parTrans" cxnId="{BC09CA48-7A33-4490-8C25-0AFF30EFE201}">
      <dgm:prSet/>
      <dgm:spPr/>
      <dgm:t>
        <a:bodyPr/>
        <a:lstStyle/>
        <a:p>
          <a:endParaRPr lang="en-US"/>
        </a:p>
      </dgm:t>
    </dgm:pt>
    <dgm:pt modelId="{60EF155E-97E7-4B5F-BC9C-CB9A7447D7F9}" type="sibTrans" cxnId="{BC09CA48-7A33-4490-8C25-0AFF30EFE201}">
      <dgm:prSet/>
      <dgm:spPr/>
      <dgm:t>
        <a:bodyPr/>
        <a:lstStyle/>
        <a:p>
          <a:endParaRPr lang="en-US"/>
        </a:p>
      </dgm:t>
    </dgm:pt>
    <dgm:pt modelId="{2FAA2874-D3C3-4F95-9AFD-57A1447D0E74}">
      <dgm:prSet/>
      <dgm:spPr/>
      <dgm:t>
        <a:bodyPr/>
        <a:lstStyle/>
        <a:p>
          <a:pPr rtl="0"/>
          <a:r>
            <a:rPr lang="en-US" smtClean="0"/>
            <a:t>But we won’t use it for modeling</a:t>
          </a:r>
          <a:endParaRPr lang="en-US"/>
        </a:p>
      </dgm:t>
    </dgm:pt>
    <dgm:pt modelId="{693F4FE1-04EC-42B0-900D-8EC5329DEACD}" type="parTrans" cxnId="{7F1AEBE6-0209-489B-89D9-D1E804D08E1B}">
      <dgm:prSet/>
      <dgm:spPr/>
      <dgm:t>
        <a:bodyPr/>
        <a:lstStyle/>
        <a:p>
          <a:endParaRPr lang="en-US"/>
        </a:p>
      </dgm:t>
    </dgm:pt>
    <dgm:pt modelId="{1EE8377F-FB03-4718-9C36-9360A6864F04}" type="sibTrans" cxnId="{7F1AEBE6-0209-489B-89D9-D1E804D08E1B}">
      <dgm:prSet/>
      <dgm:spPr/>
      <dgm:t>
        <a:bodyPr/>
        <a:lstStyle/>
        <a:p>
          <a:endParaRPr lang="en-US"/>
        </a:p>
      </dgm:t>
    </dgm:pt>
    <dgm:pt modelId="{B7AD50B6-5F95-4474-BE62-634AA42BC8EB}">
      <dgm:prSet/>
      <dgm:spPr/>
      <dgm:t>
        <a:bodyPr/>
        <a:lstStyle/>
        <a:p>
          <a:pPr rtl="0"/>
          <a:r>
            <a:rPr lang="en-US" smtClean="0"/>
            <a:t>We want to do some things ourselves!</a:t>
          </a:r>
          <a:endParaRPr lang="en-US"/>
        </a:p>
      </dgm:t>
    </dgm:pt>
    <dgm:pt modelId="{F5AE3721-AC12-43BC-A629-AE369140AE22}" type="parTrans" cxnId="{59969374-DC9F-4549-B5B9-CF6C35C7AFEC}">
      <dgm:prSet/>
      <dgm:spPr/>
      <dgm:t>
        <a:bodyPr/>
        <a:lstStyle/>
        <a:p>
          <a:endParaRPr lang="en-US"/>
        </a:p>
      </dgm:t>
    </dgm:pt>
    <dgm:pt modelId="{C2654A1E-560F-4149-8D87-70DD6533C8BF}" type="sibTrans" cxnId="{59969374-DC9F-4549-B5B9-CF6C35C7AFEC}">
      <dgm:prSet/>
      <dgm:spPr/>
      <dgm:t>
        <a:bodyPr/>
        <a:lstStyle/>
        <a:p>
          <a:endParaRPr lang="en-US"/>
        </a:p>
      </dgm:t>
    </dgm:pt>
    <dgm:pt modelId="{7248153D-AEF7-4DA0-906D-1EE67DB874D6}" type="pres">
      <dgm:prSet presAssocID="{B64C862B-CCAF-49B6-AB57-1DBCD42EDB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273E1-415D-46DF-A44E-55310FD0C5E6}" type="pres">
      <dgm:prSet presAssocID="{EA3D7438-7702-4AC0-943B-D3619492C0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479AD-1799-4796-8CE0-A4A5578340A5}" type="pres">
      <dgm:prSet presAssocID="{EA3D7438-7702-4AC0-943B-D3619492C0D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958EE-4A9C-423A-9CC1-EA385D884CD9}" type="pres">
      <dgm:prSet presAssocID="{BDE36194-C403-4EAA-99EE-D33C0DFF9F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AB31D-768C-436C-8606-6AE0C55C7C03}" type="pres">
      <dgm:prSet presAssocID="{BDE36194-C403-4EAA-99EE-D33C0DFF9F3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B2322-2BBA-436F-852F-D53D8B6AD7E3}" type="pres">
      <dgm:prSet presAssocID="{2FAA2874-D3C3-4F95-9AFD-57A1447D0E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605D5-C891-4BA2-A62D-9097C69C997F}" type="pres">
      <dgm:prSet presAssocID="{2FAA2874-D3C3-4F95-9AFD-57A1447D0E7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956C4-81EF-4627-9F41-9AF6CC08498C}" type="presOf" srcId="{9DC59418-2588-4E75-952B-C8EFA08ADA71}" destId="{0E2479AD-1799-4796-8CE0-A4A5578340A5}" srcOrd="0" destOrd="2" presId="urn:microsoft.com/office/officeart/2005/8/layout/vList2"/>
    <dgm:cxn modelId="{9AB36C31-5A53-4125-9B07-475DBF46BA55}" type="presOf" srcId="{2FAA2874-D3C3-4F95-9AFD-57A1447D0E74}" destId="{8B7B2322-2BBA-436F-852F-D53D8B6AD7E3}" srcOrd="0" destOrd="0" presId="urn:microsoft.com/office/officeart/2005/8/layout/vList2"/>
    <dgm:cxn modelId="{BC09CA48-7A33-4490-8C25-0AFF30EFE201}" srcId="{BDE36194-C403-4EAA-99EE-D33C0DFF9F32}" destId="{F6EB3EA2-2D9B-4EAD-9F3C-B9D14A5DB267}" srcOrd="1" destOrd="0" parTransId="{CFB3F6F6-F883-4A40-8DF6-B72ACD7CB993}" sibTransId="{60EF155E-97E7-4B5F-BC9C-CB9A7447D7F9}"/>
    <dgm:cxn modelId="{FA8ED188-AA3A-4125-8E06-A6769D34A4BF}" type="presOf" srcId="{B64C862B-CCAF-49B6-AB57-1DBCD42EDB9C}" destId="{7248153D-AEF7-4DA0-906D-1EE67DB874D6}" srcOrd="0" destOrd="0" presId="urn:microsoft.com/office/officeart/2005/8/layout/vList2"/>
    <dgm:cxn modelId="{7F1AEBE6-0209-489B-89D9-D1E804D08E1B}" srcId="{B64C862B-CCAF-49B6-AB57-1DBCD42EDB9C}" destId="{2FAA2874-D3C3-4F95-9AFD-57A1447D0E74}" srcOrd="2" destOrd="0" parTransId="{693F4FE1-04EC-42B0-900D-8EC5329DEACD}" sibTransId="{1EE8377F-FB03-4718-9C36-9360A6864F04}"/>
    <dgm:cxn modelId="{59969374-DC9F-4549-B5B9-CF6C35C7AFEC}" srcId="{2FAA2874-D3C3-4F95-9AFD-57A1447D0E74}" destId="{B7AD50B6-5F95-4474-BE62-634AA42BC8EB}" srcOrd="0" destOrd="0" parTransId="{F5AE3721-AC12-43BC-A629-AE369140AE22}" sibTransId="{C2654A1E-560F-4149-8D87-70DD6533C8BF}"/>
    <dgm:cxn modelId="{65F0931C-DDAE-4C20-8D43-0000374B4E1F}" srcId="{EA3D7438-7702-4AC0-943B-D3619492C0D7}" destId="{9DC59418-2588-4E75-952B-C8EFA08ADA71}" srcOrd="2" destOrd="0" parTransId="{82AED8AE-1614-48F9-9E3E-5A23009C3947}" sibTransId="{4D92F746-746C-4BC0-A94A-B85A4116628B}"/>
    <dgm:cxn modelId="{F7919B58-A151-4CB5-83FA-97DD43CD7C4D}" type="presOf" srcId="{BDE36194-C403-4EAA-99EE-D33C0DFF9F32}" destId="{465958EE-4A9C-423A-9CC1-EA385D884CD9}" srcOrd="0" destOrd="0" presId="urn:microsoft.com/office/officeart/2005/8/layout/vList2"/>
    <dgm:cxn modelId="{B9C67FE4-78FA-408F-B2C3-369DEBC0962A}" type="presOf" srcId="{EA3D7438-7702-4AC0-943B-D3619492C0D7}" destId="{D50273E1-415D-46DF-A44E-55310FD0C5E6}" srcOrd="0" destOrd="0" presId="urn:microsoft.com/office/officeart/2005/8/layout/vList2"/>
    <dgm:cxn modelId="{58F9B731-0E39-4A5E-B58A-F22DD53BCD4F}" type="presOf" srcId="{6AEE7953-749E-4B4C-B461-6D7AAEE82216}" destId="{0E2479AD-1799-4796-8CE0-A4A5578340A5}" srcOrd="0" destOrd="3" presId="urn:microsoft.com/office/officeart/2005/8/layout/vList2"/>
    <dgm:cxn modelId="{6136B6A8-4158-42A3-A1C5-4F1F4834D0C0}" type="presOf" srcId="{29465BED-B8A5-4C75-8D3E-160CA036E652}" destId="{0E2479AD-1799-4796-8CE0-A4A5578340A5}" srcOrd="0" destOrd="1" presId="urn:microsoft.com/office/officeart/2005/8/layout/vList2"/>
    <dgm:cxn modelId="{64531D1E-5FC5-493A-B365-64B3B712E03C}" srcId="{EA3D7438-7702-4AC0-943B-D3619492C0D7}" destId="{6BACC1E7-ED1F-437E-BFA0-20421F4F15C2}" srcOrd="0" destOrd="0" parTransId="{061DD8BE-2C58-4954-8638-6E9A01C48041}" sibTransId="{D4E83C4D-FA2D-493D-96E9-1F74C6352B1E}"/>
    <dgm:cxn modelId="{E5453CEC-6CBB-4B1B-BD2A-3FF0461604C9}" srcId="{B64C862B-CCAF-49B6-AB57-1DBCD42EDB9C}" destId="{EA3D7438-7702-4AC0-943B-D3619492C0D7}" srcOrd="0" destOrd="0" parTransId="{BC137B6A-CD82-4687-9BCA-77A07AF082AC}" sibTransId="{61B28ED2-2D0B-458D-9C2F-E3AFB5146F80}"/>
    <dgm:cxn modelId="{1E7CB24F-A26F-4576-88A1-56F8EFD519CB}" type="presOf" srcId="{F6EB3EA2-2D9B-4EAD-9F3C-B9D14A5DB267}" destId="{F7BAB31D-768C-436C-8606-6AE0C55C7C03}" srcOrd="0" destOrd="1" presId="urn:microsoft.com/office/officeart/2005/8/layout/vList2"/>
    <dgm:cxn modelId="{B18E91AC-985C-4D55-B930-63443BDD6DC9}" type="presOf" srcId="{972C17E6-B864-4536-8F2E-DCDB24B2FCD9}" destId="{F7BAB31D-768C-436C-8606-6AE0C55C7C03}" srcOrd="0" destOrd="0" presId="urn:microsoft.com/office/officeart/2005/8/layout/vList2"/>
    <dgm:cxn modelId="{A1A68CC8-287F-4A12-BB3A-9BD1EA5AB8B7}" srcId="{B64C862B-CCAF-49B6-AB57-1DBCD42EDB9C}" destId="{BDE36194-C403-4EAA-99EE-D33C0DFF9F32}" srcOrd="1" destOrd="0" parTransId="{D0D78710-915B-482C-B724-4E98483BC4AE}" sibTransId="{E54EE83A-50C8-4D5F-B52B-A52137F2B296}"/>
    <dgm:cxn modelId="{1E98DE13-15CF-4119-BC90-D3663378D43C}" srcId="{EA3D7438-7702-4AC0-943B-D3619492C0D7}" destId="{29465BED-B8A5-4C75-8D3E-160CA036E652}" srcOrd="1" destOrd="0" parTransId="{70FABF09-CA0B-4B10-A66A-FEE5174C4C60}" sibTransId="{56EA75F4-F068-47BA-9EBF-74CCB062C74A}"/>
    <dgm:cxn modelId="{906B71FA-1835-4F3F-A580-0FEA4C3AC388}" srcId="{BDE36194-C403-4EAA-99EE-D33C0DFF9F32}" destId="{972C17E6-B864-4536-8F2E-DCDB24B2FCD9}" srcOrd="0" destOrd="0" parTransId="{DD52F679-9102-40A1-9E13-3349FB29892B}" sibTransId="{7088D841-3D32-413A-B267-19BFED6AC1CB}"/>
    <dgm:cxn modelId="{B82779AF-11E9-4C07-85BF-210B71398ED3}" srcId="{EA3D7438-7702-4AC0-943B-D3619492C0D7}" destId="{6AEE7953-749E-4B4C-B461-6D7AAEE82216}" srcOrd="3" destOrd="0" parTransId="{8D89A82A-A28E-4055-ADA6-1AECBC21E2F9}" sibTransId="{C7345F66-5E85-414D-A215-719FC24EF113}"/>
    <dgm:cxn modelId="{191F409B-26DD-40F9-A812-F6DA822F6FA9}" type="presOf" srcId="{B7AD50B6-5F95-4474-BE62-634AA42BC8EB}" destId="{40D605D5-C891-4BA2-A62D-9097C69C997F}" srcOrd="0" destOrd="0" presId="urn:microsoft.com/office/officeart/2005/8/layout/vList2"/>
    <dgm:cxn modelId="{E3D79586-DD71-4B32-B992-E112F49A8694}" type="presOf" srcId="{6BACC1E7-ED1F-437E-BFA0-20421F4F15C2}" destId="{0E2479AD-1799-4796-8CE0-A4A5578340A5}" srcOrd="0" destOrd="0" presId="urn:microsoft.com/office/officeart/2005/8/layout/vList2"/>
    <dgm:cxn modelId="{D44CEA69-A8CE-4076-9639-D1B3111D2A86}" type="presParOf" srcId="{7248153D-AEF7-4DA0-906D-1EE67DB874D6}" destId="{D50273E1-415D-46DF-A44E-55310FD0C5E6}" srcOrd="0" destOrd="0" presId="urn:microsoft.com/office/officeart/2005/8/layout/vList2"/>
    <dgm:cxn modelId="{6117938D-50C1-4971-AB5B-D3CD10E66B71}" type="presParOf" srcId="{7248153D-AEF7-4DA0-906D-1EE67DB874D6}" destId="{0E2479AD-1799-4796-8CE0-A4A5578340A5}" srcOrd="1" destOrd="0" presId="urn:microsoft.com/office/officeart/2005/8/layout/vList2"/>
    <dgm:cxn modelId="{7F1A336C-4B96-4E00-AF56-F204A55479BB}" type="presParOf" srcId="{7248153D-AEF7-4DA0-906D-1EE67DB874D6}" destId="{465958EE-4A9C-423A-9CC1-EA385D884CD9}" srcOrd="2" destOrd="0" presId="urn:microsoft.com/office/officeart/2005/8/layout/vList2"/>
    <dgm:cxn modelId="{CE5B2917-FBBC-4335-9308-8DADA1F4CCC4}" type="presParOf" srcId="{7248153D-AEF7-4DA0-906D-1EE67DB874D6}" destId="{F7BAB31D-768C-436C-8606-6AE0C55C7C03}" srcOrd="3" destOrd="0" presId="urn:microsoft.com/office/officeart/2005/8/layout/vList2"/>
    <dgm:cxn modelId="{9205D1E8-2739-4284-B191-2692E8568BFC}" type="presParOf" srcId="{7248153D-AEF7-4DA0-906D-1EE67DB874D6}" destId="{8B7B2322-2BBA-436F-852F-D53D8B6AD7E3}" srcOrd="4" destOrd="0" presId="urn:microsoft.com/office/officeart/2005/8/layout/vList2"/>
    <dgm:cxn modelId="{6DFE78F7-BCF2-47A0-A12F-A499CDDD56B1}" type="presParOf" srcId="{7248153D-AEF7-4DA0-906D-1EE67DB874D6}" destId="{40D605D5-C891-4BA2-A62D-9097C69C997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FCA0FF-8E6E-4280-8784-482F9838C5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370CE9-F866-4B0E-865B-23AB8E58E6AB}">
      <dgm:prSet/>
      <dgm:spPr/>
      <dgm:t>
        <a:bodyPr/>
        <a:lstStyle/>
        <a:p>
          <a:pPr rtl="0"/>
          <a:r>
            <a:rPr lang="en-US" smtClean="0"/>
            <a:t>It isn’t meant for business users</a:t>
          </a:r>
          <a:endParaRPr lang="en-US"/>
        </a:p>
      </dgm:t>
    </dgm:pt>
    <dgm:pt modelId="{08BCC3D1-A663-4A92-BF31-BD67FD97523F}" type="parTrans" cxnId="{BD26371C-5A2E-488A-853B-0F2B56C5B233}">
      <dgm:prSet/>
      <dgm:spPr/>
      <dgm:t>
        <a:bodyPr/>
        <a:lstStyle/>
        <a:p>
          <a:endParaRPr lang="en-US"/>
        </a:p>
      </dgm:t>
    </dgm:pt>
    <dgm:pt modelId="{4165E177-7974-4402-A4EE-D01A1D7A03D1}" type="sibTrans" cxnId="{BD26371C-5A2E-488A-853B-0F2B56C5B233}">
      <dgm:prSet/>
      <dgm:spPr/>
      <dgm:t>
        <a:bodyPr/>
        <a:lstStyle/>
        <a:p>
          <a:endParaRPr lang="en-US"/>
        </a:p>
      </dgm:t>
    </dgm:pt>
    <dgm:pt modelId="{D509A3CA-E35C-4E29-8517-C04450C5A8E0}">
      <dgm:prSet/>
      <dgm:spPr/>
      <dgm:t>
        <a:bodyPr/>
        <a:lstStyle/>
        <a:p>
          <a:pPr rtl="0"/>
          <a:r>
            <a:rPr lang="en-US" smtClean="0"/>
            <a:t>For that, we’d construct an application</a:t>
          </a:r>
          <a:endParaRPr lang="en-US"/>
        </a:p>
      </dgm:t>
    </dgm:pt>
    <dgm:pt modelId="{7723027D-1514-46A4-BF4C-8701C7577E1C}" type="parTrans" cxnId="{B98A83EE-C5B2-46D3-9463-579795B1524C}">
      <dgm:prSet/>
      <dgm:spPr/>
      <dgm:t>
        <a:bodyPr/>
        <a:lstStyle/>
        <a:p>
          <a:endParaRPr lang="en-US"/>
        </a:p>
      </dgm:t>
    </dgm:pt>
    <dgm:pt modelId="{276C0A1F-0EF4-4BA9-AFD3-CD5E8F98B722}" type="sibTrans" cxnId="{B98A83EE-C5B2-46D3-9463-579795B1524C}">
      <dgm:prSet/>
      <dgm:spPr/>
      <dgm:t>
        <a:bodyPr/>
        <a:lstStyle/>
        <a:p>
          <a:endParaRPr lang="en-US"/>
        </a:p>
      </dgm:t>
    </dgm:pt>
    <dgm:pt modelId="{716E2272-EA6D-4F1E-AA72-F2BF8DE91F7C}" type="pres">
      <dgm:prSet presAssocID="{67FCA0FF-8E6E-4280-8784-482F9838C5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D55ADE-842F-47BC-9257-87A2ECFB1FA2}" type="pres">
      <dgm:prSet presAssocID="{55370CE9-F866-4B0E-865B-23AB8E58E6AB}" presName="thickLine" presStyleLbl="alignNode1" presStyleIdx="0" presStyleCnt="2"/>
      <dgm:spPr/>
    </dgm:pt>
    <dgm:pt modelId="{6D90E111-BB95-4189-A881-25ABC18A3A77}" type="pres">
      <dgm:prSet presAssocID="{55370CE9-F866-4B0E-865B-23AB8E58E6AB}" presName="horz1" presStyleCnt="0"/>
      <dgm:spPr/>
    </dgm:pt>
    <dgm:pt modelId="{7199C6C3-33CA-4C21-B5DA-8C5BD7F71390}" type="pres">
      <dgm:prSet presAssocID="{55370CE9-F866-4B0E-865B-23AB8E58E6AB}" presName="tx1" presStyleLbl="revTx" presStyleIdx="0" presStyleCnt="2"/>
      <dgm:spPr/>
      <dgm:t>
        <a:bodyPr/>
        <a:lstStyle/>
        <a:p>
          <a:endParaRPr lang="en-US"/>
        </a:p>
      </dgm:t>
    </dgm:pt>
    <dgm:pt modelId="{DB2E5250-CEE7-45A9-9D87-6E475D73FC5F}" type="pres">
      <dgm:prSet presAssocID="{55370CE9-F866-4B0E-865B-23AB8E58E6AB}" presName="vert1" presStyleCnt="0"/>
      <dgm:spPr/>
    </dgm:pt>
    <dgm:pt modelId="{65020B2B-607E-401F-8CA7-296320467635}" type="pres">
      <dgm:prSet presAssocID="{D509A3CA-E35C-4E29-8517-C04450C5A8E0}" presName="thickLine" presStyleLbl="alignNode1" presStyleIdx="1" presStyleCnt="2"/>
      <dgm:spPr/>
    </dgm:pt>
    <dgm:pt modelId="{FE8D3B74-3E8B-4702-B0A9-182AF80A6B06}" type="pres">
      <dgm:prSet presAssocID="{D509A3CA-E35C-4E29-8517-C04450C5A8E0}" presName="horz1" presStyleCnt="0"/>
      <dgm:spPr/>
    </dgm:pt>
    <dgm:pt modelId="{EE9E949E-A576-40A2-BD6E-60E6E1596E50}" type="pres">
      <dgm:prSet presAssocID="{D509A3CA-E35C-4E29-8517-C04450C5A8E0}" presName="tx1" presStyleLbl="revTx" presStyleIdx="1" presStyleCnt="2"/>
      <dgm:spPr/>
      <dgm:t>
        <a:bodyPr/>
        <a:lstStyle/>
        <a:p>
          <a:endParaRPr lang="en-US"/>
        </a:p>
      </dgm:t>
    </dgm:pt>
    <dgm:pt modelId="{2BB5596D-C731-4137-91F7-145268537190}" type="pres">
      <dgm:prSet presAssocID="{D509A3CA-E35C-4E29-8517-C04450C5A8E0}" presName="vert1" presStyleCnt="0"/>
      <dgm:spPr/>
    </dgm:pt>
  </dgm:ptLst>
  <dgm:cxnLst>
    <dgm:cxn modelId="{BBC55C79-EA19-42AE-AF98-4B579288F8B9}" type="presOf" srcId="{67FCA0FF-8E6E-4280-8784-482F9838C5A9}" destId="{716E2272-EA6D-4F1E-AA72-F2BF8DE91F7C}" srcOrd="0" destOrd="0" presId="urn:microsoft.com/office/officeart/2008/layout/LinedList"/>
    <dgm:cxn modelId="{B98A83EE-C5B2-46D3-9463-579795B1524C}" srcId="{67FCA0FF-8E6E-4280-8784-482F9838C5A9}" destId="{D509A3CA-E35C-4E29-8517-C04450C5A8E0}" srcOrd="1" destOrd="0" parTransId="{7723027D-1514-46A4-BF4C-8701C7577E1C}" sibTransId="{276C0A1F-0EF4-4BA9-AFD3-CD5E8F98B722}"/>
    <dgm:cxn modelId="{75C065E0-2B06-4B05-B2D1-F14775DC2941}" type="presOf" srcId="{55370CE9-F866-4B0E-865B-23AB8E58E6AB}" destId="{7199C6C3-33CA-4C21-B5DA-8C5BD7F71390}" srcOrd="0" destOrd="0" presId="urn:microsoft.com/office/officeart/2008/layout/LinedList"/>
    <dgm:cxn modelId="{BD26371C-5A2E-488A-853B-0F2B56C5B233}" srcId="{67FCA0FF-8E6E-4280-8784-482F9838C5A9}" destId="{55370CE9-F866-4B0E-865B-23AB8E58E6AB}" srcOrd="0" destOrd="0" parTransId="{08BCC3D1-A663-4A92-BF31-BD67FD97523F}" sibTransId="{4165E177-7974-4402-A4EE-D01A1D7A03D1}"/>
    <dgm:cxn modelId="{48179520-8BC5-4A21-9870-40CE44B240E4}" type="presOf" srcId="{D509A3CA-E35C-4E29-8517-C04450C5A8E0}" destId="{EE9E949E-A576-40A2-BD6E-60E6E1596E50}" srcOrd="0" destOrd="0" presId="urn:microsoft.com/office/officeart/2008/layout/LinedList"/>
    <dgm:cxn modelId="{31A77BEE-5D8B-400B-8F88-A83608201734}" type="presParOf" srcId="{716E2272-EA6D-4F1E-AA72-F2BF8DE91F7C}" destId="{DED55ADE-842F-47BC-9257-87A2ECFB1FA2}" srcOrd="0" destOrd="0" presId="urn:microsoft.com/office/officeart/2008/layout/LinedList"/>
    <dgm:cxn modelId="{A6E2409C-21EF-4BA5-A3B6-B543763175C9}" type="presParOf" srcId="{716E2272-EA6D-4F1E-AA72-F2BF8DE91F7C}" destId="{6D90E111-BB95-4189-A881-25ABC18A3A77}" srcOrd="1" destOrd="0" presId="urn:microsoft.com/office/officeart/2008/layout/LinedList"/>
    <dgm:cxn modelId="{FE558250-9ACE-4F9C-A368-2179003E92AD}" type="presParOf" srcId="{6D90E111-BB95-4189-A881-25ABC18A3A77}" destId="{7199C6C3-33CA-4C21-B5DA-8C5BD7F71390}" srcOrd="0" destOrd="0" presId="urn:microsoft.com/office/officeart/2008/layout/LinedList"/>
    <dgm:cxn modelId="{4D0F7D5C-48CB-475A-AFCE-72D987AF01E1}" type="presParOf" srcId="{6D90E111-BB95-4189-A881-25ABC18A3A77}" destId="{DB2E5250-CEE7-45A9-9D87-6E475D73FC5F}" srcOrd="1" destOrd="0" presId="urn:microsoft.com/office/officeart/2008/layout/LinedList"/>
    <dgm:cxn modelId="{A6284DC2-F52D-458D-904A-4F8D9B250A4F}" type="presParOf" srcId="{716E2272-EA6D-4F1E-AA72-F2BF8DE91F7C}" destId="{65020B2B-607E-401F-8CA7-296320467635}" srcOrd="2" destOrd="0" presId="urn:microsoft.com/office/officeart/2008/layout/LinedList"/>
    <dgm:cxn modelId="{D59C0F30-5EB3-4F8A-9BFC-92BB9C42CD55}" type="presParOf" srcId="{716E2272-EA6D-4F1E-AA72-F2BF8DE91F7C}" destId="{FE8D3B74-3E8B-4702-B0A9-182AF80A6B06}" srcOrd="3" destOrd="0" presId="urn:microsoft.com/office/officeart/2008/layout/LinedList"/>
    <dgm:cxn modelId="{C1716BE3-268B-495A-9C36-99EC376DC4E7}" type="presParOf" srcId="{FE8D3B74-3E8B-4702-B0A9-182AF80A6B06}" destId="{EE9E949E-A576-40A2-BD6E-60E6E1596E50}" srcOrd="0" destOrd="0" presId="urn:microsoft.com/office/officeart/2008/layout/LinedList"/>
    <dgm:cxn modelId="{09E59794-B75D-4D11-8323-CFA738ACED27}" type="presParOf" srcId="{FE8D3B74-3E8B-4702-B0A9-182AF80A6B06}" destId="{2BB5596D-C731-4137-91F7-1452685371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84E147-6A0B-49A2-A625-58BB94867EF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84C750-D2D3-46F4-AFB2-B5CBBCF0DB92}">
      <dgm:prSet phldrT="[Text]"/>
      <dgm:spPr/>
      <dgm:t>
        <a:bodyPr/>
        <a:lstStyle/>
        <a:p>
          <a:r>
            <a:rPr lang="en-US" dirty="0" smtClean="0"/>
            <a:t>Placing an order at Amazon</a:t>
          </a:r>
        </a:p>
      </dgm:t>
    </dgm:pt>
    <dgm:pt modelId="{7BD3D87D-B95C-4C08-B8A3-41699BFD5E3E}" type="parTrans" cxnId="{9F9A8962-A83F-4E58-B62F-8799CB2A6008}">
      <dgm:prSet/>
      <dgm:spPr/>
      <dgm:t>
        <a:bodyPr/>
        <a:lstStyle/>
        <a:p>
          <a:endParaRPr lang="en-US"/>
        </a:p>
      </dgm:t>
    </dgm:pt>
    <dgm:pt modelId="{A9F6A3D4-819A-4EB3-848E-1F0BE5DF2D17}" type="sibTrans" cxnId="{9F9A8962-A83F-4E58-B62F-8799CB2A6008}">
      <dgm:prSet/>
      <dgm:spPr/>
      <dgm:t>
        <a:bodyPr/>
        <a:lstStyle/>
        <a:p>
          <a:endParaRPr lang="en-US"/>
        </a:p>
      </dgm:t>
    </dgm:pt>
    <dgm:pt modelId="{3963FCD8-458A-4F64-B521-CB97AD03EE05}">
      <dgm:prSet phldrT="[Text]"/>
      <dgm:spPr/>
      <dgm:t>
        <a:bodyPr/>
        <a:lstStyle/>
        <a:p>
          <a:r>
            <a:rPr lang="en-US" dirty="0" smtClean="0"/>
            <a:t>You don’t interact with Amazon’s database directly</a:t>
          </a:r>
          <a:endParaRPr lang="en-US" dirty="0"/>
        </a:p>
      </dgm:t>
    </dgm:pt>
    <dgm:pt modelId="{199322FD-21B1-4259-B85C-5B007813D610}" type="parTrans" cxnId="{3B639EC6-C4E9-425D-ACF3-A64270FD2822}">
      <dgm:prSet/>
      <dgm:spPr/>
      <dgm:t>
        <a:bodyPr/>
        <a:lstStyle/>
        <a:p>
          <a:endParaRPr lang="en-US"/>
        </a:p>
      </dgm:t>
    </dgm:pt>
    <dgm:pt modelId="{1B9E0B3A-F101-49E5-88FE-6272543552BA}" type="sibTrans" cxnId="{3B639EC6-C4E9-425D-ACF3-A64270FD2822}">
      <dgm:prSet/>
      <dgm:spPr/>
      <dgm:t>
        <a:bodyPr/>
        <a:lstStyle/>
        <a:p>
          <a:endParaRPr lang="en-US"/>
        </a:p>
      </dgm:t>
    </dgm:pt>
    <dgm:pt modelId="{08D2BD7E-5C35-4FA3-A917-912138FC351E}">
      <dgm:prSet phldrT="[Text]"/>
      <dgm:spPr/>
      <dgm:t>
        <a:bodyPr/>
        <a:lstStyle/>
        <a:p>
          <a:r>
            <a:rPr lang="en-US" dirty="0" smtClean="0"/>
            <a:t>Registering for a course</a:t>
          </a:r>
        </a:p>
      </dgm:t>
    </dgm:pt>
    <dgm:pt modelId="{B55A4302-86E7-4058-99C0-4821F3891DD0}" type="parTrans" cxnId="{32D50D65-22ED-4AFA-B8D0-25F09AF4B59B}">
      <dgm:prSet/>
      <dgm:spPr/>
      <dgm:t>
        <a:bodyPr/>
        <a:lstStyle/>
        <a:p>
          <a:endParaRPr lang="en-US"/>
        </a:p>
      </dgm:t>
    </dgm:pt>
    <dgm:pt modelId="{B19668FF-D794-4507-9185-0EADBF70B9A2}" type="sibTrans" cxnId="{32D50D65-22ED-4AFA-B8D0-25F09AF4B59B}">
      <dgm:prSet/>
      <dgm:spPr/>
      <dgm:t>
        <a:bodyPr/>
        <a:lstStyle/>
        <a:p>
          <a:endParaRPr lang="en-US"/>
        </a:p>
      </dgm:t>
    </dgm:pt>
    <dgm:pt modelId="{9661C630-CA32-4C7A-9847-D348D336C385}">
      <dgm:prSet phldrT="[Text]"/>
      <dgm:spPr/>
      <dgm:t>
        <a:bodyPr/>
        <a:lstStyle/>
        <a:p>
          <a:r>
            <a:rPr lang="en-US" dirty="0" smtClean="0"/>
            <a:t>You do it through Amazon.com</a:t>
          </a:r>
          <a:endParaRPr lang="en-US" dirty="0"/>
        </a:p>
      </dgm:t>
    </dgm:pt>
    <dgm:pt modelId="{67FE877C-A849-4E07-B125-3A24814047D1}" type="parTrans" cxnId="{AE4CA9F2-0530-489C-A21A-7BD192664755}">
      <dgm:prSet/>
      <dgm:spPr/>
      <dgm:t>
        <a:bodyPr/>
        <a:lstStyle/>
        <a:p>
          <a:endParaRPr lang="en-US"/>
        </a:p>
      </dgm:t>
    </dgm:pt>
    <dgm:pt modelId="{607B629B-21EB-4000-9D9C-3237152D70D3}" type="sibTrans" cxnId="{AE4CA9F2-0530-489C-A21A-7BD192664755}">
      <dgm:prSet/>
      <dgm:spPr/>
      <dgm:t>
        <a:bodyPr/>
        <a:lstStyle/>
        <a:p>
          <a:endParaRPr lang="en-US"/>
        </a:p>
      </dgm:t>
    </dgm:pt>
    <dgm:pt modelId="{344AA45D-25F1-4355-8E43-41334DDB6B58}">
      <dgm:prSet phldrT="[Text]"/>
      <dgm:spPr/>
      <dgm:t>
        <a:bodyPr/>
        <a:lstStyle/>
        <a:p>
          <a:r>
            <a:rPr lang="en-US" dirty="0" smtClean="0"/>
            <a:t>You don’t interact with Temple’s database directly</a:t>
          </a:r>
        </a:p>
      </dgm:t>
    </dgm:pt>
    <dgm:pt modelId="{C00CA98B-7B71-4E79-88B3-C51CBB39602A}" type="parTrans" cxnId="{7B549C83-C3A2-46BA-9AEC-D5CC0DF31036}">
      <dgm:prSet/>
      <dgm:spPr/>
      <dgm:t>
        <a:bodyPr/>
        <a:lstStyle/>
        <a:p>
          <a:endParaRPr lang="en-US"/>
        </a:p>
      </dgm:t>
    </dgm:pt>
    <dgm:pt modelId="{8136C700-C065-4169-81BC-CBA86394A1D4}" type="sibTrans" cxnId="{7B549C83-C3A2-46BA-9AEC-D5CC0DF31036}">
      <dgm:prSet/>
      <dgm:spPr/>
      <dgm:t>
        <a:bodyPr/>
        <a:lstStyle/>
        <a:p>
          <a:endParaRPr lang="en-US"/>
        </a:p>
      </dgm:t>
    </dgm:pt>
    <dgm:pt modelId="{2ABF831A-1738-46EC-9246-91E8F3BD3650}">
      <dgm:prSet phldrT="[Text]"/>
      <dgm:spPr/>
      <dgm:t>
        <a:bodyPr/>
        <a:lstStyle/>
        <a:p>
          <a:r>
            <a:rPr lang="en-US" dirty="0" smtClean="0"/>
            <a:t>You do it through </a:t>
          </a:r>
          <a:r>
            <a:rPr lang="en-US" dirty="0" err="1" smtClean="0"/>
            <a:t>Owlnet</a:t>
          </a:r>
          <a:endParaRPr lang="en-US" dirty="0" smtClean="0"/>
        </a:p>
      </dgm:t>
    </dgm:pt>
    <dgm:pt modelId="{0BC55628-B467-4A07-ACF9-9BD006FEDFA4}" type="parTrans" cxnId="{484785E5-B899-40AD-B119-4ED8D1ED5C09}">
      <dgm:prSet/>
      <dgm:spPr/>
      <dgm:t>
        <a:bodyPr/>
        <a:lstStyle/>
        <a:p>
          <a:endParaRPr lang="en-US"/>
        </a:p>
      </dgm:t>
    </dgm:pt>
    <dgm:pt modelId="{B582FF31-1458-441C-AA3A-C520DAF860D6}" type="sibTrans" cxnId="{484785E5-B899-40AD-B119-4ED8D1ED5C09}">
      <dgm:prSet/>
      <dgm:spPr/>
      <dgm:t>
        <a:bodyPr/>
        <a:lstStyle/>
        <a:p>
          <a:endParaRPr lang="en-US"/>
        </a:p>
      </dgm:t>
    </dgm:pt>
    <dgm:pt modelId="{9907908D-ADDC-4503-9726-DDECF7F52430}" type="pres">
      <dgm:prSet presAssocID="{9D84E147-6A0B-49A2-A625-58BB94867E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190AEA-1DCC-43DF-87F2-8BA8214F2BF4}" type="pres">
      <dgm:prSet presAssocID="{2884C750-D2D3-46F4-AFB2-B5CBBCF0DB92}" presName="parentLin" presStyleCnt="0"/>
      <dgm:spPr/>
      <dgm:t>
        <a:bodyPr/>
        <a:lstStyle/>
        <a:p>
          <a:endParaRPr lang="en-US"/>
        </a:p>
      </dgm:t>
    </dgm:pt>
    <dgm:pt modelId="{08C73E82-C4DB-4AF1-93A6-7E0254DDB655}" type="pres">
      <dgm:prSet presAssocID="{2884C750-D2D3-46F4-AFB2-B5CBBCF0DB9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26BA462-977C-4C09-B00D-3687AC610C1F}" type="pres">
      <dgm:prSet presAssocID="{2884C750-D2D3-46F4-AFB2-B5CBBCF0DB9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81A35-1AEA-4B9F-B6A0-2A88818AD9FB}" type="pres">
      <dgm:prSet presAssocID="{2884C750-D2D3-46F4-AFB2-B5CBBCF0DB92}" presName="negativeSpace" presStyleCnt="0"/>
      <dgm:spPr/>
      <dgm:t>
        <a:bodyPr/>
        <a:lstStyle/>
        <a:p>
          <a:endParaRPr lang="en-US"/>
        </a:p>
      </dgm:t>
    </dgm:pt>
    <dgm:pt modelId="{906A8330-F8B1-44FC-9C1E-6ADF189FC170}" type="pres">
      <dgm:prSet presAssocID="{2884C750-D2D3-46F4-AFB2-B5CBBCF0DB9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262E8-45EA-412E-9580-B38E6E33D084}" type="pres">
      <dgm:prSet presAssocID="{A9F6A3D4-819A-4EB3-848E-1F0BE5DF2D17}" presName="spaceBetweenRectangles" presStyleCnt="0"/>
      <dgm:spPr/>
      <dgm:t>
        <a:bodyPr/>
        <a:lstStyle/>
        <a:p>
          <a:endParaRPr lang="en-US"/>
        </a:p>
      </dgm:t>
    </dgm:pt>
    <dgm:pt modelId="{C718AADD-7F5D-4073-90F4-DD8D2B2AB6DB}" type="pres">
      <dgm:prSet presAssocID="{08D2BD7E-5C35-4FA3-A917-912138FC351E}" presName="parentLin" presStyleCnt="0"/>
      <dgm:spPr/>
      <dgm:t>
        <a:bodyPr/>
        <a:lstStyle/>
        <a:p>
          <a:endParaRPr lang="en-US"/>
        </a:p>
      </dgm:t>
    </dgm:pt>
    <dgm:pt modelId="{71237360-EA7E-41B4-9EE9-980D6BF5D8E2}" type="pres">
      <dgm:prSet presAssocID="{08D2BD7E-5C35-4FA3-A917-912138FC351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A3450D4-9B34-4315-9241-B9CCC788B6BB}" type="pres">
      <dgm:prSet presAssocID="{08D2BD7E-5C35-4FA3-A917-912138FC35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329C7-1A44-4BF7-B902-3FA8DE9EBC9B}" type="pres">
      <dgm:prSet presAssocID="{08D2BD7E-5C35-4FA3-A917-912138FC351E}" presName="negativeSpace" presStyleCnt="0"/>
      <dgm:spPr/>
      <dgm:t>
        <a:bodyPr/>
        <a:lstStyle/>
        <a:p>
          <a:endParaRPr lang="en-US"/>
        </a:p>
      </dgm:t>
    </dgm:pt>
    <dgm:pt modelId="{FF5292F3-7E9A-40A6-A309-5AD433BB63B4}" type="pres">
      <dgm:prSet presAssocID="{08D2BD7E-5C35-4FA3-A917-912138FC351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38428-1B44-4668-AC8A-29FC891522FD}" type="presOf" srcId="{2ABF831A-1738-46EC-9246-91E8F3BD3650}" destId="{FF5292F3-7E9A-40A6-A309-5AD433BB63B4}" srcOrd="0" destOrd="1" presId="urn:microsoft.com/office/officeart/2005/8/layout/list1"/>
    <dgm:cxn modelId="{34AA45E3-E884-4812-945E-CAEF20DED3F1}" type="presOf" srcId="{08D2BD7E-5C35-4FA3-A917-912138FC351E}" destId="{71237360-EA7E-41B4-9EE9-980D6BF5D8E2}" srcOrd="0" destOrd="0" presId="urn:microsoft.com/office/officeart/2005/8/layout/list1"/>
    <dgm:cxn modelId="{FCE3DC60-2804-47C4-8E4E-481D561E30DB}" type="presOf" srcId="{2884C750-D2D3-46F4-AFB2-B5CBBCF0DB92}" destId="{08C73E82-C4DB-4AF1-93A6-7E0254DDB655}" srcOrd="0" destOrd="0" presId="urn:microsoft.com/office/officeart/2005/8/layout/list1"/>
    <dgm:cxn modelId="{CE71B3BD-67B5-42FA-814F-AD30549CF43B}" type="presOf" srcId="{9661C630-CA32-4C7A-9847-D348D336C385}" destId="{906A8330-F8B1-44FC-9C1E-6ADF189FC170}" srcOrd="0" destOrd="1" presId="urn:microsoft.com/office/officeart/2005/8/layout/list1"/>
    <dgm:cxn modelId="{32D50D65-22ED-4AFA-B8D0-25F09AF4B59B}" srcId="{9D84E147-6A0B-49A2-A625-58BB94867EFE}" destId="{08D2BD7E-5C35-4FA3-A917-912138FC351E}" srcOrd="1" destOrd="0" parTransId="{B55A4302-86E7-4058-99C0-4821F3891DD0}" sibTransId="{B19668FF-D794-4507-9185-0EADBF70B9A2}"/>
    <dgm:cxn modelId="{86B8AE61-A68C-4D3B-B513-DAC7991ED877}" type="presOf" srcId="{9D84E147-6A0B-49A2-A625-58BB94867EFE}" destId="{9907908D-ADDC-4503-9726-DDECF7F52430}" srcOrd="0" destOrd="0" presId="urn:microsoft.com/office/officeart/2005/8/layout/list1"/>
    <dgm:cxn modelId="{484785E5-B899-40AD-B119-4ED8D1ED5C09}" srcId="{08D2BD7E-5C35-4FA3-A917-912138FC351E}" destId="{2ABF831A-1738-46EC-9246-91E8F3BD3650}" srcOrd="1" destOrd="0" parTransId="{0BC55628-B467-4A07-ACF9-9BD006FEDFA4}" sibTransId="{B582FF31-1458-441C-AA3A-C520DAF860D6}"/>
    <dgm:cxn modelId="{A702CA1D-0C01-4DFF-8D35-12D83D07571D}" type="presOf" srcId="{08D2BD7E-5C35-4FA3-A917-912138FC351E}" destId="{9A3450D4-9B34-4315-9241-B9CCC788B6BB}" srcOrd="1" destOrd="0" presId="urn:microsoft.com/office/officeart/2005/8/layout/list1"/>
    <dgm:cxn modelId="{2AF5F0C8-147C-487C-8C8F-B60052A9CF76}" type="presOf" srcId="{2884C750-D2D3-46F4-AFB2-B5CBBCF0DB92}" destId="{326BA462-977C-4C09-B00D-3687AC610C1F}" srcOrd="1" destOrd="0" presId="urn:microsoft.com/office/officeart/2005/8/layout/list1"/>
    <dgm:cxn modelId="{AE4CA9F2-0530-489C-A21A-7BD192664755}" srcId="{2884C750-D2D3-46F4-AFB2-B5CBBCF0DB92}" destId="{9661C630-CA32-4C7A-9847-D348D336C385}" srcOrd="1" destOrd="0" parTransId="{67FE877C-A849-4E07-B125-3A24814047D1}" sibTransId="{607B629B-21EB-4000-9D9C-3237152D70D3}"/>
    <dgm:cxn modelId="{3B639EC6-C4E9-425D-ACF3-A64270FD2822}" srcId="{2884C750-D2D3-46F4-AFB2-B5CBBCF0DB92}" destId="{3963FCD8-458A-4F64-B521-CB97AD03EE05}" srcOrd="0" destOrd="0" parTransId="{199322FD-21B1-4259-B85C-5B007813D610}" sibTransId="{1B9E0B3A-F101-49E5-88FE-6272543552BA}"/>
    <dgm:cxn modelId="{14C9E3B2-392A-4662-8B61-548E2DBB9B4F}" type="presOf" srcId="{344AA45D-25F1-4355-8E43-41334DDB6B58}" destId="{FF5292F3-7E9A-40A6-A309-5AD433BB63B4}" srcOrd="0" destOrd="0" presId="urn:microsoft.com/office/officeart/2005/8/layout/list1"/>
    <dgm:cxn modelId="{9F9A8962-A83F-4E58-B62F-8799CB2A6008}" srcId="{9D84E147-6A0B-49A2-A625-58BB94867EFE}" destId="{2884C750-D2D3-46F4-AFB2-B5CBBCF0DB92}" srcOrd="0" destOrd="0" parTransId="{7BD3D87D-B95C-4C08-B8A3-41699BFD5E3E}" sibTransId="{A9F6A3D4-819A-4EB3-848E-1F0BE5DF2D17}"/>
    <dgm:cxn modelId="{662C33A9-3B1E-4C15-9918-4987E5EF6614}" type="presOf" srcId="{3963FCD8-458A-4F64-B521-CB97AD03EE05}" destId="{906A8330-F8B1-44FC-9C1E-6ADF189FC170}" srcOrd="0" destOrd="0" presId="urn:microsoft.com/office/officeart/2005/8/layout/list1"/>
    <dgm:cxn modelId="{7B549C83-C3A2-46BA-9AEC-D5CC0DF31036}" srcId="{08D2BD7E-5C35-4FA3-A917-912138FC351E}" destId="{344AA45D-25F1-4355-8E43-41334DDB6B58}" srcOrd="0" destOrd="0" parTransId="{C00CA98B-7B71-4E79-88B3-C51CBB39602A}" sibTransId="{8136C700-C065-4169-81BC-CBA86394A1D4}"/>
    <dgm:cxn modelId="{6EB0AD60-BECE-4403-9E2F-EFDFE9607C9B}" type="presParOf" srcId="{9907908D-ADDC-4503-9726-DDECF7F52430}" destId="{CD190AEA-1DCC-43DF-87F2-8BA8214F2BF4}" srcOrd="0" destOrd="0" presId="urn:microsoft.com/office/officeart/2005/8/layout/list1"/>
    <dgm:cxn modelId="{8C5692A7-DE87-41EE-AA1F-BAE84D7CE1C4}" type="presParOf" srcId="{CD190AEA-1DCC-43DF-87F2-8BA8214F2BF4}" destId="{08C73E82-C4DB-4AF1-93A6-7E0254DDB655}" srcOrd="0" destOrd="0" presId="urn:microsoft.com/office/officeart/2005/8/layout/list1"/>
    <dgm:cxn modelId="{C458DF98-DEC2-47E5-ACAE-183FCD865B41}" type="presParOf" srcId="{CD190AEA-1DCC-43DF-87F2-8BA8214F2BF4}" destId="{326BA462-977C-4C09-B00D-3687AC610C1F}" srcOrd="1" destOrd="0" presId="urn:microsoft.com/office/officeart/2005/8/layout/list1"/>
    <dgm:cxn modelId="{E8940CC3-553E-4135-9BE1-976AB485D5C6}" type="presParOf" srcId="{9907908D-ADDC-4503-9726-DDECF7F52430}" destId="{30A81A35-1AEA-4B9F-B6A0-2A88818AD9FB}" srcOrd="1" destOrd="0" presId="urn:microsoft.com/office/officeart/2005/8/layout/list1"/>
    <dgm:cxn modelId="{ADA196F5-ABCE-4F6B-BC21-382D3155F8FD}" type="presParOf" srcId="{9907908D-ADDC-4503-9726-DDECF7F52430}" destId="{906A8330-F8B1-44FC-9C1E-6ADF189FC170}" srcOrd="2" destOrd="0" presId="urn:microsoft.com/office/officeart/2005/8/layout/list1"/>
    <dgm:cxn modelId="{7F66960D-27D7-4ECA-8FA9-A21BBD505260}" type="presParOf" srcId="{9907908D-ADDC-4503-9726-DDECF7F52430}" destId="{921262E8-45EA-412E-9580-B38E6E33D084}" srcOrd="3" destOrd="0" presId="urn:microsoft.com/office/officeart/2005/8/layout/list1"/>
    <dgm:cxn modelId="{FBFAE288-6E4B-451A-B1F7-385B26F68971}" type="presParOf" srcId="{9907908D-ADDC-4503-9726-DDECF7F52430}" destId="{C718AADD-7F5D-4073-90F4-DD8D2B2AB6DB}" srcOrd="4" destOrd="0" presId="urn:microsoft.com/office/officeart/2005/8/layout/list1"/>
    <dgm:cxn modelId="{8C03453C-4DFF-4868-A5C7-E76D8A53F828}" type="presParOf" srcId="{C718AADD-7F5D-4073-90F4-DD8D2B2AB6DB}" destId="{71237360-EA7E-41B4-9EE9-980D6BF5D8E2}" srcOrd="0" destOrd="0" presId="urn:microsoft.com/office/officeart/2005/8/layout/list1"/>
    <dgm:cxn modelId="{4F153D57-DB36-49EF-86AE-89BBB3431FC0}" type="presParOf" srcId="{C718AADD-7F5D-4073-90F4-DD8D2B2AB6DB}" destId="{9A3450D4-9B34-4315-9241-B9CCC788B6BB}" srcOrd="1" destOrd="0" presId="urn:microsoft.com/office/officeart/2005/8/layout/list1"/>
    <dgm:cxn modelId="{C519D287-F889-42D1-94DE-4116E8F4E905}" type="presParOf" srcId="{9907908D-ADDC-4503-9726-DDECF7F52430}" destId="{FFB329C7-1A44-4BF7-B902-3FA8DE9EBC9B}" srcOrd="5" destOrd="0" presId="urn:microsoft.com/office/officeart/2005/8/layout/list1"/>
    <dgm:cxn modelId="{975AC3F9-3D70-4893-A2B9-52C5AC20F510}" type="presParOf" srcId="{9907908D-ADDC-4503-9726-DDECF7F52430}" destId="{FF5292F3-7E9A-40A6-A309-5AD433BB63B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03BE4-36A1-4AC5-B8C7-6009ABCBE2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01AA68-91A7-4AFA-B6C0-C502400490DC}">
      <dgm:prSet/>
      <dgm:spPr/>
      <dgm:t>
        <a:bodyPr/>
        <a:lstStyle/>
        <a:p>
          <a:pPr rtl="0"/>
          <a:r>
            <a:rPr lang="en-US" smtClean="0"/>
            <a:t>This is the opening screen</a:t>
          </a:r>
          <a:endParaRPr lang="en-US"/>
        </a:p>
      </dgm:t>
    </dgm:pt>
    <dgm:pt modelId="{D3DDBBC0-7EF1-4C8B-9BED-4B6169688F54}" type="parTrans" cxnId="{DEF70BBF-302E-45CA-BFED-D26694095C2A}">
      <dgm:prSet/>
      <dgm:spPr/>
      <dgm:t>
        <a:bodyPr/>
        <a:lstStyle/>
        <a:p>
          <a:endParaRPr lang="en-US"/>
        </a:p>
      </dgm:t>
    </dgm:pt>
    <dgm:pt modelId="{CA643A3B-A847-4D87-82A3-52B92E63C7D1}" type="sibTrans" cxnId="{DEF70BBF-302E-45CA-BFED-D26694095C2A}">
      <dgm:prSet/>
      <dgm:spPr/>
      <dgm:t>
        <a:bodyPr/>
        <a:lstStyle/>
        <a:p>
          <a:endParaRPr lang="en-US"/>
        </a:p>
      </dgm:t>
    </dgm:pt>
    <dgm:pt modelId="{72F772BD-BB7F-45FD-A46A-FB800E831271}">
      <dgm:prSet/>
      <dgm:spPr/>
      <dgm:t>
        <a:bodyPr/>
        <a:lstStyle/>
        <a:p>
          <a:pPr rtl="0"/>
          <a:r>
            <a:rPr lang="en-US" smtClean="0"/>
            <a:t>You double click on a connection to connect to a server</a:t>
          </a:r>
          <a:endParaRPr lang="en-US"/>
        </a:p>
      </dgm:t>
    </dgm:pt>
    <dgm:pt modelId="{0B657165-2F1B-4AB9-AED8-5B40ABE22519}" type="parTrans" cxnId="{3D0FA716-9D4D-4F20-9718-97275C987047}">
      <dgm:prSet/>
      <dgm:spPr/>
      <dgm:t>
        <a:bodyPr/>
        <a:lstStyle/>
        <a:p>
          <a:endParaRPr lang="en-US"/>
        </a:p>
      </dgm:t>
    </dgm:pt>
    <dgm:pt modelId="{C309C458-B877-4178-83D7-68CD535511F5}" type="sibTrans" cxnId="{3D0FA716-9D4D-4F20-9718-97275C987047}">
      <dgm:prSet/>
      <dgm:spPr/>
      <dgm:t>
        <a:bodyPr/>
        <a:lstStyle/>
        <a:p>
          <a:endParaRPr lang="en-US"/>
        </a:p>
      </dgm:t>
    </dgm:pt>
    <dgm:pt modelId="{BFB90840-6EC0-4FF8-86F9-AB6F2C86ACE7}">
      <dgm:prSet/>
      <dgm:spPr/>
      <dgm:t>
        <a:bodyPr/>
        <a:lstStyle/>
        <a:p>
          <a:pPr rtl="0"/>
          <a:r>
            <a:rPr lang="en-US" smtClean="0"/>
            <a:t>You’ll have access to your schemas on that server</a:t>
          </a:r>
          <a:endParaRPr lang="en-US"/>
        </a:p>
      </dgm:t>
    </dgm:pt>
    <dgm:pt modelId="{1D3F59E1-47AD-4596-8D02-1F724562EAD5}" type="parTrans" cxnId="{5523757A-535B-41D0-9F44-CCDD580C6B93}">
      <dgm:prSet/>
      <dgm:spPr/>
      <dgm:t>
        <a:bodyPr/>
        <a:lstStyle/>
        <a:p>
          <a:endParaRPr lang="en-US"/>
        </a:p>
      </dgm:t>
    </dgm:pt>
    <dgm:pt modelId="{26D0A4BA-EEC6-429A-896C-245722110D8A}" type="sibTrans" cxnId="{5523757A-535B-41D0-9F44-CCDD580C6B93}">
      <dgm:prSet/>
      <dgm:spPr/>
      <dgm:t>
        <a:bodyPr/>
        <a:lstStyle/>
        <a:p>
          <a:endParaRPr lang="en-US"/>
        </a:p>
      </dgm:t>
    </dgm:pt>
    <dgm:pt modelId="{EFD642B4-15A3-486B-A00A-02AC000EE974}" type="pres">
      <dgm:prSet presAssocID="{85503BE4-36A1-4AC5-B8C7-6009ABCBE2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73C30E-8469-4E1B-A8F0-17A42E374241}" type="pres">
      <dgm:prSet presAssocID="{1601AA68-91A7-4AFA-B6C0-C502400490DC}" presName="thickLine" presStyleLbl="alignNode1" presStyleIdx="0" presStyleCnt="3"/>
      <dgm:spPr/>
    </dgm:pt>
    <dgm:pt modelId="{D12EBAD5-9308-4199-8DD5-3539E712A078}" type="pres">
      <dgm:prSet presAssocID="{1601AA68-91A7-4AFA-B6C0-C502400490DC}" presName="horz1" presStyleCnt="0"/>
      <dgm:spPr/>
    </dgm:pt>
    <dgm:pt modelId="{5503D41E-B0F1-47F4-91AD-A9B1738A750D}" type="pres">
      <dgm:prSet presAssocID="{1601AA68-91A7-4AFA-B6C0-C502400490DC}" presName="tx1" presStyleLbl="revTx" presStyleIdx="0" presStyleCnt="3"/>
      <dgm:spPr/>
      <dgm:t>
        <a:bodyPr/>
        <a:lstStyle/>
        <a:p>
          <a:endParaRPr lang="en-US"/>
        </a:p>
      </dgm:t>
    </dgm:pt>
    <dgm:pt modelId="{9253A927-0C87-4B6A-8AAD-405A4F435497}" type="pres">
      <dgm:prSet presAssocID="{1601AA68-91A7-4AFA-B6C0-C502400490DC}" presName="vert1" presStyleCnt="0"/>
      <dgm:spPr/>
    </dgm:pt>
    <dgm:pt modelId="{59A07AB5-3E51-4EB0-A807-AC0135D89896}" type="pres">
      <dgm:prSet presAssocID="{72F772BD-BB7F-45FD-A46A-FB800E831271}" presName="thickLine" presStyleLbl="alignNode1" presStyleIdx="1" presStyleCnt="3"/>
      <dgm:spPr/>
    </dgm:pt>
    <dgm:pt modelId="{F836D2FF-6E1C-4DF7-91F1-C665E87A5896}" type="pres">
      <dgm:prSet presAssocID="{72F772BD-BB7F-45FD-A46A-FB800E831271}" presName="horz1" presStyleCnt="0"/>
      <dgm:spPr/>
    </dgm:pt>
    <dgm:pt modelId="{B2696AB2-2E51-4E6C-8474-0D1681D55065}" type="pres">
      <dgm:prSet presAssocID="{72F772BD-BB7F-45FD-A46A-FB800E831271}" presName="tx1" presStyleLbl="revTx" presStyleIdx="1" presStyleCnt="3"/>
      <dgm:spPr/>
      <dgm:t>
        <a:bodyPr/>
        <a:lstStyle/>
        <a:p>
          <a:endParaRPr lang="en-US"/>
        </a:p>
      </dgm:t>
    </dgm:pt>
    <dgm:pt modelId="{EC753761-BAD0-4F2E-92C0-9D6183355479}" type="pres">
      <dgm:prSet presAssocID="{72F772BD-BB7F-45FD-A46A-FB800E831271}" presName="vert1" presStyleCnt="0"/>
      <dgm:spPr/>
    </dgm:pt>
    <dgm:pt modelId="{2FD3D7F2-3F7C-450F-992D-BC53684D8952}" type="pres">
      <dgm:prSet presAssocID="{BFB90840-6EC0-4FF8-86F9-AB6F2C86ACE7}" presName="thickLine" presStyleLbl="alignNode1" presStyleIdx="2" presStyleCnt="3"/>
      <dgm:spPr/>
    </dgm:pt>
    <dgm:pt modelId="{1EE48182-22A7-4631-9CF7-D8A5E4C3963B}" type="pres">
      <dgm:prSet presAssocID="{BFB90840-6EC0-4FF8-86F9-AB6F2C86ACE7}" presName="horz1" presStyleCnt="0"/>
      <dgm:spPr/>
    </dgm:pt>
    <dgm:pt modelId="{2CFD733A-9FBE-47D5-8BF5-6554AFDA04B0}" type="pres">
      <dgm:prSet presAssocID="{BFB90840-6EC0-4FF8-86F9-AB6F2C86ACE7}" presName="tx1" presStyleLbl="revTx" presStyleIdx="2" presStyleCnt="3"/>
      <dgm:spPr/>
      <dgm:t>
        <a:bodyPr/>
        <a:lstStyle/>
        <a:p>
          <a:endParaRPr lang="en-US"/>
        </a:p>
      </dgm:t>
    </dgm:pt>
    <dgm:pt modelId="{C633B9AF-217A-4371-BEA6-3C71A9EE0E9A}" type="pres">
      <dgm:prSet presAssocID="{BFB90840-6EC0-4FF8-86F9-AB6F2C86ACE7}" presName="vert1" presStyleCnt="0"/>
      <dgm:spPr/>
    </dgm:pt>
  </dgm:ptLst>
  <dgm:cxnLst>
    <dgm:cxn modelId="{B4167D47-7195-4423-BF05-EC6BD375074A}" type="presOf" srcId="{1601AA68-91A7-4AFA-B6C0-C502400490DC}" destId="{5503D41E-B0F1-47F4-91AD-A9B1738A750D}" srcOrd="0" destOrd="0" presId="urn:microsoft.com/office/officeart/2008/layout/LinedList"/>
    <dgm:cxn modelId="{994FC5F3-C96E-4030-8772-3B33368B00E3}" type="presOf" srcId="{72F772BD-BB7F-45FD-A46A-FB800E831271}" destId="{B2696AB2-2E51-4E6C-8474-0D1681D55065}" srcOrd="0" destOrd="0" presId="urn:microsoft.com/office/officeart/2008/layout/LinedList"/>
    <dgm:cxn modelId="{6664D111-C926-4AD3-8FFE-51F7BA583675}" type="presOf" srcId="{BFB90840-6EC0-4FF8-86F9-AB6F2C86ACE7}" destId="{2CFD733A-9FBE-47D5-8BF5-6554AFDA04B0}" srcOrd="0" destOrd="0" presId="urn:microsoft.com/office/officeart/2008/layout/LinedList"/>
    <dgm:cxn modelId="{DEF70BBF-302E-45CA-BFED-D26694095C2A}" srcId="{85503BE4-36A1-4AC5-B8C7-6009ABCBE2DC}" destId="{1601AA68-91A7-4AFA-B6C0-C502400490DC}" srcOrd="0" destOrd="0" parTransId="{D3DDBBC0-7EF1-4C8B-9BED-4B6169688F54}" sibTransId="{CA643A3B-A847-4D87-82A3-52B92E63C7D1}"/>
    <dgm:cxn modelId="{5523757A-535B-41D0-9F44-CCDD580C6B93}" srcId="{85503BE4-36A1-4AC5-B8C7-6009ABCBE2DC}" destId="{BFB90840-6EC0-4FF8-86F9-AB6F2C86ACE7}" srcOrd="2" destOrd="0" parTransId="{1D3F59E1-47AD-4596-8D02-1F724562EAD5}" sibTransId="{26D0A4BA-EEC6-429A-896C-245722110D8A}"/>
    <dgm:cxn modelId="{D95E4162-79E0-4E57-9A09-025D75396FBA}" type="presOf" srcId="{85503BE4-36A1-4AC5-B8C7-6009ABCBE2DC}" destId="{EFD642B4-15A3-486B-A00A-02AC000EE974}" srcOrd="0" destOrd="0" presId="urn:microsoft.com/office/officeart/2008/layout/LinedList"/>
    <dgm:cxn modelId="{3D0FA716-9D4D-4F20-9718-97275C987047}" srcId="{85503BE4-36A1-4AC5-B8C7-6009ABCBE2DC}" destId="{72F772BD-BB7F-45FD-A46A-FB800E831271}" srcOrd="1" destOrd="0" parTransId="{0B657165-2F1B-4AB9-AED8-5B40ABE22519}" sibTransId="{C309C458-B877-4178-83D7-68CD535511F5}"/>
    <dgm:cxn modelId="{76472DFE-FF28-4528-8232-D58C3170EC0E}" type="presParOf" srcId="{EFD642B4-15A3-486B-A00A-02AC000EE974}" destId="{1073C30E-8469-4E1B-A8F0-17A42E374241}" srcOrd="0" destOrd="0" presId="urn:microsoft.com/office/officeart/2008/layout/LinedList"/>
    <dgm:cxn modelId="{14F8F997-C2BF-4787-94D6-5D472AA511D3}" type="presParOf" srcId="{EFD642B4-15A3-486B-A00A-02AC000EE974}" destId="{D12EBAD5-9308-4199-8DD5-3539E712A078}" srcOrd="1" destOrd="0" presId="urn:microsoft.com/office/officeart/2008/layout/LinedList"/>
    <dgm:cxn modelId="{21210353-98ED-404C-A607-C897CCA05E87}" type="presParOf" srcId="{D12EBAD5-9308-4199-8DD5-3539E712A078}" destId="{5503D41E-B0F1-47F4-91AD-A9B1738A750D}" srcOrd="0" destOrd="0" presId="urn:microsoft.com/office/officeart/2008/layout/LinedList"/>
    <dgm:cxn modelId="{F9FABA8C-7512-4800-A003-7B5FEE4982BD}" type="presParOf" srcId="{D12EBAD5-9308-4199-8DD5-3539E712A078}" destId="{9253A927-0C87-4B6A-8AAD-405A4F435497}" srcOrd="1" destOrd="0" presId="urn:microsoft.com/office/officeart/2008/layout/LinedList"/>
    <dgm:cxn modelId="{2D7329CA-9EB0-47A7-AAC1-C7DF18104231}" type="presParOf" srcId="{EFD642B4-15A3-486B-A00A-02AC000EE974}" destId="{59A07AB5-3E51-4EB0-A807-AC0135D89896}" srcOrd="2" destOrd="0" presId="urn:microsoft.com/office/officeart/2008/layout/LinedList"/>
    <dgm:cxn modelId="{E379849E-3C9B-4C99-947F-ED0D7E9D96C7}" type="presParOf" srcId="{EFD642B4-15A3-486B-A00A-02AC000EE974}" destId="{F836D2FF-6E1C-4DF7-91F1-C665E87A5896}" srcOrd="3" destOrd="0" presId="urn:microsoft.com/office/officeart/2008/layout/LinedList"/>
    <dgm:cxn modelId="{9AEBD615-49D5-4B96-8236-8AA01A6F1BF6}" type="presParOf" srcId="{F836D2FF-6E1C-4DF7-91F1-C665E87A5896}" destId="{B2696AB2-2E51-4E6C-8474-0D1681D55065}" srcOrd="0" destOrd="0" presId="urn:microsoft.com/office/officeart/2008/layout/LinedList"/>
    <dgm:cxn modelId="{F46D43DB-69E9-4FD7-B3DD-D7B2B90DA256}" type="presParOf" srcId="{F836D2FF-6E1C-4DF7-91F1-C665E87A5896}" destId="{EC753761-BAD0-4F2E-92C0-9D6183355479}" srcOrd="1" destOrd="0" presId="urn:microsoft.com/office/officeart/2008/layout/LinedList"/>
    <dgm:cxn modelId="{EB79E2E1-E3BB-4451-B4DE-F346C0088807}" type="presParOf" srcId="{EFD642B4-15A3-486B-A00A-02AC000EE974}" destId="{2FD3D7F2-3F7C-450F-992D-BC53684D8952}" srcOrd="4" destOrd="0" presId="urn:microsoft.com/office/officeart/2008/layout/LinedList"/>
    <dgm:cxn modelId="{688BBD90-D0BB-4660-9E37-092949DC7107}" type="presParOf" srcId="{EFD642B4-15A3-486B-A00A-02AC000EE974}" destId="{1EE48182-22A7-4631-9CF7-D8A5E4C3963B}" srcOrd="5" destOrd="0" presId="urn:microsoft.com/office/officeart/2008/layout/LinedList"/>
    <dgm:cxn modelId="{FB0951F6-ED6A-4602-BB2E-9DE6D38578FD}" type="presParOf" srcId="{1EE48182-22A7-4631-9CF7-D8A5E4C3963B}" destId="{2CFD733A-9FBE-47D5-8BF5-6554AFDA04B0}" srcOrd="0" destOrd="0" presId="urn:microsoft.com/office/officeart/2008/layout/LinedList"/>
    <dgm:cxn modelId="{64420273-D256-4B97-A3F0-AC641106180E}" type="presParOf" srcId="{1EE48182-22A7-4631-9CF7-D8A5E4C3963B}" destId="{C633B9AF-217A-4371-BEA6-3C71A9EE0E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8B612E-A46A-45EE-B821-F882368C581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59279F-7960-403B-AA4D-E975D2D05072}">
      <dgm:prSet/>
      <dgm:spPr/>
      <dgm:t>
        <a:bodyPr/>
        <a:lstStyle/>
        <a:p>
          <a:pPr rtl="0"/>
          <a:r>
            <a:rPr lang="en-US" smtClean="0"/>
            <a:t>SQL Workbench makes it easy to interact with a MySQL database</a:t>
          </a:r>
          <a:endParaRPr lang="en-US"/>
        </a:p>
      </dgm:t>
    </dgm:pt>
    <dgm:pt modelId="{B3B11EBD-6DC3-4061-96DD-3C655EF03B3E}" type="parTrans" cxnId="{7CB7F112-D490-4F31-B85F-56D81A168FDF}">
      <dgm:prSet/>
      <dgm:spPr/>
      <dgm:t>
        <a:bodyPr/>
        <a:lstStyle/>
        <a:p>
          <a:endParaRPr lang="en-US"/>
        </a:p>
      </dgm:t>
    </dgm:pt>
    <dgm:pt modelId="{CF5E228C-D42A-4C43-9EE6-762CD78E38C2}" type="sibTrans" cxnId="{7CB7F112-D490-4F31-B85F-56D81A168FDF}">
      <dgm:prSet/>
      <dgm:spPr/>
      <dgm:t>
        <a:bodyPr/>
        <a:lstStyle/>
        <a:p>
          <a:endParaRPr lang="en-US"/>
        </a:p>
      </dgm:t>
    </dgm:pt>
    <dgm:pt modelId="{0B46E3B7-1A3E-4E13-9BCC-A687F77E0251}">
      <dgm:prSet/>
      <dgm:spPr/>
      <dgm:t>
        <a:bodyPr/>
        <a:lstStyle/>
        <a:p>
          <a:pPr rtl="0"/>
          <a:r>
            <a:rPr lang="en-US" smtClean="0"/>
            <a:t>It can help you compose queries through highlighting, syntax checking, and the automated query functions</a:t>
          </a:r>
          <a:endParaRPr lang="en-US"/>
        </a:p>
      </dgm:t>
    </dgm:pt>
    <dgm:pt modelId="{54164BF7-AE62-41F3-B602-A50906DC81B3}" type="parTrans" cxnId="{851BB78E-1AF9-4995-BF2F-441E41626577}">
      <dgm:prSet/>
      <dgm:spPr/>
      <dgm:t>
        <a:bodyPr/>
        <a:lstStyle/>
        <a:p>
          <a:endParaRPr lang="en-US"/>
        </a:p>
      </dgm:t>
    </dgm:pt>
    <dgm:pt modelId="{F9C7B549-DC36-4360-BA53-154CAF754682}" type="sibTrans" cxnId="{851BB78E-1AF9-4995-BF2F-441E41626577}">
      <dgm:prSet/>
      <dgm:spPr/>
      <dgm:t>
        <a:bodyPr/>
        <a:lstStyle/>
        <a:p>
          <a:endParaRPr lang="en-US"/>
        </a:p>
      </dgm:t>
    </dgm:pt>
    <dgm:pt modelId="{8AA1033B-4063-407D-AE94-63BD41E64055}">
      <dgm:prSet/>
      <dgm:spPr/>
      <dgm:t>
        <a:bodyPr/>
        <a:lstStyle/>
        <a:p>
          <a:pPr rtl="0"/>
          <a:r>
            <a:rPr lang="en-US" dirty="0" smtClean="0"/>
            <a:t>In reality, a database administrator would use a combination of automated query generation and manual entry</a:t>
          </a:r>
          <a:endParaRPr lang="en-US" dirty="0"/>
        </a:p>
      </dgm:t>
    </dgm:pt>
    <dgm:pt modelId="{DDD11C2D-B0F1-46D8-BCE2-3C0B3CC32B81}" type="parTrans" cxnId="{9C911917-7EC1-45AD-8DA2-DB44DD48AB4E}">
      <dgm:prSet/>
      <dgm:spPr/>
      <dgm:t>
        <a:bodyPr/>
        <a:lstStyle/>
        <a:p>
          <a:endParaRPr lang="en-US"/>
        </a:p>
      </dgm:t>
    </dgm:pt>
    <dgm:pt modelId="{630C34F7-9A32-432A-9866-03F6C5F42196}" type="sibTrans" cxnId="{9C911917-7EC1-45AD-8DA2-DB44DD48AB4E}">
      <dgm:prSet/>
      <dgm:spPr/>
      <dgm:t>
        <a:bodyPr/>
        <a:lstStyle/>
        <a:p>
          <a:endParaRPr lang="en-US"/>
        </a:p>
      </dgm:t>
    </dgm:pt>
    <dgm:pt modelId="{65E95E34-9D3D-4E60-A7C6-B9C0112C73CC}">
      <dgm:prSet/>
      <dgm:spPr/>
      <dgm:t>
        <a:bodyPr/>
        <a:lstStyle/>
        <a:p>
          <a:pPr rtl="0"/>
          <a:r>
            <a:rPr lang="en-US" dirty="0" smtClean="0"/>
            <a:t>The more complex the query, the more likely it </a:t>
          </a:r>
          <a:r>
            <a:rPr lang="en-US" smtClean="0"/>
            <a:t>will have to </a:t>
          </a:r>
          <a:r>
            <a:rPr lang="en-US" dirty="0" smtClean="0"/>
            <a:t>be entered manually</a:t>
          </a:r>
          <a:endParaRPr lang="en-US" dirty="0"/>
        </a:p>
      </dgm:t>
    </dgm:pt>
    <dgm:pt modelId="{7A1D2B8D-E856-45DA-A511-180E190AC736}" type="parTrans" cxnId="{08F90731-6F5D-4948-9A58-1EA9BB4A8365}">
      <dgm:prSet/>
      <dgm:spPr/>
      <dgm:t>
        <a:bodyPr/>
        <a:lstStyle/>
        <a:p>
          <a:endParaRPr lang="en-US"/>
        </a:p>
      </dgm:t>
    </dgm:pt>
    <dgm:pt modelId="{575F609D-C3C9-4075-AD6E-E5EA0866619E}" type="sibTrans" cxnId="{08F90731-6F5D-4948-9A58-1EA9BB4A8365}">
      <dgm:prSet/>
      <dgm:spPr/>
      <dgm:t>
        <a:bodyPr/>
        <a:lstStyle/>
        <a:p>
          <a:endParaRPr lang="en-US"/>
        </a:p>
      </dgm:t>
    </dgm:pt>
    <dgm:pt modelId="{FF5128AE-B147-460D-B1D5-2BCC4A083DC1}" type="pres">
      <dgm:prSet presAssocID="{198B612E-A46A-45EE-B821-F882368C581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914AE8-BE1F-4E06-922E-3289260D1A18}" type="pres">
      <dgm:prSet presAssocID="{6059279F-7960-403B-AA4D-E975D2D05072}" presName="thickLine" presStyleLbl="alignNode1" presStyleIdx="0" presStyleCnt="4"/>
      <dgm:spPr/>
    </dgm:pt>
    <dgm:pt modelId="{AA26C454-3ED9-4095-A7F3-E313418E3023}" type="pres">
      <dgm:prSet presAssocID="{6059279F-7960-403B-AA4D-E975D2D05072}" presName="horz1" presStyleCnt="0"/>
      <dgm:spPr/>
    </dgm:pt>
    <dgm:pt modelId="{13D73A3B-63AB-4980-B5BA-4F0BEF02B4A1}" type="pres">
      <dgm:prSet presAssocID="{6059279F-7960-403B-AA4D-E975D2D05072}" presName="tx1" presStyleLbl="revTx" presStyleIdx="0" presStyleCnt="4"/>
      <dgm:spPr/>
      <dgm:t>
        <a:bodyPr/>
        <a:lstStyle/>
        <a:p>
          <a:endParaRPr lang="en-US"/>
        </a:p>
      </dgm:t>
    </dgm:pt>
    <dgm:pt modelId="{586F110A-462C-469B-B87B-29B3531CAC9C}" type="pres">
      <dgm:prSet presAssocID="{6059279F-7960-403B-AA4D-E975D2D05072}" presName="vert1" presStyleCnt="0"/>
      <dgm:spPr/>
    </dgm:pt>
    <dgm:pt modelId="{8CA349A7-9BF8-4736-B841-22EA470FFA64}" type="pres">
      <dgm:prSet presAssocID="{0B46E3B7-1A3E-4E13-9BCC-A687F77E0251}" presName="thickLine" presStyleLbl="alignNode1" presStyleIdx="1" presStyleCnt="4"/>
      <dgm:spPr/>
    </dgm:pt>
    <dgm:pt modelId="{035E5B3B-AE51-44AC-A6A4-720B880AF9FF}" type="pres">
      <dgm:prSet presAssocID="{0B46E3B7-1A3E-4E13-9BCC-A687F77E0251}" presName="horz1" presStyleCnt="0"/>
      <dgm:spPr/>
    </dgm:pt>
    <dgm:pt modelId="{14BD47AE-57FF-457C-B5F6-0712EEFCF9A5}" type="pres">
      <dgm:prSet presAssocID="{0B46E3B7-1A3E-4E13-9BCC-A687F77E0251}" presName="tx1" presStyleLbl="revTx" presStyleIdx="1" presStyleCnt="4"/>
      <dgm:spPr/>
      <dgm:t>
        <a:bodyPr/>
        <a:lstStyle/>
        <a:p>
          <a:endParaRPr lang="en-US"/>
        </a:p>
      </dgm:t>
    </dgm:pt>
    <dgm:pt modelId="{9B1BAFDB-6DED-44F7-B319-DE7B8461464B}" type="pres">
      <dgm:prSet presAssocID="{0B46E3B7-1A3E-4E13-9BCC-A687F77E0251}" presName="vert1" presStyleCnt="0"/>
      <dgm:spPr/>
    </dgm:pt>
    <dgm:pt modelId="{3F5E15B4-774C-477C-98D1-EA8BB4E51141}" type="pres">
      <dgm:prSet presAssocID="{8AA1033B-4063-407D-AE94-63BD41E64055}" presName="thickLine" presStyleLbl="alignNode1" presStyleIdx="2" presStyleCnt="4"/>
      <dgm:spPr/>
    </dgm:pt>
    <dgm:pt modelId="{28BE4E22-7EAC-461E-A764-FC57A5A96CFA}" type="pres">
      <dgm:prSet presAssocID="{8AA1033B-4063-407D-AE94-63BD41E64055}" presName="horz1" presStyleCnt="0"/>
      <dgm:spPr/>
    </dgm:pt>
    <dgm:pt modelId="{721F2EF5-8469-4221-90E0-4777A541A170}" type="pres">
      <dgm:prSet presAssocID="{8AA1033B-4063-407D-AE94-63BD41E64055}" presName="tx1" presStyleLbl="revTx" presStyleIdx="2" presStyleCnt="4"/>
      <dgm:spPr/>
      <dgm:t>
        <a:bodyPr/>
        <a:lstStyle/>
        <a:p>
          <a:endParaRPr lang="en-US"/>
        </a:p>
      </dgm:t>
    </dgm:pt>
    <dgm:pt modelId="{B83B90AB-2C0F-4FE9-B3C5-718C0389D9A8}" type="pres">
      <dgm:prSet presAssocID="{8AA1033B-4063-407D-AE94-63BD41E64055}" presName="vert1" presStyleCnt="0"/>
      <dgm:spPr/>
    </dgm:pt>
    <dgm:pt modelId="{541553AB-1335-4449-A2A4-E57643982043}" type="pres">
      <dgm:prSet presAssocID="{65E95E34-9D3D-4E60-A7C6-B9C0112C73CC}" presName="thickLine" presStyleLbl="alignNode1" presStyleIdx="3" presStyleCnt="4"/>
      <dgm:spPr/>
    </dgm:pt>
    <dgm:pt modelId="{C9CF0E8B-BD8F-465A-9379-90DB8F7AE286}" type="pres">
      <dgm:prSet presAssocID="{65E95E34-9D3D-4E60-A7C6-B9C0112C73CC}" presName="horz1" presStyleCnt="0"/>
      <dgm:spPr/>
    </dgm:pt>
    <dgm:pt modelId="{FB48046F-D786-4E4C-A167-5EFFEC2CB40F}" type="pres">
      <dgm:prSet presAssocID="{65E95E34-9D3D-4E60-A7C6-B9C0112C73CC}" presName="tx1" presStyleLbl="revTx" presStyleIdx="3" presStyleCnt="4"/>
      <dgm:spPr/>
      <dgm:t>
        <a:bodyPr/>
        <a:lstStyle/>
        <a:p>
          <a:endParaRPr lang="en-US"/>
        </a:p>
      </dgm:t>
    </dgm:pt>
    <dgm:pt modelId="{18F67C20-ECE9-47FD-852D-4F341D8A1D4C}" type="pres">
      <dgm:prSet presAssocID="{65E95E34-9D3D-4E60-A7C6-B9C0112C73CC}" presName="vert1" presStyleCnt="0"/>
      <dgm:spPr/>
    </dgm:pt>
  </dgm:ptLst>
  <dgm:cxnLst>
    <dgm:cxn modelId="{7CB7F112-D490-4F31-B85F-56D81A168FDF}" srcId="{198B612E-A46A-45EE-B821-F882368C5815}" destId="{6059279F-7960-403B-AA4D-E975D2D05072}" srcOrd="0" destOrd="0" parTransId="{B3B11EBD-6DC3-4061-96DD-3C655EF03B3E}" sibTransId="{CF5E228C-D42A-4C43-9EE6-762CD78E38C2}"/>
    <dgm:cxn modelId="{8E9FFDC7-3A71-4697-910C-6A588A99D860}" type="presOf" srcId="{0B46E3B7-1A3E-4E13-9BCC-A687F77E0251}" destId="{14BD47AE-57FF-457C-B5F6-0712EEFCF9A5}" srcOrd="0" destOrd="0" presId="urn:microsoft.com/office/officeart/2008/layout/LinedList"/>
    <dgm:cxn modelId="{08F90731-6F5D-4948-9A58-1EA9BB4A8365}" srcId="{198B612E-A46A-45EE-B821-F882368C5815}" destId="{65E95E34-9D3D-4E60-A7C6-B9C0112C73CC}" srcOrd="3" destOrd="0" parTransId="{7A1D2B8D-E856-45DA-A511-180E190AC736}" sibTransId="{575F609D-C3C9-4075-AD6E-E5EA0866619E}"/>
    <dgm:cxn modelId="{851BB78E-1AF9-4995-BF2F-441E41626577}" srcId="{198B612E-A46A-45EE-B821-F882368C5815}" destId="{0B46E3B7-1A3E-4E13-9BCC-A687F77E0251}" srcOrd="1" destOrd="0" parTransId="{54164BF7-AE62-41F3-B602-A50906DC81B3}" sibTransId="{F9C7B549-DC36-4360-BA53-154CAF754682}"/>
    <dgm:cxn modelId="{9FCDD4AA-DC95-4F39-A400-CBCAE5D9DE26}" type="presOf" srcId="{198B612E-A46A-45EE-B821-F882368C5815}" destId="{FF5128AE-B147-460D-B1D5-2BCC4A083DC1}" srcOrd="0" destOrd="0" presId="urn:microsoft.com/office/officeart/2008/layout/LinedList"/>
    <dgm:cxn modelId="{653EF909-B3CE-4F6C-A0C0-0BBCFFB2F9F6}" type="presOf" srcId="{6059279F-7960-403B-AA4D-E975D2D05072}" destId="{13D73A3B-63AB-4980-B5BA-4F0BEF02B4A1}" srcOrd="0" destOrd="0" presId="urn:microsoft.com/office/officeart/2008/layout/LinedList"/>
    <dgm:cxn modelId="{584E4F19-92B4-48F2-B2B3-CE152CD7F9D2}" type="presOf" srcId="{65E95E34-9D3D-4E60-A7C6-B9C0112C73CC}" destId="{FB48046F-D786-4E4C-A167-5EFFEC2CB40F}" srcOrd="0" destOrd="0" presId="urn:microsoft.com/office/officeart/2008/layout/LinedList"/>
    <dgm:cxn modelId="{9C911917-7EC1-45AD-8DA2-DB44DD48AB4E}" srcId="{198B612E-A46A-45EE-B821-F882368C5815}" destId="{8AA1033B-4063-407D-AE94-63BD41E64055}" srcOrd="2" destOrd="0" parTransId="{DDD11C2D-B0F1-46D8-BCE2-3C0B3CC32B81}" sibTransId="{630C34F7-9A32-432A-9866-03F6C5F42196}"/>
    <dgm:cxn modelId="{6C698DFB-6404-4251-84B8-6E4D32046659}" type="presOf" srcId="{8AA1033B-4063-407D-AE94-63BD41E64055}" destId="{721F2EF5-8469-4221-90E0-4777A541A170}" srcOrd="0" destOrd="0" presId="urn:microsoft.com/office/officeart/2008/layout/LinedList"/>
    <dgm:cxn modelId="{4DCF9EAA-54DF-46AD-BFA6-19F516627D1A}" type="presParOf" srcId="{FF5128AE-B147-460D-B1D5-2BCC4A083DC1}" destId="{2D914AE8-BE1F-4E06-922E-3289260D1A18}" srcOrd="0" destOrd="0" presId="urn:microsoft.com/office/officeart/2008/layout/LinedList"/>
    <dgm:cxn modelId="{CB9FC745-12C6-4951-96FD-6CD7433C2A9B}" type="presParOf" srcId="{FF5128AE-B147-460D-B1D5-2BCC4A083DC1}" destId="{AA26C454-3ED9-4095-A7F3-E313418E3023}" srcOrd="1" destOrd="0" presId="urn:microsoft.com/office/officeart/2008/layout/LinedList"/>
    <dgm:cxn modelId="{24943E8D-E4A5-44E6-AF53-452CBC2E2323}" type="presParOf" srcId="{AA26C454-3ED9-4095-A7F3-E313418E3023}" destId="{13D73A3B-63AB-4980-B5BA-4F0BEF02B4A1}" srcOrd="0" destOrd="0" presId="urn:microsoft.com/office/officeart/2008/layout/LinedList"/>
    <dgm:cxn modelId="{5E04C6DF-B068-4618-B546-66F9A0E6BAFC}" type="presParOf" srcId="{AA26C454-3ED9-4095-A7F3-E313418E3023}" destId="{586F110A-462C-469B-B87B-29B3531CAC9C}" srcOrd="1" destOrd="0" presId="urn:microsoft.com/office/officeart/2008/layout/LinedList"/>
    <dgm:cxn modelId="{1D49765B-D5B7-4D0B-BDBB-7B9D728214F2}" type="presParOf" srcId="{FF5128AE-B147-460D-B1D5-2BCC4A083DC1}" destId="{8CA349A7-9BF8-4736-B841-22EA470FFA64}" srcOrd="2" destOrd="0" presId="urn:microsoft.com/office/officeart/2008/layout/LinedList"/>
    <dgm:cxn modelId="{1A0257D0-328C-46E8-AA00-3A127EFFC152}" type="presParOf" srcId="{FF5128AE-B147-460D-B1D5-2BCC4A083DC1}" destId="{035E5B3B-AE51-44AC-A6A4-720B880AF9FF}" srcOrd="3" destOrd="0" presId="urn:microsoft.com/office/officeart/2008/layout/LinedList"/>
    <dgm:cxn modelId="{C884791A-F5C5-4256-A100-7B7E2847FD4D}" type="presParOf" srcId="{035E5B3B-AE51-44AC-A6A4-720B880AF9FF}" destId="{14BD47AE-57FF-457C-B5F6-0712EEFCF9A5}" srcOrd="0" destOrd="0" presId="urn:microsoft.com/office/officeart/2008/layout/LinedList"/>
    <dgm:cxn modelId="{9E32D9DE-C7C5-4F36-BD06-2CCD9F92A00B}" type="presParOf" srcId="{035E5B3B-AE51-44AC-A6A4-720B880AF9FF}" destId="{9B1BAFDB-6DED-44F7-B319-DE7B8461464B}" srcOrd="1" destOrd="0" presId="urn:microsoft.com/office/officeart/2008/layout/LinedList"/>
    <dgm:cxn modelId="{751F4640-CF5A-41BF-8802-ACA357AF7967}" type="presParOf" srcId="{FF5128AE-B147-460D-B1D5-2BCC4A083DC1}" destId="{3F5E15B4-774C-477C-98D1-EA8BB4E51141}" srcOrd="4" destOrd="0" presId="urn:microsoft.com/office/officeart/2008/layout/LinedList"/>
    <dgm:cxn modelId="{46570703-4FA2-4937-835E-CABF28D6015A}" type="presParOf" srcId="{FF5128AE-B147-460D-B1D5-2BCC4A083DC1}" destId="{28BE4E22-7EAC-461E-A764-FC57A5A96CFA}" srcOrd="5" destOrd="0" presId="urn:microsoft.com/office/officeart/2008/layout/LinedList"/>
    <dgm:cxn modelId="{5C3AB9D0-8B13-4CF3-A88C-5C14F779D0A1}" type="presParOf" srcId="{28BE4E22-7EAC-461E-A764-FC57A5A96CFA}" destId="{721F2EF5-8469-4221-90E0-4777A541A170}" srcOrd="0" destOrd="0" presId="urn:microsoft.com/office/officeart/2008/layout/LinedList"/>
    <dgm:cxn modelId="{D4705FA3-C5CE-4B3E-A87A-A3F4F80106D4}" type="presParOf" srcId="{28BE4E22-7EAC-461E-A764-FC57A5A96CFA}" destId="{B83B90AB-2C0F-4FE9-B3C5-718C0389D9A8}" srcOrd="1" destOrd="0" presId="urn:microsoft.com/office/officeart/2008/layout/LinedList"/>
    <dgm:cxn modelId="{33613448-675D-4DCF-9651-DE85736A8DEC}" type="presParOf" srcId="{FF5128AE-B147-460D-B1D5-2BCC4A083DC1}" destId="{541553AB-1335-4449-A2A4-E57643982043}" srcOrd="6" destOrd="0" presId="urn:microsoft.com/office/officeart/2008/layout/LinedList"/>
    <dgm:cxn modelId="{46AA4EBE-81AD-4C0C-9B97-AFB29D994DCB}" type="presParOf" srcId="{FF5128AE-B147-460D-B1D5-2BCC4A083DC1}" destId="{C9CF0E8B-BD8F-465A-9379-90DB8F7AE286}" srcOrd="7" destOrd="0" presId="urn:microsoft.com/office/officeart/2008/layout/LinedList"/>
    <dgm:cxn modelId="{3C2ECF3F-DF6D-43D6-841D-1194D1DC3034}" type="presParOf" srcId="{C9CF0E8B-BD8F-465A-9379-90DB8F7AE286}" destId="{FB48046F-D786-4E4C-A167-5EFFEC2CB40F}" srcOrd="0" destOrd="0" presId="urn:microsoft.com/office/officeart/2008/layout/LinedList"/>
    <dgm:cxn modelId="{8A382F5B-C705-4E60-B9BB-1956E612E2E9}" type="presParOf" srcId="{C9CF0E8B-BD8F-465A-9379-90DB8F7AE286}" destId="{18F67C20-ECE9-47FD-852D-4F341D8A1D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89CB9-7323-4C2B-B7FF-D6A140049B97}">
      <dsp:nvSpPr>
        <dsp:cNvPr id="0" name=""/>
        <dsp:cNvSpPr/>
      </dsp:nvSpPr>
      <dsp:spPr>
        <a:xfrm>
          <a:off x="0" y="338402"/>
          <a:ext cx="54864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458216" rIns="42580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Software specifically built to provide services to other applications</a:t>
          </a:r>
          <a:endParaRPr lang="en-US" sz="2200" kern="1200" dirty="0"/>
        </a:p>
      </dsp:txBody>
      <dsp:txXfrm>
        <a:off x="0" y="338402"/>
        <a:ext cx="5486400" cy="1247400"/>
      </dsp:txXfrm>
    </dsp:sp>
    <dsp:sp modelId="{3AB48D83-F440-4FCB-94A7-D18DC7F6E551}">
      <dsp:nvSpPr>
        <dsp:cNvPr id="0" name=""/>
        <dsp:cNvSpPr/>
      </dsp:nvSpPr>
      <dsp:spPr>
        <a:xfrm>
          <a:off x="274320" y="13682"/>
          <a:ext cx="384048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What is a server?</a:t>
          </a:r>
          <a:endParaRPr lang="en-US" sz="2200" kern="1200" dirty="0"/>
        </a:p>
      </dsp:txBody>
      <dsp:txXfrm>
        <a:off x="306023" y="45385"/>
        <a:ext cx="3777074" cy="586034"/>
      </dsp:txXfrm>
    </dsp:sp>
    <dsp:sp modelId="{49DB25B1-3033-4747-A6D6-C372029224E5}">
      <dsp:nvSpPr>
        <dsp:cNvPr id="0" name=""/>
        <dsp:cNvSpPr/>
      </dsp:nvSpPr>
      <dsp:spPr>
        <a:xfrm>
          <a:off x="0" y="2029322"/>
          <a:ext cx="5486400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458216" rIns="42580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File server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Print server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Web server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Database server</a:t>
          </a:r>
          <a:endParaRPr lang="en-US" sz="2200" kern="1200" dirty="0"/>
        </a:p>
      </dsp:txBody>
      <dsp:txXfrm>
        <a:off x="0" y="2029322"/>
        <a:ext cx="5486400" cy="2009700"/>
      </dsp:txXfrm>
    </dsp:sp>
    <dsp:sp modelId="{53AD7656-458D-42CF-9E45-A83780B95C9D}">
      <dsp:nvSpPr>
        <dsp:cNvPr id="0" name=""/>
        <dsp:cNvSpPr/>
      </dsp:nvSpPr>
      <dsp:spPr>
        <a:xfrm>
          <a:off x="274320" y="1704602"/>
          <a:ext cx="3840480" cy="649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Examples</a:t>
          </a:r>
          <a:endParaRPr lang="en-US" sz="2200" kern="1200" dirty="0"/>
        </a:p>
      </dsp:txBody>
      <dsp:txXfrm>
        <a:off x="306023" y="1736305"/>
        <a:ext cx="377707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67D92-938A-465B-88C9-30AAA25D48B6}">
      <dsp:nvSpPr>
        <dsp:cNvPr id="0" name=""/>
        <dsp:cNvSpPr/>
      </dsp:nvSpPr>
      <dsp:spPr>
        <a:xfrm>
          <a:off x="0" y="1519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014C-FF76-4E37-BDA4-CC71959AC733}">
      <dsp:nvSpPr>
        <dsp:cNvPr id="0" name=""/>
        <dsp:cNvSpPr/>
      </dsp:nvSpPr>
      <dsp:spPr>
        <a:xfrm>
          <a:off x="0" y="1519"/>
          <a:ext cx="8229600" cy="103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The web server “serves” web pages to the web browser</a:t>
          </a:r>
          <a:endParaRPr lang="en-US" sz="2900" kern="1200" dirty="0"/>
        </a:p>
      </dsp:txBody>
      <dsp:txXfrm>
        <a:off x="0" y="1519"/>
        <a:ext cx="8229600" cy="1036164"/>
      </dsp:txXfrm>
    </dsp:sp>
    <dsp:sp modelId="{09060445-D5DE-4813-8CED-1DD9F9ACD393}">
      <dsp:nvSpPr>
        <dsp:cNvPr id="0" name=""/>
        <dsp:cNvSpPr/>
      </dsp:nvSpPr>
      <dsp:spPr>
        <a:xfrm>
          <a:off x="0" y="1037683"/>
          <a:ext cx="8229600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59571-F3D2-45A3-940D-B8053CCB141C}">
      <dsp:nvSpPr>
        <dsp:cNvPr id="0" name=""/>
        <dsp:cNvSpPr/>
      </dsp:nvSpPr>
      <dsp:spPr>
        <a:xfrm>
          <a:off x="0" y="1037683"/>
          <a:ext cx="8229600" cy="103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The web browser allows the user to interact with the server</a:t>
          </a:r>
          <a:endParaRPr lang="en-US" sz="2900" kern="1200"/>
        </a:p>
      </dsp:txBody>
      <dsp:txXfrm>
        <a:off x="0" y="1037683"/>
        <a:ext cx="8229600" cy="1036164"/>
      </dsp:txXfrm>
    </dsp:sp>
    <dsp:sp modelId="{9D43E080-726E-41FC-90A0-4AE2F0B339EF}">
      <dsp:nvSpPr>
        <dsp:cNvPr id="0" name=""/>
        <dsp:cNvSpPr/>
      </dsp:nvSpPr>
      <dsp:spPr>
        <a:xfrm>
          <a:off x="0" y="2073848"/>
          <a:ext cx="822960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0FB6E-E7FB-416A-8A5D-E12F14EFAB91}">
      <dsp:nvSpPr>
        <dsp:cNvPr id="0" name=""/>
        <dsp:cNvSpPr/>
      </dsp:nvSpPr>
      <dsp:spPr>
        <a:xfrm>
          <a:off x="0" y="2073848"/>
          <a:ext cx="8229600" cy="103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The web browser is the “client”</a:t>
          </a:r>
          <a:endParaRPr lang="en-US" sz="2900" kern="1200"/>
        </a:p>
      </dsp:txBody>
      <dsp:txXfrm>
        <a:off x="0" y="2073848"/>
        <a:ext cx="8229600" cy="1036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4FEAD-E54D-4295-9628-FB50DA845023}">
      <dsp:nvSpPr>
        <dsp:cNvPr id="0" name=""/>
        <dsp:cNvSpPr/>
      </dsp:nvSpPr>
      <dsp:spPr>
        <a:xfrm>
          <a:off x="0" y="0"/>
          <a:ext cx="830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709B2-9A04-4545-ABF8-01801ABEAFB5}">
      <dsp:nvSpPr>
        <dsp:cNvPr id="0" name=""/>
        <dsp:cNvSpPr/>
      </dsp:nvSpPr>
      <dsp:spPr>
        <a:xfrm>
          <a:off x="0" y="0"/>
          <a:ext cx="8305800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client can either be a business application or a utility</a:t>
          </a:r>
          <a:endParaRPr lang="en-US" sz="2700" kern="1200" dirty="0"/>
        </a:p>
      </dsp:txBody>
      <dsp:txXfrm>
        <a:off x="0" y="0"/>
        <a:ext cx="8305800" cy="914399"/>
      </dsp:txXfrm>
    </dsp:sp>
    <dsp:sp modelId="{6DC93A2D-33BA-4E86-8CEA-E00AA2AB4D39}">
      <dsp:nvSpPr>
        <dsp:cNvPr id="0" name=""/>
        <dsp:cNvSpPr/>
      </dsp:nvSpPr>
      <dsp:spPr>
        <a:xfrm>
          <a:off x="0" y="914399"/>
          <a:ext cx="830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E265F-ACD4-40DE-B534-3C0AB349F64F}">
      <dsp:nvSpPr>
        <dsp:cNvPr id="0" name=""/>
        <dsp:cNvSpPr/>
      </dsp:nvSpPr>
      <dsp:spPr>
        <a:xfrm>
          <a:off x="0" y="914399"/>
          <a:ext cx="8305800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We’re going to use the MySQL Workbench utility</a:t>
          </a:r>
          <a:endParaRPr lang="en-US" sz="2700" kern="1200"/>
        </a:p>
      </dsp:txBody>
      <dsp:txXfrm>
        <a:off x="0" y="914399"/>
        <a:ext cx="8305800" cy="914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273E1-415D-46DF-A44E-55310FD0C5E6}">
      <dsp:nvSpPr>
        <dsp:cNvPr id="0" name=""/>
        <dsp:cNvSpPr/>
      </dsp:nvSpPr>
      <dsp:spPr>
        <a:xfrm>
          <a:off x="0" y="68970"/>
          <a:ext cx="8153400" cy="671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Enables the user to interact directly with the database</a:t>
          </a:r>
          <a:endParaRPr lang="en-US" sz="2800" kern="1200"/>
        </a:p>
      </dsp:txBody>
      <dsp:txXfrm>
        <a:off x="32784" y="101754"/>
        <a:ext cx="8087832" cy="606012"/>
      </dsp:txXfrm>
    </dsp:sp>
    <dsp:sp modelId="{0E2479AD-1799-4796-8CE0-A4A5578340A5}">
      <dsp:nvSpPr>
        <dsp:cNvPr id="0" name=""/>
        <dsp:cNvSpPr/>
      </dsp:nvSpPr>
      <dsp:spPr>
        <a:xfrm>
          <a:off x="0" y="740550"/>
          <a:ext cx="8153400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Create and make changes to tables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Extract information from tables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Provide help creating SQL statements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Create ERDs</a:t>
          </a:r>
          <a:endParaRPr lang="en-US" sz="2200" kern="1200"/>
        </a:p>
      </dsp:txBody>
      <dsp:txXfrm>
        <a:off x="0" y="740550"/>
        <a:ext cx="8153400" cy="1506960"/>
      </dsp:txXfrm>
    </dsp:sp>
    <dsp:sp modelId="{465958EE-4A9C-423A-9CC1-EA385D884CD9}">
      <dsp:nvSpPr>
        <dsp:cNvPr id="0" name=""/>
        <dsp:cNvSpPr/>
      </dsp:nvSpPr>
      <dsp:spPr>
        <a:xfrm>
          <a:off x="0" y="2247510"/>
          <a:ext cx="8153400" cy="6715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We’ll use SQL workbench to </a:t>
          </a:r>
          <a:endParaRPr lang="en-US" sz="2800" kern="1200"/>
        </a:p>
      </dsp:txBody>
      <dsp:txXfrm>
        <a:off x="32784" y="2280294"/>
        <a:ext cx="8087832" cy="606012"/>
      </dsp:txXfrm>
    </dsp:sp>
    <dsp:sp modelId="{F7BAB31D-768C-436C-8606-6AE0C55C7C03}">
      <dsp:nvSpPr>
        <dsp:cNvPr id="0" name=""/>
        <dsp:cNvSpPr/>
      </dsp:nvSpPr>
      <dsp:spPr>
        <a:xfrm>
          <a:off x="0" y="2919090"/>
          <a:ext cx="81534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Create and execute SQL commands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View query results</a:t>
          </a:r>
          <a:endParaRPr lang="en-US" sz="2200" kern="1200"/>
        </a:p>
      </dsp:txBody>
      <dsp:txXfrm>
        <a:off x="0" y="2919090"/>
        <a:ext cx="8153400" cy="753480"/>
      </dsp:txXfrm>
    </dsp:sp>
    <dsp:sp modelId="{8B7B2322-2BBA-436F-852F-D53D8B6AD7E3}">
      <dsp:nvSpPr>
        <dsp:cNvPr id="0" name=""/>
        <dsp:cNvSpPr/>
      </dsp:nvSpPr>
      <dsp:spPr>
        <a:xfrm>
          <a:off x="0" y="3672570"/>
          <a:ext cx="8153400" cy="6715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But we won’t use it for modeling</a:t>
          </a:r>
          <a:endParaRPr lang="en-US" sz="2800" kern="1200"/>
        </a:p>
      </dsp:txBody>
      <dsp:txXfrm>
        <a:off x="32784" y="3705354"/>
        <a:ext cx="8087832" cy="606012"/>
      </dsp:txXfrm>
    </dsp:sp>
    <dsp:sp modelId="{40D605D5-C891-4BA2-A62D-9097C69C997F}">
      <dsp:nvSpPr>
        <dsp:cNvPr id="0" name=""/>
        <dsp:cNvSpPr/>
      </dsp:nvSpPr>
      <dsp:spPr>
        <a:xfrm>
          <a:off x="0" y="4344150"/>
          <a:ext cx="81534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We want to do some things ourselves!</a:t>
          </a:r>
          <a:endParaRPr lang="en-US" sz="2200" kern="1200"/>
        </a:p>
      </dsp:txBody>
      <dsp:txXfrm>
        <a:off x="0" y="4344150"/>
        <a:ext cx="8153400" cy="463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5ADE-842F-47BC-9257-87A2ECFB1FA2}">
      <dsp:nvSpPr>
        <dsp:cNvPr id="0" name=""/>
        <dsp:cNvSpPr/>
      </dsp:nvSpPr>
      <dsp:spPr>
        <a:xfrm>
          <a:off x="0" y="0"/>
          <a:ext cx="426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9C6C3-33CA-4C21-B5DA-8C5BD7F71390}">
      <dsp:nvSpPr>
        <dsp:cNvPr id="0" name=""/>
        <dsp:cNvSpPr/>
      </dsp:nvSpPr>
      <dsp:spPr>
        <a:xfrm>
          <a:off x="0" y="0"/>
          <a:ext cx="426720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It isn’t meant for business users</a:t>
          </a:r>
          <a:endParaRPr lang="en-US" sz="3200" kern="1200"/>
        </a:p>
      </dsp:txBody>
      <dsp:txXfrm>
        <a:off x="0" y="0"/>
        <a:ext cx="4267200" cy="1333500"/>
      </dsp:txXfrm>
    </dsp:sp>
    <dsp:sp modelId="{65020B2B-607E-401F-8CA7-296320467635}">
      <dsp:nvSpPr>
        <dsp:cNvPr id="0" name=""/>
        <dsp:cNvSpPr/>
      </dsp:nvSpPr>
      <dsp:spPr>
        <a:xfrm>
          <a:off x="0" y="1333500"/>
          <a:ext cx="426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E949E-A576-40A2-BD6E-60E6E1596E50}">
      <dsp:nvSpPr>
        <dsp:cNvPr id="0" name=""/>
        <dsp:cNvSpPr/>
      </dsp:nvSpPr>
      <dsp:spPr>
        <a:xfrm>
          <a:off x="0" y="1333500"/>
          <a:ext cx="426720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For that, we’d construct an application</a:t>
          </a:r>
          <a:endParaRPr lang="en-US" sz="3200" kern="1200"/>
        </a:p>
      </dsp:txBody>
      <dsp:txXfrm>
        <a:off x="0" y="1333500"/>
        <a:ext cx="4267200" cy="1333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A8330-F8B1-44FC-9C1E-6ADF189FC170}">
      <dsp:nvSpPr>
        <dsp:cNvPr id="0" name=""/>
        <dsp:cNvSpPr/>
      </dsp:nvSpPr>
      <dsp:spPr>
        <a:xfrm>
          <a:off x="0" y="970350"/>
          <a:ext cx="39624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don’t interact with Amazon’s database directly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 it through Amazon.com</a:t>
          </a:r>
          <a:endParaRPr lang="en-US" sz="1700" kern="1200" dirty="0"/>
        </a:p>
      </dsp:txBody>
      <dsp:txXfrm>
        <a:off x="0" y="970350"/>
        <a:ext cx="3962400" cy="1231650"/>
      </dsp:txXfrm>
    </dsp:sp>
    <dsp:sp modelId="{326BA462-977C-4C09-B00D-3687AC610C1F}">
      <dsp:nvSpPr>
        <dsp:cNvPr id="0" name=""/>
        <dsp:cNvSpPr/>
      </dsp:nvSpPr>
      <dsp:spPr>
        <a:xfrm>
          <a:off x="198120" y="719430"/>
          <a:ext cx="277368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Placing an order at Amazon</a:t>
          </a:r>
        </a:p>
      </dsp:txBody>
      <dsp:txXfrm>
        <a:off x="222618" y="743928"/>
        <a:ext cx="2724684" cy="452844"/>
      </dsp:txXfrm>
    </dsp:sp>
    <dsp:sp modelId="{FF5292F3-7E9A-40A6-A309-5AD433BB63B4}">
      <dsp:nvSpPr>
        <dsp:cNvPr id="0" name=""/>
        <dsp:cNvSpPr/>
      </dsp:nvSpPr>
      <dsp:spPr>
        <a:xfrm>
          <a:off x="0" y="2544720"/>
          <a:ext cx="39624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don’t interact with Temple’s database directly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 it through </a:t>
          </a:r>
          <a:r>
            <a:rPr lang="en-US" sz="1700" kern="1200" dirty="0" err="1" smtClean="0"/>
            <a:t>Owlnet</a:t>
          </a:r>
          <a:endParaRPr lang="en-US" sz="1700" kern="1200" dirty="0" smtClean="0"/>
        </a:p>
      </dsp:txBody>
      <dsp:txXfrm>
        <a:off x="0" y="2544720"/>
        <a:ext cx="3962400" cy="1231650"/>
      </dsp:txXfrm>
    </dsp:sp>
    <dsp:sp modelId="{9A3450D4-9B34-4315-9241-B9CCC788B6BB}">
      <dsp:nvSpPr>
        <dsp:cNvPr id="0" name=""/>
        <dsp:cNvSpPr/>
      </dsp:nvSpPr>
      <dsp:spPr>
        <a:xfrm>
          <a:off x="198120" y="2293800"/>
          <a:ext cx="2773680" cy="501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Registering for a course</a:t>
          </a:r>
        </a:p>
      </dsp:txBody>
      <dsp:txXfrm>
        <a:off x="222618" y="2318298"/>
        <a:ext cx="2724684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3C30E-8469-4E1B-A8F0-17A42E374241}">
      <dsp:nvSpPr>
        <dsp:cNvPr id="0" name=""/>
        <dsp:cNvSpPr/>
      </dsp:nvSpPr>
      <dsp:spPr>
        <a:xfrm>
          <a:off x="0" y="1974"/>
          <a:ext cx="342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3D41E-B0F1-47F4-91AD-A9B1738A750D}">
      <dsp:nvSpPr>
        <dsp:cNvPr id="0" name=""/>
        <dsp:cNvSpPr/>
      </dsp:nvSpPr>
      <dsp:spPr>
        <a:xfrm>
          <a:off x="0" y="1974"/>
          <a:ext cx="3429000" cy="13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This is the opening screen</a:t>
          </a:r>
          <a:endParaRPr lang="en-US" sz="2700" kern="1200"/>
        </a:p>
      </dsp:txBody>
      <dsp:txXfrm>
        <a:off x="0" y="1974"/>
        <a:ext cx="3429000" cy="1346385"/>
      </dsp:txXfrm>
    </dsp:sp>
    <dsp:sp modelId="{59A07AB5-3E51-4EB0-A807-AC0135D89896}">
      <dsp:nvSpPr>
        <dsp:cNvPr id="0" name=""/>
        <dsp:cNvSpPr/>
      </dsp:nvSpPr>
      <dsp:spPr>
        <a:xfrm>
          <a:off x="0" y="1348360"/>
          <a:ext cx="342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96AB2-2E51-4E6C-8474-0D1681D55065}">
      <dsp:nvSpPr>
        <dsp:cNvPr id="0" name=""/>
        <dsp:cNvSpPr/>
      </dsp:nvSpPr>
      <dsp:spPr>
        <a:xfrm>
          <a:off x="0" y="1348360"/>
          <a:ext cx="3429000" cy="13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You double click on a connection to connect to a server</a:t>
          </a:r>
          <a:endParaRPr lang="en-US" sz="2700" kern="1200"/>
        </a:p>
      </dsp:txBody>
      <dsp:txXfrm>
        <a:off x="0" y="1348360"/>
        <a:ext cx="3429000" cy="1346385"/>
      </dsp:txXfrm>
    </dsp:sp>
    <dsp:sp modelId="{2FD3D7F2-3F7C-450F-992D-BC53684D8952}">
      <dsp:nvSpPr>
        <dsp:cNvPr id="0" name=""/>
        <dsp:cNvSpPr/>
      </dsp:nvSpPr>
      <dsp:spPr>
        <a:xfrm>
          <a:off x="0" y="2694745"/>
          <a:ext cx="342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D733A-9FBE-47D5-8BF5-6554AFDA04B0}">
      <dsp:nvSpPr>
        <dsp:cNvPr id="0" name=""/>
        <dsp:cNvSpPr/>
      </dsp:nvSpPr>
      <dsp:spPr>
        <a:xfrm>
          <a:off x="0" y="2694745"/>
          <a:ext cx="3429000" cy="13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You’ll have access to your schemas on that server</a:t>
          </a:r>
          <a:endParaRPr lang="en-US" sz="2700" kern="1200"/>
        </a:p>
      </dsp:txBody>
      <dsp:txXfrm>
        <a:off x="0" y="2694745"/>
        <a:ext cx="3429000" cy="13463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MySQL and SQL Workbench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3232"/>
          <a:stretch/>
        </p:blipFill>
        <p:spPr>
          <a:xfrm>
            <a:off x="786940" y="1870200"/>
            <a:ext cx="3550777" cy="1375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24" y="-23187"/>
            <a:ext cx="8229600" cy="1143000"/>
          </a:xfrm>
        </p:spPr>
        <p:txBody>
          <a:bodyPr/>
          <a:lstStyle/>
          <a:p>
            <a:r>
              <a:rPr lang="en-US" dirty="0" smtClean="0"/>
              <a:t>To execute the query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462" y="1371600"/>
            <a:ext cx="336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on the lightening bolt icon…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662996" y="2193754"/>
            <a:ext cx="443188" cy="53340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7462" y="121229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…or select “Execute Current Statement” from the Query menu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8"/>
          <a:stretch/>
        </p:blipFill>
        <p:spPr bwMode="auto">
          <a:xfrm>
            <a:off x="5192262" y="1905000"/>
            <a:ext cx="2952750" cy="143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0909" y="3663697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…and you’ll wind up with this result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332" y="4120768"/>
            <a:ext cx="5362575" cy="21812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238643" y="4829581"/>
            <a:ext cx="3609467" cy="87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are the results of the query, displayed in table 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2655"/>
          <a:stretch/>
        </p:blipFill>
        <p:spPr>
          <a:xfrm>
            <a:off x="1095375" y="4379592"/>
            <a:ext cx="3318004" cy="161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1875570"/>
            <a:ext cx="6886256" cy="1691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Another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555"/>
            <a:ext cx="8229600" cy="4525963"/>
          </a:xfrm>
        </p:spPr>
        <p:txBody>
          <a:bodyPr/>
          <a:lstStyle/>
          <a:p>
            <a:r>
              <a:rPr lang="en-US" dirty="0" smtClean="0"/>
              <a:t>This query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gives us this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10200" y="4862693"/>
            <a:ext cx="3124200" cy="1771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 other words, what’s between the quotes isn’t a SQL command OR an element in </a:t>
            </a:r>
            <a:r>
              <a:rPr lang="en-US" sz="2000" smtClean="0"/>
              <a:t>the database</a:t>
            </a:r>
            <a:endParaRPr lang="en-US" sz="20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410200" y="2886074"/>
            <a:ext cx="3124200" cy="17716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dirty="0" smtClean="0"/>
              <a:t>green highlighting </a:t>
            </a:r>
            <a:r>
              <a:rPr lang="en-US" sz="2000" dirty="0"/>
              <a:t>indicates this is a string literal, or a set of letters a numbers.</a:t>
            </a:r>
          </a:p>
        </p:txBody>
      </p:sp>
    </p:spTree>
    <p:extLst>
      <p:ext uri="{BB962C8B-B14F-4D97-AF65-F5344CB8AC3E}">
        <p14:creationId xmlns:p14="http://schemas.microsoft.com/office/powerpoint/2010/main" val="16491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editor will catch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This is a query with no answer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because “</a:t>
            </a:r>
            <a:r>
              <a:rPr lang="en-US" dirty="0" err="1" smtClean="0"/>
              <a:t>last_nam</a:t>
            </a:r>
            <a:r>
              <a:rPr lang="en-US" dirty="0" smtClean="0"/>
              <a:t>” isn’t a field in the table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Instead of query results, we now get this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indicating the source of the error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1200"/>
            <a:ext cx="5638800" cy="92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800600"/>
            <a:ext cx="8153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-8246"/>
            <a:ext cx="8229600" cy="1143000"/>
          </a:xfrm>
        </p:spPr>
        <p:txBody>
          <a:bodyPr/>
          <a:lstStyle/>
          <a:p>
            <a:r>
              <a:rPr lang="en-US" dirty="0" smtClean="0"/>
              <a:t>If the syntax is wrong…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We’ve spelled “FROM” wrong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now we get this error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MySQL Workbench can’t tell quite what’s wrong, but it knows it isn’t a correctly formatted SQL command</a:t>
            </a:r>
          </a:p>
          <a:p>
            <a:r>
              <a:rPr lang="en-US" dirty="0" smtClean="0"/>
              <a:t>It thinks “</a:t>
            </a:r>
            <a:r>
              <a:rPr lang="en-US" dirty="0" err="1" smtClean="0"/>
              <a:t>moviedb</a:t>
            </a:r>
            <a:r>
              <a:rPr lang="en-US" dirty="0" smtClean="0"/>
              <a:t>” is the source of the problem, but really it’s a misspelled keyword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77000" y="1619732"/>
            <a:ext cx="2514600" cy="15811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FRM isn’t green because it is not recognized as a SQL keyword!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67" y="2038350"/>
            <a:ext cx="5153468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3" y="3933824"/>
            <a:ext cx="86868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0274"/>
          <a:stretch/>
        </p:blipFill>
        <p:spPr>
          <a:xfrm>
            <a:off x="4413545" y="3300036"/>
            <a:ext cx="4536554" cy="2117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Automatically generated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09" y="1143000"/>
            <a:ext cx="6338791" cy="46649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MySQL Workbench can generate the more complex queries for you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558534"/>
            <a:ext cx="3552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Right-click on the customer table in </a:t>
            </a:r>
            <a:br>
              <a:rPr lang="en-US" dirty="0" smtClean="0"/>
            </a:br>
            <a:r>
              <a:rPr lang="en-US" dirty="0" err="1" smtClean="0"/>
              <a:t>mxorderdb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34010" y="255853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…and you’ll see an editable table that you can work with.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68" y="3266506"/>
            <a:ext cx="3396635" cy="336289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586333" y="4035477"/>
            <a:ext cx="827212" cy="838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949035" y="5606678"/>
            <a:ext cx="5001064" cy="10929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Instead of m0orderdb, you’ll have your own number (i.e., m33orderdb). That’s 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Adding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we’ll add another row to the table, just like we’re filling in a spreadsheet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6280" y="539101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Click on the “Apply” button in the bottom right corner of the window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438400"/>
            <a:ext cx="5165124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455" y="5373469"/>
            <a:ext cx="2525300" cy="60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r>
              <a:rPr lang="en-US" dirty="0" smtClean="0"/>
              <a:t>The generated SQL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16" y="12954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is the SQL statement that will add the row to the database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can make changes to the SQL, or just click “Apply”</a:t>
            </a:r>
          </a:p>
          <a:p>
            <a:r>
              <a:rPr lang="en-US" sz="2800" dirty="0" smtClean="0"/>
              <a:t>That will send the SQL statement to the MySQL database server for processing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890330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8575"/>
            <a:ext cx="8229600" cy="1143000"/>
          </a:xfrm>
        </p:spPr>
        <p:txBody>
          <a:bodyPr/>
          <a:lstStyle/>
          <a:p>
            <a:r>
              <a:rPr lang="en-US" dirty="0" smtClean="0"/>
              <a:t>Adding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71575"/>
            <a:ext cx="5029199" cy="55598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Object Browser, right-click on Tables under </a:t>
            </a:r>
            <a:r>
              <a:rPr lang="en-US" dirty="0" err="1" smtClean="0"/>
              <a:t>m</a:t>
            </a:r>
            <a:r>
              <a:rPr lang="en-US" i="1" dirty="0" err="1" smtClean="0">
                <a:solidFill>
                  <a:srgbClr val="C00000"/>
                </a:solidFill>
              </a:rPr>
              <a:t>x</a:t>
            </a:r>
            <a:r>
              <a:rPr lang="en-US" dirty="0" err="1" smtClean="0"/>
              <a:t>orderdb</a:t>
            </a:r>
            <a:endParaRPr lang="en-US" dirty="0" smtClean="0"/>
          </a:p>
          <a:p>
            <a:r>
              <a:rPr lang="en-US" dirty="0" smtClean="0"/>
              <a:t>Then select “Create Table” from the menu</a:t>
            </a:r>
          </a:p>
          <a:p>
            <a:endParaRPr lang="en-US" dirty="0"/>
          </a:p>
          <a:p>
            <a:r>
              <a:rPr lang="en-US" dirty="0" smtClean="0"/>
              <a:t>Give the table a </a:t>
            </a:r>
            <a:br>
              <a:rPr lang="en-US" dirty="0" smtClean="0"/>
            </a:br>
            <a:r>
              <a:rPr lang="en-US" dirty="0" smtClean="0"/>
              <a:t>name, then enter </a:t>
            </a:r>
            <a:br>
              <a:rPr lang="en-US" dirty="0" smtClean="0"/>
            </a:br>
            <a:r>
              <a:rPr lang="en-US" dirty="0" smtClean="0"/>
              <a:t>column names</a:t>
            </a:r>
            <a:br>
              <a:rPr lang="en-US" dirty="0" smtClean="0"/>
            </a:br>
            <a:r>
              <a:rPr lang="en-US" dirty="0" smtClean="0"/>
              <a:t>and data types</a:t>
            </a:r>
          </a:p>
          <a:p>
            <a:r>
              <a:rPr lang="en-US" dirty="0" smtClean="0"/>
              <a:t>Then click the </a:t>
            </a:r>
            <a:br>
              <a:rPr lang="en-US" dirty="0" smtClean="0"/>
            </a:br>
            <a:r>
              <a:rPr lang="en-US" dirty="0" smtClean="0"/>
              <a:t>“Apply” button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223837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429000"/>
            <a:ext cx="4705350" cy="25168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29268" y="6047810"/>
            <a:ext cx="4724400" cy="6836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We’ll learn what the data types </a:t>
            </a:r>
            <a:br>
              <a:rPr lang="en-US" dirty="0" smtClean="0"/>
            </a:br>
            <a:r>
              <a:rPr lang="en-US" dirty="0" smtClean="0"/>
              <a:t>mean a little later…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5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5873262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dirty="0" smtClean="0"/>
              <a:t>And the result is this…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20810" y="1828800"/>
            <a:ext cx="284219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We’ll learn the syntax for all of these statements.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20810" y="3200400"/>
            <a:ext cx="2842190" cy="1371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But every query can be entered directly through the query panel.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20810" y="4724400"/>
            <a:ext cx="2842190" cy="18565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You’ll need to know how to create the SQL yourself, even if you use MySQL Workbench for help.</a:t>
            </a:r>
          </a:p>
        </p:txBody>
      </p:sp>
    </p:spTree>
    <p:extLst>
      <p:ext uri="{BB962C8B-B14F-4D97-AF65-F5344CB8AC3E}">
        <p14:creationId xmlns:p14="http://schemas.microsoft.com/office/powerpoint/2010/main" val="413945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will also generate statements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894"/>
            <a:ext cx="49530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Deleting a row from the table (SQL DELETE)</a:t>
            </a:r>
          </a:p>
          <a:p>
            <a:pPr lvl="1"/>
            <a:r>
              <a:rPr lang="en-US" dirty="0" smtClean="0"/>
              <a:t>Right-click on a field in the row </a:t>
            </a:r>
            <a:br>
              <a:rPr lang="en-US" dirty="0" smtClean="0"/>
            </a:br>
            <a:r>
              <a:rPr lang="en-US" dirty="0" smtClean="0"/>
              <a:t>and select “Delete Row(s)”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Changing a row in a table (SQL UPDATE)</a:t>
            </a:r>
          </a:p>
          <a:p>
            <a:endParaRPr lang="en-US" dirty="0"/>
          </a:p>
          <a:p>
            <a:r>
              <a:rPr lang="en-US" dirty="0" smtClean="0"/>
              <a:t>Delete an entire table (SQL DROP)</a:t>
            </a:r>
          </a:p>
          <a:p>
            <a:pPr lvl="1"/>
            <a:r>
              <a:rPr lang="en-US" dirty="0" smtClean="0"/>
              <a:t>Right-click on the table name and select “Drop Table…”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32787"/>
            <a:ext cx="3115216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220" y="3921552"/>
            <a:ext cx="2510766" cy="274814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828800" y="5893235"/>
            <a:ext cx="4495800" cy="776465"/>
          </a:xfrm>
          <a:prstGeom prst="rightArrow">
            <a:avLst>
              <a:gd name="adj1" fmla="val 64907"/>
              <a:gd name="adj2" fmla="val 7385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By the way…DON’T DO THIS!!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01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MySQL is a database management system (DBMS)</a:t>
            </a:r>
          </a:p>
          <a:p>
            <a:r>
              <a:rPr lang="en-US" sz="2800" dirty="0" smtClean="0"/>
              <a:t>Implemented as a server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7239000" y="2590800"/>
            <a:ext cx="1230312" cy="1169194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 Database</a:t>
            </a:r>
            <a:endParaRPr lang="en-US" dirty="0"/>
          </a:p>
        </p:txBody>
      </p:sp>
      <p:pic>
        <p:nvPicPr>
          <p:cNvPr id="1026" name="Picture 2" descr="C:\Users\David\AppData\Local\Microsoft\Windows\Temporary Internet Files\Content.IE5\FTWG5HFY\MC90043524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05212"/>
            <a:ext cx="164400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4275044"/>
              </p:ext>
            </p:extLst>
          </p:nvPr>
        </p:nvGraphicFramePr>
        <p:xfrm>
          <a:off x="990600" y="2576695"/>
          <a:ext cx="5486400" cy="4052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5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591562"/>
              </p:ext>
            </p:extLst>
          </p:nvPr>
        </p:nvGraphicFramePr>
        <p:xfrm>
          <a:off x="457200" y="1600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29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David\AppData\Local\Microsoft\Windows\Temporary Internet Files\Content.IE5\XLJI1WLZ\MC900441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39" y="446454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agon 4"/>
          <p:cNvSpPr/>
          <p:nvPr/>
        </p:nvSpPr>
        <p:spPr>
          <a:xfrm>
            <a:off x="7408817" y="3370751"/>
            <a:ext cx="1295400" cy="10668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The web server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410707"/>
              </p:ext>
            </p:extLst>
          </p:nvPr>
        </p:nvGraphicFramePr>
        <p:xfrm>
          <a:off x="320443" y="1220236"/>
          <a:ext cx="8229600" cy="311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David\AppData\Local\Microsoft\Windows\Temporary Internet Files\Content.IE5\FTWG5HFY\MC90043524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78" y="4191000"/>
            <a:ext cx="164400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27417" y="4431689"/>
            <a:ext cx="2895600" cy="108145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</a:p>
          <a:p>
            <a:pPr algn="ctr"/>
            <a:r>
              <a:rPr lang="en-US" dirty="0" smtClean="0"/>
              <a:t>http://fox.temple.edu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3827417" y="5513143"/>
            <a:ext cx="2895600" cy="108145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</a:p>
          <a:p>
            <a:pPr algn="ctr"/>
            <a:r>
              <a:rPr lang="en-US" dirty="0" smtClean="0"/>
              <a:t>a web page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1256" y="4114800"/>
            <a:ext cx="1337590" cy="12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gnetic Disk 10"/>
          <p:cNvSpPr/>
          <p:nvPr/>
        </p:nvSpPr>
        <p:spPr>
          <a:xfrm>
            <a:off x="7693350" y="3152267"/>
            <a:ext cx="1230312" cy="1169194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 Database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/>
          <a:lstStyle/>
          <a:p>
            <a:r>
              <a:rPr lang="en-US" dirty="0" smtClean="0"/>
              <a:t>Interacting with MySQL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01958"/>
              </p:ext>
            </p:extLst>
          </p:nvPr>
        </p:nvGraphicFramePr>
        <p:xfrm>
          <a:off x="457200" y="1600200"/>
          <a:ext cx="8305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David\AppData\Local\Microsoft\Windows\Temporary Internet Files\Content.IE5\XLJI1WLZ\MC90044133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0" y="428336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vid\AppData\Local\Microsoft\Windows\Temporary Internet Files\Content.IE5\FTWG5HFY\MC90043524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50" y="3937530"/>
            <a:ext cx="164400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045150" y="4230607"/>
            <a:ext cx="3657600" cy="108145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</a:p>
          <a:p>
            <a:pPr algn="ctr"/>
            <a:r>
              <a:rPr lang="en-US" dirty="0" smtClean="0"/>
              <a:t>SQL query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flipH="1">
            <a:off x="3045150" y="5312061"/>
            <a:ext cx="3657600" cy="108145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</a:p>
          <a:p>
            <a:pPr algn="ctr"/>
            <a:r>
              <a:rPr lang="en-US" dirty="0" smtClean="0"/>
              <a:t>Query results (data)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1763172" cy="129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MySQL Workbench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452688"/>
              </p:ext>
            </p:extLst>
          </p:nvPr>
        </p:nvGraphicFramePr>
        <p:xfrm>
          <a:off x="457200" y="16002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5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Limits of MySQL Workbench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113281"/>
              </p:ext>
            </p:extLst>
          </p:nvPr>
        </p:nvGraphicFramePr>
        <p:xfrm>
          <a:off x="457200" y="1524000"/>
          <a:ext cx="4267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83701703"/>
              </p:ext>
            </p:extLst>
          </p:nvPr>
        </p:nvGraphicFramePr>
        <p:xfrm>
          <a:off x="5029200" y="1371600"/>
          <a:ext cx="396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7200" y="4343400"/>
            <a:ext cx="41148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 do we create applications for users, instead of allowing direct database interaction?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5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Connecting to a MySQL server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816006"/>
              </p:ext>
            </p:extLst>
          </p:nvPr>
        </p:nvGraphicFramePr>
        <p:xfrm>
          <a:off x="457200" y="1275958"/>
          <a:ext cx="3429000" cy="404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55268"/>
            <a:ext cx="4926040" cy="364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66800" y="5410200"/>
            <a:ext cx="7467600" cy="124510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We’ll give you instructions explaining how to set up your connection to the class server, based on your username and password.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4191000" y="3200400"/>
            <a:ext cx="1447800" cy="5334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92" y="1162050"/>
            <a:ext cx="6713442" cy="5446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smtClean="0"/>
              <a:t>The MySQL Workbench interface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62600" y="2362200"/>
            <a:ext cx="1828800" cy="419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391400" y="1905000"/>
            <a:ext cx="1447800" cy="87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 Query panel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26477" y="2971800"/>
            <a:ext cx="443200" cy="6187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21877" y="3663207"/>
            <a:ext cx="1630722" cy="15910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Overview </a:t>
            </a:r>
            <a:r>
              <a:rPr lang="en-US" dirty="0" err="1" smtClean="0"/>
              <a:t>tabsheet</a:t>
            </a:r>
            <a:r>
              <a:rPr lang="en-US" dirty="0" smtClean="0"/>
              <a:t> (the database schemas)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21876" y="5326968"/>
            <a:ext cx="1630723" cy="117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How many tables are in the m0orderdb schema?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599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24100"/>
            <a:ext cx="5699720" cy="1032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Composing a SQL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Let’s just type this into the query panel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Notice how the words SELECT and FROM are highlighted in </a:t>
            </a:r>
            <a:r>
              <a:rPr lang="en-US" dirty="0" smtClean="0">
                <a:solidFill>
                  <a:schemeClr val="tx2"/>
                </a:solidFill>
              </a:rPr>
              <a:t>blue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Those are the keywords (part of the SQL language)</a:t>
            </a:r>
          </a:p>
          <a:p>
            <a:pPr lvl="1"/>
            <a:r>
              <a:rPr lang="en-US" dirty="0" smtClean="0"/>
              <a:t>The black indicates it isn’t part of SQL</a:t>
            </a:r>
          </a:p>
          <a:p>
            <a:pPr lvl="2"/>
            <a:r>
              <a:rPr lang="en-US" dirty="0" smtClean="0"/>
              <a:t>So they are part of the database itself, like schemas, tables, and fields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20333" y="2209800"/>
            <a:ext cx="2466467" cy="17240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Don’t worry about the syntax itself yet. We’ll get to that soon…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9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816</Words>
  <Application>Microsoft Office PowerPoint</Application>
  <PresentationFormat>On-screen Show (4:3)</PresentationFormat>
  <Paragraphs>140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MIS2502: Data Analytics MySQL and SQL Workbench</vt:lpstr>
      <vt:lpstr>MySQL</vt:lpstr>
      <vt:lpstr>Example: The web server</vt:lpstr>
      <vt:lpstr>Interacting with MySQL</vt:lpstr>
      <vt:lpstr>MySQL Workbench</vt:lpstr>
      <vt:lpstr>Limits of MySQL Workbench</vt:lpstr>
      <vt:lpstr>Connecting to a MySQL server</vt:lpstr>
      <vt:lpstr>The MySQL Workbench interface</vt:lpstr>
      <vt:lpstr>Composing a SQL statement</vt:lpstr>
      <vt:lpstr>To execute the query</vt:lpstr>
      <vt:lpstr>Another example </vt:lpstr>
      <vt:lpstr>The editor will catch mistakes</vt:lpstr>
      <vt:lpstr>If the syntax is wrong…</vt:lpstr>
      <vt:lpstr>Automatically generated SQL</vt:lpstr>
      <vt:lpstr>Example: Adding a row</vt:lpstr>
      <vt:lpstr>The generated SQL statement</vt:lpstr>
      <vt:lpstr>Adding a table</vt:lpstr>
      <vt:lpstr>And the result is this…</vt:lpstr>
      <vt:lpstr>It will also generate statements for…</vt:lpstr>
      <vt:lpstr>The bottom 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cm-00_22_5b_02_5a_7b</cp:lastModifiedBy>
  <cp:revision>302</cp:revision>
  <cp:lastPrinted>2011-06-28T14:45:53Z</cp:lastPrinted>
  <dcterms:created xsi:type="dcterms:W3CDTF">2011-06-28T13:08:25Z</dcterms:created>
  <dcterms:modified xsi:type="dcterms:W3CDTF">2014-05-21T15:50:39Z</dcterms:modified>
</cp:coreProperties>
</file>