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3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270" r:id="rId22"/>
    <p:sldId id="278" r:id="rId23"/>
    <p:sldId id="271" r:id="rId24"/>
    <p:sldId id="272" r:id="rId25"/>
    <p:sldId id="290" r:id="rId26"/>
    <p:sldId id="277" r:id="rId27"/>
    <p:sldId id="273" r:id="rId28"/>
    <p:sldId id="274" r:id="rId29"/>
    <p:sldId id="275" r:id="rId30"/>
    <p:sldId id="276" r:id="rId31"/>
    <p:sldId id="283" r:id="rId3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171" autoAdjust="0"/>
  </p:normalViewPr>
  <p:slideViewPr>
    <p:cSldViewPr>
      <p:cViewPr varScale="1">
        <p:scale>
          <a:sx n="102" d="100"/>
          <a:sy n="102" d="100"/>
        </p:scale>
        <p:origin x="4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D6D8A-73F1-44E5-AD4F-3FBD8333F164}" type="presOf" srcId="{2BF2FA30-6D8F-43F9-9C81-F7D16CE08E26}" destId="{26F2FCF7-0A96-42AD-ADBD-D6C50F6CE0A6}" srcOrd="0" destOrd="0" presId="urn:microsoft.com/office/officeart/2005/8/layout/default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0FD84875-6D4A-44D7-A7B6-FB55CE222659}" type="presOf" srcId="{4725417F-325E-4975-A870-6C625E4E6E19}" destId="{F50FE628-7AFB-454E-B376-9C18FEE2B05E}" srcOrd="0" destOrd="0" presId="urn:microsoft.com/office/officeart/2005/8/layout/default"/>
    <dgm:cxn modelId="{FAA59907-D86A-4FC5-BD28-C23CFA7D47FE}" type="presOf" srcId="{926C6C3F-D066-42AB-84EF-665DF8198B55}" destId="{186394DC-8AE9-48A5-BAF0-40AB3E4A86E9}" srcOrd="0" destOrd="0" presId="urn:microsoft.com/office/officeart/2005/8/layout/default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413283A2-14CB-4DAB-8495-4A7D039B29C2}" type="presOf" srcId="{0DAA23D7-AD24-462D-BBE2-E65B88C39E61}" destId="{16EC9C17-DD00-48E3-AFE8-263A0D727DC9}" srcOrd="0" destOrd="0" presId="urn:microsoft.com/office/officeart/2005/8/layout/default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"/>
    <dgm:cxn modelId="{95A9640C-543C-421A-865A-C7D4EC521ED6}" type="presParOf" srcId="{F50FE628-7AFB-454E-B376-9C18FEE2B05E}" destId="{C88674F5-239A-4B29-892C-D0101EB4B7FC}" srcOrd="1" destOrd="0" presId="urn:microsoft.com/office/officeart/2005/8/layout/default"/>
    <dgm:cxn modelId="{5FEF6C88-28B0-43ED-9C9D-F9BC2A17EB2B}" type="presParOf" srcId="{F50FE628-7AFB-454E-B376-9C18FEE2B05E}" destId="{16EC9C17-DD00-48E3-AFE8-263A0D727DC9}" srcOrd="2" destOrd="0" presId="urn:microsoft.com/office/officeart/2005/8/layout/default"/>
    <dgm:cxn modelId="{2E2D189C-95D6-4DB7-9725-5D8EA0D871ED}" type="presParOf" srcId="{F50FE628-7AFB-454E-B376-9C18FEE2B05E}" destId="{04816759-88BF-49A7-A975-5973C4E71F29}" srcOrd="3" destOrd="0" presId="urn:microsoft.com/office/officeart/2005/8/layout/default"/>
    <dgm:cxn modelId="{3FBDCF01-9B58-44CC-9182-F323D20F3174}" type="presParOf" srcId="{F50FE628-7AFB-454E-B376-9C18FEE2B05E}" destId="{186394DC-8AE9-48A5-BAF0-40AB3E4A86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0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9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Course </a:t>
            </a:r>
            <a:br>
              <a:rPr lang="en-US" sz="1400" dirty="0" smtClean="0"/>
            </a:br>
            <a:r>
              <a:rPr lang="en-US" sz="1400" dirty="0" smtClean="0"/>
              <a:t>number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TUID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pic>
        <p:nvPicPr>
          <p:cNvPr id="23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25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27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Freeform 46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two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endParaRPr lang="en-US" dirty="0"/>
          </a:p>
          <a:p>
            <a:r>
              <a:rPr lang="en-US" dirty="0" smtClean="0"/>
              <a:t>If you want to make a change to a record, you only have to make it in one place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redundant data is a big deal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0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4194912" y="3715037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rule for normalizing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new entities when there are collections of related attributes, especially when they would repeat</a:t>
            </a:r>
          </a:p>
          <a:p>
            <a:r>
              <a:rPr lang="en-US" sz="2800" dirty="0" smtClean="0"/>
              <a:t>For example, consider a modified Product entity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605416" y="60696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9416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077271" y="58165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696311" y="55620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58232" y="53076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077271" y="4720409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65063" y="4160632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6016" y="450785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077272" y="5067627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840808" y="5000297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" y="444052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52400" y="3085023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3239" y="4064493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6408" y="5237664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8600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172310" y="5562067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4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</p:spTree>
    <p:extLst>
      <p:ext uri="{BB962C8B-B14F-4D97-AF65-F5344CB8AC3E}">
        <p14:creationId xmlns:p14="http://schemas.microsoft.com/office/powerpoint/2010/main" val="18565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1830</Words>
  <Application>Microsoft Office PowerPoint</Application>
  <PresentationFormat>On-screen Show (4:3)</PresentationFormat>
  <Paragraphs>554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Normalization</vt:lpstr>
      <vt:lpstr>To figure out who ordered what</vt:lpstr>
      <vt:lpstr>Now the many:many relationship</vt:lpstr>
      <vt:lpstr>To figure out what each order contains</vt:lpstr>
      <vt:lpstr>Why redundant data is a big deal</vt:lpstr>
      <vt:lpstr>Another rule for normalizing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Amy A. Lavin</cp:lastModifiedBy>
  <cp:revision>218</cp:revision>
  <cp:lastPrinted>2014-01-19T19:45:49Z</cp:lastPrinted>
  <dcterms:created xsi:type="dcterms:W3CDTF">2011-06-28T13:08:25Z</dcterms:created>
  <dcterms:modified xsi:type="dcterms:W3CDTF">2014-05-08T18:20:15Z</dcterms:modified>
</cp:coreProperties>
</file>