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0" r:id="rId1"/>
  </p:sldMasterIdLst>
  <p:notesMasterIdLst>
    <p:notesMasterId r:id="rId14"/>
  </p:notesMasterIdLst>
  <p:sldIdLst>
    <p:sldId id="315" r:id="rId2"/>
    <p:sldId id="325" r:id="rId3"/>
    <p:sldId id="326" r:id="rId4"/>
    <p:sldId id="331" r:id="rId5"/>
    <p:sldId id="332" r:id="rId6"/>
    <p:sldId id="327" r:id="rId7"/>
    <p:sldId id="328" r:id="rId8"/>
    <p:sldId id="329" r:id="rId9"/>
    <p:sldId id="330" r:id="rId10"/>
    <p:sldId id="320" r:id="rId11"/>
    <p:sldId id="323" r:id="rId12"/>
    <p:sldId id="324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58" autoAdjust="0"/>
    <p:restoredTop sz="94660"/>
  </p:normalViewPr>
  <p:slideViewPr>
    <p:cSldViewPr>
      <p:cViewPr>
        <p:scale>
          <a:sx n="118" d="100"/>
          <a:sy n="118" d="100"/>
        </p:scale>
        <p:origin x="-164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D580BCA-EFD5-4C0D-9632-3BFAD8ED19F1}" type="presOf" srcId="{9E37EDBC-4910-467A-9238-A9485B6A1083}" destId="{3FD23D79-7D19-4498-A341-C4B63285A6F8}" srcOrd="0" destOrd="0" presId="urn:microsoft.com/office/officeart/2005/8/layout/vList5"/>
    <dgm:cxn modelId="{C0E9285C-8162-4D13-B696-894276CF21F0}" type="presOf" srcId="{86371612-36C4-4D88-BC0D-F7295E72A903}" destId="{F4BA0843-2421-4660-9282-5BBAC3038695}" srcOrd="0" destOrd="0" presId="urn:microsoft.com/office/officeart/2005/8/layout/vList5"/>
    <dgm:cxn modelId="{7180CD8B-6DB3-4324-B817-C9D6DB23C0E2}" type="presOf" srcId="{333B1A3D-75A2-45C8-AC5F-8A1F19009E22}" destId="{9F9E4A60-F380-4CBD-AA2B-0BBFC1E11031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A8C9BE3E-9D53-4C01-99C6-2750D5DFD0E2}" type="presOf" srcId="{22F5FE72-A295-4727-9705-4397091D70BF}" destId="{430AD230-01E7-46B8-877A-020AD3122D7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F4F6C67D-EB47-4BCC-90A7-88ABE8834741}" type="presOf" srcId="{082163D7-6523-4638-A146-03A227D4BEA0}" destId="{EAD5B317-BD58-41FA-ACA8-F7D690A83E0E}" srcOrd="0" destOrd="0" presId="urn:microsoft.com/office/officeart/2005/8/layout/vList5"/>
    <dgm:cxn modelId="{72812EAC-86C4-4BC9-B4C5-58509C1B2D51}" type="presOf" srcId="{4D2123CA-70BE-4866-A6A0-C547A7DCFAA1}" destId="{14A8AE12-EF77-45D8-AADB-2CA35E52F681}" srcOrd="0" destOrd="0" presId="urn:microsoft.com/office/officeart/2005/8/layout/vList5"/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FC74E20D-59A6-43AB-A80C-AFC404EB9B9A}" type="presOf" srcId="{5FF00344-A590-4959-B9B2-0AA9CFEF1405}" destId="{2BDF3C75-67F9-4FE9-9C7D-72FE2FC6F5EB}" srcOrd="0" destOrd="0" presId="urn:microsoft.com/office/officeart/2005/8/layout/vList5"/>
    <dgm:cxn modelId="{6A21FE77-E7C9-4E94-B491-C27EAE6DC013}" type="presParOf" srcId="{9F9E4A60-F380-4CBD-AA2B-0BBFC1E11031}" destId="{641635C1-D918-4FD9-B6AB-452F8DC4E16D}" srcOrd="0" destOrd="0" presId="urn:microsoft.com/office/officeart/2005/8/layout/vList5"/>
    <dgm:cxn modelId="{26A90424-F819-4207-B318-EA4C1958132C}" type="presParOf" srcId="{641635C1-D918-4FD9-B6AB-452F8DC4E16D}" destId="{3FD23D79-7D19-4498-A341-C4B63285A6F8}" srcOrd="0" destOrd="0" presId="urn:microsoft.com/office/officeart/2005/8/layout/vList5"/>
    <dgm:cxn modelId="{30E35E8C-BA2F-47E3-933F-BA2E57B184AC}" type="presParOf" srcId="{641635C1-D918-4FD9-B6AB-452F8DC4E16D}" destId="{430AD230-01E7-46B8-877A-020AD3122D7E}" srcOrd="1" destOrd="0" presId="urn:microsoft.com/office/officeart/2005/8/layout/vList5"/>
    <dgm:cxn modelId="{42E56661-9319-4935-8B37-C976A13A260A}" type="presParOf" srcId="{9F9E4A60-F380-4CBD-AA2B-0BBFC1E11031}" destId="{44801F4E-7394-4A5D-8EBE-915A9CDA51B6}" srcOrd="1" destOrd="0" presId="urn:microsoft.com/office/officeart/2005/8/layout/vList5"/>
    <dgm:cxn modelId="{FB74B0CE-5A9E-4E8E-92CA-463864186A91}" type="presParOf" srcId="{9F9E4A60-F380-4CBD-AA2B-0BBFC1E11031}" destId="{68A1D928-774E-463D-A155-FE88D8B8183E}" srcOrd="2" destOrd="0" presId="urn:microsoft.com/office/officeart/2005/8/layout/vList5"/>
    <dgm:cxn modelId="{8515EEF6-513E-4078-8446-166C13CEA5E1}" type="presParOf" srcId="{68A1D928-774E-463D-A155-FE88D8B8183E}" destId="{2BDF3C75-67F9-4FE9-9C7D-72FE2FC6F5EB}" srcOrd="0" destOrd="0" presId="urn:microsoft.com/office/officeart/2005/8/layout/vList5"/>
    <dgm:cxn modelId="{FB16F4E6-FBC2-4E89-91F5-83B63C5E0A34}" type="presParOf" srcId="{68A1D928-774E-463D-A155-FE88D8B8183E}" destId="{14A8AE12-EF77-45D8-AADB-2CA35E52F681}" srcOrd="1" destOrd="0" presId="urn:microsoft.com/office/officeart/2005/8/layout/vList5"/>
    <dgm:cxn modelId="{E4987C4B-118F-43CC-A464-4B79818787A6}" type="presParOf" srcId="{9F9E4A60-F380-4CBD-AA2B-0BBFC1E11031}" destId="{FAAFC60A-550D-4A3E-9663-C05053DC29CD}" srcOrd="3" destOrd="0" presId="urn:microsoft.com/office/officeart/2005/8/layout/vList5"/>
    <dgm:cxn modelId="{02F6B899-695D-4001-BC95-CC060FC1E7E4}" type="presParOf" srcId="{9F9E4A60-F380-4CBD-AA2B-0BBFC1E11031}" destId="{6F08DF9B-0A24-4BB7-B647-FFC0206C46E3}" srcOrd="4" destOrd="0" presId="urn:microsoft.com/office/officeart/2005/8/layout/vList5"/>
    <dgm:cxn modelId="{B415840A-5631-4653-8F9E-6F184C8E3637}" type="presParOf" srcId="{6F08DF9B-0A24-4BB7-B647-FFC0206C46E3}" destId="{EAD5B317-BD58-41FA-ACA8-F7D690A83E0E}" srcOrd="0" destOrd="0" presId="urn:microsoft.com/office/officeart/2005/8/layout/vList5"/>
    <dgm:cxn modelId="{19B122E9-9C23-4D0C-9A95-AF85E4B63413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D2EAAEE8-6913-4CEE-ACF2-B4720389CC57}" type="presOf" srcId="{267B521D-FAF2-419C-9E4E-4BBFEE44CF22}" destId="{1CEA6F52-E9FE-477A-8E21-A7F28C2DD243}" srcOrd="0" destOrd="0" presId="urn:microsoft.com/office/officeart/2005/8/layout/matrix1"/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2C062696-BBAC-450B-8E30-18B1B7B712B2}" type="presOf" srcId="{E207BD6F-07E6-4A22-9AFC-45986FF8F7BB}" destId="{47E0C660-47E0-4241-A012-4DA70C84C756}" srcOrd="0" destOrd="0" presId="urn:microsoft.com/office/officeart/2005/8/layout/matrix1"/>
    <dgm:cxn modelId="{526A3D10-9B74-4D12-A0A9-A638D63AA922}" type="presOf" srcId="{1B733EC5-7616-4878-ABCC-68CB1A87766B}" destId="{784CBBE5-C72E-42FA-9FC7-39511CD0BB61}" srcOrd="0" destOrd="0" presId="urn:microsoft.com/office/officeart/2005/8/layout/matrix1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B73C4830-F68A-401C-98D7-2B8CBDB20B8C}" type="presOf" srcId="{267B521D-FAF2-419C-9E4E-4BBFEE44CF22}" destId="{CA1BFE91-8EDC-42E3-844C-5B1CC5FCC01E}" srcOrd="1" destOrd="0" presId="urn:microsoft.com/office/officeart/2005/8/layout/matrix1"/>
    <dgm:cxn modelId="{909E0A29-C1B6-4F44-B621-460E54E334E6}" type="presOf" srcId="{AE088201-9841-42B8-824C-AA6303480F47}" destId="{95992F68-9A25-4D97-902E-F456CC6252EE}" srcOrd="0" destOrd="0" presId="urn:microsoft.com/office/officeart/2005/8/layout/matrix1"/>
    <dgm:cxn modelId="{4E473F8B-ECE3-47E8-A1DF-CB9A59C18BBE}" type="presOf" srcId="{1B733EC5-7616-4878-ABCC-68CB1A87766B}" destId="{A4B98D33-6A15-4A2C-844A-0438A9FD3E72}" srcOrd="1" destOrd="0" presId="urn:microsoft.com/office/officeart/2005/8/layout/matrix1"/>
    <dgm:cxn modelId="{2934A177-1359-4EA5-8FC3-2C1E8723562B}" type="presOf" srcId="{230543F1-2A94-4E03-B719-511CE17D12EC}" destId="{E19277DE-74FD-4C0E-BDFD-15E83338FB65}" srcOrd="0" destOrd="0" presId="urn:microsoft.com/office/officeart/2005/8/layout/matrix1"/>
    <dgm:cxn modelId="{F26828A7-0EEC-4463-B920-DF97B2D8D419}" type="presOf" srcId="{62F8C959-3C05-4635-9315-4864FC981548}" destId="{BD453401-F4BD-4DE1-8B89-744739E9BDA5}" srcOrd="0" destOrd="0" presId="urn:microsoft.com/office/officeart/2005/8/layout/matrix1"/>
    <dgm:cxn modelId="{C0FE5CDB-71E5-4C44-81C5-A4489823D5EC}" type="presOf" srcId="{E207BD6F-07E6-4A22-9AFC-45986FF8F7BB}" destId="{6F7B2E1B-3531-4684-993F-A0AEF7D22CC3}" srcOrd="1" destOrd="0" presId="urn:microsoft.com/office/officeart/2005/8/layout/matrix1"/>
    <dgm:cxn modelId="{A40196DC-FD8E-4342-A68D-6657EB644749}" type="presOf" srcId="{62F8C959-3C05-4635-9315-4864FC981548}" destId="{F57D2695-53B0-4045-A409-D33FCE04CDE5}" srcOrd="1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40C0AE27-7A34-4BD1-A22B-BEDCC53344B7}" type="presParOf" srcId="{95992F68-9A25-4D97-902E-F456CC6252EE}" destId="{3D53B4C7-A24A-4F41-B999-91E82614DCE3}" srcOrd="0" destOrd="0" presId="urn:microsoft.com/office/officeart/2005/8/layout/matrix1"/>
    <dgm:cxn modelId="{54FB557D-BED6-424D-932D-5C9E9C907B20}" type="presParOf" srcId="{3D53B4C7-A24A-4F41-B999-91E82614DCE3}" destId="{1CEA6F52-E9FE-477A-8E21-A7F28C2DD243}" srcOrd="0" destOrd="0" presId="urn:microsoft.com/office/officeart/2005/8/layout/matrix1"/>
    <dgm:cxn modelId="{67A1730F-C326-4C17-9B30-485275333278}" type="presParOf" srcId="{3D53B4C7-A24A-4F41-B999-91E82614DCE3}" destId="{CA1BFE91-8EDC-42E3-844C-5B1CC5FCC01E}" srcOrd="1" destOrd="0" presId="urn:microsoft.com/office/officeart/2005/8/layout/matrix1"/>
    <dgm:cxn modelId="{B39BCE06-D44F-436A-BEB3-7AF431474365}" type="presParOf" srcId="{3D53B4C7-A24A-4F41-B999-91E82614DCE3}" destId="{BD453401-F4BD-4DE1-8B89-744739E9BDA5}" srcOrd="2" destOrd="0" presId="urn:microsoft.com/office/officeart/2005/8/layout/matrix1"/>
    <dgm:cxn modelId="{29F1B93D-98BC-4384-ADE6-ABFACA273351}" type="presParOf" srcId="{3D53B4C7-A24A-4F41-B999-91E82614DCE3}" destId="{F57D2695-53B0-4045-A409-D33FCE04CDE5}" srcOrd="3" destOrd="0" presId="urn:microsoft.com/office/officeart/2005/8/layout/matrix1"/>
    <dgm:cxn modelId="{5F2CFB7E-CDB9-492E-BFCA-87CEA8232002}" type="presParOf" srcId="{3D53B4C7-A24A-4F41-B999-91E82614DCE3}" destId="{47E0C660-47E0-4241-A012-4DA70C84C756}" srcOrd="4" destOrd="0" presId="urn:microsoft.com/office/officeart/2005/8/layout/matrix1"/>
    <dgm:cxn modelId="{C76FD662-1043-467A-ADE9-B5B32039CCEA}" type="presParOf" srcId="{3D53B4C7-A24A-4F41-B999-91E82614DCE3}" destId="{6F7B2E1B-3531-4684-993F-A0AEF7D22CC3}" srcOrd="5" destOrd="0" presId="urn:microsoft.com/office/officeart/2005/8/layout/matrix1"/>
    <dgm:cxn modelId="{7BF47EAE-A7E1-4557-A7FD-02458B5688E7}" type="presParOf" srcId="{3D53B4C7-A24A-4F41-B999-91E82614DCE3}" destId="{784CBBE5-C72E-42FA-9FC7-39511CD0BB61}" srcOrd="6" destOrd="0" presId="urn:microsoft.com/office/officeart/2005/8/layout/matrix1"/>
    <dgm:cxn modelId="{EEBD2A8D-A39E-413B-A8B9-A28D1C05F05D}" type="presParOf" srcId="{3D53B4C7-A24A-4F41-B999-91E82614DCE3}" destId="{A4B98D33-6A15-4A2C-844A-0438A9FD3E72}" srcOrd="7" destOrd="0" presId="urn:microsoft.com/office/officeart/2005/8/layout/matrix1"/>
    <dgm:cxn modelId="{EB34F594-BD68-4A7C-BF32-82BA7CA73523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Quantity sold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0BBED14E-6C2C-4114-B361-031C58E936A6}">
      <dgm:prSet phldrT="[Text]"/>
      <dgm:spPr/>
      <dgm:t>
        <a:bodyPr/>
        <a:lstStyle/>
        <a:p>
          <a:r>
            <a:rPr lang="en-US" dirty="0" smtClean="0"/>
            <a:t>Course enrollment</a:t>
          </a:r>
          <a:endParaRPr lang="en-US" dirty="0"/>
        </a:p>
      </dgm:t>
    </dgm:pt>
    <dgm:pt modelId="{D5AAB9A1-20B9-4DA2-A284-6393ED6565C7}" type="parTrans" cxnId="{CD780B3C-510C-4C01-A850-46055F3F4B5E}">
      <dgm:prSet/>
      <dgm:spPr/>
      <dgm:t>
        <a:bodyPr/>
        <a:lstStyle/>
        <a:p>
          <a:endParaRPr lang="en-US"/>
        </a:p>
      </dgm:t>
    </dgm:pt>
    <dgm:pt modelId="{B1601089-9E79-41D3-9B7F-8A1690694DAC}" type="sibTrans" cxnId="{CD780B3C-510C-4C01-A850-46055F3F4B5E}">
      <dgm:prSet/>
      <dgm:spPr/>
      <dgm:t>
        <a:bodyPr/>
        <a:lstStyle/>
        <a:p>
          <a:endParaRPr lang="en-US"/>
        </a:p>
      </dgm:t>
    </dgm:pt>
    <dgm:pt modelId="{1BA2C86C-A7DB-41E1-B2D7-F53EE8E3CE19}">
      <dgm:prSet phldrT="[Text]"/>
      <dgm:spPr/>
      <dgm:t>
        <a:bodyPr/>
        <a:lstStyle/>
        <a:p>
          <a:r>
            <a:rPr lang="en-US" dirty="0" smtClean="0"/>
            <a:t>Customer name</a:t>
          </a:r>
          <a:endParaRPr lang="en-US" dirty="0"/>
        </a:p>
      </dgm:t>
    </dgm:pt>
    <dgm:pt modelId="{FCB42CA9-CF0C-4FA0-BE2D-0733396E187D}" type="parTrans" cxnId="{B0D0F02B-72F6-40C5-AD5E-E4C269456FE6}">
      <dgm:prSet/>
      <dgm:spPr/>
      <dgm:t>
        <a:bodyPr/>
        <a:lstStyle/>
        <a:p>
          <a:endParaRPr lang="en-US"/>
        </a:p>
      </dgm:t>
    </dgm:pt>
    <dgm:pt modelId="{B7758840-2E60-4467-B278-1921A14EB70C}" type="sibTrans" cxnId="{B0D0F02B-72F6-40C5-AD5E-E4C269456FE6}">
      <dgm:prSet/>
      <dgm:spPr/>
      <dgm:t>
        <a:bodyPr/>
        <a:lstStyle/>
        <a:p>
          <a:endParaRPr lang="en-US"/>
        </a:p>
      </dgm:t>
    </dgm:pt>
    <dgm:pt modelId="{FFD39FF7-729D-4287-9D17-ED7DE5853F3E}">
      <dgm:prSet phldrT="[Text]"/>
      <dgm:spPr/>
      <dgm:t>
        <a:bodyPr/>
        <a:lstStyle/>
        <a:p>
          <a:r>
            <a:rPr lang="en-US" dirty="0" smtClean="0"/>
            <a:t>Discount</a:t>
          </a:r>
          <a:endParaRPr lang="en-US" dirty="0"/>
        </a:p>
      </dgm:t>
    </dgm:pt>
    <dgm:pt modelId="{605A7733-0840-4854-A3EE-9BCE12526758}" type="parTrans" cxnId="{08E72C1D-F935-48A6-88EB-219655CD444A}">
      <dgm:prSet/>
      <dgm:spPr/>
      <dgm:t>
        <a:bodyPr/>
        <a:lstStyle/>
        <a:p>
          <a:endParaRPr lang="en-US"/>
        </a:p>
      </dgm:t>
    </dgm:pt>
    <dgm:pt modelId="{0796276A-FFEB-40AA-A12A-F4B7A569BBBB}" type="sibTrans" cxnId="{08E72C1D-F935-48A6-88EB-219655CD444A}">
      <dgm:prSet/>
      <dgm:spPr/>
      <dgm:t>
        <a:bodyPr/>
        <a:lstStyle/>
        <a:p>
          <a:endParaRPr lang="en-US"/>
        </a:p>
      </dgm:t>
    </dgm:pt>
    <dgm:pt modelId="{85A5D6CD-8273-4FD3-9E2B-D225820E428F}">
      <dgm:prSet phldrT="[Text]"/>
      <dgm:spPr/>
      <dgm:t>
        <a:bodyPr/>
        <a:lstStyle/>
        <a:p>
          <a:r>
            <a:rPr lang="en-US" dirty="0" smtClean="0"/>
            <a:t>Star rating</a:t>
          </a:r>
          <a:endParaRPr lang="en-US" dirty="0"/>
        </a:p>
      </dgm:t>
    </dgm:pt>
    <dgm:pt modelId="{0D57497E-C008-49A6-A1BF-A9DE99212F13}" type="parTrans" cxnId="{DB61BB5C-207B-4041-877C-426B8534A1C9}">
      <dgm:prSet/>
      <dgm:spPr/>
      <dgm:t>
        <a:bodyPr/>
        <a:lstStyle/>
        <a:p>
          <a:endParaRPr lang="en-US"/>
        </a:p>
      </dgm:t>
    </dgm:pt>
    <dgm:pt modelId="{72DDCEA5-273E-4FED-9024-29BBD8CC97BF}" type="sibTrans" cxnId="{DB61BB5C-207B-4041-877C-426B8534A1C9}">
      <dgm:prSet/>
      <dgm:spPr/>
      <dgm:t>
        <a:bodyPr/>
        <a:lstStyle/>
        <a:p>
          <a:endParaRPr lang="en-US"/>
        </a:p>
      </dgm:t>
    </dgm:pt>
    <dgm:pt modelId="{E1262539-E0B3-4017-A4E8-16A8BC843E83}" type="pres">
      <dgm:prSet presAssocID="{A9B19AFA-EFB0-4E24-963B-E19A8A215D8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99686-056E-4B68-A489-EB2BA5C7ABF5}" type="pres">
      <dgm:prSet presAssocID="{907B1140-4F73-4060-9810-CAC8D387274D}" presName="composite" presStyleCnt="0"/>
      <dgm:spPr/>
    </dgm:pt>
    <dgm:pt modelId="{5B573F92-DB75-4930-AD45-4454CB481236}" type="pres">
      <dgm:prSet presAssocID="{907B1140-4F73-4060-9810-CAC8D387274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9B7520-4901-4B80-BB26-8D3FA87CD520}" type="pres">
      <dgm:prSet presAssocID="{907B1140-4F73-4060-9810-CAC8D387274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2D6061-42B2-42FC-8CA6-E6EA3E51E0E5}" type="pres">
      <dgm:prSet presAssocID="{D725F109-B537-4D24-A15E-C45250CC799C}" presName="space" presStyleCnt="0"/>
      <dgm:spPr/>
    </dgm:pt>
    <dgm:pt modelId="{257EE982-9CA4-46EC-8101-B512287CDED7}" type="pres">
      <dgm:prSet presAssocID="{A2442B8E-81E2-4C24-BD99-07C85FB98911}" presName="composite" presStyleCnt="0"/>
      <dgm:spPr/>
    </dgm:pt>
    <dgm:pt modelId="{34C2F1EF-1554-49E4-BDB8-63F2FB9DE2D1}" type="pres">
      <dgm:prSet presAssocID="{A2442B8E-81E2-4C24-BD99-07C85FB98911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E3E95-CB3D-4686-9D4F-54A34B31131F}" type="pres">
      <dgm:prSet presAssocID="{A2442B8E-81E2-4C24-BD99-07C85FB98911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BD6EEE1-AEE4-4A9F-B80E-6A725CCFB997}" type="presOf" srcId="{0BBED14E-6C2C-4114-B361-031C58E936A6}" destId="{AF9B7520-4901-4B80-BB26-8D3FA87CD520}" srcOrd="0" destOrd="1" presId="urn:microsoft.com/office/officeart/2005/8/layout/hList1"/>
    <dgm:cxn modelId="{09E17F79-0EE7-4027-B679-E584E6728674}" type="presOf" srcId="{FFD39FF7-729D-4287-9D17-ED7DE5853F3E}" destId="{AF9B7520-4901-4B80-BB26-8D3FA87CD520}" srcOrd="0" destOrd="3" presId="urn:microsoft.com/office/officeart/2005/8/layout/hList1"/>
    <dgm:cxn modelId="{162A7249-22AA-48BB-8C62-ACA98D2AD4C1}" type="presOf" srcId="{85A5D6CD-8273-4FD3-9E2B-D225820E428F}" destId="{AF9B7520-4901-4B80-BB26-8D3FA87CD520}" srcOrd="0" destOrd="4" presId="urn:microsoft.com/office/officeart/2005/8/layout/hList1"/>
    <dgm:cxn modelId="{B15793D3-DC0B-4700-A27F-D7B701AD2326}" type="presOf" srcId="{1BA2C86C-A7DB-41E1-B2D7-F53EE8E3CE19}" destId="{AF9B7520-4901-4B80-BB26-8D3FA87CD520}" srcOrd="0" destOrd="2" presId="urn:microsoft.com/office/officeart/2005/8/layout/hList1"/>
    <dgm:cxn modelId="{64DAA158-ADC6-415B-9966-2646960C9352}" type="presOf" srcId="{A2442B8E-81E2-4C24-BD99-07C85FB98911}" destId="{34C2F1EF-1554-49E4-BDB8-63F2FB9DE2D1}" srcOrd="0" destOrd="0" presId="urn:microsoft.com/office/officeart/2005/8/layout/hList1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B0D0F02B-72F6-40C5-AD5E-E4C269456FE6}" srcId="{907B1140-4F73-4060-9810-CAC8D387274D}" destId="{1BA2C86C-A7DB-41E1-B2D7-F53EE8E3CE19}" srcOrd="2" destOrd="0" parTransId="{FCB42CA9-CF0C-4FA0-BE2D-0733396E187D}" sibTransId="{B7758840-2E60-4467-B278-1921A14EB70C}"/>
    <dgm:cxn modelId="{349A84AE-FCDA-436E-9747-B274B5185E04}" type="presOf" srcId="{E88A2EE3-764E-413D-AD2C-F7A6D492FCF0}" destId="{AF9B7520-4901-4B80-BB26-8D3FA87CD520}" srcOrd="0" destOrd="0" presId="urn:microsoft.com/office/officeart/2005/8/layout/hList1"/>
    <dgm:cxn modelId="{A71A93B0-5E50-4F78-8945-390E9AFAA325}" type="presOf" srcId="{A9B19AFA-EFB0-4E24-963B-E19A8A215D86}" destId="{E1262539-E0B3-4017-A4E8-16A8BC843E83}" srcOrd="0" destOrd="0" presId="urn:microsoft.com/office/officeart/2005/8/layout/hList1"/>
    <dgm:cxn modelId="{08E72C1D-F935-48A6-88EB-219655CD444A}" srcId="{907B1140-4F73-4060-9810-CAC8D387274D}" destId="{FFD39FF7-729D-4287-9D17-ED7DE5853F3E}" srcOrd="3" destOrd="0" parTransId="{605A7733-0840-4854-A3EE-9BCE12526758}" sibTransId="{0796276A-FFEB-40AA-A12A-F4B7A569BBBB}"/>
    <dgm:cxn modelId="{DB61BB5C-207B-4041-877C-426B8534A1C9}" srcId="{907B1140-4F73-4060-9810-CAC8D387274D}" destId="{85A5D6CD-8273-4FD3-9E2B-D225820E428F}" srcOrd="4" destOrd="0" parTransId="{0D57497E-C008-49A6-A1BF-A9DE99212F13}" sibTransId="{72DDCEA5-273E-4FED-9024-29BBD8CC97BF}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95DE1F10-46FD-44BC-BF7F-8E20E905877D}" type="presOf" srcId="{B704E52C-3121-41B7-9C74-55F9CEB22ECB}" destId="{8D1E3E95-CB3D-4686-9D4F-54A34B31131F}" srcOrd="0" destOrd="0" presId="urn:microsoft.com/office/officeart/2005/8/layout/hList1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CFA990E7-297B-4AD1-BD81-7401FDBEF181}" type="presOf" srcId="{907B1140-4F73-4060-9810-CAC8D387274D}" destId="{5B573F92-DB75-4930-AD45-4454CB481236}" srcOrd="0" destOrd="0" presId="urn:microsoft.com/office/officeart/2005/8/layout/hList1"/>
    <dgm:cxn modelId="{CD780B3C-510C-4C01-A850-46055F3F4B5E}" srcId="{907B1140-4F73-4060-9810-CAC8D387274D}" destId="{0BBED14E-6C2C-4114-B361-031C58E936A6}" srcOrd="1" destOrd="0" parTransId="{D5AAB9A1-20B9-4DA2-A284-6393ED6565C7}" sibTransId="{B1601089-9E79-41D3-9B7F-8A1690694DAC}"/>
    <dgm:cxn modelId="{4FEDD8CD-0BBD-457E-B301-7B28D1FE459D}" type="presParOf" srcId="{E1262539-E0B3-4017-A4E8-16A8BC843E83}" destId="{03599686-056E-4B68-A489-EB2BA5C7ABF5}" srcOrd="0" destOrd="0" presId="urn:microsoft.com/office/officeart/2005/8/layout/hList1"/>
    <dgm:cxn modelId="{DE669B22-166B-4F00-9E45-E527178B5DEC}" type="presParOf" srcId="{03599686-056E-4B68-A489-EB2BA5C7ABF5}" destId="{5B573F92-DB75-4930-AD45-4454CB481236}" srcOrd="0" destOrd="0" presId="urn:microsoft.com/office/officeart/2005/8/layout/hList1"/>
    <dgm:cxn modelId="{F74C1088-4477-4297-ACEB-93577D815598}" type="presParOf" srcId="{03599686-056E-4B68-A489-EB2BA5C7ABF5}" destId="{AF9B7520-4901-4B80-BB26-8D3FA87CD520}" srcOrd="1" destOrd="0" presId="urn:microsoft.com/office/officeart/2005/8/layout/hList1"/>
    <dgm:cxn modelId="{C178F5B8-BAB8-4C7D-8437-C644A82C599B}" type="presParOf" srcId="{E1262539-E0B3-4017-A4E8-16A8BC843E83}" destId="{872D6061-42B2-42FC-8CA6-E6EA3E51E0E5}" srcOrd="1" destOrd="0" presId="urn:microsoft.com/office/officeart/2005/8/layout/hList1"/>
    <dgm:cxn modelId="{77B50EA0-787B-4D0C-8FD5-511CA3DBA256}" type="presParOf" srcId="{E1262539-E0B3-4017-A4E8-16A8BC843E83}" destId="{257EE982-9CA4-46EC-8101-B512287CDED7}" srcOrd="2" destOrd="0" presId="urn:microsoft.com/office/officeart/2005/8/layout/hList1"/>
    <dgm:cxn modelId="{5F99233B-E467-458B-92DD-9C36BFF5EAF2}" type="presParOf" srcId="{257EE982-9CA4-46EC-8101-B512287CDED7}" destId="{34C2F1EF-1554-49E4-BDB8-63F2FB9DE2D1}" srcOrd="0" destOrd="0" presId="urn:microsoft.com/office/officeart/2005/8/layout/hList1"/>
    <dgm:cxn modelId="{3BFBF85C-700E-49EA-80E1-C9964F4EB3A5}" type="presParOf" srcId="{257EE982-9CA4-46EC-8101-B512287CDED7}" destId="{8D1E3E95-CB3D-4686-9D4F-54A34B31131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799A57-9E81-4350-9996-28EB98B8C9C3}" type="doc">
      <dgm:prSet loTypeId="urn:microsoft.com/office/officeart/2005/8/layout/h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FBACEF1-1368-4D09-8B0C-865BD9648E25}">
      <dgm:prSet phldrT="[Text]"/>
      <dgm:spPr/>
      <dgm:t>
        <a:bodyPr/>
        <a:lstStyle/>
        <a:p>
          <a:r>
            <a:rPr lang="en-US" dirty="0" smtClean="0"/>
            <a:t>Transactional</a:t>
          </a:r>
          <a:endParaRPr lang="en-US" dirty="0"/>
        </a:p>
      </dgm:t>
    </dgm:pt>
    <dgm:pt modelId="{C0DA4166-2276-4547-8588-2AAD5B64D0CC}" type="parTrans" cxnId="{B2F46CD1-A496-4087-879D-21326272BD24}">
      <dgm:prSet/>
      <dgm:spPr/>
      <dgm:t>
        <a:bodyPr/>
        <a:lstStyle/>
        <a:p>
          <a:endParaRPr lang="en-US"/>
        </a:p>
      </dgm:t>
    </dgm:pt>
    <dgm:pt modelId="{D86A3E4B-6329-488F-8663-112010380ED6}" type="sibTrans" cxnId="{B2F46CD1-A496-4087-879D-21326272BD24}">
      <dgm:prSet/>
      <dgm:spPr/>
      <dgm:t>
        <a:bodyPr/>
        <a:lstStyle/>
        <a:p>
          <a:endParaRPr lang="en-US"/>
        </a:p>
      </dgm:t>
    </dgm:pt>
    <dgm:pt modelId="{A8B8352D-883B-4531-8D73-AC5AEFC81FB7}">
      <dgm:prSet phldrT="[Text]"/>
      <dgm:spPr/>
      <dgm:t>
        <a:bodyPr/>
        <a:lstStyle/>
        <a:p>
          <a:r>
            <a:rPr lang="en-US" dirty="0" smtClean="0"/>
            <a:t>Captures data describing and event </a:t>
          </a:r>
          <a:endParaRPr lang="en-US" dirty="0"/>
        </a:p>
      </dgm:t>
    </dgm:pt>
    <dgm:pt modelId="{E3125CD7-ADB4-4BAA-80CA-19EAEB23C1B1}" type="parTrans" cxnId="{451DF409-4AF7-494A-B4ED-BD24691A82C5}">
      <dgm:prSet/>
      <dgm:spPr/>
      <dgm:t>
        <a:bodyPr/>
        <a:lstStyle/>
        <a:p>
          <a:endParaRPr lang="en-US"/>
        </a:p>
      </dgm:t>
    </dgm:pt>
    <dgm:pt modelId="{51A2A16A-58AF-43C4-AF07-15B739DE7AC2}" type="sibTrans" cxnId="{451DF409-4AF7-494A-B4ED-BD24691A82C5}">
      <dgm:prSet/>
      <dgm:spPr/>
      <dgm:t>
        <a:bodyPr/>
        <a:lstStyle/>
        <a:p>
          <a:endParaRPr lang="en-US"/>
        </a:p>
      </dgm:t>
    </dgm:pt>
    <dgm:pt modelId="{10A820C4-E75B-42A9-929D-FD7AC01CF217}">
      <dgm:prSet phldrT="[Text]"/>
      <dgm:spPr/>
      <dgm:t>
        <a:bodyPr/>
        <a:lstStyle/>
        <a:p>
          <a:r>
            <a:rPr lang="en-US" dirty="0" smtClean="0"/>
            <a:t>An exchange between actors</a:t>
          </a:r>
          <a:endParaRPr lang="en-US" dirty="0"/>
        </a:p>
      </dgm:t>
    </dgm:pt>
    <dgm:pt modelId="{A00CBAE3-0BAA-43E7-BCFA-8EA3BD3B69D5}" type="parTrans" cxnId="{F198B3DC-C93F-415D-AF4B-D5E5EC08DB4D}">
      <dgm:prSet/>
      <dgm:spPr/>
      <dgm:t>
        <a:bodyPr/>
        <a:lstStyle/>
        <a:p>
          <a:endParaRPr lang="en-US"/>
        </a:p>
      </dgm:t>
    </dgm:pt>
    <dgm:pt modelId="{2F007BA5-1108-46BC-A40F-C836EFE4585E}" type="sibTrans" cxnId="{F198B3DC-C93F-415D-AF4B-D5E5EC08DB4D}">
      <dgm:prSet/>
      <dgm:spPr/>
      <dgm:t>
        <a:bodyPr/>
        <a:lstStyle/>
        <a:p>
          <a:endParaRPr lang="en-US"/>
        </a:p>
      </dgm:t>
    </dgm:pt>
    <dgm:pt modelId="{0FE4F150-AA78-4C2F-AC91-9088793240B3}">
      <dgm:prSet phldrT="[Text]"/>
      <dgm:spPr/>
      <dgm:t>
        <a:bodyPr/>
        <a:lstStyle/>
        <a:p>
          <a:r>
            <a:rPr lang="en-US" dirty="0" smtClean="0"/>
            <a:t>Analytical</a:t>
          </a:r>
          <a:endParaRPr lang="en-US" dirty="0"/>
        </a:p>
      </dgm:t>
    </dgm:pt>
    <dgm:pt modelId="{09BF1F73-DD2E-4E79-BD2E-A6C24FDDD797}" type="parTrans" cxnId="{3C32C89C-CD3A-427C-A55E-A175918F9D52}">
      <dgm:prSet/>
      <dgm:spPr/>
      <dgm:t>
        <a:bodyPr/>
        <a:lstStyle/>
        <a:p>
          <a:endParaRPr lang="en-US"/>
        </a:p>
      </dgm:t>
    </dgm:pt>
    <dgm:pt modelId="{DFA687CC-B2FF-4136-9A14-9C3805000B66}" type="sibTrans" cxnId="{3C32C89C-CD3A-427C-A55E-A175918F9D52}">
      <dgm:prSet/>
      <dgm:spPr/>
      <dgm:t>
        <a:bodyPr/>
        <a:lstStyle/>
        <a:p>
          <a:endParaRPr lang="en-US"/>
        </a:p>
      </dgm:t>
    </dgm:pt>
    <dgm:pt modelId="{8DE63C06-82FF-496B-83BB-A9CCD431C090}">
      <dgm:prSet phldrT="[Text]"/>
      <dgm:spPr/>
      <dgm:t>
        <a:bodyPr/>
        <a:lstStyle/>
        <a:p>
          <a:r>
            <a:rPr lang="en-US" dirty="0" smtClean="0"/>
            <a:t>Captures data to support analysis and reporting</a:t>
          </a:r>
          <a:endParaRPr lang="en-US" dirty="0"/>
        </a:p>
      </dgm:t>
    </dgm:pt>
    <dgm:pt modelId="{0D769402-DD23-48DF-A06D-377CAE5B6DF0}" type="parTrans" cxnId="{BD654126-6E76-4BA3-B70C-AD1CB90AB090}">
      <dgm:prSet/>
      <dgm:spPr/>
      <dgm:t>
        <a:bodyPr/>
        <a:lstStyle/>
        <a:p>
          <a:endParaRPr lang="en-US"/>
        </a:p>
      </dgm:t>
    </dgm:pt>
    <dgm:pt modelId="{05CFEE7C-00EF-4AD9-898F-FFB367C624FB}" type="sibTrans" cxnId="{BD654126-6E76-4BA3-B70C-AD1CB90AB090}">
      <dgm:prSet/>
      <dgm:spPr/>
      <dgm:t>
        <a:bodyPr/>
        <a:lstStyle/>
        <a:p>
          <a:endParaRPr lang="en-US"/>
        </a:p>
      </dgm:t>
    </dgm:pt>
    <dgm:pt modelId="{A519775A-3B0B-494F-898A-1355DE7C02C5}">
      <dgm:prSet phldrT="[Text]"/>
      <dgm:spPr/>
      <dgm:t>
        <a:bodyPr/>
        <a:lstStyle/>
        <a:p>
          <a:r>
            <a:rPr lang="en-US" dirty="0" smtClean="0"/>
            <a:t>An aggregated view of the business</a:t>
          </a:r>
          <a:endParaRPr lang="en-US" dirty="0"/>
        </a:p>
      </dgm:t>
    </dgm:pt>
    <dgm:pt modelId="{47E8CB01-DA0F-4A39-B7B8-DA1F0B393AEF}" type="parTrans" cxnId="{9912135E-8920-47A2-B449-A4AB78151EA8}">
      <dgm:prSet/>
      <dgm:spPr/>
      <dgm:t>
        <a:bodyPr/>
        <a:lstStyle/>
        <a:p>
          <a:endParaRPr lang="en-US"/>
        </a:p>
      </dgm:t>
    </dgm:pt>
    <dgm:pt modelId="{5545AC96-FCFB-406C-9121-35B0499169E8}" type="sibTrans" cxnId="{9912135E-8920-47A2-B449-A4AB78151EA8}">
      <dgm:prSet/>
      <dgm:spPr/>
      <dgm:t>
        <a:bodyPr/>
        <a:lstStyle/>
        <a:p>
          <a:endParaRPr lang="en-US"/>
        </a:p>
      </dgm:t>
    </dgm:pt>
    <dgm:pt modelId="{80E1CE37-A6C8-412E-876F-91B7714BD524}">
      <dgm:prSet phldrT="[Text]"/>
      <dgm:spPr/>
      <dgm:t>
        <a:bodyPr/>
        <a:lstStyle/>
        <a:p>
          <a:r>
            <a:rPr lang="en-US" dirty="0" smtClean="0"/>
            <a:t>Real-time</a:t>
          </a:r>
          <a:endParaRPr lang="en-US" dirty="0"/>
        </a:p>
      </dgm:t>
    </dgm:pt>
    <dgm:pt modelId="{5D168C68-6DA1-4576-B21C-BFEACDA3F917}" type="parTrans" cxnId="{4823790B-2C56-4DA6-B492-D0D80732F7C5}">
      <dgm:prSet/>
      <dgm:spPr/>
      <dgm:t>
        <a:bodyPr/>
        <a:lstStyle/>
        <a:p>
          <a:endParaRPr lang="en-US"/>
        </a:p>
      </dgm:t>
    </dgm:pt>
    <dgm:pt modelId="{B2F9DE85-A842-4F65-897D-0C534048D724}" type="sibTrans" cxnId="{4823790B-2C56-4DA6-B492-D0D80732F7C5}">
      <dgm:prSet/>
      <dgm:spPr/>
      <dgm:t>
        <a:bodyPr/>
        <a:lstStyle/>
        <a:p>
          <a:endParaRPr lang="en-US"/>
        </a:p>
      </dgm:t>
    </dgm:pt>
    <dgm:pt modelId="{6803DCE5-C64A-4E97-AF8B-6776C5992367}">
      <dgm:prSet phldrT="[Text]"/>
      <dgm:spPr/>
      <dgm:t>
        <a:bodyPr/>
        <a:lstStyle/>
        <a:p>
          <a:r>
            <a:rPr lang="en-US" dirty="0" smtClean="0"/>
            <a:t>Historical</a:t>
          </a:r>
          <a:endParaRPr lang="en-US" dirty="0"/>
        </a:p>
      </dgm:t>
    </dgm:pt>
    <dgm:pt modelId="{8353AC5A-1A77-49B3-A77A-CA31BC21D768}" type="parTrans" cxnId="{8A6645A4-10EC-4BA9-BBE8-E8E70B00C05A}">
      <dgm:prSet/>
      <dgm:spPr/>
      <dgm:t>
        <a:bodyPr/>
        <a:lstStyle/>
        <a:p>
          <a:endParaRPr lang="en-US"/>
        </a:p>
      </dgm:t>
    </dgm:pt>
    <dgm:pt modelId="{866A9070-2883-4DFF-B95C-85EAE33057C3}" type="sibTrans" cxnId="{8A6645A4-10EC-4BA9-BBE8-E8E70B00C05A}">
      <dgm:prSet/>
      <dgm:spPr/>
      <dgm:t>
        <a:bodyPr/>
        <a:lstStyle/>
        <a:p>
          <a:endParaRPr lang="en-US"/>
        </a:p>
      </dgm:t>
    </dgm:pt>
    <dgm:pt modelId="{6D898267-55F1-415A-ACD3-86950F22981C}" type="pres">
      <dgm:prSet presAssocID="{0F799A57-9E81-4350-9996-28EB98B8C9C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C42EA6C-A506-45EC-93A3-44D3E5B2361E}" type="pres">
      <dgm:prSet presAssocID="{5FBACEF1-1368-4D09-8B0C-865BD9648E25}" presName="composite" presStyleCnt="0"/>
      <dgm:spPr/>
      <dgm:t>
        <a:bodyPr/>
        <a:lstStyle/>
        <a:p>
          <a:endParaRPr lang="en-US"/>
        </a:p>
      </dgm:t>
    </dgm:pt>
    <dgm:pt modelId="{A1E15427-4835-498D-BD5F-77390E787ABD}" type="pres">
      <dgm:prSet presAssocID="{5FBACEF1-1368-4D09-8B0C-865BD9648E2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3605E4-47FB-4CB0-9E78-7259FDFC4C31}" type="pres">
      <dgm:prSet presAssocID="{5FBACEF1-1368-4D09-8B0C-865BD9648E25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ED5ED6-9E99-42FF-914B-C59254BACE74}" type="pres">
      <dgm:prSet presAssocID="{D86A3E4B-6329-488F-8663-112010380ED6}" presName="space" presStyleCnt="0"/>
      <dgm:spPr/>
      <dgm:t>
        <a:bodyPr/>
        <a:lstStyle/>
        <a:p>
          <a:endParaRPr lang="en-US"/>
        </a:p>
      </dgm:t>
    </dgm:pt>
    <dgm:pt modelId="{B6DEA52A-426E-4AE9-9349-0ECF48A85882}" type="pres">
      <dgm:prSet presAssocID="{0FE4F150-AA78-4C2F-AC91-9088793240B3}" presName="composite" presStyleCnt="0"/>
      <dgm:spPr/>
      <dgm:t>
        <a:bodyPr/>
        <a:lstStyle/>
        <a:p>
          <a:endParaRPr lang="en-US"/>
        </a:p>
      </dgm:t>
    </dgm:pt>
    <dgm:pt modelId="{873094FA-0D00-44C3-BB13-255BE5D76E60}" type="pres">
      <dgm:prSet presAssocID="{0FE4F150-AA78-4C2F-AC91-9088793240B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813365-0297-431B-959C-E581EF0E88FC}" type="pres">
      <dgm:prSet presAssocID="{0FE4F150-AA78-4C2F-AC91-9088793240B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71C1AFD-FFF6-4DF7-A4F5-66603D41473F}" type="presOf" srcId="{8DE63C06-82FF-496B-83BB-A9CCD431C090}" destId="{4B813365-0297-431B-959C-E581EF0E88FC}" srcOrd="0" destOrd="0" presId="urn:microsoft.com/office/officeart/2005/8/layout/hList1"/>
    <dgm:cxn modelId="{EEE564F5-2665-49A8-8E4C-3CC824BD557F}" type="presOf" srcId="{5FBACEF1-1368-4D09-8B0C-865BD9648E25}" destId="{A1E15427-4835-498D-BD5F-77390E787ABD}" srcOrd="0" destOrd="0" presId="urn:microsoft.com/office/officeart/2005/8/layout/hList1"/>
    <dgm:cxn modelId="{BD654126-6E76-4BA3-B70C-AD1CB90AB090}" srcId="{0FE4F150-AA78-4C2F-AC91-9088793240B3}" destId="{8DE63C06-82FF-496B-83BB-A9CCD431C090}" srcOrd="0" destOrd="0" parTransId="{0D769402-DD23-48DF-A06D-377CAE5B6DF0}" sibTransId="{05CFEE7C-00EF-4AD9-898F-FFB367C624FB}"/>
    <dgm:cxn modelId="{F198B3DC-C93F-415D-AF4B-D5E5EC08DB4D}" srcId="{5FBACEF1-1368-4D09-8B0C-865BD9648E25}" destId="{10A820C4-E75B-42A9-929D-FD7AC01CF217}" srcOrd="1" destOrd="0" parTransId="{A00CBAE3-0BAA-43E7-BCFA-8EA3BD3B69D5}" sibTransId="{2F007BA5-1108-46BC-A40F-C836EFE4585E}"/>
    <dgm:cxn modelId="{9C1A5B59-5C1F-42FA-A7B3-05A369949CC8}" type="presOf" srcId="{0F799A57-9E81-4350-9996-28EB98B8C9C3}" destId="{6D898267-55F1-415A-ACD3-86950F22981C}" srcOrd="0" destOrd="0" presId="urn:microsoft.com/office/officeart/2005/8/layout/hList1"/>
    <dgm:cxn modelId="{B2F46CD1-A496-4087-879D-21326272BD24}" srcId="{0F799A57-9E81-4350-9996-28EB98B8C9C3}" destId="{5FBACEF1-1368-4D09-8B0C-865BD9648E25}" srcOrd="0" destOrd="0" parTransId="{C0DA4166-2276-4547-8588-2AAD5B64D0CC}" sibTransId="{D86A3E4B-6329-488F-8663-112010380ED6}"/>
    <dgm:cxn modelId="{8A6645A4-10EC-4BA9-BBE8-E8E70B00C05A}" srcId="{0FE4F150-AA78-4C2F-AC91-9088793240B3}" destId="{6803DCE5-C64A-4E97-AF8B-6776C5992367}" srcOrd="2" destOrd="0" parTransId="{8353AC5A-1A77-49B3-A77A-CA31BC21D768}" sibTransId="{866A9070-2883-4DFF-B95C-85EAE33057C3}"/>
    <dgm:cxn modelId="{45AC78D2-054C-4A01-B13E-A4F2810D0D41}" type="presOf" srcId="{0FE4F150-AA78-4C2F-AC91-9088793240B3}" destId="{873094FA-0D00-44C3-BB13-255BE5D76E60}" srcOrd="0" destOrd="0" presId="urn:microsoft.com/office/officeart/2005/8/layout/hList1"/>
    <dgm:cxn modelId="{6FC0A62A-0F6C-4BB9-9740-A06EF0294444}" type="presOf" srcId="{A519775A-3B0B-494F-898A-1355DE7C02C5}" destId="{4B813365-0297-431B-959C-E581EF0E88FC}" srcOrd="0" destOrd="1" presId="urn:microsoft.com/office/officeart/2005/8/layout/hList1"/>
    <dgm:cxn modelId="{4823790B-2C56-4DA6-B492-D0D80732F7C5}" srcId="{5FBACEF1-1368-4D09-8B0C-865BD9648E25}" destId="{80E1CE37-A6C8-412E-876F-91B7714BD524}" srcOrd="2" destOrd="0" parTransId="{5D168C68-6DA1-4576-B21C-BFEACDA3F917}" sibTransId="{B2F9DE85-A842-4F65-897D-0C534048D724}"/>
    <dgm:cxn modelId="{81400BD9-ED38-4B17-94F7-0D09CB1CEE13}" type="presOf" srcId="{6803DCE5-C64A-4E97-AF8B-6776C5992367}" destId="{4B813365-0297-431B-959C-E581EF0E88FC}" srcOrd="0" destOrd="2" presId="urn:microsoft.com/office/officeart/2005/8/layout/hList1"/>
    <dgm:cxn modelId="{9912135E-8920-47A2-B449-A4AB78151EA8}" srcId="{0FE4F150-AA78-4C2F-AC91-9088793240B3}" destId="{A519775A-3B0B-494F-898A-1355DE7C02C5}" srcOrd="1" destOrd="0" parTransId="{47E8CB01-DA0F-4A39-B7B8-DA1F0B393AEF}" sibTransId="{5545AC96-FCFB-406C-9121-35B0499169E8}"/>
    <dgm:cxn modelId="{7D3F59AF-9CED-4895-B150-E16907511A7D}" type="presOf" srcId="{80E1CE37-A6C8-412E-876F-91B7714BD524}" destId="{5C3605E4-47FB-4CB0-9E78-7259FDFC4C31}" srcOrd="0" destOrd="2" presId="urn:microsoft.com/office/officeart/2005/8/layout/hList1"/>
    <dgm:cxn modelId="{48343D83-00C3-4848-9FBE-50F7E7717A0C}" type="presOf" srcId="{A8B8352D-883B-4531-8D73-AC5AEFC81FB7}" destId="{5C3605E4-47FB-4CB0-9E78-7259FDFC4C31}" srcOrd="0" destOrd="0" presId="urn:microsoft.com/office/officeart/2005/8/layout/hList1"/>
    <dgm:cxn modelId="{451DF409-4AF7-494A-B4ED-BD24691A82C5}" srcId="{5FBACEF1-1368-4D09-8B0C-865BD9648E25}" destId="{A8B8352D-883B-4531-8D73-AC5AEFC81FB7}" srcOrd="0" destOrd="0" parTransId="{E3125CD7-ADB4-4BAA-80CA-19EAEB23C1B1}" sibTransId="{51A2A16A-58AF-43C4-AF07-15B739DE7AC2}"/>
    <dgm:cxn modelId="{19E8539E-3BE5-4EDF-809A-D4DBBCA0010C}" type="presOf" srcId="{10A820C4-E75B-42A9-929D-FD7AC01CF217}" destId="{5C3605E4-47FB-4CB0-9E78-7259FDFC4C31}" srcOrd="0" destOrd="1" presId="urn:microsoft.com/office/officeart/2005/8/layout/hList1"/>
    <dgm:cxn modelId="{3C32C89C-CD3A-427C-A55E-A175918F9D52}" srcId="{0F799A57-9E81-4350-9996-28EB98B8C9C3}" destId="{0FE4F150-AA78-4C2F-AC91-9088793240B3}" srcOrd="1" destOrd="0" parTransId="{09BF1F73-DD2E-4E79-BD2E-A6C24FDDD797}" sibTransId="{DFA687CC-B2FF-4136-9A14-9C3805000B66}"/>
    <dgm:cxn modelId="{C462F0E9-D65D-4212-9985-88F7AE480971}" type="presParOf" srcId="{6D898267-55F1-415A-ACD3-86950F22981C}" destId="{6C42EA6C-A506-45EC-93A3-44D3E5B2361E}" srcOrd="0" destOrd="0" presId="urn:microsoft.com/office/officeart/2005/8/layout/hList1"/>
    <dgm:cxn modelId="{E895691E-DF4B-4FB5-9965-1C7D7F840A94}" type="presParOf" srcId="{6C42EA6C-A506-45EC-93A3-44D3E5B2361E}" destId="{A1E15427-4835-498D-BD5F-77390E787ABD}" srcOrd="0" destOrd="0" presId="urn:microsoft.com/office/officeart/2005/8/layout/hList1"/>
    <dgm:cxn modelId="{16111008-391C-4A9A-A34A-2C37EA8BC259}" type="presParOf" srcId="{6C42EA6C-A506-45EC-93A3-44D3E5B2361E}" destId="{5C3605E4-47FB-4CB0-9E78-7259FDFC4C31}" srcOrd="1" destOrd="0" presId="urn:microsoft.com/office/officeart/2005/8/layout/hList1"/>
    <dgm:cxn modelId="{216921D7-DE8A-4F5F-9981-00BFF74BF421}" type="presParOf" srcId="{6D898267-55F1-415A-ACD3-86950F22981C}" destId="{8EED5ED6-9E99-42FF-914B-C59254BACE74}" srcOrd="1" destOrd="0" presId="urn:microsoft.com/office/officeart/2005/8/layout/hList1"/>
    <dgm:cxn modelId="{59D70810-BDDC-43AD-B765-1C5579711B3E}" type="presParOf" srcId="{6D898267-55F1-415A-ACD3-86950F22981C}" destId="{B6DEA52A-426E-4AE9-9349-0ECF48A85882}" srcOrd="2" destOrd="0" presId="urn:microsoft.com/office/officeart/2005/8/layout/hList1"/>
    <dgm:cxn modelId="{5FDD731F-32F2-4BF7-A46D-434F6F566AEE}" type="presParOf" srcId="{B6DEA52A-426E-4AE9-9349-0ECF48A85882}" destId="{873094FA-0D00-44C3-BB13-255BE5D76E60}" srcOrd="0" destOrd="0" presId="urn:microsoft.com/office/officeart/2005/8/layout/hList1"/>
    <dgm:cxn modelId="{293A388E-CF28-449B-A6A0-670AC8DE2DC3}" type="presParOf" srcId="{B6DEA52A-426E-4AE9-9349-0ECF48A85882}" destId="{4B813365-0297-431B-959C-E581EF0E88F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9B19AFA-EFB0-4E24-963B-E19A8A215D86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07B1140-4F73-4060-9810-CAC8D387274D}">
      <dgm:prSet phldrT="[Text]"/>
      <dgm:spPr/>
      <dgm:t>
        <a:bodyPr/>
        <a:lstStyle/>
        <a:p>
          <a:r>
            <a:rPr lang="en-US" dirty="0" smtClean="0"/>
            <a:t>Data</a:t>
          </a:r>
          <a:endParaRPr lang="en-US" dirty="0"/>
        </a:p>
      </dgm:t>
    </dgm:pt>
    <dgm:pt modelId="{B52E0E11-A3B5-4307-A5D6-F589D9705170}" type="parTrans" cxnId="{4302886B-6510-48E5-B9A6-E74A450C8D10}">
      <dgm:prSet/>
      <dgm:spPr/>
      <dgm:t>
        <a:bodyPr/>
        <a:lstStyle/>
        <a:p>
          <a:endParaRPr lang="en-US"/>
        </a:p>
      </dgm:t>
    </dgm:pt>
    <dgm:pt modelId="{D725F109-B537-4D24-A15E-C45250CC799C}" type="sibTrans" cxnId="{4302886B-6510-48E5-B9A6-E74A450C8D10}">
      <dgm:prSet/>
      <dgm:spPr/>
      <dgm:t>
        <a:bodyPr/>
        <a:lstStyle/>
        <a:p>
          <a:endParaRPr lang="en-US"/>
        </a:p>
      </dgm:t>
    </dgm:pt>
    <dgm:pt modelId="{E88A2EE3-764E-413D-AD2C-F7A6D492FCF0}">
      <dgm:prSet phldrT="[Text]"/>
      <dgm:spPr/>
      <dgm:t>
        <a:bodyPr/>
        <a:lstStyle/>
        <a:p>
          <a:r>
            <a:rPr lang="en-US" dirty="0" smtClean="0"/>
            <a:t>Discrete, unorganized, raw facts </a:t>
          </a:r>
          <a:endParaRPr lang="en-US" dirty="0"/>
        </a:p>
      </dgm:t>
    </dgm:pt>
    <dgm:pt modelId="{8F1807F8-AACA-4F6D-9C42-18D296CC568A}" type="parTrans" cxnId="{9529597C-286D-49AA-B9CA-0E230FB466AA}">
      <dgm:prSet/>
      <dgm:spPr/>
      <dgm:t>
        <a:bodyPr/>
        <a:lstStyle/>
        <a:p>
          <a:endParaRPr lang="en-US"/>
        </a:p>
      </dgm:t>
    </dgm:pt>
    <dgm:pt modelId="{34F6A79B-3680-4CBA-B891-F4732D42CF35}" type="sibTrans" cxnId="{9529597C-286D-49AA-B9CA-0E230FB466AA}">
      <dgm:prSet/>
      <dgm:spPr/>
      <dgm:t>
        <a:bodyPr/>
        <a:lstStyle/>
        <a:p>
          <a:endParaRPr lang="en-US"/>
        </a:p>
      </dgm:t>
    </dgm:pt>
    <dgm:pt modelId="{A2442B8E-81E2-4C24-BD99-07C85FB98911}">
      <dgm:prSet phldrT="[Text]"/>
      <dgm:spPr/>
      <dgm:t>
        <a:bodyPr/>
        <a:lstStyle/>
        <a:p>
          <a:r>
            <a:rPr lang="en-US" dirty="0" smtClean="0"/>
            <a:t>Information</a:t>
          </a:r>
          <a:endParaRPr lang="en-US" dirty="0"/>
        </a:p>
      </dgm:t>
    </dgm:pt>
    <dgm:pt modelId="{1FD7023A-3966-4BF6-8C4F-83F0AC1E673D}" type="parTrans" cxnId="{E861E487-CBFE-42EC-9BF2-60D5BD8DC848}">
      <dgm:prSet/>
      <dgm:spPr/>
      <dgm:t>
        <a:bodyPr/>
        <a:lstStyle/>
        <a:p>
          <a:endParaRPr lang="en-US"/>
        </a:p>
      </dgm:t>
    </dgm:pt>
    <dgm:pt modelId="{34F2DD2B-0CC4-4132-B252-9746A71409F0}" type="sibTrans" cxnId="{E861E487-CBFE-42EC-9BF2-60D5BD8DC848}">
      <dgm:prSet/>
      <dgm:spPr/>
      <dgm:t>
        <a:bodyPr/>
        <a:lstStyle/>
        <a:p>
          <a:endParaRPr lang="en-US"/>
        </a:p>
      </dgm:t>
    </dgm:pt>
    <dgm:pt modelId="{B704E52C-3121-41B7-9C74-55F9CEB22ECB}">
      <dgm:prSet phldrT="[Text]"/>
      <dgm:spPr/>
      <dgm:t>
        <a:bodyPr/>
        <a:lstStyle/>
        <a:p>
          <a:r>
            <a:rPr lang="en-US" dirty="0" smtClean="0"/>
            <a:t>The transformation of those facts into meaning</a:t>
          </a:r>
          <a:endParaRPr lang="en-US" dirty="0"/>
        </a:p>
      </dgm:t>
    </dgm:pt>
    <dgm:pt modelId="{BFCD2519-7F57-4EF8-B48B-3E5A30E26653}" type="parTrans" cxnId="{A1934119-EED6-4E60-8684-0582873DF7AF}">
      <dgm:prSet/>
      <dgm:spPr/>
      <dgm:t>
        <a:bodyPr/>
        <a:lstStyle/>
        <a:p>
          <a:endParaRPr lang="en-US"/>
        </a:p>
      </dgm:t>
    </dgm:pt>
    <dgm:pt modelId="{616BEFC1-DA30-4321-BF87-4CCCAE8E15BC}" type="sibTrans" cxnId="{A1934119-EED6-4E60-8684-0582873DF7AF}">
      <dgm:prSet/>
      <dgm:spPr/>
      <dgm:t>
        <a:bodyPr/>
        <a:lstStyle/>
        <a:p>
          <a:endParaRPr lang="en-US"/>
        </a:p>
      </dgm:t>
    </dgm:pt>
    <dgm:pt modelId="{798623B6-AE26-4DC4-BA68-13B89314D4A9}" type="pres">
      <dgm:prSet presAssocID="{A9B19AFA-EFB0-4E24-963B-E19A8A215D8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228E3F2-CD80-49C6-8D88-AC6237B2017F}" type="pres">
      <dgm:prSet presAssocID="{907B1140-4F73-4060-9810-CAC8D387274D}" presName="compNode" presStyleCnt="0"/>
      <dgm:spPr/>
      <dgm:t>
        <a:bodyPr/>
        <a:lstStyle/>
        <a:p>
          <a:endParaRPr lang="en-US"/>
        </a:p>
      </dgm:t>
    </dgm:pt>
    <dgm:pt modelId="{F5EE23F1-688A-45DD-B751-817A80D10C91}" type="pres">
      <dgm:prSet presAssocID="{907B1140-4F73-4060-9810-CAC8D387274D}" presName="aNode" presStyleLbl="bgShp" presStyleIdx="0" presStyleCnt="2"/>
      <dgm:spPr/>
      <dgm:t>
        <a:bodyPr/>
        <a:lstStyle/>
        <a:p>
          <a:endParaRPr lang="en-US"/>
        </a:p>
      </dgm:t>
    </dgm:pt>
    <dgm:pt modelId="{BC1CAFD6-2FCB-4EC2-ACE5-FEB0C424B315}" type="pres">
      <dgm:prSet presAssocID="{907B1140-4F73-4060-9810-CAC8D387274D}" presName="textNode" presStyleLbl="bgShp" presStyleIdx="0" presStyleCnt="2"/>
      <dgm:spPr/>
      <dgm:t>
        <a:bodyPr/>
        <a:lstStyle/>
        <a:p>
          <a:endParaRPr lang="en-US"/>
        </a:p>
      </dgm:t>
    </dgm:pt>
    <dgm:pt modelId="{447C4F22-531C-4F38-A9FB-1313E2D2A336}" type="pres">
      <dgm:prSet presAssocID="{907B1140-4F73-4060-9810-CAC8D387274D}" presName="compChildNode" presStyleCnt="0"/>
      <dgm:spPr/>
      <dgm:t>
        <a:bodyPr/>
        <a:lstStyle/>
        <a:p>
          <a:endParaRPr lang="en-US"/>
        </a:p>
      </dgm:t>
    </dgm:pt>
    <dgm:pt modelId="{A8B07745-36E5-42BF-9A4B-36FA7C2BC054}" type="pres">
      <dgm:prSet presAssocID="{907B1140-4F73-4060-9810-CAC8D387274D}" presName="theInnerList" presStyleCnt="0"/>
      <dgm:spPr/>
      <dgm:t>
        <a:bodyPr/>
        <a:lstStyle/>
        <a:p>
          <a:endParaRPr lang="en-US"/>
        </a:p>
      </dgm:t>
    </dgm:pt>
    <dgm:pt modelId="{FED62BFF-851E-49AE-8264-25CCF49A65BA}" type="pres">
      <dgm:prSet presAssocID="{E88A2EE3-764E-413D-AD2C-F7A6D492FCF0}" presName="child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28B862-5FBE-4458-9354-C502E32DA884}" type="pres">
      <dgm:prSet presAssocID="{907B1140-4F73-4060-9810-CAC8D387274D}" presName="aSpace" presStyleCnt="0"/>
      <dgm:spPr/>
      <dgm:t>
        <a:bodyPr/>
        <a:lstStyle/>
        <a:p>
          <a:endParaRPr lang="en-US"/>
        </a:p>
      </dgm:t>
    </dgm:pt>
    <dgm:pt modelId="{73C887D2-695E-4C2C-8D52-4E9EFAF3B783}" type="pres">
      <dgm:prSet presAssocID="{A2442B8E-81E2-4C24-BD99-07C85FB98911}" presName="compNode" presStyleCnt="0"/>
      <dgm:spPr/>
      <dgm:t>
        <a:bodyPr/>
        <a:lstStyle/>
        <a:p>
          <a:endParaRPr lang="en-US"/>
        </a:p>
      </dgm:t>
    </dgm:pt>
    <dgm:pt modelId="{369BB89E-D353-4711-A27D-E6C7662EE262}" type="pres">
      <dgm:prSet presAssocID="{A2442B8E-81E2-4C24-BD99-07C85FB98911}" presName="aNode" presStyleLbl="bgShp" presStyleIdx="1" presStyleCnt="2"/>
      <dgm:spPr/>
      <dgm:t>
        <a:bodyPr/>
        <a:lstStyle/>
        <a:p>
          <a:endParaRPr lang="en-US"/>
        </a:p>
      </dgm:t>
    </dgm:pt>
    <dgm:pt modelId="{92459655-F7CA-4040-B679-3C8D68084273}" type="pres">
      <dgm:prSet presAssocID="{A2442B8E-81E2-4C24-BD99-07C85FB98911}" presName="textNode" presStyleLbl="bgShp" presStyleIdx="1" presStyleCnt="2"/>
      <dgm:spPr/>
      <dgm:t>
        <a:bodyPr/>
        <a:lstStyle/>
        <a:p>
          <a:endParaRPr lang="en-US"/>
        </a:p>
      </dgm:t>
    </dgm:pt>
    <dgm:pt modelId="{40F1449B-B163-45DE-98C6-B6DEF4714A93}" type="pres">
      <dgm:prSet presAssocID="{A2442B8E-81E2-4C24-BD99-07C85FB98911}" presName="compChildNode" presStyleCnt="0"/>
      <dgm:spPr/>
      <dgm:t>
        <a:bodyPr/>
        <a:lstStyle/>
        <a:p>
          <a:endParaRPr lang="en-US"/>
        </a:p>
      </dgm:t>
    </dgm:pt>
    <dgm:pt modelId="{6F720818-11FB-448F-835A-230E5EA263EF}" type="pres">
      <dgm:prSet presAssocID="{A2442B8E-81E2-4C24-BD99-07C85FB98911}" presName="theInnerList" presStyleCnt="0"/>
      <dgm:spPr/>
      <dgm:t>
        <a:bodyPr/>
        <a:lstStyle/>
        <a:p>
          <a:endParaRPr lang="en-US"/>
        </a:p>
      </dgm:t>
    </dgm:pt>
    <dgm:pt modelId="{95D2187C-AD86-44C2-BA00-6B49ECE4F351}" type="pres">
      <dgm:prSet presAssocID="{B704E52C-3121-41B7-9C74-55F9CEB22ECB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4B3D7FF-7013-4016-AAC2-7AD15ABC36B0}" type="presOf" srcId="{E88A2EE3-764E-413D-AD2C-F7A6D492FCF0}" destId="{FED62BFF-851E-49AE-8264-25CCF49A65BA}" srcOrd="0" destOrd="0" presId="urn:microsoft.com/office/officeart/2005/8/layout/lProcess2"/>
    <dgm:cxn modelId="{69660BC7-34A6-4F19-AC23-C16698BEBCB9}" type="presOf" srcId="{B704E52C-3121-41B7-9C74-55F9CEB22ECB}" destId="{95D2187C-AD86-44C2-BA00-6B49ECE4F351}" srcOrd="0" destOrd="0" presId="urn:microsoft.com/office/officeart/2005/8/layout/lProcess2"/>
    <dgm:cxn modelId="{AB55B15F-C2EB-43EB-9570-3482E714805E}" type="presOf" srcId="{907B1140-4F73-4060-9810-CAC8D387274D}" destId="{F5EE23F1-688A-45DD-B751-817A80D10C91}" srcOrd="0" destOrd="0" presId="urn:microsoft.com/office/officeart/2005/8/layout/lProcess2"/>
    <dgm:cxn modelId="{A1934119-EED6-4E60-8684-0582873DF7AF}" srcId="{A2442B8E-81E2-4C24-BD99-07C85FB98911}" destId="{B704E52C-3121-41B7-9C74-55F9CEB22ECB}" srcOrd="0" destOrd="0" parTransId="{BFCD2519-7F57-4EF8-B48B-3E5A30E26653}" sibTransId="{616BEFC1-DA30-4321-BF87-4CCCAE8E15BC}"/>
    <dgm:cxn modelId="{23523678-625E-4F94-B8AF-A6E9B8F682BE}" type="presOf" srcId="{A9B19AFA-EFB0-4E24-963B-E19A8A215D86}" destId="{798623B6-AE26-4DC4-BA68-13B89314D4A9}" srcOrd="0" destOrd="0" presId="urn:microsoft.com/office/officeart/2005/8/layout/lProcess2"/>
    <dgm:cxn modelId="{E861E487-CBFE-42EC-9BF2-60D5BD8DC848}" srcId="{A9B19AFA-EFB0-4E24-963B-E19A8A215D86}" destId="{A2442B8E-81E2-4C24-BD99-07C85FB98911}" srcOrd="1" destOrd="0" parTransId="{1FD7023A-3966-4BF6-8C4F-83F0AC1E673D}" sibTransId="{34F2DD2B-0CC4-4132-B252-9746A71409F0}"/>
    <dgm:cxn modelId="{2522876A-02A8-4BF7-B70C-0A9839DB78FD}" type="presOf" srcId="{A2442B8E-81E2-4C24-BD99-07C85FB98911}" destId="{369BB89E-D353-4711-A27D-E6C7662EE262}" srcOrd="0" destOrd="0" presId="urn:microsoft.com/office/officeart/2005/8/layout/lProcess2"/>
    <dgm:cxn modelId="{7C693D22-CEE7-4B7E-81D4-59D054BD7114}" type="presOf" srcId="{A2442B8E-81E2-4C24-BD99-07C85FB98911}" destId="{92459655-F7CA-4040-B679-3C8D68084273}" srcOrd="1" destOrd="0" presId="urn:microsoft.com/office/officeart/2005/8/layout/lProcess2"/>
    <dgm:cxn modelId="{9529597C-286D-49AA-B9CA-0E230FB466AA}" srcId="{907B1140-4F73-4060-9810-CAC8D387274D}" destId="{E88A2EE3-764E-413D-AD2C-F7A6D492FCF0}" srcOrd="0" destOrd="0" parTransId="{8F1807F8-AACA-4F6D-9C42-18D296CC568A}" sibTransId="{34F6A79B-3680-4CBA-B891-F4732D42CF35}"/>
    <dgm:cxn modelId="{4302886B-6510-48E5-B9A6-E74A450C8D10}" srcId="{A9B19AFA-EFB0-4E24-963B-E19A8A215D86}" destId="{907B1140-4F73-4060-9810-CAC8D387274D}" srcOrd="0" destOrd="0" parTransId="{B52E0E11-A3B5-4307-A5D6-F589D9705170}" sibTransId="{D725F109-B537-4D24-A15E-C45250CC799C}"/>
    <dgm:cxn modelId="{A2CCD85D-732E-4A42-A5F7-D7C505E370AD}" type="presOf" srcId="{907B1140-4F73-4060-9810-CAC8D387274D}" destId="{BC1CAFD6-2FCB-4EC2-ACE5-FEB0C424B315}" srcOrd="1" destOrd="0" presId="urn:microsoft.com/office/officeart/2005/8/layout/lProcess2"/>
    <dgm:cxn modelId="{F4F4D1A9-2AC5-4425-8141-1C594AC6E781}" type="presParOf" srcId="{798623B6-AE26-4DC4-BA68-13B89314D4A9}" destId="{0228E3F2-CD80-49C6-8D88-AC6237B2017F}" srcOrd="0" destOrd="0" presId="urn:microsoft.com/office/officeart/2005/8/layout/lProcess2"/>
    <dgm:cxn modelId="{6EDEFE27-9511-474D-95B8-F84944930380}" type="presParOf" srcId="{0228E3F2-CD80-49C6-8D88-AC6237B2017F}" destId="{F5EE23F1-688A-45DD-B751-817A80D10C91}" srcOrd="0" destOrd="0" presId="urn:microsoft.com/office/officeart/2005/8/layout/lProcess2"/>
    <dgm:cxn modelId="{EAA84151-373D-4B53-BF1D-C42C97F0B4A5}" type="presParOf" srcId="{0228E3F2-CD80-49C6-8D88-AC6237B2017F}" destId="{BC1CAFD6-2FCB-4EC2-ACE5-FEB0C424B315}" srcOrd="1" destOrd="0" presId="urn:microsoft.com/office/officeart/2005/8/layout/lProcess2"/>
    <dgm:cxn modelId="{00A3999D-05F4-49E0-B4D9-08A4FF19ACC2}" type="presParOf" srcId="{0228E3F2-CD80-49C6-8D88-AC6237B2017F}" destId="{447C4F22-531C-4F38-A9FB-1313E2D2A336}" srcOrd="2" destOrd="0" presId="urn:microsoft.com/office/officeart/2005/8/layout/lProcess2"/>
    <dgm:cxn modelId="{12728BAC-C85B-402E-AF97-758C2FC54947}" type="presParOf" srcId="{447C4F22-531C-4F38-A9FB-1313E2D2A336}" destId="{A8B07745-36E5-42BF-9A4B-36FA7C2BC054}" srcOrd="0" destOrd="0" presId="urn:microsoft.com/office/officeart/2005/8/layout/lProcess2"/>
    <dgm:cxn modelId="{F8286E39-EC09-4B2C-9FD1-4485D4A8A9C0}" type="presParOf" srcId="{A8B07745-36E5-42BF-9A4B-36FA7C2BC054}" destId="{FED62BFF-851E-49AE-8264-25CCF49A65BA}" srcOrd="0" destOrd="0" presId="urn:microsoft.com/office/officeart/2005/8/layout/lProcess2"/>
    <dgm:cxn modelId="{A7C77D37-B787-4F44-8126-45C63AC3106D}" type="presParOf" srcId="{798623B6-AE26-4DC4-BA68-13B89314D4A9}" destId="{6128B862-5FBE-4458-9354-C502E32DA884}" srcOrd="1" destOrd="0" presId="urn:microsoft.com/office/officeart/2005/8/layout/lProcess2"/>
    <dgm:cxn modelId="{B03A4697-96FB-4D03-B94A-B6C0ED03E824}" type="presParOf" srcId="{798623B6-AE26-4DC4-BA68-13B89314D4A9}" destId="{73C887D2-695E-4C2C-8D52-4E9EFAF3B783}" srcOrd="2" destOrd="0" presId="urn:microsoft.com/office/officeart/2005/8/layout/lProcess2"/>
    <dgm:cxn modelId="{F61633A9-6745-409D-8585-7547A52BA294}" type="presParOf" srcId="{73C887D2-695E-4C2C-8D52-4E9EFAF3B783}" destId="{369BB89E-D353-4711-A27D-E6C7662EE262}" srcOrd="0" destOrd="0" presId="urn:microsoft.com/office/officeart/2005/8/layout/lProcess2"/>
    <dgm:cxn modelId="{F8819E03-6C7D-40E2-9E40-E26D272CDBE5}" type="presParOf" srcId="{73C887D2-695E-4C2C-8D52-4E9EFAF3B783}" destId="{92459655-F7CA-4040-B679-3C8D68084273}" srcOrd="1" destOrd="0" presId="urn:microsoft.com/office/officeart/2005/8/layout/lProcess2"/>
    <dgm:cxn modelId="{0FB36E01-CE67-4D37-AA92-917AB25AE4B4}" type="presParOf" srcId="{73C887D2-695E-4C2C-8D52-4E9EFAF3B783}" destId="{40F1449B-B163-45DE-98C6-B6DEF4714A93}" srcOrd="2" destOrd="0" presId="urn:microsoft.com/office/officeart/2005/8/layout/lProcess2"/>
    <dgm:cxn modelId="{F3D7C635-83B9-4047-BAAE-CEAC1E54A98D}" type="presParOf" srcId="{40F1449B-B163-45DE-98C6-B6DEF4714A93}" destId="{6F720818-11FB-448F-835A-230E5EA263EF}" srcOrd="0" destOrd="0" presId="urn:microsoft.com/office/officeart/2005/8/layout/lProcess2"/>
    <dgm:cxn modelId="{D57FE487-7C8A-4C29-A170-0478514687E0}" type="presParOf" srcId="{6F720818-11FB-448F-835A-230E5EA263EF}" destId="{95D2187C-AD86-44C2-BA00-6B49ECE4F351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B240D46-ABF3-467B-BBB1-F0459F0F6ACA}" type="doc">
      <dgm:prSet loTypeId="urn:microsoft.com/office/officeart/2005/8/layout/lProcess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0C9D8BC-4AD8-442B-9670-3B84CF681149}">
      <dgm:prSet/>
      <dgm:spPr/>
      <dgm:t>
        <a:bodyPr/>
        <a:lstStyle/>
        <a:p>
          <a:pPr rtl="0"/>
          <a:r>
            <a:rPr lang="en-US" smtClean="0"/>
            <a:t>Transactional Database</a:t>
          </a:r>
          <a:endParaRPr lang="en-US"/>
        </a:p>
      </dgm:t>
    </dgm:pt>
    <dgm:pt modelId="{3AA096B6-0043-454C-B783-11C1B554731B}" type="parTrans" cxnId="{030FB7F6-61EF-469B-BCF5-797999415906}">
      <dgm:prSet/>
      <dgm:spPr/>
      <dgm:t>
        <a:bodyPr/>
        <a:lstStyle/>
        <a:p>
          <a:endParaRPr lang="en-US"/>
        </a:p>
      </dgm:t>
    </dgm:pt>
    <dgm:pt modelId="{8D52EDF9-46BE-4E5F-8F5D-0793E4FB5CAB}" type="sibTrans" cxnId="{030FB7F6-61EF-469B-BCF5-797999415906}">
      <dgm:prSet/>
      <dgm:spPr/>
      <dgm:t>
        <a:bodyPr/>
        <a:lstStyle/>
        <a:p>
          <a:endParaRPr lang="en-US"/>
        </a:p>
      </dgm:t>
    </dgm:pt>
    <dgm:pt modelId="{D65AEC0A-778A-4884-B953-CD2D8ED62C25}">
      <dgm:prSet/>
      <dgm:spPr/>
      <dgm:t>
        <a:bodyPr/>
        <a:lstStyle/>
        <a:p>
          <a:pPr rtl="0"/>
          <a:r>
            <a:rPr lang="en-US" dirty="0" smtClean="0"/>
            <a:t>Supports management of an organization’s data</a:t>
          </a:r>
          <a:endParaRPr lang="en-US" dirty="0"/>
        </a:p>
      </dgm:t>
    </dgm:pt>
    <dgm:pt modelId="{26EC326B-C779-42F8-B1F7-115BED5E5842}" type="parTrans" cxnId="{B4BFB2E1-6E16-45A2-B706-4D424A1D9AB9}">
      <dgm:prSet/>
      <dgm:spPr/>
      <dgm:t>
        <a:bodyPr/>
        <a:lstStyle/>
        <a:p>
          <a:endParaRPr lang="en-US"/>
        </a:p>
      </dgm:t>
    </dgm:pt>
    <dgm:pt modelId="{2415C785-3292-4F69-A956-9F6A0259CEDC}" type="sibTrans" cxnId="{B4BFB2E1-6E16-45A2-B706-4D424A1D9AB9}">
      <dgm:prSet/>
      <dgm:spPr/>
      <dgm:t>
        <a:bodyPr/>
        <a:lstStyle/>
        <a:p>
          <a:endParaRPr lang="en-US"/>
        </a:p>
      </dgm:t>
    </dgm:pt>
    <dgm:pt modelId="{11BC3965-93EA-4824-A395-53CF9A8B5DA1}">
      <dgm:prSet/>
      <dgm:spPr/>
      <dgm:t>
        <a:bodyPr/>
        <a:lstStyle/>
        <a:p>
          <a:pPr rtl="0"/>
          <a:r>
            <a:rPr lang="en-US" dirty="0" smtClean="0"/>
            <a:t>Analytical Data Store</a:t>
          </a:r>
          <a:endParaRPr lang="en-US" dirty="0"/>
        </a:p>
      </dgm:t>
    </dgm:pt>
    <dgm:pt modelId="{B4B34CFE-927F-41D1-AAAB-ED12A7F6BA81}" type="parTrans" cxnId="{531033FA-AACB-4916-A11A-7D7A048F08A4}">
      <dgm:prSet/>
      <dgm:spPr/>
      <dgm:t>
        <a:bodyPr/>
        <a:lstStyle/>
        <a:p>
          <a:endParaRPr lang="en-US"/>
        </a:p>
      </dgm:t>
    </dgm:pt>
    <dgm:pt modelId="{7B658ECB-76B2-475A-9305-9E6DF2D27FAA}" type="sibTrans" cxnId="{531033FA-AACB-4916-A11A-7D7A048F08A4}">
      <dgm:prSet/>
      <dgm:spPr/>
      <dgm:t>
        <a:bodyPr/>
        <a:lstStyle/>
        <a:p>
          <a:endParaRPr lang="en-US"/>
        </a:p>
      </dgm:t>
    </dgm:pt>
    <dgm:pt modelId="{75013A04-B115-4514-994B-219A1CA1ACCD}">
      <dgm:prSet/>
      <dgm:spPr/>
      <dgm:t>
        <a:bodyPr/>
        <a:lstStyle/>
        <a:p>
          <a:pPr rtl="0"/>
          <a:r>
            <a:rPr lang="en-US" dirty="0" smtClean="0"/>
            <a:t>For periodic analysis</a:t>
          </a:r>
          <a:endParaRPr lang="en-US" dirty="0"/>
        </a:p>
      </dgm:t>
    </dgm:pt>
    <dgm:pt modelId="{DD283AA7-27F5-4E7F-B3FE-9AAACBB034F1}" type="parTrans" cxnId="{C17E703B-B7C5-479F-B298-BC3A873E7D0F}">
      <dgm:prSet/>
      <dgm:spPr/>
      <dgm:t>
        <a:bodyPr/>
        <a:lstStyle/>
        <a:p>
          <a:endParaRPr lang="en-US"/>
        </a:p>
      </dgm:t>
    </dgm:pt>
    <dgm:pt modelId="{84D1EE6B-CDB2-4632-B445-CA99911268D6}" type="sibTrans" cxnId="{C17E703B-B7C5-479F-B298-BC3A873E7D0F}">
      <dgm:prSet/>
      <dgm:spPr/>
      <dgm:t>
        <a:bodyPr/>
        <a:lstStyle/>
        <a:p>
          <a:endParaRPr lang="en-US"/>
        </a:p>
      </dgm:t>
    </dgm:pt>
    <dgm:pt modelId="{2DA94550-1056-46FB-B162-2DA383CF563B}">
      <dgm:prSet/>
      <dgm:spPr/>
      <dgm:t>
        <a:bodyPr/>
        <a:lstStyle/>
        <a:p>
          <a:pPr rtl="0"/>
          <a:r>
            <a:rPr lang="en-US" dirty="0" smtClean="0"/>
            <a:t>For everyday transactions</a:t>
          </a:r>
          <a:endParaRPr lang="en-US" dirty="0"/>
        </a:p>
      </dgm:t>
    </dgm:pt>
    <dgm:pt modelId="{B784F20E-5EC2-4663-A774-7EFB1219E552}" type="parTrans" cxnId="{ED70B130-196D-40DB-BBC1-EF08F2FD23DB}">
      <dgm:prSet/>
      <dgm:spPr/>
      <dgm:t>
        <a:bodyPr/>
        <a:lstStyle/>
        <a:p>
          <a:endParaRPr lang="en-US"/>
        </a:p>
      </dgm:t>
    </dgm:pt>
    <dgm:pt modelId="{33B0FEB8-8F93-4FD5-95CF-BCB289298752}" type="sibTrans" cxnId="{ED70B130-196D-40DB-BBC1-EF08F2FD23DB}">
      <dgm:prSet/>
      <dgm:spPr/>
      <dgm:t>
        <a:bodyPr/>
        <a:lstStyle/>
        <a:p>
          <a:endParaRPr lang="en-US"/>
        </a:p>
      </dgm:t>
    </dgm:pt>
    <dgm:pt modelId="{38AE2E22-8F60-4FCC-9B25-6FA058E96AD2}">
      <dgm:prSet/>
      <dgm:spPr/>
      <dgm:t>
        <a:bodyPr/>
        <a:lstStyle/>
        <a:p>
          <a:pPr rtl="0"/>
          <a:r>
            <a:rPr lang="en-US" dirty="0" smtClean="0"/>
            <a:t>Supports managerial decision-making</a:t>
          </a:r>
          <a:endParaRPr lang="en-US" dirty="0"/>
        </a:p>
      </dgm:t>
    </dgm:pt>
    <dgm:pt modelId="{7ED8F060-A6E2-4C9E-A6A7-E04D436C3A90}" type="parTrans" cxnId="{3429894A-93A4-4B16-929B-C7C070CF0096}">
      <dgm:prSet/>
      <dgm:spPr/>
      <dgm:t>
        <a:bodyPr/>
        <a:lstStyle/>
        <a:p>
          <a:endParaRPr lang="en-US"/>
        </a:p>
      </dgm:t>
    </dgm:pt>
    <dgm:pt modelId="{62A4A25D-1674-40A0-8DF6-236BE17CF76B}" type="sibTrans" cxnId="{3429894A-93A4-4B16-929B-C7C070CF0096}">
      <dgm:prSet/>
      <dgm:spPr/>
      <dgm:t>
        <a:bodyPr/>
        <a:lstStyle/>
        <a:p>
          <a:endParaRPr lang="en-US"/>
        </a:p>
      </dgm:t>
    </dgm:pt>
    <dgm:pt modelId="{FAD22BC9-8E18-48F8-A16A-55CFBA4CB10E}" type="pres">
      <dgm:prSet presAssocID="{5B240D46-ABF3-467B-BBB1-F0459F0F6AC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6F01CB2-B12C-4FD1-BCD8-ECECF079A312}" type="pres">
      <dgm:prSet presAssocID="{40C9D8BC-4AD8-442B-9670-3B84CF681149}" presName="compNode" presStyleCnt="0"/>
      <dgm:spPr/>
    </dgm:pt>
    <dgm:pt modelId="{BC3A8C36-202B-4111-BD1A-D9A279A93557}" type="pres">
      <dgm:prSet presAssocID="{40C9D8BC-4AD8-442B-9670-3B84CF681149}" presName="aNode" presStyleLbl="bgShp" presStyleIdx="0" presStyleCnt="2"/>
      <dgm:spPr/>
      <dgm:t>
        <a:bodyPr/>
        <a:lstStyle/>
        <a:p>
          <a:endParaRPr lang="en-US"/>
        </a:p>
      </dgm:t>
    </dgm:pt>
    <dgm:pt modelId="{05045F53-FD06-4EC6-ACCC-EFCCEE3FF488}" type="pres">
      <dgm:prSet presAssocID="{40C9D8BC-4AD8-442B-9670-3B84CF681149}" presName="textNode" presStyleLbl="bgShp" presStyleIdx="0" presStyleCnt="2"/>
      <dgm:spPr/>
      <dgm:t>
        <a:bodyPr/>
        <a:lstStyle/>
        <a:p>
          <a:endParaRPr lang="en-US"/>
        </a:p>
      </dgm:t>
    </dgm:pt>
    <dgm:pt modelId="{DA88DE07-A3D7-4622-A86C-A71F7B442B7F}" type="pres">
      <dgm:prSet presAssocID="{40C9D8BC-4AD8-442B-9670-3B84CF681149}" presName="compChildNode" presStyleCnt="0"/>
      <dgm:spPr/>
    </dgm:pt>
    <dgm:pt modelId="{797A803F-F34B-4E0D-BE1D-C1239C3A88B5}" type="pres">
      <dgm:prSet presAssocID="{40C9D8BC-4AD8-442B-9670-3B84CF681149}" presName="theInnerList" presStyleCnt="0"/>
      <dgm:spPr/>
    </dgm:pt>
    <dgm:pt modelId="{DAC7CFE0-702F-4A99-9F47-DC948D27C140}" type="pres">
      <dgm:prSet presAssocID="{D65AEC0A-778A-4884-B953-CD2D8ED62C2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190006-DE89-4015-92B3-E58343BA925B}" type="pres">
      <dgm:prSet presAssocID="{D65AEC0A-778A-4884-B953-CD2D8ED62C25}" presName="aSpace2" presStyleCnt="0"/>
      <dgm:spPr/>
    </dgm:pt>
    <dgm:pt modelId="{A4A7629D-4B94-48D3-AFBB-1CDE51824601}" type="pres">
      <dgm:prSet presAssocID="{2DA94550-1056-46FB-B162-2DA383CF563B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4AE2AB-E1C4-4C26-ABEC-1D36FC9B9871}" type="pres">
      <dgm:prSet presAssocID="{40C9D8BC-4AD8-442B-9670-3B84CF681149}" presName="aSpace" presStyleCnt="0"/>
      <dgm:spPr/>
    </dgm:pt>
    <dgm:pt modelId="{10F45DB2-3EE4-4744-B68A-0D9184BF2439}" type="pres">
      <dgm:prSet presAssocID="{11BC3965-93EA-4824-A395-53CF9A8B5DA1}" presName="compNode" presStyleCnt="0"/>
      <dgm:spPr/>
    </dgm:pt>
    <dgm:pt modelId="{EC02AE21-787C-4EE9-B538-2E3423E2E072}" type="pres">
      <dgm:prSet presAssocID="{11BC3965-93EA-4824-A395-53CF9A8B5DA1}" presName="aNode" presStyleLbl="bgShp" presStyleIdx="1" presStyleCnt="2" custLinFactNeighborY="2273"/>
      <dgm:spPr/>
      <dgm:t>
        <a:bodyPr/>
        <a:lstStyle/>
        <a:p>
          <a:endParaRPr lang="en-US"/>
        </a:p>
      </dgm:t>
    </dgm:pt>
    <dgm:pt modelId="{CA5CFFBD-8042-4164-9A70-097753859639}" type="pres">
      <dgm:prSet presAssocID="{11BC3965-93EA-4824-A395-53CF9A8B5DA1}" presName="textNode" presStyleLbl="bgShp" presStyleIdx="1" presStyleCnt="2"/>
      <dgm:spPr/>
      <dgm:t>
        <a:bodyPr/>
        <a:lstStyle/>
        <a:p>
          <a:endParaRPr lang="en-US"/>
        </a:p>
      </dgm:t>
    </dgm:pt>
    <dgm:pt modelId="{A8CB3844-27ED-497A-9350-9995BB61B3C6}" type="pres">
      <dgm:prSet presAssocID="{11BC3965-93EA-4824-A395-53CF9A8B5DA1}" presName="compChildNode" presStyleCnt="0"/>
      <dgm:spPr/>
    </dgm:pt>
    <dgm:pt modelId="{63379657-99AE-4AD7-8607-B72FD8EDE428}" type="pres">
      <dgm:prSet presAssocID="{11BC3965-93EA-4824-A395-53CF9A8B5DA1}" presName="theInnerList" presStyleCnt="0"/>
      <dgm:spPr/>
    </dgm:pt>
    <dgm:pt modelId="{A58AB1B9-6A90-421F-A676-549E68B916C5}" type="pres">
      <dgm:prSet presAssocID="{38AE2E22-8F60-4FCC-9B25-6FA058E96AD2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C5669D-8A28-4972-8605-C9623050F0C5}" type="pres">
      <dgm:prSet presAssocID="{38AE2E22-8F60-4FCC-9B25-6FA058E96AD2}" presName="aSpace2" presStyleCnt="0"/>
      <dgm:spPr/>
    </dgm:pt>
    <dgm:pt modelId="{92C604BC-3A02-4A09-A919-FF8A0B4DB9CC}" type="pres">
      <dgm:prSet presAssocID="{75013A04-B115-4514-994B-219A1CA1ACCD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4262F0-3408-442D-A510-F9A74DE3D031}" type="presOf" srcId="{40C9D8BC-4AD8-442B-9670-3B84CF681149}" destId="{05045F53-FD06-4EC6-ACCC-EFCCEE3FF488}" srcOrd="1" destOrd="0" presId="urn:microsoft.com/office/officeart/2005/8/layout/lProcess2"/>
    <dgm:cxn modelId="{C4F4FB14-C2AE-4281-B7FE-7785E165FBC9}" type="presOf" srcId="{38AE2E22-8F60-4FCC-9B25-6FA058E96AD2}" destId="{A58AB1B9-6A90-421F-A676-549E68B916C5}" srcOrd="0" destOrd="0" presId="urn:microsoft.com/office/officeart/2005/8/layout/lProcess2"/>
    <dgm:cxn modelId="{030FB7F6-61EF-469B-BCF5-797999415906}" srcId="{5B240D46-ABF3-467B-BBB1-F0459F0F6ACA}" destId="{40C9D8BC-4AD8-442B-9670-3B84CF681149}" srcOrd="0" destOrd="0" parTransId="{3AA096B6-0043-454C-B783-11C1B554731B}" sibTransId="{8D52EDF9-46BE-4E5F-8F5D-0793E4FB5CAB}"/>
    <dgm:cxn modelId="{8C588E19-A711-4F1E-938C-FEA685BAC0FE}" type="presOf" srcId="{D65AEC0A-778A-4884-B953-CD2D8ED62C25}" destId="{DAC7CFE0-702F-4A99-9F47-DC948D27C140}" srcOrd="0" destOrd="0" presId="urn:microsoft.com/office/officeart/2005/8/layout/lProcess2"/>
    <dgm:cxn modelId="{03A9F63F-31FB-45AB-BD19-756C99993EC9}" type="presOf" srcId="{2DA94550-1056-46FB-B162-2DA383CF563B}" destId="{A4A7629D-4B94-48D3-AFBB-1CDE51824601}" srcOrd="0" destOrd="0" presId="urn:microsoft.com/office/officeart/2005/8/layout/lProcess2"/>
    <dgm:cxn modelId="{ED70B130-196D-40DB-BBC1-EF08F2FD23DB}" srcId="{40C9D8BC-4AD8-442B-9670-3B84CF681149}" destId="{2DA94550-1056-46FB-B162-2DA383CF563B}" srcOrd="1" destOrd="0" parTransId="{B784F20E-5EC2-4663-A774-7EFB1219E552}" sibTransId="{33B0FEB8-8F93-4FD5-95CF-BCB289298752}"/>
    <dgm:cxn modelId="{D470FD82-AC08-4A75-895F-9F6BB3775BA5}" type="presOf" srcId="{11BC3965-93EA-4824-A395-53CF9A8B5DA1}" destId="{CA5CFFBD-8042-4164-9A70-097753859639}" srcOrd="1" destOrd="0" presId="urn:microsoft.com/office/officeart/2005/8/layout/lProcess2"/>
    <dgm:cxn modelId="{B4BFB2E1-6E16-45A2-B706-4D424A1D9AB9}" srcId="{40C9D8BC-4AD8-442B-9670-3B84CF681149}" destId="{D65AEC0A-778A-4884-B953-CD2D8ED62C25}" srcOrd="0" destOrd="0" parTransId="{26EC326B-C779-42F8-B1F7-115BED5E5842}" sibTransId="{2415C785-3292-4F69-A956-9F6A0259CEDC}"/>
    <dgm:cxn modelId="{DCA0AE98-4A45-4F64-965A-11118499C4C2}" type="presOf" srcId="{40C9D8BC-4AD8-442B-9670-3B84CF681149}" destId="{BC3A8C36-202B-4111-BD1A-D9A279A93557}" srcOrd="0" destOrd="0" presId="urn:microsoft.com/office/officeart/2005/8/layout/lProcess2"/>
    <dgm:cxn modelId="{3429894A-93A4-4B16-929B-C7C070CF0096}" srcId="{11BC3965-93EA-4824-A395-53CF9A8B5DA1}" destId="{38AE2E22-8F60-4FCC-9B25-6FA058E96AD2}" srcOrd="0" destOrd="0" parTransId="{7ED8F060-A6E2-4C9E-A6A7-E04D436C3A90}" sibTransId="{62A4A25D-1674-40A0-8DF6-236BE17CF76B}"/>
    <dgm:cxn modelId="{531033FA-AACB-4916-A11A-7D7A048F08A4}" srcId="{5B240D46-ABF3-467B-BBB1-F0459F0F6ACA}" destId="{11BC3965-93EA-4824-A395-53CF9A8B5DA1}" srcOrd="1" destOrd="0" parTransId="{B4B34CFE-927F-41D1-AAAB-ED12A7F6BA81}" sibTransId="{7B658ECB-76B2-475A-9305-9E6DF2D27FAA}"/>
    <dgm:cxn modelId="{380FDB4A-2D1F-49C4-B67A-705920D46E8C}" type="presOf" srcId="{5B240D46-ABF3-467B-BBB1-F0459F0F6ACA}" destId="{FAD22BC9-8E18-48F8-A16A-55CFBA4CB10E}" srcOrd="0" destOrd="0" presId="urn:microsoft.com/office/officeart/2005/8/layout/lProcess2"/>
    <dgm:cxn modelId="{6C82A05B-4120-4525-ACCB-38AE47CFE1FE}" type="presOf" srcId="{75013A04-B115-4514-994B-219A1CA1ACCD}" destId="{92C604BC-3A02-4A09-A919-FF8A0B4DB9CC}" srcOrd="0" destOrd="0" presId="urn:microsoft.com/office/officeart/2005/8/layout/lProcess2"/>
    <dgm:cxn modelId="{6E42331B-84A5-4E03-AAE9-21DFA777D98A}" type="presOf" srcId="{11BC3965-93EA-4824-A395-53CF9A8B5DA1}" destId="{EC02AE21-787C-4EE9-B538-2E3423E2E072}" srcOrd="0" destOrd="0" presId="urn:microsoft.com/office/officeart/2005/8/layout/lProcess2"/>
    <dgm:cxn modelId="{C17E703B-B7C5-479F-B298-BC3A873E7D0F}" srcId="{11BC3965-93EA-4824-A395-53CF9A8B5DA1}" destId="{75013A04-B115-4514-994B-219A1CA1ACCD}" srcOrd="1" destOrd="0" parTransId="{DD283AA7-27F5-4E7F-B3FE-9AAACBB034F1}" sibTransId="{84D1EE6B-CDB2-4632-B445-CA99911268D6}"/>
    <dgm:cxn modelId="{C4EBAF84-1A69-48C5-9509-5B35883651B7}" type="presParOf" srcId="{FAD22BC9-8E18-48F8-A16A-55CFBA4CB10E}" destId="{C6F01CB2-B12C-4FD1-BCD8-ECECF079A312}" srcOrd="0" destOrd="0" presId="urn:microsoft.com/office/officeart/2005/8/layout/lProcess2"/>
    <dgm:cxn modelId="{0860A902-42C1-43B6-96A8-4CABAF67ED7A}" type="presParOf" srcId="{C6F01CB2-B12C-4FD1-BCD8-ECECF079A312}" destId="{BC3A8C36-202B-4111-BD1A-D9A279A93557}" srcOrd="0" destOrd="0" presId="urn:microsoft.com/office/officeart/2005/8/layout/lProcess2"/>
    <dgm:cxn modelId="{FE466A47-95F0-45F8-B93D-7F4B33306ADE}" type="presParOf" srcId="{C6F01CB2-B12C-4FD1-BCD8-ECECF079A312}" destId="{05045F53-FD06-4EC6-ACCC-EFCCEE3FF488}" srcOrd="1" destOrd="0" presId="urn:microsoft.com/office/officeart/2005/8/layout/lProcess2"/>
    <dgm:cxn modelId="{585B4CD7-C00B-4A9D-B242-483C45F43615}" type="presParOf" srcId="{C6F01CB2-B12C-4FD1-BCD8-ECECF079A312}" destId="{DA88DE07-A3D7-4622-A86C-A71F7B442B7F}" srcOrd="2" destOrd="0" presId="urn:microsoft.com/office/officeart/2005/8/layout/lProcess2"/>
    <dgm:cxn modelId="{B4911B06-E3DB-421F-B6EE-DF9145EF6FCA}" type="presParOf" srcId="{DA88DE07-A3D7-4622-A86C-A71F7B442B7F}" destId="{797A803F-F34B-4E0D-BE1D-C1239C3A88B5}" srcOrd="0" destOrd="0" presId="urn:microsoft.com/office/officeart/2005/8/layout/lProcess2"/>
    <dgm:cxn modelId="{85527CAD-CB3A-447F-B9FD-D350FEF55AEA}" type="presParOf" srcId="{797A803F-F34B-4E0D-BE1D-C1239C3A88B5}" destId="{DAC7CFE0-702F-4A99-9F47-DC948D27C140}" srcOrd="0" destOrd="0" presId="urn:microsoft.com/office/officeart/2005/8/layout/lProcess2"/>
    <dgm:cxn modelId="{889F8962-E306-492F-B42A-D48D1D01B922}" type="presParOf" srcId="{797A803F-F34B-4E0D-BE1D-C1239C3A88B5}" destId="{31190006-DE89-4015-92B3-E58343BA925B}" srcOrd="1" destOrd="0" presId="urn:microsoft.com/office/officeart/2005/8/layout/lProcess2"/>
    <dgm:cxn modelId="{1FB490B2-9542-4ECA-8E03-86BA4764B408}" type="presParOf" srcId="{797A803F-F34B-4E0D-BE1D-C1239C3A88B5}" destId="{A4A7629D-4B94-48D3-AFBB-1CDE51824601}" srcOrd="2" destOrd="0" presId="urn:microsoft.com/office/officeart/2005/8/layout/lProcess2"/>
    <dgm:cxn modelId="{7CD749CB-4FAB-482B-B27D-8C8D85A2981F}" type="presParOf" srcId="{FAD22BC9-8E18-48F8-A16A-55CFBA4CB10E}" destId="{884AE2AB-E1C4-4C26-ABEC-1D36FC9B9871}" srcOrd="1" destOrd="0" presId="urn:microsoft.com/office/officeart/2005/8/layout/lProcess2"/>
    <dgm:cxn modelId="{64A6A757-B242-4F6C-AD2E-E628B0C7F4DA}" type="presParOf" srcId="{FAD22BC9-8E18-48F8-A16A-55CFBA4CB10E}" destId="{10F45DB2-3EE4-4744-B68A-0D9184BF2439}" srcOrd="2" destOrd="0" presId="urn:microsoft.com/office/officeart/2005/8/layout/lProcess2"/>
    <dgm:cxn modelId="{F0A2C41A-06F1-4620-A7FF-6D2D3D50057E}" type="presParOf" srcId="{10F45DB2-3EE4-4744-B68A-0D9184BF2439}" destId="{EC02AE21-787C-4EE9-B538-2E3423E2E072}" srcOrd="0" destOrd="0" presId="urn:microsoft.com/office/officeart/2005/8/layout/lProcess2"/>
    <dgm:cxn modelId="{B495FF70-43F6-4E9E-95EA-6843D7DDDC24}" type="presParOf" srcId="{10F45DB2-3EE4-4744-B68A-0D9184BF2439}" destId="{CA5CFFBD-8042-4164-9A70-097753859639}" srcOrd="1" destOrd="0" presId="urn:microsoft.com/office/officeart/2005/8/layout/lProcess2"/>
    <dgm:cxn modelId="{EFBEA7F2-D7BA-418A-8CCF-CCF387C73B6C}" type="presParOf" srcId="{10F45DB2-3EE4-4744-B68A-0D9184BF2439}" destId="{A8CB3844-27ED-497A-9350-9995BB61B3C6}" srcOrd="2" destOrd="0" presId="urn:microsoft.com/office/officeart/2005/8/layout/lProcess2"/>
    <dgm:cxn modelId="{D1449F7B-ED21-4328-8546-0BC8F09554BF}" type="presParOf" srcId="{A8CB3844-27ED-497A-9350-9995BB61B3C6}" destId="{63379657-99AE-4AD7-8607-B72FD8EDE428}" srcOrd="0" destOrd="0" presId="urn:microsoft.com/office/officeart/2005/8/layout/lProcess2"/>
    <dgm:cxn modelId="{A3C768AC-C45E-4C5E-A430-09E61EB6F7E1}" type="presParOf" srcId="{63379657-99AE-4AD7-8607-B72FD8EDE428}" destId="{A58AB1B9-6A90-421F-A676-549E68B916C5}" srcOrd="0" destOrd="0" presId="urn:microsoft.com/office/officeart/2005/8/layout/lProcess2"/>
    <dgm:cxn modelId="{71D844AC-ECF8-429C-8E71-00CEB2D4E143}" type="presParOf" srcId="{63379657-99AE-4AD7-8607-B72FD8EDE428}" destId="{47C5669D-8A28-4972-8605-C9623050F0C5}" srcOrd="1" destOrd="0" presId="urn:microsoft.com/office/officeart/2005/8/layout/lProcess2"/>
    <dgm:cxn modelId="{11EAD521-8CF1-46AD-9746-5803918B9A28}" type="presParOf" srcId="{63379657-99AE-4AD7-8607-B72FD8EDE428}" destId="{92C604BC-3A02-4A09-A919-FF8A0B4DB9C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3205733" y="-1016222"/>
          <a:ext cx="1257299" cy="36088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Of decisions by managers are made by using their “gut”</a:t>
          </a:r>
          <a:endParaRPr lang="en-US" sz="2400" kern="1200" dirty="0"/>
        </a:p>
      </dsp:txBody>
      <dsp:txXfrm rot="-5400000">
        <a:off x="2029967" y="220920"/>
        <a:ext cx="3547456" cy="1134547"/>
      </dsp:txXfrm>
    </dsp:sp>
    <dsp:sp modelId="{3FD23D79-7D19-4498-A341-C4B63285A6F8}">
      <dsp:nvSpPr>
        <dsp:cNvPr id="0" name=""/>
        <dsp:cNvSpPr/>
      </dsp:nvSpPr>
      <dsp:spPr>
        <a:xfrm>
          <a:off x="0" y="2381"/>
          <a:ext cx="2029968" cy="15716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40%</a:t>
          </a:r>
          <a:endParaRPr lang="en-US" sz="6100" kern="1200" dirty="0"/>
        </a:p>
      </dsp:txBody>
      <dsp:txXfrm>
        <a:off x="76720" y="79101"/>
        <a:ext cx="1876528" cy="1418185"/>
      </dsp:txXfrm>
    </dsp:sp>
    <dsp:sp modelId="{14A8AE12-EF77-45D8-AADB-2CA35E52F681}">
      <dsp:nvSpPr>
        <dsp:cNvPr id="0" name=""/>
        <dsp:cNvSpPr/>
      </dsp:nvSpPr>
      <dsp:spPr>
        <a:xfrm rot="5400000">
          <a:off x="3205734" y="633983"/>
          <a:ext cx="1257299" cy="36088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Say this is because there is “no good data”</a:t>
          </a:r>
          <a:endParaRPr lang="en-US" sz="2400" kern="1200" dirty="0"/>
        </a:p>
      </dsp:txBody>
      <dsp:txXfrm rot="-5400000">
        <a:off x="2029968" y="1871125"/>
        <a:ext cx="3547456" cy="1134547"/>
      </dsp:txXfrm>
    </dsp:sp>
    <dsp:sp modelId="{2BDF3C75-67F9-4FE9-9C7D-72FE2FC6F5EB}">
      <dsp:nvSpPr>
        <dsp:cNvPr id="0" name=""/>
        <dsp:cNvSpPr/>
      </dsp:nvSpPr>
      <dsp:spPr>
        <a:xfrm>
          <a:off x="0" y="1652587"/>
          <a:ext cx="2029968" cy="15716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61%</a:t>
          </a:r>
          <a:endParaRPr lang="en-US" sz="6100" kern="1200" dirty="0"/>
        </a:p>
      </dsp:txBody>
      <dsp:txXfrm>
        <a:off x="76720" y="1729307"/>
        <a:ext cx="1876528" cy="1418185"/>
      </dsp:txXfrm>
    </dsp:sp>
    <dsp:sp modelId="{F4BA0843-2421-4660-9282-5BBAC3038695}">
      <dsp:nvSpPr>
        <dsp:cNvPr id="0" name=""/>
        <dsp:cNvSpPr/>
      </dsp:nvSpPr>
      <dsp:spPr>
        <a:xfrm rot="5400000">
          <a:off x="3205734" y="2284190"/>
          <a:ext cx="1257299" cy="36088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Want to increase their organization’s use of business intelligence</a:t>
          </a:r>
          <a:endParaRPr lang="en-US" sz="2400" kern="1200" dirty="0"/>
        </a:p>
      </dsp:txBody>
      <dsp:txXfrm rot="-5400000">
        <a:off x="2029968" y="3521332"/>
        <a:ext cx="3547456" cy="1134547"/>
      </dsp:txXfrm>
    </dsp:sp>
    <dsp:sp modelId="{EAD5B317-BD58-41FA-ACA8-F7D690A83E0E}">
      <dsp:nvSpPr>
        <dsp:cNvPr id="0" name=""/>
        <dsp:cNvSpPr/>
      </dsp:nvSpPr>
      <dsp:spPr>
        <a:xfrm>
          <a:off x="0" y="3302793"/>
          <a:ext cx="2029968" cy="15716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72%</a:t>
          </a:r>
          <a:endParaRPr lang="en-US" sz="6100" kern="1200" dirty="0"/>
        </a:p>
      </dsp:txBody>
      <dsp:txXfrm>
        <a:off x="76720" y="3379513"/>
        <a:ext cx="1876528" cy="14181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419099" y="-419099"/>
          <a:ext cx="1600200" cy="24384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Gathering</a:t>
          </a:r>
          <a:endParaRPr lang="en-US" sz="3200" kern="1200" dirty="0"/>
        </a:p>
      </dsp:txBody>
      <dsp:txXfrm rot="5400000">
        <a:off x="-1" y="1"/>
        <a:ext cx="2438400" cy="1200150"/>
      </dsp:txXfrm>
    </dsp:sp>
    <dsp:sp modelId="{BD453401-F4BD-4DE1-8B89-744739E9BDA5}">
      <dsp:nvSpPr>
        <dsp:cNvPr id="0" name=""/>
        <dsp:cNvSpPr/>
      </dsp:nvSpPr>
      <dsp:spPr>
        <a:xfrm>
          <a:off x="2438400" y="0"/>
          <a:ext cx="2438400" cy="16002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Storing</a:t>
          </a:r>
          <a:endParaRPr lang="en-US" sz="3200" kern="1200" dirty="0"/>
        </a:p>
      </dsp:txBody>
      <dsp:txXfrm>
        <a:off x="2438400" y="0"/>
        <a:ext cx="2438400" cy="1200150"/>
      </dsp:txXfrm>
    </dsp:sp>
    <dsp:sp modelId="{47E0C660-47E0-4241-A012-4DA70C84C756}">
      <dsp:nvSpPr>
        <dsp:cNvPr id="0" name=""/>
        <dsp:cNvSpPr/>
      </dsp:nvSpPr>
      <dsp:spPr>
        <a:xfrm rot="10800000">
          <a:off x="0" y="1600200"/>
          <a:ext cx="2438400" cy="16002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Retrieving</a:t>
          </a:r>
          <a:endParaRPr lang="en-US" sz="3200" kern="1200" dirty="0"/>
        </a:p>
      </dsp:txBody>
      <dsp:txXfrm rot="10800000">
        <a:off x="0" y="2000250"/>
        <a:ext cx="2438400" cy="1200150"/>
      </dsp:txXfrm>
    </dsp:sp>
    <dsp:sp modelId="{784CBBE5-C72E-42FA-9FC7-39511CD0BB61}">
      <dsp:nvSpPr>
        <dsp:cNvPr id="0" name=""/>
        <dsp:cNvSpPr/>
      </dsp:nvSpPr>
      <dsp:spPr>
        <a:xfrm rot="5400000">
          <a:off x="2857500" y="1181100"/>
          <a:ext cx="1600200" cy="24384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Interpreting</a:t>
          </a:r>
          <a:endParaRPr lang="en-US" sz="3200" kern="1200" dirty="0"/>
        </a:p>
      </dsp:txBody>
      <dsp:txXfrm rot="-5400000">
        <a:off x="2438400" y="2000250"/>
        <a:ext cx="2438400" cy="1200150"/>
      </dsp:txXfrm>
    </dsp:sp>
    <dsp:sp modelId="{E19277DE-74FD-4C0E-BDFD-15E83338FB65}">
      <dsp:nvSpPr>
        <dsp:cNvPr id="0" name=""/>
        <dsp:cNvSpPr/>
      </dsp:nvSpPr>
      <dsp:spPr>
        <a:xfrm>
          <a:off x="1706879" y="1200150"/>
          <a:ext cx="1463040" cy="80010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Data</a:t>
          </a:r>
          <a:endParaRPr lang="en-US" sz="3200" kern="1200" dirty="0"/>
        </a:p>
      </dsp:txBody>
      <dsp:txXfrm>
        <a:off x="1745937" y="1239208"/>
        <a:ext cx="1384924" cy="7219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73F92-DB75-4930-AD45-4454CB481236}">
      <dsp:nvSpPr>
        <dsp:cNvPr id="0" name=""/>
        <dsp:cNvSpPr/>
      </dsp:nvSpPr>
      <dsp:spPr>
        <a:xfrm>
          <a:off x="36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Data</a:t>
          </a:r>
          <a:endParaRPr lang="en-US" sz="3300" kern="1200" dirty="0"/>
        </a:p>
      </dsp:txBody>
      <dsp:txXfrm>
        <a:off x="36" y="196792"/>
        <a:ext cx="3453891" cy="950400"/>
      </dsp:txXfrm>
    </dsp:sp>
    <dsp:sp modelId="{AF9B7520-4901-4B80-BB26-8D3FA87CD520}">
      <dsp:nvSpPr>
        <dsp:cNvPr id="0" name=""/>
        <dsp:cNvSpPr/>
      </dsp:nvSpPr>
      <dsp:spPr>
        <a:xfrm>
          <a:off x="36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Quantity sold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Course enrollment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Customer name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Discount</a:t>
          </a:r>
          <a:endParaRPr lang="en-US" sz="3300" kern="1200" dirty="0"/>
        </a:p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300" kern="1200" dirty="0" smtClean="0"/>
            <a:t>Star rating</a:t>
          </a:r>
          <a:endParaRPr lang="en-US" sz="3300" kern="1200" dirty="0"/>
        </a:p>
      </dsp:txBody>
      <dsp:txXfrm>
        <a:off x="36" y="1147192"/>
        <a:ext cx="3453891" cy="3532815"/>
      </dsp:txXfrm>
    </dsp:sp>
    <dsp:sp modelId="{34C2F1EF-1554-49E4-BDB8-63F2FB9DE2D1}">
      <dsp:nvSpPr>
        <dsp:cNvPr id="0" name=""/>
        <dsp:cNvSpPr/>
      </dsp:nvSpPr>
      <dsp:spPr>
        <a:xfrm>
          <a:off x="3937472" y="196792"/>
          <a:ext cx="3453891" cy="950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Information</a:t>
          </a:r>
          <a:endParaRPr lang="en-US" sz="3300" kern="1200" dirty="0"/>
        </a:p>
      </dsp:txBody>
      <dsp:txXfrm>
        <a:off x="3937472" y="196792"/>
        <a:ext cx="3453891" cy="950400"/>
      </dsp:txXfrm>
    </dsp:sp>
    <dsp:sp modelId="{8D1E3E95-CB3D-4686-9D4F-54A34B31131F}">
      <dsp:nvSpPr>
        <dsp:cNvPr id="0" name=""/>
        <dsp:cNvSpPr/>
      </dsp:nvSpPr>
      <dsp:spPr>
        <a:xfrm>
          <a:off x="3937472" y="1147192"/>
          <a:ext cx="3453891" cy="353281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6022" tIns="176022" rIns="234696" bIns="264033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3300" kern="1200" dirty="0"/>
        </a:p>
      </dsp:txBody>
      <dsp:txXfrm>
        <a:off x="3937472" y="1147192"/>
        <a:ext cx="3453891" cy="35328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15427-4835-498D-BD5F-77390E787ABD}">
      <dsp:nvSpPr>
        <dsp:cNvPr id="0" name=""/>
        <dsp:cNvSpPr/>
      </dsp:nvSpPr>
      <dsp:spPr>
        <a:xfrm>
          <a:off x="38" y="22169"/>
          <a:ext cx="3667534" cy="74880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Transactional</a:t>
          </a:r>
          <a:endParaRPr lang="en-US" sz="2600" kern="1200" dirty="0"/>
        </a:p>
      </dsp:txBody>
      <dsp:txXfrm>
        <a:off x="38" y="22169"/>
        <a:ext cx="3667534" cy="748800"/>
      </dsp:txXfrm>
    </dsp:sp>
    <dsp:sp modelId="{5C3605E4-47FB-4CB0-9E78-7259FDFC4C31}">
      <dsp:nvSpPr>
        <dsp:cNvPr id="0" name=""/>
        <dsp:cNvSpPr/>
      </dsp:nvSpPr>
      <dsp:spPr>
        <a:xfrm>
          <a:off x="38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describing and event 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exchange between actors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Real-time</a:t>
          </a:r>
          <a:endParaRPr lang="en-US" sz="2600" kern="1200" dirty="0"/>
        </a:p>
      </dsp:txBody>
      <dsp:txXfrm>
        <a:off x="38" y="770969"/>
        <a:ext cx="3667534" cy="2712060"/>
      </dsp:txXfrm>
    </dsp:sp>
    <dsp:sp modelId="{873094FA-0D00-44C3-BB13-255BE5D76E60}">
      <dsp:nvSpPr>
        <dsp:cNvPr id="0" name=""/>
        <dsp:cNvSpPr/>
      </dsp:nvSpPr>
      <dsp:spPr>
        <a:xfrm>
          <a:off x="4181027" y="22169"/>
          <a:ext cx="3667534" cy="748800"/>
        </a:xfrm>
        <a:prstGeom prst="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Analytical</a:t>
          </a:r>
          <a:endParaRPr lang="en-US" sz="2600" kern="1200" dirty="0"/>
        </a:p>
      </dsp:txBody>
      <dsp:txXfrm>
        <a:off x="4181027" y="22169"/>
        <a:ext cx="3667534" cy="748800"/>
      </dsp:txXfrm>
    </dsp:sp>
    <dsp:sp modelId="{4B813365-0297-431B-959C-E581EF0E88FC}">
      <dsp:nvSpPr>
        <dsp:cNvPr id="0" name=""/>
        <dsp:cNvSpPr/>
      </dsp:nvSpPr>
      <dsp:spPr>
        <a:xfrm>
          <a:off x="4181027" y="770969"/>
          <a:ext cx="3667534" cy="2712060"/>
        </a:xfrm>
        <a:prstGeom prst="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Captures data to support analysis and reporting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An aggregated view of the business</a:t>
          </a:r>
          <a:endParaRPr lang="en-US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/>
            <a:t>Historical</a:t>
          </a:r>
          <a:endParaRPr lang="en-US" sz="2600" kern="1200" dirty="0"/>
        </a:p>
      </dsp:txBody>
      <dsp:txXfrm>
        <a:off x="4181027" y="770969"/>
        <a:ext cx="3667534" cy="27120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EE23F1-688A-45DD-B751-817A80D10C91}">
      <dsp:nvSpPr>
        <dsp:cNvPr id="0" name=""/>
        <dsp:cNvSpPr/>
      </dsp:nvSpPr>
      <dsp:spPr>
        <a:xfrm>
          <a:off x="3584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Data</a:t>
          </a:r>
          <a:endParaRPr lang="en-US" sz="5000" kern="1200" dirty="0"/>
        </a:p>
      </dsp:txBody>
      <dsp:txXfrm>
        <a:off x="3584" y="0"/>
        <a:ext cx="3448496" cy="1143000"/>
      </dsp:txXfrm>
    </dsp:sp>
    <dsp:sp modelId="{FED62BFF-851E-49AE-8264-25CCF49A65BA}">
      <dsp:nvSpPr>
        <dsp:cNvPr id="0" name=""/>
        <dsp:cNvSpPr/>
      </dsp:nvSpPr>
      <dsp:spPr>
        <a:xfrm>
          <a:off x="348434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Discrete, unorganized, raw facts </a:t>
          </a:r>
          <a:endParaRPr lang="en-US" sz="3100" kern="1200" dirty="0"/>
        </a:p>
      </dsp:txBody>
      <dsp:txXfrm>
        <a:off x="420968" y="1215534"/>
        <a:ext cx="2613729" cy="2331432"/>
      </dsp:txXfrm>
    </dsp:sp>
    <dsp:sp modelId="{369BB89E-D353-4711-A27D-E6C7662EE262}">
      <dsp:nvSpPr>
        <dsp:cNvPr id="0" name=""/>
        <dsp:cNvSpPr/>
      </dsp:nvSpPr>
      <dsp:spPr>
        <a:xfrm>
          <a:off x="3710718" y="0"/>
          <a:ext cx="3448496" cy="3810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0" kern="1200" dirty="0" smtClean="0"/>
            <a:t>Information</a:t>
          </a:r>
          <a:endParaRPr lang="en-US" sz="5000" kern="1200" dirty="0"/>
        </a:p>
      </dsp:txBody>
      <dsp:txXfrm>
        <a:off x="3710718" y="0"/>
        <a:ext cx="3448496" cy="1143000"/>
      </dsp:txXfrm>
    </dsp:sp>
    <dsp:sp modelId="{95D2187C-AD86-44C2-BA00-6B49ECE4F351}">
      <dsp:nvSpPr>
        <dsp:cNvPr id="0" name=""/>
        <dsp:cNvSpPr/>
      </dsp:nvSpPr>
      <dsp:spPr>
        <a:xfrm>
          <a:off x="4055568" y="1143000"/>
          <a:ext cx="2758797" cy="2476500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59055" rIns="7874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The transformation of those facts into meaning</a:t>
          </a:r>
          <a:endParaRPr lang="en-US" sz="3100" kern="1200" dirty="0"/>
        </a:p>
      </dsp:txBody>
      <dsp:txXfrm>
        <a:off x="4128102" y="1215534"/>
        <a:ext cx="2613729" cy="23314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8C36-202B-4111-BD1A-D9A279A93557}">
      <dsp:nvSpPr>
        <dsp:cNvPr id="0" name=""/>
        <dsp:cNvSpPr/>
      </dsp:nvSpPr>
      <dsp:spPr>
        <a:xfrm>
          <a:off x="3279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smtClean="0"/>
            <a:t>Transactional Database</a:t>
          </a:r>
          <a:endParaRPr lang="en-US" sz="2500" kern="1200"/>
        </a:p>
      </dsp:txBody>
      <dsp:txXfrm>
        <a:off x="3279" y="0"/>
        <a:ext cx="3155007" cy="914400"/>
      </dsp:txXfrm>
    </dsp:sp>
    <dsp:sp modelId="{DAC7CFE0-702F-4A99-9F47-DC948D27C140}">
      <dsp:nvSpPr>
        <dsp:cNvPr id="0" name=""/>
        <dsp:cNvSpPr/>
      </dsp:nvSpPr>
      <dsp:spPr>
        <a:xfrm>
          <a:off x="318780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Supports management of an organization’s data</a:t>
          </a:r>
          <a:endParaRPr lang="en-US" sz="1800" kern="1200" dirty="0"/>
        </a:p>
      </dsp:txBody>
      <dsp:txXfrm>
        <a:off x="345697" y="942209"/>
        <a:ext cx="2470171" cy="865179"/>
      </dsp:txXfrm>
    </dsp:sp>
    <dsp:sp modelId="{A4A7629D-4B94-48D3-AFBB-1CDE51824601}">
      <dsp:nvSpPr>
        <dsp:cNvPr id="0" name=""/>
        <dsp:cNvSpPr/>
      </dsp:nvSpPr>
      <dsp:spPr>
        <a:xfrm>
          <a:off x="318780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everyday transactions</a:t>
          </a:r>
          <a:endParaRPr lang="en-US" sz="1800" kern="1200" dirty="0"/>
        </a:p>
      </dsp:txBody>
      <dsp:txXfrm>
        <a:off x="345697" y="2002610"/>
        <a:ext cx="2470171" cy="865179"/>
      </dsp:txXfrm>
    </dsp:sp>
    <dsp:sp modelId="{EC02AE21-787C-4EE9-B538-2E3423E2E072}">
      <dsp:nvSpPr>
        <dsp:cNvPr id="0" name=""/>
        <dsp:cNvSpPr/>
      </dsp:nvSpPr>
      <dsp:spPr>
        <a:xfrm>
          <a:off x="3394912" y="0"/>
          <a:ext cx="3155007" cy="3048000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Analytical Data Store</a:t>
          </a:r>
          <a:endParaRPr lang="en-US" sz="2500" kern="1200" dirty="0"/>
        </a:p>
      </dsp:txBody>
      <dsp:txXfrm>
        <a:off x="3394912" y="0"/>
        <a:ext cx="3155007" cy="914400"/>
      </dsp:txXfrm>
    </dsp:sp>
    <dsp:sp modelId="{A58AB1B9-6A90-421F-A676-549E68B916C5}">
      <dsp:nvSpPr>
        <dsp:cNvPr id="0" name=""/>
        <dsp:cNvSpPr/>
      </dsp:nvSpPr>
      <dsp:spPr>
        <a:xfrm>
          <a:off x="3710413" y="915292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Supports managerial decision-making</a:t>
          </a:r>
          <a:endParaRPr lang="en-US" sz="1800" kern="1200" dirty="0"/>
        </a:p>
      </dsp:txBody>
      <dsp:txXfrm>
        <a:off x="3737330" y="942209"/>
        <a:ext cx="2470171" cy="865179"/>
      </dsp:txXfrm>
    </dsp:sp>
    <dsp:sp modelId="{92C604BC-3A02-4A09-A919-FF8A0B4DB9CC}">
      <dsp:nvSpPr>
        <dsp:cNvPr id="0" name=""/>
        <dsp:cNvSpPr/>
      </dsp:nvSpPr>
      <dsp:spPr>
        <a:xfrm>
          <a:off x="3710413" y="1975693"/>
          <a:ext cx="2524005" cy="919013"/>
        </a:xfrm>
        <a:prstGeom prst="roundRect">
          <a:avLst>
            <a:gd name="adj" fmla="val 1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For periodic analysis</a:t>
          </a:r>
          <a:endParaRPr lang="en-US" sz="1800" kern="1200" dirty="0"/>
        </a:p>
      </dsp:txBody>
      <dsp:txXfrm>
        <a:off x="3737330" y="2002610"/>
        <a:ext cx="2470171" cy="8651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BDB22-7379-4393-9707-218E5349C7E2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27A1B-6C11-4AAF-BD53-3AB9B3BB5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96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19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130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4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14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875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53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96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74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252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772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4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068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00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58EB6-411A-411F-BC35-6FE70E395CEB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FC31D0-7E0B-48AA-BBD2-E0F66604C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96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The Things You Can Do With Data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67000" y="5791200"/>
            <a:ext cx="6400800" cy="609600"/>
          </a:xfrm>
        </p:spPr>
        <p:txBody>
          <a:bodyPr>
            <a:noAutofit/>
          </a:bodyPr>
          <a:lstStyle/>
          <a:p>
            <a:pPr algn="r"/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versus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990600" y="2209800"/>
          <a:ext cx="71628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133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Components of an information infrastructure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219201" y="1905000"/>
          <a:ext cx="65532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" name="Up Arrow 23"/>
          <p:cNvSpPr/>
          <p:nvPr/>
        </p:nvSpPr>
        <p:spPr>
          <a:xfrm>
            <a:off x="1219200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what is commonly thought of as “database management”</a:t>
            </a:r>
            <a:endParaRPr lang="en-US" dirty="0"/>
          </a:p>
        </p:txBody>
      </p:sp>
      <p:sp>
        <p:nvSpPr>
          <p:cNvPr id="25" name="Up Arrow 24"/>
          <p:cNvSpPr/>
          <p:nvPr/>
        </p:nvSpPr>
        <p:spPr>
          <a:xfrm>
            <a:off x="4584357" y="5008418"/>
            <a:ext cx="3188043" cy="1676400"/>
          </a:xfrm>
          <a:prstGeom prst="upArrow">
            <a:avLst>
              <a:gd name="adj1" fmla="val 78283"/>
              <a:gd name="adj2" fmla="val 2851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This is the foundation for business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5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599" y="4456506"/>
            <a:ext cx="3115385" cy="2136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896184" y="1844936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2008 </a:t>
            </a:r>
            <a:br>
              <a:rPr lang="en-US" dirty="0" smtClean="0"/>
            </a:br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it’s more than just the technology…</a:t>
            </a:r>
            <a:endParaRPr lang="en-US" dirty="0"/>
          </a:p>
        </p:txBody>
      </p:sp>
      <p:pic>
        <p:nvPicPr>
          <p:cNvPr id="1026" name="Picture 2" descr="C:\Users\David\AppData\Local\Microsoft\Windows\Temporary Internet Files\Content.IE5\XXTGGNP7\MP900442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4" y="1828800"/>
            <a:ext cx="3124200" cy="207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8397" y="2606936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Careless record keeping and complex bundling led to unclear mortgage ownership.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734607" y="4556113"/>
            <a:ext cx="2286000" cy="86980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 2013 NSA Spying Scandal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116820" y="5318113"/>
            <a:ext cx="3394993" cy="121038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Collection of “telephony metadata” will continue even after proposed PATRIOT act reforms.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702996" y="384848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http://www.cbsnews.com/8301-504803_162-20049744-10391709.html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680468" y="6504070"/>
            <a:ext cx="4930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http://www.salon.com/2013/08/09/obama_nsa_reforms_still_allow_metadata_collection/</a:t>
            </a:r>
          </a:p>
        </p:txBody>
      </p:sp>
    </p:spTree>
    <p:extLst>
      <p:ext uri="{BB962C8B-B14F-4D97-AF65-F5344CB8AC3E}">
        <p14:creationId xmlns:p14="http://schemas.microsoft.com/office/powerpoint/2010/main" val="198556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237" y="1447800"/>
            <a:ext cx="3246363" cy="487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Why Business Intelligence?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69557" y="1447801"/>
          <a:ext cx="56388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14414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142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914400"/>
            <a:ext cx="4114799" cy="1143000"/>
          </a:xfrm>
        </p:spPr>
        <p:txBody>
          <a:bodyPr>
            <a:noAutofit/>
          </a:bodyPr>
          <a:lstStyle/>
          <a:p>
            <a:pPr algn="l"/>
            <a:r>
              <a:rPr lang="en-US" sz="6600" dirty="0" smtClean="0"/>
              <a:t>It all starts with data</a:t>
            </a:r>
            <a:endParaRPr lang="en-US" sz="6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667000"/>
          <a:ext cx="4876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200400"/>
            <a:ext cx="2895600" cy="2362200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18064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Data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1600200"/>
          <a:ext cx="7391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21510" y="3118009"/>
            <a:ext cx="126509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0" b="1" dirty="0" smtClean="0"/>
              <a:t>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4678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90600"/>
          </a:xfrm>
        </p:spPr>
        <p:txBody>
          <a:bodyPr>
            <a:noAutofit/>
          </a:bodyPr>
          <a:lstStyle/>
          <a:p>
            <a:r>
              <a:rPr lang="en-US" sz="4800" dirty="0" smtClean="0"/>
              <a:t>So then how do you turn data </a:t>
            </a:r>
            <a:r>
              <a:rPr lang="en-US" sz="4800" b="1" i="1" dirty="0" smtClean="0"/>
              <a:t>into</a:t>
            </a:r>
            <a:r>
              <a:rPr lang="en-US" sz="4800" dirty="0" smtClean="0"/>
              <a:t> information?</a:t>
            </a:r>
            <a:endParaRPr lang="en-US" sz="4800" dirty="0"/>
          </a:p>
        </p:txBody>
      </p:sp>
      <p:pic>
        <p:nvPicPr>
          <p:cNvPr id="6" name="Picture 2" descr="C:\Users\David\AppData\Local\Microsoft\Windows\Temporary Internet Files\Content.IE5\NFUF1AX4\MP900442727[2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" y="2634199"/>
            <a:ext cx="5045169" cy="3357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avid\AppData\Local\Microsoft\Windows\Temporary Internet Files\Content.IE5\9ZMZPN3B\MP90040501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50" y="3810000"/>
            <a:ext cx="4591050" cy="3060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10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533400"/>
            <a:ext cx="4648200" cy="3048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  <a:endParaRPr lang="en-US" sz="3200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Place police where and when crime was likely to </a:t>
            </a:r>
            <a:r>
              <a:rPr lang="en-US" sz="2400" dirty="0" smtClean="0">
                <a:solidFill>
                  <a:schemeClr val="bg1"/>
                </a:solidFill>
              </a:rPr>
              <a:t>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farm5.staticflickr.com/4119/4817874007_855a1af3ef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1000"/>
            <a:ext cx="9143998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4648200"/>
            <a:ext cx="5181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Example: Memphis Police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Used historical crime data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Place police where and when </a:t>
            </a:r>
            <a:b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crime was likely to occur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5048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http://www-03.ibm.com/press/us/en/pressrelease/32169.wss</a:t>
            </a:r>
          </a:p>
        </p:txBody>
      </p:sp>
    </p:spTree>
    <p:extLst>
      <p:ext uri="{BB962C8B-B14F-4D97-AF65-F5344CB8AC3E}">
        <p14:creationId xmlns:p14="http://schemas.microsoft.com/office/powerpoint/2010/main" val="223086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3449" y="0"/>
            <a:ext cx="4038600" cy="6756862"/>
          </a:xfrm>
          <a:solidFill>
            <a:schemeClr val="tx1">
              <a:alpha val="49000"/>
            </a:schemeClr>
          </a:solidFill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chemeClr val="bg1"/>
                </a:solidFill>
              </a:rPr>
              <a:t>Example: Pioneer West Virginia Credit Union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Used operational financial data, such as deposits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Delinquent loans reported daily instead of monthly</a:t>
            </a:r>
          </a:p>
          <a:p>
            <a:pPr lvl="1"/>
            <a:r>
              <a:rPr lang="en-US" sz="3000" dirty="0" smtClean="0">
                <a:solidFill>
                  <a:schemeClr val="bg1"/>
                </a:solidFill>
              </a:rPr>
              <a:t>Reduced delinquency ratio by 95%</a:t>
            </a:r>
          </a:p>
          <a:p>
            <a:pPr lvl="1"/>
            <a:endParaRPr lang="en-US" sz="24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434151" y="6523900"/>
            <a:ext cx="67098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http://public.dhe.ibm.com/common/ssi/ecm/en/ytc03291usen/YTC03291USEN.PDF</a:t>
            </a:r>
          </a:p>
        </p:txBody>
      </p:sp>
    </p:spTree>
    <p:extLst>
      <p:ext uri="{BB962C8B-B14F-4D97-AF65-F5344CB8AC3E}">
        <p14:creationId xmlns:p14="http://schemas.microsoft.com/office/powerpoint/2010/main" val="77040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types of data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458189386"/>
              </p:ext>
            </p:extLst>
          </p:nvPr>
        </p:nvGraphicFramePr>
        <p:xfrm>
          <a:off x="685800" y="1676400"/>
          <a:ext cx="78486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2362200" y="5486400"/>
            <a:ext cx="5715000" cy="1143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Explain the role of transactional and analytical data in the examples on the previous slides.</a:t>
            </a:r>
            <a:endParaRPr lang="en-US" sz="2400" dirty="0"/>
          </a:p>
        </p:txBody>
      </p:sp>
      <p:sp>
        <p:nvSpPr>
          <p:cNvPr id="5" name="Rounded Rectangle 4"/>
          <p:cNvSpPr/>
          <p:nvPr/>
        </p:nvSpPr>
        <p:spPr>
          <a:xfrm>
            <a:off x="1752600" y="5486400"/>
            <a:ext cx="990600" cy="11430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6401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486" y="39586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Information Architecture of an Organization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438400" y="15240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334000" y="15240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612" y="46252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6416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676" y="42649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5325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219200" y="22795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7032728" y="22810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67200" y="22795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362200" y="31879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029200" y="31939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42701" y="15240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046714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15240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438400" y="4264940"/>
            <a:ext cx="1752600" cy="151970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OLTP: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transaction processing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5105400" y="4267200"/>
            <a:ext cx="1851128" cy="151970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Called OLAP:</a:t>
            </a:r>
            <a:br>
              <a:rPr lang="en-US" b="1" dirty="0" smtClean="0"/>
            </a:br>
            <a:endParaRPr lang="en-US" b="1" dirty="0" smtClean="0"/>
          </a:p>
          <a:p>
            <a:pPr algn="ctr"/>
            <a:r>
              <a:rPr lang="en-US" dirty="0" smtClean="0"/>
              <a:t>Online analytical processing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2720872" y="6096000"/>
            <a:ext cx="4518128" cy="6096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But this is changing rapidly….</a:t>
            </a:r>
            <a:endParaRPr lang="en-US" sz="2000" dirty="0"/>
          </a:p>
        </p:txBody>
      </p:sp>
      <p:sp>
        <p:nvSpPr>
          <p:cNvPr id="23" name="Rounded Rectangle 22"/>
          <p:cNvSpPr/>
          <p:nvPr/>
        </p:nvSpPr>
        <p:spPr>
          <a:xfrm>
            <a:off x="2111272" y="6096000"/>
            <a:ext cx="990600" cy="609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/>
              <a:t>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7335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</TotalTime>
  <Words>358</Words>
  <Application>Microsoft Office PowerPoint</Application>
  <PresentationFormat>On-screen Show (4:3)</PresentationFormat>
  <Paragraphs>86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MIS2502: Data Analytics The Things You Can Do With Data</vt:lpstr>
      <vt:lpstr>Why Business Intelligence?</vt:lpstr>
      <vt:lpstr>It all starts with data</vt:lpstr>
      <vt:lpstr>Examples of Data</vt:lpstr>
      <vt:lpstr>So then how do you turn data into information?</vt:lpstr>
      <vt:lpstr>PowerPoint Presentation</vt:lpstr>
      <vt:lpstr>PowerPoint Presentation</vt:lpstr>
      <vt:lpstr>Two types of data</vt:lpstr>
      <vt:lpstr>The Information Architecture of an Organization</vt:lpstr>
      <vt:lpstr>Data versus information</vt:lpstr>
      <vt:lpstr>Components of an information infrastructure</vt:lpstr>
      <vt:lpstr>But it’s more than just the technology…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Modeling</dc:title>
  <dc:creator>David</dc:creator>
  <cp:lastModifiedBy>cm-00_22_5b_02_5a_7b</cp:lastModifiedBy>
  <cp:revision>292</cp:revision>
  <cp:lastPrinted>2011-06-28T14:45:53Z</cp:lastPrinted>
  <dcterms:created xsi:type="dcterms:W3CDTF">2011-06-28T13:08:25Z</dcterms:created>
  <dcterms:modified xsi:type="dcterms:W3CDTF">2014-05-21T15:48:10Z</dcterms:modified>
</cp:coreProperties>
</file>