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4" r:id="rId3"/>
    <p:sldId id="285" r:id="rId4"/>
    <p:sldId id="286" r:id="rId5"/>
    <p:sldId id="287" r:id="rId6"/>
    <p:sldId id="299" r:id="rId7"/>
    <p:sldId id="289" r:id="rId8"/>
    <p:sldId id="290" r:id="rId9"/>
    <p:sldId id="291" r:id="rId10"/>
    <p:sldId id="292" r:id="rId11"/>
    <p:sldId id="293" r:id="rId12"/>
    <p:sldId id="300" r:id="rId13"/>
    <p:sldId id="301" r:id="rId14"/>
    <p:sldId id="302" r:id="rId15"/>
    <p:sldId id="303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14519-8159-4AAA-A8E4-47E11F2CC2D4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EE33E7CD-3AAB-4586-A94E-87F230D3B99F}">
      <dgm:prSet phldrT="[Text]" custT="1"/>
      <dgm:spPr/>
      <dgm:t>
        <a:bodyPr/>
        <a:lstStyle/>
        <a:p>
          <a:r>
            <a:rPr lang="en-US" sz="1200" b="1" dirty="0" smtClean="0"/>
            <a:t>Artificial</a:t>
          </a:r>
          <a:br>
            <a:rPr lang="en-US" sz="1200" b="1" dirty="0" smtClean="0"/>
          </a:br>
          <a:r>
            <a:rPr lang="en-US" sz="1200" b="1" dirty="0" smtClean="0"/>
            <a:t>intelligence</a:t>
          </a:r>
          <a:endParaRPr lang="en-US" sz="1200" b="1" dirty="0"/>
        </a:p>
      </dgm:t>
    </dgm:pt>
    <dgm:pt modelId="{F21A49FD-41E8-4533-829A-04508CF5DC18}" type="parTrans" cxnId="{B62E0183-998E-4E7D-8850-2F22C55158CC}">
      <dgm:prSet/>
      <dgm:spPr/>
      <dgm:t>
        <a:bodyPr/>
        <a:lstStyle/>
        <a:p>
          <a:endParaRPr lang="en-US" sz="3200" b="1"/>
        </a:p>
      </dgm:t>
    </dgm:pt>
    <dgm:pt modelId="{949A799A-72FC-4E1E-AC86-EE947EA90435}" type="sibTrans" cxnId="{B62E0183-998E-4E7D-8850-2F22C55158CC}">
      <dgm:prSet/>
      <dgm:spPr/>
      <dgm:t>
        <a:bodyPr/>
        <a:lstStyle/>
        <a:p>
          <a:endParaRPr lang="en-US" sz="3200" b="1"/>
        </a:p>
      </dgm:t>
    </dgm:pt>
    <dgm:pt modelId="{D68E3742-9D53-421F-B2CE-B1E4B9A095F6}">
      <dgm:prSet phldrT="[Text]" custT="1"/>
      <dgm:spPr/>
      <dgm:t>
        <a:bodyPr/>
        <a:lstStyle/>
        <a:p>
          <a:r>
            <a:rPr lang="en-US" sz="1200" b="1" dirty="0" smtClean="0"/>
            <a:t>Pattern recognition</a:t>
          </a:r>
          <a:endParaRPr lang="en-US" sz="1200" b="1" dirty="0"/>
        </a:p>
      </dgm:t>
    </dgm:pt>
    <dgm:pt modelId="{8555B137-CDB2-41EB-8590-29D925F5CC02}" type="parTrans" cxnId="{FED85C67-8D06-4015-B9A3-D8B8F2EE0715}">
      <dgm:prSet/>
      <dgm:spPr/>
      <dgm:t>
        <a:bodyPr/>
        <a:lstStyle/>
        <a:p>
          <a:endParaRPr lang="en-US" sz="3200" b="1"/>
        </a:p>
      </dgm:t>
    </dgm:pt>
    <dgm:pt modelId="{E841A2BE-34CE-4EDD-A4AC-05510F39610E}" type="sibTrans" cxnId="{FED85C67-8D06-4015-B9A3-D8B8F2EE0715}">
      <dgm:prSet/>
      <dgm:spPr/>
      <dgm:t>
        <a:bodyPr/>
        <a:lstStyle/>
        <a:p>
          <a:endParaRPr lang="en-US" sz="3200" b="1"/>
        </a:p>
      </dgm:t>
    </dgm:pt>
    <dgm:pt modelId="{F1D98F13-4673-4B1D-A750-3C66ED180724}">
      <dgm:prSet phldrT="[Text]" custT="1"/>
      <dgm:spPr/>
      <dgm:t>
        <a:bodyPr/>
        <a:lstStyle/>
        <a:p>
          <a:r>
            <a:rPr lang="en-US" sz="1200" b="1" dirty="0" smtClean="0"/>
            <a:t>Statistics</a:t>
          </a:r>
        </a:p>
      </dgm:t>
    </dgm:pt>
    <dgm:pt modelId="{DF29291B-1E3C-428C-AC5F-51AC53CF07A3}" type="parTrans" cxnId="{6C6344BA-DAD7-48A6-BB6B-FEC68A6305ED}">
      <dgm:prSet/>
      <dgm:spPr/>
      <dgm:t>
        <a:bodyPr/>
        <a:lstStyle/>
        <a:p>
          <a:endParaRPr lang="en-US" sz="3200" b="1"/>
        </a:p>
      </dgm:t>
    </dgm:pt>
    <dgm:pt modelId="{0893236E-416B-473E-90E0-496848208EFF}" type="sibTrans" cxnId="{6C6344BA-DAD7-48A6-BB6B-FEC68A6305ED}">
      <dgm:prSet/>
      <dgm:spPr/>
      <dgm:t>
        <a:bodyPr/>
        <a:lstStyle/>
        <a:p>
          <a:endParaRPr lang="en-US" sz="3200" b="1"/>
        </a:p>
      </dgm:t>
    </dgm:pt>
    <dgm:pt modelId="{D3B1ED10-34F9-4081-90DC-2BF5A5740027}">
      <dgm:prSet phldrT="[Text]" custT="1"/>
      <dgm:spPr/>
      <dgm:t>
        <a:bodyPr/>
        <a:lstStyle/>
        <a:p>
          <a:r>
            <a:rPr lang="en-US" sz="1200" b="1" dirty="0" smtClean="0"/>
            <a:t>Database systems</a:t>
          </a:r>
        </a:p>
      </dgm:t>
    </dgm:pt>
    <dgm:pt modelId="{81ECC48E-AAD7-4887-BE01-FADB1AB6A0D8}" type="parTrans" cxnId="{656264AF-CBAC-477E-B087-C83E72A303A7}">
      <dgm:prSet/>
      <dgm:spPr/>
      <dgm:t>
        <a:bodyPr/>
        <a:lstStyle/>
        <a:p>
          <a:endParaRPr lang="en-US" sz="3200" b="1"/>
        </a:p>
      </dgm:t>
    </dgm:pt>
    <dgm:pt modelId="{6056A21B-C0F9-4B9E-ABB2-616F1706EFA4}" type="sibTrans" cxnId="{656264AF-CBAC-477E-B087-C83E72A303A7}">
      <dgm:prSet/>
      <dgm:spPr/>
      <dgm:t>
        <a:bodyPr/>
        <a:lstStyle/>
        <a:p>
          <a:endParaRPr lang="en-US" sz="3200" b="1"/>
        </a:p>
      </dgm:t>
    </dgm:pt>
    <dgm:pt modelId="{EACC1341-3B30-42D3-9384-DAF58B4E4095}" type="pres">
      <dgm:prSet presAssocID="{21914519-8159-4AAA-A8E4-47E11F2CC2D4}" presName="compositeShape" presStyleCnt="0">
        <dgm:presLayoutVars>
          <dgm:chMax val="7"/>
          <dgm:dir/>
          <dgm:resizeHandles val="exact"/>
        </dgm:presLayoutVars>
      </dgm:prSet>
      <dgm:spPr/>
    </dgm:pt>
    <dgm:pt modelId="{AA2FCD68-A23B-4C71-BE23-413C4158D613}" type="pres">
      <dgm:prSet presAssocID="{EE33E7CD-3AAB-4586-A94E-87F230D3B99F}" presName="circ1" presStyleLbl="vennNode1" presStyleIdx="0" presStyleCnt="4"/>
      <dgm:spPr/>
      <dgm:t>
        <a:bodyPr/>
        <a:lstStyle/>
        <a:p>
          <a:endParaRPr lang="en-US"/>
        </a:p>
      </dgm:t>
    </dgm:pt>
    <dgm:pt modelId="{11311C35-EC18-4BB8-A2BE-4E653115D9FA}" type="pres">
      <dgm:prSet presAssocID="{EE33E7CD-3AAB-4586-A94E-87F230D3B9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42C3B-73EB-46BD-A0B0-4006654B32DA}" type="pres">
      <dgm:prSet presAssocID="{D68E3742-9D53-421F-B2CE-B1E4B9A095F6}" presName="circ2" presStyleLbl="vennNode1" presStyleIdx="1" presStyleCnt="4"/>
      <dgm:spPr/>
      <dgm:t>
        <a:bodyPr/>
        <a:lstStyle/>
        <a:p>
          <a:endParaRPr lang="en-US"/>
        </a:p>
      </dgm:t>
    </dgm:pt>
    <dgm:pt modelId="{38535965-EBB4-4C95-9F52-468D430C9EC0}" type="pres">
      <dgm:prSet presAssocID="{D68E3742-9D53-421F-B2CE-B1E4B9A095F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194BA-5E41-4A26-8149-3CCEABD6772B}" type="pres">
      <dgm:prSet presAssocID="{F1D98F13-4673-4B1D-A750-3C66ED180724}" presName="circ3" presStyleLbl="vennNode1" presStyleIdx="2" presStyleCnt="4"/>
      <dgm:spPr/>
      <dgm:t>
        <a:bodyPr/>
        <a:lstStyle/>
        <a:p>
          <a:endParaRPr lang="en-US"/>
        </a:p>
      </dgm:t>
    </dgm:pt>
    <dgm:pt modelId="{C492994E-61C5-4FE1-8B29-A2FC7B87EC12}" type="pres">
      <dgm:prSet presAssocID="{F1D98F13-4673-4B1D-A750-3C66ED1807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69144-8F63-42FF-8669-A8AF600FDB28}" type="pres">
      <dgm:prSet presAssocID="{D3B1ED10-34F9-4081-90DC-2BF5A5740027}" presName="circ4" presStyleLbl="vennNode1" presStyleIdx="3" presStyleCnt="4"/>
      <dgm:spPr/>
      <dgm:t>
        <a:bodyPr/>
        <a:lstStyle/>
        <a:p>
          <a:endParaRPr lang="en-US"/>
        </a:p>
      </dgm:t>
    </dgm:pt>
    <dgm:pt modelId="{B57E8177-76CA-4441-8AD9-145399FCFE5C}" type="pres">
      <dgm:prSet presAssocID="{D3B1ED10-34F9-4081-90DC-2BF5A574002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85C67-8D06-4015-B9A3-D8B8F2EE0715}" srcId="{21914519-8159-4AAA-A8E4-47E11F2CC2D4}" destId="{D68E3742-9D53-421F-B2CE-B1E4B9A095F6}" srcOrd="1" destOrd="0" parTransId="{8555B137-CDB2-41EB-8590-29D925F5CC02}" sibTransId="{E841A2BE-34CE-4EDD-A4AC-05510F39610E}"/>
    <dgm:cxn modelId="{52AEBAE3-0579-426C-8FB7-2FD09B59544A}" type="presOf" srcId="{EE33E7CD-3AAB-4586-A94E-87F230D3B99F}" destId="{11311C35-EC18-4BB8-A2BE-4E653115D9FA}" srcOrd="1" destOrd="0" presId="urn:microsoft.com/office/officeart/2005/8/layout/venn1"/>
    <dgm:cxn modelId="{ED06777D-39D2-4079-B070-EC3EBB8C9DA7}" type="presOf" srcId="{21914519-8159-4AAA-A8E4-47E11F2CC2D4}" destId="{EACC1341-3B30-42D3-9384-DAF58B4E4095}" srcOrd="0" destOrd="0" presId="urn:microsoft.com/office/officeart/2005/8/layout/venn1"/>
    <dgm:cxn modelId="{0065012E-DA97-4461-9009-44D7FF683B02}" type="presOf" srcId="{D3B1ED10-34F9-4081-90DC-2BF5A5740027}" destId="{B57E8177-76CA-4441-8AD9-145399FCFE5C}" srcOrd="1" destOrd="0" presId="urn:microsoft.com/office/officeart/2005/8/layout/venn1"/>
    <dgm:cxn modelId="{700467F8-16D9-44AD-A1B9-16F3049D3571}" type="presOf" srcId="{D3B1ED10-34F9-4081-90DC-2BF5A5740027}" destId="{F5369144-8F63-42FF-8669-A8AF600FDB28}" srcOrd="0" destOrd="0" presId="urn:microsoft.com/office/officeart/2005/8/layout/venn1"/>
    <dgm:cxn modelId="{A38C5B3D-B671-4225-8DC6-0FA09FE52639}" type="presOf" srcId="{D68E3742-9D53-421F-B2CE-B1E4B9A095F6}" destId="{16742C3B-73EB-46BD-A0B0-4006654B32DA}" srcOrd="0" destOrd="0" presId="urn:microsoft.com/office/officeart/2005/8/layout/venn1"/>
    <dgm:cxn modelId="{B62E0183-998E-4E7D-8850-2F22C55158CC}" srcId="{21914519-8159-4AAA-A8E4-47E11F2CC2D4}" destId="{EE33E7CD-3AAB-4586-A94E-87F230D3B99F}" srcOrd="0" destOrd="0" parTransId="{F21A49FD-41E8-4533-829A-04508CF5DC18}" sibTransId="{949A799A-72FC-4E1E-AC86-EE947EA90435}"/>
    <dgm:cxn modelId="{6C6344BA-DAD7-48A6-BB6B-FEC68A6305ED}" srcId="{21914519-8159-4AAA-A8E4-47E11F2CC2D4}" destId="{F1D98F13-4673-4B1D-A750-3C66ED180724}" srcOrd="2" destOrd="0" parTransId="{DF29291B-1E3C-428C-AC5F-51AC53CF07A3}" sibTransId="{0893236E-416B-473E-90E0-496848208EFF}"/>
    <dgm:cxn modelId="{B342B7A8-58D9-4BAC-903C-4FE52EBABC25}" type="presOf" srcId="{F1D98F13-4673-4B1D-A750-3C66ED180724}" destId="{C492994E-61C5-4FE1-8B29-A2FC7B87EC12}" srcOrd="1" destOrd="0" presId="urn:microsoft.com/office/officeart/2005/8/layout/venn1"/>
    <dgm:cxn modelId="{F2F0EF5B-CE60-4877-9AF3-D589730320AA}" type="presOf" srcId="{EE33E7CD-3AAB-4586-A94E-87F230D3B99F}" destId="{AA2FCD68-A23B-4C71-BE23-413C4158D613}" srcOrd="0" destOrd="0" presId="urn:microsoft.com/office/officeart/2005/8/layout/venn1"/>
    <dgm:cxn modelId="{197B1505-02DE-4680-A8A5-5477E2E04220}" type="presOf" srcId="{D68E3742-9D53-421F-B2CE-B1E4B9A095F6}" destId="{38535965-EBB4-4C95-9F52-468D430C9EC0}" srcOrd="1" destOrd="0" presId="urn:microsoft.com/office/officeart/2005/8/layout/venn1"/>
    <dgm:cxn modelId="{BEA77FA9-18FA-4E88-B060-AC0C4A112C35}" type="presOf" srcId="{F1D98F13-4673-4B1D-A750-3C66ED180724}" destId="{CED194BA-5E41-4A26-8149-3CCEABD6772B}" srcOrd="0" destOrd="0" presId="urn:microsoft.com/office/officeart/2005/8/layout/venn1"/>
    <dgm:cxn modelId="{656264AF-CBAC-477E-B087-C83E72A303A7}" srcId="{21914519-8159-4AAA-A8E4-47E11F2CC2D4}" destId="{D3B1ED10-34F9-4081-90DC-2BF5A5740027}" srcOrd="3" destOrd="0" parTransId="{81ECC48E-AAD7-4887-BE01-FADB1AB6A0D8}" sibTransId="{6056A21B-C0F9-4B9E-ABB2-616F1706EFA4}"/>
    <dgm:cxn modelId="{6232F56D-668F-4460-8B5F-85FDAEB9A270}" type="presParOf" srcId="{EACC1341-3B30-42D3-9384-DAF58B4E4095}" destId="{AA2FCD68-A23B-4C71-BE23-413C4158D613}" srcOrd="0" destOrd="0" presId="urn:microsoft.com/office/officeart/2005/8/layout/venn1"/>
    <dgm:cxn modelId="{AF725110-64A3-425C-99D3-1C5446FFCCB3}" type="presParOf" srcId="{EACC1341-3B30-42D3-9384-DAF58B4E4095}" destId="{11311C35-EC18-4BB8-A2BE-4E653115D9FA}" srcOrd="1" destOrd="0" presId="urn:microsoft.com/office/officeart/2005/8/layout/venn1"/>
    <dgm:cxn modelId="{9ABEA410-1C58-40DA-BDC6-C3BE6072984B}" type="presParOf" srcId="{EACC1341-3B30-42D3-9384-DAF58B4E4095}" destId="{16742C3B-73EB-46BD-A0B0-4006654B32DA}" srcOrd="2" destOrd="0" presId="urn:microsoft.com/office/officeart/2005/8/layout/venn1"/>
    <dgm:cxn modelId="{6159EB7B-B83D-4C3C-BFA2-D6001C09CB52}" type="presParOf" srcId="{EACC1341-3B30-42D3-9384-DAF58B4E4095}" destId="{38535965-EBB4-4C95-9F52-468D430C9EC0}" srcOrd="3" destOrd="0" presId="urn:microsoft.com/office/officeart/2005/8/layout/venn1"/>
    <dgm:cxn modelId="{743DCD45-3DAA-461F-8352-7FBF32E2ADDE}" type="presParOf" srcId="{EACC1341-3B30-42D3-9384-DAF58B4E4095}" destId="{CED194BA-5E41-4A26-8149-3CCEABD6772B}" srcOrd="4" destOrd="0" presId="urn:microsoft.com/office/officeart/2005/8/layout/venn1"/>
    <dgm:cxn modelId="{3D8364EA-3416-4FCB-9A16-661236CF320B}" type="presParOf" srcId="{EACC1341-3B30-42D3-9384-DAF58B4E4095}" destId="{C492994E-61C5-4FE1-8B29-A2FC7B87EC12}" srcOrd="5" destOrd="0" presId="urn:microsoft.com/office/officeart/2005/8/layout/venn1"/>
    <dgm:cxn modelId="{60F632C5-FAEA-48F4-AD38-FBE7B4626B8D}" type="presParOf" srcId="{EACC1341-3B30-42D3-9384-DAF58B4E4095}" destId="{F5369144-8F63-42FF-8669-A8AF600FDB28}" srcOrd="6" destOrd="0" presId="urn:microsoft.com/office/officeart/2005/8/layout/venn1"/>
    <dgm:cxn modelId="{2CE630F2-9654-4916-AC5B-2E07314B31B9}" type="presParOf" srcId="{EACC1341-3B30-42D3-9384-DAF58B4E4095}" destId="{B57E8177-76CA-4441-8AD9-145399FCFE5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102266-A3F5-4397-8CD4-C0ACFAFFE1D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B43A5D-7463-4E05-92E5-8F3917AC68A8}">
      <dgm:prSet/>
      <dgm:spPr/>
      <dgm:t>
        <a:bodyPr/>
        <a:lstStyle/>
        <a:p>
          <a:pPr rtl="0"/>
          <a:r>
            <a:rPr lang="en-US" smtClean="0"/>
            <a:t>Uses</a:t>
          </a:r>
          <a:endParaRPr lang="en-US"/>
        </a:p>
      </dgm:t>
    </dgm:pt>
    <dgm:pt modelId="{07EC05FF-CB3A-4890-A99F-917B993C7437}" type="parTrans" cxnId="{118AA6AA-C120-4D0F-9D82-0A885DA67D06}">
      <dgm:prSet/>
      <dgm:spPr/>
      <dgm:t>
        <a:bodyPr/>
        <a:lstStyle/>
        <a:p>
          <a:endParaRPr lang="en-US"/>
        </a:p>
      </dgm:t>
    </dgm:pt>
    <dgm:pt modelId="{748411E8-5BC6-44B5-8967-B8E0359B479A}" type="sibTrans" cxnId="{118AA6AA-C120-4D0F-9D82-0A885DA67D06}">
      <dgm:prSet/>
      <dgm:spPr/>
      <dgm:t>
        <a:bodyPr/>
        <a:lstStyle/>
        <a:p>
          <a:endParaRPr lang="en-US"/>
        </a:p>
      </dgm:t>
    </dgm:pt>
    <dgm:pt modelId="{0ACE05EE-5907-4893-AC77-0738BA3E5960}">
      <dgm:prSet/>
      <dgm:spPr/>
      <dgm:t>
        <a:bodyPr/>
        <a:lstStyle/>
        <a:p>
          <a:pPr rtl="0"/>
          <a:r>
            <a:rPr lang="en-US" smtClean="0"/>
            <a:t>Customer segmentation</a:t>
          </a:r>
          <a:endParaRPr lang="en-US"/>
        </a:p>
      </dgm:t>
    </dgm:pt>
    <dgm:pt modelId="{ABBD2FB7-2F54-431E-B41E-32DFD10D64FA}" type="parTrans" cxnId="{85CD7FF9-4240-484C-9F48-2F468395F0BF}">
      <dgm:prSet/>
      <dgm:spPr/>
      <dgm:t>
        <a:bodyPr/>
        <a:lstStyle/>
        <a:p>
          <a:endParaRPr lang="en-US"/>
        </a:p>
      </dgm:t>
    </dgm:pt>
    <dgm:pt modelId="{9FB1EA37-1A25-4D3D-8C4B-5C49B17D0685}" type="sibTrans" cxnId="{85CD7FF9-4240-484C-9F48-2F468395F0BF}">
      <dgm:prSet/>
      <dgm:spPr/>
      <dgm:t>
        <a:bodyPr/>
        <a:lstStyle/>
        <a:p>
          <a:endParaRPr lang="en-US"/>
        </a:p>
      </dgm:t>
    </dgm:pt>
    <dgm:pt modelId="{74C53DAA-6553-403D-B15F-AC2F53178F41}">
      <dgm:prSet/>
      <dgm:spPr/>
      <dgm:t>
        <a:bodyPr/>
        <a:lstStyle/>
        <a:p>
          <a:pPr rtl="0"/>
          <a:r>
            <a:rPr lang="en-US" smtClean="0"/>
            <a:t>Identifying patient care groups</a:t>
          </a:r>
          <a:endParaRPr lang="en-US"/>
        </a:p>
      </dgm:t>
    </dgm:pt>
    <dgm:pt modelId="{E20284E5-E256-4BF7-991E-066979265A67}" type="parTrans" cxnId="{55658499-77B4-4F71-A846-6541143FD034}">
      <dgm:prSet/>
      <dgm:spPr/>
      <dgm:t>
        <a:bodyPr/>
        <a:lstStyle/>
        <a:p>
          <a:endParaRPr lang="en-US"/>
        </a:p>
      </dgm:t>
    </dgm:pt>
    <dgm:pt modelId="{B07514FE-9761-4EAA-B0FA-508B549EE38E}" type="sibTrans" cxnId="{55658499-77B4-4F71-A846-6541143FD034}">
      <dgm:prSet/>
      <dgm:spPr/>
      <dgm:t>
        <a:bodyPr/>
        <a:lstStyle/>
        <a:p>
          <a:endParaRPr lang="en-US"/>
        </a:p>
      </dgm:t>
    </dgm:pt>
    <dgm:pt modelId="{BF5BB920-AE5A-4225-85BC-45EE17D824B1}">
      <dgm:prSet/>
      <dgm:spPr/>
      <dgm:t>
        <a:bodyPr/>
        <a:lstStyle/>
        <a:p>
          <a:pPr rtl="0"/>
          <a:r>
            <a:rPr lang="en-US" smtClean="0"/>
            <a:t>Performance of business sectors</a:t>
          </a:r>
          <a:endParaRPr lang="en-US"/>
        </a:p>
      </dgm:t>
    </dgm:pt>
    <dgm:pt modelId="{1EA9ED7F-24B5-4CC8-A326-F788B4E53C13}" type="parTrans" cxnId="{1E724C5C-0A91-4FDE-9461-F637428EA3F3}">
      <dgm:prSet/>
      <dgm:spPr/>
      <dgm:t>
        <a:bodyPr/>
        <a:lstStyle/>
        <a:p>
          <a:endParaRPr lang="en-US"/>
        </a:p>
      </dgm:t>
    </dgm:pt>
    <dgm:pt modelId="{9CEB3263-E404-46DF-8F89-84FD50BAF49C}" type="sibTrans" cxnId="{1E724C5C-0A91-4FDE-9461-F637428EA3F3}">
      <dgm:prSet/>
      <dgm:spPr/>
      <dgm:t>
        <a:bodyPr/>
        <a:lstStyle/>
        <a:p>
          <a:endParaRPr lang="en-US"/>
        </a:p>
      </dgm:t>
    </dgm:pt>
    <dgm:pt modelId="{851C1DB6-519A-4910-9606-3F5A759173DA}" type="pres">
      <dgm:prSet presAssocID="{7C102266-A3F5-4397-8CD4-C0ACFAFFE1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D5AB4A-24A0-4993-B978-D7C9761F37B6}" type="pres">
      <dgm:prSet presAssocID="{DCB43A5D-7463-4E05-92E5-8F3917AC68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21E75-54C8-4175-84D8-FECA3AC4FD80}" type="pres">
      <dgm:prSet presAssocID="{DCB43A5D-7463-4E05-92E5-8F3917AC68A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8AA6AA-C120-4D0F-9D82-0A885DA67D06}" srcId="{7C102266-A3F5-4397-8CD4-C0ACFAFFE1D4}" destId="{DCB43A5D-7463-4E05-92E5-8F3917AC68A8}" srcOrd="0" destOrd="0" parTransId="{07EC05FF-CB3A-4890-A99F-917B993C7437}" sibTransId="{748411E8-5BC6-44B5-8967-B8E0359B479A}"/>
    <dgm:cxn modelId="{B7370955-E064-41A4-B531-CBD30B1B233D}" type="presOf" srcId="{7C102266-A3F5-4397-8CD4-C0ACFAFFE1D4}" destId="{851C1DB6-519A-4910-9606-3F5A759173DA}" srcOrd="0" destOrd="0" presId="urn:microsoft.com/office/officeart/2005/8/layout/vList2"/>
    <dgm:cxn modelId="{8204B90C-3B73-4FC3-9DF6-730839438B26}" type="presOf" srcId="{DCB43A5D-7463-4E05-92E5-8F3917AC68A8}" destId="{70D5AB4A-24A0-4993-B978-D7C9761F37B6}" srcOrd="0" destOrd="0" presId="urn:microsoft.com/office/officeart/2005/8/layout/vList2"/>
    <dgm:cxn modelId="{55658499-77B4-4F71-A846-6541143FD034}" srcId="{DCB43A5D-7463-4E05-92E5-8F3917AC68A8}" destId="{74C53DAA-6553-403D-B15F-AC2F53178F41}" srcOrd="1" destOrd="0" parTransId="{E20284E5-E256-4BF7-991E-066979265A67}" sibTransId="{B07514FE-9761-4EAA-B0FA-508B549EE38E}"/>
    <dgm:cxn modelId="{E0B7BABB-F8F3-483F-A6F2-4E2C094459C5}" type="presOf" srcId="{0ACE05EE-5907-4893-AC77-0738BA3E5960}" destId="{7C721E75-54C8-4175-84D8-FECA3AC4FD80}" srcOrd="0" destOrd="0" presId="urn:microsoft.com/office/officeart/2005/8/layout/vList2"/>
    <dgm:cxn modelId="{1E724C5C-0A91-4FDE-9461-F637428EA3F3}" srcId="{DCB43A5D-7463-4E05-92E5-8F3917AC68A8}" destId="{BF5BB920-AE5A-4225-85BC-45EE17D824B1}" srcOrd="2" destOrd="0" parTransId="{1EA9ED7F-24B5-4CC8-A326-F788B4E53C13}" sibTransId="{9CEB3263-E404-46DF-8F89-84FD50BAF49C}"/>
    <dgm:cxn modelId="{85CD7FF9-4240-484C-9F48-2F468395F0BF}" srcId="{DCB43A5D-7463-4E05-92E5-8F3917AC68A8}" destId="{0ACE05EE-5907-4893-AC77-0738BA3E5960}" srcOrd="0" destOrd="0" parTransId="{ABBD2FB7-2F54-431E-B41E-32DFD10D64FA}" sibTransId="{9FB1EA37-1A25-4D3D-8C4B-5C49B17D0685}"/>
    <dgm:cxn modelId="{770EE116-C084-44ED-AD88-A9EA8355254B}" type="presOf" srcId="{BF5BB920-AE5A-4225-85BC-45EE17D824B1}" destId="{7C721E75-54C8-4175-84D8-FECA3AC4FD80}" srcOrd="0" destOrd="2" presId="urn:microsoft.com/office/officeart/2005/8/layout/vList2"/>
    <dgm:cxn modelId="{0F6DA12E-B4C5-439B-9DE7-E61684616684}" type="presOf" srcId="{74C53DAA-6553-403D-B15F-AC2F53178F41}" destId="{7C721E75-54C8-4175-84D8-FECA3AC4FD80}" srcOrd="0" destOrd="1" presId="urn:microsoft.com/office/officeart/2005/8/layout/vList2"/>
    <dgm:cxn modelId="{DF5E3E23-0423-443D-B216-72E205DEC892}" type="presParOf" srcId="{851C1DB6-519A-4910-9606-3F5A759173DA}" destId="{70D5AB4A-24A0-4993-B978-D7C9761F37B6}" srcOrd="0" destOrd="0" presId="urn:microsoft.com/office/officeart/2005/8/layout/vList2"/>
    <dgm:cxn modelId="{5961ECD1-73B6-48E0-AA88-FF9E9AB816DA}" type="presParOf" srcId="{851C1DB6-519A-4910-9606-3F5A759173DA}" destId="{7C721E75-54C8-4175-84D8-FECA3AC4FD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6F7165-4570-41FD-B42B-53DE5AD6CDD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8B487A-E644-49E5-924A-3A74DB9B2638}">
      <dgm:prSet/>
      <dgm:spPr/>
      <dgm:t>
        <a:bodyPr/>
        <a:lstStyle/>
        <a:p>
          <a:pPr rtl="0"/>
          <a:r>
            <a:rPr lang="en-US" smtClean="0"/>
            <a:t>Uses</a:t>
          </a:r>
          <a:endParaRPr lang="en-US"/>
        </a:p>
      </dgm:t>
    </dgm:pt>
    <dgm:pt modelId="{E89FF93E-1A0D-4C19-8BA4-54FA0BFBC3B7}" type="parTrans" cxnId="{8228B5D5-AB2B-4D60-8CE2-E2B3A82AC796}">
      <dgm:prSet/>
      <dgm:spPr/>
      <dgm:t>
        <a:bodyPr/>
        <a:lstStyle/>
        <a:p>
          <a:endParaRPr lang="en-US"/>
        </a:p>
      </dgm:t>
    </dgm:pt>
    <dgm:pt modelId="{DD3C785F-6BE8-4337-935C-E5CA8FB965C3}" type="sibTrans" cxnId="{8228B5D5-AB2B-4D60-8CE2-E2B3A82AC796}">
      <dgm:prSet/>
      <dgm:spPr/>
      <dgm:t>
        <a:bodyPr/>
        <a:lstStyle/>
        <a:p>
          <a:endParaRPr lang="en-US"/>
        </a:p>
      </dgm:t>
    </dgm:pt>
    <dgm:pt modelId="{12FF80FE-8DC8-4AD9-A307-DD2389275C79}">
      <dgm:prSet/>
      <dgm:spPr/>
      <dgm:t>
        <a:bodyPr/>
        <a:lstStyle/>
        <a:p>
          <a:pPr rtl="0"/>
          <a:r>
            <a:rPr lang="en-US" smtClean="0"/>
            <a:t>What products are bought together?</a:t>
          </a:r>
          <a:endParaRPr lang="en-US"/>
        </a:p>
      </dgm:t>
    </dgm:pt>
    <dgm:pt modelId="{7C5EEAF2-089F-48D0-895E-C3108036724A}" type="parTrans" cxnId="{F8525B24-0686-4F49-BB6B-4D993A27DD22}">
      <dgm:prSet/>
      <dgm:spPr/>
      <dgm:t>
        <a:bodyPr/>
        <a:lstStyle/>
        <a:p>
          <a:endParaRPr lang="en-US"/>
        </a:p>
      </dgm:t>
    </dgm:pt>
    <dgm:pt modelId="{84140B99-AB50-4859-AAED-16A30220FBA5}" type="sibTrans" cxnId="{F8525B24-0686-4F49-BB6B-4D993A27DD22}">
      <dgm:prSet/>
      <dgm:spPr/>
      <dgm:t>
        <a:bodyPr/>
        <a:lstStyle/>
        <a:p>
          <a:endParaRPr lang="en-US"/>
        </a:p>
      </dgm:t>
    </dgm:pt>
    <dgm:pt modelId="{A9DDE823-77A7-4C4E-A16B-BDC8EA9A61D0}">
      <dgm:prSet/>
      <dgm:spPr/>
      <dgm:t>
        <a:bodyPr/>
        <a:lstStyle/>
        <a:p>
          <a:pPr rtl="0"/>
          <a:r>
            <a:rPr lang="en-US" smtClean="0"/>
            <a:t>Amazon’s recommendation engine</a:t>
          </a:r>
          <a:endParaRPr lang="en-US"/>
        </a:p>
      </dgm:t>
    </dgm:pt>
    <dgm:pt modelId="{9F269300-84CD-4795-83DF-71CDE1DDCC99}" type="parTrans" cxnId="{68158E4A-159A-4699-AE9C-CDD07E3A41DC}">
      <dgm:prSet/>
      <dgm:spPr/>
      <dgm:t>
        <a:bodyPr/>
        <a:lstStyle/>
        <a:p>
          <a:endParaRPr lang="en-US"/>
        </a:p>
      </dgm:t>
    </dgm:pt>
    <dgm:pt modelId="{72587483-7554-426F-816F-7F630FE7151B}" type="sibTrans" cxnId="{68158E4A-159A-4699-AE9C-CDD07E3A41DC}">
      <dgm:prSet/>
      <dgm:spPr/>
      <dgm:t>
        <a:bodyPr/>
        <a:lstStyle/>
        <a:p>
          <a:endParaRPr lang="en-US"/>
        </a:p>
      </dgm:t>
    </dgm:pt>
    <dgm:pt modelId="{E3712F48-8428-4536-8094-274EA6BF2BFA}">
      <dgm:prSet/>
      <dgm:spPr/>
      <dgm:t>
        <a:bodyPr/>
        <a:lstStyle/>
        <a:p>
          <a:pPr rtl="0"/>
          <a:r>
            <a:rPr lang="en-US" smtClean="0"/>
            <a:t>Telephone calling patterns</a:t>
          </a:r>
          <a:endParaRPr lang="en-US"/>
        </a:p>
      </dgm:t>
    </dgm:pt>
    <dgm:pt modelId="{30540840-11EB-4161-BD8B-FEF618982AD5}" type="parTrans" cxnId="{B17A6388-53F4-48CB-95D5-14078743E64D}">
      <dgm:prSet/>
      <dgm:spPr/>
      <dgm:t>
        <a:bodyPr/>
        <a:lstStyle/>
        <a:p>
          <a:endParaRPr lang="en-US"/>
        </a:p>
      </dgm:t>
    </dgm:pt>
    <dgm:pt modelId="{80C808CB-FDED-4AF8-B349-FBD2A61B5360}" type="sibTrans" cxnId="{B17A6388-53F4-48CB-95D5-14078743E64D}">
      <dgm:prSet/>
      <dgm:spPr/>
      <dgm:t>
        <a:bodyPr/>
        <a:lstStyle/>
        <a:p>
          <a:endParaRPr lang="en-US"/>
        </a:p>
      </dgm:t>
    </dgm:pt>
    <dgm:pt modelId="{AB3E0D07-0AF1-4A6A-9BF8-2E1A2E6F415E}" type="pres">
      <dgm:prSet presAssocID="{4E6F7165-4570-41FD-B42B-53DE5AD6CD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16EA4C-59B0-4EE2-A608-07D91FF5B570}" type="pres">
      <dgm:prSet presAssocID="{D98B487A-E644-49E5-924A-3A74DB9B26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D4FDD-F869-4C7A-B2DC-8EE8A258D933}" type="pres">
      <dgm:prSet presAssocID="{D98B487A-E644-49E5-924A-3A74DB9B263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B9B71E-A628-480B-86CC-173667F33BF9}" type="presOf" srcId="{4E6F7165-4570-41FD-B42B-53DE5AD6CDDC}" destId="{AB3E0D07-0AF1-4A6A-9BF8-2E1A2E6F415E}" srcOrd="0" destOrd="0" presId="urn:microsoft.com/office/officeart/2005/8/layout/vList2"/>
    <dgm:cxn modelId="{EE25CA55-D609-4674-8E39-BB9CDFC20BF7}" type="presOf" srcId="{D98B487A-E644-49E5-924A-3A74DB9B2638}" destId="{DD16EA4C-59B0-4EE2-A608-07D91FF5B570}" srcOrd="0" destOrd="0" presId="urn:microsoft.com/office/officeart/2005/8/layout/vList2"/>
    <dgm:cxn modelId="{AE1E27AE-58BC-4481-846A-C171FCF441D9}" type="presOf" srcId="{A9DDE823-77A7-4C4E-A16B-BDC8EA9A61D0}" destId="{6E6D4FDD-F869-4C7A-B2DC-8EE8A258D933}" srcOrd="0" destOrd="1" presId="urn:microsoft.com/office/officeart/2005/8/layout/vList2"/>
    <dgm:cxn modelId="{C208A709-E148-472C-9CAF-00F6E62F4C0D}" type="presOf" srcId="{12FF80FE-8DC8-4AD9-A307-DD2389275C79}" destId="{6E6D4FDD-F869-4C7A-B2DC-8EE8A258D933}" srcOrd="0" destOrd="0" presId="urn:microsoft.com/office/officeart/2005/8/layout/vList2"/>
    <dgm:cxn modelId="{F8525B24-0686-4F49-BB6B-4D993A27DD22}" srcId="{D98B487A-E644-49E5-924A-3A74DB9B2638}" destId="{12FF80FE-8DC8-4AD9-A307-DD2389275C79}" srcOrd="0" destOrd="0" parTransId="{7C5EEAF2-089F-48D0-895E-C3108036724A}" sibTransId="{84140B99-AB50-4859-AAED-16A30220FBA5}"/>
    <dgm:cxn modelId="{8228B5D5-AB2B-4D60-8CE2-E2B3A82AC796}" srcId="{4E6F7165-4570-41FD-B42B-53DE5AD6CDDC}" destId="{D98B487A-E644-49E5-924A-3A74DB9B2638}" srcOrd="0" destOrd="0" parTransId="{E89FF93E-1A0D-4C19-8BA4-54FA0BFBC3B7}" sibTransId="{DD3C785F-6BE8-4337-935C-E5CA8FB965C3}"/>
    <dgm:cxn modelId="{5DC05F1E-E0D3-4D9B-BA3E-20D50F4A2278}" type="presOf" srcId="{E3712F48-8428-4536-8094-274EA6BF2BFA}" destId="{6E6D4FDD-F869-4C7A-B2DC-8EE8A258D933}" srcOrd="0" destOrd="2" presId="urn:microsoft.com/office/officeart/2005/8/layout/vList2"/>
    <dgm:cxn modelId="{B17A6388-53F4-48CB-95D5-14078743E64D}" srcId="{D98B487A-E644-49E5-924A-3A74DB9B2638}" destId="{E3712F48-8428-4536-8094-274EA6BF2BFA}" srcOrd="2" destOrd="0" parTransId="{30540840-11EB-4161-BD8B-FEF618982AD5}" sibTransId="{80C808CB-FDED-4AF8-B349-FBD2A61B5360}"/>
    <dgm:cxn modelId="{68158E4A-159A-4699-AE9C-CDD07E3A41DC}" srcId="{D98B487A-E644-49E5-924A-3A74DB9B2638}" destId="{A9DDE823-77A7-4C4E-A16B-BDC8EA9A61D0}" srcOrd="1" destOrd="0" parTransId="{9F269300-84CD-4795-83DF-71CDE1DDCC99}" sibTransId="{72587483-7554-426F-816F-7F630FE7151B}"/>
    <dgm:cxn modelId="{617B2C90-4F2A-4894-81A1-CB30E79878B0}" type="presParOf" srcId="{AB3E0D07-0AF1-4A6A-9BF8-2E1A2E6F415E}" destId="{DD16EA4C-59B0-4EE2-A608-07D91FF5B570}" srcOrd="0" destOrd="0" presId="urn:microsoft.com/office/officeart/2005/8/layout/vList2"/>
    <dgm:cxn modelId="{1AA2D44B-072F-495B-8FD8-89AED787E019}" type="presParOf" srcId="{AB3E0D07-0AF1-4A6A-9BF8-2E1A2E6F415E}" destId="{6E6D4FDD-F869-4C7A-B2DC-8EE8A258D93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79F86F-C723-400C-94CC-42B4F6F766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CBDA1A-20C8-4934-9068-981E23951CE2}">
      <dgm:prSet/>
      <dgm:spPr/>
      <dgm:t>
        <a:bodyPr/>
        <a:lstStyle/>
        <a:p>
          <a:pPr rtl="0"/>
          <a:r>
            <a:rPr lang="en-US" dirty="0" smtClean="0"/>
            <a:t>Find out which items predict the occurrence of other items</a:t>
          </a:r>
          <a:endParaRPr lang="en-US" dirty="0"/>
        </a:p>
      </dgm:t>
    </dgm:pt>
    <dgm:pt modelId="{756EB9E1-3284-4E21-9003-9286B56C480D}" type="parTrans" cxnId="{1A2A4A2A-444F-44CD-8911-E30F0F2D3680}">
      <dgm:prSet/>
      <dgm:spPr/>
      <dgm:t>
        <a:bodyPr/>
        <a:lstStyle/>
        <a:p>
          <a:endParaRPr lang="en-US"/>
        </a:p>
      </dgm:t>
    </dgm:pt>
    <dgm:pt modelId="{2D0A9FDF-0902-4E57-AC6A-8BA762F6C6D4}" type="sibTrans" cxnId="{1A2A4A2A-444F-44CD-8911-E30F0F2D3680}">
      <dgm:prSet/>
      <dgm:spPr/>
      <dgm:t>
        <a:bodyPr/>
        <a:lstStyle/>
        <a:p>
          <a:endParaRPr lang="en-US"/>
        </a:p>
      </dgm:t>
    </dgm:pt>
    <dgm:pt modelId="{630E3504-183B-4F16-A634-21CC7912D254}">
      <dgm:prSet/>
      <dgm:spPr/>
      <dgm:t>
        <a:bodyPr/>
        <a:lstStyle/>
        <a:p>
          <a:pPr rtl="0"/>
          <a:r>
            <a:rPr lang="en-US" dirty="0" smtClean="0"/>
            <a:t>Also known as “affinity analysis” or “market basket” analysis</a:t>
          </a:r>
          <a:endParaRPr lang="en-US" dirty="0"/>
        </a:p>
      </dgm:t>
    </dgm:pt>
    <dgm:pt modelId="{277F0ECE-B37B-4572-9B7E-FC693EAC5AC8}" type="parTrans" cxnId="{D539BC0A-B83C-4DA4-9321-89284144814C}">
      <dgm:prSet/>
      <dgm:spPr/>
      <dgm:t>
        <a:bodyPr/>
        <a:lstStyle/>
        <a:p>
          <a:endParaRPr lang="en-US"/>
        </a:p>
      </dgm:t>
    </dgm:pt>
    <dgm:pt modelId="{BC56CD77-E395-411F-B82F-FDD33F2BCE15}" type="sibTrans" cxnId="{D539BC0A-B83C-4DA4-9321-89284144814C}">
      <dgm:prSet/>
      <dgm:spPr/>
      <dgm:t>
        <a:bodyPr/>
        <a:lstStyle/>
        <a:p>
          <a:endParaRPr lang="en-US"/>
        </a:p>
      </dgm:t>
    </dgm:pt>
    <dgm:pt modelId="{6301B5D2-9A4E-4137-9898-B89B8DFF673A}" type="pres">
      <dgm:prSet presAssocID="{6179F86F-C723-400C-94CC-42B4F6F766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C37FEC-3590-451B-8A48-DF9A87633137}" type="pres">
      <dgm:prSet presAssocID="{C5CBDA1A-20C8-4934-9068-981E23951CE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C06AF-B5CB-449E-A32D-B66283FEB16E}" type="pres">
      <dgm:prSet presAssocID="{2D0A9FDF-0902-4E57-AC6A-8BA762F6C6D4}" presName="spacer" presStyleCnt="0"/>
      <dgm:spPr/>
      <dgm:t>
        <a:bodyPr/>
        <a:lstStyle/>
        <a:p>
          <a:endParaRPr lang="en-US"/>
        </a:p>
      </dgm:t>
    </dgm:pt>
    <dgm:pt modelId="{560415DB-36A9-4EDF-9A54-BA874E86ACC4}" type="pres">
      <dgm:prSet presAssocID="{630E3504-183B-4F16-A634-21CC7912D2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A4A2A-444F-44CD-8911-E30F0F2D3680}" srcId="{6179F86F-C723-400C-94CC-42B4F6F76672}" destId="{C5CBDA1A-20C8-4934-9068-981E23951CE2}" srcOrd="0" destOrd="0" parTransId="{756EB9E1-3284-4E21-9003-9286B56C480D}" sibTransId="{2D0A9FDF-0902-4E57-AC6A-8BA762F6C6D4}"/>
    <dgm:cxn modelId="{A92E8647-E00F-4444-9437-3CAF7F5E0424}" type="presOf" srcId="{C5CBDA1A-20C8-4934-9068-981E23951CE2}" destId="{20C37FEC-3590-451B-8A48-DF9A87633137}" srcOrd="0" destOrd="0" presId="urn:microsoft.com/office/officeart/2005/8/layout/vList2"/>
    <dgm:cxn modelId="{D539BC0A-B83C-4DA4-9321-89284144814C}" srcId="{6179F86F-C723-400C-94CC-42B4F6F76672}" destId="{630E3504-183B-4F16-A634-21CC7912D254}" srcOrd="1" destOrd="0" parTransId="{277F0ECE-B37B-4572-9B7E-FC693EAC5AC8}" sibTransId="{BC56CD77-E395-411F-B82F-FDD33F2BCE15}"/>
    <dgm:cxn modelId="{AC3EE2B1-E2EF-4466-BB2D-111CE8EBD64D}" type="presOf" srcId="{630E3504-183B-4F16-A634-21CC7912D254}" destId="{560415DB-36A9-4EDF-9A54-BA874E86ACC4}" srcOrd="0" destOrd="0" presId="urn:microsoft.com/office/officeart/2005/8/layout/vList2"/>
    <dgm:cxn modelId="{27A4B5E6-7D9B-4FE3-BA01-7966E54969E6}" type="presOf" srcId="{6179F86F-C723-400C-94CC-42B4F6F76672}" destId="{6301B5D2-9A4E-4137-9898-B89B8DFF673A}" srcOrd="0" destOrd="0" presId="urn:microsoft.com/office/officeart/2005/8/layout/vList2"/>
    <dgm:cxn modelId="{5F4E09A7-D9F2-42B7-9376-9C1FEF9CE0EF}" type="presParOf" srcId="{6301B5D2-9A4E-4137-9898-B89B8DFF673A}" destId="{20C37FEC-3590-451B-8A48-DF9A87633137}" srcOrd="0" destOrd="0" presId="urn:microsoft.com/office/officeart/2005/8/layout/vList2"/>
    <dgm:cxn modelId="{7C5E010A-250A-42C7-A426-940FEC72878A}" type="presParOf" srcId="{6301B5D2-9A4E-4137-9898-B89B8DFF673A}" destId="{6E3C06AF-B5CB-449E-A32D-B66283FEB16E}" srcOrd="1" destOrd="0" presId="urn:microsoft.com/office/officeart/2005/8/layout/vList2"/>
    <dgm:cxn modelId="{53936BC0-752B-439D-835B-E5417DB5DF9D}" type="presParOf" srcId="{6301B5D2-9A4E-4137-9898-B89B8DFF673A}" destId="{560415DB-36A9-4EDF-9A54-BA874E86AC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813C81-35EA-4BA3-A508-AC0228DAF5B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18179F-FFC2-4FCC-8C41-203F259EEBA9}">
      <dgm:prSet/>
      <dgm:spPr/>
      <dgm:t>
        <a:bodyPr/>
        <a:lstStyle/>
        <a:p>
          <a:pPr rtl="0"/>
          <a:r>
            <a:rPr lang="en-US" dirty="0" smtClean="0"/>
            <a:t>In large sets of data, these patterns aren’t obvious</a:t>
          </a:r>
          <a:endParaRPr lang="en-US" dirty="0"/>
        </a:p>
      </dgm:t>
    </dgm:pt>
    <dgm:pt modelId="{D498CFF8-B37E-4925-8F87-0FD49E34E60B}" type="parTrans" cxnId="{2726AF04-F786-4B68-AED4-3BEC4D3DF64A}">
      <dgm:prSet/>
      <dgm:spPr/>
      <dgm:t>
        <a:bodyPr/>
        <a:lstStyle/>
        <a:p>
          <a:endParaRPr lang="en-US"/>
        </a:p>
      </dgm:t>
    </dgm:pt>
    <dgm:pt modelId="{02317F48-08D9-4A47-A733-27A48E6AAFAA}" type="sibTrans" cxnId="{2726AF04-F786-4B68-AED4-3BEC4D3DF64A}">
      <dgm:prSet/>
      <dgm:spPr/>
      <dgm:t>
        <a:bodyPr/>
        <a:lstStyle/>
        <a:p>
          <a:endParaRPr lang="en-US"/>
        </a:p>
      </dgm:t>
    </dgm:pt>
    <dgm:pt modelId="{C4DD8E5A-47E6-46D7-81ED-2A7E0CB17A98}">
      <dgm:prSet/>
      <dgm:spPr/>
      <dgm:t>
        <a:bodyPr/>
        <a:lstStyle/>
        <a:p>
          <a:pPr rtl="0"/>
          <a:r>
            <a:rPr lang="en-US" dirty="0" smtClean="0"/>
            <a:t>And we can’t just figure it out in our head</a:t>
          </a:r>
          <a:endParaRPr lang="en-US" dirty="0"/>
        </a:p>
      </dgm:t>
    </dgm:pt>
    <dgm:pt modelId="{13708E96-AFAC-46F3-AFD6-DCD262A60483}" type="parTrans" cxnId="{F9BF6508-3D21-4C15-9107-ED537915A27B}">
      <dgm:prSet/>
      <dgm:spPr/>
      <dgm:t>
        <a:bodyPr/>
        <a:lstStyle/>
        <a:p>
          <a:endParaRPr lang="en-US"/>
        </a:p>
      </dgm:t>
    </dgm:pt>
    <dgm:pt modelId="{DF4B6645-E0B4-42D3-9A3E-D3643B1A71A2}" type="sibTrans" cxnId="{F9BF6508-3D21-4C15-9107-ED537915A27B}">
      <dgm:prSet/>
      <dgm:spPr/>
      <dgm:t>
        <a:bodyPr/>
        <a:lstStyle/>
        <a:p>
          <a:endParaRPr lang="en-US"/>
        </a:p>
      </dgm:t>
    </dgm:pt>
    <dgm:pt modelId="{79B77B01-316B-4F10-9554-F7A57DEEF8D8}">
      <dgm:prSet/>
      <dgm:spPr/>
      <dgm:t>
        <a:bodyPr/>
        <a:lstStyle/>
        <a:p>
          <a:pPr rtl="0"/>
          <a:r>
            <a:rPr lang="en-US" dirty="0" smtClean="0"/>
            <a:t>We need analytics software</a:t>
          </a:r>
          <a:endParaRPr lang="en-US" dirty="0"/>
        </a:p>
      </dgm:t>
    </dgm:pt>
    <dgm:pt modelId="{B2AB5B58-205D-4AB1-905D-0D1D8FA1A9B1}" type="parTrans" cxnId="{526950AF-76D8-4209-AFCC-0ADBAF31335C}">
      <dgm:prSet/>
      <dgm:spPr/>
      <dgm:t>
        <a:bodyPr/>
        <a:lstStyle/>
        <a:p>
          <a:endParaRPr lang="en-US"/>
        </a:p>
      </dgm:t>
    </dgm:pt>
    <dgm:pt modelId="{37719E45-30E1-448E-971E-BF2B152A97F7}" type="sibTrans" cxnId="{526950AF-76D8-4209-AFCC-0ADBAF31335C}">
      <dgm:prSet/>
      <dgm:spPr/>
      <dgm:t>
        <a:bodyPr/>
        <a:lstStyle/>
        <a:p>
          <a:endParaRPr lang="en-US"/>
        </a:p>
      </dgm:t>
    </dgm:pt>
    <dgm:pt modelId="{8166B684-9510-45E6-9ABB-353CD7E7F33D}">
      <dgm:prSet/>
      <dgm:spPr/>
      <dgm:t>
        <a:bodyPr/>
        <a:lstStyle/>
        <a:p>
          <a:pPr rtl="0"/>
          <a:r>
            <a:rPr lang="en-US" dirty="0" smtClean="0"/>
            <a:t>We’ll be using SAS to perform these three analyses on large sets of data</a:t>
          </a:r>
          <a:endParaRPr lang="en-US" dirty="0"/>
        </a:p>
      </dgm:t>
    </dgm:pt>
    <dgm:pt modelId="{3A9BE862-1907-49BF-BFDE-693D77D6C3A0}" type="parTrans" cxnId="{5FA9B286-9178-47BC-A395-82274B4D8676}">
      <dgm:prSet/>
      <dgm:spPr/>
      <dgm:t>
        <a:bodyPr/>
        <a:lstStyle/>
        <a:p>
          <a:endParaRPr lang="en-US"/>
        </a:p>
      </dgm:t>
    </dgm:pt>
    <dgm:pt modelId="{2A078F9F-E0CE-409C-B9C1-AB253AEB82F7}" type="sibTrans" cxnId="{5FA9B286-9178-47BC-A395-82274B4D8676}">
      <dgm:prSet/>
      <dgm:spPr/>
      <dgm:t>
        <a:bodyPr/>
        <a:lstStyle/>
        <a:p>
          <a:endParaRPr lang="en-US"/>
        </a:p>
      </dgm:t>
    </dgm:pt>
    <dgm:pt modelId="{B2B169E1-FCB1-4313-B330-6632D931F6A2}" type="pres">
      <dgm:prSet presAssocID="{86813C81-35EA-4BA3-A508-AC0228DAF5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E17208-72C5-44D1-980D-5BD0FD7F2171}" type="pres">
      <dgm:prSet presAssocID="{D518179F-FFC2-4FCC-8C41-203F259EEBA9}" presName="thickLine" presStyleLbl="alignNode1" presStyleIdx="0" presStyleCnt="4"/>
      <dgm:spPr/>
    </dgm:pt>
    <dgm:pt modelId="{0DED606C-4E46-4801-A5B4-DED3B2C7A182}" type="pres">
      <dgm:prSet presAssocID="{D518179F-FFC2-4FCC-8C41-203F259EEBA9}" presName="horz1" presStyleCnt="0"/>
      <dgm:spPr/>
    </dgm:pt>
    <dgm:pt modelId="{4A41529C-D255-49E3-BD0D-DCCE04D67573}" type="pres">
      <dgm:prSet presAssocID="{D518179F-FFC2-4FCC-8C41-203F259EEBA9}" presName="tx1" presStyleLbl="revTx" presStyleIdx="0" presStyleCnt="4"/>
      <dgm:spPr/>
      <dgm:t>
        <a:bodyPr/>
        <a:lstStyle/>
        <a:p>
          <a:endParaRPr lang="en-US"/>
        </a:p>
      </dgm:t>
    </dgm:pt>
    <dgm:pt modelId="{7F6F743E-3BB7-42FA-B420-C582A46B0047}" type="pres">
      <dgm:prSet presAssocID="{D518179F-FFC2-4FCC-8C41-203F259EEBA9}" presName="vert1" presStyleCnt="0"/>
      <dgm:spPr/>
    </dgm:pt>
    <dgm:pt modelId="{1B21BBAE-014A-4236-883A-0452304A19B1}" type="pres">
      <dgm:prSet presAssocID="{C4DD8E5A-47E6-46D7-81ED-2A7E0CB17A98}" presName="thickLine" presStyleLbl="alignNode1" presStyleIdx="1" presStyleCnt="4"/>
      <dgm:spPr/>
    </dgm:pt>
    <dgm:pt modelId="{7DCB4ABE-2680-4D44-A190-E8B1DAA9051F}" type="pres">
      <dgm:prSet presAssocID="{C4DD8E5A-47E6-46D7-81ED-2A7E0CB17A98}" presName="horz1" presStyleCnt="0"/>
      <dgm:spPr/>
    </dgm:pt>
    <dgm:pt modelId="{C762329D-3F61-4F6F-A084-E93FE0A614FB}" type="pres">
      <dgm:prSet presAssocID="{C4DD8E5A-47E6-46D7-81ED-2A7E0CB17A98}" presName="tx1" presStyleLbl="revTx" presStyleIdx="1" presStyleCnt="4"/>
      <dgm:spPr/>
      <dgm:t>
        <a:bodyPr/>
        <a:lstStyle/>
        <a:p>
          <a:endParaRPr lang="en-US"/>
        </a:p>
      </dgm:t>
    </dgm:pt>
    <dgm:pt modelId="{FA65E9AC-1B88-47C9-8C5B-55DC8A812E8C}" type="pres">
      <dgm:prSet presAssocID="{C4DD8E5A-47E6-46D7-81ED-2A7E0CB17A98}" presName="vert1" presStyleCnt="0"/>
      <dgm:spPr/>
    </dgm:pt>
    <dgm:pt modelId="{C1749D2A-1DA7-468B-B8E4-9B4CAB279B3A}" type="pres">
      <dgm:prSet presAssocID="{79B77B01-316B-4F10-9554-F7A57DEEF8D8}" presName="thickLine" presStyleLbl="alignNode1" presStyleIdx="2" presStyleCnt="4"/>
      <dgm:spPr/>
    </dgm:pt>
    <dgm:pt modelId="{31DF162A-9F5B-4D04-B82A-4B2036A3F142}" type="pres">
      <dgm:prSet presAssocID="{79B77B01-316B-4F10-9554-F7A57DEEF8D8}" presName="horz1" presStyleCnt="0"/>
      <dgm:spPr/>
    </dgm:pt>
    <dgm:pt modelId="{D80787B8-C4E3-4FB9-A389-CA8EA7B77CC5}" type="pres">
      <dgm:prSet presAssocID="{79B77B01-316B-4F10-9554-F7A57DEEF8D8}" presName="tx1" presStyleLbl="revTx" presStyleIdx="2" presStyleCnt="4"/>
      <dgm:spPr/>
      <dgm:t>
        <a:bodyPr/>
        <a:lstStyle/>
        <a:p>
          <a:endParaRPr lang="en-US"/>
        </a:p>
      </dgm:t>
    </dgm:pt>
    <dgm:pt modelId="{30D2DFF7-C97E-465C-8969-53CE3F50910F}" type="pres">
      <dgm:prSet presAssocID="{79B77B01-316B-4F10-9554-F7A57DEEF8D8}" presName="vert1" presStyleCnt="0"/>
      <dgm:spPr/>
    </dgm:pt>
    <dgm:pt modelId="{F7F61AFE-ACF7-445E-A1CD-9F1950F49805}" type="pres">
      <dgm:prSet presAssocID="{8166B684-9510-45E6-9ABB-353CD7E7F33D}" presName="thickLine" presStyleLbl="alignNode1" presStyleIdx="3" presStyleCnt="4"/>
      <dgm:spPr/>
    </dgm:pt>
    <dgm:pt modelId="{792C358D-EE90-431C-9FEF-7F338D6FD751}" type="pres">
      <dgm:prSet presAssocID="{8166B684-9510-45E6-9ABB-353CD7E7F33D}" presName="horz1" presStyleCnt="0"/>
      <dgm:spPr/>
    </dgm:pt>
    <dgm:pt modelId="{25B6DA10-0D7A-4CFB-9931-4FE0BDB7712F}" type="pres">
      <dgm:prSet presAssocID="{8166B684-9510-45E6-9ABB-353CD7E7F33D}" presName="tx1" presStyleLbl="revTx" presStyleIdx="3" presStyleCnt="4"/>
      <dgm:spPr/>
      <dgm:t>
        <a:bodyPr/>
        <a:lstStyle/>
        <a:p>
          <a:endParaRPr lang="en-US"/>
        </a:p>
      </dgm:t>
    </dgm:pt>
    <dgm:pt modelId="{89BD1C90-5882-461E-8DB4-54794A727AE0}" type="pres">
      <dgm:prSet presAssocID="{8166B684-9510-45E6-9ABB-353CD7E7F33D}" presName="vert1" presStyleCnt="0"/>
      <dgm:spPr/>
    </dgm:pt>
  </dgm:ptLst>
  <dgm:cxnLst>
    <dgm:cxn modelId="{A0265A68-7134-4263-BB12-ACD916591761}" type="presOf" srcId="{79B77B01-316B-4F10-9554-F7A57DEEF8D8}" destId="{D80787B8-C4E3-4FB9-A389-CA8EA7B77CC5}" srcOrd="0" destOrd="0" presId="urn:microsoft.com/office/officeart/2008/layout/LinedList"/>
    <dgm:cxn modelId="{CE8B81EB-8662-4CD5-877C-1C793D4FCCBE}" type="presOf" srcId="{8166B684-9510-45E6-9ABB-353CD7E7F33D}" destId="{25B6DA10-0D7A-4CFB-9931-4FE0BDB7712F}" srcOrd="0" destOrd="0" presId="urn:microsoft.com/office/officeart/2008/layout/LinedList"/>
    <dgm:cxn modelId="{DDE4FD50-827D-4AFD-89F9-8AFFC61DEFD0}" type="presOf" srcId="{D518179F-FFC2-4FCC-8C41-203F259EEBA9}" destId="{4A41529C-D255-49E3-BD0D-DCCE04D67573}" srcOrd="0" destOrd="0" presId="urn:microsoft.com/office/officeart/2008/layout/LinedList"/>
    <dgm:cxn modelId="{2726AF04-F786-4B68-AED4-3BEC4D3DF64A}" srcId="{86813C81-35EA-4BA3-A508-AC0228DAF5B5}" destId="{D518179F-FFC2-4FCC-8C41-203F259EEBA9}" srcOrd="0" destOrd="0" parTransId="{D498CFF8-B37E-4925-8F87-0FD49E34E60B}" sibTransId="{02317F48-08D9-4A47-A733-27A48E6AAFAA}"/>
    <dgm:cxn modelId="{AF890F2B-870A-4C39-B5A9-E2E9ACA9C1CD}" type="presOf" srcId="{86813C81-35EA-4BA3-A508-AC0228DAF5B5}" destId="{B2B169E1-FCB1-4313-B330-6632D931F6A2}" srcOrd="0" destOrd="0" presId="urn:microsoft.com/office/officeart/2008/layout/LinedList"/>
    <dgm:cxn modelId="{F25C601B-EF17-46A3-BDA0-118A54C47AC2}" type="presOf" srcId="{C4DD8E5A-47E6-46D7-81ED-2A7E0CB17A98}" destId="{C762329D-3F61-4F6F-A084-E93FE0A614FB}" srcOrd="0" destOrd="0" presId="urn:microsoft.com/office/officeart/2008/layout/LinedList"/>
    <dgm:cxn modelId="{526950AF-76D8-4209-AFCC-0ADBAF31335C}" srcId="{86813C81-35EA-4BA3-A508-AC0228DAF5B5}" destId="{79B77B01-316B-4F10-9554-F7A57DEEF8D8}" srcOrd="2" destOrd="0" parTransId="{B2AB5B58-205D-4AB1-905D-0D1D8FA1A9B1}" sibTransId="{37719E45-30E1-448E-971E-BF2B152A97F7}"/>
    <dgm:cxn modelId="{5FA9B286-9178-47BC-A395-82274B4D8676}" srcId="{86813C81-35EA-4BA3-A508-AC0228DAF5B5}" destId="{8166B684-9510-45E6-9ABB-353CD7E7F33D}" srcOrd="3" destOrd="0" parTransId="{3A9BE862-1907-49BF-BFDE-693D77D6C3A0}" sibTransId="{2A078F9F-E0CE-409C-B9C1-AB253AEB82F7}"/>
    <dgm:cxn modelId="{F9BF6508-3D21-4C15-9107-ED537915A27B}" srcId="{86813C81-35EA-4BA3-A508-AC0228DAF5B5}" destId="{C4DD8E5A-47E6-46D7-81ED-2A7E0CB17A98}" srcOrd="1" destOrd="0" parTransId="{13708E96-AFAC-46F3-AFD6-DCD262A60483}" sibTransId="{DF4B6645-E0B4-42D3-9A3E-D3643B1A71A2}"/>
    <dgm:cxn modelId="{A9AD1705-07DB-412A-AE5E-6E13066BCE10}" type="presParOf" srcId="{B2B169E1-FCB1-4313-B330-6632D931F6A2}" destId="{FEE17208-72C5-44D1-980D-5BD0FD7F2171}" srcOrd="0" destOrd="0" presId="urn:microsoft.com/office/officeart/2008/layout/LinedList"/>
    <dgm:cxn modelId="{2A0432B7-A44E-4623-A6F3-AE29A6492B30}" type="presParOf" srcId="{B2B169E1-FCB1-4313-B330-6632D931F6A2}" destId="{0DED606C-4E46-4801-A5B4-DED3B2C7A182}" srcOrd="1" destOrd="0" presId="urn:microsoft.com/office/officeart/2008/layout/LinedList"/>
    <dgm:cxn modelId="{81F1F562-1166-4870-BF9E-46583B90C60A}" type="presParOf" srcId="{0DED606C-4E46-4801-A5B4-DED3B2C7A182}" destId="{4A41529C-D255-49E3-BD0D-DCCE04D67573}" srcOrd="0" destOrd="0" presId="urn:microsoft.com/office/officeart/2008/layout/LinedList"/>
    <dgm:cxn modelId="{AA809B15-2D72-4230-96C9-EC833E5675D7}" type="presParOf" srcId="{0DED606C-4E46-4801-A5B4-DED3B2C7A182}" destId="{7F6F743E-3BB7-42FA-B420-C582A46B0047}" srcOrd="1" destOrd="0" presId="urn:microsoft.com/office/officeart/2008/layout/LinedList"/>
    <dgm:cxn modelId="{0D6585EA-9ED8-4E84-9BD8-F0F032953FC0}" type="presParOf" srcId="{B2B169E1-FCB1-4313-B330-6632D931F6A2}" destId="{1B21BBAE-014A-4236-883A-0452304A19B1}" srcOrd="2" destOrd="0" presId="urn:microsoft.com/office/officeart/2008/layout/LinedList"/>
    <dgm:cxn modelId="{71E4B161-1E0F-4FA2-B029-DBD1738B8A2A}" type="presParOf" srcId="{B2B169E1-FCB1-4313-B330-6632D931F6A2}" destId="{7DCB4ABE-2680-4D44-A190-E8B1DAA9051F}" srcOrd="3" destOrd="0" presId="urn:microsoft.com/office/officeart/2008/layout/LinedList"/>
    <dgm:cxn modelId="{CF2BB610-56E2-4B05-8C37-F45130D36EE7}" type="presParOf" srcId="{7DCB4ABE-2680-4D44-A190-E8B1DAA9051F}" destId="{C762329D-3F61-4F6F-A084-E93FE0A614FB}" srcOrd="0" destOrd="0" presId="urn:microsoft.com/office/officeart/2008/layout/LinedList"/>
    <dgm:cxn modelId="{F0A2F8AD-B3FF-41E2-8F93-820D1D1CD361}" type="presParOf" srcId="{7DCB4ABE-2680-4D44-A190-E8B1DAA9051F}" destId="{FA65E9AC-1B88-47C9-8C5B-55DC8A812E8C}" srcOrd="1" destOrd="0" presId="urn:microsoft.com/office/officeart/2008/layout/LinedList"/>
    <dgm:cxn modelId="{7E0B353F-215D-4F66-8407-3EB340574E78}" type="presParOf" srcId="{B2B169E1-FCB1-4313-B330-6632D931F6A2}" destId="{C1749D2A-1DA7-468B-B8E4-9B4CAB279B3A}" srcOrd="4" destOrd="0" presId="urn:microsoft.com/office/officeart/2008/layout/LinedList"/>
    <dgm:cxn modelId="{3A548579-845E-4B57-BADA-F00BB6E1EBD1}" type="presParOf" srcId="{B2B169E1-FCB1-4313-B330-6632D931F6A2}" destId="{31DF162A-9F5B-4D04-B82A-4B2036A3F142}" srcOrd="5" destOrd="0" presId="urn:microsoft.com/office/officeart/2008/layout/LinedList"/>
    <dgm:cxn modelId="{5793CD83-2EF1-4E87-A5E6-632A8323D02A}" type="presParOf" srcId="{31DF162A-9F5B-4D04-B82A-4B2036A3F142}" destId="{D80787B8-C4E3-4FB9-A389-CA8EA7B77CC5}" srcOrd="0" destOrd="0" presId="urn:microsoft.com/office/officeart/2008/layout/LinedList"/>
    <dgm:cxn modelId="{AE3FF1EB-3255-4CC4-8905-5BB6C6956568}" type="presParOf" srcId="{31DF162A-9F5B-4D04-B82A-4B2036A3F142}" destId="{30D2DFF7-C97E-465C-8969-53CE3F50910F}" srcOrd="1" destOrd="0" presId="urn:microsoft.com/office/officeart/2008/layout/LinedList"/>
    <dgm:cxn modelId="{A076C49E-C926-4720-AD98-76106665FD97}" type="presParOf" srcId="{B2B169E1-FCB1-4313-B330-6632D931F6A2}" destId="{F7F61AFE-ACF7-445E-A1CD-9F1950F49805}" srcOrd="6" destOrd="0" presId="urn:microsoft.com/office/officeart/2008/layout/LinedList"/>
    <dgm:cxn modelId="{B2A6853A-2DAE-4DA9-B2C6-E6BF1A3D13F8}" type="presParOf" srcId="{B2B169E1-FCB1-4313-B330-6632D931F6A2}" destId="{792C358D-EE90-431C-9FEF-7F338D6FD751}" srcOrd="7" destOrd="0" presId="urn:microsoft.com/office/officeart/2008/layout/LinedList"/>
    <dgm:cxn modelId="{793862D5-3E00-40EF-9FA6-6FCD299039FA}" type="presParOf" srcId="{792C358D-EE90-431C-9FEF-7F338D6FD751}" destId="{25B6DA10-0D7A-4CFB-9931-4FE0BDB7712F}" srcOrd="0" destOrd="0" presId="urn:microsoft.com/office/officeart/2008/layout/LinedList"/>
    <dgm:cxn modelId="{B8A75E0A-5982-4306-8E4E-0FA312BEB73E}" type="presParOf" srcId="{792C358D-EE90-431C-9FEF-7F338D6FD751}" destId="{89BD1C90-5882-461E-8DB4-54794A727A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B2BC1-891E-4CFA-929E-53244B085B6C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19B39D-CC65-4269-B88A-EAA3468038B5}">
      <dgm:prSet/>
      <dgm:spPr/>
      <dgm:t>
        <a:bodyPr/>
        <a:lstStyle/>
        <a:p>
          <a:pPr rtl="0"/>
          <a:r>
            <a:rPr lang="en-US" dirty="0" smtClean="0"/>
            <a:t>Extraction of implicit, previously unknown, and potentially useful information from data</a:t>
          </a:r>
          <a:endParaRPr lang="en-US" dirty="0"/>
        </a:p>
      </dgm:t>
    </dgm:pt>
    <dgm:pt modelId="{85F5DDA3-988D-4E62-AD4D-86ACCBB373D7}" type="parTrans" cxnId="{C7514EE5-1515-40E8-B24F-41AA76898BDE}">
      <dgm:prSet/>
      <dgm:spPr/>
      <dgm:t>
        <a:bodyPr/>
        <a:lstStyle/>
        <a:p>
          <a:endParaRPr lang="en-US"/>
        </a:p>
      </dgm:t>
    </dgm:pt>
    <dgm:pt modelId="{16B05CD9-E2BE-49E6-B047-19C6FE2A6864}" type="sibTrans" cxnId="{C7514EE5-1515-40E8-B24F-41AA76898BDE}">
      <dgm:prSet/>
      <dgm:spPr/>
      <dgm:t>
        <a:bodyPr/>
        <a:lstStyle/>
        <a:p>
          <a:endParaRPr lang="en-US"/>
        </a:p>
      </dgm:t>
    </dgm:pt>
    <dgm:pt modelId="{545369B7-6AAE-4AAA-B9EE-4D8217BEF9CA}">
      <dgm:prSet/>
      <dgm:spPr/>
      <dgm:t>
        <a:bodyPr/>
        <a:lstStyle/>
        <a:p>
          <a:pPr rtl="0"/>
          <a:r>
            <a:rPr lang="en-US" dirty="0" smtClean="0"/>
            <a:t>Exploration and analysis of large data sets to discover meaningful patterns </a:t>
          </a:r>
          <a:endParaRPr lang="en-US" dirty="0"/>
        </a:p>
      </dgm:t>
    </dgm:pt>
    <dgm:pt modelId="{320FE537-9B0D-40C2-9168-C94E2F21ED86}" type="parTrans" cxnId="{DAA4D291-552D-47B3-96B7-9FFCCAB673A3}">
      <dgm:prSet/>
      <dgm:spPr/>
      <dgm:t>
        <a:bodyPr/>
        <a:lstStyle/>
        <a:p>
          <a:endParaRPr lang="en-US"/>
        </a:p>
      </dgm:t>
    </dgm:pt>
    <dgm:pt modelId="{154F8B5F-7A9B-4A91-AAD1-C50BF0F6F11A}" type="sibTrans" cxnId="{DAA4D291-552D-47B3-96B7-9FFCCAB673A3}">
      <dgm:prSet/>
      <dgm:spPr/>
      <dgm:t>
        <a:bodyPr/>
        <a:lstStyle/>
        <a:p>
          <a:endParaRPr lang="en-US"/>
        </a:p>
      </dgm:t>
    </dgm:pt>
    <dgm:pt modelId="{CD536E7B-5237-4A61-A3E5-D7EA017762C9}" type="pres">
      <dgm:prSet presAssocID="{C9BB2BC1-891E-4CFA-929E-53244B085B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2138F7-AA96-432A-ADA3-DD33007543D0}" type="pres">
      <dgm:prSet presAssocID="{0119B39D-CC65-4269-B88A-EAA3468038B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DFCCC-1A59-4F59-B52E-073C0118061D}" type="pres">
      <dgm:prSet presAssocID="{16B05CD9-E2BE-49E6-B047-19C6FE2A6864}" presName="sibTrans" presStyleCnt="0"/>
      <dgm:spPr/>
    </dgm:pt>
    <dgm:pt modelId="{E79BCF76-AFF3-44A5-B848-09FB427F9E2D}" type="pres">
      <dgm:prSet presAssocID="{545369B7-6AAE-4AAA-B9EE-4D8217BEF9CA}" presName="node" presStyleLbl="node1" presStyleIdx="1" presStyleCnt="2" custLinFactNeighborY="-3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6E97DB-9502-4335-96CE-E3ED23B84814}" type="presOf" srcId="{0119B39D-CC65-4269-B88A-EAA3468038B5}" destId="{EC2138F7-AA96-432A-ADA3-DD33007543D0}" srcOrd="0" destOrd="0" presId="urn:microsoft.com/office/officeart/2005/8/layout/default"/>
    <dgm:cxn modelId="{7041A0CF-2BE2-4B45-B9BE-D8792CFA7F7D}" type="presOf" srcId="{545369B7-6AAE-4AAA-B9EE-4D8217BEF9CA}" destId="{E79BCF76-AFF3-44A5-B848-09FB427F9E2D}" srcOrd="0" destOrd="0" presId="urn:microsoft.com/office/officeart/2005/8/layout/default"/>
    <dgm:cxn modelId="{DAA4D291-552D-47B3-96B7-9FFCCAB673A3}" srcId="{C9BB2BC1-891E-4CFA-929E-53244B085B6C}" destId="{545369B7-6AAE-4AAA-B9EE-4D8217BEF9CA}" srcOrd="1" destOrd="0" parTransId="{320FE537-9B0D-40C2-9168-C94E2F21ED86}" sibTransId="{154F8B5F-7A9B-4A91-AAD1-C50BF0F6F11A}"/>
    <dgm:cxn modelId="{C7514EE5-1515-40E8-B24F-41AA76898BDE}" srcId="{C9BB2BC1-891E-4CFA-929E-53244B085B6C}" destId="{0119B39D-CC65-4269-B88A-EAA3468038B5}" srcOrd="0" destOrd="0" parTransId="{85F5DDA3-988D-4E62-AD4D-86ACCBB373D7}" sibTransId="{16B05CD9-E2BE-49E6-B047-19C6FE2A6864}"/>
    <dgm:cxn modelId="{2B0917B6-C6B2-4C07-91A9-A6DEEFC608D1}" type="presOf" srcId="{C9BB2BC1-891E-4CFA-929E-53244B085B6C}" destId="{CD536E7B-5237-4A61-A3E5-D7EA017762C9}" srcOrd="0" destOrd="0" presId="urn:microsoft.com/office/officeart/2005/8/layout/default"/>
    <dgm:cxn modelId="{7CCD09DE-3731-4FC7-A909-887B786CA84B}" type="presParOf" srcId="{CD536E7B-5237-4A61-A3E5-D7EA017762C9}" destId="{EC2138F7-AA96-432A-ADA3-DD33007543D0}" srcOrd="0" destOrd="0" presId="urn:microsoft.com/office/officeart/2005/8/layout/default"/>
    <dgm:cxn modelId="{AC5AAA1A-FE7F-4BC8-B7BA-C09DC89891C4}" type="presParOf" srcId="{CD536E7B-5237-4A61-A3E5-D7EA017762C9}" destId="{A7DDFCCC-1A59-4F59-B52E-073C0118061D}" srcOrd="1" destOrd="0" presId="urn:microsoft.com/office/officeart/2005/8/layout/default"/>
    <dgm:cxn modelId="{5AFFC093-D9C2-4292-8A10-9A43CC718A58}" type="presParOf" srcId="{CD536E7B-5237-4A61-A3E5-D7EA017762C9}" destId="{E79BCF76-AFF3-44A5-B848-09FB427F9E2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5B9B8C-CADA-4C60-B74D-6D8CA0CBA41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3C4F5F-F30A-4B7F-AB02-2684B4822B90}">
      <dgm:prSet phldrT="[Text]"/>
      <dgm:spPr/>
      <dgm:t>
        <a:bodyPr/>
        <a:lstStyle/>
        <a:p>
          <a:r>
            <a:rPr lang="en-US" dirty="0" smtClean="0"/>
            <a:t>Sales analysis</a:t>
          </a:r>
          <a:endParaRPr lang="en-US" dirty="0"/>
        </a:p>
      </dgm:t>
    </dgm:pt>
    <dgm:pt modelId="{B24130AC-B754-43D1-8918-CDD686B81C00}" type="parTrans" cxnId="{D877D103-B3CC-48C3-8AD1-BCD79ACE9D1B}">
      <dgm:prSet/>
      <dgm:spPr/>
      <dgm:t>
        <a:bodyPr/>
        <a:lstStyle/>
        <a:p>
          <a:endParaRPr lang="en-US"/>
        </a:p>
      </dgm:t>
    </dgm:pt>
    <dgm:pt modelId="{19DC95E4-9A00-4694-8EF4-20740F284EC4}" type="sibTrans" cxnId="{D877D103-B3CC-48C3-8AD1-BCD79ACE9D1B}">
      <dgm:prSet/>
      <dgm:spPr/>
      <dgm:t>
        <a:bodyPr/>
        <a:lstStyle/>
        <a:p>
          <a:endParaRPr lang="en-US"/>
        </a:p>
      </dgm:t>
    </dgm:pt>
    <dgm:pt modelId="{09B4925C-166D-4CF2-B59B-91FE24A728D4}">
      <dgm:prSet/>
      <dgm:spPr/>
      <dgm:t>
        <a:bodyPr/>
        <a:lstStyle/>
        <a:p>
          <a:r>
            <a:rPr lang="en-US" dirty="0" smtClean="0"/>
            <a:t>What are the sales by quarter and region?</a:t>
          </a:r>
          <a:endParaRPr lang="en-US" dirty="0"/>
        </a:p>
      </dgm:t>
    </dgm:pt>
    <dgm:pt modelId="{EC46B0BE-555E-451F-BCF3-56CF096718C3}" type="parTrans" cxnId="{FB0BDD45-F716-4C69-B6B6-8865AE7EFD3B}">
      <dgm:prSet/>
      <dgm:spPr/>
      <dgm:t>
        <a:bodyPr/>
        <a:lstStyle/>
        <a:p>
          <a:endParaRPr lang="en-US"/>
        </a:p>
      </dgm:t>
    </dgm:pt>
    <dgm:pt modelId="{C50732B9-7AF6-4455-B6E9-CA0CEC4A4FB0}" type="sibTrans" cxnId="{FB0BDD45-F716-4C69-B6B6-8865AE7EFD3B}">
      <dgm:prSet/>
      <dgm:spPr/>
      <dgm:t>
        <a:bodyPr/>
        <a:lstStyle/>
        <a:p>
          <a:endParaRPr lang="en-US"/>
        </a:p>
      </dgm:t>
    </dgm:pt>
    <dgm:pt modelId="{EB3B39FD-5870-4AB3-917E-310265238867}">
      <dgm:prSet/>
      <dgm:spPr/>
      <dgm:t>
        <a:bodyPr/>
        <a:lstStyle/>
        <a:p>
          <a:r>
            <a:rPr lang="en-US" dirty="0" smtClean="0"/>
            <a:t>How do sales compare in two different stores in the same state?</a:t>
          </a:r>
          <a:endParaRPr lang="en-US" dirty="0"/>
        </a:p>
      </dgm:t>
    </dgm:pt>
    <dgm:pt modelId="{60441B07-D825-42EA-8F52-F32C54A5A891}" type="parTrans" cxnId="{8B948F6A-AC13-4BB2-B83A-1F0099876EDF}">
      <dgm:prSet/>
      <dgm:spPr/>
      <dgm:t>
        <a:bodyPr/>
        <a:lstStyle/>
        <a:p>
          <a:endParaRPr lang="en-US"/>
        </a:p>
      </dgm:t>
    </dgm:pt>
    <dgm:pt modelId="{60FA7036-06DD-4CC3-BE83-EE32435291BD}" type="sibTrans" cxnId="{8B948F6A-AC13-4BB2-B83A-1F0099876EDF}">
      <dgm:prSet/>
      <dgm:spPr/>
      <dgm:t>
        <a:bodyPr/>
        <a:lstStyle/>
        <a:p>
          <a:endParaRPr lang="en-US"/>
        </a:p>
      </dgm:t>
    </dgm:pt>
    <dgm:pt modelId="{1294BACA-33FB-44C1-83B0-32668BD1E674}">
      <dgm:prSet/>
      <dgm:spPr/>
      <dgm:t>
        <a:bodyPr/>
        <a:lstStyle/>
        <a:p>
          <a:r>
            <a:rPr lang="en-US" dirty="0" smtClean="0"/>
            <a:t>Profitability analysis</a:t>
          </a:r>
          <a:endParaRPr lang="en-US" dirty="0"/>
        </a:p>
      </dgm:t>
    </dgm:pt>
    <dgm:pt modelId="{259D04A1-2705-49B8-885D-CAC8AE7F5BB5}" type="parTrans" cxnId="{763F095E-02C3-40E8-8578-F9650BA6A708}">
      <dgm:prSet/>
      <dgm:spPr/>
      <dgm:t>
        <a:bodyPr/>
        <a:lstStyle/>
        <a:p>
          <a:endParaRPr lang="en-US"/>
        </a:p>
      </dgm:t>
    </dgm:pt>
    <dgm:pt modelId="{E195CEF0-ACD6-48F0-865C-19E8589A0B2E}" type="sibTrans" cxnId="{763F095E-02C3-40E8-8578-F9650BA6A708}">
      <dgm:prSet/>
      <dgm:spPr/>
      <dgm:t>
        <a:bodyPr/>
        <a:lstStyle/>
        <a:p>
          <a:endParaRPr lang="en-US"/>
        </a:p>
      </dgm:t>
    </dgm:pt>
    <dgm:pt modelId="{2C75FA06-E2CF-4483-B8F5-7A62D7CB3CAC}">
      <dgm:prSet/>
      <dgm:spPr/>
      <dgm:t>
        <a:bodyPr/>
        <a:lstStyle/>
        <a:p>
          <a:r>
            <a:rPr lang="en-US" dirty="0" smtClean="0"/>
            <a:t>Which is the most profitable store in Pennsylvania? </a:t>
          </a:r>
          <a:endParaRPr lang="en-US" dirty="0"/>
        </a:p>
      </dgm:t>
    </dgm:pt>
    <dgm:pt modelId="{1EC418B3-3DD2-4D6A-AF10-6271AB94E769}" type="parTrans" cxnId="{38838F48-7EA8-4387-A832-A78C90C01019}">
      <dgm:prSet/>
      <dgm:spPr/>
      <dgm:t>
        <a:bodyPr/>
        <a:lstStyle/>
        <a:p>
          <a:endParaRPr lang="en-US"/>
        </a:p>
      </dgm:t>
    </dgm:pt>
    <dgm:pt modelId="{2FE7ADC1-34CC-4939-BB33-A3EDB1131C00}" type="sibTrans" cxnId="{38838F48-7EA8-4387-A832-A78C90C01019}">
      <dgm:prSet/>
      <dgm:spPr/>
      <dgm:t>
        <a:bodyPr/>
        <a:lstStyle/>
        <a:p>
          <a:endParaRPr lang="en-US"/>
        </a:p>
      </dgm:t>
    </dgm:pt>
    <dgm:pt modelId="{2A3FB32E-540F-4B8A-9E63-4AD8EC1F2CE9}">
      <dgm:prSet/>
      <dgm:spPr/>
      <dgm:t>
        <a:bodyPr/>
        <a:lstStyle/>
        <a:p>
          <a:r>
            <a:rPr lang="en-US" dirty="0" smtClean="0"/>
            <a:t>Sales force analysis</a:t>
          </a:r>
          <a:endParaRPr lang="en-US" dirty="0"/>
        </a:p>
      </dgm:t>
    </dgm:pt>
    <dgm:pt modelId="{E898B631-2B7D-456F-BD12-1AF4CF1BE0C5}" type="parTrans" cxnId="{7723AAE2-9564-434E-8CC5-0982342BBFCB}">
      <dgm:prSet/>
      <dgm:spPr/>
      <dgm:t>
        <a:bodyPr/>
        <a:lstStyle/>
        <a:p>
          <a:endParaRPr lang="en-US"/>
        </a:p>
      </dgm:t>
    </dgm:pt>
    <dgm:pt modelId="{745BDACC-404E-4336-BA5C-FACC4A37F59C}" type="sibTrans" cxnId="{7723AAE2-9564-434E-8CC5-0982342BBFCB}">
      <dgm:prSet/>
      <dgm:spPr/>
      <dgm:t>
        <a:bodyPr/>
        <a:lstStyle/>
        <a:p>
          <a:endParaRPr lang="en-US"/>
        </a:p>
      </dgm:t>
    </dgm:pt>
    <dgm:pt modelId="{2C4CADC4-8C26-44F7-88D0-C4F78ADF9479}">
      <dgm:prSet/>
      <dgm:spPr/>
      <dgm:t>
        <a:bodyPr/>
        <a:lstStyle/>
        <a:p>
          <a:r>
            <a:rPr lang="en-US" dirty="0" smtClean="0"/>
            <a:t>Which salesperson produced the most revenue this year?</a:t>
          </a:r>
          <a:endParaRPr lang="en-US" dirty="0"/>
        </a:p>
      </dgm:t>
    </dgm:pt>
    <dgm:pt modelId="{9BDE30FA-AAEB-4FE5-9360-A7E1029B4C3D}" type="parTrans" cxnId="{C19CD6F9-1F43-4537-91E8-910C80F03571}">
      <dgm:prSet/>
      <dgm:spPr/>
      <dgm:t>
        <a:bodyPr/>
        <a:lstStyle/>
        <a:p>
          <a:endParaRPr lang="en-US"/>
        </a:p>
      </dgm:t>
    </dgm:pt>
    <dgm:pt modelId="{35B8ABF9-A941-429A-844D-9CA5FBEC7ACE}" type="sibTrans" cxnId="{C19CD6F9-1F43-4537-91E8-910C80F03571}">
      <dgm:prSet/>
      <dgm:spPr/>
      <dgm:t>
        <a:bodyPr/>
        <a:lstStyle/>
        <a:p>
          <a:endParaRPr lang="en-US"/>
        </a:p>
      </dgm:t>
    </dgm:pt>
    <dgm:pt modelId="{DAEEB318-6F16-40B9-9E77-24EA944E3620}">
      <dgm:prSet/>
      <dgm:spPr/>
      <dgm:t>
        <a:bodyPr/>
        <a:lstStyle/>
        <a:p>
          <a:r>
            <a:rPr lang="en-US" dirty="0" smtClean="0"/>
            <a:t>Does salesperson X meet this quarter’s target? </a:t>
          </a:r>
          <a:endParaRPr lang="en-US" dirty="0"/>
        </a:p>
      </dgm:t>
    </dgm:pt>
    <dgm:pt modelId="{85D9DD3B-13A6-4C42-9903-F991E56661D6}" type="parTrans" cxnId="{4A75C589-D9AA-4E64-BFA9-86892522DDD6}">
      <dgm:prSet/>
      <dgm:spPr/>
      <dgm:t>
        <a:bodyPr/>
        <a:lstStyle/>
        <a:p>
          <a:endParaRPr lang="en-US"/>
        </a:p>
      </dgm:t>
    </dgm:pt>
    <dgm:pt modelId="{745C470F-5234-4849-9E17-948B46DBBB56}" type="sibTrans" cxnId="{4A75C589-D9AA-4E64-BFA9-86892522DDD6}">
      <dgm:prSet/>
      <dgm:spPr/>
      <dgm:t>
        <a:bodyPr/>
        <a:lstStyle/>
        <a:p>
          <a:endParaRPr lang="en-US"/>
        </a:p>
      </dgm:t>
    </dgm:pt>
    <dgm:pt modelId="{3A134471-72C5-4768-B601-0427F887204F}">
      <dgm:prSet/>
      <dgm:spPr/>
      <dgm:t>
        <a:bodyPr/>
        <a:lstStyle/>
        <a:p>
          <a:r>
            <a:rPr lang="en-US" dirty="0" smtClean="0"/>
            <a:t>Which product lines are the highest revenue producers this year?</a:t>
          </a:r>
          <a:endParaRPr lang="en-US" dirty="0"/>
        </a:p>
      </dgm:t>
    </dgm:pt>
    <dgm:pt modelId="{3D072617-81EB-47CC-9615-E6103F12376F}" type="sibTrans" cxnId="{303EE5B9-D25A-4AE5-8CE0-0FAEE5F1A8A4}">
      <dgm:prSet/>
      <dgm:spPr/>
      <dgm:t>
        <a:bodyPr/>
        <a:lstStyle/>
        <a:p>
          <a:endParaRPr lang="en-US"/>
        </a:p>
      </dgm:t>
    </dgm:pt>
    <dgm:pt modelId="{300A2155-5350-4BF9-B248-8D584E6339B6}" type="parTrans" cxnId="{303EE5B9-D25A-4AE5-8CE0-0FAEE5F1A8A4}">
      <dgm:prSet/>
      <dgm:spPr/>
      <dgm:t>
        <a:bodyPr/>
        <a:lstStyle/>
        <a:p>
          <a:endParaRPr lang="en-US"/>
        </a:p>
      </dgm:t>
    </dgm:pt>
    <dgm:pt modelId="{80633482-138F-4939-878E-EA0D5BEC798C}" type="pres">
      <dgm:prSet presAssocID="{1B5B9B8C-CADA-4C60-B74D-6D8CA0CBA4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FA5C81-F10A-418A-A965-0F0C9860ABF0}" type="pres">
      <dgm:prSet presAssocID="{733C4F5F-F30A-4B7F-AB02-2684B4822B90}" presName="parentLin" presStyleCnt="0"/>
      <dgm:spPr/>
    </dgm:pt>
    <dgm:pt modelId="{55B811F5-775C-4A5B-B767-CE3793F68997}" type="pres">
      <dgm:prSet presAssocID="{733C4F5F-F30A-4B7F-AB02-2684B4822B9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C057CBC-4276-4358-AC45-5314FEE85A05}" type="pres">
      <dgm:prSet presAssocID="{733C4F5F-F30A-4B7F-AB02-2684B4822B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949C6-ED6B-486E-96A6-9B6928348906}" type="pres">
      <dgm:prSet presAssocID="{733C4F5F-F30A-4B7F-AB02-2684B4822B90}" presName="negativeSpace" presStyleCnt="0"/>
      <dgm:spPr/>
    </dgm:pt>
    <dgm:pt modelId="{545D346F-B22F-4C0B-A65D-E96CCC37EF5F}" type="pres">
      <dgm:prSet presAssocID="{733C4F5F-F30A-4B7F-AB02-2684B4822B9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9B7B2-92C6-4219-BFCB-D2D247766E1C}" type="pres">
      <dgm:prSet presAssocID="{19DC95E4-9A00-4694-8EF4-20740F284EC4}" presName="spaceBetweenRectangles" presStyleCnt="0"/>
      <dgm:spPr/>
    </dgm:pt>
    <dgm:pt modelId="{E5C3A4C8-A19E-4337-8EC8-D8B54A231F3C}" type="pres">
      <dgm:prSet presAssocID="{1294BACA-33FB-44C1-83B0-32668BD1E674}" presName="parentLin" presStyleCnt="0"/>
      <dgm:spPr/>
    </dgm:pt>
    <dgm:pt modelId="{6E4DE4B5-62C1-4998-98C3-1D37A8EA2C0F}" type="pres">
      <dgm:prSet presAssocID="{1294BACA-33FB-44C1-83B0-32668BD1E67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E46D764-DF36-4AB6-8371-E8BE5EDD58B2}" type="pres">
      <dgm:prSet presAssocID="{1294BACA-33FB-44C1-83B0-32668BD1E6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DF2B9-F1C1-46EC-86CE-192AA4987B33}" type="pres">
      <dgm:prSet presAssocID="{1294BACA-33FB-44C1-83B0-32668BD1E674}" presName="negativeSpace" presStyleCnt="0"/>
      <dgm:spPr/>
    </dgm:pt>
    <dgm:pt modelId="{3644B952-0175-443E-A549-8AC32D07C608}" type="pres">
      <dgm:prSet presAssocID="{1294BACA-33FB-44C1-83B0-32668BD1E67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A81DA-9A4B-4B8C-87BE-63C696E2D22E}" type="pres">
      <dgm:prSet presAssocID="{E195CEF0-ACD6-48F0-865C-19E8589A0B2E}" presName="spaceBetweenRectangles" presStyleCnt="0"/>
      <dgm:spPr/>
    </dgm:pt>
    <dgm:pt modelId="{C5CE36A5-1FB4-4696-8799-90B3E3DBFFEA}" type="pres">
      <dgm:prSet presAssocID="{2A3FB32E-540F-4B8A-9E63-4AD8EC1F2CE9}" presName="parentLin" presStyleCnt="0"/>
      <dgm:spPr/>
    </dgm:pt>
    <dgm:pt modelId="{99334B36-4BA1-4792-83CB-5F83D0FD1CF6}" type="pres">
      <dgm:prSet presAssocID="{2A3FB32E-540F-4B8A-9E63-4AD8EC1F2CE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7113FE5-59BF-4C3D-B624-BEBBFA9A84BC}" type="pres">
      <dgm:prSet presAssocID="{2A3FB32E-540F-4B8A-9E63-4AD8EC1F2CE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47E1C-7E34-4AA7-9905-4B886304E84D}" type="pres">
      <dgm:prSet presAssocID="{2A3FB32E-540F-4B8A-9E63-4AD8EC1F2CE9}" presName="negativeSpace" presStyleCnt="0"/>
      <dgm:spPr/>
    </dgm:pt>
    <dgm:pt modelId="{B4D6E0F4-3E14-4576-8D8C-9CD2C84C8DCB}" type="pres">
      <dgm:prSet presAssocID="{2A3FB32E-540F-4B8A-9E63-4AD8EC1F2CE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A27740-A830-42E1-A10E-0B534943E62B}" type="presOf" srcId="{1294BACA-33FB-44C1-83B0-32668BD1E674}" destId="{6E4DE4B5-62C1-4998-98C3-1D37A8EA2C0F}" srcOrd="0" destOrd="0" presId="urn:microsoft.com/office/officeart/2005/8/layout/list1"/>
    <dgm:cxn modelId="{A4245EF3-9ADB-4C4A-B340-8DEEAA17BDC3}" type="presOf" srcId="{2A3FB32E-540F-4B8A-9E63-4AD8EC1F2CE9}" destId="{99334B36-4BA1-4792-83CB-5F83D0FD1CF6}" srcOrd="0" destOrd="0" presId="urn:microsoft.com/office/officeart/2005/8/layout/list1"/>
    <dgm:cxn modelId="{4A75C589-D9AA-4E64-BFA9-86892522DDD6}" srcId="{2A3FB32E-540F-4B8A-9E63-4AD8EC1F2CE9}" destId="{DAEEB318-6F16-40B9-9E77-24EA944E3620}" srcOrd="1" destOrd="0" parTransId="{85D9DD3B-13A6-4C42-9903-F991E56661D6}" sibTransId="{745C470F-5234-4849-9E17-948B46DBBB56}"/>
    <dgm:cxn modelId="{2F8FC678-7A23-4413-AE99-8F80C688F4D2}" type="presOf" srcId="{3A134471-72C5-4768-B601-0427F887204F}" destId="{3644B952-0175-443E-A549-8AC32D07C608}" srcOrd="0" destOrd="1" presId="urn:microsoft.com/office/officeart/2005/8/layout/list1"/>
    <dgm:cxn modelId="{D877D103-B3CC-48C3-8AD1-BCD79ACE9D1B}" srcId="{1B5B9B8C-CADA-4C60-B74D-6D8CA0CBA41E}" destId="{733C4F5F-F30A-4B7F-AB02-2684B4822B90}" srcOrd="0" destOrd="0" parTransId="{B24130AC-B754-43D1-8918-CDD686B81C00}" sibTransId="{19DC95E4-9A00-4694-8EF4-20740F284EC4}"/>
    <dgm:cxn modelId="{F925E781-722B-48EA-AE3C-1EE92B1162DB}" type="presOf" srcId="{2C4CADC4-8C26-44F7-88D0-C4F78ADF9479}" destId="{B4D6E0F4-3E14-4576-8D8C-9CD2C84C8DCB}" srcOrd="0" destOrd="0" presId="urn:microsoft.com/office/officeart/2005/8/layout/list1"/>
    <dgm:cxn modelId="{C19CD6F9-1F43-4537-91E8-910C80F03571}" srcId="{2A3FB32E-540F-4B8A-9E63-4AD8EC1F2CE9}" destId="{2C4CADC4-8C26-44F7-88D0-C4F78ADF9479}" srcOrd="0" destOrd="0" parTransId="{9BDE30FA-AAEB-4FE5-9360-A7E1029B4C3D}" sibTransId="{35B8ABF9-A941-429A-844D-9CA5FBEC7ACE}"/>
    <dgm:cxn modelId="{B96E332C-B800-44F1-BA9A-A72DA078A2E2}" type="presOf" srcId="{733C4F5F-F30A-4B7F-AB02-2684B4822B90}" destId="{55B811F5-775C-4A5B-B767-CE3793F68997}" srcOrd="0" destOrd="0" presId="urn:microsoft.com/office/officeart/2005/8/layout/list1"/>
    <dgm:cxn modelId="{7723AAE2-9564-434E-8CC5-0982342BBFCB}" srcId="{1B5B9B8C-CADA-4C60-B74D-6D8CA0CBA41E}" destId="{2A3FB32E-540F-4B8A-9E63-4AD8EC1F2CE9}" srcOrd="2" destOrd="0" parTransId="{E898B631-2B7D-456F-BD12-1AF4CF1BE0C5}" sibTransId="{745BDACC-404E-4336-BA5C-FACC4A37F59C}"/>
    <dgm:cxn modelId="{303EE5B9-D25A-4AE5-8CE0-0FAEE5F1A8A4}" srcId="{1294BACA-33FB-44C1-83B0-32668BD1E674}" destId="{3A134471-72C5-4768-B601-0427F887204F}" srcOrd="1" destOrd="0" parTransId="{300A2155-5350-4BF9-B248-8D584E6339B6}" sibTransId="{3D072617-81EB-47CC-9615-E6103F12376F}"/>
    <dgm:cxn modelId="{5985CC34-A779-40A2-B892-7CF0E8215CFA}" type="presOf" srcId="{733C4F5F-F30A-4B7F-AB02-2684B4822B90}" destId="{2C057CBC-4276-4358-AC45-5314FEE85A05}" srcOrd="1" destOrd="0" presId="urn:microsoft.com/office/officeart/2005/8/layout/list1"/>
    <dgm:cxn modelId="{FB0BDD45-F716-4C69-B6B6-8865AE7EFD3B}" srcId="{733C4F5F-F30A-4B7F-AB02-2684B4822B90}" destId="{09B4925C-166D-4CF2-B59B-91FE24A728D4}" srcOrd="0" destOrd="0" parTransId="{EC46B0BE-555E-451F-BCF3-56CF096718C3}" sibTransId="{C50732B9-7AF6-4455-B6E9-CA0CEC4A4FB0}"/>
    <dgm:cxn modelId="{54680958-370D-477C-B48A-BE782A282A54}" type="presOf" srcId="{1B5B9B8C-CADA-4C60-B74D-6D8CA0CBA41E}" destId="{80633482-138F-4939-878E-EA0D5BEC798C}" srcOrd="0" destOrd="0" presId="urn:microsoft.com/office/officeart/2005/8/layout/list1"/>
    <dgm:cxn modelId="{2EB82C5D-2D18-4A6D-B2D4-656D21363846}" type="presOf" srcId="{1294BACA-33FB-44C1-83B0-32668BD1E674}" destId="{9E46D764-DF36-4AB6-8371-E8BE5EDD58B2}" srcOrd="1" destOrd="0" presId="urn:microsoft.com/office/officeart/2005/8/layout/list1"/>
    <dgm:cxn modelId="{763F095E-02C3-40E8-8578-F9650BA6A708}" srcId="{1B5B9B8C-CADA-4C60-B74D-6D8CA0CBA41E}" destId="{1294BACA-33FB-44C1-83B0-32668BD1E674}" srcOrd="1" destOrd="0" parTransId="{259D04A1-2705-49B8-885D-CAC8AE7F5BB5}" sibTransId="{E195CEF0-ACD6-48F0-865C-19E8589A0B2E}"/>
    <dgm:cxn modelId="{ED8BA542-6509-42D4-ABB2-F90BB2472FAD}" type="presOf" srcId="{09B4925C-166D-4CF2-B59B-91FE24A728D4}" destId="{545D346F-B22F-4C0B-A65D-E96CCC37EF5F}" srcOrd="0" destOrd="0" presId="urn:microsoft.com/office/officeart/2005/8/layout/list1"/>
    <dgm:cxn modelId="{8B948F6A-AC13-4BB2-B83A-1F0099876EDF}" srcId="{733C4F5F-F30A-4B7F-AB02-2684B4822B90}" destId="{EB3B39FD-5870-4AB3-917E-310265238867}" srcOrd="1" destOrd="0" parTransId="{60441B07-D825-42EA-8F52-F32C54A5A891}" sibTransId="{60FA7036-06DD-4CC3-BE83-EE32435291BD}"/>
    <dgm:cxn modelId="{09078427-3E09-4223-9BA1-28C7A8885476}" type="presOf" srcId="{DAEEB318-6F16-40B9-9E77-24EA944E3620}" destId="{B4D6E0F4-3E14-4576-8D8C-9CD2C84C8DCB}" srcOrd="0" destOrd="1" presId="urn:microsoft.com/office/officeart/2005/8/layout/list1"/>
    <dgm:cxn modelId="{38838F48-7EA8-4387-A832-A78C90C01019}" srcId="{1294BACA-33FB-44C1-83B0-32668BD1E674}" destId="{2C75FA06-E2CF-4483-B8F5-7A62D7CB3CAC}" srcOrd="0" destOrd="0" parTransId="{1EC418B3-3DD2-4D6A-AF10-6271AB94E769}" sibTransId="{2FE7ADC1-34CC-4939-BB33-A3EDB1131C00}"/>
    <dgm:cxn modelId="{0872FEEE-142D-4892-9A84-9C9A47E8F887}" type="presOf" srcId="{2A3FB32E-540F-4B8A-9E63-4AD8EC1F2CE9}" destId="{37113FE5-59BF-4C3D-B624-BEBBFA9A84BC}" srcOrd="1" destOrd="0" presId="urn:microsoft.com/office/officeart/2005/8/layout/list1"/>
    <dgm:cxn modelId="{C72ECFBB-54AC-4F6F-8178-3CA46BE16B0C}" type="presOf" srcId="{EB3B39FD-5870-4AB3-917E-310265238867}" destId="{545D346F-B22F-4C0B-A65D-E96CCC37EF5F}" srcOrd="0" destOrd="1" presId="urn:microsoft.com/office/officeart/2005/8/layout/list1"/>
    <dgm:cxn modelId="{D7945588-C183-4513-AC5E-99F0D2C709F5}" type="presOf" srcId="{2C75FA06-E2CF-4483-B8F5-7A62D7CB3CAC}" destId="{3644B952-0175-443E-A549-8AC32D07C608}" srcOrd="0" destOrd="0" presId="urn:microsoft.com/office/officeart/2005/8/layout/list1"/>
    <dgm:cxn modelId="{CE2F5039-3DD0-4C7C-A33E-CA6D1F4A3E68}" type="presParOf" srcId="{80633482-138F-4939-878E-EA0D5BEC798C}" destId="{50FA5C81-F10A-418A-A965-0F0C9860ABF0}" srcOrd="0" destOrd="0" presId="urn:microsoft.com/office/officeart/2005/8/layout/list1"/>
    <dgm:cxn modelId="{F0F20B23-C794-48C0-9ED0-97310379D006}" type="presParOf" srcId="{50FA5C81-F10A-418A-A965-0F0C9860ABF0}" destId="{55B811F5-775C-4A5B-B767-CE3793F68997}" srcOrd="0" destOrd="0" presId="urn:microsoft.com/office/officeart/2005/8/layout/list1"/>
    <dgm:cxn modelId="{666A8B50-6597-4079-B9F1-E06E746D2C72}" type="presParOf" srcId="{50FA5C81-F10A-418A-A965-0F0C9860ABF0}" destId="{2C057CBC-4276-4358-AC45-5314FEE85A05}" srcOrd="1" destOrd="0" presId="urn:microsoft.com/office/officeart/2005/8/layout/list1"/>
    <dgm:cxn modelId="{2B6E9A44-0D7F-48F5-ABB4-D2D1036B41B4}" type="presParOf" srcId="{80633482-138F-4939-878E-EA0D5BEC798C}" destId="{285949C6-ED6B-486E-96A6-9B6928348906}" srcOrd="1" destOrd="0" presId="urn:microsoft.com/office/officeart/2005/8/layout/list1"/>
    <dgm:cxn modelId="{40869A2F-47FA-492B-B88D-0BA62A387741}" type="presParOf" srcId="{80633482-138F-4939-878E-EA0D5BEC798C}" destId="{545D346F-B22F-4C0B-A65D-E96CCC37EF5F}" srcOrd="2" destOrd="0" presId="urn:microsoft.com/office/officeart/2005/8/layout/list1"/>
    <dgm:cxn modelId="{C8251E44-9354-4D55-851D-8BB4E08674C6}" type="presParOf" srcId="{80633482-138F-4939-878E-EA0D5BEC798C}" destId="{14E9B7B2-92C6-4219-BFCB-D2D247766E1C}" srcOrd="3" destOrd="0" presId="urn:microsoft.com/office/officeart/2005/8/layout/list1"/>
    <dgm:cxn modelId="{88B12D9C-0926-40EA-B1F2-E3DB4E5D8558}" type="presParOf" srcId="{80633482-138F-4939-878E-EA0D5BEC798C}" destId="{E5C3A4C8-A19E-4337-8EC8-D8B54A231F3C}" srcOrd="4" destOrd="0" presId="urn:microsoft.com/office/officeart/2005/8/layout/list1"/>
    <dgm:cxn modelId="{6D0BE11B-ACB1-41DA-B46A-2A815C453764}" type="presParOf" srcId="{E5C3A4C8-A19E-4337-8EC8-D8B54A231F3C}" destId="{6E4DE4B5-62C1-4998-98C3-1D37A8EA2C0F}" srcOrd="0" destOrd="0" presId="urn:microsoft.com/office/officeart/2005/8/layout/list1"/>
    <dgm:cxn modelId="{68CAC5CA-9AB9-4BE1-948E-4CE309FD463A}" type="presParOf" srcId="{E5C3A4C8-A19E-4337-8EC8-D8B54A231F3C}" destId="{9E46D764-DF36-4AB6-8371-E8BE5EDD58B2}" srcOrd="1" destOrd="0" presId="urn:microsoft.com/office/officeart/2005/8/layout/list1"/>
    <dgm:cxn modelId="{921CD1AE-C3AF-4BF5-A771-4E101CDFEA92}" type="presParOf" srcId="{80633482-138F-4939-878E-EA0D5BEC798C}" destId="{901DF2B9-F1C1-46EC-86CE-192AA4987B33}" srcOrd="5" destOrd="0" presId="urn:microsoft.com/office/officeart/2005/8/layout/list1"/>
    <dgm:cxn modelId="{336206BF-BEC6-4ED2-B8D3-0BB03D10A5FD}" type="presParOf" srcId="{80633482-138F-4939-878E-EA0D5BEC798C}" destId="{3644B952-0175-443E-A549-8AC32D07C608}" srcOrd="6" destOrd="0" presId="urn:microsoft.com/office/officeart/2005/8/layout/list1"/>
    <dgm:cxn modelId="{C17D8D2D-F113-439A-AE0A-6377ABDD3F2D}" type="presParOf" srcId="{80633482-138F-4939-878E-EA0D5BEC798C}" destId="{9F6A81DA-9A4B-4B8C-87BE-63C696E2D22E}" srcOrd="7" destOrd="0" presId="urn:microsoft.com/office/officeart/2005/8/layout/list1"/>
    <dgm:cxn modelId="{1615C5DF-8A56-4D39-87F4-7E09EB1DA602}" type="presParOf" srcId="{80633482-138F-4939-878E-EA0D5BEC798C}" destId="{C5CE36A5-1FB4-4696-8799-90B3E3DBFFEA}" srcOrd="8" destOrd="0" presId="urn:microsoft.com/office/officeart/2005/8/layout/list1"/>
    <dgm:cxn modelId="{2652F599-5A4F-4C59-872B-63AFB213FB5B}" type="presParOf" srcId="{C5CE36A5-1FB4-4696-8799-90B3E3DBFFEA}" destId="{99334B36-4BA1-4792-83CB-5F83D0FD1CF6}" srcOrd="0" destOrd="0" presId="urn:microsoft.com/office/officeart/2005/8/layout/list1"/>
    <dgm:cxn modelId="{E61AF5E1-FDF1-4D3E-A95C-E39F61600203}" type="presParOf" srcId="{C5CE36A5-1FB4-4696-8799-90B3E3DBFFEA}" destId="{37113FE5-59BF-4C3D-B624-BEBBFA9A84BC}" srcOrd="1" destOrd="0" presId="urn:microsoft.com/office/officeart/2005/8/layout/list1"/>
    <dgm:cxn modelId="{30B7A7A3-40AE-47D3-855B-4FCA9696BF19}" type="presParOf" srcId="{80633482-138F-4939-878E-EA0D5BEC798C}" destId="{2B947E1C-7E34-4AA7-9905-4B886304E84D}" srcOrd="9" destOrd="0" presId="urn:microsoft.com/office/officeart/2005/8/layout/list1"/>
    <dgm:cxn modelId="{B89C56AD-B86E-4F62-BA51-63C8B0C9C2F2}" type="presParOf" srcId="{80633482-138F-4939-878E-EA0D5BEC798C}" destId="{B4D6E0F4-3E14-4576-8D8C-9CD2C84C8D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F56ED9-45D3-43CA-89AE-B8953C9D53E6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DC424C71-1689-4C9B-9282-81B999CB6BDA}">
      <dgm:prSet/>
      <dgm:spPr/>
      <dgm:t>
        <a:bodyPr/>
        <a:lstStyle/>
        <a:p>
          <a:pPr rtl="0"/>
          <a:r>
            <a:rPr lang="en-US" smtClean="0"/>
            <a:t>Prediction Methods</a:t>
          </a:r>
          <a:endParaRPr lang="en-US"/>
        </a:p>
      </dgm:t>
    </dgm:pt>
    <dgm:pt modelId="{492201A4-7291-4D77-BC6A-AB14E9AC850F}" type="parTrans" cxnId="{DB4A0E59-3673-4443-9798-7BCD1E7E1971}">
      <dgm:prSet/>
      <dgm:spPr/>
      <dgm:t>
        <a:bodyPr/>
        <a:lstStyle/>
        <a:p>
          <a:endParaRPr lang="en-US"/>
        </a:p>
      </dgm:t>
    </dgm:pt>
    <dgm:pt modelId="{2E76CD4B-E75F-4A32-9048-F90E480A8CF1}" type="sibTrans" cxnId="{DB4A0E59-3673-4443-9798-7BCD1E7E1971}">
      <dgm:prSet/>
      <dgm:spPr/>
      <dgm:t>
        <a:bodyPr/>
        <a:lstStyle/>
        <a:p>
          <a:endParaRPr lang="en-US"/>
        </a:p>
      </dgm:t>
    </dgm:pt>
    <dgm:pt modelId="{21BD3B32-E618-447F-869E-139168CD5129}">
      <dgm:prSet/>
      <dgm:spPr/>
      <dgm:t>
        <a:bodyPr/>
        <a:lstStyle/>
        <a:p>
          <a:pPr rtl="0"/>
          <a:r>
            <a:rPr lang="en-US" dirty="0" smtClean="0"/>
            <a:t>Use some variables to predict unknown or future values of other variables</a:t>
          </a:r>
          <a:endParaRPr lang="en-US" dirty="0"/>
        </a:p>
      </dgm:t>
    </dgm:pt>
    <dgm:pt modelId="{C0E20975-A764-4A98-8B4C-7FA1BC1A259C}" type="parTrans" cxnId="{11EC83E4-B047-4378-8F07-CDE992753840}">
      <dgm:prSet/>
      <dgm:spPr/>
      <dgm:t>
        <a:bodyPr/>
        <a:lstStyle/>
        <a:p>
          <a:endParaRPr lang="en-US"/>
        </a:p>
      </dgm:t>
    </dgm:pt>
    <dgm:pt modelId="{41FA3ACE-4206-4D9D-8AEC-A6AAB2C10EE4}" type="sibTrans" cxnId="{11EC83E4-B047-4378-8F07-CDE992753840}">
      <dgm:prSet/>
      <dgm:spPr/>
      <dgm:t>
        <a:bodyPr/>
        <a:lstStyle/>
        <a:p>
          <a:endParaRPr lang="en-US"/>
        </a:p>
      </dgm:t>
    </dgm:pt>
    <dgm:pt modelId="{6AA5F5ED-AA91-4BA8-B1F6-92C032D59D0C}">
      <dgm:prSet/>
      <dgm:spPr/>
      <dgm:t>
        <a:bodyPr/>
        <a:lstStyle/>
        <a:p>
          <a:pPr rtl="0"/>
          <a:r>
            <a:rPr lang="en-US" smtClean="0"/>
            <a:t>Likelihood of a particular outcome</a:t>
          </a:r>
          <a:endParaRPr lang="en-US"/>
        </a:p>
      </dgm:t>
    </dgm:pt>
    <dgm:pt modelId="{D472CADA-9696-4899-B4FE-9B91272E367A}" type="parTrans" cxnId="{68E887DD-AA5F-4D42-9796-D092FB98607C}">
      <dgm:prSet/>
      <dgm:spPr/>
      <dgm:t>
        <a:bodyPr/>
        <a:lstStyle/>
        <a:p>
          <a:endParaRPr lang="en-US"/>
        </a:p>
      </dgm:t>
    </dgm:pt>
    <dgm:pt modelId="{DC8ED89D-CB26-4767-9428-4C2866326402}" type="sibTrans" cxnId="{68E887DD-AA5F-4D42-9796-D092FB98607C}">
      <dgm:prSet/>
      <dgm:spPr/>
      <dgm:t>
        <a:bodyPr/>
        <a:lstStyle/>
        <a:p>
          <a:endParaRPr lang="en-US"/>
        </a:p>
      </dgm:t>
    </dgm:pt>
    <dgm:pt modelId="{567900B7-7221-478B-BE58-A64433C138CE}">
      <dgm:prSet/>
      <dgm:spPr/>
      <dgm:t>
        <a:bodyPr/>
        <a:lstStyle/>
        <a:p>
          <a:pPr rtl="0"/>
          <a:r>
            <a:rPr lang="en-US" smtClean="0"/>
            <a:t>Description Methods</a:t>
          </a:r>
          <a:endParaRPr lang="en-US"/>
        </a:p>
      </dgm:t>
    </dgm:pt>
    <dgm:pt modelId="{2A929EC3-06DC-4F89-94B0-41A67469ED1E}" type="parTrans" cxnId="{F35AF969-C770-4584-B726-F883D7A1C42E}">
      <dgm:prSet/>
      <dgm:spPr/>
      <dgm:t>
        <a:bodyPr/>
        <a:lstStyle/>
        <a:p>
          <a:endParaRPr lang="en-US"/>
        </a:p>
      </dgm:t>
    </dgm:pt>
    <dgm:pt modelId="{7B68A2FD-2B0F-4EED-9AB4-139E8395A1A9}" type="sibTrans" cxnId="{F35AF969-C770-4584-B726-F883D7A1C42E}">
      <dgm:prSet/>
      <dgm:spPr/>
      <dgm:t>
        <a:bodyPr/>
        <a:lstStyle/>
        <a:p>
          <a:endParaRPr lang="en-US"/>
        </a:p>
      </dgm:t>
    </dgm:pt>
    <dgm:pt modelId="{B1D64283-4E80-436F-A397-A973F54EADE7}">
      <dgm:prSet/>
      <dgm:spPr/>
      <dgm:t>
        <a:bodyPr/>
        <a:lstStyle/>
        <a:p>
          <a:pPr rtl="0"/>
          <a:r>
            <a:rPr lang="en-US" smtClean="0"/>
            <a:t>Find human-interpretable patterns that describe the data</a:t>
          </a:r>
          <a:endParaRPr lang="en-US"/>
        </a:p>
      </dgm:t>
    </dgm:pt>
    <dgm:pt modelId="{94313EE4-511F-42BF-B9B9-F48328CC53C2}" type="parTrans" cxnId="{8381179F-B79D-4034-BBC5-718564FB222A}">
      <dgm:prSet/>
      <dgm:spPr/>
      <dgm:t>
        <a:bodyPr/>
        <a:lstStyle/>
        <a:p>
          <a:endParaRPr lang="en-US"/>
        </a:p>
      </dgm:t>
    </dgm:pt>
    <dgm:pt modelId="{1FCE5B05-21FA-4252-A8D8-7A8722E6AEFA}" type="sibTrans" cxnId="{8381179F-B79D-4034-BBC5-718564FB222A}">
      <dgm:prSet/>
      <dgm:spPr/>
      <dgm:t>
        <a:bodyPr/>
        <a:lstStyle/>
        <a:p>
          <a:endParaRPr lang="en-US"/>
        </a:p>
      </dgm:t>
    </dgm:pt>
    <dgm:pt modelId="{651D8873-9251-4C83-82F0-C3B878FC497D}" type="pres">
      <dgm:prSet presAssocID="{1BF56ED9-45D3-43CA-89AE-B8953C9D53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16F4C-CD64-4131-917D-28B652242E88}" type="pres">
      <dgm:prSet presAssocID="{DC424C71-1689-4C9B-9282-81B999CB6BDA}" presName="linNode" presStyleCnt="0"/>
      <dgm:spPr/>
      <dgm:t>
        <a:bodyPr/>
        <a:lstStyle/>
        <a:p>
          <a:endParaRPr lang="en-US"/>
        </a:p>
      </dgm:t>
    </dgm:pt>
    <dgm:pt modelId="{E8A89212-0ACA-4BF2-915E-D2107C573CF2}" type="pres">
      <dgm:prSet presAssocID="{DC424C71-1689-4C9B-9282-81B999CB6BD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EB3FB-061F-4ED2-8E2B-5BBAF042E0A5}" type="pres">
      <dgm:prSet presAssocID="{DC424C71-1689-4C9B-9282-81B999CB6BD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8A071-5C67-4063-97BC-CCC4EFC86D88}" type="pres">
      <dgm:prSet presAssocID="{2E76CD4B-E75F-4A32-9048-F90E480A8CF1}" presName="sp" presStyleCnt="0"/>
      <dgm:spPr/>
      <dgm:t>
        <a:bodyPr/>
        <a:lstStyle/>
        <a:p>
          <a:endParaRPr lang="en-US"/>
        </a:p>
      </dgm:t>
    </dgm:pt>
    <dgm:pt modelId="{51CC12BE-DAA0-4A41-9BDA-4B3CF1772A22}" type="pres">
      <dgm:prSet presAssocID="{567900B7-7221-478B-BE58-A64433C138CE}" presName="linNode" presStyleCnt="0"/>
      <dgm:spPr/>
      <dgm:t>
        <a:bodyPr/>
        <a:lstStyle/>
        <a:p>
          <a:endParaRPr lang="en-US"/>
        </a:p>
      </dgm:t>
    </dgm:pt>
    <dgm:pt modelId="{AAE08BF8-57B8-403F-9B4C-39F546F5D90C}" type="pres">
      <dgm:prSet presAssocID="{567900B7-7221-478B-BE58-A64433C138C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7E361-D8D9-4BCC-AF0F-D77F245D43A9}" type="pres">
      <dgm:prSet presAssocID="{567900B7-7221-478B-BE58-A64433C138C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A0C43E-2F17-4929-B24E-0541ED7C389A}" type="presOf" srcId="{B1D64283-4E80-436F-A397-A973F54EADE7}" destId="{51E7E361-D8D9-4BCC-AF0F-D77F245D43A9}" srcOrd="0" destOrd="0" presId="urn:microsoft.com/office/officeart/2005/8/layout/vList5"/>
    <dgm:cxn modelId="{8381179F-B79D-4034-BBC5-718564FB222A}" srcId="{567900B7-7221-478B-BE58-A64433C138CE}" destId="{B1D64283-4E80-436F-A397-A973F54EADE7}" srcOrd="0" destOrd="0" parTransId="{94313EE4-511F-42BF-B9B9-F48328CC53C2}" sibTransId="{1FCE5B05-21FA-4252-A8D8-7A8722E6AEFA}"/>
    <dgm:cxn modelId="{68E887DD-AA5F-4D42-9796-D092FB98607C}" srcId="{DC424C71-1689-4C9B-9282-81B999CB6BDA}" destId="{6AA5F5ED-AA91-4BA8-B1F6-92C032D59D0C}" srcOrd="1" destOrd="0" parTransId="{D472CADA-9696-4899-B4FE-9B91272E367A}" sibTransId="{DC8ED89D-CB26-4767-9428-4C2866326402}"/>
    <dgm:cxn modelId="{338B8884-F7FA-4552-AA78-FCB5FD31DD96}" type="presOf" srcId="{6AA5F5ED-AA91-4BA8-B1F6-92C032D59D0C}" destId="{153EB3FB-061F-4ED2-8E2B-5BBAF042E0A5}" srcOrd="0" destOrd="1" presId="urn:microsoft.com/office/officeart/2005/8/layout/vList5"/>
    <dgm:cxn modelId="{245FD3AF-301A-4DE0-B977-6A289FEDEF65}" type="presOf" srcId="{567900B7-7221-478B-BE58-A64433C138CE}" destId="{AAE08BF8-57B8-403F-9B4C-39F546F5D90C}" srcOrd="0" destOrd="0" presId="urn:microsoft.com/office/officeart/2005/8/layout/vList5"/>
    <dgm:cxn modelId="{11EC83E4-B047-4378-8F07-CDE992753840}" srcId="{DC424C71-1689-4C9B-9282-81B999CB6BDA}" destId="{21BD3B32-E618-447F-869E-139168CD5129}" srcOrd="0" destOrd="0" parTransId="{C0E20975-A764-4A98-8B4C-7FA1BC1A259C}" sibTransId="{41FA3ACE-4206-4D9D-8AEC-A6AAB2C10EE4}"/>
    <dgm:cxn modelId="{DB4A0E59-3673-4443-9798-7BCD1E7E1971}" srcId="{1BF56ED9-45D3-43CA-89AE-B8953C9D53E6}" destId="{DC424C71-1689-4C9B-9282-81B999CB6BDA}" srcOrd="0" destOrd="0" parTransId="{492201A4-7291-4D77-BC6A-AB14E9AC850F}" sibTransId="{2E76CD4B-E75F-4A32-9048-F90E480A8CF1}"/>
    <dgm:cxn modelId="{9F6125FB-6E6D-454E-861C-0AE9E52B08AE}" type="presOf" srcId="{21BD3B32-E618-447F-869E-139168CD5129}" destId="{153EB3FB-061F-4ED2-8E2B-5BBAF042E0A5}" srcOrd="0" destOrd="0" presId="urn:microsoft.com/office/officeart/2005/8/layout/vList5"/>
    <dgm:cxn modelId="{445E9730-4592-42BB-88DC-A0B29904C076}" type="presOf" srcId="{DC424C71-1689-4C9B-9282-81B999CB6BDA}" destId="{E8A89212-0ACA-4BF2-915E-D2107C573CF2}" srcOrd="0" destOrd="0" presId="urn:microsoft.com/office/officeart/2005/8/layout/vList5"/>
    <dgm:cxn modelId="{0138A5D1-D4D6-43E8-9CA6-DB89F3284F60}" type="presOf" srcId="{1BF56ED9-45D3-43CA-89AE-B8953C9D53E6}" destId="{651D8873-9251-4C83-82F0-C3B878FC497D}" srcOrd="0" destOrd="0" presId="urn:microsoft.com/office/officeart/2005/8/layout/vList5"/>
    <dgm:cxn modelId="{F35AF969-C770-4584-B726-F883D7A1C42E}" srcId="{1BF56ED9-45D3-43CA-89AE-B8953C9D53E6}" destId="{567900B7-7221-478B-BE58-A64433C138CE}" srcOrd="1" destOrd="0" parTransId="{2A929EC3-06DC-4F89-94B0-41A67469ED1E}" sibTransId="{7B68A2FD-2B0F-4EED-9AB4-139E8395A1A9}"/>
    <dgm:cxn modelId="{9A26F499-99BF-43D0-B244-1CCF9D8D086E}" type="presParOf" srcId="{651D8873-9251-4C83-82F0-C3B878FC497D}" destId="{AA416F4C-CD64-4131-917D-28B652242E88}" srcOrd="0" destOrd="0" presId="urn:microsoft.com/office/officeart/2005/8/layout/vList5"/>
    <dgm:cxn modelId="{545C3CEF-AA46-471B-891F-7AA10420EEAD}" type="presParOf" srcId="{AA416F4C-CD64-4131-917D-28B652242E88}" destId="{E8A89212-0ACA-4BF2-915E-D2107C573CF2}" srcOrd="0" destOrd="0" presId="urn:microsoft.com/office/officeart/2005/8/layout/vList5"/>
    <dgm:cxn modelId="{BD6BC77E-4362-43A3-8941-D853C8256F0C}" type="presParOf" srcId="{AA416F4C-CD64-4131-917D-28B652242E88}" destId="{153EB3FB-061F-4ED2-8E2B-5BBAF042E0A5}" srcOrd="1" destOrd="0" presId="urn:microsoft.com/office/officeart/2005/8/layout/vList5"/>
    <dgm:cxn modelId="{731D6968-021A-4788-9CF4-FA447F707688}" type="presParOf" srcId="{651D8873-9251-4C83-82F0-C3B878FC497D}" destId="{A138A071-5C67-4063-97BC-CCC4EFC86D88}" srcOrd="1" destOrd="0" presId="urn:microsoft.com/office/officeart/2005/8/layout/vList5"/>
    <dgm:cxn modelId="{76A0A6FB-95A5-48FD-9335-F0D10A103B20}" type="presParOf" srcId="{651D8873-9251-4C83-82F0-C3B878FC497D}" destId="{51CC12BE-DAA0-4A41-9BDA-4B3CF1772A22}" srcOrd="2" destOrd="0" presId="urn:microsoft.com/office/officeart/2005/8/layout/vList5"/>
    <dgm:cxn modelId="{45BFC5AC-F840-4DC5-8809-5F449EAE008E}" type="presParOf" srcId="{51CC12BE-DAA0-4A41-9BDA-4B3CF1772A22}" destId="{AAE08BF8-57B8-403F-9B4C-39F546F5D90C}" srcOrd="0" destOrd="0" presId="urn:microsoft.com/office/officeart/2005/8/layout/vList5"/>
    <dgm:cxn modelId="{F2A630F8-024D-41B4-B7E5-64FC7159934E}" type="presParOf" srcId="{51CC12BE-DAA0-4A41-9BDA-4B3CF1772A22}" destId="{51E7E361-D8D9-4BCC-AF0F-D77F245D43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B7D745-ECC3-4DA9-A7AB-543CEC8A501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BCAF79-BC31-497F-8F7E-E51F7FBD3D61}">
      <dgm:prSet/>
      <dgm:spPr/>
      <dgm:t>
        <a:bodyPr/>
        <a:lstStyle/>
        <a:p>
          <a:pPr rtl="0"/>
          <a:r>
            <a:rPr lang="en-US" dirty="0" smtClean="0"/>
            <a:t>One month before the end of the introductory period, </a:t>
          </a:r>
          <a:r>
            <a:rPr lang="en-US" b="1" i="1" dirty="0" smtClean="0">
              <a:solidFill>
                <a:schemeClr val="tx2">
                  <a:lumMod val="75000"/>
                </a:schemeClr>
              </a:solidFill>
            </a:rPr>
            <a:t>predict which customers will leave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95D7A15F-A45D-48F0-8183-76589F8F19A6}" type="parTrans" cxnId="{99060CC9-483F-403C-A86F-C5ABC7EF6BA3}">
      <dgm:prSet/>
      <dgm:spPr/>
      <dgm:t>
        <a:bodyPr/>
        <a:lstStyle/>
        <a:p>
          <a:endParaRPr lang="en-US"/>
        </a:p>
      </dgm:t>
    </dgm:pt>
    <dgm:pt modelId="{3F4DECBC-8250-451C-BCF0-4B46A2D1319E}" type="sibTrans" cxnId="{99060CC9-483F-403C-A86F-C5ABC7EF6BA3}">
      <dgm:prSet/>
      <dgm:spPr/>
      <dgm:t>
        <a:bodyPr/>
        <a:lstStyle/>
        <a:p>
          <a:endParaRPr lang="en-US"/>
        </a:p>
      </dgm:t>
    </dgm:pt>
    <dgm:pt modelId="{08CEA501-397F-4E9B-A6B5-A2E3E595F819}">
      <dgm:prSet/>
      <dgm:spPr/>
      <dgm:t>
        <a:bodyPr/>
        <a:lstStyle/>
        <a:p>
          <a:pPr rtl="0"/>
          <a:r>
            <a:rPr lang="en-US" dirty="0" smtClean="0"/>
            <a:t>Offer those customers something based on their </a:t>
          </a:r>
          <a:r>
            <a:rPr lang="en-US" b="1" i="1" dirty="0" smtClean="0">
              <a:solidFill>
                <a:schemeClr val="tx2">
                  <a:lumMod val="75000"/>
                </a:schemeClr>
              </a:solidFill>
            </a:rPr>
            <a:t>future value</a:t>
          </a:r>
          <a:endParaRPr lang="en-US" b="1" i="1" dirty="0">
            <a:solidFill>
              <a:schemeClr val="tx2">
                <a:lumMod val="75000"/>
              </a:schemeClr>
            </a:solidFill>
          </a:endParaRPr>
        </a:p>
      </dgm:t>
    </dgm:pt>
    <dgm:pt modelId="{019BAFD8-4DD9-497D-A6FD-E761E47858A0}" type="parTrans" cxnId="{609CB398-4F70-4C58-A45B-BA5017AB39BA}">
      <dgm:prSet/>
      <dgm:spPr/>
      <dgm:t>
        <a:bodyPr/>
        <a:lstStyle/>
        <a:p>
          <a:endParaRPr lang="en-US"/>
        </a:p>
      </dgm:t>
    </dgm:pt>
    <dgm:pt modelId="{E943E6EA-1E75-4D19-8110-84954E065694}" type="sibTrans" cxnId="{609CB398-4F70-4C58-A45B-BA5017AB39BA}">
      <dgm:prSet/>
      <dgm:spPr/>
      <dgm:t>
        <a:bodyPr/>
        <a:lstStyle/>
        <a:p>
          <a:endParaRPr lang="en-US"/>
        </a:p>
      </dgm:t>
    </dgm:pt>
    <dgm:pt modelId="{CDE4A533-A598-4353-82B3-D6875DB2C018}">
      <dgm:prSet/>
      <dgm:spPr/>
      <dgm:t>
        <a:bodyPr/>
        <a:lstStyle/>
        <a:p>
          <a:pPr rtl="0"/>
          <a:r>
            <a:rPr lang="en-US" b="1" i="1" dirty="0" smtClean="0">
              <a:solidFill>
                <a:schemeClr val="tx2">
                  <a:lumMod val="75000"/>
                </a:schemeClr>
              </a:solidFill>
            </a:rPr>
            <a:t>Ignore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smtClean="0"/>
            <a:t>the ones that are not predicted to churn</a:t>
          </a:r>
          <a:endParaRPr lang="en-US" dirty="0"/>
        </a:p>
      </dgm:t>
    </dgm:pt>
    <dgm:pt modelId="{24588178-1546-4F16-B34A-38D6D85B493C}" type="parTrans" cxnId="{4B69F16B-2573-4910-8486-1D1FEF404B11}">
      <dgm:prSet/>
      <dgm:spPr/>
      <dgm:t>
        <a:bodyPr/>
        <a:lstStyle/>
        <a:p>
          <a:endParaRPr lang="en-US"/>
        </a:p>
      </dgm:t>
    </dgm:pt>
    <dgm:pt modelId="{107026AF-24D5-4227-AAEE-F3E2E797B76E}" type="sibTrans" cxnId="{4B69F16B-2573-4910-8486-1D1FEF404B11}">
      <dgm:prSet/>
      <dgm:spPr/>
      <dgm:t>
        <a:bodyPr/>
        <a:lstStyle/>
        <a:p>
          <a:endParaRPr lang="en-US"/>
        </a:p>
      </dgm:t>
    </dgm:pt>
    <dgm:pt modelId="{2DCD4C9A-6897-46DF-844B-32D7389F3051}" type="pres">
      <dgm:prSet presAssocID="{62B7D745-ECC3-4DA9-A7AB-543CEC8A50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9A0934-0795-4A9D-A8D4-AC2854831680}" type="pres">
      <dgm:prSet presAssocID="{D8BCAF79-BC31-497F-8F7E-E51F7FBD3D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C201A-333C-43C1-829C-70EF622287B5}" type="pres">
      <dgm:prSet presAssocID="{3F4DECBC-8250-451C-BCF0-4B46A2D1319E}" presName="sibTrans" presStyleCnt="0"/>
      <dgm:spPr/>
      <dgm:t>
        <a:bodyPr/>
        <a:lstStyle/>
        <a:p>
          <a:endParaRPr lang="en-US"/>
        </a:p>
      </dgm:t>
    </dgm:pt>
    <dgm:pt modelId="{D3B13390-51F1-4315-9562-6B54F7D7CEF0}" type="pres">
      <dgm:prSet presAssocID="{08CEA501-397F-4E9B-A6B5-A2E3E595F8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2AB3A-CFE5-4812-B5A9-74EE18B68D11}" type="pres">
      <dgm:prSet presAssocID="{E943E6EA-1E75-4D19-8110-84954E065694}" presName="sibTrans" presStyleCnt="0"/>
      <dgm:spPr/>
      <dgm:t>
        <a:bodyPr/>
        <a:lstStyle/>
        <a:p>
          <a:endParaRPr lang="en-US"/>
        </a:p>
      </dgm:t>
    </dgm:pt>
    <dgm:pt modelId="{4B2DFE40-A532-4275-835A-812CD8F8AC50}" type="pres">
      <dgm:prSet presAssocID="{CDE4A533-A598-4353-82B3-D6875DB2C0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E3D724-3116-400A-B3FC-417BA849754A}" type="presOf" srcId="{D8BCAF79-BC31-497F-8F7E-E51F7FBD3D61}" destId="{0A9A0934-0795-4A9D-A8D4-AC2854831680}" srcOrd="0" destOrd="0" presId="urn:microsoft.com/office/officeart/2005/8/layout/default"/>
    <dgm:cxn modelId="{609CB398-4F70-4C58-A45B-BA5017AB39BA}" srcId="{62B7D745-ECC3-4DA9-A7AB-543CEC8A5011}" destId="{08CEA501-397F-4E9B-A6B5-A2E3E595F819}" srcOrd="1" destOrd="0" parTransId="{019BAFD8-4DD9-497D-A6FD-E761E47858A0}" sibTransId="{E943E6EA-1E75-4D19-8110-84954E065694}"/>
    <dgm:cxn modelId="{3627749D-D167-4CCA-8BF2-6FFF333A18E0}" type="presOf" srcId="{62B7D745-ECC3-4DA9-A7AB-543CEC8A5011}" destId="{2DCD4C9A-6897-46DF-844B-32D7389F3051}" srcOrd="0" destOrd="0" presId="urn:microsoft.com/office/officeart/2005/8/layout/default"/>
    <dgm:cxn modelId="{4B69F16B-2573-4910-8486-1D1FEF404B11}" srcId="{62B7D745-ECC3-4DA9-A7AB-543CEC8A5011}" destId="{CDE4A533-A598-4353-82B3-D6875DB2C018}" srcOrd="2" destOrd="0" parTransId="{24588178-1546-4F16-B34A-38D6D85B493C}" sibTransId="{107026AF-24D5-4227-AAEE-F3E2E797B76E}"/>
    <dgm:cxn modelId="{049B6CE1-C46E-448F-BC72-CB4DAFA601F3}" type="presOf" srcId="{CDE4A533-A598-4353-82B3-D6875DB2C018}" destId="{4B2DFE40-A532-4275-835A-812CD8F8AC50}" srcOrd="0" destOrd="0" presId="urn:microsoft.com/office/officeart/2005/8/layout/default"/>
    <dgm:cxn modelId="{99060CC9-483F-403C-A86F-C5ABC7EF6BA3}" srcId="{62B7D745-ECC3-4DA9-A7AB-543CEC8A5011}" destId="{D8BCAF79-BC31-497F-8F7E-E51F7FBD3D61}" srcOrd="0" destOrd="0" parTransId="{95D7A15F-A45D-48F0-8183-76589F8F19A6}" sibTransId="{3F4DECBC-8250-451C-BCF0-4B46A2D1319E}"/>
    <dgm:cxn modelId="{AD6E6640-28BA-4261-B208-E37171974D43}" type="presOf" srcId="{08CEA501-397F-4E9B-A6B5-A2E3E595F819}" destId="{D3B13390-51F1-4315-9562-6B54F7D7CEF0}" srcOrd="0" destOrd="0" presId="urn:microsoft.com/office/officeart/2005/8/layout/default"/>
    <dgm:cxn modelId="{685B5117-5F72-4BA4-A5CC-67D79EBCBD2C}" type="presParOf" srcId="{2DCD4C9A-6897-46DF-844B-32D7389F3051}" destId="{0A9A0934-0795-4A9D-A8D4-AC2854831680}" srcOrd="0" destOrd="0" presId="urn:microsoft.com/office/officeart/2005/8/layout/default"/>
    <dgm:cxn modelId="{0BA94B41-81C5-471C-87F5-3FDB13C4873F}" type="presParOf" srcId="{2DCD4C9A-6897-46DF-844B-32D7389F3051}" destId="{85BC201A-333C-43C1-829C-70EF622287B5}" srcOrd="1" destOrd="0" presId="urn:microsoft.com/office/officeart/2005/8/layout/default"/>
    <dgm:cxn modelId="{0411313A-446A-4F47-979E-A3C91BFD006B}" type="presParOf" srcId="{2DCD4C9A-6897-46DF-844B-32D7389F3051}" destId="{D3B13390-51F1-4315-9562-6B54F7D7CEF0}" srcOrd="2" destOrd="0" presId="urn:microsoft.com/office/officeart/2005/8/layout/default"/>
    <dgm:cxn modelId="{FF3D7F3E-33FF-4982-9FDC-1BA1CFC40BA7}" type="presParOf" srcId="{2DCD4C9A-6897-46DF-844B-32D7389F3051}" destId="{1CD2AB3A-CFE5-4812-B5A9-74EE18B68D11}" srcOrd="3" destOrd="0" presId="urn:microsoft.com/office/officeart/2005/8/layout/default"/>
    <dgm:cxn modelId="{BA5E9685-F7F7-4F4A-83C7-6F940AACEC73}" type="presParOf" srcId="{2DCD4C9A-6897-46DF-844B-32D7389F3051}" destId="{4B2DFE40-A532-4275-835A-812CD8F8AC5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C99715-F6F4-4EDB-9D3D-E0E9CD826C3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786E10-64C8-44A5-BDE9-6FBE5867C19C}">
      <dgm:prSet/>
      <dgm:spPr/>
      <dgm:t>
        <a:bodyPr/>
        <a:lstStyle/>
        <a:p>
          <a:pPr rtl="0"/>
          <a:r>
            <a:rPr lang="en-US" dirty="0" smtClean="0"/>
            <a:t>Descriptive</a:t>
          </a:r>
          <a:endParaRPr lang="en-US" dirty="0"/>
        </a:p>
      </dgm:t>
    </dgm:pt>
    <dgm:pt modelId="{1BC4992D-239A-404E-BBEA-F3327F14BB5A}" type="parTrans" cxnId="{E947E0A1-B2E0-4667-A54A-02B1A17A777B}">
      <dgm:prSet/>
      <dgm:spPr/>
      <dgm:t>
        <a:bodyPr/>
        <a:lstStyle/>
        <a:p>
          <a:endParaRPr lang="en-US"/>
        </a:p>
      </dgm:t>
    </dgm:pt>
    <dgm:pt modelId="{133BFAC7-78EC-4D2C-A400-042C25333615}" type="sibTrans" cxnId="{E947E0A1-B2E0-4667-A54A-02B1A17A777B}">
      <dgm:prSet/>
      <dgm:spPr/>
      <dgm:t>
        <a:bodyPr/>
        <a:lstStyle/>
        <a:p>
          <a:endParaRPr lang="en-US"/>
        </a:p>
      </dgm:t>
    </dgm:pt>
    <dgm:pt modelId="{7EB7AA95-F200-4290-AB43-8AD6E49A46AE}">
      <dgm:prSet/>
      <dgm:spPr/>
      <dgm:t>
        <a:bodyPr/>
        <a:lstStyle/>
        <a:p>
          <a:pPr rtl="0"/>
          <a:r>
            <a:rPr lang="en-US" b="1" dirty="0" smtClean="0"/>
            <a:t>Clustering</a:t>
          </a:r>
          <a:endParaRPr lang="en-US" dirty="0"/>
        </a:p>
      </dgm:t>
    </dgm:pt>
    <dgm:pt modelId="{765E7F63-9612-4AF1-8509-5EB81BC9C1B7}" type="parTrans" cxnId="{96DC69BE-EFB2-477B-8280-87EFD3E7940E}">
      <dgm:prSet/>
      <dgm:spPr/>
      <dgm:t>
        <a:bodyPr/>
        <a:lstStyle/>
        <a:p>
          <a:endParaRPr lang="en-US"/>
        </a:p>
      </dgm:t>
    </dgm:pt>
    <dgm:pt modelId="{1F04673C-9138-4372-A212-6C69C4E036EC}" type="sibTrans" cxnId="{96DC69BE-EFB2-477B-8280-87EFD3E7940E}">
      <dgm:prSet/>
      <dgm:spPr/>
      <dgm:t>
        <a:bodyPr/>
        <a:lstStyle/>
        <a:p>
          <a:endParaRPr lang="en-US"/>
        </a:p>
      </dgm:t>
    </dgm:pt>
    <dgm:pt modelId="{017A3D0A-6DD1-420D-ACAA-D26C68855225}">
      <dgm:prSet/>
      <dgm:spPr/>
      <dgm:t>
        <a:bodyPr/>
        <a:lstStyle/>
        <a:p>
          <a:pPr rtl="0"/>
          <a:r>
            <a:rPr lang="en-US" b="1" dirty="0" smtClean="0"/>
            <a:t>Association Rule Discovery</a:t>
          </a:r>
          <a:endParaRPr lang="en-US" dirty="0"/>
        </a:p>
      </dgm:t>
    </dgm:pt>
    <dgm:pt modelId="{D3128F1D-2329-408A-9C83-494A1F9E69CD}" type="parTrans" cxnId="{A97930C7-12C1-4D94-85FB-7C8AB62BE0D4}">
      <dgm:prSet/>
      <dgm:spPr/>
      <dgm:t>
        <a:bodyPr/>
        <a:lstStyle/>
        <a:p>
          <a:endParaRPr lang="en-US"/>
        </a:p>
      </dgm:t>
    </dgm:pt>
    <dgm:pt modelId="{DDA55139-0D85-43C9-8236-0C6F4B65B412}" type="sibTrans" cxnId="{A97930C7-12C1-4D94-85FB-7C8AB62BE0D4}">
      <dgm:prSet/>
      <dgm:spPr/>
      <dgm:t>
        <a:bodyPr/>
        <a:lstStyle/>
        <a:p>
          <a:endParaRPr lang="en-US"/>
        </a:p>
      </dgm:t>
    </dgm:pt>
    <dgm:pt modelId="{264D7F9B-05B3-4BCE-A057-442C5DB50107}">
      <dgm:prSet/>
      <dgm:spPr/>
      <dgm:t>
        <a:bodyPr/>
        <a:lstStyle/>
        <a:p>
          <a:pPr rtl="0"/>
          <a:r>
            <a:rPr lang="en-US" dirty="0" smtClean="0"/>
            <a:t>Sequential Pattern Discovery</a:t>
          </a:r>
          <a:endParaRPr lang="en-US" dirty="0"/>
        </a:p>
      </dgm:t>
    </dgm:pt>
    <dgm:pt modelId="{0E3C373D-6BF9-411F-A830-8F1EBBFEEC79}" type="parTrans" cxnId="{F1A90E0A-ED45-4297-882F-B3EABAE4EBE5}">
      <dgm:prSet/>
      <dgm:spPr/>
      <dgm:t>
        <a:bodyPr/>
        <a:lstStyle/>
        <a:p>
          <a:endParaRPr lang="en-US"/>
        </a:p>
      </dgm:t>
    </dgm:pt>
    <dgm:pt modelId="{4C4371C3-F0FC-448C-A95D-22894F7D0583}" type="sibTrans" cxnId="{F1A90E0A-ED45-4297-882F-B3EABAE4EBE5}">
      <dgm:prSet/>
      <dgm:spPr/>
      <dgm:t>
        <a:bodyPr/>
        <a:lstStyle/>
        <a:p>
          <a:endParaRPr lang="en-US"/>
        </a:p>
      </dgm:t>
    </dgm:pt>
    <dgm:pt modelId="{8814F091-C883-490D-B5B6-99BC3C2855E8}">
      <dgm:prSet/>
      <dgm:spPr/>
      <dgm:t>
        <a:bodyPr/>
        <a:lstStyle/>
        <a:p>
          <a:pPr rtl="0"/>
          <a:r>
            <a:rPr lang="en-US" smtClean="0"/>
            <a:t>Predictive</a:t>
          </a:r>
          <a:endParaRPr lang="en-US"/>
        </a:p>
      </dgm:t>
    </dgm:pt>
    <dgm:pt modelId="{73E50167-843A-43F0-A0DA-143A6FA5FC84}" type="parTrans" cxnId="{6A559AAF-FF56-4DF8-9F77-8DA43E829B35}">
      <dgm:prSet/>
      <dgm:spPr/>
      <dgm:t>
        <a:bodyPr/>
        <a:lstStyle/>
        <a:p>
          <a:endParaRPr lang="en-US"/>
        </a:p>
      </dgm:t>
    </dgm:pt>
    <dgm:pt modelId="{011D7318-752E-4759-A6B8-E2CCF35E4B46}" type="sibTrans" cxnId="{6A559AAF-FF56-4DF8-9F77-8DA43E829B35}">
      <dgm:prSet/>
      <dgm:spPr/>
      <dgm:t>
        <a:bodyPr/>
        <a:lstStyle/>
        <a:p>
          <a:endParaRPr lang="en-US"/>
        </a:p>
      </dgm:t>
    </dgm:pt>
    <dgm:pt modelId="{A2EC3188-2BDC-489F-AF24-DA4C0EB4F383}">
      <dgm:prSet/>
      <dgm:spPr/>
      <dgm:t>
        <a:bodyPr/>
        <a:lstStyle/>
        <a:p>
          <a:pPr rtl="0"/>
          <a:r>
            <a:rPr lang="en-US" b="1" dirty="0" smtClean="0"/>
            <a:t>Classification</a:t>
          </a:r>
          <a:endParaRPr lang="en-US" dirty="0"/>
        </a:p>
      </dgm:t>
    </dgm:pt>
    <dgm:pt modelId="{06638E05-F131-4604-B8CB-A8261C5F0441}" type="parTrans" cxnId="{CAED031E-4F73-48D8-B19C-F6FA04B296DF}">
      <dgm:prSet/>
      <dgm:spPr/>
      <dgm:t>
        <a:bodyPr/>
        <a:lstStyle/>
        <a:p>
          <a:endParaRPr lang="en-US"/>
        </a:p>
      </dgm:t>
    </dgm:pt>
    <dgm:pt modelId="{A5C702B0-7C49-422C-8BB1-4F8167F16DB4}" type="sibTrans" cxnId="{CAED031E-4F73-48D8-B19C-F6FA04B296DF}">
      <dgm:prSet/>
      <dgm:spPr/>
      <dgm:t>
        <a:bodyPr/>
        <a:lstStyle/>
        <a:p>
          <a:endParaRPr lang="en-US"/>
        </a:p>
      </dgm:t>
    </dgm:pt>
    <dgm:pt modelId="{6CCECF15-05EB-45F8-B72C-38CC6F11F8AC}">
      <dgm:prSet/>
      <dgm:spPr/>
      <dgm:t>
        <a:bodyPr/>
        <a:lstStyle/>
        <a:p>
          <a:pPr rtl="0"/>
          <a:r>
            <a:rPr lang="en-US" b="0" dirty="0" smtClean="0"/>
            <a:t>Regression</a:t>
          </a:r>
          <a:endParaRPr lang="en-US" b="0" dirty="0"/>
        </a:p>
      </dgm:t>
    </dgm:pt>
    <dgm:pt modelId="{ED08EC38-A498-4E26-887B-1A84E0FE1D5A}" type="parTrans" cxnId="{77C313CF-3B64-421F-BC84-5C82AA93BB19}">
      <dgm:prSet/>
      <dgm:spPr/>
      <dgm:t>
        <a:bodyPr/>
        <a:lstStyle/>
        <a:p>
          <a:endParaRPr lang="en-US"/>
        </a:p>
      </dgm:t>
    </dgm:pt>
    <dgm:pt modelId="{292EDDC2-9571-4995-BEB8-D454823202B5}" type="sibTrans" cxnId="{77C313CF-3B64-421F-BC84-5C82AA93BB19}">
      <dgm:prSet/>
      <dgm:spPr/>
      <dgm:t>
        <a:bodyPr/>
        <a:lstStyle/>
        <a:p>
          <a:endParaRPr lang="en-US"/>
        </a:p>
      </dgm:t>
    </dgm:pt>
    <dgm:pt modelId="{7F85B12C-9FF3-466A-B3EE-0611249BE798}">
      <dgm:prSet/>
      <dgm:spPr/>
      <dgm:t>
        <a:bodyPr/>
        <a:lstStyle/>
        <a:p>
          <a:pPr rtl="0"/>
          <a:r>
            <a:rPr lang="en-US" smtClean="0"/>
            <a:t>Neural Networks</a:t>
          </a:r>
          <a:endParaRPr lang="en-US"/>
        </a:p>
      </dgm:t>
    </dgm:pt>
    <dgm:pt modelId="{1294E015-1C3D-47D8-8D36-E34DBA6A5195}" type="parTrans" cxnId="{CC7DFF5D-0320-4D13-89A1-645B06491CB5}">
      <dgm:prSet/>
      <dgm:spPr/>
      <dgm:t>
        <a:bodyPr/>
        <a:lstStyle/>
        <a:p>
          <a:endParaRPr lang="en-US"/>
        </a:p>
      </dgm:t>
    </dgm:pt>
    <dgm:pt modelId="{1871CEF6-367B-4875-9265-94FA7622D42B}" type="sibTrans" cxnId="{CC7DFF5D-0320-4D13-89A1-645B06491CB5}">
      <dgm:prSet/>
      <dgm:spPr/>
      <dgm:t>
        <a:bodyPr/>
        <a:lstStyle/>
        <a:p>
          <a:endParaRPr lang="en-US"/>
        </a:p>
      </dgm:t>
    </dgm:pt>
    <dgm:pt modelId="{4B54650F-4A30-4CD1-92A2-A82FE47D7EB1}">
      <dgm:prSet/>
      <dgm:spPr/>
      <dgm:t>
        <a:bodyPr/>
        <a:lstStyle/>
        <a:p>
          <a:pPr rtl="0"/>
          <a:r>
            <a:rPr lang="en-US" smtClean="0"/>
            <a:t>Deviation Detection</a:t>
          </a:r>
          <a:endParaRPr lang="en-US"/>
        </a:p>
      </dgm:t>
    </dgm:pt>
    <dgm:pt modelId="{06E1FBDD-E46F-4CC6-B8A4-B31A650A9BCD}" type="parTrans" cxnId="{4605A3F3-4314-44AF-9CF1-2A23FE9A624E}">
      <dgm:prSet/>
      <dgm:spPr/>
      <dgm:t>
        <a:bodyPr/>
        <a:lstStyle/>
        <a:p>
          <a:endParaRPr lang="en-US"/>
        </a:p>
      </dgm:t>
    </dgm:pt>
    <dgm:pt modelId="{DBB94DD6-A46E-4BA8-84E1-2FD4AD2FDDC9}" type="sibTrans" cxnId="{4605A3F3-4314-44AF-9CF1-2A23FE9A624E}">
      <dgm:prSet/>
      <dgm:spPr/>
      <dgm:t>
        <a:bodyPr/>
        <a:lstStyle/>
        <a:p>
          <a:endParaRPr lang="en-US"/>
        </a:p>
      </dgm:t>
    </dgm:pt>
    <dgm:pt modelId="{C87A0F97-B469-4936-BFC8-88A7F76F8A4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/>
              </a:solidFill>
            </a:rPr>
            <a:t>Visualization</a:t>
          </a:r>
          <a:endParaRPr lang="en-US" b="1" dirty="0">
            <a:solidFill>
              <a:schemeClr val="tx2"/>
            </a:solidFill>
          </a:endParaRPr>
        </a:p>
      </dgm:t>
    </dgm:pt>
    <dgm:pt modelId="{03AF036E-88C1-41EC-A34C-B4B6AFFAC282}" type="sibTrans" cxnId="{76D89A4C-0FF0-49FB-85DE-42FE18A717FA}">
      <dgm:prSet/>
      <dgm:spPr/>
      <dgm:t>
        <a:bodyPr/>
        <a:lstStyle/>
        <a:p>
          <a:endParaRPr lang="en-US"/>
        </a:p>
      </dgm:t>
    </dgm:pt>
    <dgm:pt modelId="{F8B98436-756E-49BD-88E4-9B5425B2A773}" type="parTrans" cxnId="{76D89A4C-0FF0-49FB-85DE-42FE18A717FA}">
      <dgm:prSet/>
      <dgm:spPr/>
      <dgm:t>
        <a:bodyPr/>
        <a:lstStyle/>
        <a:p>
          <a:endParaRPr lang="en-US"/>
        </a:p>
      </dgm:t>
    </dgm:pt>
    <dgm:pt modelId="{27362489-D4F3-4815-A597-15F458235617}" type="pres">
      <dgm:prSet presAssocID="{1CC99715-F6F4-4EDB-9D3D-E0E9CD826C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A3843A-248F-4DDD-A0ED-E384F0D290CB}" type="pres">
      <dgm:prSet presAssocID="{F3786E10-64C8-44A5-BDE9-6FBE5867C19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5D218-5DD3-413D-8B8A-16238D5D14AC}" type="pres">
      <dgm:prSet presAssocID="{F3786E10-64C8-44A5-BDE9-6FBE5867C19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4706E-27E8-4CEC-ADAD-663026476BF5}" type="pres">
      <dgm:prSet presAssocID="{8814F091-C883-490D-B5B6-99BC3C2855E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CD8E1-9B40-4EEF-BF26-346987A286B1}" type="pres">
      <dgm:prSet presAssocID="{8814F091-C883-490D-B5B6-99BC3C2855E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ED031E-4F73-48D8-B19C-F6FA04B296DF}" srcId="{8814F091-C883-490D-B5B6-99BC3C2855E8}" destId="{A2EC3188-2BDC-489F-AF24-DA4C0EB4F383}" srcOrd="0" destOrd="0" parTransId="{06638E05-F131-4604-B8CB-A8261C5F0441}" sibTransId="{A5C702B0-7C49-422C-8BB1-4F8167F16DB4}"/>
    <dgm:cxn modelId="{96DC69BE-EFB2-477B-8280-87EFD3E7940E}" srcId="{F3786E10-64C8-44A5-BDE9-6FBE5867C19C}" destId="{7EB7AA95-F200-4290-AB43-8AD6E49A46AE}" srcOrd="0" destOrd="0" parTransId="{765E7F63-9612-4AF1-8509-5EB81BC9C1B7}" sibTransId="{1F04673C-9138-4372-A212-6C69C4E036EC}"/>
    <dgm:cxn modelId="{6A559AAF-FF56-4DF8-9F77-8DA43E829B35}" srcId="{1CC99715-F6F4-4EDB-9D3D-E0E9CD826C32}" destId="{8814F091-C883-490D-B5B6-99BC3C2855E8}" srcOrd="1" destOrd="0" parTransId="{73E50167-843A-43F0-A0DA-143A6FA5FC84}" sibTransId="{011D7318-752E-4759-A6B8-E2CCF35E4B46}"/>
    <dgm:cxn modelId="{311110BE-633F-4909-81EF-E3155DD343F4}" type="presOf" srcId="{1CC99715-F6F4-4EDB-9D3D-E0E9CD826C32}" destId="{27362489-D4F3-4815-A597-15F458235617}" srcOrd="0" destOrd="0" presId="urn:microsoft.com/office/officeart/2005/8/layout/vList2"/>
    <dgm:cxn modelId="{20AF91C6-A466-4E29-87FC-FCC717344A44}" type="presOf" srcId="{8814F091-C883-490D-B5B6-99BC3C2855E8}" destId="{9584706E-27E8-4CEC-ADAD-663026476BF5}" srcOrd="0" destOrd="0" presId="urn:microsoft.com/office/officeart/2005/8/layout/vList2"/>
    <dgm:cxn modelId="{4899D9EB-5801-401B-AC99-759364782594}" type="presOf" srcId="{C87A0F97-B469-4936-BFC8-88A7F76F8A47}" destId="{5985D218-5DD3-413D-8B8A-16238D5D14AC}" srcOrd="0" destOrd="3" presId="urn:microsoft.com/office/officeart/2005/8/layout/vList2"/>
    <dgm:cxn modelId="{A97930C7-12C1-4D94-85FB-7C8AB62BE0D4}" srcId="{F3786E10-64C8-44A5-BDE9-6FBE5867C19C}" destId="{017A3D0A-6DD1-420D-ACAA-D26C68855225}" srcOrd="1" destOrd="0" parTransId="{D3128F1D-2329-408A-9C83-494A1F9E69CD}" sibTransId="{DDA55139-0D85-43C9-8236-0C6F4B65B412}"/>
    <dgm:cxn modelId="{07A85759-6B6E-4606-934E-402635849220}" type="presOf" srcId="{F3786E10-64C8-44A5-BDE9-6FBE5867C19C}" destId="{03A3843A-248F-4DDD-A0ED-E384F0D290CB}" srcOrd="0" destOrd="0" presId="urn:microsoft.com/office/officeart/2005/8/layout/vList2"/>
    <dgm:cxn modelId="{F1A90E0A-ED45-4297-882F-B3EABAE4EBE5}" srcId="{F3786E10-64C8-44A5-BDE9-6FBE5867C19C}" destId="{264D7F9B-05B3-4BCE-A057-442C5DB50107}" srcOrd="2" destOrd="0" parTransId="{0E3C373D-6BF9-411F-A830-8F1EBBFEEC79}" sibTransId="{4C4371C3-F0FC-448C-A95D-22894F7D0583}"/>
    <dgm:cxn modelId="{4605A3F3-4314-44AF-9CF1-2A23FE9A624E}" srcId="{8814F091-C883-490D-B5B6-99BC3C2855E8}" destId="{4B54650F-4A30-4CD1-92A2-A82FE47D7EB1}" srcOrd="3" destOrd="0" parTransId="{06E1FBDD-E46F-4CC6-B8A4-B31A650A9BCD}" sibTransId="{DBB94DD6-A46E-4BA8-84E1-2FD4AD2FDDC9}"/>
    <dgm:cxn modelId="{1287EF69-F475-405A-A409-3AB5FD1D28F4}" type="presOf" srcId="{A2EC3188-2BDC-489F-AF24-DA4C0EB4F383}" destId="{7C0CD8E1-9B40-4EEF-BF26-346987A286B1}" srcOrd="0" destOrd="0" presId="urn:microsoft.com/office/officeart/2005/8/layout/vList2"/>
    <dgm:cxn modelId="{E947E0A1-B2E0-4667-A54A-02B1A17A777B}" srcId="{1CC99715-F6F4-4EDB-9D3D-E0E9CD826C32}" destId="{F3786E10-64C8-44A5-BDE9-6FBE5867C19C}" srcOrd="0" destOrd="0" parTransId="{1BC4992D-239A-404E-BBEA-F3327F14BB5A}" sibTransId="{133BFAC7-78EC-4D2C-A400-042C25333615}"/>
    <dgm:cxn modelId="{B8EED7A4-C77C-47E1-8AF8-45C025AA3598}" type="presOf" srcId="{7EB7AA95-F200-4290-AB43-8AD6E49A46AE}" destId="{5985D218-5DD3-413D-8B8A-16238D5D14AC}" srcOrd="0" destOrd="0" presId="urn:microsoft.com/office/officeart/2005/8/layout/vList2"/>
    <dgm:cxn modelId="{011BC645-DE56-4BAE-A5F1-6675E016FE6C}" type="presOf" srcId="{6CCECF15-05EB-45F8-B72C-38CC6F11F8AC}" destId="{7C0CD8E1-9B40-4EEF-BF26-346987A286B1}" srcOrd="0" destOrd="1" presId="urn:microsoft.com/office/officeart/2005/8/layout/vList2"/>
    <dgm:cxn modelId="{76D89A4C-0FF0-49FB-85DE-42FE18A717FA}" srcId="{F3786E10-64C8-44A5-BDE9-6FBE5867C19C}" destId="{C87A0F97-B469-4936-BFC8-88A7F76F8A47}" srcOrd="3" destOrd="0" parTransId="{F8B98436-756E-49BD-88E4-9B5425B2A773}" sibTransId="{03AF036E-88C1-41EC-A34C-B4B6AFFAC282}"/>
    <dgm:cxn modelId="{E37FD4AE-5B07-4ED1-AB1D-3C8487CE288A}" type="presOf" srcId="{7F85B12C-9FF3-466A-B3EE-0611249BE798}" destId="{7C0CD8E1-9B40-4EEF-BF26-346987A286B1}" srcOrd="0" destOrd="2" presId="urn:microsoft.com/office/officeart/2005/8/layout/vList2"/>
    <dgm:cxn modelId="{E190B26D-9C4B-41BA-A032-27EF0694FE4F}" type="presOf" srcId="{264D7F9B-05B3-4BCE-A057-442C5DB50107}" destId="{5985D218-5DD3-413D-8B8A-16238D5D14AC}" srcOrd="0" destOrd="2" presId="urn:microsoft.com/office/officeart/2005/8/layout/vList2"/>
    <dgm:cxn modelId="{7AF6A1DC-A573-4211-9DB7-AA7CC79BEACE}" type="presOf" srcId="{017A3D0A-6DD1-420D-ACAA-D26C68855225}" destId="{5985D218-5DD3-413D-8B8A-16238D5D14AC}" srcOrd="0" destOrd="1" presId="urn:microsoft.com/office/officeart/2005/8/layout/vList2"/>
    <dgm:cxn modelId="{77C313CF-3B64-421F-BC84-5C82AA93BB19}" srcId="{8814F091-C883-490D-B5B6-99BC3C2855E8}" destId="{6CCECF15-05EB-45F8-B72C-38CC6F11F8AC}" srcOrd="1" destOrd="0" parTransId="{ED08EC38-A498-4E26-887B-1A84E0FE1D5A}" sibTransId="{292EDDC2-9571-4995-BEB8-D454823202B5}"/>
    <dgm:cxn modelId="{DF8F687F-E4A7-4849-81DE-DD7E94D251A8}" type="presOf" srcId="{4B54650F-4A30-4CD1-92A2-A82FE47D7EB1}" destId="{7C0CD8E1-9B40-4EEF-BF26-346987A286B1}" srcOrd="0" destOrd="3" presId="urn:microsoft.com/office/officeart/2005/8/layout/vList2"/>
    <dgm:cxn modelId="{CC7DFF5D-0320-4D13-89A1-645B06491CB5}" srcId="{8814F091-C883-490D-B5B6-99BC3C2855E8}" destId="{7F85B12C-9FF3-466A-B3EE-0611249BE798}" srcOrd="2" destOrd="0" parTransId="{1294E015-1C3D-47D8-8D36-E34DBA6A5195}" sibTransId="{1871CEF6-367B-4875-9265-94FA7622D42B}"/>
    <dgm:cxn modelId="{0E4F3B48-B685-4475-89AC-5BC32C0B5E1A}" type="presParOf" srcId="{27362489-D4F3-4815-A597-15F458235617}" destId="{03A3843A-248F-4DDD-A0ED-E384F0D290CB}" srcOrd="0" destOrd="0" presId="urn:microsoft.com/office/officeart/2005/8/layout/vList2"/>
    <dgm:cxn modelId="{4B73AC8E-3541-44D3-8CD4-EB0DB5AA9256}" type="presParOf" srcId="{27362489-D4F3-4815-A597-15F458235617}" destId="{5985D218-5DD3-413D-8B8A-16238D5D14AC}" srcOrd="1" destOrd="0" presId="urn:microsoft.com/office/officeart/2005/8/layout/vList2"/>
    <dgm:cxn modelId="{A8CC4A34-3071-4125-A689-59715A76051B}" type="presParOf" srcId="{27362489-D4F3-4815-A597-15F458235617}" destId="{9584706E-27E8-4CEC-ADAD-663026476BF5}" srcOrd="2" destOrd="0" presId="urn:microsoft.com/office/officeart/2005/8/layout/vList2"/>
    <dgm:cxn modelId="{EC486A24-5304-46E0-9F47-428A352D85B5}" type="presParOf" srcId="{27362489-D4F3-4815-A597-15F458235617}" destId="{7C0CD8E1-9B40-4EEF-BF26-346987A286B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4E62F7-7ED9-412C-B933-596B29C520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4EBA310-9DD5-48A4-9428-BC1A8C834E61}">
      <dgm:prSet/>
      <dgm:spPr/>
      <dgm:t>
        <a:bodyPr/>
        <a:lstStyle/>
        <a:p>
          <a:pPr rtl="0"/>
          <a:r>
            <a:rPr lang="en-US" smtClean="0"/>
            <a:t>Used to classify data </a:t>
          </a:r>
          <a:br>
            <a:rPr lang="en-US" smtClean="0"/>
          </a:br>
          <a:r>
            <a:rPr lang="en-US" smtClean="0"/>
            <a:t>according to a </a:t>
          </a:r>
          <a:br>
            <a:rPr lang="en-US" smtClean="0"/>
          </a:br>
          <a:r>
            <a:rPr lang="en-US" smtClean="0"/>
            <a:t>pre-defined outcome</a:t>
          </a:r>
          <a:endParaRPr lang="en-US"/>
        </a:p>
      </dgm:t>
    </dgm:pt>
    <dgm:pt modelId="{133A47E1-CAB5-4575-A767-2B509F3460BA}" type="parTrans" cxnId="{68C2ABD2-4CEF-4DC1-8E4F-257A6A6CFC84}">
      <dgm:prSet/>
      <dgm:spPr/>
      <dgm:t>
        <a:bodyPr/>
        <a:lstStyle/>
        <a:p>
          <a:endParaRPr lang="en-US"/>
        </a:p>
      </dgm:t>
    </dgm:pt>
    <dgm:pt modelId="{21E15605-BE94-464E-A91A-254985459266}" type="sibTrans" cxnId="{68C2ABD2-4CEF-4DC1-8E4F-257A6A6CFC84}">
      <dgm:prSet/>
      <dgm:spPr/>
      <dgm:t>
        <a:bodyPr/>
        <a:lstStyle/>
        <a:p>
          <a:endParaRPr lang="en-US"/>
        </a:p>
      </dgm:t>
    </dgm:pt>
    <dgm:pt modelId="{964BCEC0-9F69-4579-8C8A-7F02016ADE93}">
      <dgm:prSet/>
      <dgm:spPr/>
      <dgm:t>
        <a:bodyPr/>
        <a:lstStyle/>
        <a:p>
          <a:pPr rtl="0"/>
          <a:r>
            <a:rPr lang="en-US" smtClean="0"/>
            <a:t>Based on characteristics </a:t>
          </a:r>
          <a:br>
            <a:rPr lang="en-US" smtClean="0"/>
          </a:br>
          <a:r>
            <a:rPr lang="en-US" smtClean="0"/>
            <a:t>of that data </a:t>
          </a:r>
          <a:endParaRPr lang="en-US"/>
        </a:p>
      </dgm:t>
    </dgm:pt>
    <dgm:pt modelId="{20C88AF6-37C7-4E6A-8724-6B2B5466F6BE}" type="parTrans" cxnId="{AF8D1B6B-C941-4BD3-9CFF-A23F67B4368C}">
      <dgm:prSet/>
      <dgm:spPr/>
      <dgm:t>
        <a:bodyPr/>
        <a:lstStyle/>
        <a:p>
          <a:endParaRPr lang="en-US"/>
        </a:p>
      </dgm:t>
    </dgm:pt>
    <dgm:pt modelId="{F4A89E8B-6F41-4DDB-BE20-4FA45559D56F}" type="sibTrans" cxnId="{AF8D1B6B-C941-4BD3-9CFF-A23F67B4368C}">
      <dgm:prSet/>
      <dgm:spPr/>
      <dgm:t>
        <a:bodyPr/>
        <a:lstStyle/>
        <a:p>
          <a:endParaRPr lang="en-US"/>
        </a:p>
      </dgm:t>
    </dgm:pt>
    <dgm:pt modelId="{B38FF988-5AF0-4287-9872-BC2A06D2B89F}" type="pres">
      <dgm:prSet presAssocID="{754E62F7-7ED9-412C-B933-596B29C520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97BF8-C2EE-4F3D-B8A5-2F7B53933DBF}" type="pres">
      <dgm:prSet presAssocID="{44EBA310-9DD5-48A4-9428-BC1A8C834E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78D4D-F527-4630-8833-F034073BDB14}" type="pres">
      <dgm:prSet presAssocID="{21E15605-BE94-464E-A91A-254985459266}" presName="spacer" presStyleCnt="0"/>
      <dgm:spPr/>
    </dgm:pt>
    <dgm:pt modelId="{B506551A-4D73-49F2-A27D-1B3E92AEBCDC}" type="pres">
      <dgm:prSet presAssocID="{964BCEC0-9F69-4579-8C8A-7F02016ADE9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D1B6B-C941-4BD3-9CFF-A23F67B4368C}" srcId="{754E62F7-7ED9-412C-B933-596B29C520B5}" destId="{964BCEC0-9F69-4579-8C8A-7F02016ADE93}" srcOrd="1" destOrd="0" parTransId="{20C88AF6-37C7-4E6A-8724-6B2B5466F6BE}" sibTransId="{F4A89E8B-6F41-4DDB-BE20-4FA45559D56F}"/>
    <dgm:cxn modelId="{68C2ABD2-4CEF-4DC1-8E4F-257A6A6CFC84}" srcId="{754E62F7-7ED9-412C-B933-596B29C520B5}" destId="{44EBA310-9DD5-48A4-9428-BC1A8C834E61}" srcOrd="0" destOrd="0" parTransId="{133A47E1-CAB5-4575-A767-2B509F3460BA}" sibTransId="{21E15605-BE94-464E-A91A-254985459266}"/>
    <dgm:cxn modelId="{C19DC09A-5D7D-4F83-A59B-B6EDD9147E69}" type="presOf" srcId="{964BCEC0-9F69-4579-8C8A-7F02016ADE93}" destId="{B506551A-4D73-49F2-A27D-1B3E92AEBCDC}" srcOrd="0" destOrd="0" presId="urn:microsoft.com/office/officeart/2005/8/layout/vList2"/>
    <dgm:cxn modelId="{ADCDF91C-AA86-4A02-95B2-5817CEA7CE1B}" type="presOf" srcId="{754E62F7-7ED9-412C-B933-596B29C520B5}" destId="{B38FF988-5AF0-4287-9872-BC2A06D2B89F}" srcOrd="0" destOrd="0" presId="urn:microsoft.com/office/officeart/2005/8/layout/vList2"/>
    <dgm:cxn modelId="{91CBF29F-CF61-4D67-B98E-DECBFA6EA38C}" type="presOf" srcId="{44EBA310-9DD5-48A4-9428-BC1A8C834E61}" destId="{72897BF8-C2EE-4F3D-B8A5-2F7B53933DBF}" srcOrd="0" destOrd="0" presId="urn:microsoft.com/office/officeart/2005/8/layout/vList2"/>
    <dgm:cxn modelId="{00A66597-9E22-431A-B1FC-6072FAF16385}" type="presParOf" srcId="{B38FF988-5AF0-4287-9872-BC2A06D2B89F}" destId="{72897BF8-C2EE-4F3D-B8A5-2F7B53933DBF}" srcOrd="0" destOrd="0" presId="urn:microsoft.com/office/officeart/2005/8/layout/vList2"/>
    <dgm:cxn modelId="{D062C5DB-D0F7-4B63-9BB9-73FFEFD2DA3C}" type="presParOf" srcId="{B38FF988-5AF0-4287-9872-BC2A06D2B89F}" destId="{A2A78D4D-F527-4630-8833-F034073BDB14}" srcOrd="1" destOrd="0" presId="urn:microsoft.com/office/officeart/2005/8/layout/vList2"/>
    <dgm:cxn modelId="{51DBE09D-CA9C-4413-A62F-DA348C37B19A}" type="presParOf" srcId="{B38FF988-5AF0-4287-9872-BC2A06D2B89F}" destId="{B506551A-4D73-49F2-A27D-1B3E92AEBCD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440A76-DFCE-440D-953C-E607A195BB9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D5A129-AA1F-417E-8782-4A8D80BD5DF4}">
      <dgm:prSet/>
      <dgm:spPr/>
      <dgm:t>
        <a:bodyPr/>
        <a:lstStyle/>
        <a:p>
          <a:pPr rtl="0"/>
          <a:r>
            <a:rPr lang="en-US" smtClean="0"/>
            <a:t>Uses</a:t>
          </a:r>
          <a:endParaRPr lang="en-US"/>
        </a:p>
      </dgm:t>
    </dgm:pt>
    <dgm:pt modelId="{6B38410A-177C-45B7-8062-7309D0131BB7}" type="parTrans" cxnId="{7912329E-DD32-447A-B548-79A78D57DDD2}">
      <dgm:prSet/>
      <dgm:spPr/>
      <dgm:t>
        <a:bodyPr/>
        <a:lstStyle/>
        <a:p>
          <a:endParaRPr lang="en-US"/>
        </a:p>
      </dgm:t>
    </dgm:pt>
    <dgm:pt modelId="{388EBBC5-22E7-431A-A3BB-1BA05ED47D9D}" type="sibTrans" cxnId="{7912329E-DD32-447A-B548-79A78D57DDD2}">
      <dgm:prSet/>
      <dgm:spPr/>
      <dgm:t>
        <a:bodyPr/>
        <a:lstStyle/>
        <a:p>
          <a:endParaRPr lang="en-US"/>
        </a:p>
      </dgm:t>
    </dgm:pt>
    <dgm:pt modelId="{5EEEDD5E-3B97-4467-BE18-E3B9E6EA65AF}">
      <dgm:prSet/>
      <dgm:spPr/>
      <dgm:t>
        <a:bodyPr/>
        <a:lstStyle/>
        <a:p>
          <a:pPr rtl="0"/>
          <a:r>
            <a:rPr lang="en-US" dirty="0" smtClean="0"/>
            <a:t>Predict whether a customer should receive a loan</a:t>
          </a:r>
          <a:endParaRPr lang="en-US" dirty="0"/>
        </a:p>
      </dgm:t>
    </dgm:pt>
    <dgm:pt modelId="{79104512-9F24-44A6-89DE-A9683C630A0B}" type="parTrans" cxnId="{79F67905-3497-4970-8844-2DA7E3F04C1A}">
      <dgm:prSet/>
      <dgm:spPr/>
      <dgm:t>
        <a:bodyPr/>
        <a:lstStyle/>
        <a:p>
          <a:endParaRPr lang="en-US"/>
        </a:p>
      </dgm:t>
    </dgm:pt>
    <dgm:pt modelId="{E4DDC267-5484-4625-8625-6A327F1F40C5}" type="sibTrans" cxnId="{79F67905-3497-4970-8844-2DA7E3F04C1A}">
      <dgm:prSet/>
      <dgm:spPr/>
      <dgm:t>
        <a:bodyPr/>
        <a:lstStyle/>
        <a:p>
          <a:endParaRPr lang="en-US"/>
        </a:p>
      </dgm:t>
    </dgm:pt>
    <dgm:pt modelId="{9BAFB78B-B7C8-4A21-B117-8116DF41AC49}">
      <dgm:prSet/>
      <dgm:spPr/>
      <dgm:t>
        <a:bodyPr/>
        <a:lstStyle/>
        <a:p>
          <a:pPr rtl="0"/>
          <a:r>
            <a:rPr lang="en-US" smtClean="0"/>
            <a:t>Flag a credit card charge as legitimate</a:t>
          </a:r>
          <a:endParaRPr lang="en-US"/>
        </a:p>
      </dgm:t>
    </dgm:pt>
    <dgm:pt modelId="{E9243669-7CC0-4739-A4F0-43E47BC46AB0}" type="parTrans" cxnId="{118C2185-F644-4FDC-BB09-F90D2F452913}">
      <dgm:prSet/>
      <dgm:spPr/>
      <dgm:t>
        <a:bodyPr/>
        <a:lstStyle/>
        <a:p>
          <a:endParaRPr lang="en-US"/>
        </a:p>
      </dgm:t>
    </dgm:pt>
    <dgm:pt modelId="{1D5C8C02-28FD-42C9-8913-8A3649B24608}" type="sibTrans" cxnId="{118C2185-F644-4FDC-BB09-F90D2F452913}">
      <dgm:prSet/>
      <dgm:spPr/>
      <dgm:t>
        <a:bodyPr/>
        <a:lstStyle/>
        <a:p>
          <a:endParaRPr lang="en-US"/>
        </a:p>
      </dgm:t>
    </dgm:pt>
    <dgm:pt modelId="{5B78EAEF-1087-4F49-AB5F-40689730CB65}">
      <dgm:prSet/>
      <dgm:spPr/>
      <dgm:t>
        <a:bodyPr/>
        <a:lstStyle/>
        <a:p>
          <a:pPr rtl="0"/>
          <a:r>
            <a:rPr lang="en-US" smtClean="0"/>
            <a:t>Determine whether an investment will pay off</a:t>
          </a:r>
          <a:endParaRPr lang="en-US"/>
        </a:p>
      </dgm:t>
    </dgm:pt>
    <dgm:pt modelId="{BE3D515C-99CB-461E-913F-B16F957A4E61}" type="parTrans" cxnId="{12F295CE-E9EC-49C9-88D5-AC8EA8E9CBBD}">
      <dgm:prSet/>
      <dgm:spPr/>
      <dgm:t>
        <a:bodyPr/>
        <a:lstStyle/>
        <a:p>
          <a:endParaRPr lang="en-US"/>
        </a:p>
      </dgm:t>
    </dgm:pt>
    <dgm:pt modelId="{C968A5B8-E71B-4179-917D-90D7F932E24A}" type="sibTrans" cxnId="{12F295CE-E9EC-49C9-88D5-AC8EA8E9CBBD}">
      <dgm:prSet/>
      <dgm:spPr/>
      <dgm:t>
        <a:bodyPr/>
        <a:lstStyle/>
        <a:p>
          <a:endParaRPr lang="en-US"/>
        </a:p>
      </dgm:t>
    </dgm:pt>
    <dgm:pt modelId="{5F2E1E95-2B42-4BF0-85F1-7CFEF89F86CD}" type="pres">
      <dgm:prSet presAssocID="{3C440A76-DFCE-440D-953C-E607A195BB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00654-3B18-4AFB-9F41-A55AABDDB181}" type="pres">
      <dgm:prSet presAssocID="{E3D5A129-AA1F-417E-8782-4A8D80BD5DF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A0AB2-A9A7-4E7D-A3DC-75D0CBA9BF69}" type="pres">
      <dgm:prSet presAssocID="{E3D5A129-AA1F-417E-8782-4A8D80BD5DF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2B94B9-24B2-4077-B8D4-7684DB8C0C95}" type="presOf" srcId="{9BAFB78B-B7C8-4A21-B117-8116DF41AC49}" destId="{D0BA0AB2-A9A7-4E7D-A3DC-75D0CBA9BF69}" srcOrd="0" destOrd="1" presId="urn:microsoft.com/office/officeart/2005/8/layout/vList2"/>
    <dgm:cxn modelId="{217B5E4C-BCF7-4422-AD08-D1C8071808F8}" type="presOf" srcId="{3C440A76-DFCE-440D-953C-E607A195BB90}" destId="{5F2E1E95-2B42-4BF0-85F1-7CFEF89F86CD}" srcOrd="0" destOrd="0" presId="urn:microsoft.com/office/officeart/2005/8/layout/vList2"/>
    <dgm:cxn modelId="{118C2185-F644-4FDC-BB09-F90D2F452913}" srcId="{E3D5A129-AA1F-417E-8782-4A8D80BD5DF4}" destId="{9BAFB78B-B7C8-4A21-B117-8116DF41AC49}" srcOrd="1" destOrd="0" parTransId="{E9243669-7CC0-4739-A4F0-43E47BC46AB0}" sibTransId="{1D5C8C02-28FD-42C9-8913-8A3649B24608}"/>
    <dgm:cxn modelId="{89508DED-57A5-47E8-990F-8F9F181505C2}" type="presOf" srcId="{E3D5A129-AA1F-417E-8782-4A8D80BD5DF4}" destId="{F1C00654-3B18-4AFB-9F41-A55AABDDB181}" srcOrd="0" destOrd="0" presId="urn:microsoft.com/office/officeart/2005/8/layout/vList2"/>
    <dgm:cxn modelId="{12F295CE-E9EC-49C9-88D5-AC8EA8E9CBBD}" srcId="{E3D5A129-AA1F-417E-8782-4A8D80BD5DF4}" destId="{5B78EAEF-1087-4F49-AB5F-40689730CB65}" srcOrd="2" destOrd="0" parTransId="{BE3D515C-99CB-461E-913F-B16F957A4E61}" sibTransId="{C968A5B8-E71B-4179-917D-90D7F932E24A}"/>
    <dgm:cxn modelId="{8AE76964-85D8-442A-A4DD-A3D245A465C6}" type="presOf" srcId="{5B78EAEF-1087-4F49-AB5F-40689730CB65}" destId="{D0BA0AB2-A9A7-4E7D-A3DC-75D0CBA9BF69}" srcOrd="0" destOrd="2" presId="urn:microsoft.com/office/officeart/2005/8/layout/vList2"/>
    <dgm:cxn modelId="{7912329E-DD32-447A-B548-79A78D57DDD2}" srcId="{3C440A76-DFCE-440D-953C-E607A195BB90}" destId="{E3D5A129-AA1F-417E-8782-4A8D80BD5DF4}" srcOrd="0" destOrd="0" parTransId="{6B38410A-177C-45B7-8062-7309D0131BB7}" sibTransId="{388EBBC5-22E7-431A-A3BB-1BA05ED47D9D}"/>
    <dgm:cxn modelId="{79F67905-3497-4970-8844-2DA7E3F04C1A}" srcId="{E3D5A129-AA1F-417E-8782-4A8D80BD5DF4}" destId="{5EEEDD5E-3B97-4467-BE18-E3B9E6EA65AF}" srcOrd="0" destOrd="0" parTransId="{79104512-9F24-44A6-89DE-A9683C630A0B}" sibTransId="{E4DDC267-5484-4625-8625-6A327F1F40C5}"/>
    <dgm:cxn modelId="{B9E06FB9-5F87-4E8E-8616-DD2AE5F56C22}" type="presOf" srcId="{5EEEDD5E-3B97-4467-BE18-E3B9E6EA65AF}" destId="{D0BA0AB2-A9A7-4E7D-A3DC-75D0CBA9BF69}" srcOrd="0" destOrd="0" presId="urn:microsoft.com/office/officeart/2005/8/layout/vList2"/>
    <dgm:cxn modelId="{078602F2-3BCE-4A9B-AEB6-C3EFF4D57A0E}" type="presParOf" srcId="{5F2E1E95-2B42-4BF0-85F1-7CFEF89F86CD}" destId="{F1C00654-3B18-4AFB-9F41-A55AABDDB181}" srcOrd="0" destOrd="0" presId="urn:microsoft.com/office/officeart/2005/8/layout/vList2"/>
    <dgm:cxn modelId="{A96E10F0-EFBF-4619-AFD8-76C69241CC93}" type="presParOf" srcId="{5F2E1E95-2B42-4BF0-85F1-7CFEF89F86CD}" destId="{D0BA0AB2-A9A7-4E7D-A3DC-75D0CBA9BF6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B6B662-582B-47A8-A7A5-1CEB233B90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8EC7D91-33E5-4537-AF1B-ECC8C411D719}">
      <dgm:prSet/>
      <dgm:spPr/>
      <dgm:t>
        <a:bodyPr/>
        <a:lstStyle/>
        <a:p>
          <a:pPr rtl="0"/>
          <a:r>
            <a:rPr lang="en-US" smtClean="0"/>
            <a:t>Used to determine distinct groups of data</a:t>
          </a:r>
          <a:endParaRPr lang="en-US"/>
        </a:p>
      </dgm:t>
    </dgm:pt>
    <dgm:pt modelId="{0185575A-6942-4776-A08C-42F957F02FF7}" type="parTrans" cxnId="{4D1D4EC8-005A-429D-B216-9100DFBA68FD}">
      <dgm:prSet/>
      <dgm:spPr/>
      <dgm:t>
        <a:bodyPr/>
        <a:lstStyle/>
        <a:p>
          <a:endParaRPr lang="en-US"/>
        </a:p>
      </dgm:t>
    </dgm:pt>
    <dgm:pt modelId="{74BACB30-0FA2-4CAD-9258-D07B922D82D6}" type="sibTrans" cxnId="{4D1D4EC8-005A-429D-B216-9100DFBA68FD}">
      <dgm:prSet/>
      <dgm:spPr/>
      <dgm:t>
        <a:bodyPr/>
        <a:lstStyle/>
        <a:p>
          <a:endParaRPr lang="en-US"/>
        </a:p>
      </dgm:t>
    </dgm:pt>
    <dgm:pt modelId="{0561F58F-C82B-42CA-91D3-F77B27935FF9}">
      <dgm:prSet/>
      <dgm:spPr/>
      <dgm:t>
        <a:bodyPr/>
        <a:lstStyle/>
        <a:p>
          <a:pPr rtl="0"/>
          <a:r>
            <a:rPr lang="en-US" dirty="0" smtClean="0"/>
            <a:t>Based on data across multiple dimensions</a:t>
          </a:r>
          <a:endParaRPr lang="en-US" dirty="0"/>
        </a:p>
      </dgm:t>
    </dgm:pt>
    <dgm:pt modelId="{BEB5E2CF-9804-47D8-A38A-C3EBA8A70922}" type="parTrans" cxnId="{6309AAE9-347A-45E9-8288-EB546896EA47}">
      <dgm:prSet/>
      <dgm:spPr/>
      <dgm:t>
        <a:bodyPr/>
        <a:lstStyle/>
        <a:p>
          <a:endParaRPr lang="en-US"/>
        </a:p>
      </dgm:t>
    </dgm:pt>
    <dgm:pt modelId="{7D419416-A696-419C-AEC5-E39842FD8BA8}" type="sibTrans" cxnId="{6309AAE9-347A-45E9-8288-EB546896EA47}">
      <dgm:prSet/>
      <dgm:spPr/>
      <dgm:t>
        <a:bodyPr/>
        <a:lstStyle/>
        <a:p>
          <a:endParaRPr lang="en-US"/>
        </a:p>
      </dgm:t>
    </dgm:pt>
    <dgm:pt modelId="{BB6E33E0-F46A-4076-B447-E6E7BA4633CD}" type="pres">
      <dgm:prSet presAssocID="{90B6B662-582B-47A8-A7A5-1CEB233B90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DA9B40-502B-463C-909D-5633770A1134}" type="pres">
      <dgm:prSet presAssocID="{B8EC7D91-33E5-4537-AF1B-ECC8C411D7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E8A5C-B038-4FD6-B1A9-1862CBFFBEB6}" type="pres">
      <dgm:prSet presAssocID="{74BACB30-0FA2-4CAD-9258-D07B922D82D6}" presName="spacer" presStyleCnt="0"/>
      <dgm:spPr/>
    </dgm:pt>
    <dgm:pt modelId="{3936255D-020D-4EA5-BC3E-27F069A68AFD}" type="pres">
      <dgm:prSet presAssocID="{0561F58F-C82B-42CA-91D3-F77B27935FF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E3F66-C075-42D8-B285-3834850C1CF7}" type="presOf" srcId="{90B6B662-582B-47A8-A7A5-1CEB233B907A}" destId="{BB6E33E0-F46A-4076-B447-E6E7BA4633CD}" srcOrd="0" destOrd="0" presId="urn:microsoft.com/office/officeart/2005/8/layout/vList2"/>
    <dgm:cxn modelId="{6309AAE9-347A-45E9-8288-EB546896EA47}" srcId="{90B6B662-582B-47A8-A7A5-1CEB233B907A}" destId="{0561F58F-C82B-42CA-91D3-F77B27935FF9}" srcOrd="1" destOrd="0" parTransId="{BEB5E2CF-9804-47D8-A38A-C3EBA8A70922}" sibTransId="{7D419416-A696-419C-AEC5-E39842FD8BA8}"/>
    <dgm:cxn modelId="{4D1D4EC8-005A-429D-B216-9100DFBA68FD}" srcId="{90B6B662-582B-47A8-A7A5-1CEB233B907A}" destId="{B8EC7D91-33E5-4537-AF1B-ECC8C411D719}" srcOrd="0" destOrd="0" parTransId="{0185575A-6942-4776-A08C-42F957F02FF7}" sibTransId="{74BACB30-0FA2-4CAD-9258-D07B922D82D6}"/>
    <dgm:cxn modelId="{7695BFDF-7C72-4236-B877-07788ED677A0}" type="presOf" srcId="{0561F58F-C82B-42CA-91D3-F77B27935FF9}" destId="{3936255D-020D-4EA5-BC3E-27F069A68AFD}" srcOrd="0" destOrd="0" presId="urn:microsoft.com/office/officeart/2005/8/layout/vList2"/>
    <dgm:cxn modelId="{7B6CBB57-FB38-45A2-81D8-CC9EC46D377D}" type="presOf" srcId="{B8EC7D91-33E5-4537-AF1B-ECC8C411D719}" destId="{19DA9B40-502B-463C-909D-5633770A1134}" srcOrd="0" destOrd="0" presId="urn:microsoft.com/office/officeart/2005/8/layout/vList2"/>
    <dgm:cxn modelId="{0BC06CF0-D8BA-4D00-933E-44F1A9F86CC9}" type="presParOf" srcId="{BB6E33E0-F46A-4076-B447-E6E7BA4633CD}" destId="{19DA9B40-502B-463C-909D-5633770A1134}" srcOrd="0" destOrd="0" presId="urn:microsoft.com/office/officeart/2005/8/layout/vList2"/>
    <dgm:cxn modelId="{680789CD-533F-4633-BAE9-8EAE54E813FA}" type="presParOf" srcId="{BB6E33E0-F46A-4076-B447-E6E7BA4633CD}" destId="{650E8A5C-B038-4FD6-B1A9-1862CBFFBEB6}" srcOrd="1" destOrd="0" presId="urn:microsoft.com/office/officeart/2005/8/layout/vList2"/>
    <dgm:cxn modelId="{2748CA72-0C10-4B35-B52A-85978A7C6DFF}" type="presParOf" srcId="{BB6E33E0-F46A-4076-B447-E6E7BA4633CD}" destId="{3936255D-020D-4EA5-BC3E-27F069A68A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18.gif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hyperlink" Target="http://www.superfreshfood.com/my+Rewards_application.asp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Advanced Analytics - Introduction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0800"/>
            <a:ext cx="289560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…a solution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887318"/>
              </p:ext>
            </p:extLst>
          </p:nvPr>
        </p:nvGraphicFramePr>
        <p:xfrm>
          <a:off x="152400" y="1143000"/>
          <a:ext cx="5943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64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Data Mining Tasks</a:t>
            </a:r>
            <a:endParaRPr lang="en-US" dirty="0"/>
          </a:p>
        </p:txBody>
      </p:sp>
      <p:pic>
        <p:nvPicPr>
          <p:cNvPr id="1033" name="Picture 9" descr="C:\Users\David\AppData\Local\Microsoft\Windows\Temporary Internet Files\Content.IE5\DSYYSL9C\MP91022103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30" y="4419600"/>
            <a:ext cx="3254766" cy="1882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David\AppData\Local\Microsoft\Windows\Temporary Internet Files\Content.IE5\0WKU5ETO\MP90039913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946" y="1905000"/>
            <a:ext cx="3219450" cy="1839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383915"/>
              </p:ext>
            </p:extLst>
          </p:nvPr>
        </p:nvGraphicFramePr>
        <p:xfrm>
          <a:off x="457200" y="1600200"/>
          <a:ext cx="5410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21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indtoss.com/wp-content/uploads/2010/01/30_second_r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-16609"/>
            <a:ext cx="4812323" cy="481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Decision Trees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295400"/>
          <a:ext cx="3733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4330700" y="4523601"/>
            <a:ext cx="47898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http://www.mindtoss.com/2010/01/25/five-second-rule-decision-chart/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1752600" y="4826675"/>
          <a:ext cx="56388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074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 decision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085975"/>
            <a:ext cx="6362700" cy="413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smtClean="0"/>
              <a:t>more realistic 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Will a customer buy some product given their demographics?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2138" y="6545094"/>
            <a:ext cx="6101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http://onlamp.com/pub/a/python/2006/02/09/ai_decision_trees.html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2667000"/>
            <a:ext cx="22098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are the characteristics of customers who are likely to buy?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30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tadrivesmedia.com/wp-content/uploads/2009/03/clu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38" y="685801"/>
            <a:ext cx="481796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Clustering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3675184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143125" y="6581001"/>
            <a:ext cx="6986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http</a:t>
            </a:r>
            <a:r>
              <a:rPr lang="en-US" sz="1200" dirty="0"/>
              <a:t>://www.datadrivesmedia.com/two-ways-performance-increases-targeting-precision-and-response-rates/</a:t>
            </a:r>
          </a:p>
        </p:txBody>
      </p:sp>
      <p:sp>
        <p:nvSpPr>
          <p:cNvPr id="5" name="Up Arrow 4"/>
          <p:cNvSpPr/>
          <p:nvPr/>
        </p:nvSpPr>
        <p:spPr>
          <a:xfrm>
            <a:off x="5715000" y="3427551"/>
            <a:ext cx="3050199" cy="2667000"/>
          </a:xfrm>
          <a:prstGeom prst="upArrow">
            <a:avLst>
              <a:gd name="adj1" fmla="val 55313"/>
              <a:gd name="adj2" fmla="val 3620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 you have four clusters of web site visitors.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What does this tell you?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838200" y="4208584"/>
          <a:ext cx="4572000" cy="209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151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/>
          </p:nvPr>
        </p:nvGraphicFramePr>
        <p:xfrm>
          <a:off x="1600200" y="4876800"/>
          <a:ext cx="65532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Association Mining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219200"/>
          <a:ext cx="4800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" descr="my+REWARDS CARD Application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67" y="1524000"/>
            <a:ext cx="376843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6" y="28303"/>
            <a:ext cx="8229600" cy="1143000"/>
          </a:xfrm>
        </p:spPr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673782"/>
              </p:ext>
            </p:extLst>
          </p:nvPr>
        </p:nvGraphicFramePr>
        <p:xfrm>
          <a:off x="685800" y="1600200"/>
          <a:ext cx="5791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216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4200" y="1600200"/>
            <a:ext cx="2057400" cy="4870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86" y="46444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29" y="-134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Information Architecture of an Organization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438400" y="22098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22098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12" y="53110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274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76" y="49507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183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219200" y="29653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7032728" y="29668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1000" y="29653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38737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38797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42701" y="220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46714" y="22098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22098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844983" y="1219200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we’re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difference between OLAP and data mining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685800" y="2743200"/>
            <a:ext cx="1828800" cy="1981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2291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(dimensional) data warehouse feed both…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6342184" y="1893835"/>
            <a:ext cx="2344615" cy="17538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OLAP can tell you what is happening, or what </a:t>
            </a:r>
            <a:r>
              <a:rPr lang="en-US" sz="2000" b="1" i="1" dirty="0" smtClean="0"/>
              <a:t>has </a:t>
            </a:r>
            <a:r>
              <a:rPr lang="en-US" dirty="0" smtClean="0"/>
              <a:t>happened</a:t>
            </a:r>
            <a:endParaRPr lang="en-US" dirty="0"/>
          </a:p>
        </p:txBody>
      </p:sp>
      <p:pic>
        <p:nvPicPr>
          <p:cNvPr id="1027" name="Picture 3" descr="C:\Users\David\AppData\Local\Microsoft\Windows\Temporary Internet Files\Content.IE5\YH7VETA1\MP9004014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38" y="4598571"/>
            <a:ext cx="2248877" cy="1498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342184" y="4418388"/>
            <a:ext cx="2344615" cy="17538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mining can tell you </a:t>
            </a:r>
            <a:r>
              <a:rPr lang="en-US" sz="2000" b="1" i="1" dirty="0" smtClean="0"/>
              <a:t>why </a:t>
            </a:r>
            <a:r>
              <a:rPr lang="en-US" dirty="0" smtClean="0"/>
              <a:t>it is happening, and help predict what </a:t>
            </a:r>
            <a:r>
              <a:rPr lang="en-US" sz="2000" b="1" i="1" dirty="0" smtClean="0"/>
              <a:t>will </a:t>
            </a:r>
            <a:r>
              <a:rPr lang="en-US" dirty="0" smtClean="0"/>
              <a:t>happen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48761" y="3124200"/>
            <a:ext cx="744716" cy="6096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48761" y="4192217"/>
            <a:ext cx="908839" cy="9893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38" y="1983329"/>
            <a:ext cx="2261940" cy="1519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57600" y="3516868"/>
            <a:ext cx="188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…like a pivot table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81508" y="6107668"/>
            <a:ext cx="284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…like what we’ll do with 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Evolution of </a:t>
            </a:r>
            <a:br>
              <a:rPr lang="en-US" dirty="0" smtClean="0"/>
            </a:br>
            <a:r>
              <a:rPr lang="en-US" dirty="0" smtClean="0"/>
              <a:t>Advanced Data Analytics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255086"/>
              </p:ext>
            </p:extLst>
          </p:nvPr>
        </p:nvGraphicFramePr>
        <p:xfrm>
          <a:off x="609600" y="1600200"/>
          <a:ext cx="7924800" cy="495300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6400"/>
                <a:gridCol w="2286000"/>
                <a:gridCol w="2209800"/>
                <a:gridCol w="1752600"/>
              </a:tblGrid>
              <a:tr h="6356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Evolutionary 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Business Question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Enabling Technologies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Characteristics</a:t>
                      </a:r>
                      <a:endParaRPr lang="en-US" sz="1600" dirty="0"/>
                    </a:p>
                  </a:txBody>
                  <a:tcPr/>
                </a:tc>
              </a:tr>
              <a:tr h="786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Collection (1960s)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"What was my total revenue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the last five years?"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Storage:</a:t>
                      </a:r>
                      <a:b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Computers, tapes, disks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Retrospective,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static data delivery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</a:tr>
              <a:tr h="102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Access </a:t>
                      </a:r>
                      <a:b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(1980s)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"What were unit sales in New England last March?"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Relational databases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(RDBMS), Structured Query Language (SQL)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Retrospective,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dynamic data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delivery at record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level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</a:tr>
              <a:tr h="148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Warehousing/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Decision Support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(1990s)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"What were unit sales in New England last March?” </a:t>
                      </a:r>
                      <a:b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Now “drill down” to Boston?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On-line analytical processing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(OLAP), dimensional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databases, data warehouses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Retrospective,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dynamic data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delivery at multiple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levels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</a:tr>
              <a:tr h="102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Mining and Predictive Analytics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(2000s and beyond)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"What’s likely to happen to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Boston unit sales next month? Why?"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Advanced algorithms,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parallel computing,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massive databases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Prospective,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proactive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information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delivery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3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Origins of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Draws ideas from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rtificial intelligence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attern recognition</a:t>
            </a:r>
          </a:p>
          <a:p>
            <a:pPr lvl="1"/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Database systems</a:t>
            </a:r>
          </a:p>
          <a:p>
            <a:r>
              <a:rPr lang="en-US" dirty="0" smtClean="0"/>
              <a:t>Traditional techniques may not work because of </a:t>
            </a:r>
            <a:endParaRPr lang="en-US" dirty="0"/>
          </a:p>
          <a:p>
            <a:pPr lvl="1"/>
            <a:r>
              <a:rPr lang="en-US" dirty="0" smtClean="0"/>
              <a:t>Sheer amount of </a:t>
            </a:r>
            <a:r>
              <a:rPr lang="en-US" dirty="0"/>
              <a:t>data</a:t>
            </a:r>
          </a:p>
          <a:p>
            <a:pPr lvl="1"/>
            <a:r>
              <a:rPr lang="en-US" dirty="0"/>
              <a:t>High </a:t>
            </a:r>
            <a:r>
              <a:rPr lang="en-US" dirty="0" smtClean="0"/>
              <a:t>dimensionality</a:t>
            </a:r>
            <a:endParaRPr lang="en-US" dirty="0"/>
          </a:p>
          <a:p>
            <a:pPr lvl="1"/>
            <a:r>
              <a:rPr lang="en-US" dirty="0"/>
              <a:t>Heterogeneous, </a:t>
            </a:r>
            <a:r>
              <a:rPr lang="en-US" dirty="0" smtClean="0"/>
              <a:t>distributed </a:t>
            </a:r>
            <a:r>
              <a:rPr lang="en-US" dirty="0"/>
              <a:t>nature </a:t>
            </a:r>
            <a:r>
              <a:rPr lang="en-US" dirty="0" smtClean="0"/>
              <a:t>of data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8684055"/>
              </p:ext>
            </p:extLst>
          </p:nvPr>
        </p:nvGraphicFramePr>
        <p:xfrm>
          <a:off x="4267200" y="1447800"/>
          <a:ext cx="472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5791200" y="3124200"/>
            <a:ext cx="1676400" cy="152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Data Mining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59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David\Downloads\MP900433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59812"/>
            <a:ext cx="6400800" cy="42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Mining and Predictive Analytics 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228600" y="1295400"/>
          <a:ext cx="85344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20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What data mining is not…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37716029"/>
              </p:ext>
            </p:extLst>
          </p:nvPr>
        </p:nvGraphicFramePr>
        <p:xfrm>
          <a:off x="228600" y="1219200"/>
          <a:ext cx="6858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162800" y="2743200"/>
            <a:ext cx="1752599" cy="259080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these aren’t data mining examples, then what are they</a:t>
            </a:r>
          </a:p>
          <a:p>
            <a:pPr algn="ctr"/>
            <a:r>
              <a:rPr lang="en-US" sz="6600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33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0" y="152400"/>
            <a:ext cx="8229600" cy="910046"/>
          </a:xfrm>
        </p:spPr>
        <p:txBody>
          <a:bodyPr/>
          <a:lstStyle/>
          <a:p>
            <a:r>
              <a:rPr lang="en-US" dirty="0" smtClean="0"/>
              <a:t>Data Mining Tasks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349839"/>
              </p:ext>
            </p:extLst>
          </p:nvPr>
        </p:nvGraphicFramePr>
        <p:xfrm>
          <a:off x="914400" y="1905000"/>
          <a:ext cx="7315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62400" y="6477000"/>
            <a:ext cx="480452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050" i="1" dirty="0" smtClean="0">
                <a:latin typeface="+mj-lt"/>
              </a:rPr>
              <a:t>from Fayyad et al., </a:t>
            </a:r>
            <a:r>
              <a:rPr lang="en-US" sz="1050" i="1" u="sng" dirty="0" smtClean="0">
                <a:latin typeface="+mj-lt"/>
              </a:rPr>
              <a:t>Advances </a:t>
            </a:r>
            <a:r>
              <a:rPr lang="en-US" sz="1050" i="1" u="sng" dirty="0">
                <a:latin typeface="+mj-lt"/>
              </a:rPr>
              <a:t>in Knowledge Discovery and Data Mining</a:t>
            </a:r>
            <a:r>
              <a:rPr lang="en-US" sz="1050" i="1" dirty="0">
                <a:latin typeface="+mj-lt"/>
              </a:rPr>
              <a:t>, 1996</a:t>
            </a:r>
          </a:p>
        </p:txBody>
      </p:sp>
    </p:spTree>
    <p:extLst>
      <p:ext uri="{BB962C8B-B14F-4D97-AF65-F5344CB8AC3E}">
        <p14:creationId xmlns:p14="http://schemas.microsoft.com/office/powerpoint/2010/main" val="2098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dirty="0" smtClean="0"/>
              <a:t>A marketing manager </a:t>
            </a:r>
            <a:br>
              <a:rPr lang="en-US" altLang="ko-KR" dirty="0" smtClean="0"/>
            </a:br>
            <a:r>
              <a:rPr lang="en-US" altLang="ko-KR" dirty="0" smtClean="0"/>
              <a:t>for a </a:t>
            </a:r>
            <a:r>
              <a:rPr lang="en-US" altLang="ko-KR" dirty="0"/>
              <a:t>brokerage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company</a:t>
            </a:r>
            <a:endParaRPr lang="en-US" altLang="ko-KR" dirty="0"/>
          </a:p>
          <a:p>
            <a:pPr>
              <a:lnSpc>
                <a:spcPct val="90000"/>
              </a:lnSpc>
            </a:pPr>
            <a:endParaRPr lang="en-US" altLang="ko-KR" dirty="0" smtClean="0"/>
          </a:p>
          <a:p>
            <a:pPr>
              <a:lnSpc>
                <a:spcPct val="90000"/>
              </a:lnSpc>
            </a:pPr>
            <a:r>
              <a:rPr lang="en-US" altLang="ko-KR" dirty="0" smtClean="0"/>
              <a:t>Problem</a:t>
            </a:r>
            <a:r>
              <a:rPr lang="en-US" altLang="ko-KR" dirty="0"/>
              <a:t>: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High churn (customers leave)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Turnover (after 6 month introductory period) is 40%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Customers get a reward (average: $160</a:t>
            </a:r>
            <a:r>
              <a:rPr lang="en-US" altLang="ko-KR" sz="2400" dirty="0"/>
              <a:t>) </a:t>
            </a:r>
            <a:r>
              <a:rPr lang="en-US" altLang="ko-KR" sz="2400" dirty="0" smtClean="0"/>
              <a:t>to open an account</a:t>
            </a:r>
            <a:endParaRPr lang="en-US" altLang="ko-KR" sz="2400" dirty="0"/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Giving incentives </a:t>
            </a:r>
            <a:r>
              <a:rPr lang="en-US" altLang="ko-KR" sz="2400" dirty="0"/>
              <a:t>to everyone who </a:t>
            </a:r>
            <a:r>
              <a:rPr lang="en-US" altLang="ko-KR" sz="2400" i="1" dirty="0"/>
              <a:t>might </a:t>
            </a:r>
            <a:r>
              <a:rPr lang="en-US" altLang="ko-KR" sz="2400" dirty="0"/>
              <a:t>leave is </a:t>
            </a:r>
            <a:r>
              <a:rPr lang="en-US" altLang="ko-KR" sz="2400" dirty="0" smtClean="0"/>
              <a:t>expensive</a:t>
            </a:r>
            <a:endParaRPr lang="en-US" altLang="ko-KR" sz="2400" dirty="0"/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Getting a </a:t>
            </a:r>
            <a:r>
              <a:rPr lang="en-US" altLang="ko-KR" sz="2400" dirty="0"/>
              <a:t>customer </a:t>
            </a:r>
            <a:r>
              <a:rPr lang="en-US" altLang="ko-KR" sz="2400" dirty="0" smtClean="0"/>
              <a:t>back after </a:t>
            </a:r>
            <a:r>
              <a:rPr lang="en-US" altLang="ko-KR" sz="2400" dirty="0"/>
              <a:t>they leave is </a:t>
            </a:r>
            <a:r>
              <a:rPr lang="en-US" altLang="ko-KR" sz="2400" dirty="0" smtClean="0"/>
              <a:t>expensive</a:t>
            </a:r>
            <a:endParaRPr lang="ko-KR" altLang="en-US" sz="2400" dirty="0"/>
          </a:p>
        </p:txBody>
      </p:sp>
      <p:pic>
        <p:nvPicPr>
          <p:cNvPr id="1029" name="Picture 5" descr="C:\Users\David\AppData\Local\Microsoft\Windows\Temporary Internet Files\Content.IE5\LHBNVX9N\MP90034193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42" y="0"/>
            <a:ext cx="4164858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682</Words>
  <Application>Microsoft Office PowerPoint</Application>
  <PresentationFormat>On-screen Show (4:3)</PresentationFormat>
  <Paragraphs>153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Gulim</vt:lpstr>
      <vt:lpstr>맑은 고딕</vt:lpstr>
      <vt:lpstr>Arial</vt:lpstr>
      <vt:lpstr>Calibri</vt:lpstr>
      <vt:lpstr>Office Theme</vt:lpstr>
      <vt:lpstr>MIS2502: Data Analytics Advanced Analytics - Introduction</vt:lpstr>
      <vt:lpstr>The Information Architecture of an Organization</vt:lpstr>
      <vt:lpstr>The difference between OLAP and data mining</vt:lpstr>
      <vt:lpstr>The Evolution of  Advanced Data Analytics</vt:lpstr>
      <vt:lpstr>Origins of Data Mining</vt:lpstr>
      <vt:lpstr>Data Mining and Predictive Analytics is</vt:lpstr>
      <vt:lpstr>What data mining is not…</vt:lpstr>
      <vt:lpstr>Data Mining Tasks</vt:lpstr>
      <vt:lpstr>Case Study</vt:lpstr>
      <vt:lpstr>…a solution</vt:lpstr>
      <vt:lpstr>Data Mining Tasks</vt:lpstr>
      <vt:lpstr>Decision Trees</vt:lpstr>
      <vt:lpstr>A more realistic one…</vt:lpstr>
      <vt:lpstr>Clustering</vt:lpstr>
      <vt:lpstr>Association Mining</vt:lpstr>
      <vt:lpstr>Bottom 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foxadmin</cp:lastModifiedBy>
  <cp:revision>103</cp:revision>
  <dcterms:created xsi:type="dcterms:W3CDTF">2011-09-06T14:24:06Z</dcterms:created>
  <dcterms:modified xsi:type="dcterms:W3CDTF">2014-06-16T20:56:26Z</dcterms:modified>
</cp:coreProperties>
</file>