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166F-0259-4D31-93EA-D208D2BC490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D7F18-03B2-47ED-8B83-3EB0F53D157D}">
      <dgm:prSet/>
      <dgm:spPr/>
      <dgm:t>
        <a:bodyPr/>
        <a:lstStyle/>
        <a:p>
          <a:pPr rtl="0"/>
          <a:r>
            <a:rPr lang="en-US" dirty="0" smtClean="0"/>
            <a:t>1</a:t>
          </a:r>
        </a:p>
      </dgm:t>
    </dgm:pt>
    <dgm:pt modelId="{C2FB14E5-A34B-4241-A675-83A26F296CF5}" type="parTrans" cxnId="{04A0DDD5-B01D-4430-9036-66194FEA0765}">
      <dgm:prSet/>
      <dgm:spPr/>
      <dgm:t>
        <a:bodyPr/>
        <a:lstStyle/>
        <a:p>
          <a:endParaRPr lang="en-US"/>
        </a:p>
      </dgm:t>
    </dgm:pt>
    <dgm:pt modelId="{F94CF1B2-10DD-4AF7-B28F-A41D4B8A0E27}" type="sibTrans" cxnId="{04A0DDD5-B01D-4430-9036-66194FEA0765}">
      <dgm:prSet/>
      <dgm:spPr/>
      <dgm:t>
        <a:bodyPr/>
        <a:lstStyle/>
        <a:p>
          <a:endParaRPr lang="en-US"/>
        </a:p>
      </dgm:t>
    </dgm:pt>
    <dgm:pt modelId="{E6FDB679-3FDE-49B9-B6CC-414A47907FCF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09893A19-45E9-45BC-8F33-1FB112D8BDF9}" type="parTrans" cxnId="{107B5F4F-0569-4CF9-B5A4-67CE0EA64F1C}">
      <dgm:prSet/>
      <dgm:spPr/>
      <dgm:t>
        <a:bodyPr/>
        <a:lstStyle/>
        <a:p>
          <a:endParaRPr lang="en-US"/>
        </a:p>
      </dgm:t>
    </dgm:pt>
    <dgm:pt modelId="{DC528A21-E714-4B31-A1AC-A7F32B1790A9}" type="sibTrans" cxnId="{107B5F4F-0569-4CF9-B5A4-67CE0EA64F1C}">
      <dgm:prSet/>
      <dgm:spPr/>
      <dgm:t>
        <a:bodyPr/>
        <a:lstStyle/>
        <a:p>
          <a:endParaRPr lang="en-US"/>
        </a:p>
      </dgm:t>
    </dgm:pt>
    <dgm:pt modelId="{9E452AE2-3350-4CE0-8A50-22ABDD10A60D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B8C551FA-608B-4703-948D-EB8226A64017}" type="parTrans" cxnId="{D44F3039-5360-4179-91AD-0C9234BC4D2F}">
      <dgm:prSet/>
      <dgm:spPr/>
      <dgm:t>
        <a:bodyPr/>
        <a:lstStyle/>
        <a:p>
          <a:endParaRPr lang="en-US"/>
        </a:p>
      </dgm:t>
    </dgm:pt>
    <dgm:pt modelId="{E643B41B-AC22-4ACA-98B1-304DDDD66C69}" type="sibTrans" cxnId="{D44F3039-5360-4179-91AD-0C9234BC4D2F}">
      <dgm:prSet/>
      <dgm:spPr/>
      <dgm:t>
        <a:bodyPr/>
        <a:lstStyle/>
        <a:p>
          <a:endParaRPr lang="en-US"/>
        </a:p>
      </dgm:t>
    </dgm:pt>
    <dgm:pt modelId="{DA735E2F-71B1-40D4-8B9B-2121E9EFBC74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352C2688-CD6D-492E-9438-45A972C85FB0}" type="parTrans" cxnId="{CDAE1441-5206-4907-A84C-82A64DA31A59}">
      <dgm:prSet/>
      <dgm:spPr/>
      <dgm:t>
        <a:bodyPr/>
        <a:lstStyle/>
        <a:p>
          <a:endParaRPr lang="en-US"/>
        </a:p>
      </dgm:t>
    </dgm:pt>
    <dgm:pt modelId="{5A165119-842B-43CA-9AFD-4022AB5BB238}" type="sibTrans" cxnId="{CDAE1441-5206-4907-A84C-82A64DA31A59}">
      <dgm:prSet/>
      <dgm:spPr/>
      <dgm:t>
        <a:bodyPr/>
        <a:lstStyle/>
        <a:p>
          <a:endParaRPr lang="en-US"/>
        </a:p>
      </dgm:t>
    </dgm:pt>
    <dgm:pt modelId="{80246DA6-DB87-4C8F-894B-1EAD25DD1750}">
      <dgm:prSet/>
      <dgm:spPr/>
      <dgm:t>
        <a:bodyPr/>
        <a:lstStyle/>
        <a:p>
          <a:pPr rtl="0"/>
          <a:r>
            <a:rPr lang="en-US" dirty="0" smtClean="0"/>
            <a:t>2</a:t>
          </a:r>
        </a:p>
      </dgm:t>
    </dgm:pt>
    <dgm:pt modelId="{A8F8E48C-A810-42FD-8C59-BA9B508B0253}" type="parTrans" cxnId="{308C8CD2-1F2B-4DC2-9B97-832700093D45}">
      <dgm:prSet/>
      <dgm:spPr/>
      <dgm:t>
        <a:bodyPr/>
        <a:lstStyle/>
        <a:p>
          <a:endParaRPr lang="en-US"/>
        </a:p>
      </dgm:t>
    </dgm:pt>
    <dgm:pt modelId="{19186AE3-B1EB-44F8-9583-E1FFFD66BC31}" type="sibTrans" cxnId="{308C8CD2-1F2B-4DC2-9B97-832700093D45}">
      <dgm:prSet/>
      <dgm:spPr/>
      <dgm:t>
        <a:bodyPr/>
        <a:lstStyle/>
        <a:p>
          <a:endParaRPr lang="en-US"/>
        </a:p>
      </dgm:t>
    </dgm:pt>
    <dgm:pt modelId="{917C4432-4BE0-4FAF-9DDD-4F9C36047BB8}">
      <dgm:prSet/>
      <dgm:spPr/>
      <dgm:t>
        <a:bodyPr/>
        <a:lstStyle/>
        <a:p>
          <a:pPr rtl="0"/>
          <a:r>
            <a:rPr lang="en-US" dirty="0" smtClean="0"/>
            <a:t>6</a:t>
          </a:r>
          <a:endParaRPr lang="en-US" dirty="0"/>
        </a:p>
      </dgm:t>
    </dgm:pt>
    <dgm:pt modelId="{09243160-2A4D-4850-88B2-CEE72E0F5F39}" type="parTrans" cxnId="{72C95E17-86EC-4A75-94BE-4BEB582DB6E8}">
      <dgm:prSet/>
      <dgm:spPr/>
      <dgm:t>
        <a:bodyPr/>
        <a:lstStyle/>
        <a:p>
          <a:endParaRPr lang="en-US"/>
        </a:p>
      </dgm:t>
    </dgm:pt>
    <dgm:pt modelId="{B6693A38-BCD1-47C2-8A40-74381CA3AEC6}" type="sibTrans" cxnId="{72C95E17-86EC-4A75-94BE-4BEB582DB6E8}">
      <dgm:prSet/>
      <dgm:spPr/>
      <dgm:t>
        <a:bodyPr/>
        <a:lstStyle/>
        <a:p>
          <a:endParaRPr lang="en-US"/>
        </a:p>
      </dgm:t>
    </dgm:pt>
    <dgm:pt modelId="{25E957F6-45D6-4146-83A5-35D571B5C20B}">
      <dgm:prSet/>
      <dgm:spPr/>
      <dgm:t>
        <a:bodyPr/>
        <a:lstStyle/>
        <a:p>
          <a:pPr rtl="0"/>
          <a:r>
            <a:rPr lang="en-US" dirty="0" smtClean="0"/>
            <a:t>Choose a set of records for the training set</a:t>
          </a:r>
        </a:p>
      </dgm:t>
    </dgm:pt>
    <dgm:pt modelId="{B2295E58-EDF9-4E0A-9739-49FFED5F120D}" type="parTrans" cxnId="{A967DA18-1E38-4EE4-991E-2684394FFCB2}">
      <dgm:prSet/>
      <dgm:spPr/>
      <dgm:t>
        <a:bodyPr/>
        <a:lstStyle/>
        <a:p>
          <a:endParaRPr lang="en-US"/>
        </a:p>
      </dgm:t>
    </dgm:pt>
    <dgm:pt modelId="{58CAEEBE-5590-442D-9FCF-56C8A3A49961}" type="sibTrans" cxnId="{A967DA18-1E38-4EE4-991E-2684394FFCB2}">
      <dgm:prSet/>
      <dgm:spPr/>
      <dgm:t>
        <a:bodyPr/>
        <a:lstStyle/>
        <a:p>
          <a:endParaRPr lang="en-US"/>
        </a:p>
      </dgm:t>
    </dgm:pt>
    <dgm:pt modelId="{59E3D0A4-7A53-4196-AC42-9B1C619F39A1}">
      <dgm:prSet/>
      <dgm:spPr/>
      <dgm:t>
        <a:bodyPr/>
        <a:lstStyle/>
        <a:p>
          <a:pPr rtl="0"/>
          <a:r>
            <a:rPr lang="en-US" dirty="0" smtClean="0"/>
            <a:t>Choose a set of records for the validation set</a:t>
          </a:r>
        </a:p>
      </dgm:t>
    </dgm:pt>
    <dgm:pt modelId="{DFD23225-B3FF-4074-BBB0-E2751D745AC0}" type="parTrans" cxnId="{1DCDAB64-6E27-4C61-B416-EC85400D37D0}">
      <dgm:prSet/>
      <dgm:spPr/>
      <dgm:t>
        <a:bodyPr/>
        <a:lstStyle/>
        <a:p>
          <a:endParaRPr lang="en-US"/>
        </a:p>
      </dgm:t>
    </dgm:pt>
    <dgm:pt modelId="{C6D8B121-1CCD-43B4-86F1-3B3F9B3C71DA}" type="sibTrans" cxnId="{1DCDAB64-6E27-4C61-B416-EC85400D37D0}">
      <dgm:prSet/>
      <dgm:spPr/>
      <dgm:t>
        <a:bodyPr/>
        <a:lstStyle/>
        <a:p>
          <a:endParaRPr lang="en-US"/>
        </a:p>
      </dgm:t>
    </dgm:pt>
    <dgm:pt modelId="{08AB5D7D-1C4C-4465-BDCE-E02830FAE0A3}">
      <dgm:prSet/>
      <dgm:spPr/>
      <dgm:t>
        <a:bodyPr/>
        <a:lstStyle/>
        <a:p>
          <a:pPr rtl="0"/>
          <a:r>
            <a:rPr lang="en-US" dirty="0" smtClean="0"/>
            <a:t>Choose a class attribute (classifier) </a:t>
          </a:r>
          <a:endParaRPr lang="en-US" dirty="0"/>
        </a:p>
      </dgm:t>
    </dgm:pt>
    <dgm:pt modelId="{F9BF2995-6F3A-4E92-B4EE-2465C8DB595D}" type="parTrans" cxnId="{1885168B-1ED0-4479-8346-59350EFA9FC9}">
      <dgm:prSet/>
      <dgm:spPr/>
      <dgm:t>
        <a:bodyPr/>
        <a:lstStyle/>
        <a:p>
          <a:endParaRPr lang="en-US"/>
        </a:p>
      </dgm:t>
    </dgm:pt>
    <dgm:pt modelId="{7E580DAF-D34E-463B-B1AC-FD358DB4EE4E}" type="sibTrans" cxnId="{1885168B-1ED0-4479-8346-59350EFA9FC9}">
      <dgm:prSet/>
      <dgm:spPr/>
      <dgm:t>
        <a:bodyPr/>
        <a:lstStyle/>
        <a:p>
          <a:endParaRPr lang="en-US"/>
        </a:p>
      </dgm:t>
    </dgm:pt>
    <dgm:pt modelId="{C3B345E3-20DF-4495-ADD9-38FB9BD0631F}">
      <dgm:prSet/>
      <dgm:spPr/>
      <dgm:t>
        <a:bodyPr/>
        <a:lstStyle/>
        <a:p>
          <a:pPr rtl="0"/>
          <a:r>
            <a:rPr lang="en-US" dirty="0" smtClean="0"/>
            <a:t>Find model that predicts the class attribute as a function of the other attributes</a:t>
          </a:r>
          <a:endParaRPr lang="en-US" dirty="0"/>
        </a:p>
      </dgm:t>
    </dgm:pt>
    <dgm:pt modelId="{7AA80906-151F-431D-BF9B-B1645A3F4B94}" type="parTrans" cxnId="{40CB6D54-FF5E-442E-B37D-1502D66DF837}">
      <dgm:prSet/>
      <dgm:spPr/>
      <dgm:t>
        <a:bodyPr/>
        <a:lstStyle/>
        <a:p>
          <a:endParaRPr lang="en-US"/>
        </a:p>
      </dgm:t>
    </dgm:pt>
    <dgm:pt modelId="{DC5CFCE9-6517-4E9B-A37E-784636639B65}" type="sibTrans" cxnId="{40CB6D54-FF5E-442E-B37D-1502D66DF837}">
      <dgm:prSet/>
      <dgm:spPr/>
      <dgm:t>
        <a:bodyPr/>
        <a:lstStyle/>
        <a:p>
          <a:endParaRPr lang="en-US"/>
        </a:p>
      </dgm:t>
    </dgm:pt>
    <dgm:pt modelId="{DE2766E5-43FC-434B-AC6B-5CC1900F5D9D}">
      <dgm:prSet/>
      <dgm:spPr/>
      <dgm:t>
        <a:bodyPr/>
        <a:lstStyle/>
        <a:p>
          <a:pPr rtl="0"/>
          <a:r>
            <a:rPr lang="en-US" dirty="0" smtClean="0"/>
            <a:t>Apply that model to the validation set to check accuracy</a:t>
          </a:r>
          <a:endParaRPr lang="en-US" dirty="0"/>
        </a:p>
      </dgm:t>
    </dgm:pt>
    <dgm:pt modelId="{838CA828-E5FA-463C-9776-6F9903270462}" type="parTrans" cxnId="{557D45AC-D03F-4276-A1F0-9A3794D2DEDF}">
      <dgm:prSet/>
      <dgm:spPr/>
      <dgm:t>
        <a:bodyPr/>
        <a:lstStyle/>
        <a:p>
          <a:endParaRPr lang="en-US"/>
        </a:p>
      </dgm:t>
    </dgm:pt>
    <dgm:pt modelId="{49C69771-D83C-43A9-B752-7387F9A1274B}" type="sibTrans" cxnId="{557D45AC-D03F-4276-A1F0-9A3794D2DEDF}">
      <dgm:prSet/>
      <dgm:spPr/>
      <dgm:t>
        <a:bodyPr/>
        <a:lstStyle/>
        <a:p>
          <a:endParaRPr lang="en-US"/>
        </a:p>
      </dgm:t>
    </dgm:pt>
    <dgm:pt modelId="{159D3AF5-EE39-4F0C-AD2E-60927C7941E6}">
      <dgm:prSet/>
      <dgm:spPr/>
      <dgm:t>
        <a:bodyPr/>
        <a:lstStyle/>
        <a:p>
          <a:pPr rtl="0"/>
          <a:r>
            <a:rPr lang="en-US" smtClean="0"/>
            <a:t>Apply </a:t>
          </a:r>
          <a:r>
            <a:rPr lang="en-US" dirty="0" smtClean="0"/>
            <a:t>the final model to future records to classify</a:t>
          </a:r>
          <a:endParaRPr lang="en-US" dirty="0"/>
        </a:p>
      </dgm:t>
    </dgm:pt>
    <dgm:pt modelId="{38C06AC9-4E27-41EB-9678-C32CA446B6F8}" type="parTrans" cxnId="{6DFF304B-171F-4E97-B642-84872DF1B380}">
      <dgm:prSet/>
      <dgm:spPr/>
      <dgm:t>
        <a:bodyPr/>
        <a:lstStyle/>
        <a:p>
          <a:endParaRPr lang="en-US"/>
        </a:p>
      </dgm:t>
    </dgm:pt>
    <dgm:pt modelId="{AD5F89BA-E554-49E2-96EE-176E8344098E}" type="sibTrans" cxnId="{6DFF304B-171F-4E97-B642-84872DF1B380}">
      <dgm:prSet/>
      <dgm:spPr/>
      <dgm:t>
        <a:bodyPr/>
        <a:lstStyle/>
        <a:p>
          <a:endParaRPr lang="en-US"/>
        </a:p>
      </dgm:t>
    </dgm:pt>
    <dgm:pt modelId="{B5F6422D-850F-425F-863F-074F5C64E551}" type="pres">
      <dgm:prSet presAssocID="{9CF3166F-0259-4D31-93EA-D208D2BC4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C878-1FBF-491A-A73C-DD79B3D315B4}" type="pres">
      <dgm:prSet presAssocID="{5BBD7F18-03B2-47ED-8B83-3EB0F53D157D}" presName="linNode" presStyleCnt="0"/>
      <dgm:spPr/>
      <dgm:t>
        <a:bodyPr/>
        <a:lstStyle/>
        <a:p>
          <a:endParaRPr lang="en-US"/>
        </a:p>
      </dgm:t>
    </dgm:pt>
    <dgm:pt modelId="{61937312-0651-4375-8CEA-F66C19504AE9}" type="pres">
      <dgm:prSet presAssocID="{5BBD7F18-03B2-47ED-8B83-3EB0F53D157D}" presName="parentText" presStyleLbl="node1" presStyleIdx="0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9E877-4113-49E4-B69C-5412F0CB6087}" type="pres">
      <dgm:prSet presAssocID="{5BBD7F18-03B2-47ED-8B83-3EB0F53D157D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A2C4-FB8E-43E9-9345-AD4DBA8D30B5}" type="pres">
      <dgm:prSet presAssocID="{F94CF1B2-10DD-4AF7-B28F-A41D4B8A0E27}" presName="sp" presStyleCnt="0"/>
      <dgm:spPr/>
      <dgm:t>
        <a:bodyPr/>
        <a:lstStyle/>
        <a:p>
          <a:endParaRPr lang="en-US"/>
        </a:p>
      </dgm:t>
    </dgm:pt>
    <dgm:pt modelId="{5FA53213-B4B3-4715-A7D0-28092B122129}" type="pres">
      <dgm:prSet presAssocID="{80246DA6-DB87-4C8F-894B-1EAD25DD1750}" presName="linNode" presStyleCnt="0"/>
      <dgm:spPr/>
      <dgm:t>
        <a:bodyPr/>
        <a:lstStyle/>
        <a:p>
          <a:endParaRPr lang="en-US"/>
        </a:p>
      </dgm:t>
    </dgm:pt>
    <dgm:pt modelId="{4AAEF3ED-DA7B-4B4E-82B0-F5AC2C628343}" type="pres">
      <dgm:prSet presAssocID="{80246DA6-DB87-4C8F-894B-1EAD25DD1750}" presName="parentText" presStyleLbl="node1" presStyleIdx="1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1989-0AF4-4B68-8FE9-8A31CFECAC58}" type="pres">
      <dgm:prSet presAssocID="{80246DA6-DB87-4C8F-894B-1EAD25DD1750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AB136-5412-4E9C-9338-5A3ECB64DB2F}" type="pres">
      <dgm:prSet presAssocID="{19186AE3-B1EB-44F8-9583-E1FFFD66BC31}" presName="sp" presStyleCnt="0"/>
      <dgm:spPr/>
      <dgm:t>
        <a:bodyPr/>
        <a:lstStyle/>
        <a:p>
          <a:endParaRPr lang="en-US"/>
        </a:p>
      </dgm:t>
    </dgm:pt>
    <dgm:pt modelId="{4977598A-0F35-47B7-932C-76A5CB1F2D81}" type="pres">
      <dgm:prSet presAssocID="{E6FDB679-3FDE-49B9-B6CC-414A47907FCF}" presName="linNode" presStyleCnt="0"/>
      <dgm:spPr/>
      <dgm:t>
        <a:bodyPr/>
        <a:lstStyle/>
        <a:p>
          <a:endParaRPr lang="en-US"/>
        </a:p>
      </dgm:t>
    </dgm:pt>
    <dgm:pt modelId="{45E24E7C-E6B5-474B-BDF3-DF25387415CC}" type="pres">
      <dgm:prSet presAssocID="{E6FDB679-3FDE-49B9-B6CC-414A47907FCF}" presName="parentText" presStyleLbl="node1" presStyleIdx="2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E81D6-855A-4FD9-A5FC-1338AF302363}" type="pres">
      <dgm:prSet presAssocID="{E6FDB679-3FDE-49B9-B6CC-414A47907FC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57D2A-2E14-45A4-9797-E74EEB256625}" type="pres">
      <dgm:prSet presAssocID="{DC528A21-E714-4B31-A1AC-A7F32B1790A9}" presName="sp" presStyleCnt="0"/>
      <dgm:spPr/>
      <dgm:t>
        <a:bodyPr/>
        <a:lstStyle/>
        <a:p>
          <a:endParaRPr lang="en-US"/>
        </a:p>
      </dgm:t>
    </dgm:pt>
    <dgm:pt modelId="{C4F8A139-4C9A-42D6-8683-789A587F871B}" type="pres">
      <dgm:prSet presAssocID="{9E452AE2-3350-4CE0-8A50-22ABDD10A60D}" presName="linNode" presStyleCnt="0"/>
      <dgm:spPr/>
      <dgm:t>
        <a:bodyPr/>
        <a:lstStyle/>
        <a:p>
          <a:endParaRPr lang="en-US"/>
        </a:p>
      </dgm:t>
    </dgm:pt>
    <dgm:pt modelId="{608F59D4-05FD-4BE9-92EE-521AE01FB945}" type="pres">
      <dgm:prSet presAssocID="{9E452AE2-3350-4CE0-8A50-22ABDD10A60D}" presName="parentText" presStyleLbl="node1" presStyleIdx="3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67881-F741-44E1-A69F-139CE744FFCA}" type="pres">
      <dgm:prSet presAssocID="{9E452AE2-3350-4CE0-8A50-22ABDD10A60D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E20B2-0FF5-4087-8C60-46208E2FF44A}" type="pres">
      <dgm:prSet presAssocID="{E643B41B-AC22-4ACA-98B1-304DDDD66C69}" presName="sp" presStyleCnt="0"/>
      <dgm:spPr/>
      <dgm:t>
        <a:bodyPr/>
        <a:lstStyle/>
        <a:p>
          <a:endParaRPr lang="en-US"/>
        </a:p>
      </dgm:t>
    </dgm:pt>
    <dgm:pt modelId="{F6FCCBA1-1B8D-417E-BD47-3A95EF1319C8}" type="pres">
      <dgm:prSet presAssocID="{DA735E2F-71B1-40D4-8B9B-2121E9EFBC74}" presName="linNode" presStyleCnt="0"/>
      <dgm:spPr/>
      <dgm:t>
        <a:bodyPr/>
        <a:lstStyle/>
        <a:p>
          <a:endParaRPr lang="en-US"/>
        </a:p>
      </dgm:t>
    </dgm:pt>
    <dgm:pt modelId="{AC7CC383-0518-4742-ABE1-CD1FEB171A2F}" type="pres">
      <dgm:prSet presAssocID="{DA735E2F-71B1-40D4-8B9B-2121E9EFBC74}" presName="parentText" presStyleLbl="node1" presStyleIdx="4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EC9CD-65F6-4B6A-82ED-977F188A403F}" type="pres">
      <dgm:prSet presAssocID="{DA735E2F-71B1-40D4-8B9B-2121E9EFBC7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2D463-A2EA-411D-93EC-33C699D651A8}" type="pres">
      <dgm:prSet presAssocID="{5A165119-842B-43CA-9AFD-4022AB5BB238}" presName="sp" presStyleCnt="0"/>
      <dgm:spPr/>
      <dgm:t>
        <a:bodyPr/>
        <a:lstStyle/>
        <a:p>
          <a:endParaRPr lang="en-US"/>
        </a:p>
      </dgm:t>
    </dgm:pt>
    <dgm:pt modelId="{F39FA479-1EDC-4B01-89AC-75E249ED3215}" type="pres">
      <dgm:prSet presAssocID="{917C4432-4BE0-4FAF-9DDD-4F9C36047BB8}" presName="linNode" presStyleCnt="0"/>
      <dgm:spPr/>
      <dgm:t>
        <a:bodyPr/>
        <a:lstStyle/>
        <a:p>
          <a:endParaRPr lang="en-US"/>
        </a:p>
      </dgm:t>
    </dgm:pt>
    <dgm:pt modelId="{617F1792-2DF2-472F-85A4-2E19F96CB1D7}" type="pres">
      <dgm:prSet presAssocID="{917C4432-4BE0-4FAF-9DDD-4F9C36047BB8}" presName="parentText" presStyleLbl="node1" presStyleIdx="5" presStyleCnt="6" custScaleX="265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729D7-DF6A-4498-A8E7-0DB74EE010EA}" type="pres">
      <dgm:prSet presAssocID="{917C4432-4BE0-4FAF-9DDD-4F9C36047BB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B6D54-FF5E-442E-B37D-1502D66DF837}" srcId="{9E452AE2-3350-4CE0-8A50-22ABDD10A60D}" destId="{C3B345E3-20DF-4495-ADD9-38FB9BD0631F}" srcOrd="0" destOrd="0" parTransId="{7AA80906-151F-431D-BF9B-B1645A3F4B94}" sibTransId="{DC5CFCE9-6517-4E9B-A37E-784636639B65}"/>
    <dgm:cxn modelId="{4290B647-9C29-4FA4-9E77-59A702A39E76}" type="presOf" srcId="{DE2766E5-43FC-434B-AC6B-5CC1900F5D9D}" destId="{D78EC9CD-65F6-4B6A-82ED-977F188A403F}" srcOrd="0" destOrd="0" presId="urn:microsoft.com/office/officeart/2005/8/layout/vList5"/>
    <dgm:cxn modelId="{C570C17A-0ADD-48B9-9C2D-FFAF4049A523}" type="presOf" srcId="{9CF3166F-0259-4D31-93EA-D208D2BC4905}" destId="{B5F6422D-850F-425F-863F-074F5C64E551}" srcOrd="0" destOrd="0" presId="urn:microsoft.com/office/officeart/2005/8/layout/vList5"/>
    <dgm:cxn modelId="{1DCDAB64-6E27-4C61-B416-EC85400D37D0}" srcId="{80246DA6-DB87-4C8F-894B-1EAD25DD1750}" destId="{59E3D0A4-7A53-4196-AC42-9B1C619F39A1}" srcOrd="0" destOrd="0" parTransId="{DFD23225-B3FF-4074-BBB0-E2751D745AC0}" sibTransId="{C6D8B121-1CCD-43B4-86F1-3B3F9B3C71DA}"/>
    <dgm:cxn modelId="{60971A39-EBD8-4659-87CF-E3B2C47B5696}" type="presOf" srcId="{08AB5D7D-1C4C-4465-BDCE-E02830FAE0A3}" destId="{DCCE81D6-855A-4FD9-A5FC-1338AF302363}" srcOrd="0" destOrd="0" presId="urn:microsoft.com/office/officeart/2005/8/layout/vList5"/>
    <dgm:cxn modelId="{DFA5DEC5-4AF8-4077-A0FD-F00F86CDDCCF}" type="presOf" srcId="{5BBD7F18-03B2-47ED-8B83-3EB0F53D157D}" destId="{61937312-0651-4375-8CEA-F66C19504AE9}" srcOrd="0" destOrd="0" presId="urn:microsoft.com/office/officeart/2005/8/layout/vList5"/>
    <dgm:cxn modelId="{D44F3039-5360-4179-91AD-0C9234BC4D2F}" srcId="{9CF3166F-0259-4D31-93EA-D208D2BC4905}" destId="{9E452AE2-3350-4CE0-8A50-22ABDD10A60D}" srcOrd="3" destOrd="0" parTransId="{B8C551FA-608B-4703-948D-EB8226A64017}" sibTransId="{E643B41B-AC22-4ACA-98B1-304DDDD66C69}"/>
    <dgm:cxn modelId="{1FC04FE3-8206-4F47-827F-098D75CBFE6B}" type="presOf" srcId="{80246DA6-DB87-4C8F-894B-1EAD25DD1750}" destId="{4AAEF3ED-DA7B-4B4E-82B0-F5AC2C628343}" srcOrd="0" destOrd="0" presId="urn:microsoft.com/office/officeart/2005/8/layout/vList5"/>
    <dgm:cxn modelId="{1885168B-1ED0-4479-8346-59350EFA9FC9}" srcId="{E6FDB679-3FDE-49B9-B6CC-414A47907FCF}" destId="{08AB5D7D-1C4C-4465-BDCE-E02830FAE0A3}" srcOrd="0" destOrd="0" parTransId="{F9BF2995-6F3A-4E92-B4EE-2465C8DB595D}" sibTransId="{7E580DAF-D34E-463B-B1AC-FD358DB4EE4E}"/>
    <dgm:cxn modelId="{43729E1C-3D09-46CE-B891-5D00DFDDF54E}" type="presOf" srcId="{917C4432-4BE0-4FAF-9DDD-4F9C36047BB8}" destId="{617F1792-2DF2-472F-85A4-2E19F96CB1D7}" srcOrd="0" destOrd="0" presId="urn:microsoft.com/office/officeart/2005/8/layout/vList5"/>
    <dgm:cxn modelId="{16FC5D34-0807-4440-A2C6-5345C31A427F}" type="presOf" srcId="{DA735E2F-71B1-40D4-8B9B-2121E9EFBC74}" destId="{AC7CC383-0518-4742-ABE1-CD1FEB171A2F}" srcOrd="0" destOrd="0" presId="urn:microsoft.com/office/officeart/2005/8/layout/vList5"/>
    <dgm:cxn modelId="{872A3F21-4361-4F81-865B-E3F6F82DDF70}" type="presOf" srcId="{159D3AF5-EE39-4F0C-AD2E-60927C7941E6}" destId="{28C729D7-DF6A-4498-A8E7-0DB74EE010EA}" srcOrd="0" destOrd="0" presId="urn:microsoft.com/office/officeart/2005/8/layout/vList5"/>
    <dgm:cxn modelId="{9260AFAC-6B47-42EE-8608-A157ADE8C469}" type="presOf" srcId="{E6FDB679-3FDE-49B9-B6CC-414A47907FCF}" destId="{45E24E7C-E6B5-474B-BDF3-DF25387415CC}" srcOrd="0" destOrd="0" presId="urn:microsoft.com/office/officeart/2005/8/layout/vList5"/>
    <dgm:cxn modelId="{7D67A8B3-E448-4F6F-80BA-B8B8A7B0E499}" type="presOf" srcId="{C3B345E3-20DF-4495-ADD9-38FB9BD0631F}" destId="{80E67881-F741-44E1-A69F-139CE744FFCA}" srcOrd="0" destOrd="0" presId="urn:microsoft.com/office/officeart/2005/8/layout/vList5"/>
    <dgm:cxn modelId="{62C79F00-863F-415A-93E1-41AF2AB35769}" type="presOf" srcId="{25E957F6-45D6-4146-83A5-35D571B5C20B}" destId="{4DA9E877-4113-49E4-B69C-5412F0CB6087}" srcOrd="0" destOrd="0" presId="urn:microsoft.com/office/officeart/2005/8/layout/vList5"/>
    <dgm:cxn modelId="{A967DA18-1E38-4EE4-991E-2684394FFCB2}" srcId="{5BBD7F18-03B2-47ED-8B83-3EB0F53D157D}" destId="{25E957F6-45D6-4146-83A5-35D571B5C20B}" srcOrd="0" destOrd="0" parTransId="{B2295E58-EDF9-4E0A-9739-49FFED5F120D}" sibTransId="{58CAEEBE-5590-442D-9FCF-56C8A3A49961}"/>
    <dgm:cxn modelId="{F49491F3-46A4-42D3-910B-2F63B6B2F4F6}" type="presOf" srcId="{9E452AE2-3350-4CE0-8A50-22ABDD10A60D}" destId="{608F59D4-05FD-4BE9-92EE-521AE01FB945}" srcOrd="0" destOrd="0" presId="urn:microsoft.com/office/officeart/2005/8/layout/vList5"/>
    <dgm:cxn modelId="{CDAE1441-5206-4907-A84C-82A64DA31A59}" srcId="{9CF3166F-0259-4D31-93EA-D208D2BC4905}" destId="{DA735E2F-71B1-40D4-8B9B-2121E9EFBC74}" srcOrd="4" destOrd="0" parTransId="{352C2688-CD6D-492E-9438-45A972C85FB0}" sibTransId="{5A165119-842B-43CA-9AFD-4022AB5BB238}"/>
    <dgm:cxn modelId="{308C8CD2-1F2B-4DC2-9B97-832700093D45}" srcId="{9CF3166F-0259-4D31-93EA-D208D2BC4905}" destId="{80246DA6-DB87-4C8F-894B-1EAD25DD1750}" srcOrd="1" destOrd="0" parTransId="{A8F8E48C-A810-42FD-8C59-BA9B508B0253}" sibTransId="{19186AE3-B1EB-44F8-9583-E1FFFD66BC31}"/>
    <dgm:cxn modelId="{04A0DDD5-B01D-4430-9036-66194FEA0765}" srcId="{9CF3166F-0259-4D31-93EA-D208D2BC4905}" destId="{5BBD7F18-03B2-47ED-8B83-3EB0F53D157D}" srcOrd="0" destOrd="0" parTransId="{C2FB14E5-A34B-4241-A675-83A26F296CF5}" sibTransId="{F94CF1B2-10DD-4AF7-B28F-A41D4B8A0E27}"/>
    <dgm:cxn modelId="{72C95E17-86EC-4A75-94BE-4BEB582DB6E8}" srcId="{9CF3166F-0259-4D31-93EA-D208D2BC4905}" destId="{917C4432-4BE0-4FAF-9DDD-4F9C36047BB8}" srcOrd="5" destOrd="0" parTransId="{09243160-2A4D-4850-88B2-CEE72E0F5F39}" sibTransId="{B6693A38-BCD1-47C2-8A40-74381CA3AEC6}"/>
    <dgm:cxn modelId="{107B5F4F-0569-4CF9-B5A4-67CE0EA64F1C}" srcId="{9CF3166F-0259-4D31-93EA-D208D2BC4905}" destId="{E6FDB679-3FDE-49B9-B6CC-414A47907FCF}" srcOrd="2" destOrd="0" parTransId="{09893A19-45E9-45BC-8F33-1FB112D8BDF9}" sibTransId="{DC528A21-E714-4B31-A1AC-A7F32B1790A9}"/>
    <dgm:cxn modelId="{557D45AC-D03F-4276-A1F0-9A3794D2DEDF}" srcId="{DA735E2F-71B1-40D4-8B9B-2121E9EFBC74}" destId="{DE2766E5-43FC-434B-AC6B-5CC1900F5D9D}" srcOrd="0" destOrd="0" parTransId="{838CA828-E5FA-463C-9776-6F9903270462}" sibTransId="{49C69771-D83C-43A9-B752-7387F9A1274B}"/>
    <dgm:cxn modelId="{6DFF304B-171F-4E97-B642-84872DF1B380}" srcId="{917C4432-4BE0-4FAF-9DDD-4F9C36047BB8}" destId="{159D3AF5-EE39-4F0C-AD2E-60927C7941E6}" srcOrd="0" destOrd="0" parTransId="{38C06AC9-4E27-41EB-9678-C32CA446B6F8}" sibTransId="{AD5F89BA-E554-49E2-96EE-176E8344098E}"/>
    <dgm:cxn modelId="{481940A6-5C52-4C08-BBCE-6C9996B9E326}" type="presOf" srcId="{59E3D0A4-7A53-4196-AC42-9B1C619F39A1}" destId="{4AAC1989-0AF4-4B68-8FE9-8A31CFECAC58}" srcOrd="0" destOrd="0" presId="urn:microsoft.com/office/officeart/2005/8/layout/vList5"/>
    <dgm:cxn modelId="{706591A5-B132-44CF-9193-B99ECE6D3FBE}" type="presParOf" srcId="{B5F6422D-850F-425F-863F-074F5C64E551}" destId="{2EFEC878-1FBF-491A-A73C-DD79B3D315B4}" srcOrd="0" destOrd="0" presId="urn:microsoft.com/office/officeart/2005/8/layout/vList5"/>
    <dgm:cxn modelId="{9E1E8E77-4CC1-45C4-BE7A-E7723FAC09BB}" type="presParOf" srcId="{2EFEC878-1FBF-491A-A73C-DD79B3D315B4}" destId="{61937312-0651-4375-8CEA-F66C19504AE9}" srcOrd="0" destOrd="0" presId="urn:microsoft.com/office/officeart/2005/8/layout/vList5"/>
    <dgm:cxn modelId="{56001515-EFBD-4A52-B20F-755F9CA7451C}" type="presParOf" srcId="{2EFEC878-1FBF-491A-A73C-DD79B3D315B4}" destId="{4DA9E877-4113-49E4-B69C-5412F0CB6087}" srcOrd="1" destOrd="0" presId="urn:microsoft.com/office/officeart/2005/8/layout/vList5"/>
    <dgm:cxn modelId="{26C3F3D4-B783-4134-B137-25B74D21DE43}" type="presParOf" srcId="{B5F6422D-850F-425F-863F-074F5C64E551}" destId="{0181A2C4-FB8E-43E9-9345-AD4DBA8D30B5}" srcOrd="1" destOrd="0" presId="urn:microsoft.com/office/officeart/2005/8/layout/vList5"/>
    <dgm:cxn modelId="{68E0C715-76F2-4131-84A8-F31771C41B71}" type="presParOf" srcId="{B5F6422D-850F-425F-863F-074F5C64E551}" destId="{5FA53213-B4B3-4715-A7D0-28092B122129}" srcOrd="2" destOrd="0" presId="urn:microsoft.com/office/officeart/2005/8/layout/vList5"/>
    <dgm:cxn modelId="{90C61AE1-B8BA-4302-97B8-ED4944F2A4B7}" type="presParOf" srcId="{5FA53213-B4B3-4715-A7D0-28092B122129}" destId="{4AAEF3ED-DA7B-4B4E-82B0-F5AC2C628343}" srcOrd="0" destOrd="0" presId="urn:microsoft.com/office/officeart/2005/8/layout/vList5"/>
    <dgm:cxn modelId="{ECC724CD-C346-40AF-A425-983A47A347D9}" type="presParOf" srcId="{5FA53213-B4B3-4715-A7D0-28092B122129}" destId="{4AAC1989-0AF4-4B68-8FE9-8A31CFECAC58}" srcOrd="1" destOrd="0" presId="urn:microsoft.com/office/officeart/2005/8/layout/vList5"/>
    <dgm:cxn modelId="{4864DE38-AA7B-4F91-91F7-ED06480CD4CE}" type="presParOf" srcId="{B5F6422D-850F-425F-863F-074F5C64E551}" destId="{99FAB136-5412-4E9C-9338-5A3ECB64DB2F}" srcOrd="3" destOrd="0" presId="urn:microsoft.com/office/officeart/2005/8/layout/vList5"/>
    <dgm:cxn modelId="{6E6A8F6F-A246-40F3-914D-7FA38EFA96B9}" type="presParOf" srcId="{B5F6422D-850F-425F-863F-074F5C64E551}" destId="{4977598A-0F35-47B7-932C-76A5CB1F2D81}" srcOrd="4" destOrd="0" presId="urn:microsoft.com/office/officeart/2005/8/layout/vList5"/>
    <dgm:cxn modelId="{9C7F9935-24CA-4F6E-B8A6-B2B8700011E5}" type="presParOf" srcId="{4977598A-0F35-47B7-932C-76A5CB1F2D81}" destId="{45E24E7C-E6B5-474B-BDF3-DF25387415CC}" srcOrd="0" destOrd="0" presId="urn:microsoft.com/office/officeart/2005/8/layout/vList5"/>
    <dgm:cxn modelId="{DA30C444-A51D-44C2-AE20-06885C5E8ABE}" type="presParOf" srcId="{4977598A-0F35-47B7-932C-76A5CB1F2D81}" destId="{DCCE81D6-855A-4FD9-A5FC-1338AF302363}" srcOrd="1" destOrd="0" presId="urn:microsoft.com/office/officeart/2005/8/layout/vList5"/>
    <dgm:cxn modelId="{F551FE73-F18B-4643-81DC-C500E2944DD5}" type="presParOf" srcId="{B5F6422D-850F-425F-863F-074F5C64E551}" destId="{0FD57D2A-2E14-45A4-9797-E74EEB256625}" srcOrd="5" destOrd="0" presId="urn:microsoft.com/office/officeart/2005/8/layout/vList5"/>
    <dgm:cxn modelId="{9CB6C977-3066-4B59-965D-C2D25D3F0D3A}" type="presParOf" srcId="{B5F6422D-850F-425F-863F-074F5C64E551}" destId="{C4F8A139-4C9A-42D6-8683-789A587F871B}" srcOrd="6" destOrd="0" presId="urn:microsoft.com/office/officeart/2005/8/layout/vList5"/>
    <dgm:cxn modelId="{E1931155-2833-48C1-9DC6-D02DE007FD27}" type="presParOf" srcId="{C4F8A139-4C9A-42D6-8683-789A587F871B}" destId="{608F59D4-05FD-4BE9-92EE-521AE01FB945}" srcOrd="0" destOrd="0" presId="urn:microsoft.com/office/officeart/2005/8/layout/vList5"/>
    <dgm:cxn modelId="{7D1C19EA-B5B4-4904-98C4-CE6479B56CF3}" type="presParOf" srcId="{C4F8A139-4C9A-42D6-8683-789A587F871B}" destId="{80E67881-F741-44E1-A69F-139CE744FFCA}" srcOrd="1" destOrd="0" presId="urn:microsoft.com/office/officeart/2005/8/layout/vList5"/>
    <dgm:cxn modelId="{EE521551-11B6-4897-8259-C2FD1E2AAD6C}" type="presParOf" srcId="{B5F6422D-850F-425F-863F-074F5C64E551}" destId="{814E20B2-0FF5-4087-8C60-46208E2FF44A}" srcOrd="7" destOrd="0" presId="urn:microsoft.com/office/officeart/2005/8/layout/vList5"/>
    <dgm:cxn modelId="{50D957C3-F335-4963-8B7A-087A6312F7F3}" type="presParOf" srcId="{B5F6422D-850F-425F-863F-074F5C64E551}" destId="{F6FCCBA1-1B8D-417E-BD47-3A95EF1319C8}" srcOrd="8" destOrd="0" presId="urn:microsoft.com/office/officeart/2005/8/layout/vList5"/>
    <dgm:cxn modelId="{BD56B2C8-7C79-48DC-AF22-CB0EEE484FCD}" type="presParOf" srcId="{F6FCCBA1-1B8D-417E-BD47-3A95EF1319C8}" destId="{AC7CC383-0518-4742-ABE1-CD1FEB171A2F}" srcOrd="0" destOrd="0" presId="urn:microsoft.com/office/officeart/2005/8/layout/vList5"/>
    <dgm:cxn modelId="{7FC51C2A-CCEE-402A-803F-A23A6EB96795}" type="presParOf" srcId="{F6FCCBA1-1B8D-417E-BD47-3A95EF1319C8}" destId="{D78EC9CD-65F6-4B6A-82ED-977F188A403F}" srcOrd="1" destOrd="0" presId="urn:microsoft.com/office/officeart/2005/8/layout/vList5"/>
    <dgm:cxn modelId="{32389C25-1BBB-4600-9042-C1A9A6E2B543}" type="presParOf" srcId="{B5F6422D-850F-425F-863F-074F5C64E551}" destId="{CC62D463-A2EA-411D-93EC-33C699D651A8}" srcOrd="9" destOrd="0" presId="urn:microsoft.com/office/officeart/2005/8/layout/vList5"/>
    <dgm:cxn modelId="{D52C8F48-FBF8-4223-A40D-14279C5A164C}" type="presParOf" srcId="{B5F6422D-850F-425F-863F-074F5C64E551}" destId="{F39FA479-1EDC-4B01-89AC-75E249ED3215}" srcOrd="10" destOrd="0" presId="urn:microsoft.com/office/officeart/2005/8/layout/vList5"/>
    <dgm:cxn modelId="{DDC7D0A9-25D7-4798-90EF-53272DA46DA3}" type="presParOf" srcId="{F39FA479-1EDC-4B01-89AC-75E249ED3215}" destId="{617F1792-2DF2-472F-85A4-2E19F96CB1D7}" srcOrd="0" destOrd="0" presId="urn:microsoft.com/office/officeart/2005/8/layout/vList5"/>
    <dgm:cxn modelId="{B1BF454D-CB39-4C07-939B-7C2496BBD2E5}" type="presParOf" srcId="{F39FA479-1EDC-4B01-89AC-75E249ED3215}" destId="{28C729D7-DF6A-4498-A8E7-0DB74EE010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E0FA13FB-A4C2-4E93-9718-30F81105EE49}" type="presOf" srcId="{08491A16-4F42-4C85-AC97-4555730E6D61}" destId="{7A3D5BA1-ED69-44E1-A872-6FF24834B41D}" srcOrd="0" destOrd="0" presId="urn:microsoft.com/office/officeart/2005/8/layout/hierarchy2"/>
    <dgm:cxn modelId="{626B27BC-6387-4A1B-9A4A-BBF2D1601768}" type="presOf" srcId="{6620CAB9-6D29-4FF8-945D-5E027CE13906}" destId="{FEC367EC-C7CC-46E0-8F0B-F4EB017F4B25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937A44D0-9B87-4A02-B396-AA945C2FE6C8}" type="presOf" srcId="{6C2A5E75-3D20-416D-8B23-8508AC822551}" destId="{008EB790-8EB0-4D82-BE0A-84C63F787288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D47948A8-43C2-48B0-89DC-51A30DCF6AB6}" type="presOf" srcId="{DFEC14E8-538A-43B0-BE82-7D2792800EC3}" destId="{61DD1E27-4E8B-4CAE-93F5-5A762478A9B8}" srcOrd="0" destOrd="0" presId="urn:microsoft.com/office/officeart/2005/8/layout/hierarchy2"/>
    <dgm:cxn modelId="{D796D5A5-6FEE-4360-B93E-FC7AA141760E}" type="presOf" srcId="{A2F6F58A-C804-4EA7-A795-E7CFAD608A97}" destId="{F532FF76-9233-4C88-8EB8-C57298DE75BC}" srcOrd="0" destOrd="0" presId="urn:microsoft.com/office/officeart/2005/8/layout/hierarchy2"/>
    <dgm:cxn modelId="{C1EDDCD1-5FF1-4CFE-9D9C-E591E9CA9A13}" type="presOf" srcId="{CE871202-C851-4283-B4F2-1F8DA3C445C3}" destId="{6CD19230-CC0F-4288-A025-EBCBAFB6E87C}" srcOrd="1" destOrd="0" presId="urn:microsoft.com/office/officeart/2005/8/layout/hierarchy2"/>
    <dgm:cxn modelId="{C302F9CF-E7D8-4D71-A9C2-B4355BED030B}" type="presOf" srcId="{0231B603-DBBA-4E99-BB29-AE427642777F}" destId="{58313578-02C6-4451-BD87-2563E35924F9}" srcOrd="0" destOrd="0" presId="urn:microsoft.com/office/officeart/2005/8/layout/hierarchy2"/>
    <dgm:cxn modelId="{186155A2-0F6A-4B06-A580-394A648A591B}" type="presOf" srcId="{D4FF999D-0774-4EE2-BEFB-37C0AA00FFEB}" destId="{020C8629-0377-42A2-8CF8-5F60BA5D4A5A}" srcOrd="1" destOrd="0" presId="urn:microsoft.com/office/officeart/2005/8/layout/hierarchy2"/>
    <dgm:cxn modelId="{7B2CD93E-767B-4CAE-816E-D0BC3F89B36A}" type="presOf" srcId="{8A9D6245-57B1-482C-9DC4-F2ACF75F2EEB}" destId="{8DB10BF4-B3E8-4C63-AA80-1132AC83EE01}" srcOrd="1" destOrd="0" presId="urn:microsoft.com/office/officeart/2005/8/layout/hierarchy2"/>
    <dgm:cxn modelId="{70968EDB-4CCD-40C6-8699-63FC9056D4C2}" type="presOf" srcId="{4197E8D6-94C8-432B-B797-608058FC4424}" destId="{EACB761D-2A2E-4784-B4CF-BBD5780F5023}" srcOrd="0" destOrd="0" presId="urn:microsoft.com/office/officeart/2005/8/layout/hierarchy2"/>
    <dgm:cxn modelId="{D588B841-857D-4ACF-BFE0-58589D9394CE}" type="presOf" srcId="{43552287-81BA-4A23-85DD-3D228EF15792}" destId="{924C8F9A-D7B2-4767-8617-AD5D4A0F8C82}" srcOrd="0" destOrd="0" presId="urn:microsoft.com/office/officeart/2005/8/layout/hierarchy2"/>
    <dgm:cxn modelId="{17029AFE-22C0-4E7D-BDC7-B6D454C941B8}" type="presOf" srcId="{F3E7A82E-4DF9-47FA-B3A8-610C19F25C83}" destId="{72B1FC09-0EBA-4985-8788-8F4656152A7F}" srcOrd="0" destOrd="0" presId="urn:microsoft.com/office/officeart/2005/8/layout/hierarchy2"/>
    <dgm:cxn modelId="{0252151F-7766-47A3-BB4B-EF61DEA35BF5}" type="presOf" srcId="{4A3EBA2C-1249-4D63-810E-57318E4C8870}" destId="{597EBC6F-BFE1-4ECF-BCC7-84E0157F86FF}" srcOrd="1" destOrd="0" presId="urn:microsoft.com/office/officeart/2005/8/layout/hierarchy2"/>
    <dgm:cxn modelId="{BE5736E8-A02A-41F4-9D49-8527246DB872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AEB490E-CBDE-4EEF-A913-50456A1AF9F5}" type="presOf" srcId="{D129D8C8-45D4-413D-9AA6-7735257A9552}" destId="{3E9FDDD6-A26E-4F03-A903-10F09685D6A2}" srcOrd="1" destOrd="0" presId="urn:microsoft.com/office/officeart/2005/8/layout/hierarchy2"/>
    <dgm:cxn modelId="{C70C3F94-8A1E-4DD6-AAB5-ABE13E6765C6}" type="presOf" srcId="{D4FF999D-0774-4EE2-BEFB-37C0AA00FFEB}" destId="{92D27C7E-E8F3-4508-A033-800687FB70D3}" srcOrd="0" destOrd="0" presId="urn:microsoft.com/office/officeart/2005/8/layout/hierarchy2"/>
    <dgm:cxn modelId="{704E8A26-5592-4621-A28B-BD094E23E889}" type="presOf" srcId="{4A4119C0-6876-4B46-B63C-C5B5E183083A}" destId="{306F450E-2B81-4A6B-9207-B97384612F41}" srcOrd="0" destOrd="0" presId="urn:microsoft.com/office/officeart/2005/8/layout/hierarchy2"/>
    <dgm:cxn modelId="{9F00E546-770B-4E4A-9238-A22686A3AF23}" type="presOf" srcId="{CE871202-C851-4283-B4F2-1F8DA3C445C3}" destId="{3D3532D1-1FDA-4F24-AE90-3866BC16A43D}" srcOrd="0" destOrd="0" presId="urn:microsoft.com/office/officeart/2005/8/layout/hierarchy2"/>
    <dgm:cxn modelId="{96C02AD6-A878-4E1E-8116-1C83763BC44E}" type="presOf" srcId="{C8BC26E8-6B89-479E-8406-1BE807902536}" destId="{7F6408BA-2CE6-4BE1-953A-713CB4F5CB15}" srcOrd="0" destOrd="0" presId="urn:microsoft.com/office/officeart/2005/8/layout/hierarchy2"/>
    <dgm:cxn modelId="{97714F4D-FE94-4726-B32B-9647B5EB8F37}" type="presOf" srcId="{1462FFBF-C7E5-483B-B661-B21D24F8908F}" destId="{0A6EA505-89C7-49FD-ABE4-44B8C87A9F43}" srcOrd="0" destOrd="0" presId="urn:microsoft.com/office/officeart/2005/8/layout/hierarchy2"/>
    <dgm:cxn modelId="{8B1525D3-5EEB-4AB5-9A02-CC60E92508B0}" type="presOf" srcId="{FE8EAFCC-5B29-4577-9068-58D32F380E14}" destId="{971284D5-360E-47FF-9F34-0E0CEC35A6C4}" srcOrd="1" destOrd="0" presId="urn:microsoft.com/office/officeart/2005/8/layout/hierarchy2"/>
    <dgm:cxn modelId="{3E756DAA-CA45-40C2-8B9E-17DA224CB42B}" type="presOf" srcId="{40FE246C-C826-4769-A5C2-9D75240976FE}" destId="{6094D736-4F16-42FC-9437-D37BB023D5EA}" srcOrd="0" destOrd="0" presId="urn:microsoft.com/office/officeart/2005/8/layout/hierarchy2"/>
    <dgm:cxn modelId="{FE284535-A2D2-4A78-BBDA-72F649310FEE}" type="presOf" srcId="{D3723BC6-7ECB-476F-A2B7-498B998B7A56}" destId="{B0EBDA45-12CE-4202-B1E6-40A49D832ECA}" srcOrd="1" destOrd="0" presId="urn:microsoft.com/office/officeart/2005/8/layout/hierarchy2"/>
    <dgm:cxn modelId="{D9D98C26-0C52-4DCD-8B4F-DAC386BA195C}" type="presOf" srcId="{3EFC490E-694C-4854-B035-8B02D761B8A3}" destId="{E090B741-3BDB-4968-B042-3EDAEB5B793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C3DDB7E-CE02-46A5-81D5-83700D23857B}" type="presOf" srcId="{F1C08F9B-435C-42DB-A449-2ECF7C7375AB}" destId="{99764013-9FFE-483E-9A94-8E74B88EB45B}" srcOrd="0" destOrd="0" presId="urn:microsoft.com/office/officeart/2005/8/layout/hierarchy2"/>
    <dgm:cxn modelId="{BA31057F-C3FC-4891-ABA6-5694A9D28B10}" type="presOf" srcId="{4A4119C0-6876-4B46-B63C-C5B5E183083A}" destId="{3ABC23EF-2179-439B-8D5E-B5306E91FA99}" srcOrd="1" destOrd="0" presId="urn:microsoft.com/office/officeart/2005/8/layout/hierarchy2"/>
    <dgm:cxn modelId="{93414FDE-1689-4B21-B80E-ECE722F594B3}" type="presOf" srcId="{7A14C255-A9D7-420D-B032-0693F6CF431F}" destId="{0E7AE38F-D77F-437F-BAB8-792E908C751F}" srcOrd="0" destOrd="0" presId="urn:microsoft.com/office/officeart/2005/8/layout/hierarchy2"/>
    <dgm:cxn modelId="{527EBEC5-49C9-4C61-8B3F-8C07736201D9}" type="presOf" srcId="{9581B8F4-F65E-406A-9F3A-2C0FAFB7904A}" destId="{3D002938-9580-4C37-A937-06EE1FF34007}" srcOrd="0" destOrd="0" presId="urn:microsoft.com/office/officeart/2005/8/layout/hierarchy2"/>
    <dgm:cxn modelId="{5B48B1F0-3D38-4CF6-9B00-FF968F2ED3C7}" type="presOf" srcId="{8A9D6245-57B1-482C-9DC4-F2ACF75F2EEB}" destId="{AF10D516-4F6C-4D46-86A1-9C1986C13320}" srcOrd="0" destOrd="0" presId="urn:microsoft.com/office/officeart/2005/8/layout/hierarchy2"/>
    <dgm:cxn modelId="{9953704B-27AD-4F4D-9B50-252965B8EA05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1CE633D8-7FD6-4EF8-9F83-973F854FE452}" type="presOf" srcId="{C01ACB44-8919-4C16-9345-65E8C4CC5C27}" destId="{B81631BF-0964-4936-A9DE-5CF3C23A1D51}" srcOrd="0" destOrd="0" presId="urn:microsoft.com/office/officeart/2005/8/layout/hierarchy2"/>
    <dgm:cxn modelId="{D368B617-A2EC-4A95-9021-8BEB91CD5D05}" type="presOf" srcId="{1C3757F0-1D92-419E-91AE-5AE747F1146E}" destId="{1E65E39D-395D-4BD0-8D0A-DECF2AB935E9}" srcOrd="0" destOrd="0" presId="urn:microsoft.com/office/officeart/2005/8/layout/hierarchy2"/>
    <dgm:cxn modelId="{93000D9A-5BCF-4022-B4D2-3A4F71382B47}" type="presOf" srcId="{43552287-81BA-4A23-85DD-3D228EF15792}" destId="{4D1012EA-ED43-4161-9183-D18250C04841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5DD9796-FB33-4CF5-B4D9-DA2F051DF6CA}" type="presOf" srcId="{A785CB08-4A62-40BD-96AE-D3B0294CBD1F}" destId="{DD75CFEB-5D5C-464E-B857-D28B066AE2E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44AD1D3-3742-4260-B194-0624F00EDDA1}" type="presOf" srcId="{5298254B-75EF-4481-9316-64F54046A9CE}" destId="{AD69DD67-DA8B-4327-8FB6-B1ED5881B6C0}" srcOrd="0" destOrd="0" presId="urn:microsoft.com/office/officeart/2005/8/layout/hierarchy2"/>
    <dgm:cxn modelId="{FF59A56A-CF4F-42DF-B0B3-68E9CC45B085}" type="presOf" srcId="{9E46A426-48DB-49D4-9452-22CFC445B93D}" destId="{07085415-AD02-4837-A819-DF8503991B40}" srcOrd="0" destOrd="0" presId="urn:microsoft.com/office/officeart/2005/8/layout/hierarchy2"/>
    <dgm:cxn modelId="{24AD8185-DECE-4934-9F0A-7D3165F5C9E6}" type="presOf" srcId="{08491A16-4F42-4C85-AC97-4555730E6D61}" destId="{528D812F-2D24-4A78-8C85-B9EB8ECA26E9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C70CE1EF-28B6-470A-B325-A6141908ECB0}" type="presOf" srcId="{00C22B20-F2F5-46E8-A3EC-DB8F81AC71E1}" destId="{E3F8EBE6-F572-48F2-83CE-C1DC35D3DBAE}" srcOrd="0" destOrd="0" presId="urn:microsoft.com/office/officeart/2005/8/layout/hierarchy2"/>
    <dgm:cxn modelId="{82CB4A80-3FC5-4491-A928-B93B91459395}" type="presOf" srcId="{05927694-700E-4998-A746-BED67EAB8EF0}" destId="{4C14E865-13AF-43EC-93E8-957E72C167D9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4F94D74-0CD9-484A-ABAF-24C80C3DD3DD}" type="presOf" srcId="{F3E7A82E-4DF9-47FA-B3A8-610C19F25C83}" destId="{E53945B2-5361-41E5-A250-0FE9BB3209A7}" srcOrd="1" destOrd="0" presId="urn:microsoft.com/office/officeart/2005/8/layout/hierarchy2"/>
    <dgm:cxn modelId="{0BB13984-5B97-4765-9F5C-3243C7C1C9CC}" type="presOf" srcId="{6620CAB9-6D29-4FF8-945D-5E027CE13906}" destId="{C3BCA3D8-F0DE-402C-8374-951905FD4C54}" srcOrd="1" destOrd="0" presId="urn:microsoft.com/office/officeart/2005/8/layout/hierarchy2"/>
    <dgm:cxn modelId="{729FD74C-D4E0-4B9C-A3C5-FF1A613C6287}" type="presOf" srcId="{2F11C414-8E39-4213-8136-D4FE510CC15A}" destId="{BCBAD13F-9F36-4A76-ACBF-38324C9DFD1E}" srcOrd="0" destOrd="0" presId="urn:microsoft.com/office/officeart/2005/8/layout/hierarchy2"/>
    <dgm:cxn modelId="{71C8C72D-D555-414D-BFCD-3FDAB3B612D0}" type="presOf" srcId="{05ED55C3-A195-4231-81C9-7EAAC2A67DD3}" destId="{C22BEB7F-26B1-4408-A047-0DEC97855D0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F2FF7FE-E8FE-42F8-8613-29CAD09DAA57}" type="presOf" srcId="{BF95F12A-848C-4D76-BCAC-A60A48D21712}" destId="{1356B274-B83F-434D-A869-2B988EF3F493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FC31B716-D9A6-4352-BEF4-3D6B8DEAED9D}" type="presOf" srcId="{D3723BC6-7ECB-476F-A2B7-498B998B7A56}" destId="{8BDEEA43-5C2A-4BBE-99A5-44DEB7CB861C}" srcOrd="0" destOrd="0" presId="urn:microsoft.com/office/officeart/2005/8/layout/hierarchy2"/>
    <dgm:cxn modelId="{5F5129AE-D4DB-4071-A566-048D90910152}" type="presOf" srcId="{C0A4D24B-EEDE-4665-B602-35F5A544C4AA}" destId="{00CFE424-E230-4C8E-AC4C-809A30553DFF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E6C37DAE-782C-4CBC-9622-B14738D470A7}" type="presOf" srcId="{CF6F8CFB-C54C-427C-82B9-747F0C141494}" destId="{A031128D-C55E-42DA-B8A2-D382735EF23E}" srcOrd="0" destOrd="0" presId="urn:microsoft.com/office/officeart/2005/8/layout/hierarchy2"/>
    <dgm:cxn modelId="{4D9CE4C8-6D64-4A54-8C26-9B7D4C34AB20}" type="presOf" srcId="{62A6BC90-E169-4E1D-AE49-49D9566ACE9D}" destId="{2542D84E-1AAD-4343-A826-31FBD0CCD67E}" srcOrd="0" destOrd="0" presId="urn:microsoft.com/office/officeart/2005/8/layout/hierarchy2"/>
    <dgm:cxn modelId="{256AFA7C-7622-4684-95C9-9B6F5A0E8432}" type="presOf" srcId="{0D894548-717D-4FFD-904C-C33606102800}" destId="{27ECC907-4458-4530-ABCC-DBA5CFB1F289}" srcOrd="1" destOrd="0" presId="urn:microsoft.com/office/officeart/2005/8/layout/hierarchy2"/>
    <dgm:cxn modelId="{A74112CD-12C0-408A-8B39-5DD14EEF1020}" type="presOf" srcId="{1C2ABE6B-2194-4104-A754-33FF1C233404}" destId="{B6DAA14B-3305-4F93-A6BA-AC8805E13BBC}" srcOrd="0" destOrd="0" presId="urn:microsoft.com/office/officeart/2005/8/layout/hierarchy2"/>
    <dgm:cxn modelId="{9B510749-A5E4-4F18-A4F5-232FBD1EDEAE}" type="presOf" srcId="{0D894548-717D-4FFD-904C-C33606102800}" destId="{8D508260-F045-4616-AF9F-E09CA768B790}" srcOrd="0" destOrd="0" presId="urn:microsoft.com/office/officeart/2005/8/layout/hierarchy2"/>
    <dgm:cxn modelId="{128EAA8D-E7F5-4624-983D-8A81625EEFA8}" type="presOf" srcId="{05ED55C3-A195-4231-81C9-7EAAC2A67DD3}" destId="{E3B49C02-92DF-4E0E-9C64-BFDA4F6C8C57}" srcOrd="0" destOrd="0" presId="urn:microsoft.com/office/officeart/2005/8/layout/hierarchy2"/>
    <dgm:cxn modelId="{38C676E8-51BD-4892-B1DE-810101914754}" type="presOf" srcId="{D679DFCF-CE7D-4FCF-A62C-AA6E6F5B4528}" destId="{7F4C7A20-7D9B-4C87-80B4-7508EB7EED52}" srcOrd="0" destOrd="0" presId="urn:microsoft.com/office/officeart/2005/8/layout/hierarchy2"/>
    <dgm:cxn modelId="{9F7CA218-EBDF-4842-BBB5-E318C2DD137C}" type="presOf" srcId="{BF95F12A-848C-4D76-BCAC-A60A48D21712}" destId="{B82998E9-B1CD-485F-8B4B-06888B1A28C4}" srcOrd="0" destOrd="0" presId="urn:microsoft.com/office/officeart/2005/8/layout/hierarchy2"/>
    <dgm:cxn modelId="{152FAF96-8CCD-4DD9-8BFA-A4EA05BDA32C}" type="presOf" srcId="{617503FF-ADE3-43F7-9E74-E07B63130207}" destId="{D9495291-86EC-4DCD-BB10-24DC98844A58}" srcOrd="0" destOrd="0" presId="urn:microsoft.com/office/officeart/2005/8/layout/hierarchy2"/>
    <dgm:cxn modelId="{3C77EFAD-21CF-4BD7-ABAB-105B1E244D4F}" type="presOf" srcId="{444DF14B-39F3-4B48-8936-10F777644448}" destId="{7EBAE2C6-1480-46C8-900C-5102293148B2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CA203C88-E6CA-4E2E-99CA-0D384C6C053D}" type="presOf" srcId="{C0A4D24B-EEDE-4665-B602-35F5A544C4AA}" destId="{91D499AF-EE38-45B5-A36E-7C99C6927A00}" srcOrd="0" destOrd="0" presId="urn:microsoft.com/office/officeart/2005/8/layout/hierarchy2"/>
    <dgm:cxn modelId="{564C0098-C164-4A76-B30C-DC2B470E2FDA}" type="presOf" srcId="{3DEEC977-5E13-41F0-8396-B6716F8758D8}" destId="{F1A7A0DA-7AB6-4D57-8001-2698AD558266}" srcOrd="0" destOrd="0" presId="urn:microsoft.com/office/officeart/2005/8/layout/hierarchy2"/>
    <dgm:cxn modelId="{10414FCD-CDF6-46CB-8EA3-E87E02B38E59}" type="presOf" srcId="{D129D8C8-45D4-413D-9AA6-7735257A9552}" destId="{02AF2611-39C0-4EF8-B9AF-5E15D80097BE}" srcOrd="0" destOrd="0" presId="urn:microsoft.com/office/officeart/2005/8/layout/hierarchy2"/>
    <dgm:cxn modelId="{14D21AE2-4F26-40B4-9430-E42DBFFA64EA}" type="presOf" srcId="{9581B8F4-F65E-406A-9F3A-2C0FAFB7904A}" destId="{28A3C775-44DD-456D-ADBA-6C2015D144BB}" srcOrd="1" destOrd="0" presId="urn:microsoft.com/office/officeart/2005/8/layout/hierarchy2"/>
    <dgm:cxn modelId="{000D479C-1507-4FBE-B5F4-F70C24986244}" type="presOf" srcId="{4197E8D6-94C8-432B-B797-608058FC4424}" destId="{99D2C2EE-8A15-4FFE-B5A1-D71ED610263A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AF9E6F-0885-4648-BA00-4055B19DA06E}" type="presOf" srcId="{FE8EAFCC-5B29-4577-9068-58D32F380E14}" destId="{77024C92-294D-413F-A59B-9F47291444A3}" srcOrd="0" destOrd="0" presId="urn:microsoft.com/office/officeart/2005/8/layout/hierarchy2"/>
    <dgm:cxn modelId="{4CF49183-D96C-4895-AEC6-16041D522696}" type="presOf" srcId="{802534EE-0712-4599-81AA-4E95DD4CE0A5}" destId="{DE93B5F2-1CA6-40F3-B124-24CBDE452C7F}" srcOrd="0" destOrd="0" presId="urn:microsoft.com/office/officeart/2005/8/layout/hierarchy2"/>
    <dgm:cxn modelId="{49B6F648-6F8A-47DC-A406-D437523228AE}" type="presOf" srcId="{C8BC26E8-6B89-479E-8406-1BE807902536}" destId="{458CB650-A0BA-4B80-8F97-62C729A9241A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77033E56-249B-4D7F-A015-E153CF513427}" type="presOf" srcId="{D7607F3E-8014-45F2-8B0F-DD341F116C26}" destId="{F8179C33-7069-4902-8E2C-2F20E46E8782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7CAE411-60B0-462A-AF36-7FBCC930BE84}" type="presOf" srcId="{C927EE14-0525-4162-82A1-219FB1A09EE5}" destId="{C7929EF8-988E-46F6-AFC3-B728EA01AE2B}" srcOrd="0" destOrd="0" presId="urn:microsoft.com/office/officeart/2005/8/layout/hierarchy2"/>
    <dgm:cxn modelId="{6F7C52F2-6BDB-4E01-BE24-7F45C5E68358}" type="presOf" srcId="{4A3EBA2C-1249-4D63-810E-57318E4C8870}" destId="{C6405F48-268C-4A9E-8C6B-EA7912642D7B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12D82C3-182D-4655-9C75-3A543AA49A18}" type="presOf" srcId="{D679DFCF-CE7D-4FCF-A62C-AA6E6F5B4528}" destId="{7B43BACD-3F70-4863-BF61-523651EF3109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C6BEDFAA-F88D-448A-AAAD-C16DE68A0633}" type="presParOf" srcId="{B6DAA14B-3305-4F93-A6BA-AC8805E13BBC}" destId="{45E3ECBA-C6D0-4585-880A-A01F56B443D6}" srcOrd="0" destOrd="0" presId="urn:microsoft.com/office/officeart/2005/8/layout/hierarchy2"/>
    <dgm:cxn modelId="{B8FDA145-AF41-404E-A250-7B1CF7C9E0EC}" type="presParOf" srcId="{45E3ECBA-C6D0-4585-880A-A01F56B443D6}" destId="{AD69DD67-DA8B-4327-8FB6-B1ED5881B6C0}" srcOrd="0" destOrd="0" presId="urn:microsoft.com/office/officeart/2005/8/layout/hierarchy2"/>
    <dgm:cxn modelId="{BE30A22F-9CD2-45BC-8C82-9A6A8959E3B3}" type="presParOf" srcId="{45E3ECBA-C6D0-4585-880A-A01F56B443D6}" destId="{AEFB50EF-9B7B-4A67-8A06-3768D82F4F35}" srcOrd="1" destOrd="0" presId="urn:microsoft.com/office/officeart/2005/8/layout/hierarchy2"/>
    <dgm:cxn modelId="{B8E57351-01AC-4EAD-AF69-E306C9F17E1C}" type="presParOf" srcId="{AEFB50EF-9B7B-4A67-8A06-3768D82F4F35}" destId="{C6405F48-268C-4A9E-8C6B-EA7912642D7B}" srcOrd="0" destOrd="0" presId="urn:microsoft.com/office/officeart/2005/8/layout/hierarchy2"/>
    <dgm:cxn modelId="{BD3D2EAE-B635-47AA-824F-B6E8A05E7D21}" type="presParOf" srcId="{C6405F48-268C-4A9E-8C6B-EA7912642D7B}" destId="{597EBC6F-BFE1-4ECF-BCC7-84E0157F86FF}" srcOrd="0" destOrd="0" presId="urn:microsoft.com/office/officeart/2005/8/layout/hierarchy2"/>
    <dgm:cxn modelId="{C1A6DA05-CBCE-4506-A72C-C121348B92F5}" type="presParOf" srcId="{AEFB50EF-9B7B-4A67-8A06-3768D82F4F35}" destId="{D2C8D976-A468-412A-A9C9-6008470590C1}" srcOrd="1" destOrd="0" presId="urn:microsoft.com/office/officeart/2005/8/layout/hierarchy2"/>
    <dgm:cxn modelId="{EFE0218B-A155-4FF9-A39E-376CFCEB191A}" type="presParOf" srcId="{D2C8D976-A468-412A-A9C9-6008470590C1}" destId="{1E65E39D-395D-4BD0-8D0A-DECF2AB935E9}" srcOrd="0" destOrd="0" presId="urn:microsoft.com/office/officeart/2005/8/layout/hierarchy2"/>
    <dgm:cxn modelId="{50520AFB-015C-4DE9-83F1-EA3B60C45E9C}" type="presParOf" srcId="{D2C8D976-A468-412A-A9C9-6008470590C1}" destId="{35E1DF7C-B9B2-41A6-95C9-2623A0F0844C}" srcOrd="1" destOrd="0" presId="urn:microsoft.com/office/officeart/2005/8/layout/hierarchy2"/>
    <dgm:cxn modelId="{A4AC7BF5-5931-484C-A8E9-583F58B0A54F}" type="presParOf" srcId="{35E1DF7C-B9B2-41A6-95C9-2623A0F0844C}" destId="{8BDEEA43-5C2A-4BBE-99A5-44DEB7CB861C}" srcOrd="0" destOrd="0" presId="urn:microsoft.com/office/officeart/2005/8/layout/hierarchy2"/>
    <dgm:cxn modelId="{E0976221-26B8-42C7-AD9C-434C7FD94C85}" type="presParOf" srcId="{8BDEEA43-5C2A-4BBE-99A5-44DEB7CB861C}" destId="{B0EBDA45-12CE-4202-B1E6-40A49D832ECA}" srcOrd="0" destOrd="0" presId="urn:microsoft.com/office/officeart/2005/8/layout/hierarchy2"/>
    <dgm:cxn modelId="{1EA22903-B1BA-49A3-A1A5-458CF88E8316}" type="presParOf" srcId="{35E1DF7C-B9B2-41A6-95C9-2623A0F0844C}" destId="{089E0F1C-9D5B-4BD6-A184-58831CD8143C}" srcOrd="1" destOrd="0" presId="urn:microsoft.com/office/officeart/2005/8/layout/hierarchy2"/>
    <dgm:cxn modelId="{41DE3C78-4910-46A0-B0CF-B82CA2C718D5}" type="presParOf" srcId="{089E0F1C-9D5B-4BD6-A184-58831CD8143C}" destId="{6094D736-4F16-42FC-9437-D37BB023D5EA}" srcOrd="0" destOrd="0" presId="urn:microsoft.com/office/officeart/2005/8/layout/hierarchy2"/>
    <dgm:cxn modelId="{48B1746D-3607-4D50-9EB2-AA43A2899E50}" type="presParOf" srcId="{089E0F1C-9D5B-4BD6-A184-58831CD8143C}" destId="{3DD22739-71BD-411F-BA72-C9784E117760}" srcOrd="1" destOrd="0" presId="urn:microsoft.com/office/officeart/2005/8/layout/hierarchy2"/>
    <dgm:cxn modelId="{CA2C39DF-0886-4B4B-A8C2-D6C4732E4C84}" type="presParOf" srcId="{3DD22739-71BD-411F-BA72-C9784E117760}" destId="{7A3D5BA1-ED69-44E1-A872-6FF24834B41D}" srcOrd="0" destOrd="0" presId="urn:microsoft.com/office/officeart/2005/8/layout/hierarchy2"/>
    <dgm:cxn modelId="{71BFC94A-9C51-42EB-80FE-D00EEA62C712}" type="presParOf" srcId="{7A3D5BA1-ED69-44E1-A872-6FF24834B41D}" destId="{528D812F-2D24-4A78-8C85-B9EB8ECA26E9}" srcOrd="0" destOrd="0" presId="urn:microsoft.com/office/officeart/2005/8/layout/hierarchy2"/>
    <dgm:cxn modelId="{93BBE22D-3DF9-43BE-A6E0-0AB589AB51DF}" type="presParOf" srcId="{3DD22739-71BD-411F-BA72-C9784E117760}" destId="{4C906522-2FC2-4166-A656-68A60E69FBAB}" srcOrd="1" destOrd="0" presId="urn:microsoft.com/office/officeart/2005/8/layout/hierarchy2"/>
    <dgm:cxn modelId="{71996D5C-F9BC-4387-AA09-53954CF216E0}" type="presParOf" srcId="{4C906522-2FC2-4166-A656-68A60E69FBAB}" destId="{58313578-02C6-4451-BD87-2563E35924F9}" srcOrd="0" destOrd="0" presId="urn:microsoft.com/office/officeart/2005/8/layout/hierarchy2"/>
    <dgm:cxn modelId="{E2A8CD9A-9313-4BBA-8173-DA4ACE8A90EB}" type="presParOf" srcId="{4C906522-2FC2-4166-A656-68A60E69FBAB}" destId="{67B1BDEB-C7D6-4DB2-A69F-4DCA4D8778DD}" srcOrd="1" destOrd="0" presId="urn:microsoft.com/office/officeart/2005/8/layout/hierarchy2"/>
    <dgm:cxn modelId="{5BA15FBE-B918-4D15-B571-9425D240E494}" type="presParOf" srcId="{67B1BDEB-C7D6-4DB2-A69F-4DCA4D8778DD}" destId="{EACB761D-2A2E-4784-B4CF-BBD5780F5023}" srcOrd="0" destOrd="0" presId="urn:microsoft.com/office/officeart/2005/8/layout/hierarchy2"/>
    <dgm:cxn modelId="{45525079-FEDF-47C7-A097-530CB98A6E41}" type="presParOf" srcId="{EACB761D-2A2E-4784-B4CF-BBD5780F5023}" destId="{99D2C2EE-8A15-4FFE-B5A1-D71ED610263A}" srcOrd="0" destOrd="0" presId="urn:microsoft.com/office/officeart/2005/8/layout/hierarchy2"/>
    <dgm:cxn modelId="{6D1BE803-E583-4D35-96EE-4A5BDB5B1C87}" type="presParOf" srcId="{67B1BDEB-C7D6-4DB2-A69F-4DCA4D8778DD}" destId="{E4394CE8-678F-48D8-96FE-D4F98A039D3D}" srcOrd="1" destOrd="0" presId="urn:microsoft.com/office/officeart/2005/8/layout/hierarchy2"/>
    <dgm:cxn modelId="{5C8F43A5-F539-45AE-9D9C-D68CE248DFBA}" type="presParOf" srcId="{E4394CE8-678F-48D8-96FE-D4F98A039D3D}" destId="{E090B741-3BDB-4968-B042-3EDAEB5B7930}" srcOrd="0" destOrd="0" presId="urn:microsoft.com/office/officeart/2005/8/layout/hierarchy2"/>
    <dgm:cxn modelId="{B29EBC41-4540-4FF9-942C-00449D5B6AF2}" type="presParOf" srcId="{E4394CE8-678F-48D8-96FE-D4F98A039D3D}" destId="{92E6D765-79C3-4657-82E9-902A296B7D7E}" srcOrd="1" destOrd="0" presId="urn:microsoft.com/office/officeart/2005/8/layout/hierarchy2"/>
    <dgm:cxn modelId="{C4C6FCCD-787E-472B-88A0-B885C58A3F02}" type="presParOf" srcId="{3DD22739-71BD-411F-BA72-C9784E117760}" destId="{7F6408BA-2CE6-4BE1-953A-713CB4F5CB15}" srcOrd="2" destOrd="0" presId="urn:microsoft.com/office/officeart/2005/8/layout/hierarchy2"/>
    <dgm:cxn modelId="{68697DB8-5DDF-4406-8E3C-738DD353A080}" type="presParOf" srcId="{7F6408BA-2CE6-4BE1-953A-713CB4F5CB15}" destId="{458CB650-A0BA-4B80-8F97-62C729A9241A}" srcOrd="0" destOrd="0" presId="urn:microsoft.com/office/officeart/2005/8/layout/hierarchy2"/>
    <dgm:cxn modelId="{C84DFB6E-2E54-4C1A-B00A-D302FB7E559B}" type="presParOf" srcId="{3DD22739-71BD-411F-BA72-C9784E117760}" destId="{3A1C3DA7-512D-4F41-A7E1-078238C1F6E4}" srcOrd="3" destOrd="0" presId="urn:microsoft.com/office/officeart/2005/8/layout/hierarchy2"/>
    <dgm:cxn modelId="{768BA60E-3505-4F59-84FE-6D35FD1478E5}" type="presParOf" srcId="{3A1C3DA7-512D-4F41-A7E1-078238C1F6E4}" destId="{2542D84E-1AAD-4343-A826-31FBD0CCD67E}" srcOrd="0" destOrd="0" presId="urn:microsoft.com/office/officeart/2005/8/layout/hierarchy2"/>
    <dgm:cxn modelId="{FC70CF7B-2E8C-49D8-A37E-0468FB7F4697}" type="presParOf" srcId="{3A1C3DA7-512D-4F41-A7E1-078238C1F6E4}" destId="{2DBCC939-D1CF-4789-8DFF-47D45880FBEC}" srcOrd="1" destOrd="0" presId="urn:microsoft.com/office/officeart/2005/8/layout/hierarchy2"/>
    <dgm:cxn modelId="{1A3FCA37-FD8D-4DF5-B3EC-86CFB84E1F2A}" type="presParOf" srcId="{2DBCC939-D1CF-4789-8DFF-47D45880FBEC}" destId="{77024C92-294D-413F-A59B-9F47291444A3}" srcOrd="0" destOrd="0" presId="urn:microsoft.com/office/officeart/2005/8/layout/hierarchy2"/>
    <dgm:cxn modelId="{806AC40E-85A2-404C-B440-AC0CFA3FA383}" type="presParOf" srcId="{77024C92-294D-413F-A59B-9F47291444A3}" destId="{971284D5-360E-47FF-9F34-0E0CEC35A6C4}" srcOrd="0" destOrd="0" presId="urn:microsoft.com/office/officeart/2005/8/layout/hierarchy2"/>
    <dgm:cxn modelId="{D9F60500-CD2A-436F-A6BE-38405B4C553D}" type="presParOf" srcId="{2DBCC939-D1CF-4789-8DFF-47D45880FBEC}" destId="{7749CE27-A818-4E7F-BAAA-1BAC7B4E01B2}" srcOrd="1" destOrd="0" presId="urn:microsoft.com/office/officeart/2005/8/layout/hierarchy2"/>
    <dgm:cxn modelId="{B5F440EA-B0EB-426B-A23B-6843FFFF7AB3}" type="presParOf" srcId="{7749CE27-A818-4E7F-BAAA-1BAC7B4E01B2}" destId="{0E7AE38F-D77F-437F-BAB8-792E908C751F}" srcOrd="0" destOrd="0" presId="urn:microsoft.com/office/officeart/2005/8/layout/hierarchy2"/>
    <dgm:cxn modelId="{90BFF356-D0D8-410C-B6F0-3509D8DFE75A}" type="presParOf" srcId="{7749CE27-A818-4E7F-BAAA-1BAC7B4E01B2}" destId="{6EA2D245-4E92-4E27-A8CE-C63A03E69A95}" srcOrd="1" destOrd="0" presId="urn:microsoft.com/office/officeart/2005/8/layout/hierarchy2"/>
    <dgm:cxn modelId="{7A506B44-EF5E-42B9-B5C6-4B3D63EF339E}" type="presParOf" srcId="{35E1DF7C-B9B2-41A6-95C9-2623A0F0844C}" destId="{B82998E9-B1CD-485F-8B4B-06888B1A28C4}" srcOrd="2" destOrd="0" presId="urn:microsoft.com/office/officeart/2005/8/layout/hierarchy2"/>
    <dgm:cxn modelId="{65293DF1-34A9-4F2F-9678-5271805229C1}" type="presParOf" srcId="{B82998E9-B1CD-485F-8B4B-06888B1A28C4}" destId="{1356B274-B83F-434D-A869-2B988EF3F493}" srcOrd="0" destOrd="0" presId="urn:microsoft.com/office/officeart/2005/8/layout/hierarchy2"/>
    <dgm:cxn modelId="{1E041BB7-F161-45FC-9395-18ED29C77A92}" type="presParOf" srcId="{35E1DF7C-B9B2-41A6-95C9-2623A0F0844C}" destId="{5DBB30B0-AE7A-40E4-B393-830456382D3E}" srcOrd="3" destOrd="0" presId="urn:microsoft.com/office/officeart/2005/8/layout/hierarchy2"/>
    <dgm:cxn modelId="{8840BC52-144C-44CA-9400-1BC9D4D927EE}" type="presParOf" srcId="{5DBB30B0-AE7A-40E4-B393-830456382D3E}" destId="{A031128D-C55E-42DA-B8A2-D382735EF23E}" srcOrd="0" destOrd="0" presId="urn:microsoft.com/office/officeart/2005/8/layout/hierarchy2"/>
    <dgm:cxn modelId="{6B4451BE-768A-44E4-ACBA-8A4B8F318D3F}" type="presParOf" srcId="{5DBB30B0-AE7A-40E4-B393-830456382D3E}" destId="{5F8186A5-9F66-4B76-A45C-87CEBF3CCEB9}" srcOrd="1" destOrd="0" presId="urn:microsoft.com/office/officeart/2005/8/layout/hierarchy2"/>
    <dgm:cxn modelId="{7F397D8A-F92D-4194-9266-14A6C1DE3368}" type="presParOf" srcId="{5F8186A5-9F66-4B76-A45C-87CEBF3CCEB9}" destId="{02AF2611-39C0-4EF8-B9AF-5E15D80097BE}" srcOrd="0" destOrd="0" presId="urn:microsoft.com/office/officeart/2005/8/layout/hierarchy2"/>
    <dgm:cxn modelId="{BCA0E3C1-AD58-49F0-A15F-53027E2B8627}" type="presParOf" srcId="{02AF2611-39C0-4EF8-B9AF-5E15D80097BE}" destId="{3E9FDDD6-A26E-4F03-A903-10F09685D6A2}" srcOrd="0" destOrd="0" presId="urn:microsoft.com/office/officeart/2005/8/layout/hierarchy2"/>
    <dgm:cxn modelId="{2636BEAC-2E35-41CF-9A1D-8232A6827D1A}" type="presParOf" srcId="{5F8186A5-9F66-4B76-A45C-87CEBF3CCEB9}" destId="{9473DCFC-6641-4D73-AA1E-9A1405C91094}" srcOrd="1" destOrd="0" presId="urn:microsoft.com/office/officeart/2005/8/layout/hierarchy2"/>
    <dgm:cxn modelId="{F974B591-4226-4639-B6B7-9EA6BB709BA1}" type="presParOf" srcId="{9473DCFC-6641-4D73-AA1E-9A1405C91094}" destId="{008EB790-8EB0-4D82-BE0A-84C63F787288}" srcOrd="0" destOrd="0" presId="urn:microsoft.com/office/officeart/2005/8/layout/hierarchy2"/>
    <dgm:cxn modelId="{81D4C437-B72C-4294-9CCA-08ECC6B9B19E}" type="presParOf" srcId="{9473DCFC-6641-4D73-AA1E-9A1405C91094}" destId="{6C28485D-F632-4669-96ED-3D964BEACEA2}" srcOrd="1" destOrd="0" presId="urn:microsoft.com/office/officeart/2005/8/layout/hierarchy2"/>
    <dgm:cxn modelId="{A869138B-7992-4742-A39B-5BEE1A414ACC}" type="presParOf" srcId="{6C28485D-F632-4669-96ED-3D964BEACEA2}" destId="{3D3532D1-1FDA-4F24-AE90-3866BC16A43D}" srcOrd="0" destOrd="0" presId="urn:microsoft.com/office/officeart/2005/8/layout/hierarchy2"/>
    <dgm:cxn modelId="{CF592AEA-CE43-4835-A0E0-EA32C31C300F}" type="presParOf" srcId="{3D3532D1-1FDA-4F24-AE90-3866BC16A43D}" destId="{6CD19230-CC0F-4288-A025-EBCBAFB6E87C}" srcOrd="0" destOrd="0" presId="urn:microsoft.com/office/officeart/2005/8/layout/hierarchy2"/>
    <dgm:cxn modelId="{53963B5D-A286-4515-BD8E-372389CD40CB}" type="presParOf" srcId="{6C28485D-F632-4669-96ED-3D964BEACEA2}" destId="{B82FF517-BE19-45D5-A186-0A0A9AC7C59F}" srcOrd="1" destOrd="0" presId="urn:microsoft.com/office/officeart/2005/8/layout/hierarchy2"/>
    <dgm:cxn modelId="{E023B2AD-1BF6-4400-902D-62BFF8A8D100}" type="presParOf" srcId="{B82FF517-BE19-45D5-A186-0A0A9AC7C59F}" destId="{DE93B5F2-1CA6-40F3-B124-24CBDE452C7F}" srcOrd="0" destOrd="0" presId="urn:microsoft.com/office/officeart/2005/8/layout/hierarchy2"/>
    <dgm:cxn modelId="{36182A85-D027-49CC-B9AF-4D8AD7A0EE48}" type="presParOf" srcId="{B82FF517-BE19-45D5-A186-0A0A9AC7C59F}" destId="{2FB0C740-68FD-45EB-963A-5882F7A1156B}" srcOrd="1" destOrd="0" presId="urn:microsoft.com/office/officeart/2005/8/layout/hierarchy2"/>
    <dgm:cxn modelId="{3EFAC455-B236-4C1F-B12B-B64CA8074824}" type="presParOf" srcId="{5F8186A5-9F66-4B76-A45C-87CEBF3CCEB9}" destId="{AF10D516-4F6C-4D46-86A1-9C1986C13320}" srcOrd="2" destOrd="0" presId="urn:microsoft.com/office/officeart/2005/8/layout/hierarchy2"/>
    <dgm:cxn modelId="{C4DCA054-54B3-42FC-B445-D0C713822D4A}" type="presParOf" srcId="{AF10D516-4F6C-4D46-86A1-9C1986C13320}" destId="{8DB10BF4-B3E8-4C63-AA80-1132AC83EE01}" srcOrd="0" destOrd="0" presId="urn:microsoft.com/office/officeart/2005/8/layout/hierarchy2"/>
    <dgm:cxn modelId="{C68E22F1-CFED-4F39-8FCC-251314A56D3E}" type="presParOf" srcId="{5F8186A5-9F66-4B76-A45C-87CEBF3CCEB9}" destId="{E1BE2056-AE5C-4DB8-B5F8-1262B0BC3580}" srcOrd="3" destOrd="0" presId="urn:microsoft.com/office/officeart/2005/8/layout/hierarchy2"/>
    <dgm:cxn modelId="{74FE558A-77A2-439E-9324-444CA49ABB8C}" type="presParOf" srcId="{E1BE2056-AE5C-4DB8-B5F8-1262B0BC3580}" destId="{99764013-9FFE-483E-9A94-8E74B88EB45B}" srcOrd="0" destOrd="0" presId="urn:microsoft.com/office/officeart/2005/8/layout/hierarchy2"/>
    <dgm:cxn modelId="{E347497A-4B7A-4B4C-98FA-A04FA4F4DC6C}" type="presParOf" srcId="{E1BE2056-AE5C-4DB8-B5F8-1262B0BC3580}" destId="{CBCC4E80-D41C-4591-AFD8-D9C5B0629FAD}" srcOrd="1" destOrd="0" presId="urn:microsoft.com/office/officeart/2005/8/layout/hierarchy2"/>
    <dgm:cxn modelId="{A45A8D7C-7416-4A9F-A96A-26F77D93E864}" type="presParOf" srcId="{CBCC4E80-D41C-4591-AFD8-D9C5B0629FAD}" destId="{924C8F9A-D7B2-4767-8617-AD5D4A0F8C82}" srcOrd="0" destOrd="0" presId="urn:microsoft.com/office/officeart/2005/8/layout/hierarchy2"/>
    <dgm:cxn modelId="{EE34281E-5D22-4D49-8B43-C094B6DF6C6F}" type="presParOf" srcId="{924C8F9A-D7B2-4767-8617-AD5D4A0F8C82}" destId="{4D1012EA-ED43-4161-9183-D18250C04841}" srcOrd="0" destOrd="0" presId="urn:microsoft.com/office/officeart/2005/8/layout/hierarchy2"/>
    <dgm:cxn modelId="{92B7F55D-6DD8-47E3-BBF9-C95266176613}" type="presParOf" srcId="{CBCC4E80-D41C-4591-AFD8-D9C5B0629FAD}" destId="{13F2C1AB-38AD-4ED5-9035-C2D351214192}" srcOrd="1" destOrd="0" presId="urn:microsoft.com/office/officeart/2005/8/layout/hierarchy2"/>
    <dgm:cxn modelId="{55BA7DEF-3104-4381-BCDF-E5565309D908}" type="presParOf" srcId="{13F2C1AB-38AD-4ED5-9035-C2D351214192}" destId="{4C14E865-13AF-43EC-93E8-957E72C167D9}" srcOrd="0" destOrd="0" presId="urn:microsoft.com/office/officeart/2005/8/layout/hierarchy2"/>
    <dgm:cxn modelId="{C73F787E-36B6-41C9-8FD1-73EC3604E3EB}" type="presParOf" srcId="{13F2C1AB-38AD-4ED5-9035-C2D351214192}" destId="{5A67506E-C01C-4958-968A-88E9AA8D1DC9}" srcOrd="1" destOrd="0" presId="urn:microsoft.com/office/officeart/2005/8/layout/hierarchy2"/>
    <dgm:cxn modelId="{B51AD0DC-59BB-4114-82A5-708C818E179F}" type="presParOf" srcId="{AEFB50EF-9B7B-4A67-8A06-3768D82F4F35}" destId="{07085415-AD02-4837-A819-DF8503991B40}" srcOrd="2" destOrd="0" presId="urn:microsoft.com/office/officeart/2005/8/layout/hierarchy2"/>
    <dgm:cxn modelId="{9FAE22F9-AA7E-4F4E-BC6A-A433DE00312C}" type="presParOf" srcId="{07085415-AD02-4837-A819-DF8503991B40}" destId="{6D471BBE-867D-4865-9628-1D7777EB5D2C}" srcOrd="0" destOrd="0" presId="urn:microsoft.com/office/officeart/2005/8/layout/hierarchy2"/>
    <dgm:cxn modelId="{DCEC5ED3-576F-43AF-B87F-8DE43C938887}" type="presParOf" srcId="{AEFB50EF-9B7B-4A67-8A06-3768D82F4F35}" destId="{B9D0076E-1908-4470-9C44-2381915CB6FB}" srcOrd="3" destOrd="0" presId="urn:microsoft.com/office/officeart/2005/8/layout/hierarchy2"/>
    <dgm:cxn modelId="{23B24A6D-83F9-48C5-9AE9-7310FFF5B6AF}" type="presParOf" srcId="{B9D0076E-1908-4470-9C44-2381915CB6FB}" destId="{7EBAE2C6-1480-46C8-900C-5102293148B2}" srcOrd="0" destOrd="0" presId="urn:microsoft.com/office/officeart/2005/8/layout/hierarchy2"/>
    <dgm:cxn modelId="{09278F5B-FE1E-4611-B467-CE666B8A92D4}" type="presParOf" srcId="{B9D0076E-1908-4470-9C44-2381915CB6FB}" destId="{7F207EC3-B869-474B-A721-8A419CB73484}" srcOrd="1" destOrd="0" presId="urn:microsoft.com/office/officeart/2005/8/layout/hierarchy2"/>
    <dgm:cxn modelId="{0812594A-8DB8-4F3C-8166-D6BCD04FEDBB}" type="presParOf" srcId="{7F207EC3-B869-474B-A721-8A419CB73484}" destId="{72B1FC09-0EBA-4985-8788-8F4656152A7F}" srcOrd="0" destOrd="0" presId="urn:microsoft.com/office/officeart/2005/8/layout/hierarchy2"/>
    <dgm:cxn modelId="{202FD50A-9C58-489D-90BF-EA7CF524607E}" type="presParOf" srcId="{72B1FC09-0EBA-4985-8788-8F4656152A7F}" destId="{E53945B2-5361-41E5-A250-0FE9BB3209A7}" srcOrd="0" destOrd="0" presId="urn:microsoft.com/office/officeart/2005/8/layout/hierarchy2"/>
    <dgm:cxn modelId="{574CB890-D1E0-4A6F-AC46-FBF806B27FF2}" type="presParOf" srcId="{7F207EC3-B869-474B-A721-8A419CB73484}" destId="{93C1A79B-D7BC-4544-8471-9D8B8B93AD97}" srcOrd="1" destOrd="0" presId="urn:microsoft.com/office/officeart/2005/8/layout/hierarchy2"/>
    <dgm:cxn modelId="{40D517EA-7D62-4252-B32D-78838C9AD3F2}" type="presParOf" srcId="{93C1A79B-D7BC-4544-8471-9D8B8B93AD97}" destId="{B81631BF-0964-4936-A9DE-5CF3C23A1D51}" srcOrd="0" destOrd="0" presId="urn:microsoft.com/office/officeart/2005/8/layout/hierarchy2"/>
    <dgm:cxn modelId="{55D8172E-9401-4C19-BA42-F41BEB480B1F}" type="presParOf" srcId="{93C1A79B-D7BC-4544-8471-9D8B8B93AD97}" destId="{A47913E6-20D7-4EF9-8087-A267EE4CBBE9}" srcOrd="1" destOrd="0" presId="urn:microsoft.com/office/officeart/2005/8/layout/hierarchy2"/>
    <dgm:cxn modelId="{9718BFFA-D632-47DA-BB58-91E5FD4A2726}" type="presParOf" srcId="{A47913E6-20D7-4EF9-8087-A267EE4CBBE9}" destId="{E3B49C02-92DF-4E0E-9C64-BFDA4F6C8C57}" srcOrd="0" destOrd="0" presId="urn:microsoft.com/office/officeart/2005/8/layout/hierarchy2"/>
    <dgm:cxn modelId="{6FF1BEFB-6E38-4D92-94F5-6CAF2A0AC1A4}" type="presParOf" srcId="{E3B49C02-92DF-4E0E-9C64-BFDA4F6C8C57}" destId="{C22BEB7F-26B1-4408-A047-0DEC97855D01}" srcOrd="0" destOrd="0" presId="urn:microsoft.com/office/officeart/2005/8/layout/hierarchy2"/>
    <dgm:cxn modelId="{79509B35-8921-47AA-99C6-6D3217563095}" type="presParOf" srcId="{A47913E6-20D7-4EF9-8087-A267EE4CBBE9}" destId="{45E9E887-53F9-47D7-81E1-6BFB948D358C}" srcOrd="1" destOrd="0" presId="urn:microsoft.com/office/officeart/2005/8/layout/hierarchy2"/>
    <dgm:cxn modelId="{C32C4017-3A1C-4F86-B4AF-4A1ECBD3DEFC}" type="presParOf" srcId="{45E9E887-53F9-47D7-81E1-6BFB948D358C}" destId="{F532FF76-9233-4C88-8EB8-C57298DE75BC}" srcOrd="0" destOrd="0" presId="urn:microsoft.com/office/officeart/2005/8/layout/hierarchy2"/>
    <dgm:cxn modelId="{35FB46A5-90A6-48B3-893B-891D93F8ABBE}" type="presParOf" srcId="{45E9E887-53F9-47D7-81E1-6BFB948D358C}" destId="{159E4A89-C683-474B-8EAE-3FA54900B771}" srcOrd="1" destOrd="0" presId="urn:microsoft.com/office/officeart/2005/8/layout/hierarchy2"/>
    <dgm:cxn modelId="{6ADF3ABB-C5CF-4D07-9AE6-192BDB7B127A}" type="presParOf" srcId="{159E4A89-C683-474B-8EAE-3FA54900B771}" destId="{3D002938-9580-4C37-A937-06EE1FF34007}" srcOrd="0" destOrd="0" presId="urn:microsoft.com/office/officeart/2005/8/layout/hierarchy2"/>
    <dgm:cxn modelId="{105C592C-6B67-490C-BF84-2799E0C4EAE8}" type="presParOf" srcId="{3D002938-9580-4C37-A937-06EE1FF34007}" destId="{28A3C775-44DD-456D-ADBA-6C2015D144BB}" srcOrd="0" destOrd="0" presId="urn:microsoft.com/office/officeart/2005/8/layout/hierarchy2"/>
    <dgm:cxn modelId="{F544DC4E-74EE-4B52-8911-7B38CAA0757E}" type="presParOf" srcId="{159E4A89-C683-474B-8EAE-3FA54900B771}" destId="{1237F670-3E84-4091-B1B6-F998102FD3C7}" srcOrd="1" destOrd="0" presId="urn:microsoft.com/office/officeart/2005/8/layout/hierarchy2"/>
    <dgm:cxn modelId="{F7CC6E61-867A-482D-AD0D-F2351B585A13}" type="presParOf" srcId="{1237F670-3E84-4091-B1B6-F998102FD3C7}" destId="{D9495291-86EC-4DCD-BB10-24DC98844A58}" srcOrd="0" destOrd="0" presId="urn:microsoft.com/office/officeart/2005/8/layout/hierarchy2"/>
    <dgm:cxn modelId="{CC8954F2-EC5A-4E82-8779-EADF22EF0A67}" type="presParOf" srcId="{1237F670-3E84-4091-B1B6-F998102FD3C7}" destId="{B7AF5FD6-FC71-4C43-9ADB-E0DDF39AD7D4}" srcOrd="1" destOrd="0" presId="urn:microsoft.com/office/officeart/2005/8/layout/hierarchy2"/>
    <dgm:cxn modelId="{35AD525D-B2FC-49CF-A28F-0A94C9F76797}" type="presParOf" srcId="{A47913E6-20D7-4EF9-8087-A267EE4CBBE9}" destId="{0A6EA505-89C7-49FD-ABE4-44B8C87A9F43}" srcOrd="2" destOrd="0" presId="urn:microsoft.com/office/officeart/2005/8/layout/hierarchy2"/>
    <dgm:cxn modelId="{0C7A40F7-B5A3-493B-A307-45156BA8BEA4}" type="presParOf" srcId="{0A6EA505-89C7-49FD-ABE4-44B8C87A9F43}" destId="{A5AAA48F-9F15-49C7-A333-8B0C8DF03B3E}" srcOrd="0" destOrd="0" presId="urn:microsoft.com/office/officeart/2005/8/layout/hierarchy2"/>
    <dgm:cxn modelId="{B9DDB76D-7208-4057-8DFC-F8C77F669E54}" type="presParOf" srcId="{A47913E6-20D7-4EF9-8087-A267EE4CBBE9}" destId="{10E2065F-A278-4DEA-AC87-92F1064AE18B}" srcOrd="3" destOrd="0" presId="urn:microsoft.com/office/officeart/2005/8/layout/hierarchy2"/>
    <dgm:cxn modelId="{15A1C6DB-B5FD-40EB-AAAC-7AD54E482763}" type="presParOf" srcId="{10E2065F-A278-4DEA-AC87-92F1064AE18B}" destId="{BCBAD13F-9F36-4A76-ACBF-38324C9DFD1E}" srcOrd="0" destOrd="0" presId="urn:microsoft.com/office/officeart/2005/8/layout/hierarchy2"/>
    <dgm:cxn modelId="{9C229212-AB4A-4A5E-8816-B3A57A27DCAF}" type="presParOf" srcId="{10E2065F-A278-4DEA-AC87-92F1064AE18B}" destId="{40FF9161-F67F-470B-B339-D06EABCB52DF}" srcOrd="1" destOrd="0" presId="urn:microsoft.com/office/officeart/2005/8/layout/hierarchy2"/>
    <dgm:cxn modelId="{DF7D22EF-1132-48DC-8F68-DFDC15F5B9A6}" type="presParOf" srcId="{40FF9161-F67F-470B-B339-D06EABCB52DF}" destId="{FEC367EC-C7CC-46E0-8F0B-F4EB017F4B25}" srcOrd="0" destOrd="0" presId="urn:microsoft.com/office/officeart/2005/8/layout/hierarchy2"/>
    <dgm:cxn modelId="{B96C8ED4-4887-4A7C-B4B1-923356DB63DF}" type="presParOf" srcId="{FEC367EC-C7CC-46E0-8F0B-F4EB017F4B25}" destId="{C3BCA3D8-F0DE-402C-8374-951905FD4C54}" srcOrd="0" destOrd="0" presId="urn:microsoft.com/office/officeart/2005/8/layout/hierarchy2"/>
    <dgm:cxn modelId="{D8B2F403-9F91-43DF-872A-2403C747F52E}" type="presParOf" srcId="{40FF9161-F67F-470B-B339-D06EABCB52DF}" destId="{B68415FE-5E3F-482F-91F7-2CA2D6D0722D}" srcOrd="1" destOrd="0" presId="urn:microsoft.com/office/officeart/2005/8/layout/hierarchy2"/>
    <dgm:cxn modelId="{D3D2B3CE-68C6-4FD1-BAC4-405BE5115313}" type="presParOf" srcId="{B68415FE-5E3F-482F-91F7-2CA2D6D0722D}" destId="{DD75CFEB-5D5C-464E-B857-D28B066AE2E1}" srcOrd="0" destOrd="0" presId="urn:microsoft.com/office/officeart/2005/8/layout/hierarchy2"/>
    <dgm:cxn modelId="{D419B52A-A780-4971-8490-800429B3FF45}" type="presParOf" srcId="{B68415FE-5E3F-482F-91F7-2CA2D6D0722D}" destId="{6C4899F7-A918-45D1-B75A-909AE5805EBA}" srcOrd="1" destOrd="0" presId="urn:microsoft.com/office/officeart/2005/8/layout/hierarchy2"/>
    <dgm:cxn modelId="{08AE4B54-2ADE-41F2-84CE-13FCB014C990}" type="presParOf" srcId="{7F207EC3-B869-474B-A721-8A419CB73484}" destId="{7F4C7A20-7D9B-4C87-80B4-7508EB7EED52}" srcOrd="2" destOrd="0" presId="urn:microsoft.com/office/officeart/2005/8/layout/hierarchy2"/>
    <dgm:cxn modelId="{C4E25C40-85A8-4806-81C7-0192B0EEA7DE}" type="presParOf" srcId="{7F4C7A20-7D9B-4C87-80B4-7508EB7EED52}" destId="{7B43BACD-3F70-4863-BF61-523651EF3109}" srcOrd="0" destOrd="0" presId="urn:microsoft.com/office/officeart/2005/8/layout/hierarchy2"/>
    <dgm:cxn modelId="{EFAFE6AC-5417-4240-B324-2818BC3BC702}" type="presParOf" srcId="{7F207EC3-B869-474B-A721-8A419CB73484}" destId="{76E3E7A4-1652-4B38-A06B-68E7642740A5}" srcOrd="3" destOrd="0" presId="urn:microsoft.com/office/officeart/2005/8/layout/hierarchy2"/>
    <dgm:cxn modelId="{6D30FC03-60BE-4716-BC94-DC6C82FF8E6B}" type="presParOf" srcId="{76E3E7A4-1652-4B38-A06B-68E7642740A5}" destId="{F8179C33-7069-4902-8E2C-2F20E46E8782}" srcOrd="0" destOrd="0" presId="urn:microsoft.com/office/officeart/2005/8/layout/hierarchy2"/>
    <dgm:cxn modelId="{A4A7A604-67FE-4878-9B01-A4AA89280335}" type="presParOf" srcId="{76E3E7A4-1652-4B38-A06B-68E7642740A5}" destId="{6EDDF3A4-2F45-4230-83F3-C27E8F06AE10}" srcOrd="1" destOrd="0" presId="urn:microsoft.com/office/officeart/2005/8/layout/hierarchy2"/>
    <dgm:cxn modelId="{5C37EF58-3C65-4104-90DC-910BE07095D0}" type="presParOf" srcId="{6EDDF3A4-2F45-4230-83F3-C27E8F06AE10}" destId="{91D499AF-EE38-45B5-A36E-7C99C6927A00}" srcOrd="0" destOrd="0" presId="urn:microsoft.com/office/officeart/2005/8/layout/hierarchy2"/>
    <dgm:cxn modelId="{93B9714F-EB28-4178-BFC1-9CC4CE447E61}" type="presParOf" srcId="{91D499AF-EE38-45B5-A36E-7C99C6927A00}" destId="{00CFE424-E230-4C8E-AC4C-809A30553DFF}" srcOrd="0" destOrd="0" presId="urn:microsoft.com/office/officeart/2005/8/layout/hierarchy2"/>
    <dgm:cxn modelId="{90D771B2-F484-4CA5-A59D-CC0A833F68F1}" type="presParOf" srcId="{6EDDF3A4-2F45-4230-83F3-C27E8F06AE10}" destId="{A1A50D45-33FA-4B21-BFB9-F6612665BFC7}" srcOrd="1" destOrd="0" presId="urn:microsoft.com/office/officeart/2005/8/layout/hierarchy2"/>
    <dgm:cxn modelId="{8CC3339F-8CAA-4448-8AB2-1B337AF21203}" type="presParOf" srcId="{A1A50D45-33FA-4B21-BFB9-F6612665BFC7}" destId="{61DD1E27-4E8B-4CAE-93F5-5A762478A9B8}" srcOrd="0" destOrd="0" presId="urn:microsoft.com/office/officeart/2005/8/layout/hierarchy2"/>
    <dgm:cxn modelId="{06DDD878-D5E5-41C7-A7F5-259DBB8D5B77}" type="presParOf" srcId="{A1A50D45-33FA-4B21-BFB9-F6612665BFC7}" destId="{66DBC3FE-D850-4157-A7DC-120EFE80FF4E}" srcOrd="1" destOrd="0" presId="urn:microsoft.com/office/officeart/2005/8/layout/hierarchy2"/>
    <dgm:cxn modelId="{632B42E1-6BC7-4898-9127-B36657C9313F}" type="presParOf" srcId="{66DBC3FE-D850-4157-A7DC-120EFE80FF4E}" destId="{306F450E-2B81-4A6B-9207-B97384612F41}" srcOrd="0" destOrd="0" presId="urn:microsoft.com/office/officeart/2005/8/layout/hierarchy2"/>
    <dgm:cxn modelId="{83A4086C-34A0-431E-B8F9-B1CDC13C40D0}" type="presParOf" srcId="{306F450E-2B81-4A6B-9207-B97384612F41}" destId="{3ABC23EF-2179-439B-8D5E-B5306E91FA99}" srcOrd="0" destOrd="0" presId="urn:microsoft.com/office/officeart/2005/8/layout/hierarchy2"/>
    <dgm:cxn modelId="{9FBA8437-0DA6-4064-B28B-A556D4056FF9}" type="presParOf" srcId="{66DBC3FE-D850-4157-A7DC-120EFE80FF4E}" destId="{7B281989-846E-414B-B107-DA1938C62A09}" srcOrd="1" destOrd="0" presId="urn:microsoft.com/office/officeart/2005/8/layout/hierarchy2"/>
    <dgm:cxn modelId="{878BB01E-741C-4742-B480-9EB6C53A36B7}" type="presParOf" srcId="{7B281989-846E-414B-B107-DA1938C62A09}" destId="{E3F8EBE6-F572-48F2-83CE-C1DC35D3DBAE}" srcOrd="0" destOrd="0" presId="urn:microsoft.com/office/officeart/2005/8/layout/hierarchy2"/>
    <dgm:cxn modelId="{6C865868-F616-4F10-8FF0-7D3A740D0132}" type="presParOf" srcId="{7B281989-846E-414B-B107-DA1938C62A09}" destId="{3B70D308-D149-46A8-BBDB-76C1F1117CA9}" srcOrd="1" destOrd="0" presId="urn:microsoft.com/office/officeart/2005/8/layout/hierarchy2"/>
    <dgm:cxn modelId="{DF74881C-1177-41DB-9952-A05E1548BD6A}" type="presParOf" srcId="{6EDDF3A4-2F45-4230-83F3-C27E8F06AE10}" destId="{8D508260-F045-4616-AF9F-E09CA768B790}" srcOrd="2" destOrd="0" presId="urn:microsoft.com/office/officeart/2005/8/layout/hierarchy2"/>
    <dgm:cxn modelId="{51198C9B-B71E-4BB5-A9BD-25A302DC1984}" type="presParOf" srcId="{8D508260-F045-4616-AF9F-E09CA768B790}" destId="{27ECC907-4458-4530-ABCC-DBA5CFB1F289}" srcOrd="0" destOrd="0" presId="urn:microsoft.com/office/officeart/2005/8/layout/hierarchy2"/>
    <dgm:cxn modelId="{F04DB681-D0D0-4D26-ABD1-A7DB3252E352}" type="presParOf" srcId="{6EDDF3A4-2F45-4230-83F3-C27E8F06AE10}" destId="{39D4B020-2F3B-4BE9-889A-AF381C77708A}" srcOrd="3" destOrd="0" presId="urn:microsoft.com/office/officeart/2005/8/layout/hierarchy2"/>
    <dgm:cxn modelId="{E28C403B-A44E-469D-9576-4911A28B78E0}" type="presParOf" srcId="{39D4B020-2F3B-4BE9-889A-AF381C77708A}" destId="{F1A7A0DA-7AB6-4D57-8001-2698AD558266}" srcOrd="0" destOrd="0" presId="urn:microsoft.com/office/officeart/2005/8/layout/hierarchy2"/>
    <dgm:cxn modelId="{6E11B444-DE34-45BB-BEC5-39FBAD7CC5C5}" type="presParOf" srcId="{39D4B020-2F3B-4BE9-889A-AF381C77708A}" destId="{93C743B3-CF69-4B79-86A2-62FBE18470ED}" srcOrd="1" destOrd="0" presId="urn:microsoft.com/office/officeart/2005/8/layout/hierarchy2"/>
    <dgm:cxn modelId="{353CDC16-2759-4051-98E8-E5C2A77EDFF7}" type="presParOf" srcId="{93C743B3-CF69-4B79-86A2-62FBE18470ED}" destId="{92D27C7E-E8F3-4508-A033-800687FB70D3}" srcOrd="0" destOrd="0" presId="urn:microsoft.com/office/officeart/2005/8/layout/hierarchy2"/>
    <dgm:cxn modelId="{7B7FE5A5-B56B-4819-9C1F-1C8F23E7988B}" type="presParOf" srcId="{92D27C7E-E8F3-4508-A033-800687FB70D3}" destId="{020C8629-0377-42A2-8CF8-5F60BA5D4A5A}" srcOrd="0" destOrd="0" presId="urn:microsoft.com/office/officeart/2005/8/layout/hierarchy2"/>
    <dgm:cxn modelId="{ACA0AFB1-9B2B-404D-9206-361E9C192F27}" type="presParOf" srcId="{93C743B3-CF69-4B79-86A2-62FBE18470ED}" destId="{CB9EB66C-AB9E-4F72-B0D9-0EB5BC86D5CA}" srcOrd="1" destOrd="0" presId="urn:microsoft.com/office/officeart/2005/8/layout/hierarchy2"/>
    <dgm:cxn modelId="{41758002-7CF8-4B15-995C-3D6F32537C5F}" type="presParOf" srcId="{CB9EB66C-AB9E-4F72-B0D9-0EB5BC86D5CA}" destId="{C7929EF8-988E-46F6-AFC3-B728EA01AE2B}" srcOrd="0" destOrd="0" presId="urn:microsoft.com/office/officeart/2005/8/layout/hierarchy2"/>
    <dgm:cxn modelId="{3B1E3A3C-F791-406B-BF4C-49EA9D91F81C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608A0FEC-A53D-466C-9405-226582941F72}" type="presOf" srcId="{1C3757F0-1D92-419E-91AE-5AE747F1146E}" destId="{1E65E39D-395D-4BD0-8D0A-DECF2AB935E9}" srcOrd="0" destOrd="0" presId="urn:microsoft.com/office/officeart/2005/8/layout/hierarchy2"/>
    <dgm:cxn modelId="{DEDBE8C7-62AD-4269-955F-93EE1CDB8665}" type="presOf" srcId="{CE871202-C851-4283-B4F2-1F8DA3C445C3}" destId="{6CD19230-CC0F-4288-A025-EBCBAFB6E87C}" srcOrd="1" destOrd="0" presId="urn:microsoft.com/office/officeart/2005/8/layout/hierarchy2"/>
    <dgm:cxn modelId="{C1845388-E08F-4061-93BE-4E1FCAC86ACB}" type="presOf" srcId="{BF95F12A-848C-4D76-BCAC-A60A48D21712}" destId="{B82998E9-B1CD-485F-8B4B-06888B1A28C4}" srcOrd="0" destOrd="0" presId="urn:microsoft.com/office/officeart/2005/8/layout/hierarchy2"/>
    <dgm:cxn modelId="{1A6FB891-5369-488F-9D9C-C5E54CDF3488}" type="presOf" srcId="{0D894548-717D-4FFD-904C-C33606102800}" destId="{8D508260-F045-4616-AF9F-E09CA768B790}" srcOrd="0" destOrd="0" presId="urn:microsoft.com/office/officeart/2005/8/layout/hierarchy2"/>
    <dgm:cxn modelId="{DF5AA6E0-9ACA-400A-BDA3-59F6F8EEA70A}" type="presOf" srcId="{6620CAB9-6D29-4FF8-945D-5E027CE13906}" destId="{FEC367EC-C7CC-46E0-8F0B-F4EB017F4B25}" srcOrd="0" destOrd="0" presId="urn:microsoft.com/office/officeart/2005/8/layout/hierarchy2"/>
    <dgm:cxn modelId="{29351656-2F59-4A49-AE64-67C3CD73E1F7}" type="presOf" srcId="{8A9D6245-57B1-482C-9DC4-F2ACF75F2EEB}" destId="{8DB10BF4-B3E8-4C63-AA80-1132AC83EE01}" srcOrd="1" destOrd="0" presId="urn:microsoft.com/office/officeart/2005/8/layout/hierarchy2"/>
    <dgm:cxn modelId="{4EBD5253-8D8E-4AE8-8FFB-51BC7A2E3E64}" type="presOf" srcId="{2F11C414-8E39-4213-8136-D4FE510CC15A}" destId="{BCBAD13F-9F36-4A76-ACBF-38324C9DFD1E}" srcOrd="0" destOrd="0" presId="urn:microsoft.com/office/officeart/2005/8/layout/hierarchy2"/>
    <dgm:cxn modelId="{3BB3033D-C995-46FF-A28A-338EFC28D034}" type="presOf" srcId="{9E46A426-48DB-49D4-9452-22CFC445B93D}" destId="{6D471BBE-867D-4865-9628-1D7777EB5D2C}" srcOrd="1" destOrd="0" presId="urn:microsoft.com/office/officeart/2005/8/layout/hierarchy2"/>
    <dgm:cxn modelId="{7CC4D854-D166-4901-B360-38E39EC5C967}" type="presOf" srcId="{CE871202-C851-4283-B4F2-1F8DA3C445C3}" destId="{3D3532D1-1FDA-4F24-AE90-3866BC16A43D}" srcOrd="0" destOrd="0" presId="urn:microsoft.com/office/officeart/2005/8/layout/hierarchy2"/>
    <dgm:cxn modelId="{11E3891E-632C-4A47-A919-631C4EB63BF4}" type="presOf" srcId="{4A4119C0-6876-4B46-B63C-C5B5E183083A}" destId="{306F450E-2B81-4A6B-9207-B97384612F41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BE4574D-F80A-498D-BBD5-838FBCEED7BD}" type="presOf" srcId="{62A6BC90-E169-4E1D-AE49-49D9566ACE9D}" destId="{2542D84E-1AAD-4343-A826-31FBD0CCD67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3CE59FC1-C51F-40B9-8E1E-F37C2D9D5D31}" type="presOf" srcId="{4A3EBA2C-1249-4D63-810E-57318E4C8870}" destId="{C6405F48-268C-4A9E-8C6B-EA7912642D7B}" srcOrd="0" destOrd="0" presId="urn:microsoft.com/office/officeart/2005/8/layout/hierarchy2"/>
    <dgm:cxn modelId="{C02E14B6-8690-4ACB-8FF8-085E5720D356}" type="presOf" srcId="{C8BC26E8-6B89-479E-8406-1BE807902536}" destId="{458CB650-A0BA-4B80-8F97-62C729A9241A}" srcOrd="1" destOrd="0" presId="urn:microsoft.com/office/officeart/2005/8/layout/hierarchy2"/>
    <dgm:cxn modelId="{0B691C30-3B49-45AF-9F62-DB170699EBE3}" type="presOf" srcId="{40FE246C-C826-4769-A5C2-9D75240976FE}" destId="{6094D736-4F16-42FC-9437-D37BB023D5EA}" srcOrd="0" destOrd="0" presId="urn:microsoft.com/office/officeart/2005/8/layout/hierarchy2"/>
    <dgm:cxn modelId="{87248FEC-45F6-49B7-BE7B-C622E41EB391}" type="presOf" srcId="{F3E7A82E-4DF9-47FA-B3A8-610C19F25C83}" destId="{72B1FC09-0EBA-4985-8788-8F4656152A7F}" srcOrd="0" destOrd="0" presId="urn:microsoft.com/office/officeart/2005/8/layout/hierarchy2"/>
    <dgm:cxn modelId="{2F3BDE5B-EEBE-4D8F-935E-E9611948692F}" type="presOf" srcId="{1462FFBF-C7E5-483B-B661-B21D24F8908F}" destId="{A5AAA48F-9F15-49C7-A333-8B0C8DF03B3E}" srcOrd="1" destOrd="0" presId="urn:microsoft.com/office/officeart/2005/8/layout/hierarchy2"/>
    <dgm:cxn modelId="{22018853-0903-43BB-A7C8-62835F22F695}" type="presOf" srcId="{D129D8C8-45D4-413D-9AA6-7735257A9552}" destId="{02AF2611-39C0-4EF8-B9AF-5E15D80097BE}" srcOrd="0" destOrd="0" presId="urn:microsoft.com/office/officeart/2005/8/layout/hierarchy2"/>
    <dgm:cxn modelId="{057EDA60-B386-47D8-B007-23182FF98583}" type="presOf" srcId="{43552287-81BA-4A23-85DD-3D228EF15792}" destId="{924C8F9A-D7B2-4767-8617-AD5D4A0F8C82}" srcOrd="0" destOrd="0" presId="urn:microsoft.com/office/officeart/2005/8/layout/hierarchy2"/>
    <dgm:cxn modelId="{8DA37506-C206-4C4A-A8B0-00D01B1D1F1C}" type="presOf" srcId="{C927EE14-0525-4162-82A1-219FB1A09EE5}" destId="{C7929EF8-988E-46F6-AFC3-B728EA01AE2B}" srcOrd="0" destOrd="0" presId="urn:microsoft.com/office/officeart/2005/8/layout/hierarchy2"/>
    <dgm:cxn modelId="{52299AB9-F261-487D-A82C-83589679D3F5}" type="presOf" srcId="{4A3EBA2C-1249-4D63-810E-57318E4C8870}" destId="{597EBC6F-BFE1-4ECF-BCC7-84E0157F86FF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0BEC63B-CA08-4029-B2E1-31D295BF178C}" type="presOf" srcId="{4197E8D6-94C8-432B-B797-608058FC4424}" destId="{99D2C2EE-8A15-4FFE-B5A1-D71ED610263A}" srcOrd="1" destOrd="0" presId="urn:microsoft.com/office/officeart/2005/8/layout/hierarchy2"/>
    <dgm:cxn modelId="{214967DF-487F-45D8-B5F0-860379C81266}" type="presOf" srcId="{D679DFCF-CE7D-4FCF-A62C-AA6E6F5B4528}" destId="{7B43BACD-3F70-4863-BF61-523651EF3109}" srcOrd="1" destOrd="0" presId="urn:microsoft.com/office/officeart/2005/8/layout/hierarchy2"/>
    <dgm:cxn modelId="{FF1CFFEC-F352-45F6-B0CD-919A67AD26D4}" type="presOf" srcId="{D3723BC6-7ECB-476F-A2B7-498B998B7A56}" destId="{B0EBDA45-12CE-4202-B1E6-40A49D832ECA}" srcOrd="1" destOrd="0" presId="urn:microsoft.com/office/officeart/2005/8/layout/hierarchy2"/>
    <dgm:cxn modelId="{34B5F165-5557-4C4E-A19D-B4F3749EB823}" type="presOf" srcId="{3DEEC977-5E13-41F0-8396-B6716F8758D8}" destId="{F1A7A0DA-7AB6-4D57-8001-2698AD558266}" srcOrd="0" destOrd="0" presId="urn:microsoft.com/office/officeart/2005/8/layout/hierarchy2"/>
    <dgm:cxn modelId="{CEA3A981-139F-49B4-8747-5A9791951DC2}" type="presOf" srcId="{C01ACB44-8919-4C16-9345-65E8C4CC5C27}" destId="{B81631BF-0964-4936-A9DE-5CF3C23A1D51}" srcOrd="0" destOrd="0" presId="urn:microsoft.com/office/officeart/2005/8/layout/hierarchy2"/>
    <dgm:cxn modelId="{832805D5-35E1-413D-BD1D-AD723EA172E3}" type="presOf" srcId="{1462FFBF-C7E5-483B-B661-B21D24F8908F}" destId="{0A6EA505-89C7-49FD-ABE4-44B8C87A9F43}" srcOrd="0" destOrd="0" presId="urn:microsoft.com/office/officeart/2005/8/layout/hierarchy2"/>
    <dgm:cxn modelId="{88529EE0-6631-4198-9625-2DEBA055C457}" type="presOf" srcId="{4197E8D6-94C8-432B-B797-608058FC4424}" destId="{EACB761D-2A2E-4784-B4CF-BBD5780F5023}" srcOrd="0" destOrd="0" presId="urn:microsoft.com/office/officeart/2005/8/layout/hierarchy2"/>
    <dgm:cxn modelId="{D08CCC63-2181-47AE-87AF-5B11223BC15D}" type="presOf" srcId="{08491A16-4F42-4C85-AC97-4555730E6D61}" destId="{7A3D5BA1-ED69-44E1-A872-6FF24834B41D}" srcOrd="0" destOrd="0" presId="urn:microsoft.com/office/officeart/2005/8/layout/hierarchy2"/>
    <dgm:cxn modelId="{AB1AA7ED-3D73-4429-BFB7-D02E28D2A283}" type="presOf" srcId="{4A4119C0-6876-4B46-B63C-C5B5E183083A}" destId="{3ABC23EF-2179-439B-8D5E-B5306E91FA99}" srcOrd="1" destOrd="0" presId="urn:microsoft.com/office/officeart/2005/8/layout/hierarchy2"/>
    <dgm:cxn modelId="{1FB65665-CEF1-476C-AE23-1C237BB252CB}" type="presOf" srcId="{7A14C255-A9D7-420D-B032-0693F6CF431F}" destId="{0E7AE38F-D77F-437F-BAB8-792E908C751F}" srcOrd="0" destOrd="0" presId="urn:microsoft.com/office/officeart/2005/8/layout/hierarchy2"/>
    <dgm:cxn modelId="{3EFCA658-7FDA-4DA9-A771-BE3F90392876}" type="presOf" srcId="{0231B603-DBBA-4E99-BB29-AE427642777F}" destId="{58313578-02C6-4451-BD87-2563E35924F9}" srcOrd="0" destOrd="0" presId="urn:microsoft.com/office/officeart/2005/8/layout/hierarchy2"/>
    <dgm:cxn modelId="{70603F4E-47F2-448B-8CE3-C463AA8492BC}" type="presOf" srcId="{D4FF999D-0774-4EE2-BEFB-37C0AA00FFEB}" destId="{020C8629-0377-42A2-8CF8-5F60BA5D4A5A}" srcOrd="1" destOrd="0" presId="urn:microsoft.com/office/officeart/2005/8/layout/hierarchy2"/>
    <dgm:cxn modelId="{B8426D81-0D82-4556-BA53-45813CA94456}" type="presOf" srcId="{C8BC26E8-6B89-479E-8406-1BE807902536}" destId="{7F6408BA-2CE6-4BE1-953A-713CB4F5CB15}" srcOrd="0" destOrd="0" presId="urn:microsoft.com/office/officeart/2005/8/layout/hierarchy2"/>
    <dgm:cxn modelId="{F69AF9AE-51D1-4633-BF78-C29B0219FCBC}" type="presOf" srcId="{A2F6F58A-C804-4EA7-A795-E7CFAD608A97}" destId="{F532FF76-9233-4C88-8EB8-C57298DE75BC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28FA4078-D9A7-4D67-90CC-83DE901D3A89}" type="presOf" srcId="{617503FF-ADE3-43F7-9E74-E07B63130207}" destId="{D9495291-86EC-4DCD-BB10-24DC98844A58}" srcOrd="0" destOrd="0" presId="urn:microsoft.com/office/officeart/2005/8/layout/hierarchy2"/>
    <dgm:cxn modelId="{A40A0271-7DFB-40B2-9995-C19E70CBBD43}" type="presOf" srcId="{0D894548-717D-4FFD-904C-C33606102800}" destId="{27ECC907-4458-4530-ABCC-DBA5CFB1F289}" srcOrd="1" destOrd="0" presId="urn:microsoft.com/office/officeart/2005/8/layout/hierarchy2"/>
    <dgm:cxn modelId="{422CCD82-7566-444A-8D75-A738F4AA3770}" type="presOf" srcId="{8A9D6245-57B1-482C-9DC4-F2ACF75F2EEB}" destId="{AF10D516-4F6C-4D46-86A1-9C1986C13320}" srcOrd="0" destOrd="0" presId="urn:microsoft.com/office/officeart/2005/8/layout/hierarchy2"/>
    <dgm:cxn modelId="{92BFD30F-25BA-40D1-A44F-34DE98243227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8C87F92-F56D-4208-87FF-A7CD384AB6BD}" type="presOf" srcId="{D4FF999D-0774-4EE2-BEFB-37C0AA00FFEB}" destId="{92D27C7E-E8F3-4508-A033-800687FB70D3}" srcOrd="0" destOrd="0" presId="urn:microsoft.com/office/officeart/2005/8/layout/hierarchy2"/>
    <dgm:cxn modelId="{EF722253-89F9-4B5D-96E3-C643B14B48B5}" type="presOf" srcId="{F3E7A82E-4DF9-47FA-B3A8-610C19F25C83}" destId="{E53945B2-5361-41E5-A250-0FE9BB3209A7}" srcOrd="1" destOrd="0" presId="urn:microsoft.com/office/officeart/2005/8/layout/hierarchy2"/>
    <dgm:cxn modelId="{6B4FEBB3-5724-45ED-B2AC-65807B68D7F3}" type="presOf" srcId="{CF6F8CFB-C54C-427C-82B9-747F0C141494}" destId="{A031128D-C55E-42DA-B8A2-D382735EF23E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F3D7F4FB-83EB-442A-99E9-6D4568A47B5D}" type="presOf" srcId="{9581B8F4-F65E-406A-9F3A-2C0FAFB7904A}" destId="{28A3C775-44DD-456D-ADBA-6C2015D144BB}" srcOrd="1" destOrd="0" presId="urn:microsoft.com/office/officeart/2005/8/layout/hierarchy2"/>
    <dgm:cxn modelId="{77D33C55-08FC-4E09-90F8-DB9492A8427D}" type="presOf" srcId="{C0A4D24B-EEDE-4665-B602-35F5A544C4AA}" destId="{91D499AF-EE38-45B5-A36E-7C99C6927A0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079426AB-9EBB-4990-975E-D23DF3C53A6D}" type="presOf" srcId="{05ED55C3-A195-4231-81C9-7EAAC2A67DD3}" destId="{E3B49C02-92DF-4E0E-9C64-BFDA4F6C8C57}" srcOrd="0" destOrd="0" presId="urn:microsoft.com/office/officeart/2005/8/layout/hierarchy2"/>
    <dgm:cxn modelId="{B9B6515C-A8C4-486D-9365-8833617F50E5}" type="presOf" srcId="{FE8EAFCC-5B29-4577-9068-58D32F380E14}" destId="{971284D5-360E-47FF-9F34-0E0CEC35A6C4}" srcOrd="1" destOrd="0" presId="urn:microsoft.com/office/officeart/2005/8/layout/hierarchy2"/>
    <dgm:cxn modelId="{83292F9E-2B32-46F5-9BA2-92186D5437E2}" type="presOf" srcId="{1C2ABE6B-2194-4104-A754-33FF1C233404}" destId="{B6DAA14B-3305-4F93-A6BA-AC8805E13BBC}" srcOrd="0" destOrd="0" presId="urn:microsoft.com/office/officeart/2005/8/layout/hierarchy2"/>
    <dgm:cxn modelId="{953DEE78-4F35-409A-9F2D-CD2E17AA152C}" type="presOf" srcId="{6C2A5E75-3D20-416D-8B23-8508AC822551}" destId="{008EB790-8EB0-4D82-BE0A-84C63F787288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0D5DA8C-58B8-4888-BB8B-09D7C4EEA130}" type="presOf" srcId="{05927694-700E-4998-A746-BED67EAB8EF0}" destId="{4C14E865-13AF-43EC-93E8-957E72C167D9}" srcOrd="0" destOrd="0" presId="urn:microsoft.com/office/officeart/2005/8/layout/hierarchy2"/>
    <dgm:cxn modelId="{68B65E80-E1D6-4C11-BAEC-96A0508FE84B}" type="presOf" srcId="{D7607F3E-8014-45F2-8B0F-DD341F116C26}" destId="{F8179C33-7069-4902-8E2C-2F20E46E8782}" srcOrd="0" destOrd="0" presId="urn:microsoft.com/office/officeart/2005/8/layout/hierarchy2"/>
    <dgm:cxn modelId="{084439D0-A69E-4CA0-9EAA-363DD7F8D215}" type="presOf" srcId="{C0A4D24B-EEDE-4665-B602-35F5A544C4AA}" destId="{00CFE424-E230-4C8E-AC4C-809A30553DFF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6A20E01-4821-44AF-8E60-0381DB4DD3A7}" type="presOf" srcId="{BF95F12A-848C-4D76-BCAC-A60A48D21712}" destId="{1356B274-B83F-434D-A869-2B988EF3F493}" srcOrd="1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7EF85849-FEA4-4F97-949A-BEF85088C42E}" type="presOf" srcId="{802534EE-0712-4599-81AA-4E95DD4CE0A5}" destId="{DE93B5F2-1CA6-40F3-B124-24CBDE452C7F}" srcOrd="0" destOrd="0" presId="urn:microsoft.com/office/officeart/2005/8/layout/hierarchy2"/>
    <dgm:cxn modelId="{6EF1EE15-D6AC-4789-ACB6-0C7E0737F26E}" type="presOf" srcId="{05ED55C3-A195-4231-81C9-7EAAC2A67DD3}" destId="{C22BEB7F-26B1-4408-A047-0DEC97855D01}" srcOrd="1" destOrd="0" presId="urn:microsoft.com/office/officeart/2005/8/layout/hierarchy2"/>
    <dgm:cxn modelId="{8CBC5C9A-63D2-4869-B607-4C5EB007D4FB}" type="presOf" srcId="{00C22B20-F2F5-46E8-A3EC-DB8F81AC71E1}" destId="{E3F8EBE6-F572-48F2-83CE-C1DC35D3DBAE}" srcOrd="0" destOrd="0" presId="urn:microsoft.com/office/officeart/2005/8/layout/hierarchy2"/>
    <dgm:cxn modelId="{BE3023B4-AECE-46EA-9C98-D1B6D8648C0E}" type="presOf" srcId="{D129D8C8-45D4-413D-9AA6-7735257A9552}" destId="{3E9FDDD6-A26E-4F03-A903-10F09685D6A2}" srcOrd="1" destOrd="0" presId="urn:microsoft.com/office/officeart/2005/8/layout/hierarchy2"/>
    <dgm:cxn modelId="{EF177566-78B6-4FFA-88E5-3B28BB4B1819}" type="presOf" srcId="{43552287-81BA-4A23-85DD-3D228EF15792}" destId="{4D1012EA-ED43-4161-9183-D18250C04841}" srcOrd="1" destOrd="0" presId="urn:microsoft.com/office/officeart/2005/8/layout/hierarchy2"/>
    <dgm:cxn modelId="{729E1E26-EF60-4697-8026-B0AE7BC76E12}" type="presOf" srcId="{FE8EAFCC-5B29-4577-9068-58D32F380E14}" destId="{77024C92-294D-413F-A59B-9F47291444A3}" srcOrd="0" destOrd="0" presId="urn:microsoft.com/office/officeart/2005/8/layout/hierarchy2"/>
    <dgm:cxn modelId="{EE63E3C9-2ADC-4492-863A-B876D3142916}" type="presOf" srcId="{5298254B-75EF-4481-9316-64F54046A9CE}" destId="{AD69DD67-DA8B-4327-8FB6-B1ED5881B6C0}" srcOrd="0" destOrd="0" presId="urn:microsoft.com/office/officeart/2005/8/layout/hierarchy2"/>
    <dgm:cxn modelId="{CA4CE4A3-A63C-465F-8F89-516DF033974C}" type="presOf" srcId="{444DF14B-39F3-4B48-8936-10F777644448}" destId="{7EBAE2C6-1480-46C8-900C-5102293148B2}" srcOrd="0" destOrd="0" presId="urn:microsoft.com/office/officeart/2005/8/layout/hierarchy2"/>
    <dgm:cxn modelId="{C2AB6D3C-4A0D-4058-8B76-D9BB403EB4CF}" type="presOf" srcId="{08491A16-4F42-4C85-AC97-4555730E6D61}" destId="{528D812F-2D24-4A78-8C85-B9EB8ECA26E9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2E0030FE-8E76-456A-B2C3-61E88F447756}" type="presOf" srcId="{6620CAB9-6D29-4FF8-945D-5E027CE13906}" destId="{C3BCA3D8-F0DE-402C-8374-951905FD4C54}" srcOrd="1" destOrd="0" presId="urn:microsoft.com/office/officeart/2005/8/layout/hierarchy2"/>
    <dgm:cxn modelId="{797B20CF-50D1-4F9C-A585-C7B298B046BF}" type="presOf" srcId="{D3723BC6-7ECB-476F-A2B7-498B998B7A56}" destId="{8BDEEA43-5C2A-4BBE-99A5-44DEB7CB861C}" srcOrd="0" destOrd="0" presId="urn:microsoft.com/office/officeart/2005/8/layout/hierarchy2"/>
    <dgm:cxn modelId="{C75ED8F7-26CA-4B78-B434-A8910CF5D75E}" type="presOf" srcId="{9E46A426-48DB-49D4-9452-22CFC445B93D}" destId="{07085415-AD02-4837-A819-DF8503991B40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01D51D3B-CA88-4578-8977-7843212048A2}" type="presOf" srcId="{A785CB08-4A62-40BD-96AE-D3B0294CBD1F}" destId="{DD75CFEB-5D5C-464E-B857-D28B066AE2E1}" srcOrd="0" destOrd="0" presId="urn:microsoft.com/office/officeart/2005/8/layout/hierarchy2"/>
    <dgm:cxn modelId="{9AF20628-7C34-4579-843E-7F54F4BF9153}" type="presOf" srcId="{3EFC490E-694C-4854-B035-8B02D761B8A3}" destId="{E090B741-3BDB-4968-B042-3EDAEB5B793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59AC168-5F3F-418C-A18A-E7FB840FB138}" type="presOf" srcId="{9581B8F4-F65E-406A-9F3A-2C0FAFB7904A}" destId="{3D002938-9580-4C37-A937-06EE1FF34007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7720724D-343C-4F50-976A-D77060E055FD}" type="presOf" srcId="{F1C08F9B-435C-42DB-A449-2ECF7C7375AB}" destId="{99764013-9FFE-483E-9A94-8E74B88EB45B}" srcOrd="0" destOrd="0" presId="urn:microsoft.com/office/officeart/2005/8/layout/hierarchy2"/>
    <dgm:cxn modelId="{DFE2E011-ECE6-4B19-AC18-8258D25868F7}" type="presOf" srcId="{DFEC14E8-538A-43B0-BE82-7D2792800EC3}" destId="{61DD1E27-4E8B-4CAE-93F5-5A762478A9B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48A1A5E-0C0B-49D6-85A3-F6F211910B66}" type="presParOf" srcId="{B6DAA14B-3305-4F93-A6BA-AC8805E13BBC}" destId="{45E3ECBA-C6D0-4585-880A-A01F56B443D6}" srcOrd="0" destOrd="0" presId="urn:microsoft.com/office/officeart/2005/8/layout/hierarchy2"/>
    <dgm:cxn modelId="{C1245AB5-0AE4-4046-8BE7-7F35647CD7EB}" type="presParOf" srcId="{45E3ECBA-C6D0-4585-880A-A01F56B443D6}" destId="{AD69DD67-DA8B-4327-8FB6-B1ED5881B6C0}" srcOrd="0" destOrd="0" presId="urn:microsoft.com/office/officeart/2005/8/layout/hierarchy2"/>
    <dgm:cxn modelId="{DB9579E8-9DA0-4FAE-9CC3-DA05700CB6C5}" type="presParOf" srcId="{45E3ECBA-C6D0-4585-880A-A01F56B443D6}" destId="{AEFB50EF-9B7B-4A67-8A06-3768D82F4F35}" srcOrd="1" destOrd="0" presId="urn:microsoft.com/office/officeart/2005/8/layout/hierarchy2"/>
    <dgm:cxn modelId="{59BB8979-F5EE-4C35-B2B9-EC7B17267708}" type="presParOf" srcId="{AEFB50EF-9B7B-4A67-8A06-3768D82F4F35}" destId="{C6405F48-268C-4A9E-8C6B-EA7912642D7B}" srcOrd="0" destOrd="0" presId="urn:microsoft.com/office/officeart/2005/8/layout/hierarchy2"/>
    <dgm:cxn modelId="{D09AAB89-14F3-47A0-B297-170C4B2D1B16}" type="presParOf" srcId="{C6405F48-268C-4A9E-8C6B-EA7912642D7B}" destId="{597EBC6F-BFE1-4ECF-BCC7-84E0157F86FF}" srcOrd="0" destOrd="0" presId="urn:microsoft.com/office/officeart/2005/8/layout/hierarchy2"/>
    <dgm:cxn modelId="{7B587526-0EE2-4599-A98B-2F7FDB521FA0}" type="presParOf" srcId="{AEFB50EF-9B7B-4A67-8A06-3768D82F4F35}" destId="{D2C8D976-A468-412A-A9C9-6008470590C1}" srcOrd="1" destOrd="0" presId="urn:microsoft.com/office/officeart/2005/8/layout/hierarchy2"/>
    <dgm:cxn modelId="{B52E1E33-BFEC-4D99-AF8C-4BA57112D592}" type="presParOf" srcId="{D2C8D976-A468-412A-A9C9-6008470590C1}" destId="{1E65E39D-395D-4BD0-8D0A-DECF2AB935E9}" srcOrd="0" destOrd="0" presId="urn:microsoft.com/office/officeart/2005/8/layout/hierarchy2"/>
    <dgm:cxn modelId="{400250B5-8013-4B0A-893D-C23527E40AE9}" type="presParOf" srcId="{D2C8D976-A468-412A-A9C9-6008470590C1}" destId="{35E1DF7C-B9B2-41A6-95C9-2623A0F0844C}" srcOrd="1" destOrd="0" presId="urn:microsoft.com/office/officeart/2005/8/layout/hierarchy2"/>
    <dgm:cxn modelId="{E834F814-D28E-420E-83E7-572A399B6469}" type="presParOf" srcId="{35E1DF7C-B9B2-41A6-95C9-2623A0F0844C}" destId="{8BDEEA43-5C2A-4BBE-99A5-44DEB7CB861C}" srcOrd="0" destOrd="0" presId="urn:microsoft.com/office/officeart/2005/8/layout/hierarchy2"/>
    <dgm:cxn modelId="{2C9F8227-93BB-4FE5-A975-A795C994F20B}" type="presParOf" srcId="{8BDEEA43-5C2A-4BBE-99A5-44DEB7CB861C}" destId="{B0EBDA45-12CE-4202-B1E6-40A49D832ECA}" srcOrd="0" destOrd="0" presId="urn:microsoft.com/office/officeart/2005/8/layout/hierarchy2"/>
    <dgm:cxn modelId="{1055F96B-EDEB-4B63-88E1-584F2E335524}" type="presParOf" srcId="{35E1DF7C-B9B2-41A6-95C9-2623A0F0844C}" destId="{089E0F1C-9D5B-4BD6-A184-58831CD8143C}" srcOrd="1" destOrd="0" presId="urn:microsoft.com/office/officeart/2005/8/layout/hierarchy2"/>
    <dgm:cxn modelId="{3B56E709-142B-4CAD-B5C4-9F976B87EED1}" type="presParOf" srcId="{089E0F1C-9D5B-4BD6-A184-58831CD8143C}" destId="{6094D736-4F16-42FC-9437-D37BB023D5EA}" srcOrd="0" destOrd="0" presId="urn:microsoft.com/office/officeart/2005/8/layout/hierarchy2"/>
    <dgm:cxn modelId="{1175152A-20C4-40E2-B5C0-2B154CF9DFE2}" type="presParOf" srcId="{089E0F1C-9D5B-4BD6-A184-58831CD8143C}" destId="{3DD22739-71BD-411F-BA72-C9784E117760}" srcOrd="1" destOrd="0" presId="urn:microsoft.com/office/officeart/2005/8/layout/hierarchy2"/>
    <dgm:cxn modelId="{3B552045-6A48-48ED-B5F6-B5A3120F57D1}" type="presParOf" srcId="{3DD22739-71BD-411F-BA72-C9784E117760}" destId="{7A3D5BA1-ED69-44E1-A872-6FF24834B41D}" srcOrd="0" destOrd="0" presId="urn:microsoft.com/office/officeart/2005/8/layout/hierarchy2"/>
    <dgm:cxn modelId="{7B78658D-1075-4084-8475-6148E8837138}" type="presParOf" srcId="{7A3D5BA1-ED69-44E1-A872-6FF24834B41D}" destId="{528D812F-2D24-4A78-8C85-B9EB8ECA26E9}" srcOrd="0" destOrd="0" presId="urn:microsoft.com/office/officeart/2005/8/layout/hierarchy2"/>
    <dgm:cxn modelId="{305DD3A8-2C8A-4BFD-B367-01220919E828}" type="presParOf" srcId="{3DD22739-71BD-411F-BA72-C9784E117760}" destId="{4C906522-2FC2-4166-A656-68A60E69FBAB}" srcOrd="1" destOrd="0" presId="urn:microsoft.com/office/officeart/2005/8/layout/hierarchy2"/>
    <dgm:cxn modelId="{DD3503D6-BC5B-4EDC-A554-35556D18E7B4}" type="presParOf" srcId="{4C906522-2FC2-4166-A656-68A60E69FBAB}" destId="{58313578-02C6-4451-BD87-2563E35924F9}" srcOrd="0" destOrd="0" presId="urn:microsoft.com/office/officeart/2005/8/layout/hierarchy2"/>
    <dgm:cxn modelId="{89D42B26-D855-45A0-9A79-8848D95A0625}" type="presParOf" srcId="{4C906522-2FC2-4166-A656-68A60E69FBAB}" destId="{67B1BDEB-C7D6-4DB2-A69F-4DCA4D8778DD}" srcOrd="1" destOrd="0" presId="urn:microsoft.com/office/officeart/2005/8/layout/hierarchy2"/>
    <dgm:cxn modelId="{5710FA93-B9F6-42DA-B828-EA981F32F67F}" type="presParOf" srcId="{67B1BDEB-C7D6-4DB2-A69F-4DCA4D8778DD}" destId="{EACB761D-2A2E-4784-B4CF-BBD5780F5023}" srcOrd="0" destOrd="0" presId="urn:microsoft.com/office/officeart/2005/8/layout/hierarchy2"/>
    <dgm:cxn modelId="{1FA67E22-0C88-4923-9B4B-D59D2D09797F}" type="presParOf" srcId="{EACB761D-2A2E-4784-B4CF-BBD5780F5023}" destId="{99D2C2EE-8A15-4FFE-B5A1-D71ED610263A}" srcOrd="0" destOrd="0" presId="urn:microsoft.com/office/officeart/2005/8/layout/hierarchy2"/>
    <dgm:cxn modelId="{4F444B66-E6D6-442B-B93D-76195B7BBA0A}" type="presParOf" srcId="{67B1BDEB-C7D6-4DB2-A69F-4DCA4D8778DD}" destId="{E4394CE8-678F-48D8-96FE-D4F98A039D3D}" srcOrd="1" destOrd="0" presId="urn:microsoft.com/office/officeart/2005/8/layout/hierarchy2"/>
    <dgm:cxn modelId="{F9D4052E-D484-4CCD-8F70-277FF2F7503A}" type="presParOf" srcId="{E4394CE8-678F-48D8-96FE-D4F98A039D3D}" destId="{E090B741-3BDB-4968-B042-3EDAEB5B7930}" srcOrd="0" destOrd="0" presId="urn:microsoft.com/office/officeart/2005/8/layout/hierarchy2"/>
    <dgm:cxn modelId="{614013EE-B62F-491D-BD52-63BA72F2AE88}" type="presParOf" srcId="{E4394CE8-678F-48D8-96FE-D4F98A039D3D}" destId="{92E6D765-79C3-4657-82E9-902A296B7D7E}" srcOrd="1" destOrd="0" presId="urn:microsoft.com/office/officeart/2005/8/layout/hierarchy2"/>
    <dgm:cxn modelId="{35E6A10B-833B-457F-92D6-F88514180031}" type="presParOf" srcId="{3DD22739-71BD-411F-BA72-C9784E117760}" destId="{7F6408BA-2CE6-4BE1-953A-713CB4F5CB15}" srcOrd="2" destOrd="0" presId="urn:microsoft.com/office/officeart/2005/8/layout/hierarchy2"/>
    <dgm:cxn modelId="{1CACE99C-A33E-4416-9047-85C5068AB186}" type="presParOf" srcId="{7F6408BA-2CE6-4BE1-953A-713CB4F5CB15}" destId="{458CB650-A0BA-4B80-8F97-62C729A9241A}" srcOrd="0" destOrd="0" presId="urn:microsoft.com/office/officeart/2005/8/layout/hierarchy2"/>
    <dgm:cxn modelId="{FA7DC2F7-B4B7-4344-9538-DB8E069BB1D8}" type="presParOf" srcId="{3DD22739-71BD-411F-BA72-C9784E117760}" destId="{3A1C3DA7-512D-4F41-A7E1-078238C1F6E4}" srcOrd="3" destOrd="0" presId="urn:microsoft.com/office/officeart/2005/8/layout/hierarchy2"/>
    <dgm:cxn modelId="{1EFAF513-49EA-4027-B02F-BC3FA1539848}" type="presParOf" srcId="{3A1C3DA7-512D-4F41-A7E1-078238C1F6E4}" destId="{2542D84E-1AAD-4343-A826-31FBD0CCD67E}" srcOrd="0" destOrd="0" presId="urn:microsoft.com/office/officeart/2005/8/layout/hierarchy2"/>
    <dgm:cxn modelId="{7532A0A6-CE2B-4047-82F0-41CD46FA0FBF}" type="presParOf" srcId="{3A1C3DA7-512D-4F41-A7E1-078238C1F6E4}" destId="{2DBCC939-D1CF-4789-8DFF-47D45880FBEC}" srcOrd="1" destOrd="0" presId="urn:microsoft.com/office/officeart/2005/8/layout/hierarchy2"/>
    <dgm:cxn modelId="{863E2141-1749-490B-928C-C012A2800A6D}" type="presParOf" srcId="{2DBCC939-D1CF-4789-8DFF-47D45880FBEC}" destId="{77024C92-294D-413F-A59B-9F47291444A3}" srcOrd="0" destOrd="0" presId="urn:microsoft.com/office/officeart/2005/8/layout/hierarchy2"/>
    <dgm:cxn modelId="{A62ECE35-31A4-4F17-9684-F1CCD14AA211}" type="presParOf" srcId="{77024C92-294D-413F-A59B-9F47291444A3}" destId="{971284D5-360E-47FF-9F34-0E0CEC35A6C4}" srcOrd="0" destOrd="0" presId="urn:microsoft.com/office/officeart/2005/8/layout/hierarchy2"/>
    <dgm:cxn modelId="{85C63996-898F-4D54-A69A-02E2985AE462}" type="presParOf" srcId="{2DBCC939-D1CF-4789-8DFF-47D45880FBEC}" destId="{7749CE27-A818-4E7F-BAAA-1BAC7B4E01B2}" srcOrd="1" destOrd="0" presId="urn:microsoft.com/office/officeart/2005/8/layout/hierarchy2"/>
    <dgm:cxn modelId="{03728418-0497-4C9A-A103-1B17133E5FE7}" type="presParOf" srcId="{7749CE27-A818-4E7F-BAAA-1BAC7B4E01B2}" destId="{0E7AE38F-D77F-437F-BAB8-792E908C751F}" srcOrd="0" destOrd="0" presId="urn:microsoft.com/office/officeart/2005/8/layout/hierarchy2"/>
    <dgm:cxn modelId="{3B494A10-9A0D-4E86-9FDB-ABD7E6FA7D2F}" type="presParOf" srcId="{7749CE27-A818-4E7F-BAAA-1BAC7B4E01B2}" destId="{6EA2D245-4E92-4E27-A8CE-C63A03E69A95}" srcOrd="1" destOrd="0" presId="urn:microsoft.com/office/officeart/2005/8/layout/hierarchy2"/>
    <dgm:cxn modelId="{268872A9-DDF2-4055-BEF9-70C6E675AD8A}" type="presParOf" srcId="{35E1DF7C-B9B2-41A6-95C9-2623A0F0844C}" destId="{B82998E9-B1CD-485F-8B4B-06888B1A28C4}" srcOrd="2" destOrd="0" presId="urn:microsoft.com/office/officeart/2005/8/layout/hierarchy2"/>
    <dgm:cxn modelId="{E071CCC8-5A5A-416A-974E-DE019203AB84}" type="presParOf" srcId="{B82998E9-B1CD-485F-8B4B-06888B1A28C4}" destId="{1356B274-B83F-434D-A869-2B988EF3F493}" srcOrd="0" destOrd="0" presId="urn:microsoft.com/office/officeart/2005/8/layout/hierarchy2"/>
    <dgm:cxn modelId="{D4BE7AC3-8CCE-4563-B4AD-BE998E7309ED}" type="presParOf" srcId="{35E1DF7C-B9B2-41A6-95C9-2623A0F0844C}" destId="{5DBB30B0-AE7A-40E4-B393-830456382D3E}" srcOrd="3" destOrd="0" presId="urn:microsoft.com/office/officeart/2005/8/layout/hierarchy2"/>
    <dgm:cxn modelId="{3DE90005-8622-4251-A77B-5A74BA3B12E0}" type="presParOf" srcId="{5DBB30B0-AE7A-40E4-B393-830456382D3E}" destId="{A031128D-C55E-42DA-B8A2-D382735EF23E}" srcOrd="0" destOrd="0" presId="urn:microsoft.com/office/officeart/2005/8/layout/hierarchy2"/>
    <dgm:cxn modelId="{FA5D1C0A-564A-468C-8A16-BA8A76148A4C}" type="presParOf" srcId="{5DBB30B0-AE7A-40E4-B393-830456382D3E}" destId="{5F8186A5-9F66-4B76-A45C-87CEBF3CCEB9}" srcOrd="1" destOrd="0" presId="urn:microsoft.com/office/officeart/2005/8/layout/hierarchy2"/>
    <dgm:cxn modelId="{37F08F9F-2A1D-483C-933A-BDB2E496BC33}" type="presParOf" srcId="{5F8186A5-9F66-4B76-A45C-87CEBF3CCEB9}" destId="{02AF2611-39C0-4EF8-B9AF-5E15D80097BE}" srcOrd="0" destOrd="0" presId="urn:microsoft.com/office/officeart/2005/8/layout/hierarchy2"/>
    <dgm:cxn modelId="{DC95BC77-2C7B-4E76-8684-606D947FA552}" type="presParOf" srcId="{02AF2611-39C0-4EF8-B9AF-5E15D80097BE}" destId="{3E9FDDD6-A26E-4F03-A903-10F09685D6A2}" srcOrd="0" destOrd="0" presId="urn:microsoft.com/office/officeart/2005/8/layout/hierarchy2"/>
    <dgm:cxn modelId="{FC7EB9C3-42D5-412A-B53B-075255338557}" type="presParOf" srcId="{5F8186A5-9F66-4B76-A45C-87CEBF3CCEB9}" destId="{9473DCFC-6641-4D73-AA1E-9A1405C91094}" srcOrd="1" destOrd="0" presId="urn:microsoft.com/office/officeart/2005/8/layout/hierarchy2"/>
    <dgm:cxn modelId="{BE55CFFA-7931-4DED-B988-9E5C2371F6EF}" type="presParOf" srcId="{9473DCFC-6641-4D73-AA1E-9A1405C91094}" destId="{008EB790-8EB0-4D82-BE0A-84C63F787288}" srcOrd="0" destOrd="0" presId="urn:microsoft.com/office/officeart/2005/8/layout/hierarchy2"/>
    <dgm:cxn modelId="{4140E98C-BCE4-492F-A275-1AC5DBEAE8AD}" type="presParOf" srcId="{9473DCFC-6641-4D73-AA1E-9A1405C91094}" destId="{6C28485D-F632-4669-96ED-3D964BEACEA2}" srcOrd="1" destOrd="0" presId="urn:microsoft.com/office/officeart/2005/8/layout/hierarchy2"/>
    <dgm:cxn modelId="{1C3B0718-7901-4062-A402-C426F1D63388}" type="presParOf" srcId="{6C28485D-F632-4669-96ED-3D964BEACEA2}" destId="{3D3532D1-1FDA-4F24-AE90-3866BC16A43D}" srcOrd="0" destOrd="0" presId="urn:microsoft.com/office/officeart/2005/8/layout/hierarchy2"/>
    <dgm:cxn modelId="{B1513847-B060-4CB0-979F-8A8D4B01777B}" type="presParOf" srcId="{3D3532D1-1FDA-4F24-AE90-3866BC16A43D}" destId="{6CD19230-CC0F-4288-A025-EBCBAFB6E87C}" srcOrd="0" destOrd="0" presId="urn:microsoft.com/office/officeart/2005/8/layout/hierarchy2"/>
    <dgm:cxn modelId="{FF1316C6-9ED5-45ED-BE0C-AFFCCD726D74}" type="presParOf" srcId="{6C28485D-F632-4669-96ED-3D964BEACEA2}" destId="{B82FF517-BE19-45D5-A186-0A0A9AC7C59F}" srcOrd="1" destOrd="0" presId="urn:microsoft.com/office/officeart/2005/8/layout/hierarchy2"/>
    <dgm:cxn modelId="{30BB8851-08E3-4787-91DF-F1B008DEBF2A}" type="presParOf" srcId="{B82FF517-BE19-45D5-A186-0A0A9AC7C59F}" destId="{DE93B5F2-1CA6-40F3-B124-24CBDE452C7F}" srcOrd="0" destOrd="0" presId="urn:microsoft.com/office/officeart/2005/8/layout/hierarchy2"/>
    <dgm:cxn modelId="{61A1A45E-3884-44FE-9E09-9DBA0170D6FF}" type="presParOf" srcId="{B82FF517-BE19-45D5-A186-0A0A9AC7C59F}" destId="{2FB0C740-68FD-45EB-963A-5882F7A1156B}" srcOrd="1" destOrd="0" presId="urn:microsoft.com/office/officeart/2005/8/layout/hierarchy2"/>
    <dgm:cxn modelId="{53E16783-7F8B-47EF-810B-B3CEA5734DE8}" type="presParOf" srcId="{5F8186A5-9F66-4B76-A45C-87CEBF3CCEB9}" destId="{AF10D516-4F6C-4D46-86A1-9C1986C13320}" srcOrd="2" destOrd="0" presId="urn:microsoft.com/office/officeart/2005/8/layout/hierarchy2"/>
    <dgm:cxn modelId="{D9A8D723-1525-4B30-A364-BCC48DD18859}" type="presParOf" srcId="{AF10D516-4F6C-4D46-86A1-9C1986C13320}" destId="{8DB10BF4-B3E8-4C63-AA80-1132AC83EE01}" srcOrd="0" destOrd="0" presId="urn:microsoft.com/office/officeart/2005/8/layout/hierarchy2"/>
    <dgm:cxn modelId="{E43315E7-828E-483B-AB97-3405657DBC7B}" type="presParOf" srcId="{5F8186A5-9F66-4B76-A45C-87CEBF3CCEB9}" destId="{E1BE2056-AE5C-4DB8-B5F8-1262B0BC3580}" srcOrd="3" destOrd="0" presId="urn:microsoft.com/office/officeart/2005/8/layout/hierarchy2"/>
    <dgm:cxn modelId="{40B73258-56D8-4112-9C3A-D723918C618D}" type="presParOf" srcId="{E1BE2056-AE5C-4DB8-B5F8-1262B0BC3580}" destId="{99764013-9FFE-483E-9A94-8E74B88EB45B}" srcOrd="0" destOrd="0" presId="urn:microsoft.com/office/officeart/2005/8/layout/hierarchy2"/>
    <dgm:cxn modelId="{52DC7CCB-D667-42FD-9913-C6C0F7D30323}" type="presParOf" srcId="{E1BE2056-AE5C-4DB8-B5F8-1262B0BC3580}" destId="{CBCC4E80-D41C-4591-AFD8-D9C5B0629FAD}" srcOrd="1" destOrd="0" presId="urn:microsoft.com/office/officeart/2005/8/layout/hierarchy2"/>
    <dgm:cxn modelId="{2D240B44-EE92-4DB3-B42E-2320B2E3E034}" type="presParOf" srcId="{CBCC4E80-D41C-4591-AFD8-D9C5B0629FAD}" destId="{924C8F9A-D7B2-4767-8617-AD5D4A0F8C82}" srcOrd="0" destOrd="0" presId="urn:microsoft.com/office/officeart/2005/8/layout/hierarchy2"/>
    <dgm:cxn modelId="{C7B5CDBB-8156-43B2-B402-5799A1FC671A}" type="presParOf" srcId="{924C8F9A-D7B2-4767-8617-AD5D4A0F8C82}" destId="{4D1012EA-ED43-4161-9183-D18250C04841}" srcOrd="0" destOrd="0" presId="urn:microsoft.com/office/officeart/2005/8/layout/hierarchy2"/>
    <dgm:cxn modelId="{64CDA745-76D0-43BD-A3EB-FE5A242FD7B1}" type="presParOf" srcId="{CBCC4E80-D41C-4591-AFD8-D9C5B0629FAD}" destId="{13F2C1AB-38AD-4ED5-9035-C2D351214192}" srcOrd="1" destOrd="0" presId="urn:microsoft.com/office/officeart/2005/8/layout/hierarchy2"/>
    <dgm:cxn modelId="{9B365B0A-823C-4441-BA41-E86201986339}" type="presParOf" srcId="{13F2C1AB-38AD-4ED5-9035-C2D351214192}" destId="{4C14E865-13AF-43EC-93E8-957E72C167D9}" srcOrd="0" destOrd="0" presId="urn:microsoft.com/office/officeart/2005/8/layout/hierarchy2"/>
    <dgm:cxn modelId="{43FCD9DF-C912-494B-91DB-E8F35B781A4D}" type="presParOf" srcId="{13F2C1AB-38AD-4ED5-9035-C2D351214192}" destId="{5A67506E-C01C-4958-968A-88E9AA8D1DC9}" srcOrd="1" destOrd="0" presId="urn:microsoft.com/office/officeart/2005/8/layout/hierarchy2"/>
    <dgm:cxn modelId="{ED1D59CA-0C92-45A2-8F61-4B3ABAFAF4F7}" type="presParOf" srcId="{AEFB50EF-9B7B-4A67-8A06-3768D82F4F35}" destId="{07085415-AD02-4837-A819-DF8503991B40}" srcOrd="2" destOrd="0" presId="urn:microsoft.com/office/officeart/2005/8/layout/hierarchy2"/>
    <dgm:cxn modelId="{845FCA65-F269-49F4-8079-5748B59F101B}" type="presParOf" srcId="{07085415-AD02-4837-A819-DF8503991B40}" destId="{6D471BBE-867D-4865-9628-1D7777EB5D2C}" srcOrd="0" destOrd="0" presId="urn:microsoft.com/office/officeart/2005/8/layout/hierarchy2"/>
    <dgm:cxn modelId="{A2AE0E58-7E14-41FA-AB72-97A6DAB34626}" type="presParOf" srcId="{AEFB50EF-9B7B-4A67-8A06-3768D82F4F35}" destId="{B9D0076E-1908-4470-9C44-2381915CB6FB}" srcOrd="3" destOrd="0" presId="urn:microsoft.com/office/officeart/2005/8/layout/hierarchy2"/>
    <dgm:cxn modelId="{8401467F-BB9D-4321-90F3-B9C0104692CE}" type="presParOf" srcId="{B9D0076E-1908-4470-9C44-2381915CB6FB}" destId="{7EBAE2C6-1480-46C8-900C-5102293148B2}" srcOrd="0" destOrd="0" presId="urn:microsoft.com/office/officeart/2005/8/layout/hierarchy2"/>
    <dgm:cxn modelId="{5836825A-FC5F-4120-931A-DE3E83E5EE66}" type="presParOf" srcId="{B9D0076E-1908-4470-9C44-2381915CB6FB}" destId="{7F207EC3-B869-474B-A721-8A419CB73484}" srcOrd="1" destOrd="0" presId="urn:microsoft.com/office/officeart/2005/8/layout/hierarchy2"/>
    <dgm:cxn modelId="{12EFF535-147C-4FE9-ABD4-4B9B81806259}" type="presParOf" srcId="{7F207EC3-B869-474B-A721-8A419CB73484}" destId="{72B1FC09-0EBA-4985-8788-8F4656152A7F}" srcOrd="0" destOrd="0" presId="urn:microsoft.com/office/officeart/2005/8/layout/hierarchy2"/>
    <dgm:cxn modelId="{FC0C22A6-313D-4225-AC14-FD26B06E3E90}" type="presParOf" srcId="{72B1FC09-0EBA-4985-8788-8F4656152A7F}" destId="{E53945B2-5361-41E5-A250-0FE9BB3209A7}" srcOrd="0" destOrd="0" presId="urn:microsoft.com/office/officeart/2005/8/layout/hierarchy2"/>
    <dgm:cxn modelId="{234A4948-E931-4BE0-B208-662D1A0B87EE}" type="presParOf" srcId="{7F207EC3-B869-474B-A721-8A419CB73484}" destId="{93C1A79B-D7BC-4544-8471-9D8B8B93AD97}" srcOrd="1" destOrd="0" presId="urn:microsoft.com/office/officeart/2005/8/layout/hierarchy2"/>
    <dgm:cxn modelId="{74D63BD7-10DB-4BEC-BD57-5460B9F5D8C3}" type="presParOf" srcId="{93C1A79B-D7BC-4544-8471-9D8B8B93AD97}" destId="{B81631BF-0964-4936-A9DE-5CF3C23A1D51}" srcOrd="0" destOrd="0" presId="urn:microsoft.com/office/officeart/2005/8/layout/hierarchy2"/>
    <dgm:cxn modelId="{438C7EFE-7F27-4727-ABC0-45811FBA333D}" type="presParOf" srcId="{93C1A79B-D7BC-4544-8471-9D8B8B93AD97}" destId="{A47913E6-20D7-4EF9-8087-A267EE4CBBE9}" srcOrd="1" destOrd="0" presId="urn:microsoft.com/office/officeart/2005/8/layout/hierarchy2"/>
    <dgm:cxn modelId="{CADB158F-BA50-423E-9F6C-113A64AAC8A9}" type="presParOf" srcId="{A47913E6-20D7-4EF9-8087-A267EE4CBBE9}" destId="{E3B49C02-92DF-4E0E-9C64-BFDA4F6C8C57}" srcOrd="0" destOrd="0" presId="urn:microsoft.com/office/officeart/2005/8/layout/hierarchy2"/>
    <dgm:cxn modelId="{407EA047-44D2-4FC3-AC18-4129E77031B6}" type="presParOf" srcId="{E3B49C02-92DF-4E0E-9C64-BFDA4F6C8C57}" destId="{C22BEB7F-26B1-4408-A047-0DEC97855D01}" srcOrd="0" destOrd="0" presId="urn:microsoft.com/office/officeart/2005/8/layout/hierarchy2"/>
    <dgm:cxn modelId="{01630111-5E30-4EF6-887B-074560FC0976}" type="presParOf" srcId="{A47913E6-20D7-4EF9-8087-A267EE4CBBE9}" destId="{45E9E887-53F9-47D7-81E1-6BFB948D358C}" srcOrd="1" destOrd="0" presId="urn:microsoft.com/office/officeart/2005/8/layout/hierarchy2"/>
    <dgm:cxn modelId="{A0C603FF-A8FD-4F82-ACCB-4EF054263A4A}" type="presParOf" srcId="{45E9E887-53F9-47D7-81E1-6BFB948D358C}" destId="{F532FF76-9233-4C88-8EB8-C57298DE75BC}" srcOrd="0" destOrd="0" presId="urn:microsoft.com/office/officeart/2005/8/layout/hierarchy2"/>
    <dgm:cxn modelId="{0A5B66E0-6859-465A-B047-B45C73E456AC}" type="presParOf" srcId="{45E9E887-53F9-47D7-81E1-6BFB948D358C}" destId="{159E4A89-C683-474B-8EAE-3FA54900B771}" srcOrd="1" destOrd="0" presId="urn:microsoft.com/office/officeart/2005/8/layout/hierarchy2"/>
    <dgm:cxn modelId="{9279D9F9-F4CE-47BD-BCD4-23E6AE0B5C56}" type="presParOf" srcId="{159E4A89-C683-474B-8EAE-3FA54900B771}" destId="{3D002938-9580-4C37-A937-06EE1FF34007}" srcOrd="0" destOrd="0" presId="urn:microsoft.com/office/officeart/2005/8/layout/hierarchy2"/>
    <dgm:cxn modelId="{91B6F4A0-CEA5-497E-BEDB-6D28DB6CBBD5}" type="presParOf" srcId="{3D002938-9580-4C37-A937-06EE1FF34007}" destId="{28A3C775-44DD-456D-ADBA-6C2015D144BB}" srcOrd="0" destOrd="0" presId="urn:microsoft.com/office/officeart/2005/8/layout/hierarchy2"/>
    <dgm:cxn modelId="{B57F2511-5166-438E-B932-FE279BA755E0}" type="presParOf" srcId="{159E4A89-C683-474B-8EAE-3FA54900B771}" destId="{1237F670-3E84-4091-B1B6-F998102FD3C7}" srcOrd="1" destOrd="0" presId="urn:microsoft.com/office/officeart/2005/8/layout/hierarchy2"/>
    <dgm:cxn modelId="{392147B4-C799-4D81-B5E8-EB112FDCBE42}" type="presParOf" srcId="{1237F670-3E84-4091-B1B6-F998102FD3C7}" destId="{D9495291-86EC-4DCD-BB10-24DC98844A58}" srcOrd="0" destOrd="0" presId="urn:microsoft.com/office/officeart/2005/8/layout/hierarchy2"/>
    <dgm:cxn modelId="{CEA35985-40B3-4BB8-9970-E60F0B547EC2}" type="presParOf" srcId="{1237F670-3E84-4091-B1B6-F998102FD3C7}" destId="{B7AF5FD6-FC71-4C43-9ADB-E0DDF39AD7D4}" srcOrd="1" destOrd="0" presId="urn:microsoft.com/office/officeart/2005/8/layout/hierarchy2"/>
    <dgm:cxn modelId="{FB542033-E27C-474D-B764-6B3AECE450E4}" type="presParOf" srcId="{A47913E6-20D7-4EF9-8087-A267EE4CBBE9}" destId="{0A6EA505-89C7-49FD-ABE4-44B8C87A9F43}" srcOrd="2" destOrd="0" presId="urn:microsoft.com/office/officeart/2005/8/layout/hierarchy2"/>
    <dgm:cxn modelId="{EE17BAD8-1152-4FC5-BB02-5312258B14DF}" type="presParOf" srcId="{0A6EA505-89C7-49FD-ABE4-44B8C87A9F43}" destId="{A5AAA48F-9F15-49C7-A333-8B0C8DF03B3E}" srcOrd="0" destOrd="0" presId="urn:microsoft.com/office/officeart/2005/8/layout/hierarchy2"/>
    <dgm:cxn modelId="{8FA91FAF-58B4-4D36-BC97-4863A1FF2ED9}" type="presParOf" srcId="{A47913E6-20D7-4EF9-8087-A267EE4CBBE9}" destId="{10E2065F-A278-4DEA-AC87-92F1064AE18B}" srcOrd="3" destOrd="0" presId="urn:microsoft.com/office/officeart/2005/8/layout/hierarchy2"/>
    <dgm:cxn modelId="{96753091-EE53-4C68-8F93-14D1E9C3DF0A}" type="presParOf" srcId="{10E2065F-A278-4DEA-AC87-92F1064AE18B}" destId="{BCBAD13F-9F36-4A76-ACBF-38324C9DFD1E}" srcOrd="0" destOrd="0" presId="urn:microsoft.com/office/officeart/2005/8/layout/hierarchy2"/>
    <dgm:cxn modelId="{6DD0EB0A-3029-43C0-BCA0-D3C901058BA3}" type="presParOf" srcId="{10E2065F-A278-4DEA-AC87-92F1064AE18B}" destId="{40FF9161-F67F-470B-B339-D06EABCB52DF}" srcOrd="1" destOrd="0" presId="urn:microsoft.com/office/officeart/2005/8/layout/hierarchy2"/>
    <dgm:cxn modelId="{CFC51427-3514-4CF3-81F7-DAB3EEFB0CB6}" type="presParOf" srcId="{40FF9161-F67F-470B-B339-D06EABCB52DF}" destId="{FEC367EC-C7CC-46E0-8F0B-F4EB017F4B25}" srcOrd="0" destOrd="0" presId="urn:microsoft.com/office/officeart/2005/8/layout/hierarchy2"/>
    <dgm:cxn modelId="{3CA68AF7-CAC7-474C-BCC1-E58036317819}" type="presParOf" srcId="{FEC367EC-C7CC-46E0-8F0B-F4EB017F4B25}" destId="{C3BCA3D8-F0DE-402C-8374-951905FD4C54}" srcOrd="0" destOrd="0" presId="urn:microsoft.com/office/officeart/2005/8/layout/hierarchy2"/>
    <dgm:cxn modelId="{DE8FDEE3-9A34-44E2-92A8-2A14848EBB90}" type="presParOf" srcId="{40FF9161-F67F-470B-B339-D06EABCB52DF}" destId="{B68415FE-5E3F-482F-91F7-2CA2D6D0722D}" srcOrd="1" destOrd="0" presId="urn:microsoft.com/office/officeart/2005/8/layout/hierarchy2"/>
    <dgm:cxn modelId="{4C992C9F-4FC5-4828-B4D4-46EFD11DDE15}" type="presParOf" srcId="{B68415FE-5E3F-482F-91F7-2CA2D6D0722D}" destId="{DD75CFEB-5D5C-464E-B857-D28B066AE2E1}" srcOrd="0" destOrd="0" presId="urn:microsoft.com/office/officeart/2005/8/layout/hierarchy2"/>
    <dgm:cxn modelId="{D6DB1C40-4C60-46AD-95F9-9D8A6C416629}" type="presParOf" srcId="{B68415FE-5E3F-482F-91F7-2CA2D6D0722D}" destId="{6C4899F7-A918-45D1-B75A-909AE5805EBA}" srcOrd="1" destOrd="0" presId="urn:microsoft.com/office/officeart/2005/8/layout/hierarchy2"/>
    <dgm:cxn modelId="{2A84A400-DAFD-4562-B0A9-5F1AC4E35475}" type="presParOf" srcId="{7F207EC3-B869-474B-A721-8A419CB73484}" destId="{7F4C7A20-7D9B-4C87-80B4-7508EB7EED52}" srcOrd="2" destOrd="0" presId="urn:microsoft.com/office/officeart/2005/8/layout/hierarchy2"/>
    <dgm:cxn modelId="{B2BFC450-8464-4393-869D-5B8847DA4593}" type="presParOf" srcId="{7F4C7A20-7D9B-4C87-80B4-7508EB7EED52}" destId="{7B43BACD-3F70-4863-BF61-523651EF3109}" srcOrd="0" destOrd="0" presId="urn:microsoft.com/office/officeart/2005/8/layout/hierarchy2"/>
    <dgm:cxn modelId="{64913D33-C34A-4AFD-9AF7-9C5FBFC10D70}" type="presParOf" srcId="{7F207EC3-B869-474B-A721-8A419CB73484}" destId="{76E3E7A4-1652-4B38-A06B-68E7642740A5}" srcOrd="3" destOrd="0" presId="urn:microsoft.com/office/officeart/2005/8/layout/hierarchy2"/>
    <dgm:cxn modelId="{5E8468B2-7A32-4D6D-968F-F657DDAE3F3F}" type="presParOf" srcId="{76E3E7A4-1652-4B38-A06B-68E7642740A5}" destId="{F8179C33-7069-4902-8E2C-2F20E46E8782}" srcOrd="0" destOrd="0" presId="urn:microsoft.com/office/officeart/2005/8/layout/hierarchy2"/>
    <dgm:cxn modelId="{F6757546-2170-4BB8-A35E-177E2AD62053}" type="presParOf" srcId="{76E3E7A4-1652-4B38-A06B-68E7642740A5}" destId="{6EDDF3A4-2F45-4230-83F3-C27E8F06AE10}" srcOrd="1" destOrd="0" presId="urn:microsoft.com/office/officeart/2005/8/layout/hierarchy2"/>
    <dgm:cxn modelId="{A93C68A6-461B-462C-8EBB-EC668957DC41}" type="presParOf" srcId="{6EDDF3A4-2F45-4230-83F3-C27E8F06AE10}" destId="{91D499AF-EE38-45B5-A36E-7C99C6927A00}" srcOrd="0" destOrd="0" presId="urn:microsoft.com/office/officeart/2005/8/layout/hierarchy2"/>
    <dgm:cxn modelId="{A044A148-060C-40CE-981F-3A4AFE9FB9E4}" type="presParOf" srcId="{91D499AF-EE38-45B5-A36E-7C99C6927A00}" destId="{00CFE424-E230-4C8E-AC4C-809A30553DFF}" srcOrd="0" destOrd="0" presId="urn:microsoft.com/office/officeart/2005/8/layout/hierarchy2"/>
    <dgm:cxn modelId="{271E3467-C822-41F0-9EA3-86DA64DEE597}" type="presParOf" srcId="{6EDDF3A4-2F45-4230-83F3-C27E8F06AE10}" destId="{A1A50D45-33FA-4B21-BFB9-F6612665BFC7}" srcOrd="1" destOrd="0" presId="urn:microsoft.com/office/officeart/2005/8/layout/hierarchy2"/>
    <dgm:cxn modelId="{A3B095B3-1F95-48E2-9566-774AD5569F14}" type="presParOf" srcId="{A1A50D45-33FA-4B21-BFB9-F6612665BFC7}" destId="{61DD1E27-4E8B-4CAE-93F5-5A762478A9B8}" srcOrd="0" destOrd="0" presId="urn:microsoft.com/office/officeart/2005/8/layout/hierarchy2"/>
    <dgm:cxn modelId="{66EC89E7-536A-4B07-BFBE-E49E5739E8B3}" type="presParOf" srcId="{A1A50D45-33FA-4B21-BFB9-F6612665BFC7}" destId="{66DBC3FE-D850-4157-A7DC-120EFE80FF4E}" srcOrd="1" destOrd="0" presId="urn:microsoft.com/office/officeart/2005/8/layout/hierarchy2"/>
    <dgm:cxn modelId="{014F1A9D-7285-4025-B33C-3D018E4E91DF}" type="presParOf" srcId="{66DBC3FE-D850-4157-A7DC-120EFE80FF4E}" destId="{306F450E-2B81-4A6B-9207-B97384612F41}" srcOrd="0" destOrd="0" presId="urn:microsoft.com/office/officeart/2005/8/layout/hierarchy2"/>
    <dgm:cxn modelId="{8153F48C-6113-479E-A5EA-248309F05977}" type="presParOf" srcId="{306F450E-2B81-4A6B-9207-B97384612F41}" destId="{3ABC23EF-2179-439B-8D5E-B5306E91FA99}" srcOrd="0" destOrd="0" presId="urn:microsoft.com/office/officeart/2005/8/layout/hierarchy2"/>
    <dgm:cxn modelId="{705EA90F-6DDA-4F09-B437-22E1C1726199}" type="presParOf" srcId="{66DBC3FE-D850-4157-A7DC-120EFE80FF4E}" destId="{7B281989-846E-414B-B107-DA1938C62A09}" srcOrd="1" destOrd="0" presId="urn:microsoft.com/office/officeart/2005/8/layout/hierarchy2"/>
    <dgm:cxn modelId="{5E0E9861-63FF-4FA7-8E63-0E9BC935EBFC}" type="presParOf" srcId="{7B281989-846E-414B-B107-DA1938C62A09}" destId="{E3F8EBE6-F572-48F2-83CE-C1DC35D3DBAE}" srcOrd="0" destOrd="0" presId="urn:microsoft.com/office/officeart/2005/8/layout/hierarchy2"/>
    <dgm:cxn modelId="{8B328303-EB42-49AD-8216-1E5A8C9E6459}" type="presParOf" srcId="{7B281989-846E-414B-B107-DA1938C62A09}" destId="{3B70D308-D149-46A8-BBDB-76C1F1117CA9}" srcOrd="1" destOrd="0" presId="urn:microsoft.com/office/officeart/2005/8/layout/hierarchy2"/>
    <dgm:cxn modelId="{3FC5A196-63B6-41AA-9CFC-080D1BE01EB1}" type="presParOf" srcId="{6EDDF3A4-2F45-4230-83F3-C27E8F06AE10}" destId="{8D508260-F045-4616-AF9F-E09CA768B790}" srcOrd="2" destOrd="0" presId="urn:microsoft.com/office/officeart/2005/8/layout/hierarchy2"/>
    <dgm:cxn modelId="{A8CEF773-A184-4504-9BA5-8FEE04C78BFC}" type="presParOf" srcId="{8D508260-F045-4616-AF9F-E09CA768B790}" destId="{27ECC907-4458-4530-ABCC-DBA5CFB1F289}" srcOrd="0" destOrd="0" presId="urn:microsoft.com/office/officeart/2005/8/layout/hierarchy2"/>
    <dgm:cxn modelId="{7AACE4C5-6C01-44B8-ABD0-17A23E9B1F3D}" type="presParOf" srcId="{6EDDF3A4-2F45-4230-83F3-C27E8F06AE10}" destId="{39D4B020-2F3B-4BE9-889A-AF381C77708A}" srcOrd="3" destOrd="0" presId="urn:microsoft.com/office/officeart/2005/8/layout/hierarchy2"/>
    <dgm:cxn modelId="{18155E35-BE0A-4F9C-B46C-62ABBBF72F08}" type="presParOf" srcId="{39D4B020-2F3B-4BE9-889A-AF381C77708A}" destId="{F1A7A0DA-7AB6-4D57-8001-2698AD558266}" srcOrd="0" destOrd="0" presId="urn:microsoft.com/office/officeart/2005/8/layout/hierarchy2"/>
    <dgm:cxn modelId="{088D11DC-0B2D-4712-87B7-8C43D6DEB62B}" type="presParOf" srcId="{39D4B020-2F3B-4BE9-889A-AF381C77708A}" destId="{93C743B3-CF69-4B79-86A2-62FBE18470ED}" srcOrd="1" destOrd="0" presId="urn:microsoft.com/office/officeart/2005/8/layout/hierarchy2"/>
    <dgm:cxn modelId="{BEACF3BB-1331-40EA-8B58-947118982562}" type="presParOf" srcId="{93C743B3-CF69-4B79-86A2-62FBE18470ED}" destId="{92D27C7E-E8F3-4508-A033-800687FB70D3}" srcOrd="0" destOrd="0" presId="urn:microsoft.com/office/officeart/2005/8/layout/hierarchy2"/>
    <dgm:cxn modelId="{76672BD5-31D2-4F33-9BA1-3E093C97725B}" type="presParOf" srcId="{92D27C7E-E8F3-4508-A033-800687FB70D3}" destId="{020C8629-0377-42A2-8CF8-5F60BA5D4A5A}" srcOrd="0" destOrd="0" presId="urn:microsoft.com/office/officeart/2005/8/layout/hierarchy2"/>
    <dgm:cxn modelId="{2A889365-146F-45B1-845F-2761A30C34D1}" type="presParOf" srcId="{93C743B3-CF69-4B79-86A2-62FBE18470ED}" destId="{CB9EB66C-AB9E-4F72-B0D9-0EB5BC86D5CA}" srcOrd="1" destOrd="0" presId="urn:microsoft.com/office/officeart/2005/8/layout/hierarchy2"/>
    <dgm:cxn modelId="{38353896-A1D9-40C7-B08F-EAA161D821FF}" type="presParOf" srcId="{CB9EB66C-AB9E-4F72-B0D9-0EB5BC86D5CA}" destId="{C7929EF8-988E-46F6-AFC3-B728EA01AE2B}" srcOrd="0" destOrd="0" presId="urn:microsoft.com/office/officeart/2005/8/layout/hierarchy2"/>
    <dgm:cxn modelId="{4651DFCD-6377-44C7-91C8-C135F08ADCA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50AE1DD0-5AB8-4872-AC94-F2700EDF5078}" type="presOf" srcId="{1C3757F0-1D92-419E-91AE-5AE747F1146E}" destId="{1E65E39D-395D-4BD0-8D0A-DECF2AB935E9}" srcOrd="0" destOrd="0" presId="urn:microsoft.com/office/officeart/2005/8/layout/hierarchy2"/>
    <dgm:cxn modelId="{730EB482-4AC8-4F60-85F7-F6271D4DD739}" type="presOf" srcId="{08491A16-4F42-4C85-AC97-4555730E6D61}" destId="{7A3D5BA1-ED69-44E1-A872-6FF24834B41D}" srcOrd="0" destOrd="0" presId="urn:microsoft.com/office/officeart/2005/8/layout/hierarchy2"/>
    <dgm:cxn modelId="{7584C707-B4E4-43FD-9A58-389701F4C3DC}" type="presOf" srcId="{4A3EBA2C-1249-4D63-810E-57318E4C8870}" destId="{597EBC6F-BFE1-4ECF-BCC7-84E0157F86FF}" srcOrd="1" destOrd="0" presId="urn:microsoft.com/office/officeart/2005/8/layout/hierarchy2"/>
    <dgm:cxn modelId="{B90A8CFD-6CD5-49F4-ABC6-CC3805EA4FFC}" type="presOf" srcId="{4197E8D6-94C8-432B-B797-608058FC4424}" destId="{99D2C2EE-8A15-4FFE-B5A1-D71ED610263A}" srcOrd="1" destOrd="0" presId="urn:microsoft.com/office/officeart/2005/8/layout/hierarchy2"/>
    <dgm:cxn modelId="{5172D96D-A618-4659-BBEA-5F2419325293}" type="presOf" srcId="{CE871202-C851-4283-B4F2-1F8DA3C445C3}" destId="{6CD19230-CC0F-4288-A025-EBCBAFB6E87C}" srcOrd="1" destOrd="0" presId="urn:microsoft.com/office/officeart/2005/8/layout/hierarchy2"/>
    <dgm:cxn modelId="{387D037E-DDAA-4415-9B16-A0EDCBEDF74D}" type="presOf" srcId="{D7607F3E-8014-45F2-8B0F-DD341F116C26}" destId="{F8179C33-7069-4902-8E2C-2F20E46E8782}" srcOrd="0" destOrd="0" presId="urn:microsoft.com/office/officeart/2005/8/layout/hierarchy2"/>
    <dgm:cxn modelId="{5663E874-AF4E-4A52-B7A0-836EB0D83418}" type="presOf" srcId="{D4FF999D-0774-4EE2-BEFB-37C0AA00FFEB}" destId="{92D27C7E-E8F3-4508-A033-800687FB70D3}" srcOrd="0" destOrd="0" presId="urn:microsoft.com/office/officeart/2005/8/layout/hierarchy2"/>
    <dgm:cxn modelId="{27A633A7-7DDB-4E51-A8DA-7C614088489B}" type="presOf" srcId="{1C2ABE6B-2194-4104-A754-33FF1C233404}" destId="{B6DAA14B-3305-4F93-A6BA-AC8805E13BBC}" srcOrd="0" destOrd="0" presId="urn:microsoft.com/office/officeart/2005/8/layout/hierarchy2"/>
    <dgm:cxn modelId="{0788D394-30A3-4E82-854F-92816777AA8B}" type="presOf" srcId="{8A9D6245-57B1-482C-9DC4-F2ACF75F2EEB}" destId="{AF10D516-4F6C-4D46-86A1-9C1986C13320}" srcOrd="0" destOrd="0" presId="urn:microsoft.com/office/officeart/2005/8/layout/hierarchy2"/>
    <dgm:cxn modelId="{0B47E208-1F7A-4A55-89A9-DD48225B9513}" type="presOf" srcId="{9E46A426-48DB-49D4-9452-22CFC445B93D}" destId="{07085415-AD02-4837-A819-DF8503991B40}" srcOrd="0" destOrd="0" presId="urn:microsoft.com/office/officeart/2005/8/layout/hierarchy2"/>
    <dgm:cxn modelId="{A3E88AE4-9A79-4985-BC16-14F0C96C1726}" type="presOf" srcId="{F1C08F9B-435C-42DB-A449-2ECF7C7375AB}" destId="{99764013-9FFE-483E-9A94-8E74B88EB45B}" srcOrd="0" destOrd="0" presId="urn:microsoft.com/office/officeart/2005/8/layout/hierarchy2"/>
    <dgm:cxn modelId="{6E20511B-9A4D-45D5-B377-ACE6625AF286}" type="presOf" srcId="{DFEC14E8-538A-43B0-BE82-7D2792800EC3}" destId="{61DD1E27-4E8B-4CAE-93F5-5A762478A9B8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990FE46A-EB8A-4532-8EC4-193BC158E543}" type="presOf" srcId="{C8BC26E8-6B89-479E-8406-1BE807902536}" destId="{7F6408BA-2CE6-4BE1-953A-713CB4F5CB15}" srcOrd="0" destOrd="0" presId="urn:microsoft.com/office/officeart/2005/8/layout/hierarchy2"/>
    <dgm:cxn modelId="{1DBA6F4E-F092-4470-AF3E-3D00A6C5F144}" type="presOf" srcId="{D3723BC6-7ECB-476F-A2B7-498B998B7A56}" destId="{B0EBDA45-12CE-4202-B1E6-40A49D832ECA}" srcOrd="1" destOrd="0" presId="urn:microsoft.com/office/officeart/2005/8/layout/hierarchy2"/>
    <dgm:cxn modelId="{4DE0B067-8671-42C2-AD16-E4512C1F3261}" type="presOf" srcId="{D129D8C8-45D4-413D-9AA6-7735257A9552}" destId="{02AF2611-39C0-4EF8-B9AF-5E15D80097BE}" srcOrd="0" destOrd="0" presId="urn:microsoft.com/office/officeart/2005/8/layout/hierarchy2"/>
    <dgm:cxn modelId="{A65A4240-ECBF-4FF5-8E6B-973CF357F686}" type="presOf" srcId="{BF95F12A-848C-4D76-BCAC-A60A48D21712}" destId="{1356B274-B83F-434D-A869-2B988EF3F493}" srcOrd="1" destOrd="0" presId="urn:microsoft.com/office/officeart/2005/8/layout/hierarchy2"/>
    <dgm:cxn modelId="{2BB319A9-2EB8-4992-8602-D4AFA084ADD4}" type="presOf" srcId="{3DEEC977-5E13-41F0-8396-B6716F8758D8}" destId="{F1A7A0DA-7AB6-4D57-8001-2698AD558266}" srcOrd="0" destOrd="0" presId="urn:microsoft.com/office/officeart/2005/8/layout/hierarchy2"/>
    <dgm:cxn modelId="{6C5ABC75-F5CD-42F5-8454-530892AAD428}" type="presOf" srcId="{444DF14B-39F3-4B48-8936-10F777644448}" destId="{7EBAE2C6-1480-46C8-900C-5102293148B2}" srcOrd="0" destOrd="0" presId="urn:microsoft.com/office/officeart/2005/8/layout/hierarchy2"/>
    <dgm:cxn modelId="{D93E6E4A-9FB1-4B9C-B954-DCF1098FE794}" type="presOf" srcId="{43552287-81BA-4A23-85DD-3D228EF15792}" destId="{4D1012EA-ED43-4161-9183-D18250C04841}" srcOrd="1" destOrd="0" presId="urn:microsoft.com/office/officeart/2005/8/layout/hierarchy2"/>
    <dgm:cxn modelId="{F99AA4B3-E69D-4D71-9A25-45D5E09ED690}" type="presOf" srcId="{4A3EBA2C-1249-4D63-810E-57318E4C8870}" destId="{C6405F48-268C-4A9E-8C6B-EA7912642D7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7644590-0E1E-414A-B4EA-728DB31B34B1}" type="presOf" srcId="{9581B8F4-F65E-406A-9F3A-2C0FAFB7904A}" destId="{3D002938-9580-4C37-A937-06EE1FF34007}" srcOrd="0" destOrd="0" presId="urn:microsoft.com/office/officeart/2005/8/layout/hierarchy2"/>
    <dgm:cxn modelId="{9FDBEBEB-E12C-485E-B052-FD8DD06B0BB2}" type="presOf" srcId="{FE8EAFCC-5B29-4577-9068-58D32F380E14}" destId="{77024C92-294D-413F-A59B-9F47291444A3}" srcOrd="0" destOrd="0" presId="urn:microsoft.com/office/officeart/2005/8/layout/hierarchy2"/>
    <dgm:cxn modelId="{203B76E2-8B60-46A4-BB06-9D59F5AF2737}" type="presOf" srcId="{6620CAB9-6D29-4FF8-945D-5E027CE13906}" destId="{C3BCA3D8-F0DE-402C-8374-951905FD4C54}" srcOrd="1" destOrd="0" presId="urn:microsoft.com/office/officeart/2005/8/layout/hierarchy2"/>
    <dgm:cxn modelId="{B05C51CE-066F-418A-AA06-62CF32629676}" type="presOf" srcId="{62A6BC90-E169-4E1D-AE49-49D9566ACE9D}" destId="{2542D84E-1AAD-4343-A826-31FBD0CCD67E}" srcOrd="0" destOrd="0" presId="urn:microsoft.com/office/officeart/2005/8/layout/hierarchy2"/>
    <dgm:cxn modelId="{0D6E9060-B52C-43F6-B93D-1C90BE895128}" type="presOf" srcId="{4A4119C0-6876-4B46-B63C-C5B5E183083A}" destId="{3ABC23EF-2179-439B-8D5E-B5306E91FA99}" srcOrd="1" destOrd="0" presId="urn:microsoft.com/office/officeart/2005/8/layout/hierarchy2"/>
    <dgm:cxn modelId="{D74BFA47-33DD-49E0-BAC3-DC5D1D938B7C}" type="presOf" srcId="{7A14C255-A9D7-420D-B032-0693F6CF431F}" destId="{0E7AE38F-D77F-437F-BAB8-792E908C751F}" srcOrd="0" destOrd="0" presId="urn:microsoft.com/office/officeart/2005/8/layout/hierarchy2"/>
    <dgm:cxn modelId="{681126C9-06E5-4028-A08E-285F8A52D4B3}" type="presOf" srcId="{5298254B-75EF-4481-9316-64F54046A9CE}" destId="{AD69DD67-DA8B-4327-8FB6-B1ED5881B6C0}" srcOrd="0" destOrd="0" presId="urn:microsoft.com/office/officeart/2005/8/layout/hierarchy2"/>
    <dgm:cxn modelId="{E434E38B-8409-4729-B59E-0FF640890BA0}" type="presOf" srcId="{0231B603-DBBA-4E99-BB29-AE427642777F}" destId="{58313578-02C6-4451-BD87-2563E35924F9}" srcOrd="0" destOrd="0" presId="urn:microsoft.com/office/officeart/2005/8/layout/hierarchy2"/>
    <dgm:cxn modelId="{BB64F8D0-4DF8-421A-926E-FBEDF61AC1AF}" type="presOf" srcId="{8A9D6245-57B1-482C-9DC4-F2ACF75F2EEB}" destId="{8DB10BF4-B3E8-4C63-AA80-1132AC83EE01}" srcOrd="1" destOrd="0" presId="urn:microsoft.com/office/officeart/2005/8/layout/hierarchy2"/>
    <dgm:cxn modelId="{29EE4E81-1942-4020-B511-285FC624C1A7}" type="presOf" srcId="{6620CAB9-6D29-4FF8-945D-5E027CE13906}" destId="{FEC367EC-C7CC-46E0-8F0B-F4EB017F4B25}" srcOrd="0" destOrd="0" presId="urn:microsoft.com/office/officeart/2005/8/layout/hierarchy2"/>
    <dgm:cxn modelId="{BBE0803B-0683-4BBC-AFCE-CBBB4A44EDF7}" type="presOf" srcId="{43552287-81BA-4A23-85DD-3D228EF15792}" destId="{924C8F9A-D7B2-4767-8617-AD5D4A0F8C82}" srcOrd="0" destOrd="0" presId="urn:microsoft.com/office/officeart/2005/8/layout/hierarchy2"/>
    <dgm:cxn modelId="{A64DF1AF-C489-4B9F-B701-EC9B3C14ABFC}" type="presOf" srcId="{05ED55C3-A195-4231-81C9-7EAAC2A67DD3}" destId="{C22BEB7F-26B1-4408-A047-0DEC97855D01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63EE04B-EA29-4320-AA43-7BC72F550B3F}" type="presOf" srcId="{4197E8D6-94C8-432B-B797-608058FC4424}" destId="{EACB761D-2A2E-4784-B4CF-BBD5780F5023}" srcOrd="0" destOrd="0" presId="urn:microsoft.com/office/officeart/2005/8/layout/hierarchy2"/>
    <dgm:cxn modelId="{F0BDC4DF-89FF-49EB-A5DA-79D95CE4F4CF}" type="presOf" srcId="{A2F6F58A-C804-4EA7-A795-E7CFAD608A97}" destId="{F532FF76-9233-4C88-8EB8-C57298DE75BC}" srcOrd="0" destOrd="0" presId="urn:microsoft.com/office/officeart/2005/8/layout/hierarchy2"/>
    <dgm:cxn modelId="{3350F5E0-F9C1-4FEE-A7C7-9270820FC2BA}" type="presOf" srcId="{C8BC26E8-6B89-479E-8406-1BE807902536}" destId="{458CB650-A0BA-4B80-8F97-62C729A9241A}" srcOrd="1" destOrd="0" presId="urn:microsoft.com/office/officeart/2005/8/layout/hierarchy2"/>
    <dgm:cxn modelId="{663DA617-4B47-40E0-A839-3A7CDE7774E2}" type="presOf" srcId="{C927EE14-0525-4162-82A1-219FB1A09EE5}" destId="{C7929EF8-988E-46F6-AFC3-B728EA01AE2B}" srcOrd="0" destOrd="0" presId="urn:microsoft.com/office/officeart/2005/8/layout/hierarchy2"/>
    <dgm:cxn modelId="{B1DC0ACA-FE45-4D1C-935C-8B923B275257}" type="presOf" srcId="{9581B8F4-F65E-406A-9F3A-2C0FAFB7904A}" destId="{28A3C775-44DD-456D-ADBA-6C2015D144BB}" srcOrd="1" destOrd="0" presId="urn:microsoft.com/office/officeart/2005/8/layout/hierarchy2"/>
    <dgm:cxn modelId="{F7A4AFD9-54E2-4B8A-AE70-1AE4C78267F8}" type="presOf" srcId="{0D894548-717D-4FFD-904C-C33606102800}" destId="{27ECC907-4458-4530-ABCC-DBA5CFB1F289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C14DFD16-059F-4652-822C-2AE17068F456}" type="presOf" srcId="{D679DFCF-CE7D-4FCF-A62C-AA6E6F5B4528}" destId="{7B43BACD-3F70-4863-BF61-523651EF310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FD06664-45D4-490D-BDC6-A937B1E5AF93}" type="presOf" srcId="{9E46A426-48DB-49D4-9452-22CFC445B93D}" destId="{6D471BBE-867D-4865-9628-1D7777EB5D2C}" srcOrd="1" destOrd="0" presId="urn:microsoft.com/office/officeart/2005/8/layout/hierarchy2"/>
    <dgm:cxn modelId="{38125516-991B-40A1-B9AE-01A5D9318232}" type="presOf" srcId="{C01ACB44-8919-4C16-9345-65E8C4CC5C27}" destId="{B81631BF-0964-4936-A9DE-5CF3C23A1D51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5CFE60B9-BF9A-4B13-8081-157072A4C8F9}" type="presOf" srcId="{D4FF999D-0774-4EE2-BEFB-37C0AA00FFEB}" destId="{020C8629-0377-42A2-8CF8-5F60BA5D4A5A}" srcOrd="1" destOrd="0" presId="urn:microsoft.com/office/officeart/2005/8/layout/hierarchy2"/>
    <dgm:cxn modelId="{0E5EC2BC-F88B-465B-AA72-0B5358723DD3}" type="presOf" srcId="{FE8EAFCC-5B29-4577-9068-58D32F380E14}" destId="{971284D5-360E-47FF-9F34-0E0CEC35A6C4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B3641947-D35C-4136-B8B3-2C240E27989E}" type="presOf" srcId="{3EFC490E-694C-4854-B035-8B02D761B8A3}" destId="{E090B741-3BDB-4968-B042-3EDAEB5B7930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B737213C-D69E-4F0A-A2A2-3A05E4855B92}" type="presOf" srcId="{CF6F8CFB-C54C-427C-82B9-747F0C141494}" destId="{A031128D-C55E-42DA-B8A2-D382735EF23E}" srcOrd="0" destOrd="0" presId="urn:microsoft.com/office/officeart/2005/8/layout/hierarchy2"/>
    <dgm:cxn modelId="{AEFC8D61-F39C-44D4-A134-9D478C3530DC}" type="presOf" srcId="{1462FFBF-C7E5-483B-B661-B21D24F8908F}" destId="{A5AAA48F-9F15-49C7-A333-8B0C8DF03B3E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3BD83DA-5E9C-4068-B559-7D150526E547}" type="presOf" srcId="{40FE246C-C826-4769-A5C2-9D75240976FE}" destId="{6094D736-4F16-42FC-9437-D37BB023D5EA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8434E857-47A8-40CF-95AB-F2E7DF9C81CF}" type="presOf" srcId="{00C22B20-F2F5-46E8-A3EC-DB8F81AC71E1}" destId="{E3F8EBE6-F572-48F2-83CE-C1DC35D3DBAE}" srcOrd="0" destOrd="0" presId="urn:microsoft.com/office/officeart/2005/8/layout/hierarchy2"/>
    <dgm:cxn modelId="{3DE9D6B1-33B3-4385-A2D7-C22684B074E4}" type="presOf" srcId="{BF95F12A-848C-4D76-BCAC-A60A48D21712}" destId="{B82998E9-B1CD-485F-8B4B-06888B1A28C4}" srcOrd="0" destOrd="0" presId="urn:microsoft.com/office/officeart/2005/8/layout/hierarchy2"/>
    <dgm:cxn modelId="{436C2118-9ABE-4AEF-8E7F-A531853B3E4D}" type="presOf" srcId="{A785CB08-4A62-40BD-96AE-D3B0294CBD1F}" destId="{DD75CFEB-5D5C-464E-B857-D28B066AE2E1}" srcOrd="0" destOrd="0" presId="urn:microsoft.com/office/officeart/2005/8/layout/hierarchy2"/>
    <dgm:cxn modelId="{DCA388D0-FE99-4770-8A03-0915548045C2}" type="presOf" srcId="{4A4119C0-6876-4B46-B63C-C5B5E183083A}" destId="{306F450E-2B81-4A6B-9207-B97384612F41}" srcOrd="0" destOrd="0" presId="urn:microsoft.com/office/officeart/2005/8/layout/hierarchy2"/>
    <dgm:cxn modelId="{56937096-1BCC-444E-8A5C-21F725E34A51}" type="presOf" srcId="{D3723BC6-7ECB-476F-A2B7-498B998B7A56}" destId="{8BDEEA43-5C2A-4BBE-99A5-44DEB7CB861C}" srcOrd="0" destOrd="0" presId="urn:microsoft.com/office/officeart/2005/8/layout/hierarchy2"/>
    <dgm:cxn modelId="{1798AF11-3492-4875-8139-F6E138C27000}" type="presOf" srcId="{0D894548-717D-4FFD-904C-C33606102800}" destId="{8D508260-F045-4616-AF9F-E09CA768B790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B546B248-E062-422A-AC26-ED98324CFC6D}" type="presOf" srcId="{F3E7A82E-4DF9-47FA-B3A8-610C19F25C83}" destId="{E53945B2-5361-41E5-A250-0FE9BB3209A7}" srcOrd="1" destOrd="0" presId="urn:microsoft.com/office/officeart/2005/8/layout/hierarchy2"/>
    <dgm:cxn modelId="{21E36093-57DD-4F34-8C9A-5174931922C6}" type="presOf" srcId="{C0A4D24B-EEDE-4665-B602-35F5A544C4AA}" destId="{00CFE424-E230-4C8E-AC4C-809A30553DFF}" srcOrd="1" destOrd="0" presId="urn:microsoft.com/office/officeart/2005/8/layout/hierarchy2"/>
    <dgm:cxn modelId="{4D5E2A47-F5AF-4F87-84C0-08E068DF5FCE}" type="presOf" srcId="{F3E7A82E-4DF9-47FA-B3A8-610C19F25C83}" destId="{72B1FC09-0EBA-4985-8788-8F4656152A7F}" srcOrd="0" destOrd="0" presId="urn:microsoft.com/office/officeart/2005/8/layout/hierarchy2"/>
    <dgm:cxn modelId="{A5B14C81-1502-405B-A732-EC0A31857319}" type="presOf" srcId="{2F11C414-8E39-4213-8136-D4FE510CC15A}" destId="{BCBAD13F-9F36-4A76-ACBF-38324C9DFD1E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D1400274-FF47-4B41-97A0-A94EA0ACBACA}" type="presOf" srcId="{D679DFCF-CE7D-4FCF-A62C-AA6E6F5B4528}" destId="{7F4C7A20-7D9B-4C87-80B4-7508EB7EED52}" srcOrd="0" destOrd="0" presId="urn:microsoft.com/office/officeart/2005/8/layout/hierarchy2"/>
    <dgm:cxn modelId="{6912D76A-8461-4373-997A-30D97C9AFD69}" type="presOf" srcId="{05ED55C3-A195-4231-81C9-7EAAC2A67DD3}" destId="{E3B49C02-92DF-4E0E-9C64-BFDA4F6C8C57}" srcOrd="0" destOrd="0" presId="urn:microsoft.com/office/officeart/2005/8/layout/hierarchy2"/>
    <dgm:cxn modelId="{8FD2A4A3-CF25-47D3-AF49-A91170205A3F}" type="presOf" srcId="{C0A4D24B-EEDE-4665-B602-35F5A544C4AA}" destId="{91D499AF-EE38-45B5-A36E-7C99C6927A00}" srcOrd="0" destOrd="0" presId="urn:microsoft.com/office/officeart/2005/8/layout/hierarchy2"/>
    <dgm:cxn modelId="{8796131C-6331-4443-8C50-5954DC3BECE4}" type="presOf" srcId="{802534EE-0712-4599-81AA-4E95DD4CE0A5}" destId="{DE93B5F2-1CA6-40F3-B124-24CBDE452C7F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A201C81-3F37-491C-AC22-B9CD5A9FD6CA}" type="presOf" srcId="{6C2A5E75-3D20-416D-8B23-8508AC822551}" destId="{008EB790-8EB0-4D82-BE0A-84C63F787288}" srcOrd="0" destOrd="0" presId="urn:microsoft.com/office/officeart/2005/8/layout/hierarchy2"/>
    <dgm:cxn modelId="{42617DD5-1F7D-45D7-8A3C-4047363D8992}" type="presOf" srcId="{05927694-700E-4998-A746-BED67EAB8EF0}" destId="{4C14E865-13AF-43EC-93E8-957E72C167D9}" srcOrd="0" destOrd="0" presId="urn:microsoft.com/office/officeart/2005/8/layout/hierarchy2"/>
    <dgm:cxn modelId="{0DEE91ED-2B45-48E3-A997-C4ECC120EE71}" type="presOf" srcId="{08491A16-4F42-4C85-AC97-4555730E6D61}" destId="{528D812F-2D24-4A78-8C85-B9EB8ECA26E9}" srcOrd="1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311810B7-7C60-4B9B-9C93-94EC8A61411D}" type="presOf" srcId="{CE871202-C851-4283-B4F2-1F8DA3C445C3}" destId="{3D3532D1-1FDA-4F24-AE90-3866BC16A43D}" srcOrd="0" destOrd="0" presId="urn:microsoft.com/office/officeart/2005/8/layout/hierarchy2"/>
    <dgm:cxn modelId="{10F82DDD-BB70-4016-902A-CBFA5CF6A0D5}" type="presOf" srcId="{617503FF-ADE3-43F7-9E74-E07B63130207}" destId="{D9495291-86EC-4DCD-BB10-24DC98844A58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F066740-62BD-4152-A76A-5A8561900D22}" type="presOf" srcId="{1462FFBF-C7E5-483B-B661-B21D24F8908F}" destId="{0A6EA505-89C7-49FD-ABE4-44B8C87A9F43}" srcOrd="0" destOrd="0" presId="urn:microsoft.com/office/officeart/2005/8/layout/hierarchy2"/>
    <dgm:cxn modelId="{6A0994C8-88B1-490B-ABB7-506601C0BD51}" type="presOf" srcId="{D129D8C8-45D4-413D-9AA6-7735257A9552}" destId="{3E9FDDD6-A26E-4F03-A903-10F09685D6A2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B761F67B-ED25-4007-A7DE-D62C78AD2F75}" type="presParOf" srcId="{B6DAA14B-3305-4F93-A6BA-AC8805E13BBC}" destId="{45E3ECBA-C6D0-4585-880A-A01F56B443D6}" srcOrd="0" destOrd="0" presId="urn:microsoft.com/office/officeart/2005/8/layout/hierarchy2"/>
    <dgm:cxn modelId="{3A343B8C-56A5-4C7B-9494-8B0EC7BC613F}" type="presParOf" srcId="{45E3ECBA-C6D0-4585-880A-A01F56B443D6}" destId="{AD69DD67-DA8B-4327-8FB6-B1ED5881B6C0}" srcOrd="0" destOrd="0" presId="urn:microsoft.com/office/officeart/2005/8/layout/hierarchy2"/>
    <dgm:cxn modelId="{7EA8FD14-2479-494F-96FB-2B4C7E96845A}" type="presParOf" srcId="{45E3ECBA-C6D0-4585-880A-A01F56B443D6}" destId="{AEFB50EF-9B7B-4A67-8A06-3768D82F4F35}" srcOrd="1" destOrd="0" presId="urn:microsoft.com/office/officeart/2005/8/layout/hierarchy2"/>
    <dgm:cxn modelId="{9B116880-FCB2-4C76-994B-D6CB810D7669}" type="presParOf" srcId="{AEFB50EF-9B7B-4A67-8A06-3768D82F4F35}" destId="{C6405F48-268C-4A9E-8C6B-EA7912642D7B}" srcOrd="0" destOrd="0" presId="urn:microsoft.com/office/officeart/2005/8/layout/hierarchy2"/>
    <dgm:cxn modelId="{EE361750-F54A-4D59-AB47-ADEEE5E0A144}" type="presParOf" srcId="{C6405F48-268C-4A9E-8C6B-EA7912642D7B}" destId="{597EBC6F-BFE1-4ECF-BCC7-84E0157F86FF}" srcOrd="0" destOrd="0" presId="urn:microsoft.com/office/officeart/2005/8/layout/hierarchy2"/>
    <dgm:cxn modelId="{EF2FBDC3-9755-489D-B8DE-0EEE7251E873}" type="presParOf" srcId="{AEFB50EF-9B7B-4A67-8A06-3768D82F4F35}" destId="{D2C8D976-A468-412A-A9C9-6008470590C1}" srcOrd="1" destOrd="0" presId="urn:microsoft.com/office/officeart/2005/8/layout/hierarchy2"/>
    <dgm:cxn modelId="{E42658E7-B459-4FEF-96A4-5A7AE8B3C479}" type="presParOf" srcId="{D2C8D976-A468-412A-A9C9-6008470590C1}" destId="{1E65E39D-395D-4BD0-8D0A-DECF2AB935E9}" srcOrd="0" destOrd="0" presId="urn:microsoft.com/office/officeart/2005/8/layout/hierarchy2"/>
    <dgm:cxn modelId="{C831D9C5-046B-427D-81CC-6DB88169938D}" type="presParOf" srcId="{D2C8D976-A468-412A-A9C9-6008470590C1}" destId="{35E1DF7C-B9B2-41A6-95C9-2623A0F0844C}" srcOrd="1" destOrd="0" presId="urn:microsoft.com/office/officeart/2005/8/layout/hierarchy2"/>
    <dgm:cxn modelId="{7A341B00-70F3-4BAC-AE75-AB431807858E}" type="presParOf" srcId="{35E1DF7C-B9B2-41A6-95C9-2623A0F0844C}" destId="{8BDEEA43-5C2A-4BBE-99A5-44DEB7CB861C}" srcOrd="0" destOrd="0" presId="urn:microsoft.com/office/officeart/2005/8/layout/hierarchy2"/>
    <dgm:cxn modelId="{B0170A08-8DDE-452D-B29E-84C1A2F58635}" type="presParOf" srcId="{8BDEEA43-5C2A-4BBE-99A5-44DEB7CB861C}" destId="{B0EBDA45-12CE-4202-B1E6-40A49D832ECA}" srcOrd="0" destOrd="0" presId="urn:microsoft.com/office/officeart/2005/8/layout/hierarchy2"/>
    <dgm:cxn modelId="{9771110E-17E5-4418-B3B7-E6453709AA75}" type="presParOf" srcId="{35E1DF7C-B9B2-41A6-95C9-2623A0F0844C}" destId="{089E0F1C-9D5B-4BD6-A184-58831CD8143C}" srcOrd="1" destOrd="0" presId="urn:microsoft.com/office/officeart/2005/8/layout/hierarchy2"/>
    <dgm:cxn modelId="{BF9A8CDD-A2F4-4AB2-9DFC-F1CC12239886}" type="presParOf" srcId="{089E0F1C-9D5B-4BD6-A184-58831CD8143C}" destId="{6094D736-4F16-42FC-9437-D37BB023D5EA}" srcOrd="0" destOrd="0" presId="urn:microsoft.com/office/officeart/2005/8/layout/hierarchy2"/>
    <dgm:cxn modelId="{4BAE26BA-E323-4DD3-959A-5EE1E4809700}" type="presParOf" srcId="{089E0F1C-9D5B-4BD6-A184-58831CD8143C}" destId="{3DD22739-71BD-411F-BA72-C9784E117760}" srcOrd="1" destOrd="0" presId="urn:microsoft.com/office/officeart/2005/8/layout/hierarchy2"/>
    <dgm:cxn modelId="{D9587483-0041-4B3E-B757-E450C5F5F428}" type="presParOf" srcId="{3DD22739-71BD-411F-BA72-C9784E117760}" destId="{7A3D5BA1-ED69-44E1-A872-6FF24834B41D}" srcOrd="0" destOrd="0" presId="urn:microsoft.com/office/officeart/2005/8/layout/hierarchy2"/>
    <dgm:cxn modelId="{16649142-18AB-4E30-9917-8A25B823059C}" type="presParOf" srcId="{7A3D5BA1-ED69-44E1-A872-6FF24834B41D}" destId="{528D812F-2D24-4A78-8C85-B9EB8ECA26E9}" srcOrd="0" destOrd="0" presId="urn:microsoft.com/office/officeart/2005/8/layout/hierarchy2"/>
    <dgm:cxn modelId="{64C8E1C3-7876-4F19-9AFF-9FE42C8E74D7}" type="presParOf" srcId="{3DD22739-71BD-411F-BA72-C9784E117760}" destId="{4C906522-2FC2-4166-A656-68A60E69FBAB}" srcOrd="1" destOrd="0" presId="urn:microsoft.com/office/officeart/2005/8/layout/hierarchy2"/>
    <dgm:cxn modelId="{E1BDD065-70B1-49B9-A54F-91F51F715E8D}" type="presParOf" srcId="{4C906522-2FC2-4166-A656-68A60E69FBAB}" destId="{58313578-02C6-4451-BD87-2563E35924F9}" srcOrd="0" destOrd="0" presId="urn:microsoft.com/office/officeart/2005/8/layout/hierarchy2"/>
    <dgm:cxn modelId="{69DA74A1-C114-4422-8A82-D92E6A618806}" type="presParOf" srcId="{4C906522-2FC2-4166-A656-68A60E69FBAB}" destId="{67B1BDEB-C7D6-4DB2-A69F-4DCA4D8778DD}" srcOrd="1" destOrd="0" presId="urn:microsoft.com/office/officeart/2005/8/layout/hierarchy2"/>
    <dgm:cxn modelId="{A7FF63B4-47DD-4F6C-9C33-54847A10A649}" type="presParOf" srcId="{67B1BDEB-C7D6-4DB2-A69F-4DCA4D8778DD}" destId="{EACB761D-2A2E-4784-B4CF-BBD5780F5023}" srcOrd="0" destOrd="0" presId="urn:microsoft.com/office/officeart/2005/8/layout/hierarchy2"/>
    <dgm:cxn modelId="{38DA8B11-4CF4-4E11-B821-EAFBA260CF90}" type="presParOf" srcId="{EACB761D-2A2E-4784-B4CF-BBD5780F5023}" destId="{99D2C2EE-8A15-4FFE-B5A1-D71ED610263A}" srcOrd="0" destOrd="0" presId="urn:microsoft.com/office/officeart/2005/8/layout/hierarchy2"/>
    <dgm:cxn modelId="{CC35D330-39A7-4C6A-A46F-349A627D36B8}" type="presParOf" srcId="{67B1BDEB-C7D6-4DB2-A69F-4DCA4D8778DD}" destId="{E4394CE8-678F-48D8-96FE-D4F98A039D3D}" srcOrd="1" destOrd="0" presId="urn:microsoft.com/office/officeart/2005/8/layout/hierarchy2"/>
    <dgm:cxn modelId="{3E2839B4-CEAA-44DE-8941-98494A2C70CA}" type="presParOf" srcId="{E4394CE8-678F-48D8-96FE-D4F98A039D3D}" destId="{E090B741-3BDB-4968-B042-3EDAEB5B7930}" srcOrd="0" destOrd="0" presId="urn:microsoft.com/office/officeart/2005/8/layout/hierarchy2"/>
    <dgm:cxn modelId="{BFB0D49E-EBC1-49AF-AB73-7663E589C798}" type="presParOf" srcId="{E4394CE8-678F-48D8-96FE-D4F98A039D3D}" destId="{92E6D765-79C3-4657-82E9-902A296B7D7E}" srcOrd="1" destOrd="0" presId="urn:microsoft.com/office/officeart/2005/8/layout/hierarchy2"/>
    <dgm:cxn modelId="{7C3024B2-98A6-453C-9AF9-C139CDD11A12}" type="presParOf" srcId="{3DD22739-71BD-411F-BA72-C9784E117760}" destId="{7F6408BA-2CE6-4BE1-953A-713CB4F5CB15}" srcOrd="2" destOrd="0" presId="urn:microsoft.com/office/officeart/2005/8/layout/hierarchy2"/>
    <dgm:cxn modelId="{5F109C74-AD4E-4F5A-BBE2-BBED134E6BFF}" type="presParOf" srcId="{7F6408BA-2CE6-4BE1-953A-713CB4F5CB15}" destId="{458CB650-A0BA-4B80-8F97-62C729A9241A}" srcOrd="0" destOrd="0" presId="urn:microsoft.com/office/officeart/2005/8/layout/hierarchy2"/>
    <dgm:cxn modelId="{BE2AEEF4-05F4-446E-9E3B-516854A92C2F}" type="presParOf" srcId="{3DD22739-71BD-411F-BA72-C9784E117760}" destId="{3A1C3DA7-512D-4F41-A7E1-078238C1F6E4}" srcOrd="3" destOrd="0" presId="urn:microsoft.com/office/officeart/2005/8/layout/hierarchy2"/>
    <dgm:cxn modelId="{008C9EB7-7985-4D5B-A5B0-8FC38CC200A1}" type="presParOf" srcId="{3A1C3DA7-512D-4F41-A7E1-078238C1F6E4}" destId="{2542D84E-1AAD-4343-A826-31FBD0CCD67E}" srcOrd="0" destOrd="0" presId="urn:microsoft.com/office/officeart/2005/8/layout/hierarchy2"/>
    <dgm:cxn modelId="{B0FFD22B-EF90-4F89-87CE-7EE1A5EFFDFF}" type="presParOf" srcId="{3A1C3DA7-512D-4F41-A7E1-078238C1F6E4}" destId="{2DBCC939-D1CF-4789-8DFF-47D45880FBEC}" srcOrd="1" destOrd="0" presId="urn:microsoft.com/office/officeart/2005/8/layout/hierarchy2"/>
    <dgm:cxn modelId="{4A2E0DEA-6277-4EC7-8C2E-CE3B0BC73B03}" type="presParOf" srcId="{2DBCC939-D1CF-4789-8DFF-47D45880FBEC}" destId="{77024C92-294D-413F-A59B-9F47291444A3}" srcOrd="0" destOrd="0" presId="urn:microsoft.com/office/officeart/2005/8/layout/hierarchy2"/>
    <dgm:cxn modelId="{FE742869-53A8-4233-9DDB-58CE1F373325}" type="presParOf" srcId="{77024C92-294D-413F-A59B-9F47291444A3}" destId="{971284D5-360E-47FF-9F34-0E0CEC35A6C4}" srcOrd="0" destOrd="0" presId="urn:microsoft.com/office/officeart/2005/8/layout/hierarchy2"/>
    <dgm:cxn modelId="{F38E78DD-0A13-47F8-9CF0-1E3715D75C7C}" type="presParOf" srcId="{2DBCC939-D1CF-4789-8DFF-47D45880FBEC}" destId="{7749CE27-A818-4E7F-BAAA-1BAC7B4E01B2}" srcOrd="1" destOrd="0" presId="urn:microsoft.com/office/officeart/2005/8/layout/hierarchy2"/>
    <dgm:cxn modelId="{4C49FFB1-81F0-4321-86AF-67738F67187F}" type="presParOf" srcId="{7749CE27-A818-4E7F-BAAA-1BAC7B4E01B2}" destId="{0E7AE38F-D77F-437F-BAB8-792E908C751F}" srcOrd="0" destOrd="0" presId="urn:microsoft.com/office/officeart/2005/8/layout/hierarchy2"/>
    <dgm:cxn modelId="{8EA6DD52-A208-4A06-AC79-BB1CC7E608E1}" type="presParOf" srcId="{7749CE27-A818-4E7F-BAAA-1BAC7B4E01B2}" destId="{6EA2D245-4E92-4E27-A8CE-C63A03E69A95}" srcOrd="1" destOrd="0" presId="urn:microsoft.com/office/officeart/2005/8/layout/hierarchy2"/>
    <dgm:cxn modelId="{23DD11FB-C5A5-4BC5-99B7-41069AE401E5}" type="presParOf" srcId="{35E1DF7C-B9B2-41A6-95C9-2623A0F0844C}" destId="{B82998E9-B1CD-485F-8B4B-06888B1A28C4}" srcOrd="2" destOrd="0" presId="urn:microsoft.com/office/officeart/2005/8/layout/hierarchy2"/>
    <dgm:cxn modelId="{D41B7CC5-9334-4CC2-9F4B-2D5A4C425775}" type="presParOf" srcId="{B82998E9-B1CD-485F-8B4B-06888B1A28C4}" destId="{1356B274-B83F-434D-A869-2B988EF3F493}" srcOrd="0" destOrd="0" presId="urn:microsoft.com/office/officeart/2005/8/layout/hierarchy2"/>
    <dgm:cxn modelId="{208FEC7E-771F-41B9-87F1-0535A8C894D6}" type="presParOf" srcId="{35E1DF7C-B9B2-41A6-95C9-2623A0F0844C}" destId="{5DBB30B0-AE7A-40E4-B393-830456382D3E}" srcOrd="3" destOrd="0" presId="urn:microsoft.com/office/officeart/2005/8/layout/hierarchy2"/>
    <dgm:cxn modelId="{C8B28C8B-E8E6-4028-8B56-F359BF2C0388}" type="presParOf" srcId="{5DBB30B0-AE7A-40E4-B393-830456382D3E}" destId="{A031128D-C55E-42DA-B8A2-D382735EF23E}" srcOrd="0" destOrd="0" presId="urn:microsoft.com/office/officeart/2005/8/layout/hierarchy2"/>
    <dgm:cxn modelId="{EBA2BA85-C43B-4288-9801-DFFA2C6D0FD3}" type="presParOf" srcId="{5DBB30B0-AE7A-40E4-B393-830456382D3E}" destId="{5F8186A5-9F66-4B76-A45C-87CEBF3CCEB9}" srcOrd="1" destOrd="0" presId="urn:microsoft.com/office/officeart/2005/8/layout/hierarchy2"/>
    <dgm:cxn modelId="{25B88521-9CA4-45B7-B887-F851E2770A34}" type="presParOf" srcId="{5F8186A5-9F66-4B76-A45C-87CEBF3CCEB9}" destId="{02AF2611-39C0-4EF8-B9AF-5E15D80097BE}" srcOrd="0" destOrd="0" presId="urn:microsoft.com/office/officeart/2005/8/layout/hierarchy2"/>
    <dgm:cxn modelId="{65D078C3-D056-441C-B754-9682964F20AB}" type="presParOf" srcId="{02AF2611-39C0-4EF8-B9AF-5E15D80097BE}" destId="{3E9FDDD6-A26E-4F03-A903-10F09685D6A2}" srcOrd="0" destOrd="0" presId="urn:microsoft.com/office/officeart/2005/8/layout/hierarchy2"/>
    <dgm:cxn modelId="{208661D0-21CD-4621-8597-EA6943C63CC9}" type="presParOf" srcId="{5F8186A5-9F66-4B76-A45C-87CEBF3CCEB9}" destId="{9473DCFC-6641-4D73-AA1E-9A1405C91094}" srcOrd="1" destOrd="0" presId="urn:microsoft.com/office/officeart/2005/8/layout/hierarchy2"/>
    <dgm:cxn modelId="{0B5A4625-4757-45FB-A9C2-EE7FBBB8D8EC}" type="presParOf" srcId="{9473DCFC-6641-4D73-AA1E-9A1405C91094}" destId="{008EB790-8EB0-4D82-BE0A-84C63F787288}" srcOrd="0" destOrd="0" presId="urn:microsoft.com/office/officeart/2005/8/layout/hierarchy2"/>
    <dgm:cxn modelId="{49D1F5B8-613E-43FE-91F1-71977B12D049}" type="presParOf" srcId="{9473DCFC-6641-4D73-AA1E-9A1405C91094}" destId="{6C28485D-F632-4669-96ED-3D964BEACEA2}" srcOrd="1" destOrd="0" presId="urn:microsoft.com/office/officeart/2005/8/layout/hierarchy2"/>
    <dgm:cxn modelId="{951A2ABF-A59A-4235-811B-35EDF1B04A2A}" type="presParOf" srcId="{6C28485D-F632-4669-96ED-3D964BEACEA2}" destId="{3D3532D1-1FDA-4F24-AE90-3866BC16A43D}" srcOrd="0" destOrd="0" presId="urn:microsoft.com/office/officeart/2005/8/layout/hierarchy2"/>
    <dgm:cxn modelId="{107403E6-DA5F-41A3-AC5F-94C1FE909019}" type="presParOf" srcId="{3D3532D1-1FDA-4F24-AE90-3866BC16A43D}" destId="{6CD19230-CC0F-4288-A025-EBCBAFB6E87C}" srcOrd="0" destOrd="0" presId="urn:microsoft.com/office/officeart/2005/8/layout/hierarchy2"/>
    <dgm:cxn modelId="{92580E37-DF24-497C-84AA-E6278DBCA732}" type="presParOf" srcId="{6C28485D-F632-4669-96ED-3D964BEACEA2}" destId="{B82FF517-BE19-45D5-A186-0A0A9AC7C59F}" srcOrd="1" destOrd="0" presId="urn:microsoft.com/office/officeart/2005/8/layout/hierarchy2"/>
    <dgm:cxn modelId="{052AD560-2497-424C-8E6D-7C53270D29D0}" type="presParOf" srcId="{B82FF517-BE19-45D5-A186-0A0A9AC7C59F}" destId="{DE93B5F2-1CA6-40F3-B124-24CBDE452C7F}" srcOrd="0" destOrd="0" presId="urn:microsoft.com/office/officeart/2005/8/layout/hierarchy2"/>
    <dgm:cxn modelId="{5671409F-AAD9-4F7F-AA75-07550B83B458}" type="presParOf" srcId="{B82FF517-BE19-45D5-A186-0A0A9AC7C59F}" destId="{2FB0C740-68FD-45EB-963A-5882F7A1156B}" srcOrd="1" destOrd="0" presId="urn:microsoft.com/office/officeart/2005/8/layout/hierarchy2"/>
    <dgm:cxn modelId="{6D8EA30C-995D-4885-B4C1-2E8C72196C36}" type="presParOf" srcId="{5F8186A5-9F66-4B76-A45C-87CEBF3CCEB9}" destId="{AF10D516-4F6C-4D46-86A1-9C1986C13320}" srcOrd="2" destOrd="0" presId="urn:microsoft.com/office/officeart/2005/8/layout/hierarchy2"/>
    <dgm:cxn modelId="{40E4B758-8EC7-4855-BF51-706F016D4ED7}" type="presParOf" srcId="{AF10D516-4F6C-4D46-86A1-9C1986C13320}" destId="{8DB10BF4-B3E8-4C63-AA80-1132AC83EE01}" srcOrd="0" destOrd="0" presId="urn:microsoft.com/office/officeart/2005/8/layout/hierarchy2"/>
    <dgm:cxn modelId="{70D21C7A-5818-4E47-8010-B4849821F170}" type="presParOf" srcId="{5F8186A5-9F66-4B76-A45C-87CEBF3CCEB9}" destId="{E1BE2056-AE5C-4DB8-B5F8-1262B0BC3580}" srcOrd="3" destOrd="0" presId="urn:microsoft.com/office/officeart/2005/8/layout/hierarchy2"/>
    <dgm:cxn modelId="{A526809F-C5F1-4E00-9C6C-E6E3806AB457}" type="presParOf" srcId="{E1BE2056-AE5C-4DB8-B5F8-1262B0BC3580}" destId="{99764013-9FFE-483E-9A94-8E74B88EB45B}" srcOrd="0" destOrd="0" presId="urn:microsoft.com/office/officeart/2005/8/layout/hierarchy2"/>
    <dgm:cxn modelId="{BA0E6AC2-914A-4AE8-A6D0-C8E62BDCEE7C}" type="presParOf" srcId="{E1BE2056-AE5C-4DB8-B5F8-1262B0BC3580}" destId="{CBCC4E80-D41C-4591-AFD8-D9C5B0629FAD}" srcOrd="1" destOrd="0" presId="urn:microsoft.com/office/officeart/2005/8/layout/hierarchy2"/>
    <dgm:cxn modelId="{2F9AE40A-0D58-41E6-B761-56BD88A67355}" type="presParOf" srcId="{CBCC4E80-D41C-4591-AFD8-D9C5B0629FAD}" destId="{924C8F9A-D7B2-4767-8617-AD5D4A0F8C82}" srcOrd="0" destOrd="0" presId="urn:microsoft.com/office/officeart/2005/8/layout/hierarchy2"/>
    <dgm:cxn modelId="{833365C3-C102-429C-9B1F-8CB55B72D297}" type="presParOf" srcId="{924C8F9A-D7B2-4767-8617-AD5D4A0F8C82}" destId="{4D1012EA-ED43-4161-9183-D18250C04841}" srcOrd="0" destOrd="0" presId="urn:microsoft.com/office/officeart/2005/8/layout/hierarchy2"/>
    <dgm:cxn modelId="{3632F894-F27A-42DE-A802-6D820F7E9981}" type="presParOf" srcId="{CBCC4E80-D41C-4591-AFD8-D9C5B0629FAD}" destId="{13F2C1AB-38AD-4ED5-9035-C2D351214192}" srcOrd="1" destOrd="0" presId="urn:microsoft.com/office/officeart/2005/8/layout/hierarchy2"/>
    <dgm:cxn modelId="{850CE4AD-DC03-47B1-96FB-B18270EA7249}" type="presParOf" srcId="{13F2C1AB-38AD-4ED5-9035-C2D351214192}" destId="{4C14E865-13AF-43EC-93E8-957E72C167D9}" srcOrd="0" destOrd="0" presId="urn:microsoft.com/office/officeart/2005/8/layout/hierarchy2"/>
    <dgm:cxn modelId="{14633C8C-8344-448B-844A-3C880A3DC5A8}" type="presParOf" srcId="{13F2C1AB-38AD-4ED5-9035-C2D351214192}" destId="{5A67506E-C01C-4958-968A-88E9AA8D1DC9}" srcOrd="1" destOrd="0" presId="urn:microsoft.com/office/officeart/2005/8/layout/hierarchy2"/>
    <dgm:cxn modelId="{844AB5E8-DD01-4F6B-8993-FC8673CD2D79}" type="presParOf" srcId="{AEFB50EF-9B7B-4A67-8A06-3768D82F4F35}" destId="{07085415-AD02-4837-A819-DF8503991B40}" srcOrd="2" destOrd="0" presId="urn:microsoft.com/office/officeart/2005/8/layout/hierarchy2"/>
    <dgm:cxn modelId="{58BD938F-D693-48F9-B9EC-C091DE37D4F1}" type="presParOf" srcId="{07085415-AD02-4837-A819-DF8503991B40}" destId="{6D471BBE-867D-4865-9628-1D7777EB5D2C}" srcOrd="0" destOrd="0" presId="urn:microsoft.com/office/officeart/2005/8/layout/hierarchy2"/>
    <dgm:cxn modelId="{853DA9E1-DFF1-4524-8EE0-256CC6C2D72C}" type="presParOf" srcId="{AEFB50EF-9B7B-4A67-8A06-3768D82F4F35}" destId="{B9D0076E-1908-4470-9C44-2381915CB6FB}" srcOrd="3" destOrd="0" presId="urn:microsoft.com/office/officeart/2005/8/layout/hierarchy2"/>
    <dgm:cxn modelId="{103A2152-0EC3-4783-AAEE-2A8D83CD4E6A}" type="presParOf" srcId="{B9D0076E-1908-4470-9C44-2381915CB6FB}" destId="{7EBAE2C6-1480-46C8-900C-5102293148B2}" srcOrd="0" destOrd="0" presId="urn:microsoft.com/office/officeart/2005/8/layout/hierarchy2"/>
    <dgm:cxn modelId="{CCBEAE9A-9FA5-4A05-839F-851C09D64516}" type="presParOf" srcId="{B9D0076E-1908-4470-9C44-2381915CB6FB}" destId="{7F207EC3-B869-474B-A721-8A419CB73484}" srcOrd="1" destOrd="0" presId="urn:microsoft.com/office/officeart/2005/8/layout/hierarchy2"/>
    <dgm:cxn modelId="{575FE7AB-D981-4288-8929-471D586E9073}" type="presParOf" srcId="{7F207EC3-B869-474B-A721-8A419CB73484}" destId="{72B1FC09-0EBA-4985-8788-8F4656152A7F}" srcOrd="0" destOrd="0" presId="urn:microsoft.com/office/officeart/2005/8/layout/hierarchy2"/>
    <dgm:cxn modelId="{9A2A1AB3-182D-48B2-96E1-76946F1CF514}" type="presParOf" srcId="{72B1FC09-0EBA-4985-8788-8F4656152A7F}" destId="{E53945B2-5361-41E5-A250-0FE9BB3209A7}" srcOrd="0" destOrd="0" presId="urn:microsoft.com/office/officeart/2005/8/layout/hierarchy2"/>
    <dgm:cxn modelId="{D6286000-08E6-4E2B-8A34-5D1FD7FFD9F4}" type="presParOf" srcId="{7F207EC3-B869-474B-A721-8A419CB73484}" destId="{93C1A79B-D7BC-4544-8471-9D8B8B93AD97}" srcOrd="1" destOrd="0" presId="urn:microsoft.com/office/officeart/2005/8/layout/hierarchy2"/>
    <dgm:cxn modelId="{E62025A6-3F1F-4093-849E-146108B997E3}" type="presParOf" srcId="{93C1A79B-D7BC-4544-8471-9D8B8B93AD97}" destId="{B81631BF-0964-4936-A9DE-5CF3C23A1D51}" srcOrd="0" destOrd="0" presId="urn:microsoft.com/office/officeart/2005/8/layout/hierarchy2"/>
    <dgm:cxn modelId="{711D261C-8E56-43E0-8657-E8756BB9ED74}" type="presParOf" srcId="{93C1A79B-D7BC-4544-8471-9D8B8B93AD97}" destId="{A47913E6-20D7-4EF9-8087-A267EE4CBBE9}" srcOrd="1" destOrd="0" presId="urn:microsoft.com/office/officeart/2005/8/layout/hierarchy2"/>
    <dgm:cxn modelId="{F34893D4-6CB3-47DF-B9E6-355D95599624}" type="presParOf" srcId="{A47913E6-20D7-4EF9-8087-A267EE4CBBE9}" destId="{E3B49C02-92DF-4E0E-9C64-BFDA4F6C8C57}" srcOrd="0" destOrd="0" presId="urn:microsoft.com/office/officeart/2005/8/layout/hierarchy2"/>
    <dgm:cxn modelId="{09F503E6-866A-4810-A6D6-46FB15E07E67}" type="presParOf" srcId="{E3B49C02-92DF-4E0E-9C64-BFDA4F6C8C57}" destId="{C22BEB7F-26B1-4408-A047-0DEC97855D01}" srcOrd="0" destOrd="0" presId="urn:microsoft.com/office/officeart/2005/8/layout/hierarchy2"/>
    <dgm:cxn modelId="{06DF915B-8A31-473A-9BB6-AFEF5ADDA74F}" type="presParOf" srcId="{A47913E6-20D7-4EF9-8087-A267EE4CBBE9}" destId="{45E9E887-53F9-47D7-81E1-6BFB948D358C}" srcOrd="1" destOrd="0" presId="urn:microsoft.com/office/officeart/2005/8/layout/hierarchy2"/>
    <dgm:cxn modelId="{156E263C-640F-4674-9686-12EDB4F5871D}" type="presParOf" srcId="{45E9E887-53F9-47D7-81E1-6BFB948D358C}" destId="{F532FF76-9233-4C88-8EB8-C57298DE75BC}" srcOrd="0" destOrd="0" presId="urn:microsoft.com/office/officeart/2005/8/layout/hierarchy2"/>
    <dgm:cxn modelId="{3BC18B8A-F98B-4F65-9036-F50CA49136B2}" type="presParOf" srcId="{45E9E887-53F9-47D7-81E1-6BFB948D358C}" destId="{159E4A89-C683-474B-8EAE-3FA54900B771}" srcOrd="1" destOrd="0" presId="urn:microsoft.com/office/officeart/2005/8/layout/hierarchy2"/>
    <dgm:cxn modelId="{7AD2E3FF-C63A-4ECD-982E-8B63ED8F3F8F}" type="presParOf" srcId="{159E4A89-C683-474B-8EAE-3FA54900B771}" destId="{3D002938-9580-4C37-A937-06EE1FF34007}" srcOrd="0" destOrd="0" presId="urn:microsoft.com/office/officeart/2005/8/layout/hierarchy2"/>
    <dgm:cxn modelId="{E4926F89-E24B-42A9-94D1-10C8ED50CC03}" type="presParOf" srcId="{3D002938-9580-4C37-A937-06EE1FF34007}" destId="{28A3C775-44DD-456D-ADBA-6C2015D144BB}" srcOrd="0" destOrd="0" presId="urn:microsoft.com/office/officeart/2005/8/layout/hierarchy2"/>
    <dgm:cxn modelId="{0B27192A-583D-4650-AF93-E19BA54B020B}" type="presParOf" srcId="{159E4A89-C683-474B-8EAE-3FA54900B771}" destId="{1237F670-3E84-4091-B1B6-F998102FD3C7}" srcOrd="1" destOrd="0" presId="urn:microsoft.com/office/officeart/2005/8/layout/hierarchy2"/>
    <dgm:cxn modelId="{A96D5F0D-C2D4-4C81-8D02-15D807B82DD8}" type="presParOf" srcId="{1237F670-3E84-4091-B1B6-F998102FD3C7}" destId="{D9495291-86EC-4DCD-BB10-24DC98844A58}" srcOrd="0" destOrd="0" presId="urn:microsoft.com/office/officeart/2005/8/layout/hierarchy2"/>
    <dgm:cxn modelId="{D47D32D9-AEAE-4618-8762-2ABF27C41C0D}" type="presParOf" srcId="{1237F670-3E84-4091-B1B6-F998102FD3C7}" destId="{B7AF5FD6-FC71-4C43-9ADB-E0DDF39AD7D4}" srcOrd="1" destOrd="0" presId="urn:microsoft.com/office/officeart/2005/8/layout/hierarchy2"/>
    <dgm:cxn modelId="{59E8D73B-C3F2-4033-93B7-DC1D8CEA8CEB}" type="presParOf" srcId="{A47913E6-20D7-4EF9-8087-A267EE4CBBE9}" destId="{0A6EA505-89C7-49FD-ABE4-44B8C87A9F43}" srcOrd="2" destOrd="0" presId="urn:microsoft.com/office/officeart/2005/8/layout/hierarchy2"/>
    <dgm:cxn modelId="{5151F69A-9E1F-4D5D-8A23-237A1E4E87EF}" type="presParOf" srcId="{0A6EA505-89C7-49FD-ABE4-44B8C87A9F43}" destId="{A5AAA48F-9F15-49C7-A333-8B0C8DF03B3E}" srcOrd="0" destOrd="0" presId="urn:microsoft.com/office/officeart/2005/8/layout/hierarchy2"/>
    <dgm:cxn modelId="{8901F09D-7136-4073-A1C2-D223521BA2A0}" type="presParOf" srcId="{A47913E6-20D7-4EF9-8087-A267EE4CBBE9}" destId="{10E2065F-A278-4DEA-AC87-92F1064AE18B}" srcOrd="3" destOrd="0" presId="urn:microsoft.com/office/officeart/2005/8/layout/hierarchy2"/>
    <dgm:cxn modelId="{316D1816-F8A3-4F6C-A570-A761DBD9F93D}" type="presParOf" srcId="{10E2065F-A278-4DEA-AC87-92F1064AE18B}" destId="{BCBAD13F-9F36-4A76-ACBF-38324C9DFD1E}" srcOrd="0" destOrd="0" presId="urn:microsoft.com/office/officeart/2005/8/layout/hierarchy2"/>
    <dgm:cxn modelId="{32101250-045B-4BC4-A2FB-C289CA6B4134}" type="presParOf" srcId="{10E2065F-A278-4DEA-AC87-92F1064AE18B}" destId="{40FF9161-F67F-470B-B339-D06EABCB52DF}" srcOrd="1" destOrd="0" presId="urn:microsoft.com/office/officeart/2005/8/layout/hierarchy2"/>
    <dgm:cxn modelId="{4ECBCDDF-25C6-4FB8-BC6C-F4F419B46DB5}" type="presParOf" srcId="{40FF9161-F67F-470B-B339-D06EABCB52DF}" destId="{FEC367EC-C7CC-46E0-8F0B-F4EB017F4B25}" srcOrd="0" destOrd="0" presId="urn:microsoft.com/office/officeart/2005/8/layout/hierarchy2"/>
    <dgm:cxn modelId="{88209BED-C4C2-46DA-B07A-6FCEE7CAAD2C}" type="presParOf" srcId="{FEC367EC-C7CC-46E0-8F0B-F4EB017F4B25}" destId="{C3BCA3D8-F0DE-402C-8374-951905FD4C54}" srcOrd="0" destOrd="0" presId="urn:microsoft.com/office/officeart/2005/8/layout/hierarchy2"/>
    <dgm:cxn modelId="{39E22F7C-2C6C-40AF-80BD-96991C3B1CC8}" type="presParOf" srcId="{40FF9161-F67F-470B-B339-D06EABCB52DF}" destId="{B68415FE-5E3F-482F-91F7-2CA2D6D0722D}" srcOrd="1" destOrd="0" presId="urn:microsoft.com/office/officeart/2005/8/layout/hierarchy2"/>
    <dgm:cxn modelId="{3A771C7D-1360-4F80-B48D-634BFC493091}" type="presParOf" srcId="{B68415FE-5E3F-482F-91F7-2CA2D6D0722D}" destId="{DD75CFEB-5D5C-464E-B857-D28B066AE2E1}" srcOrd="0" destOrd="0" presId="urn:microsoft.com/office/officeart/2005/8/layout/hierarchy2"/>
    <dgm:cxn modelId="{D48DB5A1-0C90-489C-9103-D94E6153ED9E}" type="presParOf" srcId="{B68415FE-5E3F-482F-91F7-2CA2D6D0722D}" destId="{6C4899F7-A918-45D1-B75A-909AE5805EBA}" srcOrd="1" destOrd="0" presId="urn:microsoft.com/office/officeart/2005/8/layout/hierarchy2"/>
    <dgm:cxn modelId="{6D15F3A5-30F3-4C32-B33A-ADF52A89D655}" type="presParOf" srcId="{7F207EC3-B869-474B-A721-8A419CB73484}" destId="{7F4C7A20-7D9B-4C87-80B4-7508EB7EED52}" srcOrd="2" destOrd="0" presId="urn:microsoft.com/office/officeart/2005/8/layout/hierarchy2"/>
    <dgm:cxn modelId="{BD0890E0-0ACE-42D4-9DD4-9F399935CA87}" type="presParOf" srcId="{7F4C7A20-7D9B-4C87-80B4-7508EB7EED52}" destId="{7B43BACD-3F70-4863-BF61-523651EF3109}" srcOrd="0" destOrd="0" presId="urn:microsoft.com/office/officeart/2005/8/layout/hierarchy2"/>
    <dgm:cxn modelId="{E67D5832-9F0C-48E2-BAD8-9B3993B9F43C}" type="presParOf" srcId="{7F207EC3-B869-474B-A721-8A419CB73484}" destId="{76E3E7A4-1652-4B38-A06B-68E7642740A5}" srcOrd="3" destOrd="0" presId="urn:microsoft.com/office/officeart/2005/8/layout/hierarchy2"/>
    <dgm:cxn modelId="{2CEFF9FE-9095-4580-8DE5-B16889041300}" type="presParOf" srcId="{76E3E7A4-1652-4B38-A06B-68E7642740A5}" destId="{F8179C33-7069-4902-8E2C-2F20E46E8782}" srcOrd="0" destOrd="0" presId="urn:microsoft.com/office/officeart/2005/8/layout/hierarchy2"/>
    <dgm:cxn modelId="{500DB82E-8F18-482A-9545-7AF54830B7C1}" type="presParOf" srcId="{76E3E7A4-1652-4B38-A06B-68E7642740A5}" destId="{6EDDF3A4-2F45-4230-83F3-C27E8F06AE10}" srcOrd="1" destOrd="0" presId="urn:microsoft.com/office/officeart/2005/8/layout/hierarchy2"/>
    <dgm:cxn modelId="{F7B392B6-39EB-4000-BD01-8779A7A35151}" type="presParOf" srcId="{6EDDF3A4-2F45-4230-83F3-C27E8F06AE10}" destId="{91D499AF-EE38-45B5-A36E-7C99C6927A00}" srcOrd="0" destOrd="0" presId="urn:microsoft.com/office/officeart/2005/8/layout/hierarchy2"/>
    <dgm:cxn modelId="{5C0D807E-6B5F-49AF-B5A4-C89B6BD31717}" type="presParOf" srcId="{91D499AF-EE38-45B5-A36E-7C99C6927A00}" destId="{00CFE424-E230-4C8E-AC4C-809A30553DFF}" srcOrd="0" destOrd="0" presId="urn:microsoft.com/office/officeart/2005/8/layout/hierarchy2"/>
    <dgm:cxn modelId="{184B6AA8-86C1-4EB5-A800-6561B2DFC99E}" type="presParOf" srcId="{6EDDF3A4-2F45-4230-83F3-C27E8F06AE10}" destId="{A1A50D45-33FA-4B21-BFB9-F6612665BFC7}" srcOrd="1" destOrd="0" presId="urn:microsoft.com/office/officeart/2005/8/layout/hierarchy2"/>
    <dgm:cxn modelId="{F2814AFB-5E7B-4A61-838C-EA3EBEF7B243}" type="presParOf" srcId="{A1A50D45-33FA-4B21-BFB9-F6612665BFC7}" destId="{61DD1E27-4E8B-4CAE-93F5-5A762478A9B8}" srcOrd="0" destOrd="0" presId="urn:microsoft.com/office/officeart/2005/8/layout/hierarchy2"/>
    <dgm:cxn modelId="{72010A5B-92D6-495B-A6DD-02E312AC29B1}" type="presParOf" srcId="{A1A50D45-33FA-4B21-BFB9-F6612665BFC7}" destId="{66DBC3FE-D850-4157-A7DC-120EFE80FF4E}" srcOrd="1" destOrd="0" presId="urn:microsoft.com/office/officeart/2005/8/layout/hierarchy2"/>
    <dgm:cxn modelId="{226D57B6-9E38-47BC-85BF-7E7E768F0550}" type="presParOf" srcId="{66DBC3FE-D850-4157-A7DC-120EFE80FF4E}" destId="{306F450E-2B81-4A6B-9207-B97384612F41}" srcOrd="0" destOrd="0" presId="urn:microsoft.com/office/officeart/2005/8/layout/hierarchy2"/>
    <dgm:cxn modelId="{4F64DBD8-6EB2-4B48-82BB-55A190966DAC}" type="presParOf" srcId="{306F450E-2B81-4A6B-9207-B97384612F41}" destId="{3ABC23EF-2179-439B-8D5E-B5306E91FA99}" srcOrd="0" destOrd="0" presId="urn:microsoft.com/office/officeart/2005/8/layout/hierarchy2"/>
    <dgm:cxn modelId="{07FF0CE0-6BC2-4849-AD4A-7D528B9EE433}" type="presParOf" srcId="{66DBC3FE-D850-4157-A7DC-120EFE80FF4E}" destId="{7B281989-846E-414B-B107-DA1938C62A09}" srcOrd="1" destOrd="0" presId="urn:microsoft.com/office/officeart/2005/8/layout/hierarchy2"/>
    <dgm:cxn modelId="{14A84CC9-C088-4EC4-8687-14EFBF3E24CA}" type="presParOf" srcId="{7B281989-846E-414B-B107-DA1938C62A09}" destId="{E3F8EBE6-F572-48F2-83CE-C1DC35D3DBAE}" srcOrd="0" destOrd="0" presId="urn:microsoft.com/office/officeart/2005/8/layout/hierarchy2"/>
    <dgm:cxn modelId="{55C267A7-F1AF-420E-BE0D-E95D4F2B4B92}" type="presParOf" srcId="{7B281989-846E-414B-B107-DA1938C62A09}" destId="{3B70D308-D149-46A8-BBDB-76C1F1117CA9}" srcOrd="1" destOrd="0" presId="urn:microsoft.com/office/officeart/2005/8/layout/hierarchy2"/>
    <dgm:cxn modelId="{0E17BC23-F9A0-4DD4-AD8A-089F61ADE8F4}" type="presParOf" srcId="{6EDDF3A4-2F45-4230-83F3-C27E8F06AE10}" destId="{8D508260-F045-4616-AF9F-E09CA768B790}" srcOrd="2" destOrd="0" presId="urn:microsoft.com/office/officeart/2005/8/layout/hierarchy2"/>
    <dgm:cxn modelId="{EE6F6BDB-3EAE-4D15-80EA-FD2373CBB512}" type="presParOf" srcId="{8D508260-F045-4616-AF9F-E09CA768B790}" destId="{27ECC907-4458-4530-ABCC-DBA5CFB1F289}" srcOrd="0" destOrd="0" presId="urn:microsoft.com/office/officeart/2005/8/layout/hierarchy2"/>
    <dgm:cxn modelId="{E09B40E3-A84F-4997-B80A-658DE33597A3}" type="presParOf" srcId="{6EDDF3A4-2F45-4230-83F3-C27E8F06AE10}" destId="{39D4B020-2F3B-4BE9-889A-AF381C77708A}" srcOrd="3" destOrd="0" presId="urn:microsoft.com/office/officeart/2005/8/layout/hierarchy2"/>
    <dgm:cxn modelId="{9B4F2E6E-78AF-4057-937F-6E6F760CC9CC}" type="presParOf" srcId="{39D4B020-2F3B-4BE9-889A-AF381C77708A}" destId="{F1A7A0DA-7AB6-4D57-8001-2698AD558266}" srcOrd="0" destOrd="0" presId="urn:microsoft.com/office/officeart/2005/8/layout/hierarchy2"/>
    <dgm:cxn modelId="{2525F046-18DC-4C56-8CF9-0F17843279D2}" type="presParOf" srcId="{39D4B020-2F3B-4BE9-889A-AF381C77708A}" destId="{93C743B3-CF69-4B79-86A2-62FBE18470ED}" srcOrd="1" destOrd="0" presId="urn:microsoft.com/office/officeart/2005/8/layout/hierarchy2"/>
    <dgm:cxn modelId="{8BBF0FBF-E55B-4DBB-9B69-9901A35AA118}" type="presParOf" srcId="{93C743B3-CF69-4B79-86A2-62FBE18470ED}" destId="{92D27C7E-E8F3-4508-A033-800687FB70D3}" srcOrd="0" destOrd="0" presId="urn:microsoft.com/office/officeart/2005/8/layout/hierarchy2"/>
    <dgm:cxn modelId="{0C969093-107F-435B-881A-FDE9CEEFC574}" type="presParOf" srcId="{92D27C7E-E8F3-4508-A033-800687FB70D3}" destId="{020C8629-0377-42A2-8CF8-5F60BA5D4A5A}" srcOrd="0" destOrd="0" presId="urn:microsoft.com/office/officeart/2005/8/layout/hierarchy2"/>
    <dgm:cxn modelId="{210DD4BD-28D6-4D3A-B764-F766B448501B}" type="presParOf" srcId="{93C743B3-CF69-4B79-86A2-62FBE18470ED}" destId="{CB9EB66C-AB9E-4F72-B0D9-0EB5BC86D5CA}" srcOrd="1" destOrd="0" presId="urn:microsoft.com/office/officeart/2005/8/layout/hierarchy2"/>
    <dgm:cxn modelId="{7419143C-48E7-4D1B-8272-BE8D0BB7AECD}" type="presParOf" srcId="{CB9EB66C-AB9E-4F72-B0D9-0EB5BC86D5CA}" destId="{C7929EF8-988E-46F6-AFC3-B728EA01AE2B}" srcOrd="0" destOrd="0" presId="urn:microsoft.com/office/officeart/2005/8/layout/hierarchy2"/>
    <dgm:cxn modelId="{5784BF8D-D4F1-4753-BF46-84F94A515EBA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BD38ADE-82FD-48ED-90C4-49AFE6B18124}" type="presOf" srcId="{D4FF999D-0774-4EE2-BEFB-37C0AA00FFEB}" destId="{92D27C7E-E8F3-4508-A033-800687FB70D3}" srcOrd="0" destOrd="0" presId="urn:microsoft.com/office/officeart/2005/8/layout/hierarchy2"/>
    <dgm:cxn modelId="{B614BE2C-F69E-411C-9C28-3C815179F2A3}" type="presOf" srcId="{4A3EBA2C-1249-4D63-810E-57318E4C8870}" destId="{C6405F48-268C-4A9E-8C6B-EA7912642D7B}" srcOrd="0" destOrd="0" presId="urn:microsoft.com/office/officeart/2005/8/layout/hierarchy2"/>
    <dgm:cxn modelId="{EE297B0D-BBC3-493D-87AB-F08BAF1EF5D4}" type="presOf" srcId="{4197E8D6-94C8-432B-B797-608058FC4424}" destId="{EACB761D-2A2E-4784-B4CF-BBD5780F5023}" srcOrd="0" destOrd="0" presId="urn:microsoft.com/office/officeart/2005/8/layout/hierarchy2"/>
    <dgm:cxn modelId="{140C69B1-A4CA-4709-8629-0032226DBE17}" type="presOf" srcId="{4A4119C0-6876-4B46-B63C-C5B5E183083A}" destId="{3ABC23EF-2179-439B-8D5E-B5306E91FA99}" srcOrd="1" destOrd="0" presId="urn:microsoft.com/office/officeart/2005/8/layout/hierarchy2"/>
    <dgm:cxn modelId="{9583DA98-E288-4191-9339-355B3C0F7C7B}" type="presOf" srcId="{3EFC490E-694C-4854-B035-8B02D761B8A3}" destId="{E090B741-3BDB-4968-B042-3EDAEB5B7930}" srcOrd="0" destOrd="0" presId="urn:microsoft.com/office/officeart/2005/8/layout/hierarchy2"/>
    <dgm:cxn modelId="{8EB7181E-C6A7-4BE2-BD67-42DC683B5CF5}" type="presOf" srcId="{802534EE-0712-4599-81AA-4E95DD4CE0A5}" destId="{DE93B5F2-1CA6-40F3-B124-24CBDE452C7F}" srcOrd="0" destOrd="0" presId="urn:microsoft.com/office/officeart/2005/8/layout/hierarchy2"/>
    <dgm:cxn modelId="{C29B2178-6CD0-455B-884E-26682689FA50}" type="presOf" srcId="{3DEEC977-5E13-41F0-8396-B6716F8758D8}" destId="{F1A7A0DA-7AB6-4D57-8001-2698AD558266}" srcOrd="0" destOrd="0" presId="urn:microsoft.com/office/officeart/2005/8/layout/hierarchy2"/>
    <dgm:cxn modelId="{416CC0CC-9B10-47D5-B227-A5C6EFFF6A36}" type="presOf" srcId="{0D894548-717D-4FFD-904C-C33606102800}" destId="{27ECC907-4458-4530-ABCC-DBA5CFB1F289}" srcOrd="1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7BDEA92B-7022-497D-B158-E8F481330316}" type="presOf" srcId="{6C2A5E75-3D20-416D-8B23-8508AC822551}" destId="{008EB790-8EB0-4D82-BE0A-84C63F787288}" srcOrd="0" destOrd="0" presId="urn:microsoft.com/office/officeart/2005/8/layout/hierarchy2"/>
    <dgm:cxn modelId="{EED58CD4-A697-48E4-912F-46EDD806B2BC}" type="presOf" srcId="{D3723BC6-7ECB-476F-A2B7-498B998B7A56}" destId="{8BDEEA43-5C2A-4BBE-99A5-44DEB7CB861C}" srcOrd="0" destOrd="0" presId="urn:microsoft.com/office/officeart/2005/8/layout/hierarchy2"/>
    <dgm:cxn modelId="{2E6B73E2-6CB2-47E3-92AE-1394C4772EA0}" type="presOf" srcId="{D679DFCF-CE7D-4FCF-A62C-AA6E6F5B4528}" destId="{7B43BACD-3F70-4863-BF61-523651EF3109}" srcOrd="1" destOrd="0" presId="urn:microsoft.com/office/officeart/2005/8/layout/hierarchy2"/>
    <dgm:cxn modelId="{DFF2221C-DB2C-41DE-98F4-061063943930}" type="presOf" srcId="{CE871202-C851-4283-B4F2-1F8DA3C445C3}" destId="{3D3532D1-1FDA-4F24-AE90-3866BC16A43D}" srcOrd="0" destOrd="0" presId="urn:microsoft.com/office/officeart/2005/8/layout/hierarchy2"/>
    <dgm:cxn modelId="{08E8F9BF-AF47-4F50-A382-532CC906432C}" type="presOf" srcId="{9E46A426-48DB-49D4-9452-22CFC445B93D}" destId="{6D471BBE-867D-4865-9628-1D7777EB5D2C}" srcOrd="1" destOrd="0" presId="urn:microsoft.com/office/officeart/2005/8/layout/hierarchy2"/>
    <dgm:cxn modelId="{F4E3772D-9DE3-41B5-A7AA-B55213D6F1A3}" type="presOf" srcId="{1462FFBF-C7E5-483B-B661-B21D24F8908F}" destId="{A5AAA48F-9F15-49C7-A333-8B0C8DF03B3E}" srcOrd="1" destOrd="0" presId="urn:microsoft.com/office/officeart/2005/8/layout/hierarchy2"/>
    <dgm:cxn modelId="{7B188119-BB9D-4F63-95AF-1B47EB8FEF3B}" type="presOf" srcId="{6620CAB9-6D29-4FF8-945D-5E027CE13906}" destId="{C3BCA3D8-F0DE-402C-8374-951905FD4C54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BDDE2784-E3A5-44AB-BB35-E69D377FA91F}" type="presOf" srcId="{D129D8C8-45D4-413D-9AA6-7735257A9552}" destId="{3E9FDDD6-A26E-4F03-A903-10F09685D6A2}" srcOrd="1" destOrd="0" presId="urn:microsoft.com/office/officeart/2005/8/layout/hierarchy2"/>
    <dgm:cxn modelId="{944A68A7-433D-455D-AC2A-45AAB45448E2}" type="presOf" srcId="{05927694-700E-4998-A746-BED67EAB8EF0}" destId="{4C14E865-13AF-43EC-93E8-957E72C167D9}" srcOrd="0" destOrd="0" presId="urn:microsoft.com/office/officeart/2005/8/layout/hierarchy2"/>
    <dgm:cxn modelId="{86E8367B-07CD-4705-B1B0-46734CD3D255}" type="presOf" srcId="{62A6BC90-E169-4E1D-AE49-49D9566ACE9D}" destId="{2542D84E-1AAD-4343-A826-31FBD0CCD67E}" srcOrd="0" destOrd="0" presId="urn:microsoft.com/office/officeart/2005/8/layout/hierarchy2"/>
    <dgm:cxn modelId="{968FD8EE-BDE1-4135-9CB4-90AB4E56FE0F}" type="presOf" srcId="{40FE246C-C826-4769-A5C2-9D75240976FE}" destId="{6094D736-4F16-42FC-9437-D37BB023D5EA}" srcOrd="0" destOrd="0" presId="urn:microsoft.com/office/officeart/2005/8/layout/hierarchy2"/>
    <dgm:cxn modelId="{118E19FE-409C-423F-ACEE-358A8823830C}" type="presOf" srcId="{6620CAB9-6D29-4FF8-945D-5E027CE13906}" destId="{FEC367EC-C7CC-46E0-8F0B-F4EB017F4B25}" srcOrd="0" destOrd="0" presId="urn:microsoft.com/office/officeart/2005/8/layout/hierarchy2"/>
    <dgm:cxn modelId="{4E0BEC29-C593-42A2-B1DB-A9EE084380F5}" type="presOf" srcId="{FE8EAFCC-5B29-4577-9068-58D32F380E14}" destId="{77024C92-294D-413F-A59B-9F47291444A3}" srcOrd="0" destOrd="0" presId="urn:microsoft.com/office/officeart/2005/8/layout/hierarchy2"/>
    <dgm:cxn modelId="{26C6E05F-65B2-4E3A-BD06-22F4066B0E7A}" type="presOf" srcId="{5298254B-75EF-4481-9316-64F54046A9CE}" destId="{AD69DD67-DA8B-4327-8FB6-B1ED5881B6C0}" srcOrd="0" destOrd="0" presId="urn:microsoft.com/office/officeart/2005/8/layout/hierarchy2"/>
    <dgm:cxn modelId="{44DACEA7-4E02-45A8-95BC-AD9602CC7609}" type="presOf" srcId="{F3E7A82E-4DF9-47FA-B3A8-610C19F25C83}" destId="{E53945B2-5361-41E5-A250-0FE9BB3209A7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E640C8A5-25C1-49EB-9A0E-6DC2F610A927}" type="presOf" srcId="{C8BC26E8-6B89-479E-8406-1BE807902536}" destId="{7F6408BA-2CE6-4BE1-953A-713CB4F5CB15}" srcOrd="0" destOrd="0" presId="urn:microsoft.com/office/officeart/2005/8/layout/hierarchy2"/>
    <dgm:cxn modelId="{9F14D2F3-9ABA-41AE-8406-A4D441F8FEBF}" type="presOf" srcId="{A785CB08-4A62-40BD-96AE-D3B0294CBD1F}" destId="{DD75CFEB-5D5C-464E-B857-D28B066AE2E1}" srcOrd="0" destOrd="0" presId="urn:microsoft.com/office/officeart/2005/8/layout/hierarchy2"/>
    <dgm:cxn modelId="{96C88C6F-0096-411E-B9D2-5DE7AC8F29D9}" type="presOf" srcId="{43552287-81BA-4A23-85DD-3D228EF15792}" destId="{924C8F9A-D7B2-4767-8617-AD5D4A0F8C82}" srcOrd="0" destOrd="0" presId="urn:microsoft.com/office/officeart/2005/8/layout/hierarchy2"/>
    <dgm:cxn modelId="{AB4B5FEF-3777-4DCB-9E36-766A413A9663}" type="presOf" srcId="{9581B8F4-F65E-406A-9F3A-2C0FAFB7904A}" destId="{28A3C775-44DD-456D-ADBA-6C2015D144BB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E0CDA49F-2E72-4739-8FDC-D31B525505A9}" type="presOf" srcId="{00C22B20-F2F5-46E8-A3EC-DB8F81AC71E1}" destId="{E3F8EBE6-F572-48F2-83CE-C1DC35D3DBAE}" srcOrd="0" destOrd="0" presId="urn:microsoft.com/office/officeart/2005/8/layout/hierarchy2"/>
    <dgm:cxn modelId="{34C662E1-31D4-4911-8D7D-1DEAE15BC1E4}" type="presOf" srcId="{0D894548-717D-4FFD-904C-C33606102800}" destId="{8D508260-F045-4616-AF9F-E09CA768B790}" srcOrd="0" destOrd="0" presId="urn:microsoft.com/office/officeart/2005/8/layout/hierarchy2"/>
    <dgm:cxn modelId="{9956CD64-05EA-47A1-96DB-C6BBE56BACBF}" type="presOf" srcId="{DFEC14E8-538A-43B0-BE82-7D2792800EC3}" destId="{61DD1E27-4E8B-4CAE-93F5-5A762478A9B8}" srcOrd="0" destOrd="0" presId="urn:microsoft.com/office/officeart/2005/8/layout/hierarchy2"/>
    <dgm:cxn modelId="{0042EEF5-20AD-4642-B707-4855C9891950}" type="presOf" srcId="{05ED55C3-A195-4231-81C9-7EAAC2A67DD3}" destId="{C22BEB7F-26B1-4408-A047-0DEC97855D01}" srcOrd="1" destOrd="0" presId="urn:microsoft.com/office/officeart/2005/8/layout/hierarchy2"/>
    <dgm:cxn modelId="{68A7DFEA-2B3F-47EB-8D53-0E9AD68EBD9D}" type="presOf" srcId="{08491A16-4F42-4C85-AC97-4555730E6D61}" destId="{7A3D5BA1-ED69-44E1-A872-6FF24834B41D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BC36F79D-AC82-430A-9C7C-AF18A29B633C}" type="presOf" srcId="{7A14C255-A9D7-420D-B032-0693F6CF431F}" destId="{0E7AE38F-D77F-437F-BAB8-792E908C751F}" srcOrd="0" destOrd="0" presId="urn:microsoft.com/office/officeart/2005/8/layout/hierarchy2"/>
    <dgm:cxn modelId="{0ACC11FB-CF9B-42E1-A79F-F6DB0D0A8484}" type="presOf" srcId="{D4FF999D-0774-4EE2-BEFB-37C0AA00FFEB}" destId="{020C8629-0377-42A2-8CF8-5F60BA5D4A5A}" srcOrd="1" destOrd="0" presId="urn:microsoft.com/office/officeart/2005/8/layout/hierarchy2"/>
    <dgm:cxn modelId="{AE510CA3-E53D-4F19-9178-F57AC0BF9061}" type="presOf" srcId="{CE871202-C851-4283-B4F2-1F8DA3C445C3}" destId="{6CD19230-CC0F-4288-A025-EBCBAFB6E87C}" srcOrd="1" destOrd="0" presId="urn:microsoft.com/office/officeart/2005/8/layout/hierarchy2"/>
    <dgm:cxn modelId="{0DE20712-EBB8-41BB-A1C3-7E826B6F3B37}" type="presOf" srcId="{C01ACB44-8919-4C16-9345-65E8C4CC5C27}" destId="{B81631BF-0964-4936-A9DE-5CF3C23A1D51}" srcOrd="0" destOrd="0" presId="urn:microsoft.com/office/officeart/2005/8/layout/hierarchy2"/>
    <dgm:cxn modelId="{4440869F-7B0C-4669-8E3B-AF7F46174E43}" type="presOf" srcId="{F1C08F9B-435C-42DB-A449-2ECF7C7375AB}" destId="{99764013-9FFE-483E-9A94-8E74B88EB45B}" srcOrd="0" destOrd="0" presId="urn:microsoft.com/office/officeart/2005/8/layout/hierarchy2"/>
    <dgm:cxn modelId="{D66F7DCD-127A-4D84-9DF4-1561907DBDFC}" type="presOf" srcId="{9E46A426-48DB-49D4-9452-22CFC445B93D}" destId="{07085415-AD02-4837-A819-DF8503991B40}" srcOrd="0" destOrd="0" presId="urn:microsoft.com/office/officeart/2005/8/layout/hierarchy2"/>
    <dgm:cxn modelId="{0CE8445B-2076-427D-9110-17CDD18BD1C4}" type="presOf" srcId="{617503FF-ADE3-43F7-9E74-E07B63130207}" destId="{D9495291-86EC-4DCD-BB10-24DC98844A58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EFE3E0A8-EF7C-4FFC-8AD5-18F39B2DF55E}" type="presOf" srcId="{F3E7A82E-4DF9-47FA-B3A8-610C19F25C83}" destId="{72B1FC09-0EBA-4985-8788-8F4656152A7F}" srcOrd="0" destOrd="0" presId="urn:microsoft.com/office/officeart/2005/8/layout/hierarchy2"/>
    <dgm:cxn modelId="{E02BA438-B849-409C-AC04-C2656679A7AD}" type="presOf" srcId="{D679DFCF-CE7D-4FCF-A62C-AA6E6F5B4528}" destId="{7F4C7A20-7D9B-4C87-80B4-7508EB7EED52}" srcOrd="0" destOrd="0" presId="urn:microsoft.com/office/officeart/2005/8/layout/hierarchy2"/>
    <dgm:cxn modelId="{147B14A5-F7F3-4E59-ADA6-E129341095A2}" type="presOf" srcId="{444DF14B-39F3-4B48-8936-10F777644448}" destId="{7EBAE2C6-1480-46C8-900C-5102293148B2}" srcOrd="0" destOrd="0" presId="urn:microsoft.com/office/officeart/2005/8/layout/hierarchy2"/>
    <dgm:cxn modelId="{4ABC5912-BD0F-45C9-BE5B-66AB89588507}" type="presOf" srcId="{1462FFBF-C7E5-483B-B661-B21D24F8908F}" destId="{0A6EA505-89C7-49FD-ABE4-44B8C87A9F43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0E4494F-A082-4CE7-AAC8-F8A66595A94D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95E5BEF-23E0-4FCE-BAD6-38BB256A2A1E}" type="presOf" srcId="{D3723BC6-7ECB-476F-A2B7-498B998B7A56}" destId="{B0EBDA45-12CE-4202-B1E6-40A49D832ECA}" srcOrd="1" destOrd="0" presId="urn:microsoft.com/office/officeart/2005/8/layout/hierarchy2"/>
    <dgm:cxn modelId="{9A1BC3FF-257B-41DA-965E-8ABD3490FFB4}" type="presOf" srcId="{9581B8F4-F65E-406A-9F3A-2C0FAFB7904A}" destId="{3D002938-9580-4C37-A937-06EE1FF34007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D4F60756-D9B8-490B-8FCA-BCE8519C77F0}" type="presOf" srcId="{4197E8D6-94C8-432B-B797-608058FC4424}" destId="{99D2C2EE-8A15-4FFE-B5A1-D71ED610263A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4E882320-9E6D-4EEE-A00E-6DCB1206CDD0}" type="presOf" srcId="{1C3757F0-1D92-419E-91AE-5AE747F1146E}" destId="{1E65E39D-395D-4BD0-8D0A-DECF2AB935E9}" srcOrd="0" destOrd="0" presId="urn:microsoft.com/office/officeart/2005/8/layout/hierarchy2"/>
    <dgm:cxn modelId="{A75225F5-9ACC-4A2D-BECA-517EA360EEBB}" type="presOf" srcId="{BF95F12A-848C-4D76-BCAC-A60A48D21712}" destId="{B82998E9-B1CD-485F-8B4B-06888B1A28C4}" srcOrd="0" destOrd="0" presId="urn:microsoft.com/office/officeart/2005/8/layout/hierarchy2"/>
    <dgm:cxn modelId="{F39F7587-58CA-432F-A8CD-001B8E7BC0C1}" type="presOf" srcId="{FE8EAFCC-5B29-4577-9068-58D32F380E14}" destId="{971284D5-360E-47FF-9F34-0E0CEC35A6C4}" srcOrd="1" destOrd="0" presId="urn:microsoft.com/office/officeart/2005/8/layout/hierarchy2"/>
    <dgm:cxn modelId="{E574C39D-425C-4E97-B6A1-E0E051B3A1AB}" type="presOf" srcId="{08491A16-4F42-4C85-AC97-4555730E6D61}" destId="{528D812F-2D24-4A78-8C85-B9EB8ECA26E9}" srcOrd="1" destOrd="0" presId="urn:microsoft.com/office/officeart/2005/8/layout/hierarchy2"/>
    <dgm:cxn modelId="{DCD68192-DC6D-4B5F-A8D4-4FE683BCE1AD}" type="presOf" srcId="{D129D8C8-45D4-413D-9AA6-7735257A9552}" destId="{02AF2611-39C0-4EF8-B9AF-5E15D80097BE}" srcOrd="0" destOrd="0" presId="urn:microsoft.com/office/officeart/2005/8/layout/hierarchy2"/>
    <dgm:cxn modelId="{1B98F046-35DC-4085-AF28-7DE8932F3742}" type="presOf" srcId="{05ED55C3-A195-4231-81C9-7EAAC2A67DD3}" destId="{E3B49C02-92DF-4E0E-9C64-BFDA4F6C8C57}" srcOrd="0" destOrd="0" presId="urn:microsoft.com/office/officeart/2005/8/layout/hierarchy2"/>
    <dgm:cxn modelId="{E0F48B65-9617-44A2-848B-92352BAAB8EA}" type="presOf" srcId="{0231B603-DBBA-4E99-BB29-AE427642777F}" destId="{58313578-02C6-4451-BD87-2563E35924F9}" srcOrd="0" destOrd="0" presId="urn:microsoft.com/office/officeart/2005/8/layout/hierarchy2"/>
    <dgm:cxn modelId="{FE9D8C49-852F-427C-8B97-59F8AAC33981}" type="presOf" srcId="{1C2ABE6B-2194-4104-A754-33FF1C233404}" destId="{B6DAA14B-3305-4F93-A6BA-AC8805E13BBC}" srcOrd="0" destOrd="0" presId="urn:microsoft.com/office/officeart/2005/8/layout/hierarchy2"/>
    <dgm:cxn modelId="{69E6A85F-2FE5-45BA-A7DC-22ABF8DF8D86}" type="presOf" srcId="{C8BC26E8-6B89-479E-8406-1BE807902536}" destId="{458CB650-A0BA-4B80-8F97-62C729A9241A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CBAA6B-C7F4-49DB-9088-6D09BA6C7415}" type="presOf" srcId="{4A3EBA2C-1249-4D63-810E-57318E4C8870}" destId="{597EBC6F-BFE1-4ECF-BCC7-84E0157F86FF}" srcOrd="1" destOrd="0" presId="urn:microsoft.com/office/officeart/2005/8/layout/hierarchy2"/>
    <dgm:cxn modelId="{F9F612A5-B391-438D-AA96-2020B997187E}" type="presOf" srcId="{CF6F8CFB-C54C-427C-82B9-747F0C141494}" destId="{A031128D-C55E-42DA-B8A2-D382735EF23E}" srcOrd="0" destOrd="0" presId="urn:microsoft.com/office/officeart/2005/8/layout/hierarchy2"/>
    <dgm:cxn modelId="{B9AA6354-2DA6-47AB-888C-7D9DE14392C1}" type="presOf" srcId="{C0A4D24B-EEDE-4665-B602-35F5A544C4AA}" destId="{00CFE424-E230-4C8E-AC4C-809A30553DFF}" srcOrd="1" destOrd="0" presId="urn:microsoft.com/office/officeart/2005/8/layout/hierarchy2"/>
    <dgm:cxn modelId="{9F7E7AB6-62EE-4927-BF90-FCDF2C7A6ADD}" type="presOf" srcId="{A2F6F58A-C804-4EA7-A795-E7CFAD608A97}" destId="{F532FF76-9233-4C88-8EB8-C57298DE75BC}" srcOrd="0" destOrd="0" presId="urn:microsoft.com/office/officeart/2005/8/layout/hierarchy2"/>
    <dgm:cxn modelId="{760B8C5B-A3A0-4009-A673-F0BE79E7A500}" type="presOf" srcId="{C0A4D24B-EEDE-4665-B602-35F5A544C4AA}" destId="{91D499AF-EE38-45B5-A36E-7C99C6927A00}" srcOrd="0" destOrd="0" presId="urn:microsoft.com/office/officeart/2005/8/layout/hierarchy2"/>
    <dgm:cxn modelId="{5F51025A-4A09-415B-B2A2-EEA7F25AE954}" type="presOf" srcId="{8A9D6245-57B1-482C-9DC4-F2ACF75F2EEB}" destId="{8DB10BF4-B3E8-4C63-AA80-1132AC83EE0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85EE8A22-A2B8-4B8B-9C28-14BC9EC20397}" type="presOf" srcId="{BF95F12A-848C-4D76-BCAC-A60A48D21712}" destId="{1356B274-B83F-434D-A869-2B988EF3F493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F0DFB83-8A05-4B4C-9A45-D5A31B9A3BBD}" type="presOf" srcId="{8A9D6245-57B1-482C-9DC4-F2ACF75F2EEB}" destId="{AF10D516-4F6C-4D46-86A1-9C1986C13320}" srcOrd="0" destOrd="0" presId="urn:microsoft.com/office/officeart/2005/8/layout/hierarchy2"/>
    <dgm:cxn modelId="{06364CB2-C4C8-46AF-8E8D-758ACD8D8296}" type="presOf" srcId="{2F11C414-8E39-4213-8136-D4FE510CC15A}" destId="{BCBAD13F-9F36-4A76-ACBF-38324C9DFD1E}" srcOrd="0" destOrd="0" presId="urn:microsoft.com/office/officeart/2005/8/layout/hierarchy2"/>
    <dgm:cxn modelId="{B64C9D29-556F-4FE9-B756-17D51C9E158D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C6A16524-0943-4668-AC56-0B88EE10FEBF}" type="presOf" srcId="{D7607F3E-8014-45F2-8B0F-DD341F116C26}" destId="{F8179C33-7069-4902-8E2C-2F20E46E8782}" srcOrd="0" destOrd="0" presId="urn:microsoft.com/office/officeart/2005/8/layout/hierarchy2"/>
    <dgm:cxn modelId="{8367A8E9-877B-4D50-9C78-FF0FC40FE3DC}" type="presOf" srcId="{4A4119C0-6876-4B46-B63C-C5B5E183083A}" destId="{306F450E-2B81-4A6B-9207-B97384612F41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EE92FA53-F8D8-43A7-9A1A-38C33A4E3B48}" type="presParOf" srcId="{B6DAA14B-3305-4F93-A6BA-AC8805E13BBC}" destId="{45E3ECBA-C6D0-4585-880A-A01F56B443D6}" srcOrd="0" destOrd="0" presId="urn:microsoft.com/office/officeart/2005/8/layout/hierarchy2"/>
    <dgm:cxn modelId="{71E20A16-C59B-4F94-B78F-91C3ED1AC99F}" type="presParOf" srcId="{45E3ECBA-C6D0-4585-880A-A01F56B443D6}" destId="{AD69DD67-DA8B-4327-8FB6-B1ED5881B6C0}" srcOrd="0" destOrd="0" presId="urn:microsoft.com/office/officeart/2005/8/layout/hierarchy2"/>
    <dgm:cxn modelId="{46CC7861-6106-4DBA-AA89-656235E25324}" type="presParOf" srcId="{45E3ECBA-C6D0-4585-880A-A01F56B443D6}" destId="{AEFB50EF-9B7B-4A67-8A06-3768D82F4F35}" srcOrd="1" destOrd="0" presId="urn:microsoft.com/office/officeart/2005/8/layout/hierarchy2"/>
    <dgm:cxn modelId="{FFF4A54E-7DE4-453E-9229-1AF0BA732D13}" type="presParOf" srcId="{AEFB50EF-9B7B-4A67-8A06-3768D82F4F35}" destId="{C6405F48-268C-4A9E-8C6B-EA7912642D7B}" srcOrd="0" destOrd="0" presId="urn:microsoft.com/office/officeart/2005/8/layout/hierarchy2"/>
    <dgm:cxn modelId="{4DED210C-E521-4B37-81C8-335FDD0A3014}" type="presParOf" srcId="{C6405F48-268C-4A9E-8C6B-EA7912642D7B}" destId="{597EBC6F-BFE1-4ECF-BCC7-84E0157F86FF}" srcOrd="0" destOrd="0" presId="urn:microsoft.com/office/officeart/2005/8/layout/hierarchy2"/>
    <dgm:cxn modelId="{1C791EB1-1E93-4143-B24F-8D271CCF87AB}" type="presParOf" srcId="{AEFB50EF-9B7B-4A67-8A06-3768D82F4F35}" destId="{D2C8D976-A468-412A-A9C9-6008470590C1}" srcOrd="1" destOrd="0" presId="urn:microsoft.com/office/officeart/2005/8/layout/hierarchy2"/>
    <dgm:cxn modelId="{68F2DA95-D714-4B29-A9B4-D75598DFB9DE}" type="presParOf" srcId="{D2C8D976-A468-412A-A9C9-6008470590C1}" destId="{1E65E39D-395D-4BD0-8D0A-DECF2AB935E9}" srcOrd="0" destOrd="0" presId="urn:microsoft.com/office/officeart/2005/8/layout/hierarchy2"/>
    <dgm:cxn modelId="{AF468A39-1CAD-4A60-AA62-39026B3AC08B}" type="presParOf" srcId="{D2C8D976-A468-412A-A9C9-6008470590C1}" destId="{35E1DF7C-B9B2-41A6-95C9-2623A0F0844C}" srcOrd="1" destOrd="0" presId="urn:microsoft.com/office/officeart/2005/8/layout/hierarchy2"/>
    <dgm:cxn modelId="{03452758-BE5E-485C-97DC-C442F00214DA}" type="presParOf" srcId="{35E1DF7C-B9B2-41A6-95C9-2623A0F0844C}" destId="{8BDEEA43-5C2A-4BBE-99A5-44DEB7CB861C}" srcOrd="0" destOrd="0" presId="urn:microsoft.com/office/officeart/2005/8/layout/hierarchy2"/>
    <dgm:cxn modelId="{B9F79D91-821E-4B40-ADD0-7F34E3423E50}" type="presParOf" srcId="{8BDEEA43-5C2A-4BBE-99A5-44DEB7CB861C}" destId="{B0EBDA45-12CE-4202-B1E6-40A49D832ECA}" srcOrd="0" destOrd="0" presId="urn:microsoft.com/office/officeart/2005/8/layout/hierarchy2"/>
    <dgm:cxn modelId="{46F19D5B-FAE2-4163-9930-2BE01A5ED460}" type="presParOf" srcId="{35E1DF7C-B9B2-41A6-95C9-2623A0F0844C}" destId="{089E0F1C-9D5B-4BD6-A184-58831CD8143C}" srcOrd="1" destOrd="0" presId="urn:microsoft.com/office/officeart/2005/8/layout/hierarchy2"/>
    <dgm:cxn modelId="{57A7730C-8F9A-47B4-8E7C-C66D695933D3}" type="presParOf" srcId="{089E0F1C-9D5B-4BD6-A184-58831CD8143C}" destId="{6094D736-4F16-42FC-9437-D37BB023D5EA}" srcOrd="0" destOrd="0" presId="urn:microsoft.com/office/officeart/2005/8/layout/hierarchy2"/>
    <dgm:cxn modelId="{0DD09B63-4DA0-4593-843D-5ED4E8EBF0D0}" type="presParOf" srcId="{089E0F1C-9D5B-4BD6-A184-58831CD8143C}" destId="{3DD22739-71BD-411F-BA72-C9784E117760}" srcOrd="1" destOrd="0" presId="urn:microsoft.com/office/officeart/2005/8/layout/hierarchy2"/>
    <dgm:cxn modelId="{AFB12995-03E0-4AD5-A655-F4A77A4C9BA8}" type="presParOf" srcId="{3DD22739-71BD-411F-BA72-C9784E117760}" destId="{7A3D5BA1-ED69-44E1-A872-6FF24834B41D}" srcOrd="0" destOrd="0" presId="urn:microsoft.com/office/officeart/2005/8/layout/hierarchy2"/>
    <dgm:cxn modelId="{A400ABA8-30A9-4D45-A901-2D32F4EE46BD}" type="presParOf" srcId="{7A3D5BA1-ED69-44E1-A872-6FF24834B41D}" destId="{528D812F-2D24-4A78-8C85-B9EB8ECA26E9}" srcOrd="0" destOrd="0" presId="urn:microsoft.com/office/officeart/2005/8/layout/hierarchy2"/>
    <dgm:cxn modelId="{AA509419-941B-4EDC-B311-4424CBE46B44}" type="presParOf" srcId="{3DD22739-71BD-411F-BA72-C9784E117760}" destId="{4C906522-2FC2-4166-A656-68A60E69FBAB}" srcOrd="1" destOrd="0" presId="urn:microsoft.com/office/officeart/2005/8/layout/hierarchy2"/>
    <dgm:cxn modelId="{424D0B76-BCA9-4CD6-86B8-D1215E20447D}" type="presParOf" srcId="{4C906522-2FC2-4166-A656-68A60E69FBAB}" destId="{58313578-02C6-4451-BD87-2563E35924F9}" srcOrd="0" destOrd="0" presId="urn:microsoft.com/office/officeart/2005/8/layout/hierarchy2"/>
    <dgm:cxn modelId="{8C6BF10B-ED18-4780-AEE3-377F120168E4}" type="presParOf" srcId="{4C906522-2FC2-4166-A656-68A60E69FBAB}" destId="{67B1BDEB-C7D6-4DB2-A69F-4DCA4D8778DD}" srcOrd="1" destOrd="0" presId="urn:microsoft.com/office/officeart/2005/8/layout/hierarchy2"/>
    <dgm:cxn modelId="{D8080D02-C740-4D4A-9E0F-60EAE2342F29}" type="presParOf" srcId="{67B1BDEB-C7D6-4DB2-A69F-4DCA4D8778DD}" destId="{EACB761D-2A2E-4784-B4CF-BBD5780F5023}" srcOrd="0" destOrd="0" presId="urn:microsoft.com/office/officeart/2005/8/layout/hierarchy2"/>
    <dgm:cxn modelId="{95256CBE-FFA5-436E-8F02-CF648C7A9952}" type="presParOf" srcId="{EACB761D-2A2E-4784-B4CF-BBD5780F5023}" destId="{99D2C2EE-8A15-4FFE-B5A1-D71ED610263A}" srcOrd="0" destOrd="0" presId="urn:microsoft.com/office/officeart/2005/8/layout/hierarchy2"/>
    <dgm:cxn modelId="{FA693F99-0BED-4738-A1D7-CE765E2D3CF5}" type="presParOf" srcId="{67B1BDEB-C7D6-4DB2-A69F-4DCA4D8778DD}" destId="{E4394CE8-678F-48D8-96FE-D4F98A039D3D}" srcOrd="1" destOrd="0" presId="urn:microsoft.com/office/officeart/2005/8/layout/hierarchy2"/>
    <dgm:cxn modelId="{2AD7DA2B-56AA-4DC5-BA08-2AE47BB22528}" type="presParOf" srcId="{E4394CE8-678F-48D8-96FE-D4F98A039D3D}" destId="{E090B741-3BDB-4968-B042-3EDAEB5B7930}" srcOrd="0" destOrd="0" presId="urn:microsoft.com/office/officeart/2005/8/layout/hierarchy2"/>
    <dgm:cxn modelId="{8F38B3F6-4355-4294-8E71-B206A40AC1D0}" type="presParOf" srcId="{E4394CE8-678F-48D8-96FE-D4F98A039D3D}" destId="{92E6D765-79C3-4657-82E9-902A296B7D7E}" srcOrd="1" destOrd="0" presId="urn:microsoft.com/office/officeart/2005/8/layout/hierarchy2"/>
    <dgm:cxn modelId="{031FB957-F557-49BC-89C3-A042FEA20A6D}" type="presParOf" srcId="{3DD22739-71BD-411F-BA72-C9784E117760}" destId="{7F6408BA-2CE6-4BE1-953A-713CB4F5CB15}" srcOrd="2" destOrd="0" presId="urn:microsoft.com/office/officeart/2005/8/layout/hierarchy2"/>
    <dgm:cxn modelId="{FDC9CD6E-D647-4468-B663-E4D24D2A7F63}" type="presParOf" srcId="{7F6408BA-2CE6-4BE1-953A-713CB4F5CB15}" destId="{458CB650-A0BA-4B80-8F97-62C729A9241A}" srcOrd="0" destOrd="0" presId="urn:microsoft.com/office/officeart/2005/8/layout/hierarchy2"/>
    <dgm:cxn modelId="{F9E06FF7-4998-44B4-A7D3-36C08BB5653C}" type="presParOf" srcId="{3DD22739-71BD-411F-BA72-C9784E117760}" destId="{3A1C3DA7-512D-4F41-A7E1-078238C1F6E4}" srcOrd="3" destOrd="0" presId="urn:microsoft.com/office/officeart/2005/8/layout/hierarchy2"/>
    <dgm:cxn modelId="{B95037E6-96DD-43B2-8D72-251E028D5D04}" type="presParOf" srcId="{3A1C3DA7-512D-4F41-A7E1-078238C1F6E4}" destId="{2542D84E-1AAD-4343-A826-31FBD0CCD67E}" srcOrd="0" destOrd="0" presId="urn:microsoft.com/office/officeart/2005/8/layout/hierarchy2"/>
    <dgm:cxn modelId="{432F4576-B7AB-4E28-AA98-6D976680506A}" type="presParOf" srcId="{3A1C3DA7-512D-4F41-A7E1-078238C1F6E4}" destId="{2DBCC939-D1CF-4789-8DFF-47D45880FBEC}" srcOrd="1" destOrd="0" presId="urn:microsoft.com/office/officeart/2005/8/layout/hierarchy2"/>
    <dgm:cxn modelId="{3C79E6D1-63BB-4FE7-8B7E-E5AB8B3A0BAC}" type="presParOf" srcId="{2DBCC939-D1CF-4789-8DFF-47D45880FBEC}" destId="{77024C92-294D-413F-A59B-9F47291444A3}" srcOrd="0" destOrd="0" presId="urn:microsoft.com/office/officeart/2005/8/layout/hierarchy2"/>
    <dgm:cxn modelId="{A251BAA0-9A50-4C34-90E7-85413B9B3F2D}" type="presParOf" srcId="{77024C92-294D-413F-A59B-9F47291444A3}" destId="{971284D5-360E-47FF-9F34-0E0CEC35A6C4}" srcOrd="0" destOrd="0" presId="urn:microsoft.com/office/officeart/2005/8/layout/hierarchy2"/>
    <dgm:cxn modelId="{F82F249A-3D17-4A05-9AF7-423FE8DEF554}" type="presParOf" srcId="{2DBCC939-D1CF-4789-8DFF-47D45880FBEC}" destId="{7749CE27-A818-4E7F-BAAA-1BAC7B4E01B2}" srcOrd="1" destOrd="0" presId="urn:microsoft.com/office/officeart/2005/8/layout/hierarchy2"/>
    <dgm:cxn modelId="{A3D030D7-96D3-40CF-8E31-E71249311E16}" type="presParOf" srcId="{7749CE27-A818-4E7F-BAAA-1BAC7B4E01B2}" destId="{0E7AE38F-D77F-437F-BAB8-792E908C751F}" srcOrd="0" destOrd="0" presId="urn:microsoft.com/office/officeart/2005/8/layout/hierarchy2"/>
    <dgm:cxn modelId="{63A25342-EAAB-4EF8-BA95-2657D45547FD}" type="presParOf" srcId="{7749CE27-A818-4E7F-BAAA-1BAC7B4E01B2}" destId="{6EA2D245-4E92-4E27-A8CE-C63A03E69A95}" srcOrd="1" destOrd="0" presId="urn:microsoft.com/office/officeart/2005/8/layout/hierarchy2"/>
    <dgm:cxn modelId="{3E9ED0F7-3B6D-4464-8784-4A88E474421E}" type="presParOf" srcId="{35E1DF7C-B9B2-41A6-95C9-2623A0F0844C}" destId="{B82998E9-B1CD-485F-8B4B-06888B1A28C4}" srcOrd="2" destOrd="0" presId="urn:microsoft.com/office/officeart/2005/8/layout/hierarchy2"/>
    <dgm:cxn modelId="{6346FA3B-BD16-4801-A07B-1235D6819D82}" type="presParOf" srcId="{B82998E9-B1CD-485F-8B4B-06888B1A28C4}" destId="{1356B274-B83F-434D-A869-2B988EF3F493}" srcOrd="0" destOrd="0" presId="urn:microsoft.com/office/officeart/2005/8/layout/hierarchy2"/>
    <dgm:cxn modelId="{7407ED98-A40D-4CF7-9A34-85F96744DE28}" type="presParOf" srcId="{35E1DF7C-B9B2-41A6-95C9-2623A0F0844C}" destId="{5DBB30B0-AE7A-40E4-B393-830456382D3E}" srcOrd="3" destOrd="0" presId="urn:microsoft.com/office/officeart/2005/8/layout/hierarchy2"/>
    <dgm:cxn modelId="{E364AD1A-C30C-4EC1-A2A4-FF421A1AAF52}" type="presParOf" srcId="{5DBB30B0-AE7A-40E4-B393-830456382D3E}" destId="{A031128D-C55E-42DA-B8A2-D382735EF23E}" srcOrd="0" destOrd="0" presId="urn:microsoft.com/office/officeart/2005/8/layout/hierarchy2"/>
    <dgm:cxn modelId="{EEEF88A5-E7C1-4DB9-B2E3-882FE2B93349}" type="presParOf" srcId="{5DBB30B0-AE7A-40E4-B393-830456382D3E}" destId="{5F8186A5-9F66-4B76-A45C-87CEBF3CCEB9}" srcOrd="1" destOrd="0" presId="urn:microsoft.com/office/officeart/2005/8/layout/hierarchy2"/>
    <dgm:cxn modelId="{8DA2F1B4-7A62-402C-A41A-66CB75C57473}" type="presParOf" srcId="{5F8186A5-9F66-4B76-A45C-87CEBF3CCEB9}" destId="{02AF2611-39C0-4EF8-B9AF-5E15D80097BE}" srcOrd="0" destOrd="0" presId="urn:microsoft.com/office/officeart/2005/8/layout/hierarchy2"/>
    <dgm:cxn modelId="{98932BFE-E376-4BBF-AB08-9ACA027DD0D9}" type="presParOf" srcId="{02AF2611-39C0-4EF8-B9AF-5E15D80097BE}" destId="{3E9FDDD6-A26E-4F03-A903-10F09685D6A2}" srcOrd="0" destOrd="0" presId="urn:microsoft.com/office/officeart/2005/8/layout/hierarchy2"/>
    <dgm:cxn modelId="{D57BEAF1-6CB1-4C26-B616-D6C9A8E3DC12}" type="presParOf" srcId="{5F8186A5-9F66-4B76-A45C-87CEBF3CCEB9}" destId="{9473DCFC-6641-4D73-AA1E-9A1405C91094}" srcOrd="1" destOrd="0" presId="urn:microsoft.com/office/officeart/2005/8/layout/hierarchy2"/>
    <dgm:cxn modelId="{86F48050-2774-469F-9BB0-9A2CD22D7146}" type="presParOf" srcId="{9473DCFC-6641-4D73-AA1E-9A1405C91094}" destId="{008EB790-8EB0-4D82-BE0A-84C63F787288}" srcOrd="0" destOrd="0" presId="urn:microsoft.com/office/officeart/2005/8/layout/hierarchy2"/>
    <dgm:cxn modelId="{C8C1AFB4-16F2-41E8-9DB5-350406DB4800}" type="presParOf" srcId="{9473DCFC-6641-4D73-AA1E-9A1405C91094}" destId="{6C28485D-F632-4669-96ED-3D964BEACEA2}" srcOrd="1" destOrd="0" presId="urn:microsoft.com/office/officeart/2005/8/layout/hierarchy2"/>
    <dgm:cxn modelId="{4EC63BA8-0C95-4087-8D5C-C26A469D13C9}" type="presParOf" srcId="{6C28485D-F632-4669-96ED-3D964BEACEA2}" destId="{3D3532D1-1FDA-4F24-AE90-3866BC16A43D}" srcOrd="0" destOrd="0" presId="urn:microsoft.com/office/officeart/2005/8/layout/hierarchy2"/>
    <dgm:cxn modelId="{C487E8DE-7319-4E5B-847E-7B9F16FC18FB}" type="presParOf" srcId="{3D3532D1-1FDA-4F24-AE90-3866BC16A43D}" destId="{6CD19230-CC0F-4288-A025-EBCBAFB6E87C}" srcOrd="0" destOrd="0" presId="urn:microsoft.com/office/officeart/2005/8/layout/hierarchy2"/>
    <dgm:cxn modelId="{E187E718-5820-4992-B363-49D3EF80E71F}" type="presParOf" srcId="{6C28485D-F632-4669-96ED-3D964BEACEA2}" destId="{B82FF517-BE19-45D5-A186-0A0A9AC7C59F}" srcOrd="1" destOrd="0" presId="urn:microsoft.com/office/officeart/2005/8/layout/hierarchy2"/>
    <dgm:cxn modelId="{116EFC65-DA5F-4400-98FB-580C8F58351E}" type="presParOf" srcId="{B82FF517-BE19-45D5-A186-0A0A9AC7C59F}" destId="{DE93B5F2-1CA6-40F3-B124-24CBDE452C7F}" srcOrd="0" destOrd="0" presId="urn:microsoft.com/office/officeart/2005/8/layout/hierarchy2"/>
    <dgm:cxn modelId="{E33493CF-D63E-4787-8990-ABE22E414ED6}" type="presParOf" srcId="{B82FF517-BE19-45D5-A186-0A0A9AC7C59F}" destId="{2FB0C740-68FD-45EB-963A-5882F7A1156B}" srcOrd="1" destOrd="0" presId="urn:microsoft.com/office/officeart/2005/8/layout/hierarchy2"/>
    <dgm:cxn modelId="{4DBE1117-0976-40E7-8EF1-5D6DFAA35270}" type="presParOf" srcId="{5F8186A5-9F66-4B76-A45C-87CEBF3CCEB9}" destId="{AF10D516-4F6C-4D46-86A1-9C1986C13320}" srcOrd="2" destOrd="0" presId="urn:microsoft.com/office/officeart/2005/8/layout/hierarchy2"/>
    <dgm:cxn modelId="{89A38D2E-E096-4ACB-A76E-8F862D81312F}" type="presParOf" srcId="{AF10D516-4F6C-4D46-86A1-9C1986C13320}" destId="{8DB10BF4-B3E8-4C63-AA80-1132AC83EE01}" srcOrd="0" destOrd="0" presId="urn:microsoft.com/office/officeart/2005/8/layout/hierarchy2"/>
    <dgm:cxn modelId="{022B0BB2-76F9-42BC-B144-5008CEF11B21}" type="presParOf" srcId="{5F8186A5-9F66-4B76-A45C-87CEBF3CCEB9}" destId="{E1BE2056-AE5C-4DB8-B5F8-1262B0BC3580}" srcOrd="3" destOrd="0" presId="urn:microsoft.com/office/officeart/2005/8/layout/hierarchy2"/>
    <dgm:cxn modelId="{60F25C25-ABA6-4E94-BBC1-9A54F50042AC}" type="presParOf" srcId="{E1BE2056-AE5C-4DB8-B5F8-1262B0BC3580}" destId="{99764013-9FFE-483E-9A94-8E74B88EB45B}" srcOrd="0" destOrd="0" presId="urn:microsoft.com/office/officeart/2005/8/layout/hierarchy2"/>
    <dgm:cxn modelId="{44DA6F55-E43F-4D40-9ACA-66CB324C9143}" type="presParOf" srcId="{E1BE2056-AE5C-4DB8-B5F8-1262B0BC3580}" destId="{CBCC4E80-D41C-4591-AFD8-D9C5B0629FAD}" srcOrd="1" destOrd="0" presId="urn:microsoft.com/office/officeart/2005/8/layout/hierarchy2"/>
    <dgm:cxn modelId="{9DC799F3-7853-40B5-974D-DDDBD29AACD5}" type="presParOf" srcId="{CBCC4E80-D41C-4591-AFD8-D9C5B0629FAD}" destId="{924C8F9A-D7B2-4767-8617-AD5D4A0F8C82}" srcOrd="0" destOrd="0" presId="urn:microsoft.com/office/officeart/2005/8/layout/hierarchy2"/>
    <dgm:cxn modelId="{68D6CA8D-66FE-446F-A339-E508F6622727}" type="presParOf" srcId="{924C8F9A-D7B2-4767-8617-AD5D4A0F8C82}" destId="{4D1012EA-ED43-4161-9183-D18250C04841}" srcOrd="0" destOrd="0" presId="urn:microsoft.com/office/officeart/2005/8/layout/hierarchy2"/>
    <dgm:cxn modelId="{C543A8DC-E194-4C90-BBFE-A20A75A9D88B}" type="presParOf" srcId="{CBCC4E80-D41C-4591-AFD8-D9C5B0629FAD}" destId="{13F2C1AB-38AD-4ED5-9035-C2D351214192}" srcOrd="1" destOrd="0" presId="urn:microsoft.com/office/officeart/2005/8/layout/hierarchy2"/>
    <dgm:cxn modelId="{EE3113CE-95F5-4CA3-A8BF-86990E9C9E34}" type="presParOf" srcId="{13F2C1AB-38AD-4ED5-9035-C2D351214192}" destId="{4C14E865-13AF-43EC-93E8-957E72C167D9}" srcOrd="0" destOrd="0" presId="urn:microsoft.com/office/officeart/2005/8/layout/hierarchy2"/>
    <dgm:cxn modelId="{C64FEC8D-CD34-47CD-8A0E-126B17FA8292}" type="presParOf" srcId="{13F2C1AB-38AD-4ED5-9035-C2D351214192}" destId="{5A67506E-C01C-4958-968A-88E9AA8D1DC9}" srcOrd="1" destOrd="0" presId="urn:microsoft.com/office/officeart/2005/8/layout/hierarchy2"/>
    <dgm:cxn modelId="{4CA3FD42-DAC4-4DFE-80A8-3EBDD1923338}" type="presParOf" srcId="{AEFB50EF-9B7B-4A67-8A06-3768D82F4F35}" destId="{07085415-AD02-4837-A819-DF8503991B40}" srcOrd="2" destOrd="0" presId="urn:microsoft.com/office/officeart/2005/8/layout/hierarchy2"/>
    <dgm:cxn modelId="{D436CBFC-CFD1-41BD-9C93-771865FA8D0B}" type="presParOf" srcId="{07085415-AD02-4837-A819-DF8503991B40}" destId="{6D471BBE-867D-4865-9628-1D7777EB5D2C}" srcOrd="0" destOrd="0" presId="urn:microsoft.com/office/officeart/2005/8/layout/hierarchy2"/>
    <dgm:cxn modelId="{3274048A-B4D1-4978-8253-A796CAAF70ED}" type="presParOf" srcId="{AEFB50EF-9B7B-4A67-8A06-3768D82F4F35}" destId="{B9D0076E-1908-4470-9C44-2381915CB6FB}" srcOrd="3" destOrd="0" presId="urn:microsoft.com/office/officeart/2005/8/layout/hierarchy2"/>
    <dgm:cxn modelId="{0C645D90-D00F-4B7C-ADF6-090A8A0F0FE0}" type="presParOf" srcId="{B9D0076E-1908-4470-9C44-2381915CB6FB}" destId="{7EBAE2C6-1480-46C8-900C-5102293148B2}" srcOrd="0" destOrd="0" presId="urn:microsoft.com/office/officeart/2005/8/layout/hierarchy2"/>
    <dgm:cxn modelId="{C7E7DE73-9093-44A0-B3ED-C9824F2B3B9E}" type="presParOf" srcId="{B9D0076E-1908-4470-9C44-2381915CB6FB}" destId="{7F207EC3-B869-474B-A721-8A419CB73484}" srcOrd="1" destOrd="0" presId="urn:microsoft.com/office/officeart/2005/8/layout/hierarchy2"/>
    <dgm:cxn modelId="{5B26DAD5-AFCC-45FC-9C3A-0DC532D9E138}" type="presParOf" srcId="{7F207EC3-B869-474B-A721-8A419CB73484}" destId="{72B1FC09-0EBA-4985-8788-8F4656152A7F}" srcOrd="0" destOrd="0" presId="urn:microsoft.com/office/officeart/2005/8/layout/hierarchy2"/>
    <dgm:cxn modelId="{0B5D1A09-28A9-4654-9364-A444C8553BBF}" type="presParOf" srcId="{72B1FC09-0EBA-4985-8788-8F4656152A7F}" destId="{E53945B2-5361-41E5-A250-0FE9BB3209A7}" srcOrd="0" destOrd="0" presId="urn:microsoft.com/office/officeart/2005/8/layout/hierarchy2"/>
    <dgm:cxn modelId="{CDF6E669-1BC9-475B-A2DE-060CDDFAB674}" type="presParOf" srcId="{7F207EC3-B869-474B-A721-8A419CB73484}" destId="{93C1A79B-D7BC-4544-8471-9D8B8B93AD97}" srcOrd="1" destOrd="0" presId="urn:microsoft.com/office/officeart/2005/8/layout/hierarchy2"/>
    <dgm:cxn modelId="{86D9DAF1-D478-453F-916E-CCDE2F5DEEA1}" type="presParOf" srcId="{93C1A79B-D7BC-4544-8471-9D8B8B93AD97}" destId="{B81631BF-0964-4936-A9DE-5CF3C23A1D51}" srcOrd="0" destOrd="0" presId="urn:microsoft.com/office/officeart/2005/8/layout/hierarchy2"/>
    <dgm:cxn modelId="{9978EB84-F585-4AF1-BF2B-944659697FD4}" type="presParOf" srcId="{93C1A79B-D7BC-4544-8471-9D8B8B93AD97}" destId="{A47913E6-20D7-4EF9-8087-A267EE4CBBE9}" srcOrd="1" destOrd="0" presId="urn:microsoft.com/office/officeart/2005/8/layout/hierarchy2"/>
    <dgm:cxn modelId="{AF67447A-9941-4B0D-A98E-650EC900433A}" type="presParOf" srcId="{A47913E6-20D7-4EF9-8087-A267EE4CBBE9}" destId="{E3B49C02-92DF-4E0E-9C64-BFDA4F6C8C57}" srcOrd="0" destOrd="0" presId="urn:microsoft.com/office/officeart/2005/8/layout/hierarchy2"/>
    <dgm:cxn modelId="{6AB61EDD-39EC-4A9A-B392-C8EE76D90E89}" type="presParOf" srcId="{E3B49C02-92DF-4E0E-9C64-BFDA4F6C8C57}" destId="{C22BEB7F-26B1-4408-A047-0DEC97855D01}" srcOrd="0" destOrd="0" presId="urn:microsoft.com/office/officeart/2005/8/layout/hierarchy2"/>
    <dgm:cxn modelId="{EADB5718-6F39-4027-BE66-C8C8BA1210DA}" type="presParOf" srcId="{A47913E6-20D7-4EF9-8087-A267EE4CBBE9}" destId="{45E9E887-53F9-47D7-81E1-6BFB948D358C}" srcOrd="1" destOrd="0" presId="urn:microsoft.com/office/officeart/2005/8/layout/hierarchy2"/>
    <dgm:cxn modelId="{845731DD-D785-40DD-868C-D39FD57FCCF4}" type="presParOf" srcId="{45E9E887-53F9-47D7-81E1-6BFB948D358C}" destId="{F532FF76-9233-4C88-8EB8-C57298DE75BC}" srcOrd="0" destOrd="0" presId="urn:microsoft.com/office/officeart/2005/8/layout/hierarchy2"/>
    <dgm:cxn modelId="{A32AA4AD-3967-4CDF-B694-6CABC8128843}" type="presParOf" srcId="{45E9E887-53F9-47D7-81E1-6BFB948D358C}" destId="{159E4A89-C683-474B-8EAE-3FA54900B771}" srcOrd="1" destOrd="0" presId="urn:microsoft.com/office/officeart/2005/8/layout/hierarchy2"/>
    <dgm:cxn modelId="{F1B20199-C261-4D25-B4DA-02437F2A3301}" type="presParOf" srcId="{159E4A89-C683-474B-8EAE-3FA54900B771}" destId="{3D002938-9580-4C37-A937-06EE1FF34007}" srcOrd="0" destOrd="0" presId="urn:microsoft.com/office/officeart/2005/8/layout/hierarchy2"/>
    <dgm:cxn modelId="{68F48842-1292-4EDB-9BB2-E23CA16A2C0B}" type="presParOf" srcId="{3D002938-9580-4C37-A937-06EE1FF34007}" destId="{28A3C775-44DD-456D-ADBA-6C2015D144BB}" srcOrd="0" destOrd="0" presId="urn:microsoft.com/office/officeart/2005/8/layout/hierarchy2"/>
    <dgm:cxn modelId="{98BA952B-FF9B-49A3-89ED-47818372A1EE}" type="presParOf" srcId="{159E4A89-C683-474B-8EAE-3FA54900B771}" destId="{1237F670-3E84-4091-B1B6-F998102FD3C7}" srcOrd="1" destOrd="0" presId="urn:microsoft.com/office/officeart/2005/8/layout/hierarchy2"/>
    <dgm:cxn modelId="{9D8DB6B0-96E0-4165-B2C3-5C22815E6651}" type="presParOf" srcId="{1237F670-3E84-4091-B1B6-F998102FD3C7}" destId="{D9495291-86EC-4DCD-BB10-24DC98844A58}" srcOrd="0" destOrd="0" presId="urn:microsoft.com/office/officeart/2005/8/layout/hierarchy2"/>
    <dgm:cxn modelId="{4F31F765-FB39-47FD-8ACB-A00DC77332B7}" type="presParOf" srcId="{1237F670-3E84-4091-B1B6-F998102FD3C7}" destId="{B7AF5FD6-FC71-4C43-9ADB-E0DDF39AD7D4}" srcOrd="1" destOrd="0" presId="urn:microsoft.com/office/officeart/2005/8/layout/hierarchy2"/>
    <dgm:cxn modelId="{E23278BD-9F9C-4D75-AD5C-9DB0FCDE7056}" type="presParOf" srcId="{A47913E6-20D7-4EF9-8087-A267EE4CBBE9}" destId="{0A6EA505-89C7-49FD-ABE4-44B8C87A9F43}" srcOrd="2" destOrd="0" presId="urn:microsoft.com/office/officeart/2005/8/layout/hierarchy2"/>
    <dgm:cxn modelId="{DEEA8E1E-255E-41FD-AC7F-0B22FB41882B}" type="presParOf" srcId="{0A6EA505-89C7-49FD-ABE4-44B8C87A9F43}" destId="{A5AAA48F-9F15-49C7-A333-8B0C8DF03B3E}" srcOrd="0" destOrd="0" presId="urn:microsoft.com/office/officeart/2005/8/layout/hierarchy2"/>
    <dgm:cxn modelId="{9FB103A2-ED9B-4F76-AD7F-6153C2D76CEE}" type="presParOf" srcId="{A47913E6-20D7-4EF9-8087-A267EE4CBBE9}" destId="{10E2065F-A278-4DEA-AC87-92F1064AE18B}" srcOrd="3" destOrd="0" presId="urn:microsoft.com/office/officeart/2005/8/layout/hierarchy2"/>
    <dgm:cxn modelId="{F5013037-5ACD-41E9-AAAC-05EA7E60C15C}" type="presParOf" srcId="{10E2065F-A278-4DEA-AC87-92F1064AE18B}" destId="{BCBAD13F-9F36-4A76-ACBF-38324C9DFD1E}" srcOrd="0" destOrd="0" presId="urn:microsoft.com/office/officeart/2005/8/layout/hierarchy2"/>
    <dgm:cxn modelId="{ABE8DCA4-27DB-4E5F-ABC0-93AFC9D9E719}" type="presParOf" srcId="{10E2065F-A278-4DEA-AC87-92F1064AE18B}" destId="{40FF9161-F67F-470B-B339-D06EABCB52DF}" srcOrd="1" destOrd="0" presId="urn:microsoft.com/office/officeart/2005/8/layout/hierarchy2"/>
    <dgm:cxn modelId="{063A3196-BFB6-4A53-9D6C-EC7627A94BEC}" type="presParOf" srcId="{40FF9161-F67F-470B-B339-D06EABCB52DF}" destId="{FEC367EC-C7CC-46E0-8F0B-F4EB017F4B25}" srcOrd="0" destOrd="0" presId="urn:microsoft.com/office/officeart/2005/8/layout/hierarchy2"/>
    <dgm:cxn modelId="{058A1D42-12E9-4598-B75C-E47A58A06580}" type="presParOf" srcId="{FEC367EC-C7CC-46E0-8F0B-F4EB017F4B25}" destId="{C3BCA3D8-F0DE-402C-8374-951905FD4C54}" srcOrd="0" destOrd="0" presId="urn:microsoft.com/office/officeart/2005/8/layout/hierarchy2"/>
    <dgm:cxn modelId="{F28FDAA7-9E0A-4E7C-8CF7-C68788506874}" type="presParOf" srcId="{40FF9161-F67F-470B-B339-D06EABCB52DF}" destId="{B68415FE-5E3F-482F-91F7-2CA2D6D0722D}" srcOrd="1" destOrd="0" presId="urn:microsoft.com/office/officeart/2005/8/layout/hierarchy2"/>
    <dgm:cxn modelId="{63B53185-E2C7-413A-B44E-AF1512550AD7}" type="presParOf" srcId="{B68415FE-5E3F-482F-91F7-2CA2D6D0722D}" destId="{DD75CFEB-5D5C-464E-B857-D28B066AE2E1}" srcOrd="0" destOrd="0" presId="urn:microsoft.com/office/officeart/2005/8/layout/hierarchy2"/>
    <dgm:cxn modelId="{8B0A1AEB-3E57-477D-BE77-63BB815DB77B}" type="presParOf" srcId="{B68415FE-5E3F-482F-91F7-2CA2D6D0722D}" destId="{6C4899F7-A918-45D1-B75A-909AE5805EBA}" srcOrd="1" destOrd="0" presId="urn:microsoft.com/office/officeart/2005/8/layout/hierarchy2"/>
    <dgm:cxn modelId="{1C66E4A4-6546-42B9-B890-E5B5EE381D1D}" type="presParOf" srcId="{7F207EC3-B869-474B-A721-8A419CB73484}" destId="{7F4C7A20-7D9B-4C87-80B4-7508EB7EED52}" srcOrd="2" destOrd="0" presId="urn:microsoft.com/office/officeart/2005/8/layout/hierarchy2"/>
    <dgm:cxn modelId="{74FD0EE5-7CAC-46B9-BDE6-5E1F43092D84}" type="presParOf" srcId="{7F4C7A20-7D9B-4C87-80B4-7508EB7EED52}" destId="{7B43BACD-3F70-4863-BF61-523651EF3109}" srcOrd="0" destOrd="0" presId="urn:microsoft.com/office/officeart/2005/8/layout/hierarchy2"/>
    <dgm:cxn modelId="{B2012997-D4E6-45F6-A5ED-FBCCD4B0D70B}" type="presParOf" srcId="{7F207EC3-B869-474B-A721-8A419CB73484}" destId="{76E3E7A4-1652-4B38-A06B-68E7642740A5}" srcOrd="3" destOrd="0" presId="urn:microsoft.com/office/officeart/2005/8/layout/hierarchy2"/>
    <dgm:cxn modelId="{4E9929DE-659B-4D5F-BBAC-F4966719EA35}" type="presParOf" srcId="{76E3E7A4-1652-4B38-A06B-68E7642740A5}" destId="{F8179C33-7069-4902-8E2C-2F20E46E8782}" srcOrd="0" destOrd="0" presId="urn:microsoft.com/office/officeart/2005/8/layout/hierarchy2"/>
    <dgm:cxn modelId="{3BAAA753-5CB0-4034-A34E-AAB855070781}" type="presParOf" srcId="{76E3E7A4-1652-4B38-A06B-68E7642740A5}" destId="{6EDDF3A4-2F45-4230-83F3-C27E8F06AE10}" srcOrd="1" destOrd="0" presId="urn:microsoft.com/office/officeart/2005/8/layout/hierarchy2"/>
    <dgm:cxn modelId="{8BDCE275-AE6C-4FFC-AA4B-C878176FD20D}" type="presParOf" srcId="{6EDDF3A4-2F45-4230-83F3-C27E8F06AE10}" destId="{91D499AF-EE38-45B5-A36E-7C99C6927A00}" srcOrd="0" destOrd="0" presId="urn:microsoft.com/office/officeart/2005/8/layout/hierarchy2"/>
    <dgm:cxn modelId="{AEBD8A9D-59FE-4645-9A73-64FAB23B0C5A}" type="presParOf" srcId="{91D499AF-EE38-45B5-A36E-7C99C6927A00}" destId="{00CFE424-E230-4C8E-AC4C-809A30553DFF}" srcOrd="0" destOrd="0" presId="urn:microsoft.com/office/officeart/2005/8/layout/hierarchy2"/>
    <dgm:cxn modelId="{FE6BF5A6-7AE1-4BDA-A831-F3B18BA0BF5A}" type="presParOf" srcId="{6EDDF3A4-2F45-4230-83F3-C27E8F06AE10}" destId="{A1A50D45-33FA-4B21-BFB9-F6612665BFC7}" srcOrd="1" destOrd="0" presId="urn:microsoft.com/office/officeart/2005/8/layout/hierarchy2"/>
    <dgm:cxn modelId="{C7410D29-C621-4469-A347-CA82860D417A}" type="presParOf" srcId="{A1A50D45-33FA-4B21-BFB9-F6612665BFC7}" destId="{61DD1E27-4E8B-4CAE-93F5-5A762478A9B8}" srcOrd="0" destOrd="0" presId="urn:microsoft.com/office/officeart/2005/8/layout/hierarchy2"/>
    <dgm:cxn modelId="{892F43BC-480A-4A6B-A1CA-8E536079183C}" type="presParOf" srcId="{A1A50D45-33FA-4B21-BFB9-F6612665BFC7}" destId="{66DBC3FE-D850-4157-A7DC-120EFE80FF4E}" srcOrd="1" destOrd="0" presId="urn:microsoft.com/office/officeart/2005/8/layout/hierarchy2"/>
    <dgm:cxn modelId="{EC1A9CD7-2688-49CC-9EFE-9F8B54CF4351}" type="presParOf" srcId="{66DBC3FE-D850-4157-A7DC-120EFE80FF4E}" destId="{306F450E-2B81-4A6B-9207-B97384612F41}" srcOrd="0" destOrd="0" presId="urn:microsoft.com/office/officeart/2005/8/layout/hierarchy2"/>
    <dgm:cxn modelId="{ACF2E7A0-7FDD-463B-9089-CE0322D72FA4}" type="presParOf" srcId="{306F450E-2B81-4A6B-9207-B97384612F41}" destId="{3ABC23EF-2179-439B-8D5E-B5306E91FA99}" srcOrd="0" destOrd="0" presId="urn:microsoft.com/office/officeart/2005/8/layout/hierarchy2"/>
    <dgm:cxn modelId="{04506469-8E2B-4342-B578-5F9C6EF3248E}" type="presParOf" srcId="{66DBC3FE-D850-4157-A7DC-120EFE80FF4E}" destId="{7B281989-846E-414B-B107-DA1938C62A09}" srcOrd="1" destOrd="0" presId="urn:microsoft.com/office/officeart/2005/8/layout/hierarchy2"/>
    <dgm:cxn modelId="{B76E84CF-2FC9-402B-9F81-999EDB6D0BBB}" type="presParOf" srcId="{7B281989-846E-414B-B107-DA1938C62A09}" destId="{E3F8EBE6-F572-48F2-83CE-C1DC35D3DBAE}" srcOrd="0" destOrd="0" presId="urn:microsoft.com/office/officeart/2005/8/layout/hierarchy2"/>
    <dgm:cxn modelId="{F11A59CC-F44D-4559-B204-660019A1E4C7}" type="presParOf" srcId="{7B281989-846E-414B-B107-DA1938C62A09}" destId="{3B70D308-D149-46A8-BBDB-76C1F1117CA9}" srcOrd="1" destOrd="0" presId="urn:microsoft.com/office/officeart/2005/8/layout/hierarchy2"/>
    <dgm:cxn modelId="{C11117C9-346D-4ADF-BFC0-EBF8E613E17A}" type="presParOf" srcId="{6EDDF3A4-2F45-4230-83F3-C27E8F06AE10}" destId="{8D508260-F045-4616-AF9F-E09CA768B790}" srcOrd="2" destOrd="0" presId="urn:microsoft.com/office/officeart/2005/8/layout/hierarchy2"/>
    <dgm:cxn modelId="{EB51B391-385C-4239-ABF9-B2275DF40D2E}" type="presParOf" srcId="{8D508260-F045-4616-AF9F-E09CA768B790}" destId="{27ECC907-4458-4530-ABCC-DBA5CFB1F289}" srcOrd="0" destOrd="0" presId="urn:microsoft.com/office/officeart/2005/8/layout/hierarchy2"/>
    <dgm:cxn modelId="{789C1AAE-691D-4511-B1CC-4B51083EB5DA}" type="presParOf" srcId="{6EDDF3A4-2F45-4230-83F3-C27E8F06AE10}" destId="{39D4B020-2F3B-4BE9-889A-AF381C77708A}" srcOrd="3" destOrd="0" presId="urn:microsoft.com/office/officeart/2005/8/layout/hierarchy2"/>
    <dgm:cxn modelId="{E4869783-B7E5-429B-87C9-A1B4800C567F}" type="presParOf" srcId="{39D4B020-2F3B-4BE9-889A-AF381C77708A}" destId="{F1A7A0DA-7AB6-4D57-8001-2698AD558266}" srcOrd="0" destOrd="0" presId="urn:microsoft.com/office/officeart/2005/8/layout/hierarchy2"/>
    <dgm:cxn modelId="{781EB6AA-6BA8-42A9-94BC-6702143FA4F7}" type="presParOf" srcId="{39D4B020-2F3B-4BE9-889A-AF381C77708A}" destId="{93C743B3-CF69-4B79-86A2-62FBE18470ED}" srcOrd="1" destOrd="0" presId="urn:microsoft.com/office/officeart/2005/8/layout/hierarchy2"/>
    <dgm:cxn modelId="{04846468-187B-41AB-9F94-4DF975AC2E0B}" type="presParOf" srcId="{93C743B3-CF69-4B79-86A2-62FBE18470ED}" destId="{92D27C7E-E8F3-4508-A033-800687FB70D3}" srcOrd="0" destOrd="0" presId="urn:microsoft.com/office/officeart/2005/8/layout/hierarchy2"/>
    <dgm:cxn modelId="{7B0D58D5-DE55-4282-898D-3C9306BB83B9}" type="presParOf" srcId="{92D27C7E-E8F3-4508-A033-800687FB70D3}" destId="{020C8629-0377-42A2-8CF8-5F60BA5D4A5A}" srcOrd="0" destOrd="0" presId="urn:microsoft.com/office/officeart/2005/8/layout/hierarchy2"/>
    <dgm:cxn modelId="{925AA42D-FFD6-4885-B99A-C6A87D548A74}" type="presParOf" srcId="{93C743B3-CF69-4B79-86A2-62FBE18470ED}" destId="{CB9EB66C-AB9E-4F72-B0D9-0EB5BC86D5CA}" srcOrd="1" destOrd="0" presId="urn:microsoft.com/office/officeart/2005/8/layout/hierarchy2"/>
    <dgm:cxn modelId="{6A5E43F8-95F8-4DB9-B138-5A7608445AEA}" type="presParOf" srcId="{CB9EB66C-AB9E-4F72-B0D9-0EB5BC86D5CA}" destId="{C7929EF8-988E-46F6-AFC3-B728EA01AE2B}" srcOrd="0" destOrd="0" presId="urn:microsoft.com/office/officeart/2005/8/layout/hierarchy2"/>
    <dgm:cxn modelId="{2E7CC01F-7437-48EA-ACC5-21B9246EC6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4399F11-4F43-4FE0-8BB0-AFA5E3D3CF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C6599-9846-463C-85E7-FBAD15C77AEA}">
      <dgm:prSet/>
      <dgm:spPr/>
      <dgm:t>
        <a:bodyPr/>
        <a:lstStyle/>
        <a:p>
          <a:pPr rtl="0"/>
          <a:r>
            <a:rPr lang="en-US" dirty="0" smtClean="0"/>
            <a:t>Is the proportion of the outcome class the same in each child node?</a:t>
          </a:r>
          <a:endParaRPr lang="en-US" dirty="0"/>
        </a:p>
      </dgm:t>
    </dgm:pt>
    <dgm:pt modelId="{1F6724D5-AE8B-42DE-B0B1-8BF23AAD01E3}" type="parTrans" cxnId="{B7E3C9A7-92CB-44A7-90C9-1F362F4E796D}">
      <dgm:prSet/>
      <dgm:spPr/>
      <dgm:t>
        <a:bodyPr/>
        <a:lstStyle/>
        <a:p>
          <a:endParaRPr lang="en-US"/>
        </a:p>
      </dgm:t>
    </dgm:pt>
    <dgm:pt modelId="{6884B45D-40C0-45BE-9087-6BC433B6D5AC}" type="sibTrans" cxnId="{B7E3C9A7-92CB-44A7-90C9-1F362F4E796D}">
      <dgm:prSet/>
      <dgm:spPr/>
      <dgm:t>
        <a:bodyPr/>
        <a:lstStyle/>
        <a:p>
          <a:endParaRPr lang="en-US"/>
        </a:p>
      </dgm:t>
    </dgm:pt>
    <dgm:pt modelId="{8B7850DB-B2A3-4E77-B794-2345CB459783}">
      <dgm:prSet/>
      <dgm:spPr/>
      <dgm:t>
        <a:bodyPr/>
        <a:lstStyle/>
        <a:p>
          <a:pPr rtl="0"/>
          <a:r>
            <a:rPr lang="en-US" dirty="0" smtClean="0"/>
            <a:t>It shouldn’t be, or the classification isn’t very helpful</a:t>
          </a:r>
          <a:endParaRPr lang="en-US" dirty="0"/>
        </a:p>
      </dgm:t>
    </dgm:pt>
    <dgm:pt modelId="{6C0E0BA7-4A18-456F-B416-287704136F36}" type="parTrans" cxnId="{F8D78200-C3A2-4C96-945F-D88D8C60B7A7}">
      <dgm:prSet/>
      <dgm:spPr/>
      <dgm:t>
        <a:bodyPr/>
        <a:lstStyle/>
        <a:p>
          <a:endParaRPr lang="en-US"/>
        </a:p>
      </dgm:t>
    </dgm:pt>
    <dgm:pt modelId="{53284E53-69ED-4816-9714-99AF5ABDB7A5}" type="sibTrans" cxnId="{F8D78200-C3A2-4C96-945F-D88D8C60B7A7}">
      <dgm:prSet/>
      <dgm:spPr/>
      <dgm:t>
        <a:bodyPr/>
        <a:lstStyle/>
        <a:p>
          <a:endParaRPr lang="en-US"/>
        </a:p>
      </dgm:t>
    </dgm:pt>
    <dgm:pt modelId="{D7924E71-2F41-44B4-96E2-88B2ABE93F37}" type="pres">
      <dgm:prSet presAssocID="{34399F11-4F43-4FE0-8BB0-AFA5E3D3CF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DC3707-1C71-4185-9BF5-850A7D71212B}" type="pres">
      <dgm:prSet presAssocID="{C66C6599-9846-463C-85E7-FBAD15C77AEA}" presName="thickLine" presStyleLbl="alignNode1" presStyleIdx="0" presStyleCnt="2"/>
      <dgm:spPr/>
    </dgm:pt>
    <dgm:pt modelId="{9FB0EB5E-D41C-48F9-834E-FA32694E3199}" type="pres">
      <dgm:prSet presAssocID="{C66C6599-9846-463C-85E7-FBAD15C77AEA}" presName="horz1" presStyleCnt="0"/>
      <dgm:spPr/>
    </dgm:pt>
    <dgm:pt modelId="{6C1D70B0-8E37-4A76-B822-4C735BB7DB67}" type="pres">
      <dgm:prSet presAssocID="{C66C6599-9846-463C-85E7-FBAD15C77AEA}" presName="tx1" presStyleLbl="revTx" presStyleIdx="0" presStyleCnt="2"/>
      <dgm:spPr/>
      <dgm:t>
        <a:bodyPr/>
        <a:lstStyle/>
        <a:p>
          <a:endParaRPr lang="en-US"/>
        </a:p>
      </dgm:t>
    </dgm:pt>
    <dgm:pt modelId="{230E5FB0-48BB-4A4D-9512-95ACD6C3858F}" type="pres">
      <dgm:prSet presAssocID="{C66C6599-9846-463C-85E7-FBAD15C77AEA}" presName="vert1" presStyleCnt="0"/>
      <dgm:spPr/>
    </dgm:pt>
    <dgm:pt modelId="{FAF4BE28-C3DE-4AE7-A99C-6BE010D45BF3}" type="pres">
      <dgm:prSet presAssocID="{8B7850DB-B2A3-4E77-B794-2345CB459783}" presName="thickLine" presStyleLbl="alignNode1" presStyleIdx="1" presStyleCnt="2" custLinFactNeighborX="-11940" custLinFactNeighborY="3030"/>
      <dgm:spPr/>
    </dgm:pt>
    <dgm:pt modelId="{2F211DFD-C39F-4409-9834-7230C4FD7036}" type="pres">
      <dgm:prSet presAssocID="{8B7850DB-B2A3-4E77-B794-2345CB459783}" presName="horz1" presStyleCnt="0"/>
      <dgm:spPr/>
    </dgm:pt>
    <dgm:pt modelId="{149F0039-F1A3-422F-96E6-D3CA88E93F80}" type="pres">
      <dgm:prSet presAssocID="{8B7850DB-B2A3-4E77-B794-2345CB459783}" presName="tx1" presStyleLbl="revTx" presStyleIdx="1" presStyleCnt="2"/>
      <dgm:spPr/>
      <dgm:t>
        <a:bodyPr/>
        <a:lstStyle/>
        <a:p>
          <a:endParaRPr lang="en-US"/>
        </a:p>
      </dgm:t>
    </dgm:pt>
    <dgm:pt modelId="{924CF435-B27F-43A4-88CA-10A9874A7744}" type="pres">
      <dgm:prSet presAssocID="{8B7850DB-B2A3-4E77-B794-2345CB459783}" presName="vert1" presStyleCnt="0"/>
      <dgm:spPr/>
    </dgm:pt>
  </dgm:ptLst>
  <dgm:cxnLst>
    <dgm:cxn modelId="{B7E3C9A7-92CB-44A7-90C9-1F362F4E796D}" srcId="{34399F11-4F43-4FE0-8BB0-AFA5E3D3CFF1}" destId="{C66C6599-9846-463C-85E7-FBAD15C77AEA}" srcOrd="0" destOrd="0" parTransId="{1F6724D5-AE8B-42DE-B0B1-8BF23AAD01E3}" sibTransId="{6884B45D-40C0-45BE-9087-6BC433B6D5AC}"/>
    <dgm:cxn modelId="{642B4989-383F-49EA-BD16-01D5E8737648}" type="presOf" srcId="{34399F11-4F43-4FE0-8BB0-AFA5E3D3CFF1}" destId="{D7924E71-2F41-44B4-96E2-88B2ABE93F37}" srcOrd="0" destOrd="0" presId="urn:microsoft.com/office/officeart/2008/layout/LinedList"/>
    <dgm:cxn modelId="{F71ABF9F-68F3-48F8-A9F2-DD05332060BE}" type="presOf" srcId="{C66C6599-9846-463C-85E7-FBAD15C77AEA}" destId="{6C1D70B0-8E37-4A76-B822-4C735BB7DB67}" srcOrd="0" destOrd="0" presId="urn:microsoft.com/office/officeart/2008/layout/LinedList"/>
    <dgm:cxn modelId="{37256A55-5CBB-4212-96A5-642D7879D16E}" type="presOf" srcId="{8B7850DB-B2A3-4E77-B794-2345CB459783}" destId="{149F0039-F1A3-422F-96E6-D3CA88E93F80}" srcOrd="0" destOrd="0" presId="urn:microsoft.com/office/officeart/2008/layout/LinedList"/>
    <dgm:cxn modelId="{F8D78200-C3A2-4C96-945F-D88D8C60B7A7}" srcId="{34399F11-4F43-4FE0-8BB0-AFA5E3D3CFF1}" destId="{8B7850DB-B2A3-4E77-B794-2345CB459783}" srcOrd="1" destOrd="0" parTransId="{6C0E0BA7-4A18-456F-B416-287704136F36}" sibTransId="{53284E53-69ED-4816-9714-99AF5ABDB7A5}"/>
    <dgm:cxn modelId="{27093A79-EA0E-43DF-803F-42A09608BF58}" type="presParOf" srcId="{D7924E71-2F41-44B4-96E2-88B2ABE93F37}" destId="{72DC3707-1C71-4185-9BF5-850A7D71212B}" srcOrd="0" destOrd="0" presId="urn:microsoft.com/office/officeart/2008/layout/LinedList"/>
    <dgm:cxn modelId="{D314D56C-4A7B-4161-9E3D-6287D3AD7D74}" type="presParOf" srcId="{D7924E71-2F41-44B4-96E2-88B2ABE93F37}" destId="{9FB0EB5E-D41C-48F9-834E-FA32694E3199}" srcOrd="1" destOrd="0" presId="urn:microsoft.com/office/officeart/2008/layout/LinedList"/>
    <dgm:cxn modelId="{D4FAC38A-5470-4D06-9A21-86AC0A76F935}" type="presParOf" srcId="{9FB0EB5E-D41C-48F9-834E-FA32694E3199}" destId="{6C1D70B0-8E37-4A76-B822-4C735BB7DB67}" srcOrd="0" destOrd="0" presId="urn:microsoft.com/office/officeart/2008/layout/LinedList"/>
    <dgm:cxn modelId="{AAF7E193-9D0F-4CDA-9D4D-E3FCD5CA97DC}" type="presParOf" srcId="{9FB0EB5E-D41C-48F9-834E-FA32694E3199}" destId="{230E5FB0-48BB-4A4D-9512-95ACD6C3858F}" srcOrd="1" destOrd="0" presId="urn:microsoft.com/office/officeart/2008/layout/LinedList"/>
    <dgm:cxn modelId="{C9F7F349-8DED-45D6-8EFA-D898427B382F}" type="presParOf" srcId="{D7924E71-2F41-44B4-96E2-88B2ABE93F37}" destId="{FAF4BE28-C3DE-4AE7-A99C-6BE010D45BF3}" srcOrd="2" destOrd="0" presId="urn:microsoft.com/office/officeart/2008/layout/LinedList"/>
    <dgm:cxn modelId="{61CB8225-3E29-4FE5-B7EC-6024FE936694}" type="presParOf" srcId="{D7924E71-2F41-44B4-96E2-88B2ABE93F37}" destId="{2F211DFD-C39F-4409-9834-7230C4FD7036}" srcOrd="3" destOrd="0" presId="urn:microsoft.com/office/officeart/2008/layout/LinedList"/>
    <dgm:cxn modelId="{D92A0B9A-A70C-47DC-A85A-2A37227D99AC}" type="presParOf" srcId="{2F211DFD-C39F-4409-9834-7230C4FD7036}" destId="{149F0039-F1A3-422F-96E6-D3CA88E93F80}" srcOrd="0" destOrd="0" presId="urn:microsoft.com/office/officeart/2008/layout/LinedList"/>
    <dgm:cxn modelId="{2709CB46-64C5-4FC3-A193-8A1495F53D79}" type="presParOf" srcId="{2F211DFD-C39F-4409-9834-7230C4FD7036}" destId="{924CF435-B27F-43A4-88CA-10A9874A77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74578C1-39D3-4310-B60E-C70A93B1D8D1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674455-28A3-4611-84A0-5A179517F0F4}">
      <dgm:prSet phldrT="[Text]"/>
      <dgm:spPr/>
      <dgm:t>
        <a:bodyPr/>
        <a:lstStyle/>
        <a:p>
          <a:r>
            <a:rPr lang="en-US" dirty="0" smtClean="0"/>
            <a:t>Root (n=1500)</a:t>
          </a:r>
        </a:p>
        <a:p>
          <a:r>
            <a:rPr lang="en-US" dirty="0" smtClean="0"/>
            <a:t>Default = 750</a:t>
          </a:r>
        </a:p>
        <a:p>
          <a:r>
            <a:rPr lang="en-US" dirty="0" smtClean="0"/>
            <a:t>No Default = 750</a:t>
          </a:r>
        </a:p>
      </dgm:t>
    </dgm:pt>
    <dgm:pt modelId="{F65652C6-3E2C-4DE1-BF6C-E461904745F0}" type="parTrans" cxnId="{AE8AD0D5-B1FC-4DC5-B22B-D406DF93CD83}">
      <dgm:prSet/>
      <dgm:spPr/>
      <dgm:t>
        <a:bodyPr/>
        <a:lstStyle/>
        <a:p>
          <a:endParaRPr lang="en-US"/>
        </a:p>
      </dgm:t>
    </dgm:pt>
    <dgm:pt modelId="{C9F5D8FD-FA8E-416F-8652-8697AF09F0CB}" type="sibTrans" cxnId="{AE8AD0D5-B1FC-4DC5-B22B-D406DF93CD83}">
      <dgm:prSet/>
      <dgm:spPr/>
      <dgm:t>
        <a:bodyPr/>
        <a:lstStyle/>
        <a:p>
          <a:endParaRPr lang="en-US"/>
        </a:p>
      </dgm:t>
    </dgm:pt>
    <dgm:pt modelId="{F80B1A2C-95B8-4B3A-9F0D-6AE1B51B8CCC}" type="asst">
      <dgm:prSet phldrT="[Text]"/>
      <dgm:spPr/>
      <dgm:t>
        <a:bodyPr/>
        <a:lstStyle/>
        <a:p>
          <a:r>
            <a:rPr lang="en-US" dirty="0" smtClean="0"/>
            <a:t>Owns (n=850)</a:t>
          </a:r>
        </a:p>
        <a:p>
          <a:r>
            <a:rPr lang="en-US" dirty="0" smtClean="0"/>
            <a:t>Default = 300</a:t>
          </a:r>
        </a:p>
        <a:p>
          <a:r>
            <a:rPr lang="en-US" dirty="0" smtClean="0"/>
            <a:t>No Default = 550</a:t>
          </a:r>
          <a:endParaRPr lang="en-US" dirty="0"/>
        </a:p>
      </dgm:t>
    </dgm:pt>
    <dgm:pt modelId="{522E0232-60E4-4657-883D-2C3F2928A1F9}" type="parTrans" cxnId="{5AF2CE98-5D71-45F0-A031-D345C380B8BB}">
      <dgm:prSet/>
      <dgm:spPr/>
      <dgm:t>
        <a:bodyPr/>
        <a:lstStyle/>
        <a:p>
          <a:endParaRPr lang="en-US"/>
        </a:p>
      </dgm:t>
    </dgm:pt>
    <dgm:pt modelId="{4B6EF1AC-46A6-407B-ABAA-A79D06507509}" type="sibTrans" cxnId="{5AF2CE98-5D71-45F0-A031-D345C380B8BB}">
      <dgm:prSet/>
      <dgm:spPr/>
      <dgm:t>
        <a:bodyPr/>
        <a:lstStyle/>
        <a:p>
          <a:endParaRPr lang="en-US"/>
        </a:p>
      </dgm:t>
    </dgm:pt>
    <dgm:pt modelId="{5CC66915-4D66-4618-A627-92AFEE8BA9F1}" type="asst">
      <dgm:prSet phldrT="[Text]"/>
      <dgm:spPr/>
      <dgm:t>
        <a:bodyPr/>
        <a:lstStyle/>
        <a:p>
          <a:r>
            <a:rPr lang="en-US" dirty="0" smtClean="0"/>
            <a:t>Rents (n=650)</a:t>
          </a:r>
        </a:p>
        <a:p>
          <a:r>
            <a:rPr lang="en-US" dirty="0" smtClean="0"/>
            <a:t>Default = 450</a:t>
          </a:r>
        </a:p>
        <a:p>
          <a:r>
            <a:rPr lang="en-US" dirty="0" smtClean="0"/>
            <a:t>No Default = 200</a:t>
          </a:r>
          <a:endParaRPr lang="en-US" dirty="0"/>
        </a:p>
      </dgm:t>
    </dgm:pt>
    <dgm:pt modelId="{31CB38D7-2728-4594-89A5-96F8513C8E4C}" type="parTrans" cxnId="{A5E9334F-8074-4EFE-B75A-BCBDA708036C}">
      <dgm:prSet/>
      <dgm:spPr/>
      <dgm:t>
        <a:bodyPr/>
        <a:lstStyle/>
        <a:p>
          <a:endParaRPr lang="en-US"/>
        </a:p>
      </dgm:t>
    </dgm:pt>
    <dgm:pt modelId="{851C8456-49A7-4DF9-B992-D888C26B5173}" type="sibTrans" cxnId="{A5E9334F-8074-4EFE-B75A-BCBDA708036C}">
      <dgm:prSet/>
      <dgm:spPr/>
      <dgm:t>
        <a:bodyPr/>
        <a:lstStyle/>
        <a:p>
          <a:endParaRPr lang="en-US"/>
        </a:p>
      </dgm:t>
    </dgm:pt>
    <dgm:pt modelId="{63D8ACBD-C284-4CDB-96C2-A007422EA5A2}" type="pres">
      <dgm:prSet presAssocID="{674578C1-39D3-4310-B60E-C70A93B1D8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ABBB5E-7FD3-4FF9-AC5F-7B3F1EBE26CB}" type="pres">
      <dgm:prSet presAssocID="{B9674455-28A3-4611-84A0-5A179517F0F4}" presName="hierRoot1" presStyleCnt="0">
        <dgm:presLayoutVars>
          <dgm:hierBranch val="init"/>
        </dgm:presLayoutVars>
      </dgm:prSet>
      <dgm:spPr/>
    </dgm:pt>
    <dgm:pt modelId="{12D96195-A4ED-4443-8707-BE36928A1775}" type="pres">
      <dgm:prSet presAssocID="{B9674455-28A3-4611-84A0-5A179517F0F4}" presName="rootComposite1" presStyleCnt="0"/>
      <dgm:spPr/>
    </dgm:pt>
    <dgm:pt modelId="{5FB9EC3E-2736-40D7-BD87-73AE3C0E7397}" type="pres">
      <dgm:prSet presAssocID="{B9674455-28A3-4611-84A0-5A179517F0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9D12B-DBA7-4700-9FB6-EE8C6EF0E124}" type="pres">
      <dgm:prSet presAssocID="{B9674455-28A3-4611-84A0-5A179517F0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7D04D0-EBCA-4701-B1E6-A788B4A8E9F3}" type="pres">
      <dgm:prSet presAssocID="{B9674455-28A3-4611-84A0-5A179517F0F4}" presName="hierChild2" presStyleCnt="0"/>
      <dgm:spPr/>
    </dgm:pt>
    <dgm:pt modelId="{1F07CA13-C301-4E1C-AC24-EAAFD0F55DF3}" type="pres">
      <dgm:prSet presAssocID="{B9674455-28A3-4611-84A0-5A179517F0F4}" presName="hierChild3" presStyleCnt="0"/>
      <dgm:spPr/>
    </dgm:pt>
    <dgm:pt modelId="{917B7BB2-C88C-44A3-9F28-BB7299270A84}" type="pres">
      <dgm:prSet presAssocID="{522E0232-60E4-4657-883D-2C3F2928A1F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9A7AF2C-0DF3-4493-B642-4F31AAEA8478}" type="pres">
      <dgm:prSet presAssocID="{F80B1A2C-95B8-4B3A-9F0D-6AE1B51B8CCC}" presName="hierRoot3" presStyleCnt="0">
        <dgm:presLayoutVars>
          <dgm:hierBranch val="init"/>
        </dgm:presLayoutVars>
      </dgm:prSet>
      <dgm:spPr/>
    </dgm:pt>
    <dgm:pt modelId="{6D36DFB8-36EA-49AD-833E-F484E0D1D0DA}" type="pres">
      <dgm:prSet presAssocID="{F80B1A2C-95B8-4B3A-9F0D-6AE1B51B8CCC}" presName="rootComposite3" presStyleCnt="0"/>
      <dgm:spPr/>
    </dgm:pt>
    <dgm:pt modelId="{36786C34-E36A-428A-B6F4-751430F18C50}" type="pres">
      <dgm:prSet presAssocID="{F80B1A2C-95B8-4B3A-9F0D-6AE1B51B8C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F3C147-1A81-4703-A0EC-C5731ACA2426}" type="pres">
      <dgm:prSet presAssocID="{F80B1A2C-95B8-4B3A-9F0D-6AE1B51B8CC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B7C6419-7070-4B11-83EB-3CEA512DFDEE}" type="pres">
      <dgm:prSet presAssocID="{F80B1A2C-95B8-4B3A-9F0D-6AE1B51B8CCC}" presName="hierChild6" presStyleCnt="0"/>
      <dgm:spPr/>
    </dgm:pt>
    <dgm:pt modelId="{041881BB-762A-4549-871A-939C280E664D}" type="pres">
      <dgm:prSet presAssocID="{F80B1A2C-95B8-4B3A-9F0D-6AE1B51B8CCC}" presName="hierChild7" presStyleCnt="0"/>
      <dgm:spPr/>
    </dgm:pt>
    <dgm:pt modelId="{BE60C1F7-AD34-4931-9E6E-90D3B65E2C2C}" type="pres">
      <dgm:prSet presAssocID="{31CB38D7-2728-4594-89A5-96F8513C8E4C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E4C9F2CB-787F-4CA5-B765-163929EAC41C}" type="pres">
      <dgm:prSet presAssocID="{5CC66915-4D66-4618-A627-92AFEE8BA9F1}" presName="hierRoot3" presStyleCnt="0">
        <dgm:presLayoutVars>
          <dgm:hierBranch val="init"/>
        </dgm:presLayoutVars>
      </dgm:prSet>
      <dgm:spPr/>
    </dgm:pt>
    <dgm:pt modelId="{6D92428F-2716-41AA-85F0-724C3754245B}" type="pres">
      <dgm:prSet presAssocID="{5CC66915-4D66-4618-A627-92AFEE8BA9F1}" presName="rootComposite3" presStyleCnt="0"/>
      <dgm:spPr/>
    </dgm:pt>
    <dgm:pt modelId="{4C55AB8C-93ED-491B-BCF1-56B499601663}" type="pres">
      <dgm:prSet presAssocID="{5CC66915-4D66-4618-A627-92AFEE8BA9F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8BF4F-C873-4240-A5FC-515872823CB6}" type="pres">
      <dgm:prSet presAssocID="{5CC66915-4D66-4618-A627-92AFEE8BA9F1}" presName="rootConnector3" presStyleLbl="asst1" presStyleIdx="1" presStyleCnt="2"/>
      <dgm:spPr/>
      <dgm:t>
        <a:bodyPr/>
        <a:lstStyle/>
        <a:p>
          <a:endParaRPr lang="en-US"/>
        </a:p>
      </dgm:t>
    </dgm:pt>
    <dgm:pt modelId="{A137B2B8-BD53-4786-AFBD-405F9202CB9D}" type="pres">
      <dgm:prSet presAssocID="{5CC66915-4D66-4618-A627-92AFEE8BA9F1}" presName="hierChild6" presStyleCnt="0"/>
      <dgm:spPr/>
    </dgm:pt>
    <dgm:pt modelId="{2F8A97A5-C795-4E09-AEE5-3D5675E8F72A}" type="pres">
      <dgm:prSet presAssocID="{5CC66915-4D66-4618-A627-92AFEE8BA9F1}" presName="hierChild7" presStyleCnt="0"/>
      <dgm:spPr/>
    </dgm:pt>
  </dgm:ptLst>
  <dgm:cxnLst>
    <dgm:cxn modelId="{DE541706-BD4E-4DBF-9198-E32E751DB5BA}" type="presOf" srcId="{F80B1A2C-95B8-4B3A-9F0D-6AE1B51B8CCC}" destId="{36786C34-E36A-428A-B6F4-751430F18C50}" srcOrd="0" destOrd="0" presId="urn:microsoft.com/office/officeart/2005/8/layout/orgChart1"/>
    <dgm:cxn modelId="{AE8AD0D5-B1FC-4DC5-B22B-D406DF93CD83}" srcId="{674578C1-39D3-4310-B60E-C70A93B1D8D1}" destId="{B9674455-28A3-4611-84A0-5A179517F0F4}" srcOrd="0" destOrd="0" parTransId="{F65652C6-3E2C-4DE1-BF6C-E461904745F0}" sibTransId="{C9F5D8FD-FA8E-416F-8652-8697AF09F0CB}"/>
    <dgm:cxn modelId="{E23CB883-95B9-4A23-8DE3-70803BA4141D}" type="presOf" srcId="{5CC66915-4D66-4618-A627-92AFEE8BA9F1}" destId="{7408BF4F-C873-4240-A5FC-515872823CB6}" srcOrd="1" destOrd="0" presId="urn:microsoft.com/office/officeart/2005/8/layout/orgChart1"/>
    <dgm:cxn modelId="{55ED5E79-CC92-41F3-9E9E-2345FE07A351}" type="presOf" srcId="{B9674455-28A3-4611-84A0-5A179517F0F4}" destId="{5FB9EC3E-2736-40D7-BD87-73AE3C0E7397}" srcOrd="0" destOrd="0" presId="urn:microsoft.com/office/officeart/2005/8/layout/orgChart1"/>
    <dgm:cxn modelId="{A5E9334F-8074-4EFE-B75A-BCBDA708036C}" srcId="{B9674455-28A3-4611-84A0-5A179517F0F4}" destId="{5CC66915-4D66-4618-A627-92AFEE8BA9F1}" srcOrd="1" destOrd="0" parTransId="{31CB38D7-2728-4594-89A5-96F8513C8E4C}" sibTransId="{851C8456-49A7-4DF9-B992-D888C26B5173}"/>
    <dgm:cxn modelId="{766E0DC9-331E-4BDB-BC2C-B477CDA45469}" type="presOf" srcId="{674578C1-39D3-4310-B60E-C70A93B1D8D1}" destId="{63D8ACBD-C284-4CDB-96C2-A007422EA5A2}" srcOrd="0" destOrd="0" presId="urn:microsoft.com/office/officeart/2005/8/layout/orgChart1"/>
    <dgm:cxn modelId="{C8B28E93-C443-47CC-91FF-9F0EDE531ADA}" type="presOf" srcId="{522E0232-60E4-4657-883D-2C3F2928A1F9}" destId="{917B7BB2-C88C-44A3-9F28-BB7299270A84}" srcOrd="0" destOrd="0" presId="urn:microsoft.com/office/officeart/2005/8/layout/orgChart1"/>
    <dgm:cxn modelId="{61280488-C173-41A8-82B6-6C7F193386DB}" type="presOf" srcId="{B9674455-28A3-4611-84A0-5A179517F0F4}" destId="{53A9D12B-DBA7-4700-9FB6-EE8C6EF0E124}" srcOrd="1" destOrd="0" presId="urn:microsoft.com/office/officeart/2005/8/layout/orgChart1"/>
    <dgm:cxn modelId="{69B286C8-75C5-4B6A-BE09-43A872F43434}" type="presOf" srcId="{5CC66915-4D66-4618-A627-92AFEE8BA9F1}" destId="{4C55AB8C-93ED-491B-BCF1-56B499601663}" srcOrd="0" destOrd="0" presId="urn:microsoft.com/office/officeart/2005/8/layout/orgChart1"/>
    <dgm:cxn modelId="{5AF2CE98-5D71-45F0-A031-D345C380B8BB}" srcId="{B9674455-28A3-4611-84A0-5A179517F0F4}" destId="{F80B1A2C-95B8-4B3A-9F0D-6AE1B51B8CCC}" srcOrd="0" destOrd="0" parTransId="{522E0232-60E4-4657-883D-2C3F2928A1F9}" sibTransId="{4B6EF1AC-46A6-407B-ABAA-A79D06507509}"/>
    <dgm:cxn modelId="{ECF429D6-2D4D-448B-864C-A5C69E955E57}" type="presOf" srcId="{F80B1A2C-95B8-4B3A-9F0D-6AE1B51B8CCC}" destId="{17F3C147-1A81-4703-A0EC-C5731ACA2426}" srcOrd="1" destOrd="0" presId="urn:microsoft.com/office/officeart/2005/8/layout/orgChart1"/>
    <dgm:cxn modelId="{8ECA74A0-0F45-4BA1-90B2-9876C4C37AEA}" type="presOf" srcId="{31CB38D7-2728-4594-89A5-96F8513C8E4C}" destId="{BE60C1F7-AD34-4931-9E6E-90D3B65E2C2C}" srcOrd="0" destOrd="0" presId="urn:microsoft.com/office/officeart/2005/8/layout/orgChart1"/>
    <dgm:cxn modelId="{1B2B2396-9A63-4648-8A27-387031823FF0}" type="presParOf" srcId="{63D8ACBD-C284-4CDB-96C2-A007422EA5A2}" destId="{B3ABBB5E-7FD3-4FF9-AC5F-7B3F1EBE26CB}" srcOrd="0" destOrd="0" presId="urn:microsoft.com/office/officeart/2005/8/layout/orgChart1"/>
    <dgm:cxn modelId="{7FA11D5B-EA84-4862-AB5C-42E42A3B8EF2}" type="presParOf" srcId="{B3ABBB5E-7FD3-4FF9-AC5F-7B3F1EBE26CB}" destId="{12D96195-A4ED-4443-8707-BE36928A1775}" srcOrd="0" destOrd="0" presId="urn:microsoft.com/office/officeart/2005/8/layout/orgChart1"/>
    <dgm:cxn modelId="{14B3C520-6954-4C8A-BFE8-1E75D1B46B6D}" type="presParOf" srcId="{12D96195-A4ED-4443-8707-BE36928A1775}" destId="{5FB9EC3E-2736-40D7-BD87-73AE3C0E7397}" srcOrd="0" destOrd="0" presId="urn:microsoft.com/office/officeart/2005/8/layout/orgChart1"/>
    <dgm:cxn modelId="{8629201D-F061-4636-A7C1-4015EB91BDB7}" type="presParOf" srcId="{12D96195-A4ED-4443-8707-BE36928A1775}" destId="{53A9D12B-DBA7-4700-9FB6-EE8C6EF0E124}" srcOrd="1" destOrd="0" presId="urn:microsoft.com/office/officeart/2005/8/layout/orgChart1"/>
    <dgm:cxn modelId="{09CF1C9E-57C3-465A-BE1C-0D2923166AA6}" type="presParOf" srcId="{B3ABBB5E-7FD3-4FF9-AC5F-7B3F1EBE26CB}" destId="{907D04D0-EBCA-4701-B1E6-A788B4A8E9F3}" srcOrd="1" destOrd="0" presId="urn:microsoft.com/office/officeart/2005/8/layout/orgChart1"/>
    <dgm:cxn modelId="{C01E932E-B936-40FF-A58D-6327487D4A38}" type="presParOf" srcId="{B3ABBB5E-7FD3-4FF9-AC5F-7B3F1EBE26CB}" destId="{1F07CA13-C301-4E1C-AC24-EAAFD0F55DF3}" srcOrd="2" destOrd="0" presId="urn:microsoft.com/office/officeart/2005/8/layout/orgChart1"/>
    <dgm:cxn modelId="{7B4ADD3C-FC39-4676-B355-F17BAA4FF773}" type="presParOf" srcId="{1F07CA13-C301-4E1C-AC24-EAAFD0F55DF3}" destId="{917B7BB2-C88C-44A3-9F28-BB7299270A84}" srcOrd="0" destOrd="0" presId="urn:microsoft.com/office/officeart/2005/8/layout/orgChart1"/>
    <dgm:cxn modelId="{71D0407E-C1A9-488E-A99F-46C011E8EC8B}" type="presParOf" srcId="{1F07CA13-C301-4E1C-AC24-EAAFD0F55DF3}" destId="{79A7AF2C-0DF3-4493-B642-4F31AAEA8478}" srcOrd="1" destOrd="0" presId="urn:microsoft.com/office/officeart/2005/8/layout/orgChart1"/>
    <dgm:cxn modelId="{3037672C-0585-45C2-8447-74D690BD42CF}" type="presParOf" srcId="{79A7AF2C-0DF3-4493-B642-4F31AAEA8478}" destId="{6D36DFB8-36EA-49AD-833E-F484E0D1D0DA}" srcOrd="0" destOrd="0" presId="urn:microsoft.com/office/officeart/2005/8/layout/orgChart1"/>
    <dgm:cxn modelId="{E825102A-0FD8-440D-8075-6116407EE95A}" type="presParOf" srcId="{6D36DFB8-36EA-49AD-833E-F484E0D1D0DA}" destId="{36786C34-E36A-428A-B6F4-751430F18C50}" srcOrd="0" destOrd="0" presId="urn:microsoft.com/office/officeart/2005/8/layout/orgChart1"/>
    <dgm:cxn modelId="{E2D57431-13B1-41FF-AD8D-43E57243FC4C}" type="presParOf" srcId="{6D36DFB8-36EA-49AD-833E-F484E0D1D0DA}" destId="{17F3C147-1A81-4703-A0EC-C5731ACA2426}" srcOrd="1" destOrd="0" presId="urn:microsoft.com/office/officeart/2005/8/layout/orgChart1"/>
    <dgm:cxn modelId="{D8443C2E-09EF-4D02-810C-208568B7A878}" type="presParOf" srcId="{79A7AF2C-0DF3-4493-B642-4F31AAEA8478}" destId="{1B7C6419-7070-4B11-83EB-3CEA512DFDEE}" srcOrd="1" destOrd="0" presId="urn:microsoft.com/office/officeart/2005/8/layout/orgChart1"/>
    <dgm:cxn modelId="{4C98E9C9-8F50-486C-B67D-673962A7E3AB}" type="presParOf" srcId="{79A7AF2C-0DF3-4493-B642-4F31AAEA8478}" destId="{041881BB-762A-4549-871A-939C280E664D}" srcOrd="2" destOrd="0" presId="urn:microsoft.com/office/officeart/2005/8/layout/orgChart1"/>
    <dgm:cxn modelId="{245FD09C-4B6C-45B1-9479-42375856F03A}" type="presParOf" srcId="{1F07CA13-C301-4E1C-AC24-EAAFD0F55DF3}" destId="{BE60C1F7-AD34-4931-9E6E-90D3B65E2C2C}" srcOrd="2" destOrd="0" presId="urn:microsoft.com/office/officeart/2005/8/layout/orgChart1"/>
    <dgm:cxn modelId="{4F538C1D-E8CE-47BA-BE4F-5179CF2A561A}" type="presParOf" srcId="{1F07CA13-C301-4E1C-AC24-EAAFD0F55DF3}" destId="{E4C9F2CB-787F-4CA5-B765-163929EAC41C}" srcOrd="3" destOrd="0" presId="urn:microsoft.com/office/officeart/2005/8/layout/orgChart1"/>
    <dgm:cxn modelId="{597857CF-1421-4DA4-BCE1-9523208704F9}" type="presParOf" srcId="{E4C9F2CB-787F-4CA5-B765-163929EAC41C}" destId="{6D92428F-2716-41AA-85F0-724C3754245B}" srcOrd="0" destOrd="0" presId="urn:microsoft.com/office/officeart/2005/8/layout/orgChart1"/>
    <dgm:cxn modelId="{9C2A58F7-153E-4BCE-854E-00578BD99D2D}" type="presParOf" srcId="{6D92428F-2716-41AA-85F0-724C3754245B}" destId="{4C55AB8C-93ED-491B-BCF1-56B499601663}" srcOrd="0" destOrd="0" presId="urn:microsoft.com/office/officeart/2005/8/layout/orgChart1"/>
    <dgm:cxn modelId="{08BA0831-0DEF-41CC-9E9C-872AABED3AE6}" type="presParOf" srcId="{6D92428F-2716-41AA-85F0-724C3754245B}" destId="{7408BF4F-C873-4240-A5FC-515872823CB6}" srcOrd="1" destOrd="0" presId="urn:microsoft.com/office/officeart/2005/8/layout/orgChart1"/>
    <dgm:cxn modelId="{A47DFD68-E7D0-4A8B-915A-74418075F457}" type="presParOf" srcId="{E4C9F2CB-787F-4CA5-B765-163929EAC41C}" destId="{A137B2B8-BD53-4786-AFBD-405F9202CB9D}" srcOrd="1" destOrd="0" presId="urn:microsoft.com/office/officeart/2005/8/layout/orgChart1"/>
    <dgm:cxn modelId="{4D0F6369-D5F9-40BD-872D-0D06F4F10521}" type="presParOf" srcId="{E4C9F2CB-787F-4CA5-B765-163929EAC41C}" destId="{2F8A97A5-C795-4E09-AEE5-3D5675E8F7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/>
      <dgm:spPr/>
      <dgm:t>
        <a:bodyPr/>
        <a:lstStyle/>
        <a:p>
          <a:pPr rtl="0"/>
          <a:r>
            <a:rPr lang="en-US" dirty="0" smtClean="0"/>
            <a:t>The trained model should assign new cases to the right category</a:t>
          </a:r>
          <a:endParaRPr lang="en-US" dirty="0"/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smtClean="0"/>
            <a:t>It won’t be 100% accurate, but should be as close as possible</a:t>
          </a:r>
          <a:endParaRPr lang="en-US"/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/>
      <dgm:spPr/>
      <dgm:t>
        <a:bodyPr/>
        <a:lstStyle/>
        <a:p>
          <a:pPr rtl="0"/>
          <a:r>
            <a:rPr lang="en-US" dirty="0" smtClean="0"/>
            <a:t>The model’s rules can be applied to new records as they come along</a:t>
          </a:r>
          <a:endParaRPr lang="en-US" dirty="0"/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 smtClean="0"/>
            <a:t>An automated, reliable way to predict the outcome</a:t>
          </a:r>
          <a:endParaRPr lang="en-US" dirty="0"/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B37A12-012C-4224-88E1-F09E721B6E9E}" type="pres">
      <dgm:prSet presAssocID="{72EC4994-75C6-4AC1-80BF-7857BBD1276C}" presName="thickLine" presStyleLbl="alignNode1" presStyleIdx="0" presStyleCnt="4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4"/>
      <dgm:spPr/>
      <dgm:t>
        <a:bodyPr/>
        <a:lstStyle/>
        <a:p>
          <a:endParaRPr lang="en-US"/>
        </a:p>
      </dgm:t>
    </dgm:pt>
    <dgm:pt modelId="{667ABC66-EA8D-474E-ABAD-9430DC7CB3D1}" type="pres">
      <dgm:prSet presAssocID="{72EC4994-75C6-4AC1-80BF-7857BBD1276C}" presName="vert1" presStyleCnt="0"/>
      <dgm:spPr/>
    </dgm:pt>
    <dgm:pt modelId="{30744E12-5B5F-4B88-933A-F3B7BD576055}" type="pres">
      <dgm:prSet presAssocID="{AA64AD0A-3C42-48DE-A32D-A37B31442FBE}" presName="thickLine" presStyleLbl="alignNode1" presStyleIdx="1" presStyleCnt="4"/>
      <dgm:spPr/>
    </dgm:pt>
    <dgm:pt modelId="{1DFCE8DD-4A62-469D-B85C-2DF0B301286A}" type="pres">
      <dgm:prSet presAssocID="{AA64AD0A-3C42-48DE-A32D-A37B31442FBE}" presName="horz1" presStyleCnt="0"/>
      <dgm:spPr/>
    </dgm:pt>
    <dgm:pt modelId="{8FF723DB-57F7-40BA-8CBC-F01A46588D2C}" type="pres">
      <dgm:prSet presAssocID="{AA64AD0A-3C42-48DE-A32D-A37B31442FBE}" presName="tx1" presStyleLbl="revTx" presStyleIdx="1" presStyleCnt="4"/>
      <dgm:spPr/>
      <dgm:t>
        <a:bodyPr/>
        <a:lstStyle/>
        <a:p>
          <a:endParaRPr lang="en-US"/>
        </a:p>
      </dgm:t>
    </dgm:pt>
    <dgm:pt modelId="{3F38C551-31E0-4C10-83AE-8A695355E0ED}" type="pres">
      <dgm:prSet presAssocID="{AA64AD0A-3C42-48DE-A32D-A37B31442FBE}" presName="vert1" presStyleCnt="0"/>
      <dgm:spPr/>
    </dgm:pt>
    <dgm:pt modelId="{C9B6C631-268B-402D-B164-7FAEFE2AC157}" type="pres">
      <dgm:prSet presAssocID="{2D758DD0-B6C6-4880-9B37-6FBE83128AAA}" presName="thickLine" presStyleLbl="alignNode1" presStyleIdx="2" presStyleCnt="4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2" presStyleCnt="4"/>
      <dgm:spPr/>
      <dgm:t>
        <a:bodyPr/>
        <a:lstStyle/>
        <a:p>
          <a:endParaRPr lang="en-US"/>
        </a:p>
      </dgm:t>
    </dgm:pt>
    <dgm:pt modelId="{95F67D1B-AE0D-4307-96EC-9B864827CC3C}" type="pres">
      <dgm:prSet presAssocID="{2D758DD0-B6C6-4880-9B37-6FBE83128AAA}" presName="vert1" presStyleCnt="0"/>
      <dgm:spPr/>
    </dgm:pt>
    <dgm:pt modelId="{BE944FFA-CC60-4D8F-9C37-0CF34052E0D6}" type="pres">
      <dgm:prSet presAssocID="{34178840-5A8A-43A8-BC73-BB2DB08EA2DA}" presName="thickLine" presStyleLbl="alignNode1" presStyleIdx="3" presStyleCnt="4"/>
      <dgm:spPr/>
    </dgm:pt>
    <dgm:pt modelId="{6E026A89-4BAB-4ACC-9172-CE5094E3C3BC}" type="pres">
      <dgm:prSet presAssocID="{34178840-5A8A-43A8-BC73-BB2DB08EA2DA}" presName="horz1" presStyleCnt="0"/>
      <dgm:spPr/>
    </dgm:pt>
    <dgm:pt modelId="{B56809C5-01B0-4087-BBE0-70B4F54BD2EB}" type="pres">
      <dgm:prSet presAssocID="{34178840-5A8A-43A8-BC73-BB2DB08EA2DA}" presName="tx1" presStyleLbl="revTx" presStyleIdx="3" presStyleCnt="4"/>
      <dgm:spPr/>
      <dgm:t>
        <a:bodyPr/>
        <a:lstStyle/>
        <a:p>
          <a:endParaRPr lang="en-US"/>
        </a:p>
      </dgm:t>
    </dgm:pt>
    <dgm:pt modelId="{1E44E80C-4A52-420E-A160-AE21BCFDC79B}" type="pres">
      <dgm:prSet presAssocID="{34178840-5A8A-43A8-BC73-BB2DB08EA2DA}" presName="vert1" presStyleCnt="0"/>
      <dgm:spPr/>
    </dgm:pt>
  </dgm:ptLst>
  <dgm:cxnLst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BCDDDE6C-6C64-4863-B642-D1179AF92416}" srcId="{A8A00A30-4A5D-4414-9A10-D926D3350EF1}" destId="{AA64AD0A-3C42-48DE-A32D-A37B31442FBE}" srcOrd="1" destOrd="0" parTransId="{27C26BCD-A779-4131-A9C9-963AE27ABB0A}" sibTransId="{A5E08F83-DAD8-412A-A813-4BD841C43F3C}"/>
    <dgm:cxn modelId="{1868435F-CF8B-44CD-98BC-8AD299782205}" type="presOf" srcId="{AA64AD0A-3C42-48DE-A32D-A37B31442FBE}" destId="{8FF723DB-57F7-40BA-8CBC-F01A46588D2C}" srcOrd="0" destOrd="0" presId="urn:microsoft.com/office/officeart/2008/layout/LinedList"/>
    <dgm:cxn modelId="{E72CE016-915E-4ED0-8DF4-96D6238357E2}" srcId="{A8A00A30-4A5D-4414-9A10-D926D3350EF1}" destId="{34178840-5A8A-43A8-BC73-BB2DB08EA2DA}" srcOrd="3" destOrd="0" parTransId="{CC5F9AF5-F48A-448C-9C10-C1F735141B7A}" sibTransId="{A2A08061-9CCF-4017-8BEF-5DCA7C623269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7D6E5D2-76D5-4F13-980D-131FF8AB87F3}" type="presOf" srcId="{34178840-5A8A-43A8-BC73-BB2DB08EA2DA}" destId="{B56809C5-01B0-4087-BBE0-70B4F54BD2EB}" srcOrd="0" destOrd="0" presId="urn:microsoft.com/office/officeart/2008/layout/LinedList"/>
    <dgm:cxn modelId="{13561D88-1DFC-4CED-8823-BCE5D13B5B5A}" srcId="{A8A00A30-4A5D-4414-9A10-D926D3350EF1}" destId="{2D758DD0-B6C6-4880-9B37-6FBE83128AAA}" srcOrd="2" destOrd="0" parTransId="{F1F0512E-2247-4D23-B6F0-51C03F1EB12B}" sibTransId="{E6015D70-E717-42FB-8753-8A3CE2C5B3C6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B0B0F3E-5645-4423-B1BC-41595D055613}" type="presParOf" srcId="{E2DF9701-269A-4E92-B2B3-4379E87CF1BD}" destId="{30744E12-5B5F-4B88-933A-F3B7BD576055}" srcOrd="2" destOrd="0" presId="urn:microsoft.com/office/officeart/2008/layout/LinedList"/>
    <dgm:cxn modelId="{3773444F-44AB-42B7-8023-BAB816098BAA}" type="presParOf" srcId="{E2DF9701-269A-4E92-B2B3-4379E87CF1BD}" destId="{1DFCE8DD-4A62-469D-B85C-2DF0B301286A}" srcOrd="3" destOrd="0" presId="urn:microsoft.com/office/officeart/2008/layout/LinedList"/>
    <dgm:cxn modelId="{0839DAB3-C2B9-4E65-9132-D3C774E57D79}" type="presParOf" srcId="{1DFCE8DD-4A62-469D-B85C-2DF0B301286A}" destId="{8FF723DB-57F7-40BA-8CBC-F01A46588D2C}" srcOrd="0" destOrd="0" presId="urn:microsoft.com/office/officeart/2008/layout/LinedList"/>
    <dgm:cxn modelId="{D9106909-4004-48F2-A3F2-FA7CAB3EB9CF}" type="presParOf" srcId="{1DFCE8DD-4A62-469D-B85C-2DF0B301286A}" destId="{3F38C551-31E0-4C10-83AE-8A695355E0ED}" srcOrd="1" destOrd="0" presId="urn:microsoft.com/office/officeart/2008/layout/LinedList"/>
    <dgm:cxn modelId="{A9D4FDCB-39C6-4A54-A3A8-A35F4D31C9B5}" type="presParOf" srcId="{E2DF9701-269A-4E92-B2B3-4379E87CF1BD}" destId="{C9B6C631-268B-402D-B164-7FAEFE2AC157}" srcOrd="4" destOrd="0" presId="urn:microsoft.com/office/officeart/2008/layout/LinedList"/>
    <dgm:cxn modelId="{C9C5B357-646D-4A33-B569-86DC2F5B6E03}" type="presParOf" srcId="{E2DF9701-269A-4E92-B2B3-4379E87CF1BD}" destId="{7046AFDC-27C8-46C0-8EB7-0301864B7D3B}" srcOrd="5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FFFDC3AC-D87F-4F0C-AD7A-0FF47D470E5E}" type="presParOf" srcId="{E2DF9701-269A-4E92-B2B3-4379E87CF1BD}" destId="{BE944FFA-CC60-4D8F-9C37-0CF34052E0D6}" srcOrd="6" destOrd="0" presId="urn:microsoft.com/office/officeart/2008/layout/LinedList"/>
    <dgm:cxn modelId="{89AB7442-FE81-4135-88C8-297C991771C4}" type="presParOf" srcId="{E2DF9701-269A-4E92-B2B3-4379E87CF1BD}" destId="{6E026A89-4BAB-4ACC-9172-CE5094E3C3BC}" srcOrd="7" destOrd="0" presId="urn:microsoft.com/office/officeart/2008/layout/LinedList"/>
    <dgm:cxn modelId="{5E605C28-0E26-451A-84F1-F194D0792AEF}" type="presParOf" srcId="{6E026A89-4BAB-4ACC-9172-CE5094E3C3BC}" destId="{B56809C5-01B0-4087-BBE0-70B4F54BD2EB}" srcOrd="0" destOrd="0" presId="urn:microsoft.com/office/officeart/2008/layout/LinedList"/>
    <dgm:cxn modelId="{EC08FB69-8BB4-4C6B-8A91-8E25F72FBAC0}" type="presParOf" srcId="{6E026A89-4BAB-4ACC-9172-CE5094E3C3BC}" destId="{1E44E80C-4A52-420E-A160-AE21BCFDC7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E923B9E-431C-4011-9925-20CE2A3613E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3D7557-6D9F-4FFA-9959-9DE22426AAFB}">
      <dgm:prSet phldrT="[Text]"/>
      <dgm:spPr/>
      <dgm:t>
        <a:bodyPr/>
        <a:lstStyle/>
        <a:p>
          <a:r>
            <a:rPr lang="en-US" dirty="0" smtClean="0"/>
            <a:t>If the groups were the same, you’d expect an even split (Expected)</a:t>
          </a:r>
          <a:endParaRPr lang="en-US" dirty="0"/>
        </a:p>
      </dgm:t>
    </dgm:pt>
    <dgm:pt modelId="{9736927A-FAC6-4A49-8D7F-478045BFF779}" type="parTrans" cxnId="{8126A57C-94BC-4286-9E09-7594A0AC8854}">
      <dgm:prSet/>
      <dgm:spPr/>
      <dgm:t>
        <a:bodyPr/>
        <a:lstStyle/>
        <a:p>
          <a:endParaRPr lang="en-US"/>
        </a:p>
      </dgm:t>
    </dgm:pt>
    <dgm:pt modelId="{EAC3FB35-6488-470C-9D05-B4336AA5708F}" type="sibTrans" cxnId="{8126A57C-94BC-4286-9E09-7594A0AC8854}">
      <dgm:prSet/>
      <dgm:spPr/>
      <dgm:t>
        <a:bodyPr/>
        <a:lstStyle/>
        <a:p>
          <a:endParaRPr lang="en-US"/>
        </a:p>
      </dgm:t>
    </dgm:pt>
    <dgm:pt modelId="{B590E32C-25FA-440B-9232-941834C56409}">
      <dgm:prSet phldrT="[Text]"/>
      <dgm:spPr/>
      <dgm:t>
        <a:bodyPr/>
        <a:lstStyle/>
        <a:p>
          <a:r>
            <a:rPr lang="en-US" dirty="0" smtClean="0"/>
            <a:t>But we can see they aren’t distributed evenly (Observed)</a:t>
          </a:r>
          <a:endParaRPr lang="en-US" dirty="0"/>
        </a:p>
      </dgm:t>
    </dgm:pt>
    <dgm:pt modelId="{80BB2B63-8D5B-4D8A-912D-9AAC80EA1751}" type="parTrans" cxnId="{288F9379-1B29-4E69-8565-D2644CD83CA3}">
      <dgm:prSet/>
      <dgm:spPr/>
      <dgm:t>
        <a:bodyPr/>
        <a:lstStyle/>
        <a:p>
          <a:endParaRPr lang="en-US"/>
        </a:p>
      </dgm:t>
    </dgm:pt>
    <dgm:pt modelId="{369E8BA2-42DE-428F-8564-3A82F139EEF5}" type="sibTrans" cxnId="{288F9379-1B29-4E69-8565-D2644CD83CA3}">
      <dgm:prSet/>
      <dgm:spPr/>
      <dgm:t>
        <a:bodyPr/>
        <a:lstStyle/>
        <a:p>
          <a:endParaRPr lang="en-US"/>
        </a:p>
      </dgm:t>
    </dgm:pt>
    <dgm:pt modelId="{42F9EA1F-78F9-4CAF-90F3-B0D23AEC57C3}">
      <dgm:prSet phldrT="[Text]"/>
      <dgm:spPr/>
      <dgm:t>
        <a:bodyPr/>
        <a:lstStyle/>
        <a:p>
          <a:r>
            <a:rPr lang="en-US" dirty="0" smtClean="0"/>
            <a:t>But is it enough (i.e., statistically significant)?</a:t>
          </a:r>
          <a:endParaRPr lang="en-US" dirty="0"/>
        </a:p>
      </dgm:t>
    </dgm:pt>
    <dgm:pt modelId="{5F4CF88F-A138-4C49-AE62-9C614A4FE4B9}" type="parTrans" cxnId="{93A5BA51-025D-4168-B4A7-74544C02406B}">
      <dgm:prSet/>
      <dgm:spPr/>
      <dgm:t>
        <a:bodyPr/>
        <a:lstStyle/>
        <a:p>
          <a:endParaRPr lang="en-US"/>
        </a:p>
      </dgm:t>
    </dgm:pt>
    <dgm:pt modelId="{D4DACD1C-F000-4C80-8AB2-6E84E4D40DAC}" type="sibTrans" cxnId="{93A5BA51-025D-4168-B4A7-74544C02406B}">
      <dgm:prSet/>
      <dgm:spPr/>
      <dgm:t>
        <a:bodyPr/>
        <a:lstStyle/>
        <a:p>
          <a:endParaRPr lang="en-US"/>
        </a:p>
      </dgm:t>
    </dgm:pt>
    <dgm:pt modelId="{706CBBBD-9C0A-4AE5-8B04-37B18FAC5397}" type="pres">
      <dgm:prSet presAssocID="{FE923B9E-431C-4011-9925-20CE2A3613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B401A-3149-4E90-8CDE-80E88E3D4E17}" type="pres">
      <dgm:prSet presAssocID="{BA3D7557-6D9F-4FFA-9959-9DE22426AA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FF8C9-8DC6-4B5E-892F-8F7AE3AB8DBC}" type="pres">
      <dgm:prSet presAssocID="{EAC3FB35-6488-470C-9D05-B4336AA5708F}" presName="spacer" presStyleCnt="0"/>
      <dgm:spPr/>
      <dgm:t>
        <a:bodyPr/>
        <a:lstStyle/>
        <a:p>
          <a:endParaRPr lang="en-US"/>
        </a:p>
      </dgm:t>
    </dgm:pt>
    <dgm:pt modelId="{CFB3809C-3D94-4F64-A55F-B44DF1B5DAB0}" type="pres">
      <dgm:prSet presAssocID="{B590E32C-25FA-440B-9232-941834C564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DDF7-6FB8-4267-BC49-ECFEC5884E60}" type="pres">
      <dgm:prSet presAssocID="{369E8BA2-42DE-428F-8564-3A82F139EEF5}" presName="spacer" presStyleCnt="0"/>
      <dgm:spPr/>
      <dgm:t>
        <a:bodyPr/>
        <a:lstStyle/>
        <a:p>
          <a:endParaRPr lang="en-US"/>
        </a:p>
      </dgm:t>
    </dgm:pt>
    <dgm:pt modelId="{30242DD6-A42E-4859-9E27-ABF1F58DABA6}" type="pres">
      <dgm:prSet presAssocID="{42F9EA1F-78F9-4CAF-90F3-B0D23AEC57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5BA51-025D-4168-B4A7-74544C02406B}" srcId="{FE923B9E-431C-4011-9925-20CE2A3613EB}" destId="{42F9EA1F-78F9-4CAF-90F3-B0D23AEC57C3}" srcOrd="2" destOrd="0" parTransId="{5F4CF88F-A138-4C49-AE62-9C614A4FE4B9}" sibTransId="{D4DACD1C-F000-4C80-8AB2-6E84E4D40DAC}"/>
    <dgm:cxn modelId="{F0394905-9CD6-4DAD-B67A-91F45D277F77}" type="presOf" srcId="{B590E32C-25FA-440B-9232-941834C56409}" destId="{CFB3809C-3D94-4F64-A55F-B44DF1B5DAB0}" srcOrd="0" destOrd="0" presId="urn:microsoft.com/office/officeart/2005/8/layout/vList2"/>
    <dgm:cxn modelId="{1DA16406-2CC3-4C9D-9CD6-89EF2D64605E}" type="presOf" srcId="{42F9EA1F-78F9-4CAF-90F3-B0D23AEC57C3}" destId="{30242DD6-A42E-4859-9E27-ABF1F58DABA6}" srcOrd="0" destOrd="0" presId="urn:microsoft.com/office/officeart/2005/8/layout/vList2"/>
    <dgm:cxn modelId="{8126A57C-94BC-4286-9E09-7594A0AC8854}" srcId="{FE923B9E-431C-4011-9925-20CE2A3613EB}" destId="{BA3D7557-6D9F-4FFA-9959-9DE22426AAFB}" srcOrd="0" destOrd="0" parTransId="{9736927A-FAC6-4A49-8D7F-478045BFF779}" sibTransId="{EAC3FB35-6488-470C-9D05-B4336AA5708F}"/>
    <dgm:cxn modelId="{986B6294-C1C3-401E-85F5-CE12B47A2298}" type="presOf" srcId="{BA3D7557-6D9F-4FFA-9959-9DE22426AAFB}" destId="{B2CB401A-3149-4E90-8CDE-80E88E3D4E17}" srcOrd="0" destOrd="0" presId="urn:microsoft.com/office/officeart/2005/8/layout/vList2"/>
    <dgm:cxn modelId="{7CA0832C-6182-4FFC-A31D-7B244A030336}" type="presOf" srcId="{FE923B9E-431C-4011-9925-20CE2A3613EB}" destId="{706CBBBD-9C0A-4AE5-8B04-37B18FAC5397}" srcOrd="0" destOrd="0" presId="urn:microsoft.com/office/officeart/2005/8/layout/vList2"/>
    <dgm:cxn modelId="{288F9379-1B29-4E69-8565-D2644CD83CA3}" srcId="{FE923B9E-431C-4011-9925-20CE2A3613EB}" destId="{B590E32C-25FA-440B-9232-941834C56409}" srcOrd="1" destOrd="0" parTransId="{80BB2B63-8D5B-4D8A-912D-9AAC80EA1751}" sibTransId="{369E8BA2-42DE-428F-8564-3A82F139EEF5}"/>
    <dgm:cxn modelId="{457386C0-9CA7-4025-AE38-04D335FC8853}" type="presParOf" srcId="{706CBBBD-9C0A-4AE5-8B04-37B18FAC5397}" destId="{B2CB401A-3149-4E90-8CDE-80E88E3D4E17}" srcOrd="0" destOrd="0" presId="urn:microsoft.com/office/officeart/2005/8/layout/vList2"/>
    <dgm:cxn modelId="{E46CD96F-5713-4392-BBB2-62DD5E897A05}" type="presParOf" srcId="{706CBBBD-9C0A-4AE5-8B04-37B18FAC5397}" destId="{EF7FF8C9-8DC6-4B5E-892F-8F7AE3AB8DBC}" srcOrd="1" destOrd="0" presId="urn:microsoft.com/office/officeart/2005/8/layout/vList2"/>
    <dgm:cxn modelId="{BE97E4A9-BB90-4875-87A1-90A0BF506B75}" type="presParOf" srcId="{706CBBBD-9C0A-4AE5-8B04-37B18FAC5397}" destId="{CFB3809C-3D94-4F64-A55F-B44DF1B5DAB0}" srcOrd="2" destOrd="0" presId="urn:microsoft.com/office/officeart/2005/8/layout/vList2"/>
    <dgm:cxn modelId="{272FBA97-EBDC-478D-8F7A-6FCF337C02DE}" type="presParOf" srcId="{706CBBBD-9C0A-4AE5-8B04-37B18FAC5397}" destId="{14E5DDF7-6FB8-4267-BC49-ECFEC5884E60}" srcOrd="3" destOrd="0" presId="urn:microsoft.com/office/officeart/2005/8/layout/vList2"/>
    <dgm:cxn modelId="{EE6D39B7-BCAA-4A4F-8470-6BFD39EB3CA2}" type="presParOf" srcId="{706CBBBD-9C0A-4AE5-8B04-37B18FAC5397}" destId="{30242DD6-A42E-4859-9E27-ABF1F58DABA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 smtClean="0"/>
            <a:t>Income &lt;40k</a:t>
          </a:r>
          <a:endParaRPr lang="en-US" dirty="0"/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 smtClean="0"/>
            <a:t>Income &gt;40k</a:t>
          </a:r>
          <a:endParaRPr lang="en-US" dirty="0"/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 smtClean="0"/>
            <a:t>Debt &gt;20%</a:t>
          </a:r>
          <a:endParaRPr lang="en-US" dirty="0"/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 smtClean="0"/>
            <a:t>Debt &lt;20%</a:t>
          </a:r>
          <a:endParaRPr lang="en-US" dirty="0"/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15%</a:t>
          </a:r>
          <a:br>
            <a:rPr lang="en-US" dirty="0" smtClean="0"/>
          </a:br>
          <a:r>
            <a:rPr lang="en-US" dirty="0" smtClean="0"/>
            <a:t>1: 85%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80%</a:t>
          </a:r>
          <a:br>
            <a:rPr lang="en-US" dirty="0" smtClean="0"/>
          </a:br>
          <a:r>
            <a:rPr lang="en-US" dirty="0" smtClean="0"/>
            <a:t>1: 20%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70%</a:t>
          </a:r>
          <a:br>
            <a:rPr lang="en-US" dirty="0" smtClean="0"/>
          </a:br>
          <a:r>
            <a:rPr lang="en-US" dirty="0" smtClean="0"/>
            <a:t>1: 30%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78%</a:t>
          </a:r>
          <a:br>
            <a:rPr lang="en-US" dirty="0" smtClean="0"/>
          </a:br>
          <a:r>
            <a:rPr lang="en-US" dirty="0" smtClean="0"/>
            <a:t>1: 22%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40%</a:t>
          </a:r>
          <a:br>
            <a:rPr lang="en-US" dirty="0" smtClean="0"/>
          </a:br>
          <a:r>
            <a:rPr lang="en-US" dirty="0" smtClean="0"/>
            <a:t>1: 60%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0: 74%</a:t>
          </a:r>
          <a:br>
            <a:rPr lang="en-US" dirty="0" smtClean="0"/>
          </a:br>
          <a:r>
            <a:rPr lang="en-US" dirty="0" smtClean="0"/>
            <a:t>1: 26%</a:t>
          </a:r>
          <a:endParaRPr lang="en-US" dirty="0"/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4DBD3-5F95-474B-ADAC-133F9056B28B}" type="pres">
      <dgm:prSet presAssocID="{9BBA12D4-0609-4551-A692-41B6FD5C657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4D20AF5-6735-4F2F-803B-ACF9EE36BEA2}" type="pres">
      <dgm:prSet presAssocID="{51CA0FC4-56AD-4A14-A18D-AD08A9D56AF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31B006C0-0EA0-4561-A653-10E38A298D09}" type="pres">
      <dgm:prSet presAssocID="{62A74657-1757-4134-B32F-736F54F796F4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4598" custLinFactNeighborX="100000" custLinFactNeighborY="-1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7F46534-8252-45D8-B9A1-8986B75AB1C1}" type="pres">
      <dgm:prSet presAssocID="{35620437-B674-441E-BE64-127B11C8921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A89A13DB-233E-4EEC-9999-82C30F66A90E}" type="pres">
      <dgm:prSet presAssocID="{E3D7FB9E-9622-4165-894E-263143EEC98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4239A36A-38B8-4FB9-9FDC-677CDBD7D5BC}" type="pres">
      <dgm:prSet presAssocID="{B5DB198B-E114-4475-880F-7A6C856D26AF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37F8AF4D-6047-40EA-841C-0CB07C1CC88F}" type="pres">
      <dgm:prSet presAssocID="{8D300FD8-F99E-4E8E-904B-BA6027F1231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2242881E-6013-4E89-ABE5-27D85D3B39D5}" type="pres">
      <dgm:prSet presAssocID="{29B19C76-28E5-47C9-A96C-57318656787A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FEF92C6-AD1B-43F2-B683-83434038F417}" type="pres">
      <dgm:prSet presAssocID="{C69F461A-897A-4BF5-9B75-F51BC5391E2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7273E5C-67B7-4AF6-AC59-BF0E8FE9A07A}" type="pres">
      <dgm:prSet presAssocID="{364AA1AE-EE94-40DC-A13C-26E16E52F2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E39695A4-54B7-4CB7-AA93-918708DEE7F7}" type="pres">
      <dgm:prSet presAssocID="{3B1B22F4-350F-4BC1-A123-F6062B0A8B95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246D3C73-DB90-4F3F-B2CE-19B8FAF892C5}" type="pres">
      <dgm:prSet presAssocID="{192981D6-D395-421F-849F-8CEA5A562D44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AEC6587A-76AF-44E9-BC10-667E8682EB31}" type="pres">
      <dgm:prSet presAssocID="{78719D9A-1EF8-46FC-8F7F-64CB86D163E5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37A62DE8-991B-4255-B69A-EED90D4303BD}" type="pres">
      <dgm:prSet presAssocID="{5BF11984-0E64-4B57-B875-2E1B0B00A098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B9CE7AB-F422-4FE4-9FA5-61325F477F59}" type="pres">
      <dgm:prSet presAssocID="{2B250F0C-4E60-4888-AB85-917A9C3905B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88DDF99-B61C-4A64-AA14-854E47AF3584}" type="pres">
      <dgm:prSet presAssocID="{33401E37-71FE-4451-BCD3-F37629F87B29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 smtClean="0"/>
            <a:t>We create the tree from a set of training data</a:t>
          </a:r>
          <a:endParaRPr lang="en-US" dirty="0"/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 smtClean="0"/>
            <a:t>Each unique combination of predictors is associated with an outcome</a:t>
          </a:r>
          <a:endParaRPr lang="en-US"/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 smtClean="0"/>
            <a:t>This set was “rigged” so that every combination is accounted for and has an outcome</a:t>
          </a:r>
          <a:endParaRPr lang="en-US"/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06F9-D17C-492A-8FC2-6E89ABE7166C}" type="pres">
      <dgm:prSet presAssocID="{A29EC9BB-4D12-42FD-9523-27C62477B09D}" presName="spacer" presStyleCnt="0"/>
      <dgm:spPr/>
      <dgm:t>
        <a:bodyPr/>
        <a:lstStyle/>
        <a:p>
          <a:endParaRPr lang="en-US"/>
        </a:p>
      </dgm:t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D0F93-6891-47AC-BC68-1F64D8C069D3}" type="pres">
      <dgm:prSet presAssocID="{2B1162CC-FA0C-4D4F-B870-C9DC34F34023}" presName="spacer" presStyleCnt="0"/>
      <dgm:spPr/>
      <dgm:t>
        <a:bodyPr/>
        <a:lstStyle/>
        <a:p>
          <a:endParaRPr lang="en-US"/>
        </a:p>
      </dgm:t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53EEBAF2-C93F-427A-8401-93A4AC370CB0}" type="presOf" srcId="{F3E7A82E-4DF9-47FA-B3A8-610C19F25C83}" destId="{72B1FC09-0EBA-4985-8788-8F4656152A7F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C983B144-6E76-43AB-80CA-E8F6B87D7DBB}" type="presOf" srcId="{D129D8C8-45D4-413D-9AA6-7735257A9552}" destId="{02AF2611-39C0-4EF8-B9AF-5E15D80097BE}" srcOrd="0" destOrd="0" presId="urn:microsoft.com/office/officeart/2005/8/layout/hierarchy2"/>
    <dgm:cxn modelId="{1C3307B5-F9C6-40A4-9F60-16E2E131F6E7}" type="presOf" srcId="{DFEC14E8-538A-43B0-BE82-7D2792800EC3}" destId="{61DD1E27-4E8B-4CAE-93F5-5A762478A9B8}" srcOrd="0" destOrd="0" presId="urn:microsoft.com/office/officeart/2005/8/layout/hierarchy2"/>
    <dgm:cxn modelId="{591C7FEA-7292-4496-8F93-1A14260983A2}" type="presOf" srcId="{C0A4D24B-EEDE-4665-B602-35F5A544C4AA}" destId="{91D499AF-EE38-45B5-A36E-7C99C6927A00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66DCED9F-0BCC-4390-B226-59D0A564E11E}" type="presOf" srcId="{D7607F3E-8014-45F2-8B0F-DD341F116C26}" destId="{F8179C33-7069-4902-8E2C-2F20E46E8782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CC157944-EDAB-4F3D-86B3-FF5B7B157F77}" type="presOf" srcId="{F3E7A82E-4DF9-47FA-B3A8-610C19F25C83}" destId="{E53945B2-5361-41E5-A250-0FE9BB3209A7}" srcOrd="1" destOrd="0" presId="urn:microsoft.com/office/officeart/2005/8/layout/hierarchy2"/>
    <dgm:cxn modelId="{32AFE011-255F-4E7E-A2E6-757121E12130}" type="presOf" srcId="{62A6BC90-E169-4E1D-AE49-49D9566ACE9D}" destId="{2542D84E-1AAD-4343-A826-31FBD0CCD67E}" srcOrd="0" destOrd="0" presId="urn:microsoft.com/office/officeart/2005/8/layout/hierarchy2"/>
    <dgm:cxn modelId="{59CED040-8008-42B8-A59E-6BD846ACE8FF}" type="presOf" srcId="{05ED55C3-A195-4231-81C9-7EAAC2A67DD3}" destId="{C22BEB7F-26B1-4408-A047-0DEC97855D01}" srcOrd="1" destOrd="0" presId="urn:microsoft.com/office/officeart/2005/8/layout/hierarchy2"/>
    <dgm:cxn modelId="{6D659384-0051-4640-9C35-9F3C9CB1C12F}" type="presOf" srcId="{D129D8C8-45D4-413D-9AA6-7735257A9552}" destId="{3E9FDDD6-A26E-4F03-A903-10F09685D6A2}" srcOrd="1" destOrd="0" presId="urn:microsoft.com/office/officeart/2005/8/layout/hierarchy2"/>
    <dgm:cxn modelId="{C76F868F-15E2-40AE-87C9-EF7764351BCB}" type="presOf" srcId="{D679DFCF-CE7D-4FCF-A62C-AA6E6F5B4528}" destId="{7F4C7A20-7D9B-4C87-80B4-7508EB7EED52}" srcOrd="0" destOrd="0" presId="urn:microsoft.com/office/officeart/2005/8/layout/hierarchy2"/>
    <dgm:cxn modelId="{D6ECE5A3-E0F4-4B54-9E34-06AC2A2FE88A}" type="presOf" srcId="{8A9D6245-57B1-482C-9DC4-F2ACF75F2EEB}" destId="{8DB10BF4-B3E8-4C63-AA80-1132AC83EE01}" srcOrd="1" destOrd="0" presId="urn:microsoft.com/office/officeart/2005/8/layout/hierarchy2"/>
    <dgm:cxn modelId="{1422C215-5C8D-461E-8267-759F70C495CE}" type="presOf" srcId="{FE8EAFCC-5B29-4577-9068-58D32F380E14}" destId="{77024C92-294D-413F-A59B-9F47291444A3}" srcOrd="0" destOrd="0" presId="urn:microsoft.com/office/officeart/2005/8/layout/hierarchy2"/>
    <dgm:cxn modelId="{853923E5-9AD3-4C2E-B2BD-64905E2E32D9}" type="presOf" srcId="{9E46A426-48DB-49D4-9452-22CFC445B93D}" destId="{6D471BBE-867D-4865-9628-1D7777EB5D2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180B39B3-689C-47D2-AD50-AC8D68379458}" type="presOf" srcId="{1C2ABE6B-2194-4104-A754-33FF1C233404}" destId="{B6DAA14B-3305-4F93-A6BA-AC8805E13BBC}" srcOrd="0" destOrd="0" presId="urn:microsoft.com/office/officeart/2005/8/layout/hierarchy2"/>
    <dgm:cxn modelId="{D6A3219F-4040-435E-A284-AFD1389FE42C}" type="presOf" srcId="{A2F6F58A-C804-4EA7-A795-E7CFAD608A97}" destId="{F532FF76-9233-4C88-8EB8-C57298DE75BC}" srcOrd="0" destOrd="0" presId="urn:microsoft.com/office/officeart/2005/8/layout/hierarchy2"/>
    <dgm:cxn modelId="{C18E567E-7194-4D8D-9DEB-17781D32902F}" type="presOf" srcId="{617503FF-ADE3-43F7-9E74-E07B63130207}" destId="{D9495291-86EC-4DCD-BB10-24DC98844A58}" srcOrd="0" destOrd="0" presId="urn:microsoft.com/office/officeart/2005/8/layout/hierarchy2"/>
    <dgm:cxn modelId="{80705BD6-C389-41A1-B744-FB3029BE6079}" type="presOf" srcId="{C01ACB44-8919-4C16-9345-65E8C4CC5C27}" destId="{B81631BF-0964-4936-A9DE-5CF3C23A1D51}" srcOrd="0" destOrd="0" presId="urn:microsoft.com/office/officeart/2005/8/layout/hierarchy2"/>
    <dgm:cxn modelId="{CED500EA-32BA-4AF5-9BB6-9605040B69C5}" type="presOf" srcId="{1462FFBF-C7E5-483B-B661-B21D24F8908F}" destId="{0A6EA505-89C7-49FD-ABE4-44B8C87A9F43}" srcOrd="0" destOrd="0" presId="urn:microsoft.com/office/officeart/2005/8/layout/hierarchy2"/>
    <dgm:cxn modelId="{77DC3E25-E615-4BE4-93BE-52E6AE19A483}" type="presOf" srcId="{4A4119C0-6876-4B46-B63C-C5B5E183083A}" destId="{306F450E-2B81-4A6B-9207-B97384612F41}" srcOrd="0" destOrd="0" presId="urn:microsoft.com/office/officeart/2005/8/layout/hierarchy2"/>
    <dgm:cxn modelId="{540D0A37-5DD2-47F1-AAC3-5DFAAF314969}" type="presOf" srcId="{BF95F12A-848C-4D76-BCAC-A60A48D21712}" destId="{B82998E9-B1CD-485F-8B4B-06888B1A28C4}" srcOrd="0" destOrd="0" presId="urn:microsoft.com/office/officeart/2005/8/layout/hierarchy2"/>
    <dgm:cxn modelId="{58649A6F-B29E-4046-9F2F-1B482926FC0E}" type="presOf" srcId="{7A14C255-A9D7-420D-B032-0693F6CF431F}" destId="{0E7AE38F-D77F-437F-BAB8-792E908C751F}" srcOrd="0" destOrd="0" presId="urn:microsoft.com/office/officeart/2005/8/layout/hierarchy2"/>
    <dgm:cxn modelId="{567B8AD1-390B-4C1E-B70D-721B0360805C}" type="presOf" srcId="{D679DFCF-CE7D-4FCF-A62C-AA6E6F5B4528}" destId="{7B43BACD-3F70-4863-BF61-523651EF3109}" srcOrd="1" destOrd="0" presId="urn:microsoft.com/office/officeart/2005/8/layout/hierarchy2"/>
    <dgm:cxn modelId="{5D6EB6E6-DD59-4699-89A8-63B1E9A37360}" type="presOf" srcId="{8A9D6245-57B1-482C-9DC4-F2ACF75F2EEB}" destId="{AF10D516-4F6C-4D46-86A1-9C1986C13320}" srcOrd="0" destOrd="0" presId="urn:microsoft.com/office/officeart/2005/8/layout/hierarchy2"/>
    <dgm:cxn modelId="{5CC71742-EC46-4CB7-B808-E0ACE90B84F9}" type="presOf" srcId="{6620CAB9-6D29-4FF8-945D-5E027CE13906}" destId="{FEC367EC-C7CC-46E0-8F0B-F4EB017F4B25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B40B4B7D-7F4A-42F9-B4E4-EBEF277E2687}" type="presOf" srcId="{D4FF999D-0774-4EE2-BEFB-37C0AA00FFEB}" destId="{92D27C7E-E8F3-4508-A033-800687FB70D3}" srcOrd="0" destOrd="0" presId="urn:microsoft.com/office/officeart/2005/8/layout/hierarchy2"/>
    <dgm:cxn modelId="{A0106CEF-3EE4-4F60-BC6C-A56C9B046D2F}" type="presOf" srcId="{4A3EBA2C-1249-4D63-810E-57318E4C8870}" destId="{C6405F48-268C-4A9E-8C6B-EA7912642D7B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A7778291-E81B-45DA-ACCF-AA03712C73D4}" type="presOf" srcId="{FE8EAFCC-5B29-4577-9068-58D32F380E14}" destId="{971284D5-360E-47FF-9F34-0E0CEC35A6C4}" srcOrd="1" destOrd="0" presId="urn:microsoft.com/office/officeart/2005/8/layout/hierarchy2"/>
    <dgm:cxn modelId="{BFB5E98F-1729-4BAD-9678-8E540D2A3143}" type="presOf" srcId="{08491A16-4F42-4C85-AC97-4555730E6D61}" destId="{528D812F-2D24-4A78-8C85-B9EB8ECA26E9}" srcOrd="1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13AC19-94AD-4B18-9AFC-210214D4E2E0}" type="presOf" srcId="{444DF14B-39F3-4B48-8936-10F777644448}" destId="{7EBAE2C6-1480-46C8-900C-5102293148B2}" srcOrd="0" destOrd="0" presId="urn:microsoft.com/office/officeart/2005/8/layout/hierarchy2"/>
    <dgm:cxn modelId="{6C71F902-F4B2-407C-B9A3-C0AA09D49F8B}" type="presOf" srcId="{4197E8D6-94C8-432B-B797-608058FC4424}" destId="{99D2C2EE-8A15-4FFE-B5A1-D71ED610263A}" srcOrd="1" destOrd="0" presId="urn:microsoft.com/office/officeart/2005/8/layout/hierarchy2"/>
    <dgm:cxn modelId="{470640AB-1666-47BC-8E96-C5AA4A5F3503}" type="presOf" srcId="{9581B8F4-F65E-406A-9F3A-2C0FAFB7904A}" destId="{3D002938-9580-4C37-A937-06EE1FF34007}" srcOrd="0" destOrd="0" presId="urn:microsoft.com/office/officeart/2005/8/layout/hierarchy2"/>
    <dgm:cxn modelId="{6B6ED308-9383-455A-AA10-5A5BFB18486C}" type="presOf" srcId="{40FE246C-C826-4769-A5C2-9D75240976FE}" destId="{6094D736-4F16-42FC-9437-D37BB023D5EA}" srcOrd="0" destOrd="0" presId="urn:microsoft.com/office/officeart/2005/8/layout/hierarchy2"/>
    <dgm:cxn modelId="{B87259C6-575C-43C1-A739-6A98FB125D38}" type="presOf" srcId="{5298254B-75EF-4481-9316-64F54046A9CE}" destId="{AD69DD67-DA8B-4327-8FB6-B1ED5881B6C0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6C526AE-D46F-47E9-9C62-4051EFF4EB3B}" type="presOf" srcId="{D3723BC6-7ECB-476F-A2B7-498B998B7A56}" destId="{B0EBDA45-12CE-4202-B1E6-40A49D832ECA}" srcOrd="1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1731547B-7CDB-4D94-AEAA-CE7FDFBF5ACA}" type="presOf" srcId="{CE871202-C851-4283-B4F2-1F8DA3C445C3}" destId="{3D3532D1-1FDA-4F24-AE90-3866BC16A43D}" srcOrd="0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4E820AD7-4969-49F5-8B72-E936D3763EDA}" type="presOf" srcId="{0D894548-717D-4FFD-904C-C33606102800}" destId="{27ECC907-4458-4530-ABCC-DBA5CFB1F289}" srcOrd="1" destOrd="0" presId="urn:microsoft.com/office/officeart/2005/8/layout/hierarchy2"/>
    <dgm:cxn modelId="{5FEAD72A-502F-4061-816A-6912883C26F9}" type="presOf" srcId="{2F11C414-8E39-4213-8136-D4FE510CC15A}" destId="{BCBAD13F-9F36-4A76-ACBF-38324C9DFD1E}" srcOrd="0" destOrd="0" presId="urn:microsoft.com/office/officeart/2005/8/layout/hierarchy2"/>
    <dgm:cxn modelId="{FC0D1186-B6A4-43F0-8671-778A6F082BD6}" type="presOf" srcId="{0231B603-DBBA-4E99-BB29-AE427642777F}" destId="{58313578-02C6-4451-BD87-2563E35924F9}" srcOrd="0" destOrd="0" presId="urn:microsoft.com/office/officeart/2005/8/layout/hierarchy2"/>
    <dgm:cxn modelId="{089DC60C-CDAE-4CA6-9847-9104FF6F59F6}" type="presOf" srcId="{CF6F8CFB-C54C-427C-82B9-747F0C141494}" destId="{A031128D-C55E-42DA-B8A2-D382735EF23E}" srcOrd="0" destOrd="0" presId="urn:microsoft.com/office/officeart/2005/8/layout/hierarchy2"/>
    <dgm:cxn modelId="{D7806E63-B263-44F0-A378-6CC3B10E1E5E}" type="presOf" srcId="{08491A16-4F42-4C85-AC97-4555730E6D61}" destId="{7A3D5BA1-ED69-44E1-A872-6FF24834B41D}" srcOrd="0" destOrd="0" presId="urn:microsoft.com/office/officeart/2005/8/layout/hierarchy2"/>
    <dgm:cxn modelId="{DBD3EDB2-A79A-4680-A20F-7AC0BFFC3FF8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B615599C-3152-4515-BD79-803C4627D766}" type="presOf" srcId="{3EFC490E-694C-4854-B035-8B02D761B8A3}" destId="{E090B741-3BDB-4968-B042-3EDAEB5B7930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F5ABBF30-5474-4D2B-8A1D-9AAD3E59068C}" type="presOf" srcId="{1462FFBF-C7E5-483B-B661-B21D24F8908F}" destId="{A5AAA48F-9F15-49C7-A333-8B0C8DF03B3E}" srcOrd="1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F7E35A26-FAB6-47BD-812B-521F2326E4B7}" type="presOf" srcId="{C927EE14-0525-4162-82A1-219FB1A09EE5}" destId="{C7929EF8-988E-46F6-AFC3-B728EA01AE2B}" srcOrd="0" destOrd="0" presId="urn:microsoft.com/office/officeart/2005/8/layout/hierarchy2"/>
    <dgm:cxn modelId="{902D4F43-36EE-42FA-AEEB-BA12730B2619}" type="presOf" srcId="{6620CAB9-6D29-4FF8-945D-5E027CE13906}" destId="{C3BCA3D8-F0DE-402C-8374-951905FD4C54}" srcOrd="1" destOrd="0" presId="urn:microsoft.com/office/officeart/2005/8/layout/hierarchy2"/>
    <dgm:cxn modelId="{75B22512-2165-4124-A8B2-3C76A603BD1B}" type="presOf" srcId="{00C22B20-F2F5-46E8-A3EC-DB8F81AC71E1}" destId="{E3F8EBE6-F572-48F2-83CE-C1DC35D3DBAE}" srcOrd="0" destOrd="0" presId="urn:microsoft.com/office/officeart/2005/8/layout/hierarchy2"/>
    <dgm:cxn modelId="{795D3677-EAF7-40B2-A445-DB49E02AE982}" type="presOf" srcId="{43552287-81BA-4A23-85DD-3D228EF15792}" destId="{4D1012EA-ED43-4161-9183-D18250C04841}" srcOrd="1" destOrd="0" presId="urn:microsoft.com/office/officeart/2005/8/layout/hierarchy2"/>
    <dgm:cxn modelId="{7CC76CB2-EC0E-4F4B-BEB0-51C059CC5646}" type="presOf" srcId="{D4FF999D-0774-4EE2-BEFB-37C0AA00FFEB}" destId="{020C8629-0377-42A2-8CF8-5F60BA5D4A5A}" srcOrd="1" destOrd="0" presId="urn:microsoft.com/office/officeart/2005/8/layout/hierarchy2"/>
    <dgm:cxn modelId="{D2B72FAF-0357-4AD7-B689-CF72E66CE1E6}" type="presOf" srcId="{3DEEC977-5E13-41F0-8396-B6716F8758D8}" destId="{F1A7A0DA-7AB6-4D57-8001-2698AD558266}" srcOrd="0" destOrd="0" presId="urn:microsoft.com/office/officeart/2005/8/layout/hierarchy2"/>
    <dgm:cxn modelId="{489B3103-0F5A-4C71-8639-D93B61002BA0}" type="presOf" srcId="{A785CB08-4A62-40BD-96AE-D3B0294CBD1F}" destId="{DD75CFEB-5D5C-464E-B857-D28B066AE2E1}" srcOrd="0" destOrd="0" presId="urn:microsoft.com/office/officeart/2005/8/layout/hierarchy2"/>
    <dgm:cxn modelId="{E02299F9-CFE5-4DAD-B4B1-A5E50B3BBEEC}" type="presOf" srcId="{C0A4D24B-EEDE-4665-B602-35F5A544C4AA}" destId="{00CFE424-E230-4C8E-AC4C-809A30553DFF}" srcOrd="1" destOrd="0" presId="urn:microsoft.com/office/officeart/2005/8/layout/hierarchy2"/>
    <dgm:cxn modelId="{2324DDA8-A2C7-453F-9A53-6319D9BCA1F4}" type="presOf" srcId="{43552287-81BA-4A23-85DD-3D228EF15792}" destId="{924C8F9A-D7B2-4767-8617-AD5D4A0F8C82}" srcOrd="0" destOrd="0" presId="urn:microsoft.com/office/officeart/2005/8/layout/hierarchy2"/>
    <dgm:cxn modelId="{B55FE13D-0CA3-4974-9096-F5644339520A}" type="presOf" srcId="{9E46A426-48DB-49D4-9452-22CFC445B93D}" destId="{07085415-AD02-4837-A819-DF8503991B40}" srcOrd="0" destOrd="0" presId="urn:microsoft.com/office/officeart/2005/8/layout/hierarchy2"/>
    <dgm:cxn modelId="{49EB5DCA-17D6-4AC5-9A8B-6E05B6D158EC}" type="presOf" srcId="{C8BC26E8-6B89-479E-8406-1BE807902536}" destId="{7F6408BA-2CE6-4BE1-953A-713CB4F5CB15}" srcOrd="0" destOrd="0" presId="urn:microsoft.com/office/officeart/2005/8/layout/hierarchy2"/>
    <dgm:cxn modelId="{545250E1-294C-44BD-A1AD-AADB132CC6B7}" type="presOf" srcId="{4A3EBA2C-1249-4D63-810E-57318E4C8870}" destId="{597EBC6F-BFE1-4ECF-BCC7-84E0157F86FF}" srcOrd="1" destOrd="0" presId="urn:microsoft.com/office/officeart/2005/8/layout/hierarchy2"/>
    <dgm:cxn modelId="{18609B5D-033C-413C-B3FE-F0AAA27DC78E}" type="presOf" srcId="{0D894548-717D-4FFD-904C-C33606102800}" destId="{8D508260-F045-4616-AF9F-E09CA768B790}" srcOrd="0" destOrd="0" presId="urn:microsoft.com/office/officeart/2005/8/layout/hierarchy2"/>
    <dgm:cxn modelId="{450E1D12-9F7F-4758-9C0C-52FCAFD27577}" type="presOf" srcId="{BF95F12A-848C-4D76-BCAC-A60A48D21712}" destId="{1356B274-B83F-434D-A869-2B988EF3F493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E3CE3DBF-104D-4B05-AD91-D302AC90F9FE}" type="presOf" srcId="{1C3757F0-1D92-419E-91AE-5AE747F1146E}" destId="{1E65E39D-395D-4BD0-8D0A-DECF2AB935E9}" srcOrd="0" destOrd="0" presId="urn:microsoft.com/office/officeart/2005/8/layout/hierarchy2"/>
    <dgm:cxn modelId="{0DAA7B24-9672-426B-BEA2-A58F719B1337}" type="presOf" srcId="{D3723BC6-7ECB-476F-A2B7-498B998B7A56}" destId="{8BDEEA43-5C2A-4BBE-99A5-44DEB7CB861C}" srcOrd="0" destOrd="0" presId="urn:microsoft.com/office/officeart/2005/8/layout/hierarchy2"/>
    <dgm:cxn modelId="{9028B49F-B7D6-4826-85B1-42625C0A5D32}" type="presOf" srcId="{9581B8F4-F65E-406A-9F3A-2C0FAFB7904A}" destId="{28A3C775-44DD-456D-ADBA-6C2015D144BB}" srcOrd="1" destOrd="0" presId="urn:microsoft.com/office/officeart/2005/8/layout/hierarchy2"/>
    <dgm:cxn modelId="{623D7C53-2B9F-4BB8-85E9-4F05FFC81B93}" type="presOf" srcId="{F1C08F9B-435C-42DB-A449-2ECF7C7375AB}" destId="{99764013-9FFE-483E-9A94-8E74B88EB45B}" srcOrd="0" destOrd="0" presId="urn:microsoft.com/office/officeart/2005/8/layout/hierarchy2"/>
    <dgm:cxn modelId="{AF7FFD5C-6E84-4927-B51D-E6957B89C5BB}" type="presOf" srcId="{802534EE-0712-4599-81AA-4E95DD4CE0A5}" destId="{DE93B5F2-1CA6-40F3-B124-24CBDE452C7F}" srcOrd="0" destOrd="0" presId="urn:microsoft.com/office/officeart/2005/8/layout/hierarchy2"/>
    <dgm:cxn modelId="{E948AD1C-2704-40FB-BC9B-C4E461B1110B}" type="presOf" srcId="{6C2A5E75-3D20-416D-8B23-8508AC822551}" destId="{008EB790-8EB0-4D82-BE0A-84C63F787288}" srcOrd="0" destOrd="0" presId="urn:microsoft.com/office/officeart/2005/8/layout/hierarchy2"/>
    <dgm:cxn modelId="{B2A91C6D-283D-4E49-8F7C-8474602EB10F}" type="presOf" srcId="{4197E8D6-94C8-432B-B797-608058FC4424}" destId="{EACB761D-2A2E-4784-B4CF-BBD5780F5023}" srcOrd="0" destOrd="0" presId="urn:microsoft.com/office/officeart/2005/8/layout/hierarchy2"/>
    <dgm:cxn modelId="{5DECAE96-3720-4A97-9AEC-2F0D4F4D2E22}" type="presOf" srcId="{CE871202-C851-4283-B4F2-1F8DA3C445C3}" destId="{6CD19230-CC0F-4288-A025-EBCBAFB6E87C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539165A-6067-4254-8E43-6A9381807DC7}" type="presOf" srcId="{05927694-700E-4998-A746-BED67EAB8EF0}" destId="{4C14E865-13AF-43EC-93E8-957E72C167D9}" srcOrd="0" destOrd="0" presId="urn:microsoft.com/office/officeart/2005/8/layout/hierarchy2"/>
    <dgm:cxn modelId="{3DACE77C-F8D6-4BEF-9A56-7CDDD1968934}" type="presOf" srcId="{4A4119C0-6876-4B46-B63C-C5B5E183083A}" destId="{3ABC23EF-2179-439B-8D5E-B5306E91FA99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5FF13A27-ED5C-4924-9486-FC5D3D02E65D}" type="presOf" srcId="{C8BC26E8-6B89-479E-8406-1BE807902536}" destId="{458CB650-A0BA-4B80-8F97-62C729A9241A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D3E777A8-7FC2-4A35-9EF7-4EEABC3BD2DD}" type="presParOf" srcId="{B6DAA14B-3305-4F93-A6BA-AC8805E13BBC}" destId="{45E3ECBA-C6D0-4585-880A-A01F56B443D6}" srcOrd="0" destOrd="0" presId="urn:microsoft.com/office/officeart/2005/8/layout/hierarchy2"/>
    <dgm:cxn modelId="{3210CF66-8071-4CE8-82AB-4A7F15A50244}" type="presParOf" srcId="{45E3ECBA-C6D0-4585-880A-A01F56B443D6}" destId="{AD69DD67-DA8B-4327-8FB6-B1ED5881B6C0}" srcOrd="0" destOrd="0" presId="urn:microsoft.com/office/officeart/2005/8/layout/hierarchy2"/>
    <dgm:cxn modelId="{50CF4EA8-6E96-427A-8E48-7B66F2D0D809}" type="presParOf" srcId="{45E3ECBA-C6D0-4585-880A-A01F56B443D6}" destId="{AEFB50EF-9B7B-4A67-8A06-3768D82F4F35}" srcOrd="1" destOrd="0" presId="urn:microsoft.com/office/officeart/2005/8/layout/hierarchy2"/>
    <dgm:cxn modelId="{C6F06FD8-53AC-4A64-8B72-FC67BE6E1FDD}" type="presParOf" srcId="{AEFB50EF-9B7B-4A67-8A06-3768D82F4F35}" destId="{C6405F48-268C-4A9E-8C6B-EA7912642D7B}" srcOrd="0" destOrd="0" presId="urn:microsoft.com/office/officeart/2005/8/layout/hierarchy2"/>
    <dgm:cxn modelId="{5343BF60-FAEC-4077-8AC6-BD0958619733}" type="presParOf" srcId="{C6405F48-268C-4A9E-8C6B-EA7912642D7B}" destId="{597EBC6F-BFE1-4ECF-BCC7-84E0157F86FF}" srcOrd="0" destOrd="0" presId="urn:microsoft.com/office/officeart/2005/8/layout/hierarchy2"/>
    <dgm:cxn modelId="{C237B013-0453-4E7E-80C7-2C31782B4369}" type="presParOf" srcId="{AEFB50EF-9B7B-4A67-8A06-3768D82F4F35}" destId="{D2C8D976-A468-412A-A9C9-6008470590C1}" srcOrd="1" destOrd="0" presId="urn:microsoft.com/office/officeart/2005/8/layout/hierarchy2"/>
    <dgm:cxn modelId="{5B5B622A-6823-4447-91D1-7F171B2675DA}" type="presParOf" srcId="{D2C8D976-A468-412A-A9C9-6008470590C1}" destId="{1E65E39D-395D-4BD0-8D0A-DECF2AB935E9}" srcOrd="0" destOrd="0" presId="urn:microsoft.com/office/officeart/2005/8/layout/hierarchy2"/>
    <dgm:cxn modelId="{3011468C-8289-4504-80C2-4F1A7CE2B417}" type="presParOf" srcId="{D2C8D976-A468-412A-A9C9-6008470590C1}" destId="{35E1DF7C-B9B2-41A6-95C9-2623A0F0844C}" srcOrd="1" destOrd="0" presId="urn:microsoft.com/office/officeart/2005/8/layout/hierarchy2"/>
    <dgm:cxn modelId="{13AE53FC-7E0D-4208-87AC-4B6F2B1DB4CC}" type="presParOf" srcId="{35E1DF7C-B9B2-41A6-95C9-2623A0F0844C}" destId="{8BDEEA43-5C2A-4BBE-99A5-44DEB7CB861C}" srcOrd="0" destOrd="0" presId="urn:microsoft.com/office/officeart/2005/8/layout/hierarchy2"/>
    <dgm:cxn modelId="{23AD1DCC-BFF3-4D4D-8FA6-503D231DC4E2}" type="presParOf" srcId="{8BDEEA43-5C2A-4BBE-99A5-44DEB7CB861C}" destId="{B0EBDA45-12CE-4202-B1E6-40A49D832ECA}" srcOrd="0" destOrd="0" presId="urn:microsoft.com/office/officeart/2005/8/layout/hierarchy2"/>
    <dgm:cxn modelId="{1B2E806A-B2D3-409D-90DE-0B3C5F0F2B60}" type="presParOf" srcId="{35E1DF7C-B9B2-41A6-95C9-2623A0F0844C}" destId="{089E0F1C-9D5B-4BD6-A184-58831CD8143C}" srcOrd="1" destOrd="0" presId="urn:microsoft.com/office/officeart/2005/8/layout/hierarchy2"/>
    <dgm:cxn modelId="{F17F2C97-3547-4710-BAB1-B94A575F3C47}" type="presParOf" srcId="{089E0F1C-9D5B-4BD6-A184-58831CD8143C}" destId="{6094D736-4F16-42FC-9437-D37BB023D5EA}" srcOrd="0" destOrd="0" presId="urn:microsoft.com/office/officeart/2005/8/layout/hierarchy2"/>
    <dgm:cxn modelId="{790D89E3-39B1-4C64-8024-4AF08F480781}" type="presParOf" srcId="{089E0F1C-9D5B-4BD6-A184-58831CD8143C}" destId="{3DD22739-71BD-411F-BA72-C9784E117760}" srcOrd="1" destOrd="0" presId="urn:microsoft.com/office/officeart/2005/8/layout/hierarchy2"/>
    <dgm:cxn modelId="{1F012930-715D-4F73-B07C-794A63C513CA}" type="presParOf" srcId="{3DD22739-71BD-411F-BA72-C9784E117760}" destId="{7A3D5BA1-ED69-44E1-A872-6FF24834B41D}" srcOrd="0" destOrd="0" presId="urn:microsoft.com/office/officeart/2005/8/layout/hierarchy2"/>
    <dgm:cxn modelId="{EB89CDD3-21E8-44E0-8A61-A87C4CC3C963}" type="presParOf" srcId="{7A3D5BA1-ED69-44E1-A872-6FF24834B41D}" destId="{528D812F-2D24-4A78-8C85-B9EB8ECA26E9}" srcOrd="0" destOrd="0" presId="urn:microsoft.com/office/officeart/2005/8/layout/hierarchy2"/>
    <dgm:cxn modelId="{E9A30375-F7DE-4B7A-A24B-ECC0A0DCBF7F}" type="presParOf" srcId="{3DD22739-71BD-411F-BA72-C9784E117760}" destId="{4C906522-2FC2-4166-A656-68A60E69FBAB}" srcOrd="1" destOrd="0" presId="urn:microsoft.com/office/officeart/2005/8/layout/hierarchy2"/>
    <dgm:cxn modelId="{053CB7AC-AEF3-412C-8EB6-9563BA1FFCD4}" type="presParOf" srcId="{4C906522-2FC2-4166-A656-68A60E69FBAB}" destId="{58313578-02C6-4451-BD87-2563E35924F9}" srcOrd="0" destOrd="0" presId="urn:microsoft.com/office/officeart/2005/8/layout/hierarchy2"/>
    <dgm:cxn modelId="{E389215F-4D2F-47A7-B691-F985E4421D68}" type="presParOf" srcId="{4C906522-2FC2-4166-A656-68A60E69FBAB}" destId="{67B1BDEB-C7D6-4DB2-A69F-4DCA4D8778DD}" srcOrd="1" destOrd="0" presId="urn:microsoft.com/office/officeart/2005/8/layout/hierarchy2"/>
    <dgm:cxn modelId="{771DBCF7-DA72-4C9E-B3D3-F0201784734F}" type="presParOf" srcId="{67B1BDEB-C7D6-4DB2-A69F-4DCA4D8778DD}" destId="{EACB761D-2A2E-4784-B4CF-BBD5780F5023}" srcOrd="0" destOrd="0" presId="urn:microsoft.com/office/officeart/2005/8/layout/hierarchy2"/>
    <dgm:cxn modelId="{6697CE01-8951-407A-AEB7-5E9532E3C375}" type="presParOf" srcId="{EACB761D-2A2E-4784-B4CF-BBD5780F5023}" destId="{99D2C2EE-8A15-4FFE-B5A1-D71ED610263A}" srcOrd="0" destOrd="0" presId="urn:microsoft.com/office/officeart/2005/8/layout/hierarchy2"/>
    <dgm:cxn modelId="{7A7B4B15-2BDE-446A-AEB7-A2DA20C5AA75}" type="presParOf" srcId="{67B1BDEB-C7D6-4DB2-A69F-4DCA4D8778DD}" destId="{E4394CE8-678F-48D8-96FE-D4F98A039D3D}" srcOrd="1" destOrd="0" presId="urn:microsoft.com/office/officeart/2005/8/layout/hierarchy2"/>
    <dgm:cxn modelId="{402B86DA-896D-4DB8-8D74-9D0ABC697D03}" type="presParOf" srcId="{E4394CE8-678F-48D8-96FE-D4F98A039D3D}" destId="{E090B741-3BDB-4968-B042-3EDAEB5B7930}" srcOrd="0" destOrd="0" presId="urn:microsoft.com/office/officeart/2005/8/layout/hierarchy2"/>
    <dgm:cxn modelId="{7E69A109-2542-4DC3-92B0-3B9299A597B0}" type="presParOf" srcId="{E4394CE8-678F-48D8-96FE-D4F98A039D3D}" destId="{92E6D765-79C3-4657-82E9-902A296B7D7E}" srcOrd="1" destOrd="0" presId="urn:microsoft.com/office/officeart/2005/8/layout/hierarchy2"/>
    <dgm:cxn modelId="{0FA95171-C8E1-45EF-A40D-E8B4110BE3EA}" type="presParOf" srcId="{3DD22739-71BD-411F-BA72-C9784E117760}" destId="{7F6408BA-2CE6-4BE1-953A-713CB4F5CB15}" srcOrd="2" destOrd="0" presId="urn:microsoft.com/office/officeart/2005/8/layout/hierarchy2"/>
    <dgm:cxn modelId="{0E0ED1FD-CBE2-4277-8BCA-075F74DC9326}" type="presParOf" srcId="{7F6408BA-2CE6-4BE1-953A-713CB4F5CB15}" destId="{458CB650-A0BA-4B80-8F97-62C729A9241A}" srcOrd="0" destOrd="0" presId="urn:microsoft.com/office/officeart/2005/8/layout/hierarchy2"/>
    <dgm:cxn modelId="{3FD8E6F4-062E-48A9-854E-035172FDC8F3}" type="presParOf" srcId="{3DD22739-71BD-411F-BA72-C9784E117760}" destId="{3A1C3DA7-512D-4F41-A7E1-078238C1F6E4}" srcOrd="3" destOrd="0" presId="urn:microsoft.com/office/officeart/2005/8/layout/hierarchy2"/>
    <dgm:cxn modelId="{D493F246-D18D-458D-ADF8-7F7E4EFA40AD}" type="presParOf" srcId="{3A1C3DA7-512D-4F41-A7E1-078238C1F6E4}" destId="{2542D84E-1AAD-4343-A826-31FBD0CCD67E}" srcOrd="0" destOrd="0" presId="urn:microsoft.com/office/officeart/2005/8/layout/hierarchy2"/>
    <dgm:cxn modelId="{3311888C-612F-46F5-AF2A-4077CD7F4C34}" type="presParOf" srcId="{3A1C3DA7-512D-4F41-A7E1-078238C1F6E4}" destId="{2DBCC939-D1CF-4789-8DFF-47D45880FBEC}" srcOrd="1" destOrd="0" presId="urn:microsoft.com/office/officeart/2005/8/layout/hierarchy2"/>
    <dgm:cxn modelId="{F2D80521-33E3-48F0-84DA-DBD8516F525B}" type="presParOf" srcId="{2DBCC939-D1CF-4789-8DFF-47D45880FBEC}" destId="{77024C92-294D-413F-A59B-9F47291444A3}" srcOrd="0" destOrd="0" presId="urn:microsoft.com/office/officeart/2005/8/layout/hierarchy2"/>
    <dgm:cxn modelId="{328EFBB2-01E2-42F8-A720-24819A420377}" type="presParOf" srcId="{77024C92-294D-413F-A59B-9F47291444A3}" destId="{971284D5-360E-47FF-9F34-0E0CEC35A6C4}" srcOrd="0" destOrd="0" presId="urn:microsoft.com/office/officeart/2005/8/layout/hierarchy2"/>
    <dgm:cxn modelId="{DB952C33-139B-47EE-A0D8-C9E63794566C}" type="presParOf" srcId="{2DBCC939-D1CF-4789-8DFF-47D45880FBEC}" destId="{7749CE27-A818-4E7F-BAAA-1BAC7B4E01B2}" srcOrd="1" destOrd="0" presId="urn:microsoft.com/office/officeart/2005/8/layout/hierarchy2"/>
    <dgm:cxn modelId="{40A9F1DE-AB7F-4EA8-9329-87995813776A}" type="presParOf" srcId="{7749CE27-A818-4E7F-BAAA-1BAC7B4E01B2}" destId="{0E7AE38F-D77F-437F-BAB8-792E908C751F}" srcOrd="0" destOrd="0" presId="urn:microsoft.com/office/officeart/2005/8/layout/hierarchy2"/>
    <dgm:cxn modelId="{82D60789-F1C6-4610-B8E4-F33A5E591766}" type="presParOf" srcId="{7749CE27-A818-4E7F-BAAA-1BAC7B4E01B2}" destId="{6EA2D245-4E92-4E27-A8CE-C63A03E69A95}" srcOrd="1" destOrd="0" presId="urn:microsoft.com/office/officeart/2005/8/layout/hierarchy2"/>
    <dgm:cxn modelId="{82FF6D9B-4153-46F5-AF33-21AC53F4C4DF}" type="presParOf" srcId="{35E1DF7C-B9B2-41A6-95C9-2623A0F0844C}" destId="{B82998E9-B1CD-485F-8B4B-06888B1A28C4}" srcOrd="2" destOrd="0" presId="urn:microsoft.com/office/officeart/2005/8/layout/hierarchy2"/>
    <dgm:cxn modelId="{B90E748C-05AB-450B-AAA9-CCA4B47D3AB5}" type="presParOf" srcId="{B82998E9-B1CD-485F-8B4B-06888B1A28C4}" destId="{1356B274-B83F-434D-A869-2B988EF3F493}" srcOrd="0" destOrd="0" presId="urn:microsoft.com/office/officeart/2005/8/layout/hierarchy2"/>
    <dgm:cxn modelId="{5DF5A19E-CC30-42C9-9D01-6B253BBE8D70}" type="presParOf" srcId="{35E1DF7C-B9B2-41A6-95C9-2623A0F0844C}" destId="{5DBB30B0-AE7A-40E4-B393-830456382D3E}" srcOrd="3" destOrd="0" presId="urn:microsoft.com/office/officeart/2005/8/layout/hierarchy2"/>
    <dgm:cxn modelId="{ADF2BE0C-1E66-4F23-88B9-BE962B794958}" type="presParOf" srcId="{5DBB30B0-AE7A-40E4-B393-830456382D3E}" destId="{A031128D-C55E-42DA-B8A2-D382735EF23E}" srcOrd="0" destOrd="0" presId="urn:microsoft.com/office/officeart/2005/8/layout/hierarchy2"/>
    <dgm:cxn modelId="{D3ABF78A-39ED-4836-BEA2-242134F236C8}" type="presParOf" srcId="{5DBB30B0-AE7A-40E4-B393-830456382D3E}" destId="{5F8186A5-9F66-4B76-A45C-87CEBF3CCEB9}" srcOrd="1" destOrd="0" presId="urn:microsoft.com/office/officeart/2005/8/layout/hierarchy2"/>
    <dgm:cxn modelId="{CDDD42C1-C67D-49FD-B1F7-3EF758646429}" type="presParOf" srcId="{5F8186A5-9F66-4B76-A45C-87CEBF3CCEB9}" destId="{02AF2611-39C0-4EF8-B9AF-5E15D80097BE}" srcOrd="0" destOrd="0" presId="urn:microsoft.com/office/officeart/2005/8/layout/hierarchy2"/>
    <dgm:cxn modelId="{A107819E-B742-4413-93F6-502FE12B1F6A}" type="presParOf" srcId="{02AF2611-39C0-4EF8-B9AF-5E15D80097BE}" destId="{3E9FDDD6-A26E-4F03-A903-10F09685D6A2}" srcOrd="0" destOrd="0" presId="urn:microsoft.com/office/officeart/2005/8/layout/hierarchy2"/>
    <dgm:cxn modelId="{05664E58-DB54-4CAF-B2C3-4032F3C92DF0}" type="presParOf" srcId="{5F8186A5-9F66-4B76-A45C-87CEBF3CCEB9}" destId="{9473DCFC-6641-4D73-AA1E-9A1405C91094}" srcOrd="1" destOrd="0" presId="urn:microsoft.com/office/officeart/2005/8/layout/hierarchy2"/>
    <dgm:cxn modelId="{0965AD4C-A069-448C-8523-9C29C8C531BA}" type="presParOf" srcId="{9473DCFC-6641-4D73-AA1E-9A1405C91094}" destId="{008EB790-8EB0-4D82-BE0A-84C63F787288}" srcOrd="0" destOrd="0" presId="urn:microsoft.com/office/officeart/2005/8/layout/hierarchy2"/>
    <dgm:cxn modelId="{2F77D96B-285B-4525-904E-88224157B137}" type="presParOf" srcId="{9473DCFC-6641-4D73-AA1E-9A1405C91094}" destId="{6C28485D-F632-4669-96ED-3D964BEACEA2}" srcOrd="1" destOrd="0" presId="urn:microsoft.com/office/officeart/2005/8/layout/hierarchy2"/>
    <dgm:cxn modelId="{01A02E51-805F-4CAC-9B0A-733C6390CC3C}" type="presParOf" srcId="{6C28485D-F632-4669-96ED-3D964BEACEA2}" destId="{3D3532D1-1FDA-4F24-AE90-3866BC16A43D}" srcOrd="0" destOrd="0" presId="urn:microsoft.com/office/officeart/2005/8/layout/hierarchy2"/>
    <dgm:cxn modelId="{88E39029-FF1E-441B-A348-0A3319BF0DFF}" type="presParOf" srcId="{3D3532D1-1FDA-4F24-AE90-3866BC16A43D}" destId="{6CD19230-CC0F-4288-A025-EBCBAFB6E87C}" srcOrd="0" destOrd="0" presId="urn:microsoft.com/office/officeart/2005/8/layout/hierarchy2"/>
    <dgm:cxn modelId="{5295D35F-4363-419A-84B2-6619EB899A84}" type="presParOf" srcId="{6C28485D-F632-4669-96ED-3D964BEACEA2}" destId="{B82FF517-BE19-45D5-A186-0A0A9AC7C59F}" srcOrd="1" destOrd="0" presId="urn:microsoft.com/office/officeart/2005/8/layout/hierarchy2"/>
    <dgm:cxn modelId="{B89F3E6C-D4F9-4DD0-B5F1-E2F14BBE9E25}" type="presParOf" srcId="{B82FF517-BE19-45D5-A186-0A0A9AC7C59F}" destId="{DE93B5F2-1CA6-40F3-B124-24CBDE452C7F}" srcOrd="0" destOrd="0" presId="urn:microsoft.com/office/officeart/2005/8/layout/hierarchy2"/>
    <dgm:cxn modelId="{19D763C7-9031-4772-87C2-06D8BD11C4C5}" type="presParOf" srcId="{B82FF517-BE19-45D5-A186-0A0A9AC7C59F}" destId="{2FB0C740-68FD-45EB-963A-5882F7A1156B}" srcOrd="1" destOrd="0" presId="urn:microsoft.com/office/officeart/2005/8/layout/hierarchy2"/>
    <dgm:cxn modelId="{C518A29A-75F8-40EE-83AA-235EC68C9FF1}" type="presParOf" srcId="{5F8186A5-9F66-4B76-A45C-87CEBF3CCEB9}" destId="{AF10D516-4F6C-4D46-86A1-9C1986C13320}" srcOrd="2" destOrd="0" presId="urn:microsoft.com/office/officeart/2005/8/layout/hierarchy2"/>
    <dgm:cxn modelId="{48457463-19F5-41F0-85EF-3F45E8A9F619}" type="presParOf" srcId="{AF10D516-4F6C-4D46-86A1-9C1986C13320}" destId="{8DB10BF4-B3E8-4C63-AA80-1132AC83EE01}" srcOrd="0" destOrd="0" presId="urn:microsoft.com/office/officeart/2005/8/layout/hierarchy2"/>
    <dgm:cxn modelId="{D4CF065C-FCEC-4339-8617-567E7EBB7B59}" type="presParOf" srcId="{5F8186A5-9F66-4B76-A45C-87CEBF3CCEB9}" destId="{E1BE2056-AE5C-4DB8-B5F8-1262B0BC3580}" srcOrd="3" destOrd="0" presId="urn:microsoft.com/office/officeart/2005/8/layout/hierarchy2"/>
    <dgm:cxn modelId="{AC8DE40D-E882-4B31-A854-6C6FC70A21E8}" type="presParOf" srcId="{E1BE2056-AE5C-4DB8-B5F8-1262B0BC3580}" destId="{99764013-9FFE-483E-9A94-8E74B88EB45B}" srcOrd="0" destOrd="0" presId="urn:microsoft.com/office/officeart/2005/8/layout/hierarchy2"/>
    <dgm:cxn modelId="{18CE1FF2-912A-4ECC-9C68-B904FD92C81B}" type="presParOf" srcId="{E1BE2056-AE5C-4DB8-B5F8-1262B0BC3580}" destId="{CBCC4E80-D41C-4591-AFD8-D9C5B0629FAD}" srcOrd="1" destOrd="0" presId="urn:microsoft.com/office/officeart/2005/8/layout/hierarchy2"/>
    <dgm:cxn modelId="{5C804B2F-CBBE-4113-9B0E-6C595F3504A8}" type="presParOf" srcId="{CBCC4E80-D41C-4591-AFD8-D9C5B0629FAD}" destId="{924C8F9A-D7B2-4767-8617-AD5D4A0F8C82}" srcOrd="0" destOrd="0" presId="urn:microsoft.com/office/officeart/2005/8/layout/hierarchy2"/>
    <dgm:cxn modelId="{22FFD413-AC33-45C1-83DE-94F7B0E02C4A}" type="presParOf" srcId="{924C8F9A-D7B2-4767-8617-AD5D4A0F8C82}" destId="{4D1012EA-ED43-4161-9183-D18250C04841}" srcOrd="0" destOrd="0" presId="urn:microsoft.com/office/officeart/2005/8/layout/hierarchy2"/>
    <dgm:cxn modelId="{F9B6D1C3-6390-4B71-86FA-7E3B8F0B0B27}" type="presParOf" srcId="{CBCC4E80-D41C-4591-AFD8-D9C5B0629FAD}" destId="{13F2C1AB-38AD-4ED5-9035-C2D351214192}" srcOrd="1" destOrd="0" presId="urn:microsoft.com/office/officeart/2005/8/layout/hierarchy2"/>
    <dgm:cxn modelId="{F9CD294B-7AF6-4757-9FEA-1D913EFCF53A}" type="presParOf" srcId="{13F2C1AB-38AD-4ED5-9035-C2D351214192}" destId="{4C14E865-13AF-43EC-93E8-957E72C167D9}" srcOrd="0" destOrd="0" presId="urn:microsoft.com/office/officeart/2005/8/layout/hierarchy2"/>
    <dgm:cxn modelId="{49A597AF-CBCC-48F5-96F8-31AF0A882572}" type="presParOf" srcId="{13F2C1AB-38AD-4ED5-9035-C2D351214192}" destId="{5A67506E-C01C-4958-968A-88E9AA8D1DC9}" srcOrd="1" destOrd="0" presId="urn:microsoft.com/office/officeart/2005/8/layout/hierarchy2"/>
    <dgm:cxn modelId="{2A913FCB-6A81-49AC-A904-1901BCED6B2B}" type="presParOf" srcId="{AEFB50EF-9B7B-4A67-8A06-3768D82F4F35}" destId="{07085415-AD02-4837-A819-DF8503991B40}" srcOrd="2" destOrd="0" presId="urn:microsoft.com/office/officeart/2005/8/layout/hierarchy2"/>
    <dgm:cxn modelId="{180940C2-E013-4802-B702-20286E6D5BEF}" type="presParOf" srcId="{07085415-AD02-4837-A819-DF8503991B40}" destId="{6D471BBE-867D-4865-9628-1D7777EB5D2C}" srcOrd="0" destOrd="0" presId="urn:microsoft.com/office/officeart/2005/8/layout/hierarchy2"/>
    <dgm:cxn modelId="{12794D49-591C-41DE-B394-BE3A87B12D16}" type="presParOf" srcId="{AEFB50EF-9B7B-4A67-8A06-3768D82F4F35}" destId="{B9D0076E-1908-4470-9C44-2381915CB6FB}" srcOrd="3" destOrd="0" presId="urn:microsoft.com/office/officeart/2005/8/layout/hierarchy2"/>
    <dgm:cxn modelId="{E5598EFF-F642-4991-87EF-36504B0143A4}" type="presParOf" srcId="{B9D0076E-1908-4470-9C44-2381915CB6FB}" destId="{7EBAE2C6-1480-46C8-900C-5102293148B2}" srcOrd="0" destOrd="0" presId="urn:microsoft.com/office/officeart/2005/8/layout/hierarchy2"/>
    <dgm:cxn modelId="{B6EBC533-D889-401A-9237-C26E9F28E84C}" type="presParOf" srcId="{B9D0076E-1908-4470-9C44-2381915CB6FB}" destId="{7F207EC3-B869-474B-A721-8A419CB73484}" srcOrd="1" destOrd="0" presId="urn:microsoft.com/office/officeart/2005/8/layout/hierarchy2"/>
    <dgm:cxn modelId="{B11F4BBF-6EE4-4009-86A7-D69889BC1E49}" type="presParOf" srcId="{7F207EC3-B869-474B-A721-8A419CB73484}" destId="{72B1FC09-0EBA-4985-8788-8F4656152A7F}" srcOrd="0" destOrd="0" presId="urn:microsoft.com/office/officeart/2005/8/layout/hierarchy2"/>
    <dgm:cxn modelId="{4638D73E-E4E3-4409-B6BE-1E3C7C3AB5DE}" type="presParOf" srcId="{72B1FC09-0EBA-4985-8788-8F4656152A7F}" destId="{E53945B2-5361-41E5-A250-0FE9BB3209A7}" srcOrd="0" destOrd="0" presId="urn:microsoft.com/office/officeart/2005/8/layout/hierarchy2"/>
    <dgm:cxn modelId="{A500EB21-AC7F-447C-9DF8-696ED98C6EA8}" type="presParOf" srcId="{7F207EC3-B869-474B-A721-8A419CB73484}" destId="{93C1A79B-D7BC-4544-8471-9D8B8B93AD97}" srcOrd="1" destOrd="0" presId="urn:microsoft.com/office/officeart/2005/8/layout/hierarchy2"/>
    <dgm:cxn modelId="{F9EA2AAC-8D38-4354-8A7A-20D4AD221416}" type="presParOf" srcId="{93C1A79B-D7BC-4544-8471-9D8B8B93AD97}" destId="{B81631BF-0964-4936-A9DE-5CF3C23A1D51}" srcOrd="0" destOrd="0" presId="urn:microsoft.com/office/officeart/2005/8/layout/hierarchy2"/>
    <dgm:cxn modelId="{6B50AA6B-E4DF-42BE-BF38-2818633F573E}" type="presParOf" srcId="{93C1A79B-D7BC-4544-8471-9D8B8B93AD97}" destId="{A47913E6-20D7-4EF9-8087-A267EE4CBBE9}" srcOrd="1" destOrd="0" presId="urn:microsoft.com/office/officeart/2005/8/layout/hierarchy2"/>
    <dgm:cxn modelId="{CE508823-F138-4900-BCF7-F8004C4D6B24}" type="presParOf" srcId="{A47913E6-20D7-4EF9-8087-A267EE4CBBE9}" destId="{E3B49C02-92DF-4E0E-9C64-BFDA4F6C8C57}" srcOrd="0" destOrd="0" presId="urn:microsoft.com/office/officeart/2005/8/layout/hierarchy2"/>
    <dgm:cxn modelId="{1BEE7482-7670-4ECC-8AC1-33CAD7032E32}" type="presParOf" srcId="{E3B49C02-92DF-4E0E-9C64-BFDA4F6C8C57}" destId="{C22BEB7F-26B1-4408-A047-0DEC97855D01}" srcOrd="0" destOrd="0" presId="urn:microsoft.com/office/officeart/2005/8/layout/hierarchy2"/>
    <dgm:cxn modelId="{F62750E6-CD25-4B12-B1CB-34CC3AA42C34}" type="presParOf" srcId="{A47913E6-20D7-4EF9-8087-A267EE4CBBE9}" destId="{45E9E887-53F9-47D7-81E1-6BFB948D358C}" srcOrd="1" destOrd="0" presId="urn:microsoft.com/office/officeart/2005/8/layout/hierarchy2"/>
    <dgm:cxn modelId="{06CC6052-4885-4C46-B026-3B6B91DBF569}" type="presParOf" srcId="{45E9E887-53F9-47D7-81E1-6BFB948D358C}" destId="{F532FF76-9233-4C88-8EB8-C57298DE75BC}" srcOrd="0" destOrd="0" presId="urn:microsoft.com/office/officeart/2005/8/layout/hierarchy2"/>
    <dgm:cxn modelId="{4C1FB966-A582-4AF4-8109-DC1805FF58F0}" type="presParOf" srcId="{45E9E887-53F9-47D7-81E1-6BFB948D358C}" destId="{159E4A89-C683-474B-8EAE-3FA54900B771}" srcOrd="1" destOrd="0" presId="urn:microsoft.com/office/officeart/2005/8/layout/hierarchy2"/>
    <dgm:cxn modelId="{CB5A1AEF-4C71-4067-A9DE-0D31A37A4308}" type="presParOf" srcId="{159E4A89-C683-474B-8EAE-3FA54900B771}" destId="{3D002938-9580-4C37-A937-06EE1FF34007}" srcOrd="0" destOrd="0" presId="urn:microsoft.com/office/officeart/2005/8/layout/hierarchy2"/>
    <dgm:cxn modelId="{D900575C-15C3-49C4-A39F-4C57C4404215}" type="presParOf" srcId="{3D002938-9580-4C37-A937-06EE1FF34007}" destId="{28A3C775-44DD-456D-ADBA-6C2015D144BB}" srcOrd="0" destOrd="0" presId="urn:microsoft.com/office/officeart/2005/8/layout/hierarchy2"/>
    <dgm:cxn modelId="{E1E04225-7901-4E4E-83D4-ABF8B4DC0A12}" type="presParOf" srcId="{159E4A89-C683-474B-8EAE-3FA54900B771}" destId="{1237F670-3E84-4091-B1B6-F998102FD3C7}" srcOrd="1" destOrd="0" presId="urn:microsoft.com/office/officeart/2005/8/layout/hierarchy2"/>
    <dgm:cxn modelId="{D15C1248-8A0A-45D1-AA7B-279B16D91C4C}" type="presParOf" srcId="{1237F670-3E84-4091-B1B6-F998102FD3C7}" destId="{D9495291-86EC-4DCD-BB10-24DC98844A58}" srcOrd="0" destOrd="0" presId="urn:microsoft.com/office/officeart/2005/8/layout/hierarchy2"/>
    <dgm:cxn modelId="{884510DF-2AFE-4857-BC44-E56661E3D481}" type="presParOf" srcId="{1237F670-3E84-4091-B1B6-F998102FD3C7}" destId="{B7AF5FD6-FC71-4C43-9ADB-E0DDF39AD7D4}" srcOrd="1" destOrd="0" presId="urn:microsoft.com/office/officeart/2005/8/layout/hierarchy2"/>
    <dgm:cxn modelId="{F23BCDDC-2548-435E-AEB5-7617EEB5C0FF}" type="presParOf" srcId="{A47913E6-20D7-4EF9-8087-A267EE4CBBE9}" destId="{0A6EA505-89C7-49FD-ABE4-44B8C87A9F43}" srcOrd="2" destOrd="0" presId="urn:microsoft.com/office/officeart/2005/8/layout/hierarchy2"/>
    <dgm:cxn modelId="{7CC79A03-2E5D-4616-8295-B2B6A9B27099}" type="presParOf" srcId="{0A6EA505-89C7-49FD-ABE4-44B8C87A9F43}" destId="{A5AAA48F-9F15-49C7-A333-8B0C8DF03B3E}" srcOrd="0" destOrd="0" presId="urn:microsoft.com/office/officeart/2005/8/layout/hierarchy2"/>
    <dgm:cxn modelId="{672ED36C-0D5C-40FF-8C79-46D6760A7C66}" type="presParOf" srcId="{A47913E6-20D7-4EF9-8087-A267EE4CBBE9}" destId="{10E2065F-A278-4DEA-AC87-92F1064AE18B}" srcOrd="3" destOrd="0" presId="urn:microsoft.com/office/officeart/2005/8/layout/hierarchy2"/>
    <dgm:cxn modelId="{D196F9F2-90FF-4013-B678-8DBE962A2C6C}" type="presParOf" srcId="{10E2065F-A278-4DEA-AC87-92F1064AE18B}" destId="{BCBAD13F-9F36-4A76-ACBF-38324C9DFD1E}" srcOrd="0" destOrd="0" presId="urn:microsoft.com/office/officeart/2005/8/layout/hierarchy2"/>
    <dgm:cxn modelId="{A9D5EFE6-BFE9-4E84-930E-F3C16E516CCD}" type="presParOf" srcId="{10E2065F-A278-4DEA-AC87-92F1064AE18B}" destId="{40FF9161-F67F-470B-B339-D06EABCB52DF}" srcOrd="1" destOrd="0" presId="urn:microsoft.com/office/officeart/2005/8/layout/hierarchy2"/>
    <dgm:cxn modelId="{A57487F4-EFE4-4056-A5D5-5215FF99BE38}" type="presParOf" srcId="{40FF9161-F67F-470B-B339-D06EABCB52DF}" destId="{FEC367EC-C7CC-46E0-8F0B-F4EB017F4B25}" srcOrd="0" destOrd="0" presId="urn:microsoft.com/office/officeart/2005/8/layout/hierarchy2"/>
    <dgm:cxn modelId="{DF2492AF-18FB-43B0-B27D-D4FEB0C591F1}" type="presParOf" srcId="{FEC367EC-C7CC-46E0-8F0B-F4EB017F4B25}" destId="{C3BCA3D8-F0DE-402C-8374-951905FD4C54}" srcOrd="0" destOrd="0" presId="urn:microsoft.com/office/officeart/2005/8/layout/hierarchy2"/>
    <dgm:cxn modelId="{D5686D03-A63E-4FE8-8D55-ADA875058591}" type="presParOf" srcId="{40FF9161-F67F-470B-B339-D06EABCB52DF}" destId="{B68415FE-5E3F-482F-91F7-2CA2D6D0722D}" srcOrd="1" destOrd="0" presId="urn:microsoft.com/office/officeart/2005/8/layout/hierarchy2"/>
    <dgm:cxn modelId="{00125CB1-812D-4644-9883-7B10054FD54B}" type="presParOf" srcId="{B68415FE-5E3F-482F-91F7-2CA2D6D0722D}" destId="{DD75CFEB-5D5C-464E-B857-D28B066AE2E1}" srcOrd="0" destOrd="0" presId="urn:microsoft.com/office/officeart/2005/8/layout/hierarchy2"/>
    <dgm:cxn modelId="{871CFD67-3DA6-4922-A60B-4FA92339DA71}" type="presParOf" srcId="{B68415FE-5E3F-482F-91F7-2CA2D6D0722D}" destId="{6C4899F7-A918-45D1-B75A-909AE5805EBA}" srcOrd="1" destOrd="0" presId="urn:microsoft.com/office/officeart/2005/8/layout/hierarchy2"/>
    <dgm:cxn modelId="{D53613FD-9BCB-4762-A92A-7A849DEE0ABB}" type="presParOf" srcId="{7F207EC3-B869-474B-A721-8A419CB73484}" destId="{7F4C7A20-7D9B-4C87-80B4-7508EB7EED52}" srcOrd="2" destOrd="0" presId="urn:microsoft.com/office/officeart/2005/8/layout/hierarchy2"/>
    <dgm:cxn modelId="{E6AD73CC-B12A-4494-AA6E-C5E86EEB2033}" type="presParOf" srcId="{7F4C7A20-7D9B-4C87-80B4-7508EB7EED52}" destId="{7B43BACD-3F70-4863-BF61-523651EF3109}" srcOrd="0" destOrd="0" presId="urn:microsoft.com/office/officeart/2005/8/layout/hierarchy2"/>
    <dgm:cxn modelId="{8F0B4459-F205-4D4A-9032-B934D64D7D30}" type="presParOf" srcId="{7F207EC3-B869-474B-A721-8A419CB73484}" destId="{76E3E7A4-1652-4B38-A06B-68E7642740A5}" srcOrd="3" destOrd="0" presId="urn:microsoft.com/office/officeart/2005/8/layout/hierarchy2"/>
    <dgm:cxn modelId="{04AEA741-C4FB-4272-A3F4-8D16C0D621D4}" type="presParOf" srcId="{76E3E7A4-1652-4B38-A06B-68E7642740A5}" destId="{F8179C33-7069-4902-8E2C-2F20E46E8782}" srcOrd="0" destOrd="0" presId="urn:microsoft.com/office/officeart/2005/8/layout/hierarchy2"/>
    <dgm:cxn modelId="{5379AAB5-9AB9-4C5D-AE43-099A7CD63C82}" type="presParOf" srcId="{76E3E7A4-1652-4B38-A06B-68E7642740A5}" destId="{6EDDF3A4-2F45-4230-83F3-C27E8F06AE10}" srcOrd="1" destOrd="0" presId="urn:microsoft.com/office/officeart/2005/8/layout/hierarchy2"/>
    <dgm:cxn modelId="{E0DD68CB-361B-4B75-8B33-D6D73189CB1D}" type="presParOf" srcId="{6EDDF3A4-2F45-4230-83F3-C27E8F06AE10}" destId="{91D499AF-EE38-45B5-A36E-7C99C6927A00}" srcOrd="0" destOrd="0" presId="urn:microsoft.com/office/officeart/2005/8/layout/hierarchy2"/>
    <dgm:cxn modelId="{BCDBD26B-D6C4-44B7-9EBB-04AFBE5986E8}" type="presParOf" srcId="{91D499AF-EE38-45B5-A36E-7C99C6927A00}" destId="{00CFE424-E230-4C8E-AC4C-809A30553DFF}" srcOrd="0" destOrd="0" presId="urn:microsoft.com/office/officeart/2005/8/layout/hierarchy2"/>
    <dgm:cxn modelId="{AA8C76B4-989D-4A6D-A014-EC405FB8915C}" type="presParOf" srcId="{6EDDF3A4-2F45-4230-83F3-C27E8F06AE10}" destId="{A1A50D45-33FA-4B21-BFB9-F6612665BFC7}" srcOrd="1" destOrd="0" presId="urn:microsoft.com/office/officeart/2005/8/layout/hierarchy2"/>
    <dgm:cxn modelId="{9E6C75F9-067E-4126-94E7-3C98C4F87654}" type="presParOf" srcId="{A1A50D45-33FA-4B21-BFB9-F6612665BFC7}" destId="{61DD1E27-4E8B-4CAE-93F5-5A762478A9B8}" srcOrd="0" destOrd="0" presId="urn:microsoft.com/office/officeart/2005/8/layout/hierarchy2"/>
    <dgm:cxn modelId="{9EC7A4EC-DA0F-4548-BC87-D9EACCA9A967}" type="presParOf" srcId="{A1A50D45-33FA-4B21-BFB9-F6612665BFC7}" destId="{66DBC3FE-D850-4157-A7DC-120EFE80FF4E}" srcOrd="1" destOrd="0" presId="urn:microsoft.com/office/officeart/2005/8/layout/hierarchy2"/>
    <dgm:cxn modelId="{D167B4ED-D0EF-425D-BC4E-024701F9AAF0}" type="presParOf" srcId="{66DBC3FE-D850-4157-A7DC-120EFE80FF4E}" destId="{306F450E-2B81-4A6B-9207-B97384612F41}" srcOrd="0" destOrd="0" presId="urn:microsoft.com/office/officeart/2005/8/layout/hierarchy2"/>
    <dgm:cxn modelId="{A5DA0985-9052-422A-AB7B-5A4963191971}" type="presParOf" srcId="{306F450E-2B81-4A6B-9207-B97384612F41}" destId="{3ABC23EF-2179-439B-8D5E-B5306E91FA99}" srcOrd="0" destOrd="0" presId="urn:microsoft.com/office/officeart/2005/8/layout/hierarchy2"/>
    <dgm:cxn modelId="{CAED3CEA-C2B7-44E2-B9F1-E5A195ADC1BE}" type="presParOf" srcId="{66DBC3FE-D850-4157-A7DC-120EFE80FF4E}" destId="{7B281989-846E-414B-B107-DA1938C62A09}" srcOrd="1" destOrd="0" presId="urn:microsoft.com/office/officeart/2005/8/layout/hierarchy2"/>
    <dgm:cxn modelId="{C68D9A68-B59A-4DBF-84DA-D04B0C78E82B}" type="presParOf" srcId="{7B281989-846E-414B-B107-DA1938C62A09}" destId="{E3F8EBE6-F572-48F2-83CE-C1DC35D3DBAE}" srcOrd="0" destOrd="0" presId="urn:microsoft.com/office/officeart/2005/8/layout/hierarchy2"/>
    <dgm:cxn modelId="{9ADA820C-941A-4690-B1D6-9B1F5C4A9A72}" type="presParOf" srcId="{7B281989-846E-414B-B107-DA1938C62A09}" destId="{3B70D308-D149-46A8-BBDB-76C1F1117CA9}" srcOrd="1" destOrd="0" presId="urn:microsoft.com/office/officeart/2005/8/layout/hierarchy2"/>
    <dgm:cxn modelId="{250AD3E6-AC69-41A6-8FAB-8E007DF6A81C}" type="presParOf" srcId="{6EDDF3A4-2F45-4230-83F3-C27E8F06AE10}" destId="{8D508260-F045-4616-AF9F-E09CA768B790}" srcOrd="2" destOrd="0" presId="urn:microsoft.com/office/officeart/2005/8/layout/hierarchy2"/>
    <dgm:cxn modelId="{E11C465F-3AE4-4357-B671-33899DD74FBE}" type="presParOf" srcId="{8D508260-F045-4616-AF9F-E09CA768B790}" destId="{27ECC907-4458-4530-ABCC-DBA5CFB1F289}" srcOrd="0" destOrd="0" presId="urn:microsoft.com/office/officeart/2005/8/layout/hierarchy2"/>
    <dgm:cxn modelId="{715903CF-0C81-4D0A-BBA0-B4FD99B8C55B}" type="presParOf" srcId="{6EDDF3A4-2F45-4230-83F3-C27E8F06AE10}" destId="{39D4B020-2F3B-4BE9-889A-AF381C77708A}" srcOrd="3" destOrd="0" presId="urn:microsoft.com/office/officeart/2005/8/layout/hierarchy2"/>
    <dgm:cxn modelId="{067D6FA6-E90D-4611-BB7C-63A064ED7E3C}" type="presParOf" srcId="{39D4B020-2F3B-4BE9-889A-AF381C77708A}" destId="{F1A7A0DA-7AB6-4D57-8001-2698AD558266}" srcOrd="0" destOrd="0" presId="urn:microsoft.com/office/officeart/2005/8/layout/hierarchy2"/>
    <dgm:cxn modelId="{CABA48F5-75F0-4D4A-9FE1-9877FAA42932}" type="presParOf" srcId="{39D4B020-2F3B-4BE9-889A-AF381C77708A}" destId="{93C743B3-CF69-4B79-86A2-62FBE18470ED}" srcOrd="1" destOrd="0" presId="urn:microsoft.com/office/officeart/2005/8/layout/hierarchy2"/>
    <dgm:cxn modelId="{7DA5D21E-356E-45F3-8DF1-48C83CBA5368}" type="presParOf" srcId="{93C743B3-CF69-4B79-86A2-62FBE18470ED}" destId="{92D27C7E-E8F3-4508-A033-800687FB70D3}" srcOrd="0" destOrd="0" presId="urn:microsoft.com/office/officeart/2005/8/layout/hierarchy2"/>
    <dgm:cxn modelId="{7EC31D65-743F-4B44-BDB4-6B2FE02EC537}" type="presParOf" srcId="{92D27C7E-E8F3-4508-A033-800687FB70D3}" destId="{020C8629-0377-42A2-8CF8-5F60BA5D4A5A}" srcOrd="0" destOrd="0" presId="urn:microsoft.com/office/officeart/2005/8/layout/hierarchy2"/>
    <dgm:cxn modelId="{13A12C38-7969-4BE8-AB90-089A76F101AB}" type="presParOf" srcId="{93C743B3-CF69-4B79-86A2-62FBE18470ED}" destId="{CB9EB66C-AB9E-4F72-B0D9-0EB5BC86D5CA}" srcOrd="1" destOrd="0" presId="urn:microsoft.com/office/officeart/2005/8/layout/hierarchy2"/>
    <dgm:cxn modelId="{3AE68047-44F3-440A-AF95-3964CDB9E653}" type="presParOf" srcId="{CB9EB66C-AB9E-4F72-B0D9-0EB5BC86D5CA}" destId="{C7929EF8-988E-46F6-AFC3-B728EA01AE2B}" srcOrd="0" destOrd="0" presId="urn:microsoft.com/office/officeart/2005/8/layout/hierarchy2"/>
    <dgm:cxn modelId="{941768D9-F561-4975-8E24-FCFC5DFD1C9B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 smtClean="0"/>
            <a:t>Owns</a:t>
          </a:r>
          <a:endParaRPr lang="en-US" dirty="0"/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FE770AE4-4325-4A40-A4AE-54CCB90AAD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13F21291-E00E-4CE7-9067-EA568C26ECFA}" type="parTrans" cxnId="{A90F4FF5-B7F5-486D-92CC-7F04754A95C7}">
      <dgm:prSet/>
      <dgm:spPr/>
      <dgm:t>
        <a:bodyPr/>
        <a:lstStyle/>
        <a:p>
          <a:endParaRPr lang="en-US"/>
        </a:p>
      </dgm:t>
    </dgm:pt>
    <dgm:pt modelId="{7C81D985-EB0E-4D57-82EA-B9421D3DC481}" type="sibTrans" cxnId="{A90F4FF5-B7F5-486D-92CC-7F04754A95C7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69D9D1C3-D31C-4101-B17D-CAE0AF4DAA77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9A350FC3-3030-4DD0-893A-CEBB48B1F5E5}" type="parTrans" cxnId="{D30D68FA-5EF5-4FC4-904E-9345D734FE5A}">
      <dgm:prSet/>
      <dgm:spPr/>
      <dgm:t>
        <a:bodyPr/>
        <a:lstStyle/>
        <a:p>
          <a:endParaRPr lang="en-US"/>
        </a:p>
      </dgm:t>
    </dgm:pt>
    <dgm:pt modelId="{BD2591A3-BAE9-49AE-8AAB-4BD0F6DEE6B6}" type="sibTrans" cxnId="{D30D68FA-5EF5-4FC4-904E-9345D734FE5A}">
      <dgm:prSet/>
      <dgm:spPr/>
      <dgm:t>
        <a:bodyPr/>
        <a:lstStyle/>
        <a:p>
          <a:endParaRPr lang="en-US"/>
        </a:p>
      </dgm:t>
    </dgm:pt>
    <dgm:pt modelId="{BF2D6810-22C5-4076-BAFA-1785FD46B35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E95157D1-19C9-430F-AD66-5B32BC9B3E44}" type="parTrans" cxnId="{4C0A9B6F-AA7D-4CCC-979A-8669E2B363A1}">
      <dgm:prSet/>
      <dgm:spPr/>
      <dgm:t>
        <a:bodyPr/>
        <a:lstStyle/>
        <a:p>
          <a:endParaRPr lang="en-US"/>
        </a:p>
      </dgm:t>
    </dgm:pt>
    <dgm:pt modelId="{95135123-CC37-407E-91E6-131198B1E93F}" type="sibTrans" cxnId="{4C0A9B6F-AA7D-4CCC-979A-8669E2B363A1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 smtClean="0"/>
            <a:t>Income &lt; 40k</a:t>
          </a:r>
          <a:endParaRPr lang="en-US" dirty="0"/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 smtClean="0"/>
            <a:t>Income &gt; 40k</a:t>
          </a:r>
          <a:endParaRPr lang="en-US" dirty="0"/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7707C042-91A0-4107-8826-E66C6BE514DE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54F974E7-05A0-4171-93A9-D2AE9E3D1A37}" type="sibTrans" cxnId="{01D47DBF-F0DE-4FA1-A893-995905451105}">
      <dgm:prSet/>
      <dgm:spPr/>
      <dgm:t>
        <a:bodyPr/>
        <a:lstStyle/>
        <a:p>
          <a:endParaRPr lang="en-US"/>
        </a:p>
      </dgm:t>
    </dgm:pt>
    <dgm:pt modelId="{EBF3882C-8CD3-4F1B-BF06-4C76CD205169}" type="parTrans" cxnId="{01D47DBF-F0DE-4FA1-A893-995905451105}">
      <dgm:prSet/>
      <dgm:spPr/>
      <dgm:t>
        <a:bodyPr/>
        <a:lstStyle/>
        <a:p>
          <a:endParaRPr lang="en-US"/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259B4132-D181-4238-A6E1-6F644E88E3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EE021F42-D7C5-4EDB-AD04-CC25FA6ACF43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894CFD06-588E-498B-8C93-A8D4AB081A49}" type="sibTrans" cxnId="{81E5402E-F834-4417-8B9E-D861A1DE76A7}">
      <dgm:prSet/>
      <dgm:spPr/>
      <dgm:t>
        <a:bodyPr/>
        <a:lstStyle/>
        <a:p>
          <a:endParaRPr lang="en-US"/>
        </a:p>
      </dgm:t>
    </dgm:pt>
    <dgm:pt modelId="{A4DD4488-EFEB-4745-9DCC-486CE5734DFB}" type="parTrans" cxnId="{81E5402E-F834-4417-8B9E-D861A1DE76A7}">
      <dgm:prSet/>
      <dgm:spPr/>
      <dgm:t>
        <a:bodyPr/>
        <a:lstStyle/>
        <a:p>
          <a:endParaRPr lang="en-US"/>
        </a:p>
      </dgm:t>
    </dgm:pt>
    <dgm:pt modelId="{178EEF92-0F7A-4DA7-897D-D05F8654B741}" type="sibTrans" cxnId="{8D5D6A16-9C0A-497C-B35D-A79DAA2D8F1E}">
      <dgm:prSet/>
      <dgm:spPr/>
      <dgm:t>
        <a:bodyPr/>
        <a:lstStyle/>
        <a:p>
          <a:endParaRPr lang="en-US"/>
        </a:p>
      </dgm:t>
    </dgm:pt>
    <dgm:pt modelId="{BF8470C7-E380-4A92-BFC0-4EB2E23FFFA0}" type="parTrans" cxnId="{8D5D6A16-9C0A-497C-B35D-A79DAA2D8F1E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1295740-FBCA-46E5-8A9E-97290F0A8D18}" type="pres">
      <dgm:prSet presAssocID="{BA1CA375-585B-4FB9-876C-5BD7B1388F8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4C96EB8D-7138-475F-827C-CDCB0AA2F004}" type="pres">
      <dgm:prSet presAssocID="{2CCF1DA1-2CB6-4010-8ED6-073FD6F8AC89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BF86854-2CA1-420E-8A7C-D3990E2F6F4E}" type="pres">
      <dgm:prSet presAssocID="{899A0159-FC5F-41DC-BB40-8238D3649F3D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2EEE3176-088A-454F-B956-C886896720E5}" type="pres">
      <dgm:prSet presAssocID="{D5F4D59A-8200-43C3-843E-13D9ECA96E5A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6FAF3665-4D52-4B52-A6D5-85534F067A21}" type="pres">
      <dgm:prSet presAssocID="{A545F5AA-171B-48E1-BF4D-AD87C3E71841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D364CEE6-C50D-43AD-950A-D37268444B6D}" type="pres">
      <dgm:prSet presAssocID="{AE345F08-6E26-41F5-928D-B3F0B64F21DB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F6DFAD-AE18-4676-AA39-E53EAE2323BC}" type="pres">
      <dgm:prSet presAssocID="{4698A61F-2011-4AA3-957F-89883329E39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2A509-9CA1-480B-AE80-4C7D1DD42BBF}" type="pres">
      <dgm:prSet presAssocID="{C11CBEF8-687E-4D89-B30A-73C8C9A08928}" presName="level3hierChild" presStyleCnt="0"/>
      <dgm:spPr/>
    </dgm:pt>
    <dgm:pt modelId="{86282EB1-5AB9-4073-B7F8-CBC1E0B3E191}" type="pres">
      <dgm:prSet presAssocID="{13F21291-E00E-4CE7-9067-EA568C26ECFA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1DDD7132-280D-4C09-9444-10F064D6B251}" type="pres">
      <dgm:prSet presAssocID="{13F21291-E00E-4CE7-9067-EA568C26ECFA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B3602C15-C2D3-48EB-B1FE-DA7ACDF62826}" type="pres">
      <dgm:prSet presAssocID="{FE770AE4-4325-4A40-A4AE-54CCB90AAD43}" presName="root2" presStyleCnt="0"/>
      <dgm:spPr/>
    </dgm:pt>
    <dgm:pt modelId="{286F891B-5CB1-4BC0-B1E7-396B484D0A13}" type="pres">
      <dgm:prSet presAssocID="{FE770AE4-4325-4A40-A4AE-54CCB90AAD43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3BFFAD-B9AA-407A-94FD-7D4A2B46B356}" type="pres">
      <dgm:prSet presAssocID="{FE770AE4-4325-4A40-A4AE-54CCB90AAD43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FA05933D-DF13-45FA-B694-C0955A24DD4F}" type="pres">
      <dgm:prSet presAssocID="{45D98137-A6C2-45D5-8680-BCD1715629B0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7C7A2-95AD-45B8-84B9-6DECFBBC21ED}" type="pres">
      <dgm:prSet presAssocID="{21D3CF1C-5C41-4A0F-88E7-6B5946EA102E}" presName="level3hierChild" presStyleCnt="0"/>
      <dgm:spPr/>
    </dgm:pt>
    <dgm:pt modelId="{60604410-8899-44E1-BD3F-CC31CF9C313B}" type="pres">
      <dgm:prSet presAssocID="{9A350FC3-3030-4DD0-893A-CEBB48B1F5E5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04B926BC-BCEB-4063-AD6D-B02ACF529DF7}" type="pres">
      <dgm:prSet presAssocID="{9A350FC3-3030-4DD0-893A-CEBB48B1F5E5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CCD4BD16-92F3-4B8E-A4FB-64058FECED2A}" type="pres">
      <dgm:prSet presAssocID="{69D9D1C3-D31C-4101-B17D-CAE0AF4DAA77}" presName="root2" presStyleCnt="0"/>
      <dgm:spPr/>
    </dgm:pt>
    <dgm:pt modelId="{E682B7C5-6634-4798-BB48-C6B8764EBDE5}" type="pres">
      <dgm:prSet presAssocID="{69D9D1C3-D31C-4101-B17D-CAE0AF4DAA77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7BD7E-A9FE-4C2E-A63B-8D21E7483933}" type="pres">
      <dgm:prSet presAssocID="{69D9D1C3-D31C-4101-B17D-CAE0AF4DAA77}" presName="level3hierChild" presStyleCnt="0"/>
      <dgm:spPr/>
    </dgm:pt>
    <dgm:pt modelId="{85B9CBB6-5910-4A07-9C74-79527E704A94}" type="pres">
      <dgm:prSet presAssocID="{E95157D1-19C9-430F-AD66-5B32BC9B3E44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F0949BD0-4E02-4333-A6CE-04CB9F127DCD}" type="pres">
      <dgm:prSet presAssocID="{E95157D1-19C9-430F-AD66-5B32BC9B3E44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2F72792-7E3B-4610-940A-37C1B05D1D1C}" type="pres">
      <dgm:prSet presAssocID="{BF2D6810-22C5-4076-BAFA-1785FD46B35F}" presName="root2" presStyleCnt="0"/>
      <dgm:spPr/>
    </dgm:pt>
    <dgm:pt modelId="{3AED849E-5CF2-4D01-915C-3C8BDC6BE4EA}" type="pres">
      <dgm:prSet presAssocID="{BF2D6810-22C5-4076-BAFA-1785FD46B35F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1DBBA-4953-4B9B-961D-4A56D159EEF0}" type="pres">
      <dgm:prSet presAssocID="{BF2D6810-22C5-4076-BAFA-1785FD46B35F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757BFCD-D958-4E87-BA0E-00921AD1BCFF}" type="pres">
      <dgm:prSet presAssocID="{281FACF7-4FEB-4592-9E98-C636EA8950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4B36F02-0950-4762-806B-A8D6BE0F8EF8}" type="pres">
      <dgm:prSet presAssocID="{2926C2E1-A9E8-42F1-982F-2921EF8E141B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D3558-EFBD-4E5A-AEF8-F6B9A6A2AA16}" type="pres">
      <dgm:prSet presAssocID="{12B94747-8F3A-4DD4-B989-41D228BE6CA6}" presName="level3hierChild" presStyleCnt="0"/>
      <dgm:spPr/>
    </dgm:pt>
    <dgm:pt modelId="{D574DEB1-AC0A-42A0-B25D-6E4073F713EA}" type="pres">
      <dgm:prSet presAssocID="{A4DD4488-EFEB-4745-9DCC-486CE5734DFB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A9DF41F5-B34D-4102-A3BD-C393EA38578B}" type="pres">
      <dgm:prSet presAssocID="{A4DD4488-EFEB-4745-9DCC-486CE5734DFB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7C802BC0-1A55-41EE-8C3F-1DC085F600B6}" type="pres">
      <dgm:prSet presAssocID="{EE021F42-D7C5-4EDB-AD04-CC25FA6ACF43}" presName="root2" presStyleCnt="0"/>
      <dgm:spPr/>
    </dgm:pt>
    <dgm:pt modelId="{AE88B198-5C8F-4DC2-A465-62BFBF90C32E}" type="pres">
      <dgm:prSet presAssocID="{EE021F42-D7C5-4EDB-AD04-CC25FA6ACF43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4A8BF-752F-46B3-BFBC-34AC93AD9170}" type="pres">
      <dgm:prSet presAssocID="{EE021F42-D7C5-4EDB-AD04-CC25FA6ACF43}" presName="level3hierChild" presStyleCnt="0"/>
      <dgm:spPr/>
    </dgm:pt>
    <dgm:pt modelId="{3E69A006-D44A-4E4E-B68A-F5E6018B539A}" type="pres">
      <dgm:prSet presAssocID="{BF8470C7-E380-4A92-BFC0-4EB2E23FFFA0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4B63B21C-721E-4DDD-8EF8-A3DBE7E2FE94}" type="pres">
      <dgm:prSet presAssocID="{BF8470C7-E380-4A92-BFC0-4EB2E23FFFA0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508043B3-9C74-40A4-8A3A-7B5221C5FD3A}" type="pres">
      <dgm:prSet presAssocID="{259B4132-D181-4238-A6E1-6F644E88E33D}" presName="root2" presStyleCnt="0"/>
      <dgm:spPr/>
    </dgm:pt>
    <dgm:pt modelId="{85B449E6-201F-4C1B-9CFA-C75AE90DE937}" type="pres">
      <dgm:prSet presAssocID="{259B4132-D181-4238-A6E1-6F644E88E33D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1F3C94-E970-42DF-ABD9-DF7B7ED30F82}" type="pres">
      <dgm:prSet presAssocID="{259B4132-D181-4238-A6E1-6F644E88E33D}" presName="level3hierChild" presStyleCnt="0"/>
      <dgm:spPr/>
    </dgm:pt>
    <dgm:pt modelId="{EB97DC94-3598-4B4E-8D98-03C704CAA0EA}" type="pres">
      <dgm:prSet presAssocID="{EBF3882C-8CD3-4F1B-BF06-4C76CD205169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36E9DF9F-0D27-4BAB-AAA3-222D18AA2D60}" type="pres">
      <dgm:prSet presAssocID="{EBF3882C-8CD3-4F1B-BF06-4C76CD205169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299EE708-3891-4C93-83DB-8A08C08CD414}" type="pres">
      <dgm:prSet presAssocID="{7707C042-91A0-4107-8826-E66C6BE514DE}" presName="root2" presStyleCnt="0"/>
      <dgm:spPr/>
    </dgm:pt>
    <dgm:pt modelId="{6D676E57-93B1-43C2-880F-EF7C44D4055F}" type="pres">
      <dgm:prSet presAssocID="{7707C042-91A0-4107-8826-E66C6BE514DE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DCD16-7ABB-46D5-A414-B46672C717A7}" type="pres">
      <dgm:prSet presAssocID="{7707C042-91A0-4107-8826-E66C6BE514DE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F76237AB-083F-445A-B6C6-99ED80FAEAAF}" type="pres">
      <dgm:prSet presAssocID="{689473AC-B762-4810-BC06-96DD38B89B0D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6C4E5391-0193-49DE-8F67-1A3D71708BD2}" type="pres">
      <dgm:prSet presAssocID="{24BFF512-B629-4284-A719-EDB5B18DAC4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14749DFA-251A-4C69-AE39-719246F969BA}" type="pres">
      <dgm:prSet presAssocID="{AD3D8269-4DB0-485D-B4C0-C54380E5B73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BAB85AE5-A0CB-429E-90AF-13AAC379C078}" type="pres">
      <dgm:prSet presAssocID="{B786DE84-0429-49BF-9DD0-B2C7683C7379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7DCBBFFD-DC00-4963-8AD5-8AB49E00D024}" type="pres">
      <dgm:prSet presAssocID="{F72D3745-73D0-4D7F-8F0A-9471872AE30F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3EF8CD23-E7FB-4D21-B372-7AD0D76818BB}" type="pres">
      <dgm:prSet presAssocID="{8D91136C-EF33-40D9-8A94-313EEACA68A5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8E527A08-F57E-43E0-BC79-634722F500F9}" type="presOf" srcId="{45D98137-A6C2-45D5-8680-BCD1715629B0}" destId="{FB1AC459-6820-4A1B-AF42-FE79313F37A1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F98D3B35-5350-4935-B3D2-5C6883891485}" type="presOf" srcId="{BF8470C7-E380-4A92-BFC0-4EB2E23FFFA0}" destId="{4B63B21C-721E-4DDD-8EF8-A3DBE7E2FE94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D30D68FA-5EF5-4FC4-904E-9345D734FE5A}" srcId="{C11CBEF8-687E-4D89-B30A-73C8C9A08928}" destId="{69D9D1C3-D31C-4101-B17D-CAE0AF4DAA77}" srcOrd="1" destOrd="0" parTransId="{9A350FC3-3030-4DD0-893A-CEBB48B1F5E5}" sibTransId="{BD2591A3-BAE9-49AE-8AAB-4BD0F6DEE6B6}"/>
    <dgm:cxn modelId="{8DC33C77-86AB-4056-B16F-08C076A22A07}" type="presOf" srcId="{7707C042-91A0-4107-8826-E66C6BE514DE}" destId="{6D676E57-93B1-43C2-880F-EF7C44D4055F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6E8F8F0B-1837-4678-9A19-C73B85179982}" type="presOf" srcId="{E95157D1-19C9-430F-AD66-5B32BC9B3E44}" destId="{85B9CBB6-5910-4A07-9C74-79527E704A94}" srcOrd="0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E3D947E-6307-4EFD-9B75-735FBBD03ED8}" srcId="{7707C042-91A0-4107-8826-E66C6BE514DE}" destId="{B3411AEE-8A33-4F3D-9ADA-0E91A289D176}" srcOrd="0" destOrd="0" parTransId="{689473AC-B762-4810-BC06-96DD38B89B0D}" sibTransId="{0F500EAA-0EEB-4544-A166-A5F2703CD9D9}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B4BE56AE-B244-47C1-898C-890CA3EED577}" srcId="{FE770AE4-4325-4A40-A4AE-54CCB90AAD43}" destId="{21D3CF1C-5C41-4A0F-88E7-6B5946EA102E}" srcOrd="0" destOrd="0" parTransId="{45D98137-A6C2-45D5-8680-BCD1715629B0}" sibTransId="{7A410E25-95F2-4C95-81E1-1F4B533D547C}"/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795F53F3-852D-4DD2-9C63-A855394BF4EF}" type="presOf" srcId="{689473AC-B762-4810-BC06-96DD38B89B0D}" destId="{85C6498D-7B54-419E-B6C8-D4F0FD2E8AB1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2B253B6F-2226-4123-BD74-9E1525A6D755}" type="presOf" srcId="{9A350FC3-3030-4DD0-893A-CEBB48B1F5E5}" destId="{60604410-8899-44E1-BD3F-CC31CF9C313B}" srcOrd="0" destOrd="0" presId="urn:microsoft.com/office/officeart/2005/8/layout/hierarchy2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A0F74664-B21B-4045-B1D9-A8C7F51434F0}" type="presOf" srcId="{BF2D6810-22C5-4076-BAFA-1785FD46B35F}" destId="{3AED849E-5CF2-4D01-915C-3C8BDC6BE4EA}" srcOrd="0" destOrd="0" presId="urn:microsoft.com/office/officeart/2005/8/layout/hierarchy2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81E5402E-F834-4417-8B9E-D861A1DE76A7}" srcId="{12B94747-8F3A-4DD4-B989-41D228BE6CA6}" destId="{EE021F42-D7C5-4EDB-AD04-CC25FA6ACF43}" srcOrd="0" destOrd="0" parTransId="{A4DD4488-EFEB-4745-9DCC-486CE5734DFB}" sibTransId="{894CFD06-588E-498B-8C93-A8D4AB081A49}"/>
    <dgm:cxn modelId="{B2822BE4-5687-4B84-8EB6-577A90559E36}" type="presOf" srcId="{BF8470C7-E380-4A92-BFC0-4EB2E23FFFA0}" destId="{3E69A006-D44A-4E4E-B68A-F5E6018B539A}" srcOrd="0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9CBDA2E8-4F03-4767-81E6-F90895A1CFC1}" type="presOf" srcId="{259B4132-D181-4238-A6E1-6F644E88E33D}" destId="{85B449E6-201F-4C1B-9CFA-C75AE90DE937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36FACBFB-EA30-40B2-BBA2-9E83B526E2CC}" type="presOf" srcId="{EBF3882C-8CD3-4F1B-BF06-4C76CD205169}" destId="{36E9DF9F-0D27-4BAB-AAA3-222D18AA2D60}" srcOrd="1" destOrd="0" presId="urn:microsoft.com/office/officeart/2005/8/layout/hierarchy2"/>
    <dgm:cxn modelId="{22A7FC82-050D-4578-9AF9-BC5C6CA01904}" type="presOf" srcId="{13F21291-E00E-4CE7-9067-EA568C26ECFA}" destId="{86282EB1-5AB9-4073-B7F8-CBC1E0B3E191}" srcOrd="0" destOrd="0" presId="urn:microsoft.com/office/officeart/2005/8/layout/hierarchy2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E2B70E4B-629E-4F71-91F5-0CFE78E331EF}" type="presOf" srcId="{69D9D1C3-D31C-4101-B17D-CAE0AF4DAA77}" destId="{E682B7C5-6634-4798-BB48-C6B8764EBDE5}" srcOrd="0" destOrd="0" presId="urn:microsoft.com/office/officeart/2005/8/layout/hierarchy2"/>
    <dgm:cxn modelId="{1B23172C-1A18-4B98-BFA9-08C5C746D276}" type="presOf" srcId="{EE021F42-D7C5-4EDB-AD04-CC25FA6ACF43}" destId="{AE88B198-5C8F-4DC2-A465-62BFBF90C32E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2EA17AFA-E16B-428C-AE50-B2DC795D4354}" type="presOf" srcId="{A4DD4488-EFEB-4745-9DCC-486CE5734DFB}" destId="{D574DEB1-AC0A-42A0-B25D-6E4073F713EA}" srcOrd="0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24BA0E46-6C53-4574-B67D-426881677849}" type="presOf" srcId="{45D98137-A6C2-45D5-8680-BCD1715629B0}" destId="{FA05933D-DF13-45FA-B694-C0955A24DD4F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DD2FDB43-E3BD-4F6C-B1E2-57C53781391A}" type="presOf" srcId="{689473AC-B762-4810-BC06-96DD38B89B0D}" destId="{F76237AB-083F-445A-B6C6-99ED80FAEAAF}" srcOrd="1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1619D05B-07EF-42D4-BC21-92E17B70B143}" type="presOf" srcId="{A4DD4488-EFEB-4745-9DCC-486CE5734DFB}" destId="{A9DF41F5-B34D-4102-A3BD-C393EA38578B}" srcOrd="1" destOrd="0" presId="urn:microsoft.com/office/officeart/2005/8/layout/hierarchy2"/>
    <dgm:cxn modelId="{4C0A9B6F-AA7D-4CCC-979A-8669E2B363A1}" srcId="{69D9D1C3-D31C-4101-B17D-CAE0AF4DAA77}" destId="{BF2D6810-22C5-4076-BAFA-1785FD46B35F}" srcOrd="0" destOrd="0" parTransId="{E95157D1-19C9-430F-AD66-5B32BC9B3E44}" sibTransId="{95135123-CC37-407E-91E6-131198B1E93F}"/>
    <dgm:cxn modelId="{FBB35094-B65F-4C34-8450-35553B349942}" type="presOf" srcId="{B3411AEE-8A33-4F3D-9ADA-0E91A289D176}" destId="{33322657-5585-4AA9-9C4C-BAECC5EDD3F2}" srcOrd="0" destOrd="0" presId="urn:microsoft.com/office/officeart/2005/8/layout/hierarchy2"/>
    <dgm:cxn modelId="{3932B8C7-9D48-46C7-8A1A-B80E6D3B3779}" type="presOf" srcId="{FE770AE4-4325-4A40-A4AE-54CCB90AAD43}" destId="{286F891B-5CB1-4BC0-B1E7-396B484D0A13}" srcOrd="0" destOrd="0" presId="urn:microsoft.com/office/officeart/2005/8/layout/hierarchy2"/>
    <dgm:cxn modelId="{69F3EEDC-A672-426B-972A-1F412F08CD92}" type="presOf" srcId="{21D3CF1C-5C41-4A0F-88E7-6B5946EA102E}" destId="{E62C8BF6-85B4-491B-A276-9D3A8DB3F487}" srcOrd="0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30F858A2-F4E4-418D-8B72-F9522D2A5DDA}" type="presOf" srcId="{13F21291-E00E-4CE7-9067-EA568C26ECFA}" destId="{1DDD7132-280D-4C09-9444-10F064D6B251}" srcOrd="1" destOrd="0" presId="urn:microsoft.com/office/officeart/2005/8/layout/hierarchy2"/>
    <dgm:cxn modelId="{1F8E368A-C5B6-412D-A6FC-374CC2476FE1}" type="presOf" srcId="{E95157D1-19C9-430F-AD66-5B32BC9B3E44}" destId="{F0949BD0-4E02-4333-A6CE-04CB9F127DCD}" srcOrd="1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A90F4FF5-B7F5-486D-92CC-7F04754A95C7}" srcId="{C11CBEF8-687E-4D89-B30A-73C8C9A08928}" destId="{FE770AE4-4325-4A40-A4AE-54CCB90AAD43}" srcOrd="0" destOrd="0" parTransId="{13F21291-E00E-4CE7-9067-EA568C26ECFA}" sibTransId="{7C81D985-EB0E-4D57-82EA-B9421D3DC481}"/>
    <dgm:cxn modelId="{05D6A968-B8D0-4C13-B67C-A79B8D73D008}" type="presOf" srcId="{EBF3882C-8CD3-4F1B-BF06-4C76CD205169}" destId="{EB97DC94-3598-4B4E-8D98-03C704CAA0EA}" srcOrd="0" destOrd="0" presId="urn:microsoft.com/office/officeart/2005/8/layout/hierarchy2"/>
    <dgm:cxn modelId="{01D47DBF-F0DE-4FA1-A893-995905451105}" srcId="{12B94747-8F3A-4DD4-B989-41D228BE6CA6}" destId="{7707C042-91A0-4107-8826-E66C6BE514DE}" srcOrd="1" destOrd="0" parTransId="{EBF3882C-8CD3-4F1B-BF06-4C76CD205169}" sibTransId="{54F974E7-05A0-4171-93A9-D2AE9E3D1A37}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8D5D6A16-9C0A-497C-B35D-A79DAA2D8F1E}" srcId="{EE021F42-D7C5-4EDB-AD04-CC25FA6ACF43}" destId="{259B4132-D181-4238-A6E1-6F644E88E33D}" srcOrd="0" destOrd="0" parTransId="{BF8470C7-E380-4A92-BFC0-4EB2E23FFFA0}" sibTransId="{178EEF92-0F7A-4DA7-897D-D05F8654B741}"/>
    <dgm:cxn modelId="{BD86F3D5-BC69-4C59-A4C6-8E0C8F86A359}" type="presOf" srcId="{9A350FC3-3030-4DD0-893A-CEBB48B1F5E5}" destId="{04B926BC-BCEB-4063-AD6D-B02ACF529DF7}" srcOrd="1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A08A5E9F-AD6A-4C86-9D0A-830564D8375E}" type="presParOf" srcId="{E2E2A509-9CA1-480B-AE80-4C7D1DD42BBF}" destId="{86282EB1-5AB9-4073-B7F8-CBC1E0B3E191}" srcOrd="0" destOrd="0" presId="urn:microsoft.com/office/officeart/2005/8/layout/hierarchy2"/>
    <dgm:cxn modelId="{10892D23-3554-4879-83E2-4E6BBD04C5A3}" type="presParOf" srcId="{86282EB1-5AB9-4073-B7F8-CBC1E0B3E191}" destId="{1DDD7132-280D-4C09-9444-10F064D6B251}" srcOrd="0" destOrd="0" presId="urn:microsoft.com/office/officeart/2005/8/layout/hierarchy2"/>
    <dgm:cxn modelId="{716071AB-51FF-4583-9046-115519DADEFD}" type="presParOf" srcId="{E2E2A509-9CA1-480B-AE80-4C7D1DD42BBF}" destId="{B3602C15-C2D3-48EB-B1FE-DA7ACDF62826}" srcOrd="1" destOrd="0" presId="urn:microsoft.com/office/officeart/2005/8/layout/hierarchy2"/>
    <dgm:cxn modelId="{7C5D4D59-46AE-49B8-94E0-8ACEE7A13BEF}" type="presParOf" srcId="{B3602C15-C2D3-48EB-B1FE-DA7ACDF62826}" destId="{286F891B-5CB1-4BC0-B1E7-396B484D0A13}" srcOrd="0" destOrd="0" presId="urn:microsoft.com/office/officeart/2005/8/layout/hierarchy2"/>
    <dgm:cxn modelId="{A22E95EB-CB58-44D0-9EA3-EB0199F29C88}" type="presParOf" srcId="{B3602C15-C2D3-48EB-B1FE-DA7ACDF62826}" destId="{B23BFFAD-B9AA-407A-94FD-7D4A2B46B356}" srcOrd="1" destOrd="0" presId="urn:microsoft.com/office/officeart/2005/8/layout/hierarchy2"/>
    <dgm:cxn modelId="{482BB28E-E3E6-4AA8-B688-C8105564B413}" type="presParOf" srcId="{B23BFFAD-B9AA-407A-94FD-7D4A2B46B356}" destId="{FB1AC459-6820-4A1B-AF42-FE79313F37A1}" srcOrd="0" destOrd="0" presId="urn:microsoft.com/office/officeart/2005/8/layout/hierarchy2"/>
    <dgm:cxn modelId="{A5CD08D9-A3D1-488E-8F41-752683B552CD}" type="presParOf" srcId="{FB1AC459-6820-4A1B-AF42-FE79313F37A1}" destId="{FA05933D-DF13-45FA-B694-C0955A24DD4F}" srcOrd="0" destOrd="0" presId="urn:microsoft.com/office/officeart/2005/8/layout/hierarchy2"/>
    <dgm:cxn modelId="{77636BBB-EDEC-419A-9316-C2B04FC090E9}" type="presParOf" srcId="{B23BFFAD-B9AA-407A-94FD-7D4A2B46B356}" destId="{A8E45256-18D0-4DDF-8599-B19AE66CCAFF}" srcOrd="1" destOrd="0" presId="urn:microsoft.com/office/officeart/2005/8/layout/hierarchy2"/>
    <dgm:cxn modelId="{A3DAE0A3-5B46-4AAC-80ED-8E7C434EFAE0}" type="presParOf" srcId="{A8E45256-18D0-4DDF-8599-B19AE66CCAFF}" destId="{E62C8BF6-85B4-491B-A276-9D3A8DB3F487}" srcOrd="0" destOrd="0" presId="urn:microsoft.com/office/officeart/2005/8/layout/hierarchy2"/>
    <dgm:cxn modelId="{51B71561-5B00-4962-A422-5E6C627FC8E1}" type="presParOf" srcId="{A8E45256-18D0-4DDF-8599-B19AE66CCAFF}" destId="{4C77C7A2-95AD-45B8-84B9-6DECFBBC21ED}" srcOrd="1" destOrd="0" presId="urn:microsoft.com/office/officeart/2005/8/layout/hierarchy2"/>
    <dgm:cxn modelId="{DCA5CB95-0577-416A-AA6C-7C612D1E3D80}" type="presParOf" srcId="{E2E2A509-9CA1-480B-AE80-4C7D1DD42BBF}" destId="{60604410-8899-44E1-BD3F-CC31CF9C313B}" srcOrd="2" destOrd="0" presId="urn:microsoft.com/office/officeart/2005/8/layout/hierarchy2"/>
    <dgm:cxn modelId="{BE7BA371-C6B1-4475-8021-5A40B3E324D0}" type="presParOf" srcId="{60604410-8899-44E1-BD3F-CC31CF9C313B}" destId="{04B926BC-BCEB-4063-AD6D-B02ACF529DF7}" srcOrd="0" destOrd="0" presId="urn:microsoft.com/office/officeart/2005/8/layout/hierarchy2"/>
    <dgm:cxn modelId="{6554132E-17A1-4496-93E6-1F1A41DD5A2A}" type="presParOf" srcId="{E2E2A509-9CA1-480B-AE80-4C7D1DD42BBF}" destId="{CCD4BD16-92F3-4B8E-A4FB-64058FECED2A}" srcOrd="3" destOrd="0" presId="urn:microsoft.com/office/officeart/2005/8/layout/hierarchy2"/>
    <dgm:cxn modelId="{EBA1D5AA-97D2-47E8-BBAD-3FF3C64DD252}" type="presParOf" srcId="{CCD4BD16-92F3-4B8E-A4FB-64058FECED2A}" destId="{E682B7C5-6634-4798-BB48-C6B8764EBDE5}" srcOrd="0" destOrd="0" presId="urn:microsoft.com/office/officeart/2005/8/layout/hierarchy2"/>
    <dgm:cxn modelId="{3540D72E-BDB3-4D6E-A85E-EB5E5118B9D8}" type="presParOf" srcId="{CCD4BD16-92F3-4B8E-A4FB-64058FECED2A}" destId="{EA27BD7E-A9FE-4C2E-A63B-8D21E7483933}" srcOrd="1" destOrd="0" presId="urn:microsoft.com/office/officeart/2005/8/layout/hierarchy2"/>
    <dgm:cxn modelId="{992D3D13-920A-4C2F-A22F-A1F093153AE6}" type="presParOf" srcId="{EA27BD7E-A9FE-4C2E-A63B-8D21E7483933}" destId="{85B9CBB6-5910-4A07-9C74-79527E704A94}" srcOrd="0" destOrd="0" presId="urn:microsoft.com/office/officeart/2005/8/layout/hierarchy2"/>
    <dgm:cxn modelId="{43705A7E-A39A-4F1C-8C39-AB0EB9004CF4}" type="presParOf" srcId="{85B9CBB6-5910-4A07-9C74-79527E704A94}" destId="{F0949BD0-4E02-4333-A6CE-04CB9F127DCD}" srcOrd="0" destOrd="0" presId="urn:microsoft.com/office/officeart/2005/8/layout/hierarchy2"/>
    <dgm:cxn modelId="{8DAFA01A-16C7-43E6-AF26-81885761E439}" type="presParOf" srcId="{EA27BD7E-A9FE-4C2E-A63B-8D21E7483933}" destId="{12F72792-7E3B-4610-940A-37C1B05D1D1C}" srcOrd="1" destOrd="0" presId="urn:microsoft.com/office/officeart/2005/8/layout/hierarchy2"/>
    <dgm:cxn modelId="{DE29AB38-729D-408D-B17C-F2E623850E1F}" type="presParOf" srcId="{12F72792-7E3B-4610-940A-37C1B05D1D1C}" destId="{3AED849E-5CF2-4D01-915C-3C8BDC6BE4EA}" srcOrd="0" destOrd="0" presId="urn:microsoft.com/office/officeart/2005/8/layout/hierarchy2"/>
    <dgm:cxn modelId="{39D7F3C0-FA71-4322-978D-21F94ABDC5E3}" type="presParOf" srcId="{12F72792-7E3B-4610-940A-37C1B05D1D1C}" destId="{EB01DBBA-4953-4B9B-961D-4A56D159EEF0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B8851961-965E-4ACF-98CA-4A9238E77ACC}" type="presParOf" srcId="{665D3558-EFBD-4E5A-AEF8-F6B9A6A2AA16}" destId="{D574DEB1-AC0A-42A0-B25D-6E4073F713EA}" srcOrd="0" destOrd="0" presId="urn:microsoft.com/office/officeart/2005/8/layout/hierarchy2"/>
    <dgm:cxn modelId="{F0F276B0-E245-4624-9157-4173DB1FAC98}" type="presParOf" srcId="{D574DEB1-AC0A-42A0-B25D-6E4073F713EA}" destId="{A9DF41F5-B34D-4102-A3BD-C393EA38578B}" srcOrd="0" destOrd="0" presId="urn:microsoft.com/office/officeart/2005/8/layout/hierarchy2"/>
    <dgm:cxn modelId="{14FE2F35-4E34-43D2-BE39-F98040A3F062}" type="presParOf" srcId="{665D3558-EFBD-4E5A-AEF8-F6B9A6A2AA16}" destId="{7C802BC0-1A55-41EE-8C3F-1DC085F600B6}" srcOrd="1" destOrd="0" presId="urn:microsoft.com/office/officeart/2005/8/layout/hierarchy2"/>
    <dgm:cxn modelId="{F886F377-873A-46F9-BA3E-AD702BBD5349}" type="presParOf" srcId="{7C802BC0-1A55-41EE-8C3F-1DC085F600B6}" destId="{AE88B198-5C8F-4DC2-A465-62BFBF90C32E}" srcOrd="0" destOrd="0" presId="urn:microsoft.com/office/officeart/2005/8/layout/hierarchy2"/>
    <dgm:cxn modelId="{24B54501-6670-4298-9787-D143E3B61D0C}" type="presParOf" srcId="{7C802BC0-1A55-41EE-8C3F-1DC085F600B6}" destId="{1784A8BF-752F-46B3-BFBC-34AC93AD9170}" srcOrd="1" destOrd="0" presId="urn:microsoft.com/office/officeart/2005/8/layout/hierarchy2"/>
    <dgm:cxn modelId="{2E9DA0DB-D99B-4B82-B2FC-92C9A4E5C11B}" type="presParOf" srcId="{1784A8BF-752F-46B3-BFBC-34AC93AD9170}" destId="{3E69A006-D44A-4E4E-B68A-F5E6018B539A}" srcOrd="0" destOrd="0" presId="urn:microsoft.com/office/officeart/2005/8/layout/hierarchy2"/>
    <dgm:cxn modelId="{A6E80BFB-B56F-4056-9DF5-6C6C6A78EA07}" type="presParOf" srcId="{3E69A006-D44A-4E4E-B68A-F5E6018B539A}" destId="{4B63B21C-721E-4DDD-8EF8-A3DBE7E2FE94}" srcOrd="0" destOrd="0" presId="urn:microsoft.com/office/officeart/2005/8/layout/hierarchy2"/>
    <dgm:cxn modelId="{73DBE43B-770A-4F63-9C82-FDF570915627}" type="presParOf" srcId="{1784A8BF-752F-46B3-BFBC-34AC93AD9170}" destId="{508043B3-9C74-40A4-8A3A-7B5221C5FD3A}" srcOrd="1" destOrd="0" presId="urn:microsoft.com/office/officeart/2005/8/layout/hierarchy2"/>
    <dgm:cxn modelId="{5E36F072-3779-4C3C-8022-6106507BDCA4}" type="presParOf" srcId="{508043B3-9C74-40A4-8A3A-7B5221C5FD3A}" destId="{85B449E6-201F-4C1B-9CFA-C75AE90DE937}" srcOrd="0" destOrd="0" presId="urn:microsoft.com/office/officeart/2005/8/layout/hierarchy2"/>
    <dgm:cxn modelId="{3D0F8664-C517-4979-A124-43358BD71C12}" type="presParOf" srcId="{508043B3-9C74-40A4-8A3A-7B5221C5FD3A}" destId="{E51F3C94-E970-42DF-ABD9-DF7B7ED30F82}" srcOrd="1" destOrd="0" presId="urn:microsoft.com/office/officeart/2005/8/layout/hierarchy2"/>
    <dgm:cxn modelId="{35ABD100-04F0-4D75-B564-67920F791F7F}" type="presParOf" srcId="{665D3558-EFBD-4E5A-AEF8-F6B9A6A2AA16}" destId="{EB97DC94-3598-4B4E-8D98-03C704CAA0EA}" srcOrd="2" destOrd="0" presId="urn:microsoft.com/office/officeart/2005/8/layout/hierarchy2"/>
    <dgm:cxn modelId="{E89198D8-AA05-4F3C-9E7F-2D5497431817}" type="presParOf" srcId="{EB97DC94-3598-4B4E-8D98-03C704CAA0EA}" destId="{36E9DF9F-0D27-4BAB-AAA3-222D18AA2D60}" srcOrd="0" destOrd="0" presId="urn:microsoft.com/office/officeart/2005/8/layout/hierarchy2"/>
    <dgm:cxn modelId="{A5DF3280-CB25-4939-BD61-363B8410974A}" type="presParOf" srcId="{665D3558-EFBD-4E5A-AEF8-F6B9A6A2AA16}" destId="{299EE708-3891-4C93-83DB-8A08C08CD414}" srcOrd="3" destOrd="0" presId="urn:microsoft.com/office/officeart/2005/8/layout/hierarchy2"/>
    <dgm:cxn modelId="{88A1682E-C7E7-4A24-B220-9967F5452462}" type="presParOf" srcId="{299EE708-3891-4C93-83DB-8A08C08CD414}" destId="{6D676E57-93B1-43C2-880F-EF7C44D4055F}" srcOrd="0" destOrd="0" presId="urn:microsoft.com/office/officeart/2005/8/layout/hierarchy2"/>
    <dgm:cxn modelId="{CFF2D4CE-C4D9-47C2-B762-EB9245029CBD}" type="presParOf" srcId="{299EE708-3891-4C93-83DB-8A08C08CD414}" destId="{36FDCD16-7ABB-46D5-A414-B46672C717A7}" srcOrd="1" destOrd="0" presId="urn:microsoft.com/office/officeart/2005/8/layout/hierarchy2"/>
    <dgm:cxn modelId="{0D6204F7-975A-4514-AD42-8E112BA5D8AF}" type="presParOf" srcId="{36FDCD16-7ABB-46D5-A414-B46672C717A7}" destId="{85C6498D-7B54-419E-B6C8-D4F0FD2E8AB1}" srcOrd="0" destOrd="0" presId="urn:microsoft.com/office/officeart/2005/8/layout/hierarchy2"/>
    <dgm:cxn modelId="{9AD9483E-16AA-4466-9E85-E01462AD0BBF}" type="presParOf" srcId="{85C6498D-7B54-419E-B6C8-D4F0FD2E8AB1}" destId="{F76237AB-083F-445A-B6C6-99ED80FAEAAF}" srcOrd="0" destOrd="0" presId="urn:microsoft.com/office/officeart/2005/8/layout/hierarchy2"/>
    <dgm:cxn modelId="{B902E934-D039-4A4D-8AF7-643A2313B64B}" type="presParOf" srcId="{36FDCD16-7ABB-46D5-A414-B46672C717A7}" destId="{F828318E-F1B1-437C-BC41-74FB9B6A1020}" srcOrd="1" destOrd="0" presId="urn:microsoft.com/office/officeart/2005/8/layout/hierarchy2"/>
    <dgm:cxn modelId="{FAD7D28E-3F08-435E-A7F1-152DEC74E260}" type="presParOf" srcId="{F828318E-F1B1-437C-BC41-74FB9B6A1020}" destId="{33322657-5585-4AA9-9C4C-BAECC5EDD3F2}" srcOrd="0" destOrd="0" presId="urn:microsoft.com/office/officeart/2005/8/layout/hierarchy2"/>
    <dgm:cxn modelId="{BFED05F9-EEF0-409B-AF47-9079A5C755F7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A3992B57-687F-4B0A-8ED7-15B55479B03B}" type="presOf" srcId="{0231B603-DBBA-4E99-BB29-AE427642777F}" destId="{58313578-02C6-4451-BD87-2563E35924F9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FDE7509F-D0E0-4B20-B843-7AFF5BC284E6}" type="presOf" srcId="{0D894548-717D-4FFD-904C-C33606102800}" destId="{8D508260-F045-4616-AF9F-E09CA768B790}" srcOrd="0" destOrd="0" presId="urn:microsoft.com/office/officeart/2005/8/layout/hierarchy2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DDED19F8-3013-4310-970E-85C95A9D678F}" type="presOf" srcId="{C0A4D24B-EEDE-4665-B602-35F5A544C4AA}" destId="{00CFE424-E230-4C8E-AC4C-809A30553DFF}" srcOrd="1" destOrd="0" presId="urn:microsoft.com/office/officeart/2005/8/layout/hierarchy2"/>
    <dgm:cxn modelId="{C58B8156-7231-4021-8525-A26C274A6419}" type="presOf" srcId="{7A14C255-A9D7-420D-B032-0693F6CF431F}" destId="{0E7AE38F-D77F-437F-BAB8-792E908C751F}" srcOrd="0" destOrd="0" presId="urn:microsoft.com/office/officeart/2005/8/layout/hierarchy2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C9064343-66E2-4895-9917-5BBBA286F854}" type="presOf" srcId="{08491A16-4F42-4C85-AC97-4555730E6D61}" destId="{528D812F-2D24-4A78-8C85-B9EB8ECA26E9}" srcOrd="1" destOrd="0" presId="urn:microsoft.com/office/officeart/2005/8/layout/hierarchy2"/>
    <dgm:cxn modelId="{6334CC57-041B-4FE5-8722-6AAD87845DCE}" type="presOf" srcId="{FE8EAFCC-5B29-4577-9068-58D32F380E14}" destId="{971284D5-360E-47FF-9F34-0E0CEC35A6C4}" srcOrd="1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10454341-2890-4B5C-B0D3-A773FF263F82}" type="presOf" srcId="{4197E8D6-94C8-432B-B797-608058FC4424}" destId="{99D2C2EE-8A15-4FFE-B5A1-D71ED610263A}" srcOrd="1" destOrd="0" presId="urn:microsoft.com/office/officeart/2005/8/layout/hierarchy2"/>
    <dgm:cxn modelId="{6CEC03F5-DCF1-4FE1-800F-A6E4A3BF95A7}" type="presOf" srcId="{D4FF999D-0774-4EE2-BEFB-37C0AA00FFEB}" destId="{92D27C7E-E8F3-4508-A033-800687FB70D3}" srcOrd="0" destOrd="0" presId="urn:microsoft.com/office/officeart/2005/8/layout/hierarchy2"/>
    <dgm:cxn modelId="{66B7F59D-29B0-40B7-9573-B90F5E1455B2}" type="presOf" srcId="{D4FF999D-0774-4EE2-BEFB-37C0AA00FFEB}" destId="{020C8629-0377-42A2-8CF8-5F60BA5D4A5A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BF218E2B-5713-4F59-A635-F1231165EBF5}" type="presOf" srcId="{4A4119C0-6876-4B46-B63C-C5B5E183083A}" destId="{306F450E-2B81-4A6B-9207-B97384612F41}" srcOrd="0" destOrd="0" presId="urn:microsoft.com/office/officeart/2005/8/layout/hierarchy2"/>
    <dgm:cxn modelId="{7129B3D3-0825-49A9-9AB2-FC05B2B24E39}" type="presOf" srcId="{3EFC490E-694C-4854-B035-8B02D761B8A3}" destId="{E090B741-3BDB-4968-B042-3EDAEB5B7930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B5083C98-FE81-459E-8F8E-169215242F1E}" type="presOf" srcId="{62A6BC90-E169-4E1D-AE49-49D9566ACE9D}" destId="{2542D84E-1AAD-4343-A826-31FBD0CCD67E}" srcOrd="0" destOrd="0" presId="urn:microsoft.com/office/officeart/2005/8/layout/hierarchy2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FBB5EC38-6E3F-495F-BED5-30620878E7DE}" type="presOf" srcId="{DFEC14E8-538A-43B0-BE82-7D2792800EC3}" destId="{61DD1E27-4E8B-4CAE-93F5-5A762478A9B8}" srcOrd="0" destOrd="0" presId="urn:microsoft.com/office/officeart/2005/8/layout/hierarchy2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96083D22-19D2-494F-9816-AF6266C923C7}" type="presOf" srcId="{C8BC26E8-6B89-479E-8406-1BE807902536}" destId="{458CB650-A0BA-4B80-8F97-62C729A9241A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9FD7D1EE-BB25-44AA-A8C3-742A33F1604C}" type="presOf" srcId="{C0A4D24B-EEDE-4665-B602-35F5A544C4AA}" destId="{91D499AF-EE38-45B5-A36E-7C99C6927A00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DA4E4328-5FDD-4C00-9799-4314FF218A05}" type="presOf" srcId="{FE8EAFCC-5B29-4577-9068-58D32F380E14}" destId="{77024C92-294D-413F-A59B-9F47291444A3}" srcOrd="0" destOrd="0" presId="urn:microsoft.com/office/officeart/2005/8/layout/hierarchy2"/>
    <dgm:cxn modelId="{E2B26EE6-0E34-4E77-901C-649E91E97C04}" type="presOf" srcId="{4A4119C0-6876-4B46-B63C-C5B5E183083A}" destId="{3ABC23EF-2179-439B-8D5E-B5306E91FA99}" srcOrd="1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BA0796CA-11C6-441D-AB00-9A006475AFE0}" type="presOf" srcId="{C927EE14-0525-4162-82A1-219FB1A09EE5}" destId="{C7929EF8-988E-46F6-AFC3-B728EA01AE2B}" srcOrd="0" destOrd="0" presId="urn:microsoft.com/office/officeart/2005/8/layout/hierarchy2"/>
    <dgm:cxn modelId="{81BD7EDA-F93A-4EFF-BE76-8F4C5AAFDEEF}" type="presOf" srcId="{C8BC26E8-6B89-479E-8406-1BE807902536}" destId="{7F6408BA-2CE6-4BE1-953A-713CB4F5CB15}" srcOrd="0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DAF18DB1-4A0D-4D65-A06C-822E58DA023E}" type="presOf" srcId="{00C22B20-F2F5-46E8-A3EC-DB8F81AC71E1}" destId="{E3F8EBE6-F572-48F2-83CE-C1DC35D3DBAE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DBE3EC4-73C1-46BD-97CB-0977F882F483}" type="presOf" srcId="{08491A16-4F42-4C85-AC97-4555730E6D61}" destId="{7A3D5BA1-ED69-44E1-A872-6FF24834B41D}" srcOrd="0" destOrd="0" presId="urn:microsoft.com/office/officeart/2005/8/layout/hierarchy2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B3B66A50-C358-4916-B2CF-655B93A1584C}" type="presOf" srcId="{0D894548-717D-4FFD-904C-C33606102800}" destId="{27ECC907-4458-4530-ABCC-DBA5CFB1F289}" srcOrd="1" destOrd="0" presId="urn:microsoft.com/office/officeart/2005/8/layout/hierarchy2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AB5256B3-D377-4004-B68F-E148484D69CD}" type="presOf" srcId="{3DEEC977-5E13-41F0-8396-B6716F8758D8}" destId="{F1A7A0DA-7AB6-4D57-8001-2698AD558266}" srcOrd="0" destOrd="0" presId="urn:microsoft.com/office/officeart/2005/8/layout/hierarchy2"/>
    <dgm:cxn modelId="{D34F14AC-982E-410E-B191-F855EAC832FA}" type="presOf" srcId="{4197E8D6-94C8-432B-B797-608058FC4424}" destId="{EACB761D-2A2E-4784-B4CF-BBD5780F5023}" srcOrd="0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3C422293-7F10-4BD6-B265-93A1CADDFBE0}" type="presParOf" srcId="{3DD22739-71BD-411F-BA72-C9784E117760}" destId="{7A3D5BA1-ED69-44E1-A872-6FF24834B41D}" srcOrd="0" destOrd="0" presId="urn:microsoft.com/office/officeart/2005/8/layout/hierarchy2"/>
    <dgm:cxn modelId="{A037AA18-B5BB-4E37-B135-993A81904F52}" type="presParOf" srcId="{7A3D5BA1-ED69-44E1-A872-6FF24834B41D}" destId="{528D812F-2D24-4A78-8C85-B9EB8ECA26E9}" srcOrd="0" destOrd="0" presId="urn:microsoft.com/office/officeart/2005/8/layout/hierarchy2"/>
    <dgm:cxn modelId="{DB2CEFE8-2D42-41FA-A9FD-62776270359F}" type="presParOf" srcId="{3DD22739-71BD-411F-BA72-C9784E117760}" destId="{4C906522-2FC2-4166-A656-68A60E69FBAB}" srcOrd="1" destOrd="0" presId="urn:microsoft.com/office/officeart/2005/8/layout/hierarchy2"/>
    <dgm:cxn modelId="{8E0498EE-8814-4835-AD87-8DDCCBE9CE8D}" type="presParOf" srcId="{4C906522-2FC2-4166-A656-68A60E69FBAB}" destId="{58313578-02C6-4451-BD87-2563E35924F9}" srcOrd="0" destOrd="0" presId="urn:microsoft.com/office/officeart/2005/8/layout/hierarchy2"/>
    <dgm:cxn modelId="{96B0341D-ED99-4D81-9029-134F23958994}" type="presParOf" srcId="{4C906522-2FC2-4166-A656-68A60E69FBAB}" destId="{67B1BDEB-C7D6-4DB2-A69F-4DCA4D8778DD}" srcOrd="1" destOrd="0" presId="urn:microsoft.com/office/officeart/2005/8/layout/hierarchy2"/>
    <dgm:cxn modelId="{E98BDBB3-EE88-46C5-9E4E-87D252ABF7BE}" type="presParOf" srcId="{67B1BDEB-C7D6-4DB2-A69F-4DCA4D8778DD}" destId="{EACB761D-2A2E-4784-B4CF-BBD5780F5023}" srcOrd="0" destOrd="0" presId="urn:microsoft.com/office/officeart/2005/8/layout/hierarchy2"/>
    <dgm:cxn modelId="{276C69F1-A28E-4BB0-A322-5A1103A3454B}" type="presParOf" srcId="{EACB761D-2A2E-4784-B4CF-BBD5780F5023}" destId="{99D2C2EE-8A15-4FFE-B5A1-D71ED610263A}" srcOrd="0" destOrd="0" presId="urn:microsoft.com/office/officeart/2005/8/layout/hierarchy2"/>
    <dgm:cxn modelId="{AADBF570-88AF-46FC-BD4A-F8EB80EF3C19}" type="presParOf" srcId="{67B1BDEB-C7D6-4DB2-A69F-4DCA4D8778DD}" destId="{E4394CE8-678F-48D8-96FE-D4F98A039D3D}" srcOrd="1" destOrd="0" presId="urn:microsoft.com/office/officeart/2005/8/layout/hierarchy2"/>
    <dgm:cxn modelId="{448352AC-E93E-4C7D-B4CE-103203858423}" type="presParOf" srcId="{E4394CE8-678F-48D8-96FE-D4F98A039D3D}" destId="{E090B741-3BDB-4968-B042-3EDAEB5B7930}" srcOrd="0" destOrd="0" presId="urn:microsoft.com/office/officeart/2005/8/layout/hierarchy2"/>
    <dgm:cxn modelId="{19B91EB6-2705-42EA-A83C-78C5962DE862}" type="presParOf" srcId="{E4394CE8-678F-48D8-96FE-D4F98A039D3D}" destId="{92E6D765-79C3-4657-82E9-902A296B7D7E}" srcOrd="1" destOrd="0" presId="urn:microsoft.com/office/officeart/2005/8/layout/hierarchy2"/>
    <dgm:cxn modelId="{63BD1A2D-B172-4C25-B8F1-AEC91DB204A4}" type="presParOf" srcId="{3DD22739-71BD-411F-BA72-C9784E117760}" destId="{7F6408BA-2CE6-4BE1-953A-713CB4F5CB15}" srcOrd="2" destOrd="0" presId="urn:microsoft.com/office/officeart/2005/8/layout/hierarchy2"/>
    <dgm:cxn modelId="{24ED31A0-CE17-4CCA-9E87-DEDCA9A731E8}" type="presParOf" srcId="{7F6408BA-2CE6-4BE1-953A-713CB4F5CB15}" destId="{458CB650-A0BA-4B80-8F97-62C729A9241A}" srcOrd="0" destOrd="0" presId="urn:microsoft.com/office/officeart/2005/8/layout/hierarchy2"/>
    <dgm:cxn modelId="{170246B4-52F9-495B-9919-70A9B6780AD4}" type="presParOf" srcId="{3DD22739-71BD-411F-BA72-C9784E117760}" destId="{3A1C3DA7-512D-4F41-A7E1-078238C1F6E4}" srcOrd="3" destOrd="0" presId="urn:microsoft.com/office/officeart/2005/8/layout/hierarchy2"/>
    <dgm:cxn modelId="{6EC1E733-B635-429D-9A19-F1807381E9A5}" type="presParOf" srcId="{3A1C3DA7-512D-4F41-A7E1-078238C1F6E4}" destId="{2542D84E-1AAD-4343-A826-31FBD0CCD67E}" srcOrd="0" destOrd="0" presId="urn:microsoft.com/office/officeart/2005/8/layout/hierarchy2"/>
    <dgm:cxn modelId="{898E001F-4551-422B-9397-E81F64162721}" type="presParOf" srcId="{3A1C3DA7-512D-4F41-A7E1-078238C1F6E4}" destId="{2DBCC939-D1CF-4789-8DFF-47D45880FBEC}" srcOrd="1" destOrd="0" presId="urn:microsoft.com/office/officeart/2005/8/layout/hierarchy2"/>
    <dgm:cxn modelId="{8186CAE1-E3F1-4C6E-B5EA-20B8429A5A87}" type="presParOf" srcId="{2DBCC939-D1CF-4789-8DFF-47D45880FBEC}" destId="{77024C92-294D-413F-A59B-9F47291444A3}" srcOrd="0" destOrd="0" presId="urn:microsoft.com/office/officeart/2005/8/layout/hierarchy2"/>
    <dgm:cxn modelId="{F09B5A26-4DBB-4B48-B97C-33E3DC804607}" type="presParOf" srcId="{77024C92-294D-413F-A59B-9F47291444A3}" destId="{971284D5-360E-47FF-9F34-0E0CEC35A6C4}" srcOrd="0" destOrd="0" presId="urn:microsoft.com/office/officeart/2005/8/layout/hierarchy2"/>
    <dgm:cxn modelId="{4442D547-3B94-44F2-9731-1506048A7842}" type="presParOf" srcId="{2DBCC939-D1CF-4789-8DFF-47D45880FBEC}" destId="{7749CE27-A818-4E7F-BAAA-1BAC7B4E01B2}" srcOrd="1" destOrd="0" presId="urn:microsoft.com/office/officeart/2005/8/layout/hierarchy2"/>
    <dgm:cxn modelId="{1802B1CD-520C-410F-B22C-7B3D2C611848}" type="presParOf" srcId="{7749CE27-A818-4E7F-BAAA-1BAC7B4E01B2}" destId="{0E7AE38F-D77F-437F-BAB8-792E908C751F}" srcOrd="0" destOrd="0" presId="urn:microsoft.com/office/officeart/2005/8/layout/hierarchy2"/>
    <dgm:cxn modelId="{D1BC1180-173E-4C39-9DF6-E7C1F00E8620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3F2C61C7-8E1A-47D0-8573-AF200790ECAD}" type="presParOf" srcId="{6EDDF3A4-2F45-4230-83F3-C27E8F06AE10}" destId="{91D499AF-EE38-45B5-A36E-7C99C6927A00}" srcOrd="0" destOrd="0" presId="urn:microsoft.com/office/officeart/2005/8/layout/hierarchy2"/>
    <dgm:cxn modelId="{3103CB1B-89E6-4DA9-A9C8-DCF57CA2D452}" type="presParOf" srcId="{91D499AF-EE38-45B5-A36E-7C99C6927A00}" destId="{00CFE424-E230-4C8E-AC4C-809A30553DFF}" srcOrd="0" destOrd="0" presId="urn:microsoft.com/office/officeart/2005/8/layout/hierarchy2"/>
    <dgm:cxn modelId="{D901430B-31DA-469C-A8D7-E7090F827E40}" type="presParOf" srcId="{6EDDF3A4-2F45-4230-83F3-C27E8F06AE10}" destId="{A1A50D45-33FA-4B21-BFB9-F6612665BFC7}" srcOrd="1" destOrd="0" presId="urn:microsoft.com/office/officeart/2005/8/layout/hierarchy2"/>
    <dgm:cxn modelId="{AF73EF84-ACF4-4BE5-A7A3-854BCDD80AE3}" type="presParOf" srcId="{A1A50D45-33FA-4B21-BFB9-F6612665BFC7}" destId="{61DD1E27-4E8B-4CAE-93F5-5A762478A9B8}" srcOrd="0" destOrd="0" presId="urn:microsoft.com/office/officeart/2005/8/layout/hierarchy2"/>
    <dgm:cxn modelId="{A69A1FEA-A675-42BF-A015-D5F0A7534ECD}" type="presParOf" srcId="{A1A50D45-33FA-4B21-BFB9-F6612665BFC7}" destId="{66DBC3FE-D850-4157-A7DC-120EFE80FF4E}" srcOrd="1" destOrd="0" presId="urn:microsoft.com/office/officeart/2005/8/layout/hierarchy2"/>
    <dgm:cxn modelId="{0DFE9D0C-27C4-49C9-88CC-D26626A9EFB3}" type="presParOf" srcId="{66DBC3FE-D850-4157-A7DC-120EFE80FF4E}" destId="{306F450E-2B81-4A6B-9207-B97384612F41}" srcOrd="0" destOrd="0" presId="urn:microsoft.com/office/officeart/2005/8/layout/hierarchy2"/>
    <dgm:cxn modelId="{84FC5787-F805-4FBB-B2C0-2D294ED89ED2}" type="presParOf" srcId="{306F450E-2B81-4A6B-9207-B97384612F41}" destId="{3ABC23EF-2179-439B-8D5E-B5306E91FA99}" srcOrd="0" destOrd="0" presId="urn:microsoft.com/office/officeart/2005/8/layout/hierarchy2"/>
    <dgm:cxn modelId="{CC491AF4-E792-4032-B079-2F7D4DA44704}" type="presParOf" srcId="{66DBC3FE-D850-4157-A7DC-120EFE80FF4E}" destId="{7B281989-846E-414B-B107-DA1938C62A09}" srcOrd="1" destOrd="0" presId="urn:microsoft.com/office/officeart/2005/8/layout/hierarchy2"/>
    <dgm:cxn modelId="{06CE985E-B5CC-470B-BD2C-9FEFFEDF1D92}" type="presParOf" srcId="{7B281989-846E-414B-B107-DA1938C62A09}" destId="{E3F8EBE6-F572-48F2-83CE-C1DC35D3DBAE}" srcOrd="0" destOrd="0" presId="urn:microsoft.com/office/officeart/2005/8/layout/hierarchy2"/>
    <dgm:cxn modelId="{9316DDBD-5D5D-4B7B-898C-82BE305D8E33}" type="presParOf" srcId="{7B281989-846E-414B-B107-DA1938C62A09}" destId="{3B70D308-D149-46A8-BBDB-76C1F1117CA9}" srcOrd="1" destOrd="0" presId="urn:microsoft.com/office/officeart/2005/8/layout/hierarchy2"/>
    <dgm:cxn modelId="{708379F1-B7B5-4292-83B6-9F6BAEF73807}" type="presParOf" srcId="{6EDDF3A4-2F45-4230-83F3-C27E8F06AE10}" destId="{8D508260-F045-4616-AF9F-E09CA768B790}" srcOrd="2" destOrd="0" presId="urn:microsoft.com/office/officeart/2005/8/layout/hierarchy2"/>
    <dgm:cxn modelId="{1682B5A7-BA10-4619-B9D0-AA34B340CF5F}" type="presParOf" srcId="{8D508260-F045-4616-AF9F-E09CA768B790}" destId="{27ECC907-4458-4530-ABCC-DBA5CFB1F289}" srcOrd="0" destOrd="0" presId="urn:microsoft.com/office/officeart/2005/8/layout/hierarchy2"/>
    <dgm:cxn modelId="{2731D65C-6DBE-4FA1-9CDC-DAB7B41D06B0}" type="presParOf" srcId="{6EDDF3A4-2F45-4230-83F3-C27E8F06AE10}" destId="{39D4B020-2F3B-4BE9-889A-AF381C77708A}" srcOrd="3" destOrd="0" presId="urn:microsoft.com/office/officeart/2005/8/layout/hierarchy2"/>
    <dgm:cxn modelId="{3566EFE7-1F5A-4208-AD62-28E3EC7C7D98}" type="presParOf" srcId="{39D4B020-2F3B-4BE9-889A-AF381C77708A}" destId="{F1A7A0DA-7AB6-4D57-8001-2698AD558266}" srcOrd="0" destOrd="0" presId="urn:microsoft.com/office/officeart/2005/8/layout/hierarchy2"/>
    <dgm:cxn modelId="{72347515-B733-4B3A-969A-4483EC4D7E50}" type="presParOf" srcId="{39D4B020-2F3B-4BE9-889A-AF381C77708A}" destId="{93C743B3-CF69-4B79-86A2-62FBE18470ED}" srcOrd="1" destOrd="0" presId="urn:microsoft.com/office/officeart/2005/8/layout/hierarchy2"/>
    <dgm:cxn modelId="{AA3C6AD3-7BA0-471E-A0E8-7477769D226F}" type="presParOf" srcId="{93C743B3-CF69-4B79-86A2-62FBE18470ED}" destId="{92D27C7E-E8F3-4508-A033-800687FB70D3}" srcOrd="0" destOrd="0" presId="urn:microsoft.com/office/officeart/2005/8/layout/hierarchy2"/>
    <dgm:cxn modelId="{C27CD6BE-E192-46AC-B92E-D37151180BF9}" type="presParOf" srcId="{92D27C7E-E8F3-4508-A033-800687FB70D3}" destId="{020C8629-0377-42A2-8CF8-5F60BA5D4A5A}" srcOrd="0" destOrd="0" presId="urn:microsoft.com/office/officeart/2005/8/layout/hierarchy2"/>
    <dgm:cxn modelId="{06B3BB56-A468-4E5F-B7DD-D4370EA24F97}" type="presParOf" srcId="{93C743B3-CF69-4B79-86A2-62FBE18470ED}" destId="{CB9EB66C-AB9E-4F72-B0D9-0EB5BC86D5CA}" srcOrd="1" destOrd="0" presId="urn:microsoft.com/office/officeart/2005/8/layout/hierarchy2"/>
    <dgm:cxn modelId="{ED53DF0A-841A-449A-B893-6E64445E87BB}" type="presParOf" srcId="{CB9EB66C-AB9E-4F72-B0D9-0EB5BC86D5CA}" destId="{C7929EF8-988E-46F6-AFC3-B728EA01AE2B}" srcOrd="0" destOrd="0" presId="urn:microsoft.com/office/officeart/2005/8/layout/hierarchy2"/>
    <dgm:cxn modelId="{01AB7FA0-F5DD-4A31-9645-5926544F8879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9A6E2-6956-46CC-B923-3018393033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6629BD-D9A0-4198-8E9C-B598144F0CA1}">
      <dgm:prSet/>
      <dgm:spPr/>
      <dgm:t>
        <a:bodyPr/>
        <a:lstStyle/>
        <a:p>
          <a:pPr rtl="0"/>
          <a:r>
            <a:rPr lang="en-US" dirty="0" smtClean="0"/>
            <a:t>The tree induction software has to deal with instances where…</a:t>
          </a:r>
          <a:endParaRPr lang="en-US" dirty="0"/>
        </a:p>
      </dgm:t>
    </dgm:pt>
    <dgm:pt modelId="{148F9D72-A280-4228-9D51-75DBECA3D9AD}" type="parTrans" cxnId="{85A5106D-F0EA-4B72-A09D-1A89EFCD3350}">
      <dgm:prSet/>
      <dgm:spPr/>
      <dgm:t>
        <a:bodyPr/>
        <a:lstStyle/>
        <a:p>
          <a:endParaRPr lang="en-US"/>
        </a:p>
      </dgm:t>
    </dgm:pt>
    <dgm:pt modelId="{E7D22A65-3987-4D69-88D5-1A0A549852B7}" type="sibTrans" cxnId="{85A5106D-F0EA-4B72-A09D-1A89EFCD3350}">
      <dgm:prSet/>
      <dgm:spPr/>
      <dgm:t>
        <a:bodyPr/>
        <a:lstStyle/>
        <a:p>
          <a:endParaRPr lang="en-US"/>
        </a:p>
      </dgm:t>
    </dgm:pt>
    <dgm:pt modelId="{4BFDCECE-EF43-4567-B7DB-288B6FF477F2}">
      <dgm:prSet/>
      <dgm:spPr/>
      <dgm:t>
        <a:bodyPr/>
        <a:lstStyle/>
        <a:p>
          <a:pPr rtl="0"/>
          <a:r>
            <a:rPr lang="en-US" dirty="0" smtClean="0"/>
            <a:t>The same set of predictors resulting in different outcomes</a:t>
          </a:r>
          <a:endParaRPr lang="en-US" dirty="0"/>
        </a:p>
      </dgm:t>
    </dgm:pt>
    <dgm:pt modelId="{3AFC9BFA-DD6A-4342-82DC-D92D82C31588}" type="parTrans" cxnId="{C128B2FC-408A-4352-8A65-ABDB4CF97AC2}">
      <dgm:prSet/>
      <dgm:spPr/>
      <dgm:t>
        <a:bodyPr/>
        <a:lstStyle/>
        <a:p>
          <a:endParaRPr lang="en-US"/>
        </a:p>
      </dgm:t>
    </dgm:pt>
    <dgm:pt modelId="{E67EFF0B-BA35-4FED-BF53-ABF59EFB6BEE}" type="sibTrans" cxnId="{C128B2FC-408A-4352-8A65-ABDB4CF97AC2}">
      <dgm:prSet/>
      <dgm:spPr/>
      <dgm:t>
        <a:bodyPr/>
        <a:lstStyle/>
        <a:p>
          <a:endParaRPr lang="en-US"/>
        </a:p>
      </dgm:t>
    </dgm:pt>
    <dgm:pt modelId="{71F61EB5-881E-4CB1-A1D2-6F0826F39FDE}">
      <dgm:prSet/>
      <dgm:spPr/>
      <dgm:t>
        <a:bodyPr/>
        <a:lstStyle/>
        <a:p>
          <a:pPr rtl="0"/>
          <a:r>
            <a:rPr lang="en-US" dirty="0" smtClean="0"/>
            <a:t>Multiple paths result in the same outcome</a:t>
          </a:r>
          <a:endParaRPr lang="en-US" dirty="0"/>
        </a:p>
      </dgm:t>
    </dgm:pt>
    <dgm:pt modelId="{8D14FF6D-9B47-4BB4-A16B-81C70BDE1C81}" type="parTrans" cxnId="{4878C237-8C83-4A97-8B00-60C0F3D83D23}">
      <dgm:prSet/>
      <dgm:spPr/>
      <dgm:t>
        <a:bodyPr/>
        <a:lstStyle/>
        <a:p>
          <a:endParaRPr lang="en-US"/>
        </a:p>
      </dgm:t>
    </dgm:pt>
    <dgm:pt modelId="{3EEFE45A-7D43-4535-BE67-B8E4B6B237E7}" type="sibTrans" cxnId="{4878C237-8C83-4A97-8B00-60C0F3D83D23}">
      <dgm:prSet/>
      <dgm:spPr/>
      <dgm:t>
        <a:bodyPr/>
        <a:lstStyle/>
        <a:p>
          <a:endParaRPr lang="en-US"/>
        </a:p>
      </dgm:t>
    </dgm:pt>
    <dgm:pt modelId="{8734F2A5-9B09-48F3-8D67-AF8B566949AC}">
      <dgm:prSet/>
      <dgm:spPr/>
      <dgm:t>
        <a:bodyPr/>
        <a:lstStyle/>
        <a:p>
          <a:pPr rtl="0"/>
          <a:r>
            <a:rPr lang="en-US" dirty="0" smtClean="0"/>
            <a:t>Not every combination of predictors is in the training set</a:t>
          </a:r>
          <a:endParaRPr lang="en-US" dirty="0"/>
        </a:p>
      </dgm:t>
    </dgm:pt>
    <dgm:pt modelId="{53F09010-7A9B-4876-BBA4-DF5F83B3B3CF}" type="parTrans" cxnId="{FEB588D2-1E89-4A87-B3D2-12CFE3F8D95B}">
      <dgm:prSet/>
      <dgm:spPr/>
      <dgm:t>
        <a:bodyPr/>
        <a:lstStyle/>
        <a:p>
          <a:endParaRPr lang="en-US"/>
        </a:p>
      </dgm:t>
    </dgm:pt>
    <dgm:pt modelId="{846CFAE7-8007-4CF4-9781-F166F0606EE9}" type="sibTrans" cxnId="{FEB588D2-1E89-4A87-B3D2-12CFE3F8D95B}">
      <dgm:prSet/>
      <dgm:spPr/>
      <dgm:t>
        <a:bodyPr/>
        <a:lstStyle/>
        <a:p>
          <a:endParaRPr lang="en-US"/>
        </a:p>
      </dgm:t>
    </dgm:pt>
    <dgm:pt modelId="{16A75468-177A-44B8-B24B-A0CB8801D13A}" type="pres">
      <dgm:prSet presAssocID="{EFE9A6E2-6956-46CC-B923-3018393033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C43DFC-7249-4A6E-A53F-A78B0EE2B1C6}" type="pres">
      <dgm:prSet presAssocID="{8F6629BD-D9A0-4198-8E9C-B598144F0CA1}" presName="thickLine" presStyleLbl="alignNode1" presStyleIdx="0" presStyleCnt="1"/>
      <dgm:spPr/>
    </dgm:pt>
    <dgm:pt modelId="{10A1B2E0-3E94-4F52-96D6-67E2957231A2}" type="pres">
      <dgm:prSet presAssocID="{8F6629BD-D9A0-4198-8E9C-B598144F0CA1}" presName="horz1" presStyleCnt="0"/>
      <dgm:spPr/>
    </dgm:pt>
    <dgm:pt modelId="{076C1719-414B-4C01-A309-55D862FE97F0}" type="pres">
      <dgm:prSet presAssocID="{8F6629BD-D9A0-4198-8E9C-B598144F0CA1}" presName="tx1" presStyleLbl="revTx" presStyleIdx="0" presStyleCnt="4"/>
      <dgm:spPr/>
      <dgm:t>
        <a:bodyPr/>
        <a:lstStyle/>
        <a:p>
          <a:endParaRPr lang="en-US"/>
        </a:p>
      </dgm:t>
    </dgm:pt>
    <dgm:pt modelId="{363717C3-5E7D-4A94-AF60-A56134CEC243}" type="pres">
      <dgm:prSet presAssocID="{8F6629BD-D9A0-4198-8E9C-B598144F0CA1}" presName="vert1" presStyleCnt="0"/>
      <dgm:spPr/>
    </dgm:pt>
    <dgm:pt modelId="{533B12BF-D91E-491B-9DD5-D76F28BE595F}" type="pres">
      <dgm:prSet presAssocID="{4BFDCECE-EF43-4567-B7DB-288B6FF477F2}" presName="vertSpace2a" presStyleCnt="0"/>
      <dgm:spPr/>
    </dgm:pt>
    <dgm:pt modelId="{8B1D8E47-2B1F-46B3-B3E7-D54103B7DBDB}" type="pres">
      <dgm:prSet presAssocID="{4BFDCECE-EF43-4567-B7DB-288B6FF477F2}" presName="horz2" presStyleCnt="0"/>
      <dgm:spPr/>
    </dgm:pt>
    <dgm:pt modelId="{0D12F784-2479-44B7-A88A-EAE60BE0697B}" type="pres">
      <dgm:prSet presAssocID="{4BFDCECE-EF43-4567-B7DB-288B6FF477F2}" presName="horzSpace2" presStyleCnt="0"/>
      <dgm:spPr/>
    </dgm:pt>
    <dgm:pt modelId="{E9A12DDA-2058-4033-8C36-28BC50E6043F}" type="pres">
      <dgm:prSet presAssocID="{4BFDCECE-EF43-4567-B7DB-288B6FF477F2}" presName="tx2" presStyleLbl="revTx" presStyleIdx="1" presStyleCnt="4"/>
      <dgm:spPr/>
      <dgm:t>
        <a:bodyPr/>
        <a:lstStyle/>
        <a:p>
          <a:endParaRPr lang="en-US"/>
        </a:p>
      </dgm:t>
    </dgm:pt>
    <dgm:pt modelId="{58DD7D2B-B121-446E-AAC8-3A4CCD01E606}" type="pres">
      <dgm:prSet presAssocID="{4BFDCECE-EF43-4567-B7DB-288B6FF477F2}" presName="vert2" presStyleCnt="0"/>
      <dgm:spPr/>
    </dgm:pt>
    <dgm:pt modelId="{C9B863DA-8975-4A3F-83F4-0E639E7A57B9}" type="pres">
      <dgm:prSet presAssocID="{4BFDCECE-EF43-4567-B7DB-288B6FF477F2}" presName="thinLine2b" presStyleLbl="callout" presStyleIdx="0" presStyleCnt="3"/>
      <dgm:spPr/>
    </dgm:pt>
    <dgm:pt modelId="{C3E0DDBA-100C-4FDC-AA93-8AF72A60927D}" type="pres">
      <dgm:prSet presAssocID="{4BFDCECE-EF43-4567-B7DB-288B6FF477F2}" presName="vertSpace2b" presStyleCnt="0"/>
      <dgm:spPr/>
    </dgm:pt>
    <dgm:pt modelId="{6D93333B-5E4B-4B4A-80E5-B3E58104283C}" type="pres">
      <dgm:prSet presAssocID="{71F61EB5-881E-4CB1-A1D2-6F0826F39FDE}" presName="horz2" presStyleCnt="0"/>
      <dgm:spPr/>
    </dgm:pt>
    <dgm:pt modelId="{49D24645-3BEB-4E19-93A5-8253F8F0C1C3}" type="pres">
      <dgm:prSet presAssocID="{71F61EB5-881E-4CB1-A1D2-6F0826F39FDE}" presName="horzSpace2" presStyleCnt="0"/>
      <dgm:spPr/>
    </dgm:pt>
    <dgm:pt modelId="{E79B1168-F70C-4519-A857-E3D17F1680E2}" type="pres">
      <dgm:prSet presAssocID="{71F61EB5-881E-4CB1-A1D2-6F0826F39FDE}" presName="tx2" presStyleLbl="revTx" presStyleIdx="2" presStyleCnt="4"/>
      <dgm:spPr/>
      <dgm:t>
        <a:bodyPr/>
        <a:lstStyle/>
        <a:p>
          <a:endParaRPr lang="en-US"/>
        </a:p>
      </dgm:t>
    </dgm:pt>
    <dgm:pt modelId="{C0BA754A-287A-4527-9945-4859A21F0495}" type="pres">
      <dgm:prSet presAssocID="{71F61EB5-881E-4CB1-A1D2-6F0826F39FDE}" presName="vert2" presStyleCnt="0"/>
      <dgm:spPr/>
    </dgm:pt>
    <dgm:pt modelId="{10B16F23-BAC9-4953-895D-59419ADDD2BD}" type="pres">
      <dgm:prSet presAssocID="{71F61EB5-881E-4CB1-A1D2-6F0826F39FDE}" presName="thinLine2b" presStyleLbl="callout" presStyleIdx="1" presStyleCnt="3"/>
      <dgm:spPr/>
    </dgm:pt>
    <dgm:pt modelId="{CB0311A9-F493-4C2A-BBF7-1DAABA276241}" type="pres">
      <dgm:prSet presAssocID="{71F61EB5-881E-4CB1-A1D2-6F0826F39FDE}" presName="vertSpace2b" presStyleCnt="0"/>
      <dgm:spPr/>
    </dgm:pt>
    <dgm:pt modelId="{33C69044-FDA0-4FE8-8676-2615D7AD8937}" type="pres">
      <dgm:prSet presAssocID="{8734F2A5-9B09-48F3-8D67-AF8B566949AC}" presName="horz2" presStyleCnt="0"/>
      <dgm:spPr/>
    </dgm:pt>
    <dgm:pt modelId="{75D57701-7E6E-4A28-8EAB-80D6C24B913A}" type="pres">
      <dgm:prSet presAssocID="{8734F2A5-9B09-48F3-8D67-AF8B566949AC}" presName="horzSpace2" presStyleCnt="0"/>
      <dgm:spPr/>
    </dgm:pt>
    <dgm:pt modelId="{F8934592-B05C-4A72-8CFB-DC46A6D41CE2}" type="pres">
      <dgm:prSet presAssocID="{8734F2A5-9B09-48F3-8D67-AF8B566949AC}" presName="tx2" presStyleLbl="revTx" presStyleIdx="3" presStyleCnt="4"/>
      <dgm:spPr/>
      <dgm:t>
        <a:bodyPr/>
        <a:lstStyle/>
        <a:p>
          <a:endParaRPr lang="en-US"/>
        </a:p>
      </dgm:t>
    </dgm:pt>
    <dgm:pt modelId="{D546836D-A8DF-4FB1-A85B-38F5C32D3948}" type="pres">
      <dgm:prSet presAssocID="{8734F2A5-9B09-48F3-8D67-AF8B566949AC}" presName="vert2" presStyleCnt="0"/>
      <dgm:spPr/>
    </dgm:pt>
    <dgm:pt modelId="{B1DC2C28-B442-4467-A5D1-AF54E5199407}" type="pres">
      <dgm:prSet presAssocID="{8734F2A5-9B09-48F3-8D67-AF8B566949AC}" presName="thinLine2b" presStyleLbl="callout" presStyleIdx="2" presStyleCnt="3"/>
      <dgm:spPr/>
    </dgm:pt>
    <dgm:pt modelId="{288862B3-D7FF-4470-85AD-DB96BEFA816B}" type="pres">
      <dgm:prSet presAssocID="{8734F2A5-9B09-48F3-8D67-AF8B566949AC}" presName="vertSpace2b" presStyleCnt="0"/>
      <dgm:spPr/>
    </dgm:pt>
  </dgm:ptLst>
  <dgm:cxnLst>
    <dgm:cxn modelId="{4878C237-8C83-4A97-8B00-60C0F3D83D23}" srcId="{8F6629BD-D9A0-4198-8E9C-B598144F0CA1}" destId="{71F61EB5-881E-4CB1-A1D2-6F0826F39FDE}" srcOrd="1" destOrd="0" parTransId="{8D14FF6D-9B47-4BB4-A16B-81C70BDE1C81}" sibTransId="{3EEFE45A-7D43-4535-BE67-B8E4B6B237E7}"/>
    <dgm:cxn modelId="{FEB588D2-1E89-4A87-B3D2-12CFE3F8D95B}" srcId="{8F6629BD-D9A0-4198-8E9C-B598144F0CA1}" destId="{8734F2A5-9B09-48F3-8D67-AF8B566949AC}" srcOrd="2" destOrd="0" parTransId="{53F09010-7A9B-4876-BBA4-DF5F83B3B3CF}" sibTransId="{846CFAE7-8007-4CF4-9781-F166F0606EE9}"/>
    <dgm:cxn modelId="{51E3A783-E58E-40C4-B169-0A8AEF59F223}" type="presOf" srcId="{8734F2A5-9B09-48F3-8D67-AF8B566949AC}" destId="{F8934592-B05C-4A72-8CFB-DC46A6D41CE2}" srcOrd="0" destOrd="0" presId="urn:microsoft.com/office/officeart/2008/layout/LinedList"/>
    <dgm:cxn modelId="{04D31514-F8E6-4BAA-A82B-DBCBA1A81812}" type="presOf" srcId="{4BFDCECE-EF43-4567-B7DB-288B6FF477F2}" destId="{E9A12DDA-2058-4033-8C36-28BC50E6043F}" srcOrd="0" destOrd="0" presId="urn:microsoft.com/office/officeart/2008/layout/LinedList"/>
    <dgm:cxn modelId="{C128B2FC-408A-4352-8A65-ABDB4CF97AC2}" srcId="{8F6629BD-D9A0-4198-8E9C-B598144F0CA1}" destId="{4BFDCECE-EF43-4567-B7DB-288B6FF477F2}" srcOrd="0" destOrd="0" parTransId="{3AFC9BFA-DD6A-4342-82DC-D92D82C31588}" sibTransId="{E67EFF0B-BA35-4FED-BF53-ABF59EFB6BEE}"/>
    <dgm:cxn modelId="{85A5106D-F0EA-4B72-A09D-1A89EFCD3350}" srcId="{EFE9A6E2-6956-46CC-B923-301839303369}" destId="{8F6629BD-D9A0-4198-8E9C-B598144F0CA1}" srcOrd="0" destOrd="0" parTransId="{148F9D72-A280-4228-9D51-75DBECA3D9AD}" sibTransId="{E7D22A65-3987-4D69-88D5-1A0A549852B7}"/>
    <dgm:cxn modelId="{20C06F73-651A-4694-A5BE-42BB7AB62F4C}" type="presOf" srcId="{8F6629BD-D9A0-4198-8E9C-B598144F0CA1}" destId="{076C1719-414B-4C01-A309-55D862FE97F0}" srcOrd="0" destOrd="0" presId="urn:microsoft.com/office/officeart/2008/layout/LinedList"/>
    <dgm:cxn modelId="{513C3BFD-9DC2-474C-86EA-2BFA91BF709E}" type="presOf" srcId="{71F61EB5-881E-4CB1-A1D2-6F0826F39FDE}" destId="{E79B1168-F70C-4519-A857-E3D17F1680E2}" srcOrd="0" destOrd="0" presId="urn:microsoft.com/office/officeart/2008/layout/LinedList"/>
    <dgm:cxn modelId="{39CC2F78-05BD-4476-BEBF-0FFD859C6B11}" type="presOf" srcId="{EFE9A6E2-6956-46CC-B923-301839303369}" destId="{16A75468-177A-44B8-B24B-A0CB8801D13A}" srcOrd="0" destOrd="0" presId="urn:microsoft.com/office/officeart/2008/layout/LinedList"/>
    <dgm:cxn modelId="{45A6B332-8F62-4830-8DEC-1DB8440329CF}" type="presParOf" srcId="{16A75468-177A-44B8-B24B-A0CB8801D13A}" destId="{D1C43DFC-7249-4A6E-A53F-A78B0EE2B1C6}" srcOrd="0" destOrd="0" presId="urn:microsoft.com/office/officeart/2008/layout/LinedList"/>
    <dgm:cxn modelId="{4CC05CC3-5644-40C8-AB89-4483C8D7AFCF}" type="presParOf" srcId="{16A75468-177A-44B8-B24B-A0CB8801D13A}" destId="{10A1B2E0-3E94-4F52-96D6-67E2957231A2}" srcOrd="1" destOrd="0" presId="urn:microsoft.com/office/officeart/2008/layout/LinedList"/>
    <dgm:cxn modelId="{BDCB8F3E-9D6F-4E60-8AAA-CE6324F1DC30}" type="presParOf" srcId="{10A1B2E0-3E94-4F52-96D6-67E2957231A2}" destId="{076C1719-414B-4C01-A309-55D862FE97F0}" srcOrd="0" destOrd="0" presId="urn:microsoft.com/office/officeart/2008/layout/LinedList"/>
    <dgm:cxn modelId="{15069BF7-207B-4D25-8274-09735B514E2B}" type="presParOf" srcId="{10A1B2E0-3E94-4F52-96D6-67E2957231A2}" destId="{363717C3-5E7D-4A94-AF60-A56134CEC243}" srcOrd="1" destOrd="0" presId="urn:microsoft.com/office/officeart/2008/layout/LinedList"/>
    <dgm:cxn modelId="{FBCABE6D-893B-4CF8-A1F6-AAF15B438481}" type="presParOf" srcId="{363717C3-5E7D-4A94-AF60-A56134CEC243}" destId="{533B12BF-D91E-491B-9DD5-D76F28BE595F}" srcOrd="0" destOrd="0" presId="urn:microsoft.com/office/officeart/2008/layout/LinedList"/>
    <dgm:cxn modelId="{F17121E7-EB56-4C6A-982C-4ABE5A50C3DF}" type="presParOf" srcId="{363717C3-5E7D-4A94-AF60-A56134CEC243}" destId="{8B1D8E47-2B1F-46B3-B3E7-D54103B7DBDB}" srcOrd="1" destOrd="0" presId="urn:microsoft.com/office/officeart/2008/layout/LinedList"/>
    <dgm:cxn modelId="{A5E7A8AF-EFC5-40EB-8FD6-C99C540DCAFF}" type="presParOf" srcId="{8B1D8E47-2B1F-46B3-B3E7-D54103B7DBDB}" destId="{0D12F784-2479-44B7-A88A-EAE60BE0697B}" srcOrd="0" destOrd="0" presId="urn:microsoft.com/office/officeart/2008/layout/LinedList"/>
    <dgm:cxn modelId="{F887A6B4-0CD9-4094-A347-D3804EAA2AE4}" type="presParOf" srcId="{8B1D8E47-2B1F-46B3-B3E7-D54103B7DBDB}" destId="{E9A12DDA-2058-4033-8C36-28BC50E6043F}" srcOrd="1" destOrd="0" presId="urn:microsoft.com/office/officeart/2008/layout/LinedList"/>
    <dgm:cxn modelId="{85FB1BD8-7D63-4C86-95BA-2991707483BE}" type="presParOf" srcId="{8B1D8E47-2B1F-46B3-B3E7-D54103B7DBDB}" destId="{58DD7D2B-B121-446E-AAC8-3A4CCD01E606}" srcOrd="2" destOrd="0" presId="urn:microsoft.com/office/officeart/2008/layout/LinedList"/>
    <dgm:cxn modelId="{6C9E0014-B816-4DF4-88C0-26118EB9C19C}" type="presParOf" srcId="{363717C3-5E7D-4A94-AF60-A56134CEC243}" destId="{C9B863DA-8975-4A3F-83F4-0E639E7A57B9}" srcOrd="2" destOrd="0" presId="urn:microsoft.com/office/officeart/2008/layout/LinedList"/>
    <dgm:cxn modelId="{FBFE6B9B-3CF0-4D44-B301-7B13EA14B16C}" type="presParOf" srcId="{363717C3-5E7D-4A94-AF60-A56134CEC243}" destId="{C3E0DDBA-100C-4FDC-AA93-8AF72A60927D}" srcOrd="3" destOrd="0" presId="urn:microsoft.com/office/officeart/2008/layout/LinedList"/>
    <dgm:cxn modelId="{3B11A6E9-6E1C-4E11-A34D-6767DC8EE43B}" type="presParOf" srcId="{363717C3-5E7D-4A94-AF60-A56134CEC243}" destId="{6D93333B-5E4B-4B4A-80E5-B3E58104283C}" srcOrd="4" destOrd="0" presId="urn:microsoft.com/office/officeart/2008/layout/LinedList"/>
    <dgm:cxn modelId="{F848CE3E-6900-46D4-A234-78E52BB32B8A}" type="presParOf" srcId="{6D93333B-5E4B-4B4A-80E5-B3E58104283C}" destId="{49D24645-3BEB-4E19-93A5-8253F8F0C1C3}" srcOrd="0" destOrd="0" presId="urn:microsoft.com/office/officeart/2008/layout/LinedList"/>
    <dgm:cxn modelId="{2E81C486-4993-4566-B93F-98516F4B3D5D}" type="presParOf" srcId="{6D93333B-5E4B-4B4A-80E5-B3E58104283C}" destId="{E79B1168-F70C-4519-A857-E3D17F1680E2}" srcOrd="1" destOrd="0" presId="urn:microsoft.com/office/officeart/2008/layout/LinedList"/>
    <dgm:cxn modelId="{AAB680EF-D88B-4D4D-85A8-2AE23706E65C}" type="presParOf" srcId="{6D93333B-5E4B-4B4A-80E5-B3E58104283C}" destId="{C0BA754A-287A-4527-9945-4859A21F0495}" srcOrd="2" destOrd="0" presId="urn:microsoft.com/office/officeart/2008/layout/LinedList"/>
    <dgm:cxn modelId="{EEBF93E0-082D-460D-8364-1B966EFA0E22}" type="presParOf" srcId="{363717C3-5E7D-4A94-AF60-A56134CEC243}" destId="{10B16F23-BAC9-4953-895D-59419ADDD2BD}" srcOrd="5" destOrd="0" presId="urn:microsoft.com/office/officeart/2008/layout/LinedList"/>
    <dgm:cxn modelId="{EE9A8E53-C86E-4524-9B88-164D8F2F3D08}" type="presParOf" srcId="{363717C3-5E7D-4A94-AF60-A56134CEC243}" destId="{CB0311A9-F493-4C2A-BBF7-1DAABA276241}" srcOrd="6" destOrd="0" presId="urn:microsoft.com/office/officeart/2008/layout/LinedList"/>
    <dgm:cxn modelId="{2C69A2C9-5BEB-4A52-B794-673324F9A1E5}" type="presParOf" srcId="{363717C3-5E7D-4A94-AF60-A56134CEC243}" destId="{33C69044-FDA0-4FE8-8676-2615D7AD8937}" srcOrd="7" destOrd="0" presId="urn:microsoft.com/office/officeart/2008/layout/LinedList"/>
    <dgm:cxn modelId="{AE27D9B3-B197-4388-8187-5FF424945BE1}" type="presParOf" srcId="{33C69044-FDA0-4FE8-8676-2615D7AD8937}" destId="{75D57701-7E6E-4A28-8EAB-80D6C24B913A}" srcOrd="0" destOrd="0" presId="urn:microsoft.com/office/officeart/2008/layout/LinedList"/>
    <dgm:cxn modelId="{B07FCBE0-A40C-4835-90A8-D39AA74142CA}" type="presParOf" srcId="{33C69044-FDA0-4FE8-8676-2615D7AD8937}" destId="{F8934592-B05C-4A72-8CFB-DC46A6D41CE2}" srcOrd="1" destOrd="0" presId="urn:microsoft.com/office/officeart/2008/layout/LinedList"/>
    <dgm:cxn modelId="{9468F641-1B4D-40B9-8D2C-8D942AA2E40C}" type="presParOf" srcId="{33C69044-FDA0-4FE8-8676-2615D7AD8937}" destId="{D546836D-A8DF-4FB1-A85B-38F5C32D3948}" srcOrd="2" destOrd="0" presId="urn:microsoft.com/office/officeart/2008/layout/LinedList"/>
    <dgm:cxn modelId="{9CE404F5-2509-4234-81A7-86C05FD99DA4}" type="presParOf" srcId="{363717C3-5E7D-4A94-AF60-A56134CEC243}" destId="{B1DC2C28-B442-4467-A5D1-AF54E5199407}" srcOrd="8" destOrd="0" presId="urn:microsoft.com/office/officeart/2008/layout/LinedList"/>
    <dgm:cxn modelId="{4C952CD5-10E8-4210-BA97-0549E7BBCECD}" type="presParOf" srcId="{363717C3-5E7D-4A94-AF60-A56134CEC243}" destId="{288862B3-D7FF-4470-85AD-DB96BEFA816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 smtClean="0"/>
            <a:t>Credit</a:t>
          </a:r>
          <a:br>
            <a:rPr lang="en-US" dirty="0" smtClean="0"/>
          </a:br>
          <a:r>
            <a:rPr lang="en-US" dirty="0" smtClean="0"/>
            <a:t>Approval</a:t>
          </a:r>
          <a:endParaRPr lang="en-US" dirty="0"/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&lt;40k</a:t>
          </a:r>
          <a:endParaRPr lang="en-US" dirty="0"/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0231B603-DBBA-4E99-BB29-AE427642777F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8491A16-4F42-4C85-AC97-4555730E6D61}" type="parTrans" cxnId="{0AED5973-AC02-4AF2-A2C4-7582F3BE6E35}">
      <dgm:prSet/>
      <dgm:spPr/>
      <dgm:t>
        <a:bodyPr/>
        <a:lstStyle/>
        <a:p>
          <a:endParaRPr lang="en-US"/>
        </a:p>
      </dgm:t>
    </dgm:pt>
    <dgm:pt modelId="{986CA035-15A8-4105-AACC-C41C6155A53D}" type="sibTrans" cxnId="{0AED5973-AC02-4AF2-A2C4-7582F3BE6E35}">
      <dgm:prSet/>
      <dgm:spPr/>
      <dgm:t>
        <a:bodyPr/>
        <a:lstStyle/>
        <a:p>
          <a:endParaRPr lang="en-US"/>
        </a:p>
      </dgm:t>
    </dgm:pt>
    <dgm:pt modelId="{62A6BC90-E169-4E1D-AE49-49D9566ACE9D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C8BC26E8-6B89-479E-8406-1BE807902536}" type="parTrans" cxnId="{8BDA54F2-68A5-4FA3-9DEA-C064BDB6D75D}">
      <dgm:prSet/>
      <dgm:spPr/>
      <dgm:t>
        <a:bodyPr/>
        <a:lstStyle/>
        <a:p>
          <a:endParaRPr lang="en-US"/>
        </a:p>
      </dgm:t>
    </dgm:pt>
    <dgm:pt modelId="{EF8E3B94-5CAF-44EE-9953-E86488E76C3B}" type="sibTrans" cxnId="{8BDA54F2-68A5-4FA3-9DEA-C064BDB6D75D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 smtClean="0"/>
            <a:t>Income</a:t>
          </a:r>
          <a:br>
            <a:rPr lang="en-US" dirty="0" smtClean="0"/>
          </a:br>
          <a:r>
            <a:rPr lang="en-US" dirty="0" smtClean="0"/>
            <a:t>&gt;40k</a:t>
          </a:r>
          <a:endParaRPr lang="en-US" dirty="0"/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 smtClean="0"/>
            <a:t>Debt &gt; 20%</a:t>
          </a:r>
          <a:endParaRPr lang="en-US" dirty="0"/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 smtClean="0"/>
            <a:t>Debt &lt; 20%</a:t>
          </a:r>
          <a:endParaRPr lang="en-US" dirty="0"/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DFEC14E8-538A-43B0-BE82-7D2792800EC3}">
      <dgm:prSet phldrT="[Text]"/>
      <dgm:spPr/>
      <dgm:t>
        <a:bodyPr/>
        <a:lstStyle/>
        <a:p>
          <a:r>
            <a:rPr lang="en-US" dirty="0" smtClean="0"/>
            <a:t>Owns house</a:t>
          </a:r>
          <a:endParaRPr lang="en-US" dirty="0"/>
        </a:p>
      </dgm:t>
    </dgm:pt>
    <dgm:pt modelId="{C0A4D24B-EEDE-4665-B602-35F5A544C4AA}" type="parTrans" cxnId="{A4533C2C-0C38-470D-9336-15E52FAD0FA4}">
      <dgm:prSet/>
      <dgm:spPr/>
      <dgm:t>
        <a:bodyPr/>
        <a:lstStyle/>
        <a:p>
          <a:endParaRPr lang="en-US"/>
        </a:p>
      </dgm:t>
    </dgm:pt>
    <dgm:pt modelId="{7036AEC2-E13C-4615-B452-F9B1111FDEF2}" type="sibTrans" cxnId="{A4533C2C-0C38-470D-9336-15E52FAD0FA4}">
      <dgm:prSet/>
      <dgm:spPr/>
      <dgm:t>
        <a:bodyPr/>
        <a:lstStyle/>
        <a:p>
          <a:endParaRPr lang="en-US"/>
        </a:p>
      </dgm:t>
    </dgm:pt>
    <dgm:pt modelId="{3DEEC977-5E13-41F0-8396-B6716F8758D8}">
      <dgm:prSet phldrT="[Text]"/>
      <dgm:spPr/>
      <dgm:t>
        <a:bodyPr/>
        <a:lstStyle/>
        <a:p>
          <a:r>
            <a:rPr lang="en-US" dirty="0" smtClean="0"/>
            <a:t>Rents</a:t>
          </a:r>
          <a:endParaRPr lang="en-US" dirty="0"/>
        </a:p>
      </dgm:t>
    </dgm:pt>
    <dgm:pt modelId="{0D894548-717D-4FFD-904C-C33606102800}" type="parTrans" cxnId="{6E4A4D9D-DF93-44B1-AA97-94286EF516D7}">
      <dgm:prSet/>
      <dgm:spPr/>
      <dgm:t>
        <a:bodyPr/>
        <a:lstStyle/>
        <a:p>
          <a:endParaRPr lang="en-US"/>
        </a:p>
      </dgm:t>
    </dgm:pt>
    <dgm:pt modelId="{56025CFB-3F0F-4953-96F5-A19A5E8B4415}" type="sibTrans" cxnId="{6E4A4D9D-DF93-44B1-AA97-94286EF516D7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Default</a:t>
          </a:r>
          <a:endParaRPr lang="en-US" dirty="0"/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C927EE14-0525-4162-82A1-219FB1A09EE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No Default</a:t>
          </a:r>
          <a:endParaRPr lang="en-US" dirty="0"/>
        </a:p>
      </dgm:t>
    </dgm:pt>
    <dgm:pt modelId="{D4FF999D-0774-4EE2-BEFB-37C0AA00FFEB}" type="parTrans" cxnId="{8A1442E5-63D5-4DFB-92CC-639FA00C8BC4}">
      <dgm:prSet/>
      <dgm:spPr/>
      <dgm:t>
        <a:bodyPr/>
        <a:lstStyle/>
        <a:p>
          <a:endParaRPr lang="en-US"/>
        </a:p>
      </dgm:t>
    </dgm:pt>
    <dgm:pt modelId="{E2F75636-BCB4-4098-AF14-F16849818DB0}" type="sibTrans" cxnId="{8A1442E5-63D5-4DFB-92CC-639FA00C8BC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97EBC6F-BFE1-4ECF-BCC7-84E0157F86FF}" type="pres">
      <dgm:prSet presAssocID="{4A3EBA2C-1249-4D63-810E-57318E4C887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0EBDA45-12CE-4202-B1E6-40A49D832ECA}" type="pres">
      <dgm:prSet presAssocID="{D3723BC6-7ECB-476F-A2B7-498B998B7A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22739-71BD-411F-BA72-C9784E117760}" type="pres">
      <dgm:prSet presAssocID="{40FE246C-C826-4769-A5C2-9D75240976FE}" presName="level3hierChild" presStyleCnt="0"/>
      <dgm:spPr/>
    </dgm:pt>
    <dgm:pt modelId="{7A3D5BA1-ED69-44E1-A872-6FF24834B41D}" type="pres">
      <dgm:prSet presAssocID="{08491A16-4F42-4C85-AC97-4555730E6D61}" presName="conn2-1" presStyleLbl="parChTrans1D4" presStyleIdx="0" presStyleCnt="16"/>
      <dgm:spPr/>
      <dgm:t>
        <a:bodyPr/>
        <a:lstStyle/>
        <a:p>
          <a:endParaRPr lang="en-US"/>
        </a:p>
      </dgm:t>
    </dgm:pt>
    <dgm:pt modelId="{528D812F-2D24-4A78-8C85-B9EB8ECA26E9}" type="pres">
      <dgm:prSet presAssocID="{08491A16-4F42-4C85-AC97-4555730E6D61}" presName="connTx" presStyleLbl="parChTrans1D4" presStyleIdx="0" presStyleCnt="16"/>
      <dgm:spPr/>
      <dgm:t>
        <a:bodyPr/>
        <a:lstStyle/>
        <a:p>
          <a:endParaRPr lang="en-US"/>
        </a:p>
      </dgm:t>
    </dgm:pt>
    <dgm:pt modelId="{4C906522-2FC2-4166-A656-68A60E69FBAB}" type="pres">
      <dgm:prSet presAssocID="{0231B603-DBBA-4E99-BB29-AE427642777F}" presName="root2" presStyleCnt="0"/>
      <dgm:spPr/>
    </dgm:pt>
    <dgm:pt modelId="{58313578-02C6-4451-BD87-2563E35924F9}" type="pres">
      <dgm:prSet presAssocID="{0231B603-DBBA-4E99-BB29-AE427642777F}" presName="LevelTwoTextNode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1BDEB-C7D6-4DB2-A69F-4DCA4D8778DD}" type="pres">
      <dgm:prSet presAssocID="{0231B603-DBBA-4E99-BB29-AE427642777F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1" presStyleCnt="16"/>
      <dgm:spPr/>
      <dgm:t>
        <a:bodyPr/>
        <a:lstStyle/>
        <a:p>
          <a:endParaRPr lang="en-US"/>
        </a:p>
      </dgm:t>
    </dgm:pt>
    <dgm:pt modelId="{99D2C2EE-8A15-4FFE-B5A1-D71ED610263A}" type="pres">
      <dgm:prSet presAssocID="{4197E8D6-94C8-432B-B797-608058FC4424}" presName="connTx" presStyleLbl="parChTrans1D4" presStyleIdx="1" presStyleCnt="16"/>
      <dgm:spPr/>
      <dgm:t>
        <a:bodyPr/>
        <a:lstStyle/>
        <a:p>
          <a:endParaRPr lang="en-US"/>
        </a:p>
      </dgm:t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6D765-79C3-4657-82E9-902A296B7D7E}" type="pres">
      <dgm:prSet presAssocID="{3EFC490E-694C-4854-B035-8B02D761B8A3}" presName="level3hierChild" presStyleCnt="0"/>
      <dgm:spPr/>
    </dgm:pt>
    <dgm:pt modelId="{7F6408BA-2CE6-4BE1-953A-713CB4F5CB15}" type="pres">
      <dgm:prSet presAssocID="{C8BC26E8-6B89-479E-8406-1BE807902536}" presName="conn2-1" presStyleLbl="parChTrans1D4" presStyleIdx="2" presStyleCnt="16"/>
      <dgm:spPr/>
      <dgm:t>
        <a:bodyPr/>
        <a:lstStyle/>
        <a:p>
          <a:endParaRPr lang="en-US"/>
        </a:p>
      </dgm:t>
    </dgm:pt>
    <dgm:pt modelId="{458CB650-A0BA-4B80-8F97-62C729A9241A}" type="pres">
      <dgm:prSet presAssocID="{C8BC26E8-6B89-479E-8406-1BE807902536}" presName="connTx" presStyleLbl="parChTrans1D4" presStyleIdx="2" presStyleCnt="16"/>
      <dgm:spPr/>
      <dgm:t>
        <a:bodyPr/>
        <a:lstStyle/>
        <a:p>
          <a:endParaRPr lang="en-US"/>
        </a:p>
      </dgm:t>
    </dgm:pt>
    <dgm:pt modelId="{3A1C3DA7-512D-4F41-A7E1-078238C1F6E4}" type="pres">
      <dgm:prSet presAssocID="{62A6BC90-E169-4E1D-AE49-49D9566ACE9D}" presName="root2" presStyleCnt="0"/>
      <dgm:spPr/>
    </dgm:pt>
    <dgm:pt modelId="{2542D84E-1AAD-4343-A826-31FBD0CCD67E}" type="pres">
      <dgm:prSet presAssocID="{62A6BC90-E169-4E1D-AE49-49D9566ACE9D}" presName="LevelTwoTextNode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CC939-D1CF-4789-8DFF-47D45880FBEC}" type="pres">
      <dgm:prSet presAssocID="{62A6BC90-E169-4E1D-AE49-49D9566ACE9D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3" presStyleCnt="16"/>
      <dgm:spPr/>
      <dgm:t>
        <a:bodyPr/>
        <a:lstStyle/>
        <a:p>
          <a:endParaRPr lang="en-US"/>
        </a:p>
      </dgm:t>
    </dgm:pt>
    <dgm:pt modelId="{971284D5-360E-47FF-9F34-0E0CEC35A6C4}" type="pres">
      <dgm:prSet presAssocID="{FE8EAFCC-5B29-4577-9068-58D32F380E14}" presName="connTx" presStyleLbl="parChTrans1D4" presStyleIdx="3" presStyleCnt="16"/>
      <dgm:spPr/>
      <dgm:t>
        <a:bodyPr/>
        <a:lstStyle/>
        <a:p>
          <a:endParaRPr lang="en-US"/>
        </a:p>
      </dgm:t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356B274-B83F-434D-A869-2B988EF3F493}" type="pres">
      <dgm:prSet presAssocID="{BF95F12A-848C-4D76-BCAC-A60A48D2171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4" presStyleCnt="16"/>
      <dgm:spPr/>
      <dgm:t>
        <a:bodyPr/>
        <a:lstStyle/>
        <a:p>
          <a:endParaRPr lang="en-US"/>
        </a:p>
      </dgm:t>
    </dgm:pt>
    <dgm:pt modelId="{3E9FDDD6-A26E-4F03-A903-10F09685D6A2}" type="pres">
      <dgm:prSet presAssocID="{D129D8C8-45D4-413D-9AA6-7735257A9552}" presName="connTx" presStyleLbl="parChTrans1D4" presStyleIdx="4" presStyleCnt="16"/>
      <dgm:spPr/>
      <dgm:t>
        <a:bodyPr/>
        <a:lstStyle/>
        <a:p>
          <a:endParaRPr lang="en-US"/>
        </a:p>
      </dgm:t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5" presStyleCnt="16"/>
      <dgm:spPr/>
      <dgm:t>
        <a:bodyPr/>
        <a:lstStyle/>
        <a:p>
          <a:endParaRPr lang="en-US"/>
        </a:p>
      </dgm:t>
    </dgm:pt>
    <dgm:pt modelId="{6CD19230-CC0F-4288-A025-EBCBAFB6E87C}" type="pres">
      <dgm:prSet presAssocID="{CE871202-C851-4283-B4F2-1F8DA3C445C3}" presName="connTx" presStyleLbl="parChTrans1D4" presStyleIdx="5" presStyleCnt="16"/>
      <dgm:spPr/>
      <dgm:t>
        <a:bodyPr/>
        <a:lstStyle/>
        <a:p>
          <a:endParaRPr lang="en-US"/>
        </a:p>
      </dgm:t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6" presStyleCnt="16"/>
      <dgm:spPr/>
      <dgm:t>
        <a:bodyPr/>
        <a:lstStyle/>
        <a:p>
          <a:endParaRPr lang="en-US"/>
        </a:p>
      </dgm:t>
    </dgm:pt>
    <dgm:pt modelId="{8DB10BF4-B3E8-4C63-AA80-1132AC83EE01}" type="pres">
      <dgm:prSet presAssocID="{8A9D6245-57B1-482C-9DC4-F2ACF75F2EEB}" presName="connTx" presStyleLbl="parChTrans1D4" presStyleIdx="6" presStyleCnt="16"/>
      <dgm:spPr/>
      <dgm:t>
        <a:bodyPr/>
        <a:lstStyle/>
        <a:p>
          <a:endParaRPr lang="en-US"/>
        </a:p>
      </dgm:t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7" presStyleCnt="16"/>
      <dgm:spPr/>
      <dgm:t>
        <a:bodyPr/>
        <a:lstStyle/>
        <a:p>
          <a:endParaRPr lang="en-US"/>
        </a:p>
      </dgm:t>
    </dgm:pt>
    <dgm:pt modelId="{4D1012EA-ED43-4161-9183-D18250C04841}" type="pres">
      <dgm:prSet presAssocID="{43552287-81BA-4A23-85DD-3D228EF15792}" presName="connTx" presStyleLbl="parChTrans1D4" presStyleIdx="7" presStyleCnt="16"/>
      <dgm:spPr/>
      <dgm:t>
        <a:bodyPr/>
        <a:lstStyle/>
        <a:p>
          <a:endParaRPr lang="en-US"/>
        </a:p>
      </dgm:t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471BBE-867D-4865-9628-1D7777EB5D2C}" type="pres">
      <dgm:prSet presAssocID="{9E46A426-48DB-49D4-9452-22CFC445B93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53945B2-5361-41E5-A250-0FE9BB3209A7}" type="pres">
      <dgm:prSet presAssocID="{F3E7A82E-4DF9-47FA-B3A8-610C19F25C8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8" presStyleCnt="16"/>
      <dgm:spPr/>
      <dgm:t>
        <a:bodyPr/>
        <a:lstStyle/>
        <a:p>
          <a:endParaRPr lang="en-US"/>
        </a:p>
      </dgm:t>
    </dgm:pt>
    <dgm:pt modelId="{C22BEB7F-26B1-4408-A047-0DEC97855D01}" type="pres">
      <dgm:prSet presAssocID="{05ED55C3-A195-4231-81C9-7EAAC2A67DD3}" presName="connTx" presStyleLbl="parChTrans1D4" presStyleIdx="8" presStyleCnt="16"/>
      <dgm:spPr/>
      <dgm:t>
        <a:bodyPr/>
        <a:lstStyle/>
        <a:p>
          <a:endParaRPr lang="en-US"/>
        </a:p>
      </dgm:t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9" presStyleCnt="16"/>
      <dgm:spPr/>
      <dgm:t>
        <a:bodyPr/>
        <a:lstStyle/>
        <a:p>
          <a:endParaRPr lang="en-US"/>
        </a:p>
      </dgm:t>
    </dgm:pt>
    <dgm:pt modelId="{28A3C775-44DD-456D-ADBA-6C2015D144BB}" type="pres">
      <dgm:prSet presAssocID="{9581B8F4-F65E-406A-9F3A-2C0FAFB7904A}" presName="connTx" presStyleLbl="parChTrans1D4" presStyleIdx="9" presStyleCnt="16"/>
      <dgm:spPr/>
      <dgm:t>
        <a:bodyPr/>
        <a:lstStyle/>
        <a:p>
          <a:endParaRPr lang="en-US"/>
        </a:p>
      </dgm:t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10" presStyleCnt="16"/>
      <dgm:spPr/>
      <dgm:t>
        <a:bodyPr/>
        <a:lstStyle/>
        <a:p>
          <a:endParaRPr lang="en-US"/>
        </a:p>
      </dgm:t>
    </dgm:pt>
    <dgm:pt modelId="{A5AAA48F-9F15-49C7-A333-8B0C8DF03B3E}" type="pres">
      <dgm:prSet presAssocID="{1462FFBF-C7E5-483B-B661-B21D24F8908F}" presName="connTx" presStyleLbl="parChTrans1D4" presStyleIdx="10" presStyleCnt="16"/>
      <dgm:spPr/>
      <dgm:t>
        <a:bodyPr/>
        <a:lstStyle/>
        <a:p>
          <a:endParaRPr lang="en-US"/>
        </a:p>
      </dgm:t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11" presStyleCnt="16"/>
      <dgm:spPr/>
      <dgm:t>
        <a:bodyPr/>
        <a:lstStyle/>
        <a:p>
          <a:endParaRPr lang="en-US"/>
        </a:p>
      </dgm:t>
    </dgm:pt>
    <dgm:pt modelId="{C3BCA3D8-F0DE-402C-8374-951905FD4C54}" type="pres">
      <dgm:prSet presAssocID="{6620CAB9-6D29-4FF8-945D-5E027CE13906}" presName="connTx" presStyleLbl="parChTrans1D4" presStyleIdx="11" presStyleCnt="16"/>
      <dgm:spPr/>
      <dgm:t>
        <a:bodyPr/>
        <a:lstStyle/>
        <a:p>
          <a:endParaRPr lang="en-US"/>
        </a:p>
      </dgm:t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7B43BACD-3F70-4863-BF61-523651EF3109}" type="pres">
      <dgm:prSet presAssocID="{D679DFCF-CE7D-4FCF-A62C-AA6E6F5B452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DF3A4-2F45-4230-83F3-C27E8F06AE10}" type="pres">
      <dgm:prSet presAssocID="{D7607F3E-8014-45F2-8B0F-DD341F116C26}" presName="level3hierChild" presStyleCnt="0"/>
      <dgm:spPr/>
    </dgm:pt>
    <dgm:pt modelId="{91D499AF-EE38-45B5-A36E-7C99C6927A00}" type="pres">
      <dgm:prSet presAssocID="{C0A4D24B-EEDE-4665-B602-35F5A544C4AA}" presName="conn2-1" presStyleLbl="parChTrans1D4" presStyleIdx="12" presStyleCnt="16"/>
      <dgm:spPr/>
      <dgm:t>
        <a:bodyPr/>
        <a:lstStyle/>
        <a:p>
          <a:endParaRPr lang="en-US"/>
        </a:p>
      </dgm:t>
    </dgm:pt>
    <dgm:pt modelId="{00CFE424-E230-4C8E-AC4C-809A30553DFF}" type="pres">
      <dgm:prSet presAssocID="{C0A4D24B-EEDE-4665-B602-35F5A544C4AA}" presName="connTx" presStyleLbl="parChTrans1D4" presStyleIdx="12" presStyleCnt="16"/>
      <dgm:spPr/>
      <dgm:t>
        <a:bodyPr/>
        <a:lstStyle/>
        <a:p>
          <a:endParaRPr lang="en-US"/>
        </a:p>
      </dgm:t>
    </dgm:pt>
    <dgm:pt modelId="{A1A50D45-33FA-4B21-BFB9-F6612665BFC7}" type="pres">
      <dgm:prSet presAssocID="{DFEC14E8-538A-43B0-BE82-7D2792800EC3}" presName="root2" presStyleCnt="0"/>
      <dgm:spPr/>
    </dgm:pt>
    <dgm:pt modelId="{61DD1E27-4E8B-4CAE-93F5-5A762478A9B8}" type="pres">
      <dgm:prSet presAssocID="{DFEC14E8-538A-43B0-BE82-7D2792800EC3}" presName="LevelTwoTextNode" presStyleLbl="node4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DBC3FE-D850-4157-A7DC-120EFE80FF4E}" type="pres">
      <dgm:prSet presAssocID="{DFEC14E8-538A-43B0-BE82-7D2792800EC3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13" presStyleCnt="16"/>
      <dgm:spPr/>
      <dgm:t>
        <a:bodyPr/>
        <a:lstStyle/>
        <a:p>
          <a:endParaRPr lang="en-US"/>
        </a:p>
      </dgm:t>
    </dgm:pt>
    <dgm:pt modelId="{3ABC23EF-2179-439B-8D5E-B5306E91FA99}" type="pres">
      <dgm:prSet presAssocID="{4A4119C0-6876-4B46-B63C-C5B5E183083A}" presName="connTx" presStyleLbl="parChTrans1D4" presStyleIdx="13" presStyleCnt="16"/>
      <dgm:spPr/>
      <dgm:t>
        <a:bodyPr/>
        <a:lstStyle/>
        <a:p>
          <a:endParaRPr lang="en-US"/>
        </a:p>
      </dgm:t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70D308-D149-46A8-BBDB-76C1F1117CA9}" type="pres">
      <dgm:prSet presAssocID="{00C22B20-F2F5-46E8-A3EC-DB8F81AC71E1}" presName="level3hierChild" presStyleCnt="0"/>
      <dgm:spPr/>
    </dgm:pt>
    <dgm:pt modelId="{8D508260-F045-4616-AF9F-E09CA768B790}" type="pres">
      <dgm:prSet presAssocID="{0D894548-717D-4FFD-904C-C33606102800}" presName="conn2-1" presStyleLbl="parChTrans1D4" presStyleIdx="14" presStyleCnt="16"/>
      <dgm:spPr/>
      <dgm:t>
        <a:bodyPr/>
        <a:lstStyle/>
        <a:p>
          <a:endParaRPr lang="en-US"/>
        </a:p>
      </dgm:t>
    </dgm:pt>
    <dgm:pt modelId="{27ECC907-4458-4530-ABCC-DBA5CFB1F289}" type="pres">
      <dgm:prSet presAssocID="{0D894548-717D-4FFD-904C-C33606102800}" presName="connTx" presStyleLbl="parChTrans1D4" presStyleIdx="14" presStyleCnt="16"/>
      <dgm:spPr/>
      <dgm:t>
        <a:bodyPr/>
        <a:lstStyle/>
        <a:p>
          <a:endParaRPr lang="en-US"/>
        </a:p>
      </dgm:t>
    </dgm:pt>
    <dgm:pt modelId="{39D4B020-2F3B-4BE9-889A-AF381C77708A}" type="pres">
      <dgm:prSet presAssocID="{3DEEC977-5E13-41F0-8396-B6716F8758D8}" presName="root2" presStyleCnt="0"/>
      <dgm:spPr/>
    </dgm:pt>
    <dgm:pt modelId="{F1A7A0DA-7AB6-4D57-8001-2698AD558266}" type="pres">
      <dgm:prSet presAssocID="{3DEEC977-5E13-41F0-8396-B6716F8758D8}" presName="LevelTwoTextNode" presStyleLbl="node4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743B3-CF69-4B79-86A2-62FBE18470ED}" type="pres">
      <dgm:prSet presAssocID="{3DEEC977-5E13-41F0-8396-B6716F8758D8}" presName="level3hierChild" presStyleCnt="0"/>
      <dgm:spPr/>
    </dgm:pt>
    <dgm:pt modelId="{92D27C7E-E8F3-4508-A033-800687FB70D3}" type="pres">
      <dgm:prSet presAssocID="{D4FF999D-0774-4EE2-BEFB-37C0AA00FFEB}" presName="conn2-1" presStyleLbl="parChTrans1D4" presStyleIdx="15" presStyleCnt="16"/>
      <dgm:spPr/>
      <dgm:t>
        <a:bodyPr/>
        <a:lstStyle/>
        <a:p>
          <a:endParaRPr lang="en-US"/>
        </a:p>
      </dgm:t>
    </dgm:pt>
    <dgm:pt modelId="{020C8629-0377-42A2-8CF8-5F60BA5D4A5A}" type="pres">
      <dgm:prSet presAssocID="{D4FF999D-0774-4EE2-BEFB-37C0AA00FFEB}" presName="connTx" presStyleLbl="parChTrans1D4" presStyleIdx="15" presStyleCnt="16"/>
      <dgm:spPr/>
      <dgm:t>
        <a:bodyPr/>
        <a:lstStyle/>
        <a:p>
          <a:endParaRPr lang="en-US"/>
        </a:p>
      </dgm:t>
    </dgm:pt>
    <dgm:pt modelId="{CB9EB66C-AB9E-4F72-B0D9-0EB5BC86D5CA}" type="pres">
      <dgm:prSet presAssocID="{C927EE14-0525-4162-82A1-219FB1A09EE5}" presName="root2" presStyleCnt="0"/>
      <dgm:spPr/>
    </dgm:pt>
    <dgm:pt modelId="{C7929EF8-988E-46F6-AFC3-B728EA01AE2B}" type="pres">
      <dgm:prSet presAssocID="{C927EE14-0525-4162-82A1-219FB1A09EE5}" presName="LevelTwoTextNode" presStyleLbl="node4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C8ADC-8292-4ECD-A5D7-40A02837F58F}" type="pres">
      <dgm:prSet presAssocID="{C927EE14-0525-4162-82A1-219FB1A09EE5}" presName="level3hierChild" presStyleCnt="0"/>
      <dgm:spPr/>
    </dgm:pt>
  </dgm:ptLst>
  <dgm:cxnLst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816F8EA7-8AC7-44DC-BCBC-B7A308C1099B}" type="presOf" srcId="{D4FF999D-0774-4EE2-BEFB-37C0AA00FFEB}" destId="{92D27C7E-E8F3-4508-A033-800687FB70D3}" srcOrd="0" destOrd="0" presId="urn:microsoft.com/office/officeart/2005/8/layout/hierarchy2"/>
    <dgm:cxn modelId="{45A14A79-82F6-4297-9300-C6982BADBB45}" srcId="{DFEC14E8-538A-43B0-BE82-7D2792800EC3}" destId="{00C22B20-F2F5-46E8-A3EC-DB8F81AC71E1}" srcOrd="0" destOrd="0" parTransId="{4A4119C0-6876-4B46-B63C-C5B5E183083A}" sibTransId="{2492FB64-B32D-42B8-A3E7-E4838350932A}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8A1442E5-63D5-4DFB-92CC-639FA00C8BC4}" srcId="{3DEEC977-5E13-41F0-8396-B6716F8758D8}" destId="{C927EE14-0525-4162-82A1-219FB1A09EE5}" srcOrd="0" destOrd="0" parTransId="{D4FF999D-0774-4EE2-BEFB-37C0AA00FFEB}" sibTransId="{E2F75636-BCB4-4098-AF14-F16849818DB0}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E9127340-CAB2-48DA-8326-C599AC63A5EB}" type="presOf" srcId="{C8BC26E8-6B89-479E-8406-1BE807902536}" destId="{458CB650-A0BA-4B80-8F97-62C729A9241A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61E40AC6-EAF4-4113-92EB-2AFF52F47E91}" type="presOf" srcId="{4197E8D6-94C8-432B-B797-608058FC4424}" destId="{EACB761D-2A2E-4784-B4CF-BBD5780F5023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78C817C-C142-4A88-BC78-14BB62136E96}" type="presOf" srcId="{DFEC14E8-538A-43B0-BE82-7D2792800EC3}" destId="{61DD1E27-4E8B-4CAE-93F5-5A762478A9B8}" srcOrd="0" destOrd="0" presId="urn:microsoft.com/office/officeart/2005/8/layout/hierarchy2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496983F5-9EBE-4CBD-A694-93AAA79F86F4}" type="presOf" srcId="{00C22B20-F2F5-46E8-A3EC-DB8F81AC71E1}" destId="{E3F8EBE6-F572-48F2-83CE-C1DC35D3DBAE}" srcOrd="0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43A3A343-037C-4714-988C-8EB4FDE532F2}" type="presOf" srcId="{C8BC26E8-6B89-479E-8406-1BE807902536}" destId="{7F6408BA-2CE6-4BE1-953A-713CB4F5CB15}" srcOrd="0" destOrd="0" presId="urn:microsoft.com/office/officeart/2005/8/layout/hierarchy2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184BA7D4-D742-4741-A1B4-877E0C744094}" type="presOf" srcId="{3DEEC977-5E13-41F0-8396-B6716F8758D8}" destId="{F1A7A0DA-7AB6-4D57-8001-2698AD558266}" srcOrd="0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5858F661-4C5F-4071-9E70-769DAEC6C711}" type="presOf" srcId="{C0A4D24B-EEDE-4665-B602-35F5A544C4AA}" destId="{00CFE424-E230-4C8E-AC4C-809A30553DFF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D707EE8C-2F6C-48F1-9A73-F7E40FD6625B}" type="presOf" srcId="{7A14C255-A9D7-420D-B032-0693F6CF431F}" destId="{0E7AE38F-D77F-437F-BAB8-792E908C751F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1F5F2567-328D-41F0-84D6-9CE89BA81BE8}" type="presOf" srcId="{D4FF999D-0774-4EE2-BEFB-37C0AA00FFEB}" destId="{020C8629-0377-42A2-8CF8-5F60BA5D4A5A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876A1BD5-DC50-4352-9C4A-BBE179DC4457}" type="presOf" srcId="{FE8EAFCC-5B29-4577-9068-58D32F380E14}" destId="{971284D5-360E-47FF-9F34-0E0CEC35A6C4}" srcOrd="1" destOrd="0" presId="urn:microsoft.com/office/officeart/2005/8/layout/hierarchy2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638C745D-655B-4E07-A96A-2E101CD1696D}" srcId="{62A6BC90-E169-4E1D-AE49-49D9566ACE9D}" destId="{7A14C255-A9D7-420D-B032-0693F6CF431F}" srcOrd="0" destOrd="0" parTransId="{FE8EAFCC-5B29-4577-9068-58D32F380E14}" sibTransId="{9335BF14-6A25-443B-9B9C-4146633AA31B}"/>
    <dgm:cxn modelId="{7D42FFC4-12FB-44BE-A459-DF0C8FCBCC36}" type="presOf" srcId="{FE8EAFCC-5B29-4577-9068-58D32F380E14}" destId="{77024C92-294D-413F-A59B-9F47291444A3}" srcOrd="0" destOrd="0" presId="urn:microsoft.com/office/officeart/2005/8/layout/hierarchy2"/>
    <dgm:cxn modelId="{789AAF6B-AEAF-42B4-94A4-FD3F7BE67C56}" type="presOf" srcId="{4A4119C0-6876-4B46-B63C-C5B5E183083A}" destId="{306F450E-2B81-4A6B-9207-B97384612F41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3AFED3CD-2216-46B2-8596-DC3FA930E7EC}" type="presOf" srcId="{0231B603-DBBA-4E99-BB29-AE427642777F}" destId="{58313578-02C6-4451-BD87-2563E35924F9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8BDA54F2-68A5-4FA3-9DEA-C064BDB6D75D}" srcId="{40FE246C-C826-4769-A5C2-9D75240976FE}" destId="{62A6BC90-E169-4E1D-AE49-49D9566ACE9D}" srcOrd="1" destOrd="0" parTransId="{C8BC26E8-6B89-479E-8406-1BE807902536}" sibTransId="{EF8E3B94-5CAF-44EE-9953-E86488E76C3B}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85ADCB5E-8674-423F-88F3-E942C7929485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0AED5973-AC02-4AF2-A2C4-7582F3BE6E35}" srcId="{40FE246C-C826-4769-A5C2-9D75240976FE}" destId="{0231B603-DBBA-4E99-BB29-AE427642777F}" srcOrd="0" destOrd="0" parTransId="{08491A16-4F42-4C85-AC97-4555730E6D61}" sibTransId="{986CA035-15A8-4105-AACC-C41C6155A53D}"/>
    <dgm:cxn modelId="{2715448F-66DB-40EA-852F-DE557A56D470}" type="presOf" srcId="{C0A4D24B-EEDE-4665-B602-35F5A544C4AA}" destId="{91D499AF-EE38-45B5-A36E-7C99C6927A00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A28DF2-485C-4157-9A3F-A029276592AF}" type="presOf" srcId="{08491A16-4F42-4C85-AC97-4555730E6D61}" destId="{7A3D5BA1-ED69-44E1-A872-6FF24834B41D}" srcOrd="0" destOrd="0" presId="urn:microsoft.com/office/officeart/2005/8/layout/hierarchy2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EBD9B165-B8AA-4771-A723-32701DD2707E}" type="presOf" srcId="{62A6BC90-E169-4E1D-AE49-49D9566ACE9D}" destId="{2542D84E-1AAD-4343-A826-31FBD0CCD67E}" srcOrd="0" destOrd="0" presId="urn:microsoft.com/office/officeart/2005/8/layout/hierarchy2"/>
    <dgm:cxn modelId="{EAB1D666-9A9B-420F-AD51-8F4165B61664}" srcId="{0231B603-DBBA-4E99-BB29-AE427642777F}" destId="{3EFC490E-694C-4854-B035-8B02D761B8A3}" srcOrd="0" destOrd="0" parTransId="{4197E8D6-94C8-432B-B797-608058FC4424}" sibTransId="{F22361E9-92C5-47FB-BBD0-B44BA9BF4C7D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9B4758B0-5A52-4D81-B0DE-DD4F8C2963C1}" type="presOf" srcId="{3EFC490E-694C-4854-B035-8B02D761B8A3}" destId="{E090B741-3BDB-4968-B042-3EDAEB5B7930}" srcOrd="0" destOrd="0" presId="urn:microsoft.com/office/officeart/2005/8/layout/hierarchy2"/>
    <dgm:cxn modelId="{5F9BF842-9ADE-48B5-B21B-844B9A7A5C18}" type="presOf" srcId="{0D894548-717D-4FFD-904C-C33606102800}" destId="{8D508260-F045-4616-AF9F-E09CA768B790}" srcOrd="0" destOrd="0" presId="urn:microsoft.com/office/officeart/2005/8/layout/hierarchy2"/>
    <dgm:cxn modelId="{D1E1265A-87CA-4F7E-B246-D2D8216123A2}" type="presOf" srcId="{08491A16-4F42-4C85-AC97-4555730E6D61}" destId="{528D812F-2D24-4A78-8C85-B9EB8ECA26E9}" srcOrd="1" destOrd="0" presId="urn:microsoft.com/office/officeart/2005/8/layout/hierarchy2"/>
    <dgm:cxn modelId="{5321F8F1-8E59-4B59-9C85-F1A726F690AA}" type="presOf" srcId="{0D894548-717D-4FFD-904C-C33606102800}" destId="{27ECC907-4458-4530-ABCC-DBA5CFB1F289}" srcOrd="1" destOrd="0" presId="urn:microsoft.com/office/officeart/2005/8/layout/hierarchy2"/>
    <dgm:cxn modelId="{AEDA9C29-E2F3-41A5-84AE-2CB8FAF02D59}" type="presOf" srcId="{4A4119C0-6876-4B46-B63C-C5B5E183083A}" destId="{3ABC23EF-2179-439B-8D5E-B5306E91FA99}" srcOrd="1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9D44EBCF-2182-4F96-A818-EC2412FBF742}" type="presOf" srcId="{C927EE14-0525-4162-82A1-219FB1A09EE5}" destId="{C7929EF8-988E-46F6-AFC3-B728EA01AE2B}" srcOrd="0" destOrd="0" presId="urn:microsoft.com/office/officeart/2005/8/layout/hierarchy2"/>
    <dgm:cxn modelId="{A4533C2C-0C38-470D-9336-15E52FAD0FA4}" srcId="{D7607F3E-8014-45F2-8B0F-DD341F116C26}" destId="{DFEC14E8-538A-43B0-BE82-7D2792800EC3}" srcOrd="0" destOrd="0" parTransId="{C0A4D24B-EEDE-4665-B602-35F5A544C4AA}" sibTransId="{7036AEC2-E13C-4615-B452-F9B1111FDEF2}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6E4A4D9D-DF93-44B1-AA97-94286EF516D7}" srcId="{D7607F3E-8014-45F2-8B0F-DD341F116C26}" destId="{3DEEC977-5E13-41F0-8396-B6716F8758D8}" srcOrd="1" destOrd="0" parTransId="{0D894548-717D-4FFD-904C-C33606102800}" sibTransId="{56025CFB-3F0F-4953-96F5-A19A5E8B4415}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8A259CD5-0148-4919-8AA8-47E11911B99F}" type="presParOf" srcId="{3DD22739-71BD-411F-BA72-C9784E117760}" destId="{7A3D5BA1-ED69-44E1-A872-6FF24834B41D}" srcOrd="0" destOrd="0" presId="urn:microsoft.com/office/officeart/2005/8/layout/hierarchy2"/>
    <dgm:cxn modelId="{DBE679A1-318B-4A78-AE84-53843E3E9781}" type="presParOf" srcId="{7A3D5BA1-ED69-44E1-A872-6FF24834B41D}" destId="{528D812F-2D24-4A78-8C85-B9EB8ECA26E9}" srcOrd="0" destOrd="0" presId="urn:microsoft.com/office/officeart/2005/8/layout/hierarchy2"/>
    <dgm:cxn modelId="{87D51F2F-2382-4E1C-9F4D-1F1D3900E609}" type="presParOf" srcId="{3DD22739-71BD-411F-BA72-C9784E117760}" destId="{4C906522-2FC2-4166-A656-68A60E69FBAB}" srcOrd="1" destOrd="0" presId="urn:microsoft.com/office/officeart/2005/8/layout/hierarchy2"/>
    <dgm:cxn modelId="{D20E9428-C468-43F3-9AD7-841BB26F84B2}" type="presParOf" srcId="{4C906522-2FC2-4166-A656-68A60E69FBAB}" destId="{58313578-02C6-4451-BD87-2563E35924F9}" srcOrd="0" destOrd="0" presId="urn:microsoft.com/office/officeart/2005/8/layout/hierarchy2"/>
    <dgm:cxn modelId="{8679F0E9-CC0E-41A6-AC79-F6D350E472D6}" type="presParOf" srcId="{4C906522-2FC2-4166-A656-68A60E69FBAB}" destId="{67B1BDEB-C7D6-4DB2-A69F-4DCA4D8778DD}" srcOrd="1" destOrd="0" presId="urn:microsoft.com/office/officeart/2005/8/layout/hierarchy2"/>
    <dgm:cxn modelId="{DD48048F-C485-4124-A540-F7B968F00BD9}" type="presParOf" srcId="{67B1BDEB-C7D6-4DB2-A69F-4DCA4D8778DD}" destId="{EACB761D-2A2E-4784-B4CF-BBD5780F5023}" srcOrd="0" destOrd="0" presId="urn:microsoft.com/office/officeart/2005/8/layout/hierarchy2"/>
    <dgm:cxn modelId="{D5BD4CC8-9408-4870-95E9-5C6557D16787}" type="presParOf" srcId="{EACB761D-2A2E-4784-B4CF-BBD5780F5023}" destId="{99D2C2EE-8A15-4FFE-B5A1-D71ED610263A}" srcOrd="0" destOrd="0" presId="urn:microsoft.com/office/officeart/2005/8/layout/hierarchy2"/>
    <dgm:cxn modelId="{E69E16DC-7677-4EA6-AD17-786993DACA74}" type="presParOf" srcId="{67B1BDEB-C7D6-4DB2-A69F-4DCA4D8778DD}" destId="{E4394CE8-678F-48D8-96FE-D4F98A039D3D}" srcOrd="1" destOrd="0" presId="urn:microsoft.com/office/officeart/2005/8/layout/hierarchy2"/>
    <dgm:cxn modelId="{42CD956D-9BA1-4880-A02A-FF6EB165C6D7}" type="presParOf" srcId="{E4394CE8-678F-48D8-96FE-D4F98A039D3D}" destId="{E090B741-3BDB-4968-B042-3EDAEB5B7930}" srcOrd="0" destOrd="0" presId="urn:microsoft.com/office/officeart/2005/8/layout/hierarchy2"/>
    <dgm:cxn modelId="{0471A0F2-09B2-47DC-9ED7-71AB0C711267}" type="presParOf" srcId="{E4394CE8-678F-48D8-96FE-D4F98A039D3D}" destId="{92E6D765-79C3-4657-82E9-902A296B7D7E}" srcOrd="1" destOrd="0" presId="urn:microsoft.com/office/officeart/2005/8/layout/hierarchy2"/>
    <dgm:cxn modelId="{587A7103-B216-4FC0-BEFF-71E9F0FDA742}" type="presParOf" srcId="{3DD22739-71BD-411F-BA72-C9784E117760}" destId="{7F6408BA-2CE6-4BE1-953A-713CB4F5CB15}" srcOrd="2" destOrd="0" presId="urn:microsoft.com/office/officeart/2005/8/layout/hierarchy2"/>
    <dgm:cxn modelId="{DA3CB7AC-6E42-4A57-922D-C1C6D99F132B}" type="presParOf" srcId="{7F6408BA-2CE6-4BE1-953A-713CB4F5CB15}" destId="{458CB650-A0BA-4B80-8F97-62C729A9241A}" srcOrd="0" destOrd="0" presId="urn:microsoft.com/office/officeart/2005/8/layout/hierarchy2"/>
    <dgm:cxn modelId="{C9BB073B-80FE-4503-9B69-2EA5AF223134}" type="presParOf" srcId="{3DD22739-71BD-411F-BA72-C9784E117760}" destId="{3A1C3DA7-512D-4F41-A7E1-078238C1F6E4}" srcOrd="3" destOrd="0" presId="urn:microsoft.com/office/officeart/2005/8/layout/hierarchy2"/>
    <dgm:cxn modelId="{71C4DEC9-AAD8-4D05-9B8D-AFE521A99D66}" type="presParOf" srcId="{3A1C3DA7-512D-4F41-A7E1-078238C1F6E4}" destId="{2542D84E-1AAD-4343-A826-31FBD0CCD67E}" srcOrd="0" destOrd="0" presId="urn:microsoft.com/office/officeart/2005/8/layout/hierarchy2"/>
    <dgm:cxn modelId="{8B178595-6109-4E6E-BEFA-7449726A8AA5}" type="presParOf" srcId="{3A1C3DA7-512D-4F41-A7E1-078238C1F6E4}" destId="{2DBCC939-D1CF-4789-8DFF-47D45880FBEC}" srcOrd="1" destOrd="0" presId="urn:microsoft.com/office/officeart/2005/8/layout/hierarchy2"/>
    <dgm:cxn modelId="{2998A2E5-2A5B-4702-91C5-816B95515E18}" type="presParOf" srcId="{2DBCC939-D1CF-4789-8DFF-47D45880FBEC}" destId="{77024C92-294D-413F-A59B-9F47291444A3}" srcOrd="0" destOrd="0" presId="urn:microsoft.com/office/officeart/2005/8/layout/hierarchy2"/>
    <dgm:cxn modelId="{CDC0B462-5DD4-476D-9DCC-BEA886B49C33}" type="presParOf" srcId="{77024C92-294D-413F-A59B-9F47291444A3}" destId="{971284D5-360E-47FF-9F34-0E0CEC35A6C4}" srcOrd="0" destOrd="0" presId="urn:microsoft.com/office/officeart/2005/8/layout/hierarchy2"/>
    <dgm:cxn modelId="{C7B1F19C-C7E5-4807-95F8-48FE8349B1E1}" type="presParOf" srcId="{2DBCC939-D1CF-4789-8DFF-47D45880FBEC}" destId="{7749CE27-A818-4E7F-BAAA-1BAC7B4E01B2}" srcOrd="1" destOrd="0" presId="urn:microsoft.com/office/officeart/2005/8/layout/hierarchy2"/>
    <dgm:cxn modelId="{49A90587-D064-4D4D-85F6-0A996026074E}" type="presParOf" srcId="{7749CE27-A818-4E7F-BAAA-1BAC7B4E01B2}" destId="{0E7AE38F-D77F-437F-BAB8-792E908C751F}" srcOrd="0" destOrd="0" presId="urn:microsoft.com/office/officeart/2005/8/layout/hierarchy2"/>
    <dgm:cxn modelId="{002DF909-4B2F-408B-A161-28182455581C}" type="presParOf" srcId="{7749CE27-A818-4E7F-BAAA-1BAC7B4E01B2}" destId="{6EA2D245-4E92-4E27-A8CE-C63A03E69A95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3CD4311F-0310-428E-BFBF-CC7C225CF1C1}" type="presParOf" srcId="{6EDDF3A4-2F45-4230-83F3-C27E8F06AE10}" destId="{91D499AF-EE38-45B5-A36E-7C99C6927A00}" srcOrd="0" destOrd="0" presId="urn:microsoft.com/office/officeart/2005/8/layout/hierarchy2"/>
    <dgm:cxn modelId="{DF7F8B9C-DEDF-4F27-967E-848BBB5127F3}" type="presParOf" srcId="{91D499AF-EE38-45B5-A36E-7C99C6927A00}" destId="{00CFE424-E230-4C8E-AC4C-809A30553DFF}" srcOrd="0" destOrd="0" presId="urn:microsoft.com/office/officeart/2005/8/layout/hierarchy2"/>
    <dgm:cxn modelId="{E88DDF02-C138-4756-A891-6C21AC1A7B71}" type="presParOf" srcId="{6EDDF3A4-2F45-4230-83F3-C27E8F06AE10}" destId="{A1A50D45-33FA-4B21-BFB9-F6612665BFC7}" srcOrd="1" destOrd="0" presId="urn:microsoft.com/office/officeart/2005/8/layout/hierarchy2"/>
    <dgm:cxn modelId="{43AC4440-25E4-4CDB-8DE5-FF5728653D4E}" type="presParOf" srcId="{A1A50D45-33FA-4B21-BFB9-F6612665BFC7}" destId="{61DD1E27-4E8B-4CAE-93F5-5A762478A9B8}" srcOrd="0" destOrd="0" presId="urn:microsoft.com/office/officeart/2005/8/layout/hierarchy2"/>
    <dgm:cxn modelId="{F52F4A6D-E6E3-4C59-AB59-5FC687224B60}" type="presParOf" srcId="{A1A50D45-33FA-4B21-BFB9-F6612665BFC7}" destId="{66DBC3FE-D850-4157-A7DC-120EFE80FF4E}" srcOrd="1" destOrd="0" presId="urn:microsoft.com/office/officeart/2005/8/layout/hierarchy2"/>
    <dgm:cxn modelId="{D7D275CD-2B50-43F9-9274-61CA508144A1}" type="presParOf" srcId="{66DBC3FE-D850-4157-A7DC-120EFE80FF4E}" destId="{306F450E-2B81-4A6B-9207-B97384612F41}" srcOrd="0" destOrd="0" presId="urn:microsoft.com/office/officeart/2005/8/layout/hierarchy2"/>
    <dgm:cxn modelId="{18EBB702-E614-4198-BF9C-B57E88257A69}" type="presParOf" srcId="{306F450E-2B81-4A6B-9207-B97384612F41}" destId="{3ABC23EF-2179-439B-8D5E-B5306E91FA99}" srcOrd="0" destOrd="0" presId="urn:microsoft.com/office/officeart/2005/8/layout/hierarchy2"/>
    <dgm:cxn modelId="{E29CF048-4F4B-4AFE-9B9E-E348C612ED7B}" type="presParOf" srcId="{66DBC3FE-D850-4157-A7DC-120EFE80FF4E}" destId="{7B281989-846E-414B-B107-DA1938C62A09}" srcOrd="1" destOrd="0" presId="urn:microsoft.com/office/officeart/2005/8/layout/hierarchy2"/>
    <dgm:cxn modelId="{2B5B9986-1B23-4463-AB5C-726B4B8B34A9}" type="presParOf" srcId="{7B281989-846E-414B-B107-DA1938C62A09}" destId="{E3F8EBE6-F572-48F2-83CE-C1DC35D3DBAE}" srcOrd="0" destOrd="0" presId="urn:microsoft.com/office/officeart/2005/8/layout/hierarchy2"/>
    <dgm:cxn modelId="{AFB0351E-68F6-4F39-B85D-906EA5DE4BA1}" type="presParOf" srcId="{7B281989-846E-414B-B107-DA1938C62A09}" destId="{3B70D308-D149-46A8-BBDB-76C1F1117CA9}" srcOrd="1" destOrd="0" presId="urn:microsoft.com/office/officeart/2005/8/layout/hierarchy2"/>
    <dgm:cxn modelId="{A7717BDD-7FDB-4AA0-8D40-534F3BD0109D}" type="presParOf" srcId="{6EDDF3A4-2F45-4230-83F3-C27E8F06AE10}" destId="{8D508260-F045-4616-AF9F-E09CA768B790}" srcOrd="2" destOrd="0" presId="urn:microsoft.com/office/officeart/2005/8/layout/hierarchy2"/>
    <dgm:cxn modelId="{1D993DDA-0A38-47AC-9933-499441A8FA59}" type="presParOf" srcId="{8D508260-F045-4616-AF9F-E09CA768B790}" destId="{27ECC907-4458-4530-ABCC-DBA5CFB1F289}" srcOrd="0" destOrd="0" presId="urn:microsoft.com/office/officeart/2005/8/layout/hierarchy2"/>
    <dgm:cxn modelId="{05A92D68-8BEF-4C6D-B486-A7032E88781B}" type="presParOf" srcId="{6EDDF3A4-2F45-4230-83F3-C27E8F06AE10}" destId="{39D4B020-2F3B-4BE9-889A-AF381C77708A}" srcOrd="3" destOrd="0" presId="urn:microsoft.com/office/officeart/2005/8/layout/hierarchy2"/>
    <dgm:cxn modelId="{29C4383E-7097-4738-9088-632B22C8CB72}" type="presParOf" srcId="{39D4B020-2F3B-4BE9-889A-AF381C77708A}" destId="{F1A7A0DA-7AB6-4D57-8001-2698AD558266}" srcOrd="0" destOrd="0" presId="urn:microsoft.com/office/officeart/2005/8/layout/hierarchy2"/>
    <dgm:cxn modelId="{98FE9FBC-88D5-4152-B0B9-A8339889088A}" type="presParOf" srcId="{39D4B020-2F3B-4BE9-889A-AF381C77708A}" destId="{93C743B3-CF69-4B79-86A2-62FBE18470ED}" srcOrd="1" destOrd="0" presId="urn:microsoft.com/office/officeart/2005/8/layout/hierarchy2"/>
    <dgm:cxn modelId="{596C030F-AAE4-4813-8B6D-7D60B603B2BC}" type="presParOf" srcId="{93C743B3-CF69-4B79-86A2-62FBE18470ED}" destId="{92D27C7E-E8F3-4508-A033-800687FB70D3}" srcOrd="0" destOrd="0" presId="urn:microsoft.com/office/officeart/2005/8/layout/hierarchy2"/>
    <dgm:cxn modelId="{3678109F-F3A5-4FA8-9377-B0C43CE796D2}" type="presParOf" srcId="{92D27C7E-E8F3-4508-A033-800687FB70D3}" destId="{020C8629-0377-42A2-8CF8-5F60BA5D4A5A}" srcOrd="0" destOrd="0" presId="urn:microsoft.com/office/officeart/2005/8/layout/hierarchy2"/>
    <dgm:cxn modelId="{2B5E18BC-E6C9-40ED-A952-EE38DFC128FE}" type="presParOf" srcId="{93C743B3-CF69-4B79-86A2-62FBE18470ED}" destId="{CB9EB66C-AB9E-4F72-B0D9-0EB5BC86D5CA}" srcOrd="1" destOrd="0" presId="urn:microsoft.com/office/officeart/2005/8/layout/hierarchy2"/>
    <dgm:cxn modelId="{FC5EA46A-56F7-4F42-8B35-49FCE2A3A5CE}" type="presParOf" srcId="{CB9EB66C-AB9E-4F72-B0D9-0EB5BC86D5CA}" destId="{C7929EF8-988E-46F6-AFC3-B728EA01AE2B}" srcOrd="0" destOrd="0" presId="urn:microsoft.com/office/officeart/2005/8/layout/hierarchy2"/>
    <dgm:cxn modelId="{2C577D03-76DC-46AC-833E-179EEBDD428E}" type="presParOf" srcId="{CB9EB66C-AB9E-4F72-B0D9-0EB5BC86D5CA}" destId="{702C8ADC-8292-4ECD-A5D7-40A02837F5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/>
      <dgm:spPr/>
      <dgm:t>
        <a:bodyPr/>
        <a:lstStyle/>
        <a:p>
          <a:r>
            <a:rPr lang="en-US" dirty="0" smtClean="0"/>
            <a:t>Tree induction algorithms take large sets of data and compute the tree</a:t>
          </a:r>
          <a:endParaRPr lang="en-US" dirty="0"/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/>
        </a:p>
      </dgm:t>
    </dgm:pt>
    <dgm:pt modelId="{38527036-2359-46FC-BAD7-407A6180493F}">
      <dgm:prSet phldrT="[Text]"/>
      <dgm:spPr/>
      <dgm:t>
        <a:bodyPr/>
        <a:lstStyle/>
        <a:p>
          <a:r>
            <a:rPr lang="en-US" dirty="0" smtClean="0"/>
            <a:t>Similar cases may have different outcomes</a:t>
          </a:r>
          <a:endParaRPr lang="en-US" dirty="0"/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/>
        </a:p>
      </dgm:t>
    </dgm:pt>
    <dgm:pt modelId="{99C7AB69-C8BB-462B-A00E-8EB91B71233A}">
      <dgm:prSet phldrT="[Text]"/>
      <dgm:spPr/>
      <dgm:t>
        <a:bodyPr/>
        <a:lstStyle/>
        <a:p>
          <a:r>
            <a:rPr lang="en-US" dirty="0" smtClean="0"/>
            <a:t>So probability of an outcome is computed</a:t>
          </a:r>
          <a:endParaRPr lang="en-US" dirty="0"/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B47A5-AC42-45AF-AE9A-F8B02E88CEC0}" type="pres">
      <dgm:prSet presAssocID="{E789F33A-91B2-4955-9428-C7DE4A5DD3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61FF-818D-4F9F-A323-24C02E0B63EC}" type="pres">
      <dgm:prSet presAssocID="{51806263-8246-4827-B0D8-342DDF41AC9B}" presName="sibTrans" presStyleCnt="0"/>
      <dgm:spPr/>
      <dgm:t>
        <a:bodyPr/>
        <a:lstStyle/>
        <a:p>
          <a:endParaRPr lang="en-US"/>
        </a:p>
      </dgm:t>
    </dgm:pt>
    <dgm:pt modelId="{23EED88A-158C-4070-ADDB-CDCC35C3ED7F}" type="pres">
      <dgm:prSet presAssocID="{38527036-2359-46FC-BAD7-407A618049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3E221-F789-4681-B639-90F5E174E327}" type="pres">
      <dgm:prSet presAssocID="{8AAF2FEB-D205-4DEB-A2F6-7244622960D1}" presName="sibTrans" presStyleCnt="0"/>
      <dgm:spPr/>
      <dgm:t>
        <a:bodyPr/>
        <a:lstStyle/>
        <a:p>
          <a:endParaRPr lang="en-US"/>
        </a:p>
      </dgm:t>
    </dgm:pt>
    <dgm:pt modelId="{66568D41-6D54-4FD7-98B5-D7C71B9E518C}" type="pres">
      <dgm:prSet presAssocID="{99C7AB69-C8BB-462B-A00E-8EB91B712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C3707-1C71-4185-9BF5-850A7D71212B}">
      <dsp:nvSpPr>
        <dsp:cNvPr id="0" name=""/>
        <dsp:cNvSpPr/>
      </dsp:nvSpPr>
      <dsp:spPr>
        <a:xfrm>
          <a:off x="0" y="0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D70B0-8E37-4A76-B822-4C735BB7DB67}">
      <dsp:nvSpPr>
        <dsp:cNvPr id="0" name=""/>
        <dsp:cNvSpPr/>
      </dsp:nvSpPr>
      <dsp:spPr>
        <a:xfrm>
          <a:off x="0" y="0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Is the proportion of the outcome class the same in each child node?</a:t>
          </a:r>
          <a:endParaRPr lang="en-US" sz="2800" kern="1200" dirty="0"/>
        </a:p>
      </dsp:txBody>
      <dsp:txXfrm>
        <a:off x="0" y="0"/>
        <a:ext cx="5105400" cy="1409699"/>
      </dsp:txXfrm>
    </dsp:sp>
    <dsp:sp modelId="{FAF4BE28-C3DE-4AE7-A99C-6BE010D45BF3}">
      <dsp:nvSpPr>
        <dsp:cNvPr id="0" name=""/>
        <dsp:cNvSpPr/>
      </dsp:nvSpPr>
      <dsp:spPr>
        <a:xfrm>
          <a:off x="0" y="1452413"/>
          <a:ext cx="510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0039-F1A3-422F-96E6-D3CA88E93F80}">
      <dsp:nvSpPr>
        <dsp:cNvPr id="0" name=""/>
        <dsp:cNvSpPr/>
      </dsp:nvSpPr>
      <dsp:spPr>
        <a:xfrm>
          <a:off x="0" y="1409699"/>
          <a:ext cx="5105400" cy="140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shouldn’t be, or the classification isn’t very helpful</a:t>
          </a:r>
          <a:endParaRPr lang="en-US" sz="2800" kern="1200" dirty="0"/>
        </a:p>
      </dsp:txBody>
      <dsp:txXfrm>
        <a:off x="0" y="1409699"/>
        <a:ext cx="5105400" cy="14096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0C1F7-AD34-4931-9E6E-90D3B65E2C2C}">
      <dsp:nvSpPr>
        <dsp:cNvPr id="0" name=""/>
        <dsp:cNvSpPr/>
      </dsp:nvSpPr>
      <dsp:spPr>
        <a:xfrm>
          <a:off x="2057399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204"/>
              </a:lnTo>
              <a:lnTo>
                <a:pt x="165079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B7BB2-C88C-44A3-9F28-BB7299270A84}">
      <dsp:nvSpPr>
        <dsp:cNvPr id="0" name=""/>
        <dsp:cNvSpPr/>
      </dsp:nvSpPr>
      <dsp:spPr>
        <a:xfrm>
          <a:off x="1892320" y="787420"/>
          <a:ext cx="165079" cy="723204"/>
        </a:xfrm>
        <a:custGeom>
          <a:avLst/>
          <a:gdLst/>
          <a:ahLst/>
          <a:cxnLst/>
          <a:rect l="0" t="0" r="0" b="0"/>
          <a:pathLst>
            <a:path>
              <a:moveTo>
                <a:pt x="165079" y="0"/>
              </a:moveTo>
              <a:lnTo>
                <a:pt x="165079" y="723204"/>
              </a:lnTo>
              <a:lnTo>
                <a:pt x="0" y="7232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9EC3E-2736-40D7-BD87-73AE3C0E7397}">
      <dsp:nvSpPr>
        <dsp:cNvPr id="0" name=""/>
        <dsp:cNvSpPr/>
      </dsp:nvSpPr>
      <dsp:spPr>
        <a:xfrm>
          <a:off x="1271308" y="1329"/>
          <a:ext cx="1572183" cy="786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Root (n=1500)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750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750</a:t>
          </a:r>
        </a:p>
      </dsp:txBody>
      <dsp:txXfrm>
        <a:off x="1271308" y="1329"/>
        <a:ext cx="1572183" cy="786091"/>
      </dsp:txXfrm>
    </dsp:sp>
    <dsp:sp modelId="{36786C34-E36A-428A-B6F4-751430F18C50}">
      <dsp:nvSpPr>
        <dsp:cNvPr id="0" name=""/>
        <dsp:cNvSpPr/>
      </dsp:nvSpPr>
      <dsp:spPr>
        <a:xfrm>
          <a:off x="320137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Owns (n=850)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550</a:t>
          </a:r>
          <a:endParaRPr lang="en-US" sz="1400" kern="1200" dirty="0"/>
        </a:p>
      </dsp:txBody>
      <dsp:txXfrm>
        <a:off x="320137" y="1117579"/>
        <a:ext cx="1572183" cy="786091"/>
      </dsp:txXfrm>
    </dsp:sp>
    <dsp:sp modelId="{4C55AB8C-93ED-491B-BCF1-56B499601663}">
      <dsp:nvSpPr>
        <dsp:cNvPr id="0" name=""/>
        <dsp:cNvSpPr/>
      </dsp:nvSpPr>
      <dsp:spPr>
        <a:xfrm>
          <a:off x="2222479" y="1117579"/>
          <a:ext cx="1572183" cy="786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Rents (n=650)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Default = 450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Default = 200</a:t>
          </a:r>
          <a:endParaRPr lang="en-US" sz="1400" kern="1200" dirty="0"/>
        </a:p>
      </dsp:txBody>
      <dsp:txXfrm>
        <a:off x="2222479" y="1117579"/>
        <a:ext cx="1572183" cy="78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401A-3149-4E90-8CDE-80E88E3D4E17}">
      <dsp:nvSpPr>
        <dsp:cNvPr id="0" name=""/>
        <dsp:cNvSpPr/>
      </dsp:nvSpPr>
      <dsp:spPr>
        <a:xfrm>
          <a:off x="0" y="15199"/>
          <a:ext cx="4419600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the groups were the same, you’d expect an even split (Expected)</a:t>
          </a:r>
          <a:endParaRPr lang="en-US" sz="1600" kern="1200" dirty="0"/>
        </a:p>
      </dsp:txBody>
      <dsp:txXfrm>
        <a:off x="31070" y="46269"/>
        <a:ext cx="4357460" cy="574340"/>
      </dsp:txXfrm>
    </dsp:sp>
    <dsp:sp modelId="{CFB3809C-3D94-4F64-A55F-B44DF1B5DAB0}">
      <dsp:nvSpPr>
        <dsp:cNvPr id="0" name=""/>
        <dsp:cNvSpPr/>
      </dsp:nvSpPr>
      <dsp:spPr>
        <a:xfrm>
          <a:off x="0" y="697760"/>
          <a:ext cx="4419600" cy="636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we can see they aren’t distributed evenly (Observed)</a:t>
          </a:r>
          <a:endParaRPr lang="en-US" sz="1600" kern="1200" dirty="0"/>
        </a:p>
      </dsp:txBody>
      <dsp:txXfrm>
        <a:off x="31070" y="728830"/>
        <a:ext cx="4357460" cy="574340"/>
      </dsp:txXfrm>
    </dsp:sp>
    <dsp:sp modelId="{30242DD6-A42E-4859-9E27-ABF1F58DABA6}">
      <dsp:nvSpPr>
        <dsp:cNvPr id="0" name=""/>
        <dsp:cNvSpPr/>
      </dsp:nvSpPr>
      <dsp:spPr>
        <a:xfrm>
          <a:off x="0" y="1380319"/>
          <a:ext cx="4419600" cy="636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But is it enough (i.e., statistically significant)?</a:t>
          </a:r>
          <a:endParaRPr lang="en-US" sz="1600" kern="1200" dirty="0"/>
        </a:p>
      </dsp:txBody>
      <dsp:txXfrm>
        <a:off x="31070" y="1411389"/>
        <a:ext cx="4357460" cy="5743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oleObject" Target="../embeddings/oleObject1.bin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13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diagramQuickStyle" Target="../diagrams/quickStyle20.xml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0.xml"/><Relationship Id="rId11" Type="http://schemas.openxmlformats.org/officeDocument/2006/relationships/image" Target="../media/image8.wmf"/><Relationship Id="rId5" Type="http://schemas.openxmlformats.org/officeDocument/2006/relationships/diagramData" Target="../diagrams/data20.xml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9" Type="http://schemas.microsoft.com/office/2007/relationships/diagramDrawing" Target="../diagrams/drawing20.xml"/><Relationship Id="rId1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Classification using Decision Trees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new (validation)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2649"/>
              </p:ext>
            </p:extLst>
          </p:nvPr>
        </p:nvGraphicFramePr>
        <p:xfrm>
          <a:off x="5077097" y="1589314"/>
          <a:ext cx="3894635" cy="24020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/>
                <a:gridCol w="686118"/>
                <a:gridCol w="516255"/>
                <a:gridCol w="609600"/>
                <a:gridCol w="916305"/>
                <a:gridCol w="76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</a:t>
                      </a:r>
                    </a:p>
                    <a:p>
                      <a:r>
                        <a:rPr lang="en-US" sz="1050" dirty="0" smtClean="0"/>
                        <a:t>(Predicted)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Decision (Actual)</a:t>
                      </a:r>
                      <a:endParaRPr lang="en-US" sz="105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</a:t>
                      </a:r>
                      <a:r>
                        <a:rPr lang="en-US" sz="1050" b="1" baseline="0" dirty="0" smtClean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Validation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3861"/>
              </p:ext>
            </p:extLst>
          </p:nvPr>
        </p:nvGraphicFramePr>
        <p:xfrm>
          <a:off x="-28303" y="1665514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501640" y="4114800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well did the decision tree do in predicting the outcome?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it’s “good enough,” we’ve got our model for future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/>
          <a:lstStyle/>
          <a:p>
            <a:r>
              <a:rPr lang="en-US" dirty="0" smtClean="0"/>
              <a:t>In a real situation…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5103"/>
              </p:ext>
            </p:extLst>
          </p:nvPr>
        </p:nvGraphicFramePr>
        <p:xfrm>
          <a:off x="457200" y="1676400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 smtClean="0"/>
              <a:t>Tree Induction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5214331"/>
              </p:ext>
            </p:extLst>
          </p:nvPr>
        </p:nvGraphicFramePr>
        <p:xfrm>
          <a:off x="304800" y="1151932"/>
          <a:ext cx="4462685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5257800"/>
            <a:ext cx="5715000" cy="1066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instance, you may find:</a:t>
            </a:r>
          </a:p>
          <a:p>
            <a:pPr algn="ctr"/>
            <a:r>
              <a:rPr lang="en-US" dirty="0" smtClean="0"/>
              <a:t>When income &gt; 40k, debt &lt; 20%, and the customers rents </a:t>
            </a:r>
            <a:r>
              <a:rPr lang="en-US" sz="2000" b="1" dirty="0" smtClean="0"/>
              <a:t>no default </a:t>
            </a:r>
            <a:r>
              <a:rPr lang="en-US" dirty="0" smtClean="0"/>
              <a:t>occurs </a:t>
            </a:r>
            <a:r>
              <a:rPr lang="en-US" sz="2000" b="1" dirty="0" smtClean="0"/>
              <a:t>80%</a:t>
            </a:r>
            <a:r>
              <a:rPr lang="en-US" dirty="0" smtClean="0"/>
              <a:t> of the time.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 smtClean="0"/>
              <a:t>How the induction algorithm works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307" y="12954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with single node with all training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607" y="22669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samples all of same classification?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9707" y="32385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predictor(s) that will split the data?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1607" y="421005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Partition node </a:t>
            </a:r>
            <a:r>
              <a:rPr lang="en-US" dirty="0" smtClean="0"/>
              <a:t>into child nodes according to predictor(s)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4307" y="51816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there more nodes (i.e., new child nodes)?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6580" y="5181600"/>
            <a:ext cx="1765868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55707" y="28765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5707" y="38481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55707" y="48196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204979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26" name="Elbow Connector 25"/>
          <p:cNvCxnSpPr>
            <a:stCxn id="5" idx="1"/>
            <a:endCxn id="8" idx="1"/>
          </p:cNvCxnSpPr>
          <p:nvPr/>
        </p:nvCxnSpPr>
        <p:spPr>
          <a:xfrm rot="10800000" flipH="1" flipV="1">
            <a:off x="1231607" y="2571750"/>
            <a:ext cx="12700" cy="2914650"/>
          </a:xfrm>
          <a:prstGeom prst="bentConnector3">
            <a:avLst>
              <a:gd name="adj1" fmla="val -67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2057" y="19050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3"/>
            <a:endCxn id="11" idx="1"/>
          </p:cNvCxnSpPr>
          <p:nvPr/>
        </p:nvCxnSpPr>
        <p:spPr>
          <a:xfrm>
            <a:off x="5925380" y="5486400"/>
            <a:ext cx="711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07453" y="496318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71901" y="2800350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1901" y="376746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63" name="Elbow Connector 62"/>
          <p:cNvCxnSpPr>
            <a:stCxn id="6" idx="3"/>
            <a:endCxn id="11" idx="0"/>
          </p:cNvCxnSpPr>
          <p:nvPr/>
        </p:nvCxnSpPr>
        <p:spPr>
          <a:xfrm>
            <a:off x="5950780" y="3543300"/>
            <a:ext cx="1568734" cy="163830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38374" y="30118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76" name="Rectangle 75"/>
          <p:cNvSpPr/>
          <p:nvPr/>
        </p:nvSpPr>
        <p:spPr>
          <a:xfrm>
            <a:off x="1262527" y="6172200"/>
            <a:ext cx="4681073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next node.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73927" y="58102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0" y="5729615"/>
            <a:ext cx="85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79" name="Elbow Connector 78"/>
          <p:cNvCxnSpPr>
            <a:stCxn id="76" idx="3"/>
            <a:endCxn id="5" idx="3"/>
          </p:cNvCxnSpPr>
          <p:nvPr/>
        </p:nvCxnSpPr>
        <p:spPr>
          <a:xfrm flipH="1" flipV="1">
            <a:off x="5912680" y="2571750"/>
            <a:ext cx="30920" cy="3905250"/>
          </a:xfrm>
          <a:prstGeom prst="bentConnector3">
            <a:avLst>
              <a:gd name="adj1" fmla="val -9113761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 with root node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we need to look for predictors to split the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Income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&gt; 20, Owns =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&gt; 40, Debt &gt; 20, Owns = No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debt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Debt is a factor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(Income &lt; 40, Debt &lt; 20, Owns = No default) </a:t>
            </a:r>
            <a:br>
              <a:rPr lang="en-US" sz="1400" dirty="0" smtClean="0"/>
            </a:br>
            <a:r>
              <a:rPr lang="en-US" sz="1400" dirty="0" smtClean="0"/>
              <a:t>but </a:t>
            </a:r>
            <a:br>
              <a:rPr lang="en-US" sz="1400" dirty="0" smtClean="0"/>
            </a:br>
            <a:r>
              <a:rPr lang="en-US" sz="1400" dirty="0" smtClean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look for another split</a:t>
            </a:r>
          </a:p>
        </p:txBody>
      </p:sp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Split on Owns/Rents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943600" y="457200"/>
          <a:ext cx="3048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…And we stop because we’re out of predictors!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know when </a:t>
            </a:r>
            <a:br>
              <a:rPr lang="en-US" dirty="0" smtClean="0"/>
            </a:br>
            <a:r>
              <a:rPr lang="en-US" dirty="0" smtClean="0"/>
              <a:t>and how to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see that older people buy; younger people don’t)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smtClean="0"/>
              <a:t>(if age is a predictor, we should not see older people who buy mixed up with older people who don’t)</a:t>
            </a:r>
            <a:endParaRPr lang="en-US" sz="2800" i="1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0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912223"/>
          </a:xfrm>
        </p:spPr>
        <p:txBody>
          <a:bodyPr/>
          <a:lstStyle/>
          <a:p>
            <a:r>
              <a:rPr lang="en-US" dirty="0" smtClean="0"/>
              <a:t>Example: Chi-squared test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339483"/>
              </p:ext>
            </p:extLst>
          </p:nvPr>
        </p:nvGraphicFramePr>
        <p:xfrm>
          <a:off x="304800" y="1371600"/>
          <a:ext cx="5105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6017690"/>
              </p:ext>
            </p:extLst>
          </p:nvPr>
        </p:nvGraphicFramePr>
        <p:xfrm>
          <a:off x="1752600" y="3962400"/>
          <a:ext cx="4114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08686"/>
              </p:ext>
            </p:extLst>
          </p:nvPr>
        </p:nvGraphicFramePr>
        <p:xfrm>
          <a:off x="2578100" y="5985652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3" imgW="1193760" imgH="495000" progId="Equation.3">
                  <p:embed/>
                </p:oleObj>
              </mc:Choice>
              <mc:Fallback>
                <p:oleObj name="Equation" r:id="rId1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985652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80853"/>
              </p:ext>
            </p:extLst>
          </p:nvPr>
        </p:nvGraphicFramePr>
        <p:xfrm>
          <a:off x="5821588" y="17526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215"/>
              </p:ext>
            </p:extLst>
          </p:nvPr>
        </p:nvGraphicFramePr>
        <p:xfrm>
          <a:off x="5821588" y="32766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What is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679154" cy="5562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Determining to what group a data element belongs</a:t>
            </a:r>
          </a:p>
          <a:p>
            <a:pPr lvl="1"/>
            <a:r>
              <a:rPr lang="en-US" dirty="0" smtClean="0"/>
              <a:t>Or “attributes” of that “entity”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Determining whether a customer should be given a loan</a:t>
            </a:r>
          </a:p>
          <a:p>
            <a:pPr lvl="1"/>
            <a:r>
              <a:rPr lang="en-US" dirty="0" smtClean="0"/>
              <a:t>Flagging a credit card transaction as a fraudulent charge</a:t>
            </a:r>
          </a:p>
          <a:p>
            <a:pPr lvl="1"/>
            <a:r>
              <a:rPr lang="en-US" dirty="0" smtClean="0"/>
              <a:t>Categorizing a news story as finance, entertainment, or sports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290138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410200" y="1447800"/>
          <a:ext cx="2070100" cy="86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3" imgW="1193760" imgH="495000" progId="Equation.3">
                  <p:embed/>
                </p:oleObj>
              </mc:Choice>
              <mc:Fallback>
                <p:oleObj name="Equation" r:id="rId3" imgW="1193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447800"/>
                        <a:ext cx="2070100" cy="865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69573210"/>
              </p:ext>
            </p:extLst>
          </p:nvPr>
        </p:nvGraphicFramePr>
        <p:xfrm>
          <a:off x="533400" y="4724400"/>
          <a:ext cx="44196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343400" y="2514600"/>
          <a:ext cx="4563361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0" imgW="3898800" imgH="419040" progId="Equation.3">
                  <p:embed/>
                </p:oleObj>
              </mc:Choice>
              <mc:Fallback>
                <p:oleObj name="Equation" r:id="rId10" imgW="3898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4563361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4343400" y="3124200"/>
          <a:ext cx="386636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2" imgW="2323800" imgH="228600" progId="Equation.3">
                  <p:embed/>
                </p:oleObj>
              </mc:Choice>
              <mc:Fallback>
                <p:oleObj name="Equation" r:id="rId12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3866369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343400" y="3657600"/>
          <a:ext cx="1163292" cy="34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4" imgW="698400" imgH="203040" progId="Equation.3">
                  <p:embed/>
                </p:oleObj>
              </mc:Choice>
              <mc:Fallback>
                <p:oleObj name="Equation" r:id="rId1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57600"/>
                        <a:ext cx="1163292" cy="34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43600" y="4343400"/>
            <a:ext cx="25908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Small p-values (i.e., less than 0.05 mean it’s very unlikely the groups are the same)</a:t>
            </a:r>
          </a:p>
          <a:p>
            <a:endParaRPr lang="en-US" dirty="0"/>
          </a:p>
          <a:p>
            <a:r>
              <a:rPr lang="en-US" dirty="0" smtClean="0"/>
              <a:t>So Owns/Rents is a predictor that creates two different groups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27507"/>
              </p:ext>
            </p:extLst>
          </p:nvPr>
        </p:nvGraphicFramePr>
        <p:xfrm>
          <a:off x="990600" y="1600200"/>
          <a:ext cx="290004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Observed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03321"/>
              </p:ext>
            </p:extLst>
          </p:nvPr>
        </p:nvGraphicFramePr>
        <p:xfrm>
          <a:off x="990600" y="3124200"/>
          <a:ext cx="2900046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3293"/>
                <a:gridCol w="697230"/>
                <a:gridCol w="697230"/>
                <a:gridCol w="562293"/>
              </a:tblGrid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Expected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Default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750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Bottom line: </a:t>
            </a:r>
            <a:br>
              <a:rPr lang="en-US" dirty="0" smtClean="0"/>
            </a:br>
            <a:r>
              <a:rPr lang="en-US" dirty="0" smtClean="0"/>
              <a:t>Interpreting the Chi-Squared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3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 statistic (low </a:t>
            </a:r>
            <a:r>
              <a:rPr lang="en-US" dirty="0"/>
              <a:t>p-value) from </a:t>
            </a:r>
            <a:r>
              <a:rPr lang="en-US" dirty="0" smtClean="0"/>
              <a:t>chi-squared test means the groups are different</a:t>
            </a:r>
          </a:p>
          <a:p>
            <a:endParaRPr lang="en-US" dirty="0" smtClean="0"/>
          </a:p>
          <a:p>
            <a:r>
              <a:rPr lang="en-US" dirty="0" smtClean="0"/>
              <a:t>SAS shows you the </a:t>
            </a:r>
            <a:r>
              <a:rPr lang="en-US" b="1" i="1" dirty="0" err="1" smtClean="0">
                <a:solidFill>
                  <a:srgbClr val="C00000"/>
                </a:solidFill>
              </a:rPr>
              <a:t>logworth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Which is -log(p-value)</a:t>
            </a:r>
          </a:p>
          <a:p>
            <a:pPr lvl="1"/>
            <a:r>
              <a:rPr lang="en-US" dirty="0" smtClean="0"/>
              <a:t>Way to compare split variables (big </a:t>
            </a:r>
            <a:r>
              <a:rPr lang="en-US" dirty="0" err="1" smtClean="0"/>
              <a:t>logworths</a:t>
            </a:r>
            <a:r>
              <a:rPr lang="en-US" dirty="0" smtClean="0"/>
              <a:t> =       ) </a:t>
            </a:r>
            <a:endParaRPr lang="en-US" dirty="0"/>
          </a:p>
          <a:p>
            <a:pPr lvl="1"/>
            <a:r>
              <a:rPr lang="en-US" dirty="0" smtClean="0"/>
              <a:t>Low p-values are better: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-log(0.05) </a:t>
            </a:r>
            <a:r>
              <a:rPr lang="en-US" b="1" dirty="0" smtClean="0">
                <a:sym typeface="Wingdings" panose="05000000000000000000" pitchFamily="2" charset="2"/>
              </a:rPr>
              <a:t> 2.99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-log(0.0001) </a:t>
            </a:r>
            <a:r>
              <a:rPr lang="en-US" b="1" dirty="0" smtClean="0">
                <a:sym typeface="Wingdings" panose="05000000000000000000" pitchFamily="2" charset="2"/>
              </a:rPr>
              <a:t> 9.21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267200"/>
            <a:ext cx="529045" cy="52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 the SAS Decision Tree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 cases are not 100% certain</a:t>
            </a:r>
          </a:p>
          <a:p>
            <a:pPr lvl="1"/>
            <a:r>
              <a:rPr lang="en-US" sz="2400" dirty="0" smtClean="0"/>
              <a:t>There are probabilities attached to each outcome in a node</a:t>
            </a:r>
          </a:p>
          <a:p>
            <a:pPr lvl="1"/>
            <a:r>
              <a:rPr lang="en-US" sz="2400" dirty="0" smtClean="0"/>
              <a:t>So let’s code “Default” as 1 and “No Default” as 0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671577"/>
              </p:ext>
            </p:extLst>
          </p:nvPr>
        </p:nvGraphicFramePr>
        <p:xfrm>
          <a:off x="152400" y="3002071"/>
          <a:ext cx="6477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1726" y="2951997"/>
            <a:ext cx="22860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 what is the chance that: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A renter making more than $40,000 </a:t>
            </a:r>
            <a:r>
              <a:rPr lang="en-US" sz="1600" dirty="0" smtClean="0"/>
              <a:t>and debt </a:t>
            </a:r>
            <a:r>
              <a:rPr lang="en-US" sz="1600" dirty="0"/>
              <a:t>more than 20% of income will default?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 home owner making less than $40,000 and debt more than 20% of income will default?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How classification works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0695"/>
              </p:ext>
            </p:extLst>
          </p:nvPr>
        </p:nvGraphicFramePr>
        <p:xfrm>
          <a:off x="762000" y="1417638"/>
          <a:ext cx="7696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 smtClean="0"/>
              <a:t>Decision Tree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5460"/>
          <a:ext cx="5105400" cy="25831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Legitimate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Retail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Fraudulent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5204460"/>
          <a:ext cx="5105400" cy="15773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  <a:gridCol w="762000"/>
                <a:gridCol w="990600"/>
                <a:gridCol w="873443"/>
                <a:gridCol w="726757"/>
                <a:gridCol w="1143000"/>
              </a:tblGrid>
              <a:tr h="406958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Trans.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Charge</a:t>
                      </a:r>
                      <a:r>
                        <a:rPr lang="en-US" sz="1050" baseline="0" dirty="0" smtClean="0"/>
                        <a:t> Amount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Avg. Charge</a:t>
                      </a:r>
                      <a:r>
                        <a:rPr lang="en-US" sz="1050" baseline="0" dirty="0" smtClean="0"/>
                        <a:t> </a:t>
                      </a:r>
                      <a:br>
                        <a:rPr lang="en-US" sz="1050" baseline="0" dirty="0" smtClean="0"/>
                      </a:br>
                      <a:r>
                        <a:rPr lang="en-US" sz="1050" baseline="0" dirty="0" smtClean="0"/>
                        <a:t>6 months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Item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Same state as billing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Classification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Electronics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Groceries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Gas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20630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$25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Restaurant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Yes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63158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Training Set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835128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Validation Set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Derive model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Apply model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09721" y="2998285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Classification software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103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Method: </a:t>
            </a:r>
            <a:br>
              <a:rPr lang="en-US" dirty="0" smtClean="0"/>
            </a:br>
            <a:r>
              <a:rPr lang="en-US" dirty="0" smtClean="0"/>
              <a:t>The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1640"/>
          </a:xfrm>
        </p:spPr>
        <p:txBody>
          <a:bodyPr>
            <a:normAutofit/>
          </a:bodyPr>
          <a:lstStyle/>
          <a:p>
            <a:r>
              <a:rPr lang="en-US" dirty="0" smtClean="0"/>
              <a:t>A model </a:t>
            </a:r>
            <a:r>
              <a:rPr lang="en-US" altLang="zh-TW" dirty="0" smtClean="0">
                <a:ea typeface="新細明體" charset="-120"/>
              </a:rPr>
              <a:t>to </a:t>
            </a:r>
            <a:r>
              <a:rPr lang="en-US" altLang="zh-TW" dirty="0">
                <a:ea typeface="新細明體" charset="-120"/>
              </a:rPr>
              <a:t>predict membership of cases or values of a dependent variable based on one or more predictor </a:t>
            </a:r>
            <a:r>
              <a:rPr lang="en-US" altLang="zh-TW" dirty="0" smtClean="0">
                <a:ea typeface="新細明體" charset="-120"/>
              </a:rPr>
              <a:t>variables </a:t>
            </a:r>
            <a:r>
              <a:rPr lang="en-US" altLang="zh-TW" sz="1800" dirty="0" smtClean="0">
                <a:ea typeface="新細明體" charset="-120"/>
              </a:rPr>
              <a:t>(Tan, </a:t>
            </a:r>
            <a:r>
              <a:rPr lang="en-US" altLang="zh-TW" sz="1800" dirty="0" err="1" smtClean="0">
                <a:ea typeface="新細明體" charset="-120"/>
              </a:rPr>
              <a:t>Steinback</a:t>
            </a:r>
            <a:r>
              <a:rPr lang="en-US" altLang="zh-TW" sz="1800" dirty="0" smtClean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 smtClean="0"/>
              <a:t>Example: Credit Card Default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2705576"/>
          <a:ext cx="50292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622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6400" y="2362200"/>
            <a:ext cx="8382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962900" y="2152888"/>
            <a:ext cx="419100" cy="694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2362200"/>
            <a:ext cx="14478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Root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 node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15041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Leaf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node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Same Data, Different Tree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just changed the order of the predictors.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/>
                <a:gridCol w="724955"/>
                <a:gridCol w="545477"/>
                <a:gridCol w="652828"/>
                <a:gridCol w="8188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TID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Income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Debt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Owns/</a:t>
                      </a:r>
                      <a:br>
                        <a:rPr lang="en-US" sz="1050" dirty="0" smtClean="0"/>
                      </a:br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Outcome</a:t>
                      </a:r>
                      <a:endParaRPr lang="en-US" sz="105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33k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48k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Owns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85k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Rents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No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9940330">
            <a:off x="1056731" y="166342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Predictors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9940330">
            <a:off x="2961729" y="15486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Training Data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1755</Words>
  <Application>Microsoft Office PowerPoint</Application>
  <PresentationFormat>On-screen Show (4:3)</PresentationFormat>
  <Paragraphs>687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Calibri</vt:lpstr>
      <vt:lpstr>Wingdings</vt:lpstr>
      <vt:lpstr>Office Theme</vt:lpstr>
      <vt:lpstr>Equation</vt:lpstr>
      <vt:lpstr>MIS2502: Data Analytics Classification using Decision Trees</vt:lpstr>
      <vt:lpstr>What is classification?</vt:lpstr>
      <vt:lpstr>How classification works</vt:lpstr>
      <vt:lpstr>Decision Tree Learning</vt:lpstr>
      <vt:lpstr>Goals</vt:lpstr>
      <vt:lpstr>Classification Method:  The Decision Tree</vt:lpstr>
      <vt:lpstr>Example: Credit Card Default</vt:lpstr>
      <vt:lpstr>Example: Credit Card Default</vt:lpstr>
      <vt:lpstr>Same Data, Different Tree</vt:lpstr>
      <vt:lpstr>Apply to new (validation) data</vt:lpstr>
      <vt:lpstr>In a real situation…</vt:lpstr>
      <vt:lpstr>Tree Induction Algorithms</vt:lpstr>
      <vt:lpstr>How the induction algorithm works</vt:lpstr>
      <vt:lpstr>Start with root node</vt:lpstr>
      <vt:lpstr>Split on income</vt:lpstr>
      <vt:lpstr>Split on debt</vt:lpstr>
      <vt:lpstr>Split on Owns/Rents</vt:lpstr>
      <vt:lpstr>How does it know when  and how to split?</vt:lpstr>
      <vt:lpstr>Example: Chi-squared test</vt:lpstr>
      <vt:lpstr>Chi-squared test</vt:lpstr>
      <vt:lpstr>Bottom line:  Interpreting the Chi-Squared Test</vt:lpstr>
      <vt:lpstr>Reading the SAS Decision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124</cp:revision>
  <dcterms:created xsi:type="dcterms:W3CDTF">2011-09-06T14:24:06Z</dcterms:created>
  <dcterms:modified xsi:type="dcterms:W3CDTF">2014-06-12T19:12:36Z</dcterms:modified>
</cp:coreProperties>
</file>