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8" r:id="rId2"/>
    <p:sldId id="291" r:id="rId3"/>
    <p:sldId id="262" r:id="rId4"/>
    <p:sldId id="263" r:id="rId5"/>
    <p:sldId id="282" r:id="rId6"/>
    <p:sldId id="283" r:id="rId7"/>
    <p:sldId id="284" r:id="rId8"/>
    <p:sldId id="285" r:id="rId9"/>
    <p:sldId id="264" r:id="rId10"/>
    <p:sldId id="265" r:id="rId11"/>
    <p:sldId id="289" r:id="rId12"/>
    <p:sldId id="279" r:id="rId13"/>
    <p:sldId id="287" r:id="rId14"/>
    <p:sldId id="286" r:id="rId15"/>
    <p:sldId id="281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9846" autoAdjust="0"/>
  </p:normalViewPr>
  <p:slideViewPr>
    <p:cSldViewPr>
      <p:cViewPr varScale="1">
        <p:scale>
          <a:sx n="86" d="100"/>
          <a:sy n="86" d="100"/>
        </p:scale>
        <p:origin x="127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DCDEA-1A48-44F6-9E6F-BDC37C5A5AF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DB301AE0-312E-44A0-A6AB-430451FE40AB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smtClean="0"/>
            <a:t>MySQL</a:t>
          </a:r>
          <a:endParaRPr lang="en-US" dirty="0"/>
        </a:p>
      </dgm:t>
    </dgm:pt>
    <dgm:pt modelId="{9FD06F44-7D45-4084-8905-13412CD9A496}" type="parTrans" cxnId="{4D71E11D-20B9-4E36-99FD-3A95573FBE43}">
      <dgm:prSet/>
      <dgm:spPr/>
      <dgm:t>
        <a:bodyPr/>
        <a:lstStyle/>
        <a:p>
          <a:endParaRPr lang="en-US"/>
        </a:p>
      </dgm:t>
    </dgm:pt>
    <dgm:pt modelId="{5A253D8B-208D-4639-8F29-FEFB40B1C859}" type="sibTrans" cxnId="{4D71E11D-20B9-4E36-99FD-3A95573FBE43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/>
        </a:p>
      </dgm:t>
    </dgm:pt>
    <dgm:pt modelId="{19560353-E342-4AC1-B965-2B47BB8EC673}">
      <dgm:prSet phldrT="[Text]" custT="1"/>
      <dgm:spPr/>
      <dgm:t>
        <a:bodyPr/>
        <a:lstStyle/>
        <a:p>
          <a:r>
            <a:rPr lang="en-US" sz="1100" dirty="0" smtClean="0"/>
            <a:t>Weeks 6 &amp; 7</a:t>
          </a:r>
          <a:endParaRPr lang="en-US" sz="1100" dirty="0"/>
        </a:p>
      </dgm:t>
    </dgm:pt>
    <dgm:pt modelId="{95B2C116-66D6-4704-BD2B-4CF6250C8574}" type="parTrans" cxnId="{B60425B7-215B-4595-978B-B728D1473FE7}">
      <dgm:prSet/>
      <dgm:spPr/>
      <dgm:t>
        <a:bodyPr/>
        <a:lstStyle/>
        <a:p>
          <a:endParaRPr lang="en-US"/>
        </a:p>
      </dgm:t>
    </dgm:pt>
    <dgm:pt modelId="{6FC3C9F8-C3B7-40A2-B1B0-A6D56AA57722}" type="sibTrans" cxnId="{B60425B7-215B-4595-978B-B728D1473FE7}">
      <dgm:prSet/>
      <dgm:spPr/>
      <dgm:t>
        <a:bodyPr/>
        <a:lstStyle/>
        <a:p>
          <a:endParaRPr lang="en-US"/>
        </a:p>
      </dgm:t>
    </dgm:pt>
    <dgm:pt modelId="{2742ADDA-9D72-48A5-B84C-00AE943CDB8E}" type="pres">
      <dgm:prSet presAssocID="{489DCDEA-1A48-44F6-9E6F-BDC37C5A5AF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9F96DB4-7BD0-48FC-B6D3-A16833D8BCFF}" type="pres">
      <dgm:prSet presAssocID="{DB301AE0-312E-44A0-A6AB-430451FE40AB}" presName="gear1" presStyleLbl="node1" presStyleIdx="0" presStyleCnt="1" custScaleX="50000" custScaleY="54545" custLinFactNeighborX="33409" custLinFactNeighborY="-628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34019-1E8E-43D4-8C78-62061F97D6FE}" type="pres">
      <dgm:prSet presAssocID="{DB301AE0-312E-44A0-A6AB-430451FE40AB}" presName="gear1srcNode" presStyleLbl="node1" presStyleIdx="0" presStyleCnt="1"/>
      <dgm:spPr/>
      <dgm:t>
        <a:bodyPr/>
        <a:lstStyle/>
        <a:p>
          <a:endParaRPr lang="en-US"/>
        </a:p>
      </dgm:t>
    </dgm:pt>
    <dgm:pt modelId="{ECD60184-B6F9-4B4A-91EC-2EA2DE32FC66}" type="pres">
      <dgm:prSet presAssocID="{DB301AE0-312E-44A0-A6AB-430451FE40AB}" presName="gear1dstNode" presStyleLbl="node1" presStyleIdx="0" presStyleCnt="1"/>
      <dgm:spPr/>
      <dgm:t>
        <a:bodyPr/>
        <a:lstStyle/>
        <a:p>
          <a:endParaRPr lang="en-US"/>
        </a:p>
      </dgm:t>
    </dgm:pt>
    <dgm:pt modelId="{19E91114-4404-4ACC-8C56-46283EEC484D}" type="pres">
      <dgm:prSet presAssocID="{DB301AE0-312E-44A0-A6AB-430451FE40AB}" presName="gear1ch" presStyleLbl="fgAcc1" presStyleIdx="0" presStyleCnt="1" custScaleY="45723" custLinFactX="55836" custLinFactY="-87147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C742A-1D65-44FF-B278-83FE7FC3CF8A}" type="pres">
      <dgm:prSet presAssocID="{5A253D8B-208D-4639-8F29-FEFB40B1C859}" presName="connector1" presStyleLbl="sibTrans2D1" presStyleIdx="0" presStyleCnt="1"/>
      <dgm:spPr/>
      <dgm:t>
        <a:bodyPr/>
        <a:lstStyle/>
        <a:p>
          <a:endParaRPr lang="en-US"/>
        </a:p>
      </dgm:t>
    </dgm:pt>
  </dgm:ptLst>
  <dgm:cxnLst>
    <dgm:cxn modelId="{5C71752B-A560-42DF-A535-EEBE25549857}" type="presOf" srcId="{DB301AE0-312E-44A0-A6AB-430451FE40AB}" destId="{ECD60184-B6F9-4B4A-91EC-2EA2DE32FC66}" srcOrd="2" destOrd="0" presId="urn:microsoft.com/office/officeart/2005/8/layout/gear1"/>
    <dgm:cxn modelId="{82E98B33-D7D6-495E-851A-B8EB97C2CF32}" type="presOf" srcId="{DB301AE0-312E-44A0-A6AB-430451FE40AB}" destId="{B6434019-1E8E-43D4-8C78-62061F97D6FE}" srcOrd="1" destOrd="0" presId="urn:microsoft.com/office/officeart/2005/8/layout/gear1"/>
    <dgm:cxn modelId="{F1F56113-52F6-4124-AA0D-DC0EFAA264E9}" type="presOf" srcId="{489DCDEA-1A48-44F6-9E6F-BDC37C5A5AFB}" destId="{2742ADDA-9D72-48A5-B84C-00AE943CDB8E}" srcOrd="0" destOrd="0" presId="urn:microsoft.com/office/officeart/2005/8/layout/gear1"/>
    <dgm:cxn modelId="{22561B82-6955-43A6-8F8B-EF63A172BCE7}" type="presOf" srcId="{19560353-E342-4AC1-B965-2B47BB8EC673}" destId="{19E91114-4404-4ACC-8C56-46283EEC484D}" srcOrd="0" destOrd="0" presId="urn:microsoft.com/office/officeart/2005/8/layout/gear1"/>
    <dgm:cxn modelId="{E08F7799-16B5-4F3D-B760-E28883E32380}" type="presOf" srcId="{5A253D8B-208D-4639-8F29-FEFB40B1C859}" destId="{B76C742A-1D65-44FF-B278-83FE7FC3CF8A}" srcOrd="0" destOrd="0" presId="urn:microsoft.com/office/officeart/2005/8/layout/gear1"/>
    <dgm:cxn modelId="{E4F105F7-8048-4230-B3CE-A6280C657572}" type="presOf" srcId="{DB301AE0-312E-44A0-A6AB-430451FE40AB}" destId="{89F96DB4-7BD0-48FC-B6D3-A16833D8BCFF}" srcOrd="0" destOrd="0" presId="urn:microsoft.com/office/officeart/2005/8/layout/gear1"/>
    <dgm:cxn modelId="{4D71E11D-20B9-4E36-99FD-3A95573FBE43}" srcId="{489DCDEA-1A48-44F6-9E6F-BDC37C5A5AFB}" destId="{DB301AE0-312E-44A0-A6AB-430451FE40AB}" srcOrd="0" destOrd="0" parTransId="{9FD06F44-7D45-4084-8905-13412CD9A496}" sibTransId="{5A253D8B-208D-4639-8F29-FEFB40B1C859}"/>
    <dgm:cxn modelId="{B60425B7-215B-4595-978B-B728D1473FE7}" srcId="{DB301AE0-312E-44A0-A6AB-430451FE40AB}" destId="{19560353-E342-4AC1-B965-2B47BB8EC673}" srcOrd="0" destOrd="0" parTransId="{95B2C116-66D6-4704-BD2B-4CF6250C8574}" sibTransId="{6FC3C9F8-C3B7-40A2-B1B0-A6D56AA57722}"/>
    <dgm:cxn modelId="{E23245C0-FA81-4B73-97CB-AD162D337D02}" type="presParOf" srcId="{2742ADDA-9D72-48A5-B84C-00AE943CDB8E}" destId="{89F96DB4-7BD0-48FC-B6D3-A16833D8BCFF}" srcOrd="0" destOrd="0" presId="urn:microsoft.com/office/officeart/2005/8/layout/gear1"/>
    <dgm:cxn modelId="{38602521-DCE9-45D3-B6D5-B4D2091DF7A1}" type="presParOf" srcId="{2742ADDA-9D72-48A5-B84C-00AE943CDB8E}" destId="{B6434019-1E8E-43D4-8C78-62061F97D6FE}" srcOrd="1" destOrd="0" presId="urn:microsoft.com/office/officeart/2005/8/layout/gear1"/>
    <dgm:cxn modelId="{4F6813A1-C7CE-489A-AEC1-3067B654C9FB}" type="presParOf" srcId="{2742ADDA-9D72-48A5-B84C-00AE943CDB8E}" destId="{ECD60184-B6F9-4B4A-91EC-2EA2DE32FC66}" srcOrd="2" destOrd="0" presId="urn:microsoft.com/office/officeart/2005/8/layout/gear1"/>
    <dgm:cxn modelId="{4F550A3E-C83B-482C-8CA7-5D20877184D9}" type="presParOf" srcId="{2742ADDA-9D72-48A5-B84C-00AE943CDB8E}" destId="{19E91114-4404-4ACC-8C56-46283EEC484D}" srcOrd="3" destOrd="0" presId="urn:microsoft.com/office/officeart/2005/8/layout/gear1"/>
    <dgm:cxn modelId="{44C84364-11E0-4E36-A970-AB46C5D5FD27}" type="presParOf" srcId="{2742ADDA-9D72-48A5-B84C-00AE943CDB8E}" destId="{B76C742A-1D65-44FF-B278-83FE7FC3CF8A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AB9FB6-54E2-4670-8B52-407DD93B0586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/>
    </dgm:pt>
    <dgm:pt modelId="{D4E5C33C-EED4-4B44-BBBA-2759689FF308}">
      <dgm:prSet custT="1"/>
      <dgm:spPr/>
      <dgm:t>
        <a:bodyPr/>
        <a:lstStyle/>
        <a:p>
          <a:r>
            <a:rPr lang="en-US" sz="1100" dirty="0" smtClean="0"/>
            <a:t>PDO</a:t>
          </a:r>
          <a:endParaRPr lang="en-US" sz="1100" dirty="0"/>
        </a:p>
      </dgm:t>
    </dgm:pt>
    <dgm:pt modelId="{0FA00784-BFAC-4735-8713-6E0EA1228AD1}" type="parTrans" cxnId="{2AA93633-C272-4D3C-B62B-3C8506411CAA}">
      <dgm:prSet/>
      <dgm:spPr/>
      <dgm:t>
        <a:bodyPr/>
        <a:lstStyle/>
        <a:p>
          <a:endParaRPr lang="en-US" sz="1100"/>
        </a:p>
      </dgm:t>
    </dgm:pt>
    <dgm:pt modelId="{1F89F314-23E8-409E-B0CF-97C56BFBFE08}" type="sibTrans" cxnId="{2AA93633-C272-4D3C-B62B-3C8506411CAA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 sz="1100"/>
        </a:p>
      </dgm:t>
    </dgm:pt>
    <dgm:pt modelId="{0B762265-3383-49FE-9D9C-5081A7192377}">
      <dgm:prSet phldrT="[Text]" custT="1"/>
      <dgm:spPr/>
      <dgm:t>
        <a:bodyPr/>
        <a:lstStyle/>
        <a:p>
          <a:r>
            <a:rPr lang="en-US" sz="1100" dirty="0" smtClean="0"/>
            <a:t>PHP</a:t>
          </a:r>
          <a:endParaRPr lang="en-US" sz="1100" dirty="0"/>
        </a:p>
      </dgm:t>
    </dgm:pt>
    <dgm:pt modelId="{C7EA6086-153F-4D33-B2C3-E93BE9E5C8AB}" type="parTrans" cxnId="{65097FE2-4439-4ABE-A6F2-FF8C5783D8D5}">
      <dgm:prSet/>
      <dgm:spPr/>
      <dgm:t>
        <a:bodyPr/>
        <a:lstStyle/>
        <a:p>
          <a:endParaRPr lang="en-US" sz="1100"/>
        </a:p>
      </dgm:t>
    </dgm:pt>
    <dgm:pt modelId="{CBD64002-639A-4BB6-81EC-38819ADE71C1}" type="sibTrans" cxnId="{65097FE2-4439-4ABE-A6F2-FF8C5783D8D5}">
      <dgm:prSet/>
      <dgm:spPr>
        <a:solidFill>
          <a:schemeClr val="bg1"/>
        </a:solidFill>
      </dgm:spPr>
      <dgm:t>
        <a:bodyPr/>
        <a:lstStyle/>
        <a:p>
          <a:endParaRPr lang="en-US" sz="1100"/>
        </a:p>
      </dgm:t>
    </dgm:pt>
    <dgm:pt modelId="{861C78E8-C032-4A72-8D48-DC209C77F74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100" dirty="0" smtClean="0"/>
            <a:t>HTML &amp; CSS</a:t>
          </a:r>
          <a:endParaRPr lang="en-US" sz="1100" dirty="0"/>
        </a:p>
      </dgm:t>
    </dgm:pt>
    <dgm:pt modelId="{C7FEC72A-E55B-44B3-816C-8B69BF10057D}" type="parTrans" cxnId="{14F64DBE-4111-4A49-9AEC-53E2E1B0DEDE}">
      <dgm:prSet/>
      <dgm:spPr/>
      <dgm:t>
        <a:bodyPr/>
        <a:lstStyle/>
        <a:p>
          <a:endParaRPr lang="en-US" sz="1100"/>
        </a:p>
      </dgm:t>
    </dgm:pt>
    <dgm:pt modelId="{795053CF-42A2-4650-AF6E-A633FC2859A1}" type="sibTrans" cxnId="{14F64DBE-4111-4A49-9AEC-53E2E1B0DEDE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 sz="1100"/>
        </a:p>
      </dgm:t>
    </dgm:pt>
    <dgm:pt modelId="{73D3FC4C-0841-4904-9A8D-AF12B94DF665}">
      <dgm:prSet phldrT="[Text]" custT="1"/>
      <dgm:spPr>
        <a:solidFill>
          <a:schemeClr val="lt1">
            <a:hueOff val="0"/>
            <a:satOff val="0"/>
            <a:lumOff val="0"/>
            <a:alpha val="10000"/>
          </a:schemeClr>
        </a:solidFill>
      </dgm:spPr>
      <dgm:t>
        <a:bodyPr/>
        <a:lstStyle/>
        <a:p>
          <a:r>
            <a:rPr lang="en-US" sz="1100" dirty="0" smtClean="0"/>
            <a:t>Weeks 1 &amp; 2</a:t>
          </a:r>
          <a:endParaRPr lang="en-US" sz="1100" dirty="0"/>
        </a:p>
      </dgm:t>
    </dgm:pt>
    <dgm:pt modelId="{37965849-C25A-4B89-AC37-89A868A7D10F}" type="parTrans" cxnId="{588CD063-46E6-4555-95DB-522C33920839}">
      <dgm:prSet/>
      <dgm:spPr/>
      <dgm:t>
        <a:bodyPr/>
        <a:lstStyle/>
        <a:p>
          <a:endParaRPr lang="en-US" sz="1100"/>
        </a:p>
      </dgm:t>
    </dgm:pt>
    <dgm:pt modelId="{AF862376-1E76-4FDF-BB9F-EA02EE71B503}" type="sibTrans" cxnId="{588CD063-46E6-4555-95DB-522C33920839}">
      <dgm:prSet/>
      <dgm:spPr/>
      <dgm:t>
        <a:bodyPr/>
        <a:lstStyle/>
        <a:p>
          <a:endParaRPr lang="en-US" sz="1100"/>
        </a:p>
      </dgm:t>
    </dgm:pt>
    <dgm:pt modelId="{004ACDCB-4478-4702-9756-E9B22B80B1E7}">
      <dgm:prSet phldrT="[Text]" custT="1"/>
      <dgm:spPr>
        <a:solidFill>
          <a:schemeClr val="lt1">
            <a:hueOff val="0"/>
            <a:satOff val="0"/>
            <a:lumOff val="0"/>
            <a:alpha val="12000"/>
          </a:schemeClr>
        </a:solidFill>
      </dgm:spPr>
      <dgm:t>
        <a:bodyPr/>
        <a:lstStyle/>
        <a:p>
          <a:r>
            <a:rPr lang="en-US" sz="1100" dirty="0" smtClean="0"/>
            <a:t>Weeks 3 – 5</a:t>
          </a:r>
          <a:endParaRPr lang="en-US" sz="1100" dirty="0"/>
        </a:p>
      </dgm:t>
    </dgm:pt>
    <dgm:pt modelId="{EDF2922D-AF16-4FBA-B9BE-8C33C6836E70}" type="parTrans" cxnId="{7D8C0A8E-3CA8-422A-9668-206DE6AEE299}">
      <dgm:prSet/>
      <dgm:spPr/>
      <dgm:t>
        <a:bodyPr/>
        <a:lstStyle/>
        <a:p>
          <a:endParaRPr lang="en-US" sz="1100"/>
        </a:p>
      </dgm:t>
    </dgm:pt>
    <dgm:pt modelId="{750AD0FE-B132-47E6-A015-878B9162943D}" type="sibTrans" cxnId="{7D8C0A8E-3CA8-422A-9668-206DE6AEE299}">
      <dgm:prSet/>
      <dgm:spPr/>
      <dgm:t>
        <a:bodyPr/>
        <a:lstStyle/>
        <a:p>
          <a:endParaRPr lang="en-US" sz="1100"/>
        </a:p>
      </dgm:t>
    </dgm:pt>
    <dgm:pt modelId="{A511A8AF-18D4-4431-B045-A7F1D83B6BF8}">
      <dgm:prSet custT="1"/>
      <dgm:spPr>
        <a:solidFill>
          <a:schemeClr val="lt1">
            <a:hueOff val="0"/>
            <a:satOff val="0"/>
            <a:lumOff val="0"/>
            <a:alpha val="10000"/>
          </a:schemeClr>
        </a:solidFill>
      </dgm:spPr>
      <dgm:t>
        <a:bodyPr/>
        <a:lstStyle/>
        <a:p>
          <a:r>
            <a:rPr lang="en-US" sz="1100" dirty="0" smtClean="0"/>
            <a:t>Week 8 &amp; 9</a:t>
          </a:r>
          <a:endParaRPr lang="en-US" sz="1100" dirty="0"/>
        </a:p>
      </dgm:t>
    </dgm:pt>
    <dgm:pt modelId="{A1367A03-9F18-4EA8-BCA9-EB4C64CCE6C1}" type="parTrans" cxnId="{99B6085A-FBDD-400E-9693-1301151825FA}">
      <dgm:prSet/>
      <dgm:spPr/>
      <dgm:t>
        <a:bodyPr/>
        <a:lstStyle/>
        <a:p>
          <a:endParaRPr lang="en-US" sz="1100"/>
        </a:p>
      </dgm:t>
    </dgm:pt>
    <dgm:pt modelId="{073426A1-A5EE-4AEB-8213-E06E7F42977F}" type="sibTrans" cxnId="{99B6085A-FBDD-400E-9693-1301151825FA}">
      <dgm:prSet/>
      <dgm:spPr/>
      <dgm:t>
        <a:bodyPr/>
        <a:lstStyle/>
        <a:p>
          <a:endParaRPr lang="en-US" sz="1100"/>
        </a:p>
      </dgm:t>
    </dgm:pt>
    <dgm:pt modelId="{D86ABC42-6E35-4993-A091-6C205FB2A217}" type="pres">
      <dgm:prSet presAssocID="{C5AB9FB6-54E2-4670-8B52-407DD93B058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C4A863F-E843-458E-8D00-D49D52FCD1FB}" type="pres">
      <dgm:prSet presAssocID="{861C78E8-C032-4A72-8D48-DC209C77F740}" presName="gear1" presStyleLbl="node1" presStyleIdx="0" presStyleCnt="3" custScaleX="59092" custScaleY="56817" custLinFactNeighborX="-16590" custLinFactNeighborY="-60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F15F4-2B99-496A-BFF1-65A326E0E185}" type="pres">
      <dgm:prSet presAssocID="{861C78E8-C032-4A72-8D48-DC209C77F740}" presName="gear1srcNode" presStyleLbl="node1" presStyleIdx="0" presStyleCnt="3"/>
      <dgm:spPr/>
      <dgm:t>
        <a:bodyPr/>
        <a:lstStyle/>
        <a:p>
          <a:endParaRPr lang="en-US"/>
        </a:p>
      </dgm:t>
    </dgm:pt>
    <dgm:pt modelId="{C13DA202-4304-49D8-AAC6-04426EFDCD4B}" type="pres">
      <dgm:prSet presAssocID="{861C78E8-C032-4A72-8D48-DC209C77F740}" presName="gear1dstNode" presStyleLbl="node1" presStyleIdx="0" presStyleCnt="3"/>
      <dgm:spPr/>
      <dgm:t>
        <a:bodyPr/>
        <a:lstStyle/>
        <a:p>
          <a:endParaRPr lang="en-US"/>
        </a:p>
      </dgm:t>
    </dgm:pt>
    <dgm:pt modelId="{54CD63BC-3272-4164-B127-1BAAF26E80DC}" type="pres">
      <dgm:prSet presAssocID="{861C78E8-C032-4A72-8D48-DC209C77F740}" presName="gear1ch" presStyleLbl="fgAcc1" presStyleIdx="0" presStyleCnt="3" custScaleX="106429" custScaleY="345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0B89E-9F3C-4BA1-8CD8-8BE2BBB1BB78}" type="pres">
      <dgm:prSet presAssocID="{0B762265-3383-49FE-9D9C-5081A719237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2A668-F069-425E-92C3-4F32CB7794CE}" type="pres">
      <dgm:prSet presAssocID="{0B762265-3383-49FE-9D9C-5081A7192377}" presName="gear2srcNode" presStyleLbl="node1" presStyleIdx="1" presStyleCnt="3"/>
      <dgm:spPr/>
      <dgm:t>
        <a:bodyPr/>
        <a:lstStyle/>
        <a:p>
          <a:endParaRPr lang="en-US"/>
        </a:p>
      </dgm:t>
    </dgm:pt>
    <dgm:pt modelId="{F9241474-DDF2-43FF-A71C-6E7F85D60FB7}" type="pres">
      <dgm:prSet presAssocID="{0B762265-3383-49FE-9D9C-5081A7192377}" presName="gear2dstNode" presStyleLbl="node1" presStyleIdx="1" presStyleCnt="3"/>
      <dgm:spPr/>
      <dgm:t>
        <a:bodyPr/>
        <a:lstStyle/>
        <a:p>
          <a:endParaRPr lang="en-US"/>
        </a:p>
      </dgm:t>
    </dgm:pt>
    <dgm:pt modelId="{64983CB5-9EC0-473B-8C61-01554274C88C}" type="pres">
      <dgm:prSet presAssocID="{0B762265-3383-49FE-9D9C-5081A7192377}" presName="gear2ch" presStyleLbl="fgAcc1" presStyleIdx="1" presStyleCnt="3" custScaleX="89286" custScaleY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F1D68-1002-41FD-98B0-0227984DEBA6}" type="pres">
      <dgm:prSet presAssocID="{D4E5C33C-EED4-4B44-BBBA-2759689FF308}" presName="gear3" presStyleLbl="node1" presStyleIdx="2" presStyleCnt="3" custScaleX="64745" custScaleY="64181" custLinFactNeighborX="-11377" custLinFactNeighborY="11659"/>
      <dgm:spPr/>
      <dgm:t>
        <a:bodyPr/>
        <a:lstStyle/>
        <a:p>
          <a:endParaRPr lang="en-US"/>
        </a:p>
      </dgm:t>
    </dgm:pt>
    <dgm:pt modelId="{58881F39-E091-42AF-8029-46E3B29C0DD5}" type="pres">
      <dgm:prSet presAssocID="{D4E5C33C-EED4-4B44-BBBA-2759689FF30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9FEBB-1051-4271-BB2C-109AD86B2128}" type="pres">
      <dgm:prSet presAssocID="{D4E5C33C-EED4-4B44-BBBA-2759689FF308}" presName="gear3srcNode" presStyleLbl="node1" presStyleIdx="2" presStyleCnt="3"/>
      <dgm:spPr/>
      <dgm:t>
        <a:bodyPr/>
        <a:lstStyle/>
        <a:p>
          <a:endParaRPr lang="en-US"/>
        </a:p>
      </dgm:t>
    </dgm:pt>
    <dgm:pt modelId="{E484340F-5308-4479-973D-3E14D50BC772}" type="pres">
      <dgm:prSet presAssocID="{D4E5C33C-EED4-4B44-BBBA-2759689FF308}" presName="gear3dstNode" presStyleLbl="node1" presStyleIdx="2" presStyleCnt="3"/>
      <dgm:spPr/>
      <dgm:t>
        <a:bodyPr/>
        <a:lstStyle/>
        <a:p>
          <a:endParaRPr lang="en-US"/>
        </a:p>
      </dgm:t>
    </dgm:pt>
    <dgm:pt modelId="{8D162EE5-A853-4A16-BCF9-EFB8E56F36D5}" type="pres">
      <dgm:prSet presAssocID="{D4E5C33C-EED4-4B44-BBBA-2759689FF308}" presName="gear3ch" presStyleLbl="fgAcc1" presStyleIdx="2" presStyleCnt="3" custScaleX="108439" custScaleY="46429" custLinFactNeighborX="-25925" custLinFactNeighborY="800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F6402-96E3-4BD0-A3D1-4E934A65980F}" type="pres">
      <dgm:prSet presAssocID="{795053CF-42A2-4650-AF6E-A633FC2859A1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75BC0803-8B96-451A-A273-37D89EC3843E}" type="pres">
      <dgm:prSet presAssocID="{CBD64002-639A-4BB6-81EC-38819ADE71C1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4243B601-1CE3-4F70-8A50-B3572D1CCB82}" type="pres">
      <dgm:prSet presAssocID="{1F89F314-23E8-409E-B0CF-97C56BFBFE08}" presName="connector3" presStyleLbl="sibTrans2D1" presStyleIdx="2" presStyleCnt="3" custLinFactNeighborX="54371" custLinFactNeighborY="29255"/>
      <dgm:spPr/>
      <dgm:t>
        <a:bodyPr/>
        <a:lstStyle/>
        <a:p>
          <a:endParaRPr lang="en-US"/>
        </a:p>
      </dgm:t>
    </dgm:pt>
  </dgm:ptLst>
  <dgm:cxnLst>
    <dgm:cxn modelId="{14F64DBE-4111-4A49-9AEC-53E2E1B0DEDE}" srcId="{C5AB9FB6-54E2-4670-8B52-407DD93B0586}" destId="{861C78E8-C032-4A72-8D48-DC209C77F740}" srcOrd="0" destOrd="0" parTransId="{C7FEC72A-E55B-44B3-816C-8B69BF10057D}" sibTransId="{795053CF-42A2-4650-AF6E-A633FC2859A1}"/>
    <dgm:cxn modelId="{82CC0697-97D2-4ABA-B1A8-AD25809F5E57}" type="presOf" srcId="{795053CF-42A2-4650-AF6E-A633FC2859A1}" destId="{EB5F6402-96E3-4BD0-A3D1-4E934A65980F}" srcOrd="0" destOrd="0" presId="urn:microsoft.com/office/officeart/2005/8/layout/gear1"/>
    <dgm:cxn modelId="{C09D359D-C1D1-47E8-AF4A-02DBAC6B2F85}" type="presOf" srcId="{1F89F314-23E8-409E-B0CF-97C56BFBFE08}" destId="{4243B601-1CE3-4F70-8A50-B3572D1CCB82}" srcOrd="0" destOrd="0" presId="urn:microsoft.com/office/officeart/2005/8/layout/gear1"/>
    <dgm:cxn modelId="{95F1CBA4-30CD-4AA9-8752-9FE6ECA4E2A5}" type="presOf" srcId="{D4E5C33C-EED4-4B44-BBBA-2759689FF308}" destId="{E484340F-5308-4479-973D-3E14D50BC772}" srcOrd="3" destOrd="0" presId="urn:microsoft.com/office/officeart/2005/8/layout/gear1"/>
    <dgm:cxn modelId="{6765E037-10B5-42C7-9740-B7260BDABBC7}" type="presOf" srcId="{0B762265-3383-49FE-9D9C-5081A7192377}" destId="{F9241474-DDF2-43FF-A71C-6E7F85D60FB7}" srcOrd="2" destOrd="0" presId="urn:microsoft.com/office/officeart/2005/8/layout/gear1"/>
    <dgm:cxn modelId="{CE8C2383-C7A4-4CA7-A39A-5FFA1ACE4391}" type="presOf" srcId="{0B762265-3383-49FE-9D9C-5081A7192377}" destId="{7F82A668-F069-425E-92C3-4F32CB7794CE}" srcOrd="1" destOrd="0" presId="urn:microsoft.com/office/officeart/2005/8/layout/gear1"/>
    <dgm:cxn modelId="{E5EA0FF4-3DD5-4D2B-B7E6-FF33A4CC16DF}" type="presOf" srcId="{0B762265-3383-49FE-9D9C-5081A7192377}" destId="{8BB0B89E-9F3C-4BA1-8CD8-8BE2BBB1BB78}" srcOrd="0" destOrd="0" presId="urn:microsoft.com/office/officeart/2005/8/layout/gear1"/>
    <dgm:cxn modelId="{99B6085A-FBDD-400E-9693-1301151825FA}" srcId="{D4E5C33C-EED4-4B44-BBBA-2759689FF308}" destId="{A511A8AF-18D4-4431-B045-A7F1D83B6BF8}" srcOrd="0" destOrd="0" parTransId="{A1367A03-9F18-4EA8-BCA9-EB4C64CCE6C1}" sibTransId="{073426A1-A5EE-4AEB-8213-E06E7F42977F}"/>
    <dgm:cxn modelId="{354D93CB-AD7E-4B97-BC0B-3C2C51217037}" type="presOf" srcId="{CBD64002-639A-4BB6-81EC-38819ADE71C1}" destId="{75BC0803-8B96-451A-A273-37D89EC3843E}" srcOrd="0" destOrd="0" presId="urn:microsoft.com/office/officeart/2005/8/layout/gear1"/>
    <dgm:cxn modelId="{915E9E7B-A46D-4E38-9003-1572552FB5F0}" type="presOf" srcId="{D4E5C33C-EED4-4B44-BBBA-2759689FF308}" destId="{4179FEBB-1051-4271-BB2C-109AD86B2128}" srcOrd="2" destOrd="0" presId="urn:microsoft.com/office/officeart/2005/8/layout/gear1"/>
    <dgm:cxn modelId="{588CD063-46E6-4555-95DB-522C33920839}" srcId="{861C78E8-C032-4A72-8D48-DC209C77F740}" destId="{73D3FC4C-0841-4904-9A8D-AF12B94DF665}" srcOrd="0" destOrd="0" parTransId="{37965849-C25A-4B89-AC37-89A868A7D10F}" sibTransId="{AF862376-1E76-4FDF-BB9F-EA02EE71B503}"/>
    <dgm:cxn modelId="{F7ED93B0-90AC-41B7-B29C-CB2D9DC88782}" type="presOf" srcId="{004ACDCB-4478-4702-9756-E9B22B80B1E7}" destId="{64983CB5-9EC0-473B-8C61-01554274C88C}" srcOrd="0" destOrd="0" presId="urn:microsoft.com/office/officeart/2005/8/layout/gear1"/>
    <dgm:cxn modelId="{8FB6DEE7-6469-45B3-B105-D4E46C72C539}" type="presOf" srcId="{D4E5C33C-EED4-4B44-BBBA-2759689FF308}" destId="{F5AF1D68-1002-41FD-98B0-0227984DEBA6}" srcOrd="0" destOrd="0" presId="urn:microsoft.com/office/officeart/2005/8/layout/gear1"/>
    <dgm:cxn modelId="{65097FE2-4439-4ABE-A6F2-FF8C5783D8D5}" srcId="{C5AB9FB6-54E2-4670-8B52-407DD93B0586}" destId="{0B762265-3383-49FE-9D9C-5081A7192377}" srcOrd="1" destOrd="0" parTransId="{C7EA6086-153F-4D33-B2C3-E93BE9E5C8AB}" sibTransId="{CBD64002-639A-4BB6-81EC-38819ADE71C1}"/>
    <dgm:cxn modelId="{6DB6281D-E4C6-4F44-AAF0-864368BCE60A}" type="presOf" srcId="{C5AB9FB6-54E2-4670-8B52-407DD93B0586}" destId="{D86ABC42-6E35-4993-A091-6C205FB2A217}" srcOrd="0" destOrd="0" presId="urn:microsoft.com/office/officeart/2005/8/layout/gear1"/>
    <dgm:cxn modelId="{E008F34D-D223-43D3-B84D-8665302547C4}" type="presOf" srcId="{861C78E8-C032-4A72-8D48-DC209C77F740}" destId="{4C4A863F-E843-458E-8D00-D49D52FCD1FB}" srcOrd="0" destOrd="0" presId="urn:microsoft.com/office/officeart/2005/8/layout/gear1"/>
    <dgm:cxn modelId="{2AA93633-C272-4D3C-B62B-3C8506411CAA}" srcId="{C5AB9FB6-54E2-4670-8B52-407DD93B0586}" destId="{D4E5C33C-EED4-4B44-BBBA-2759689FF308}" srcOrd="2" destOrd="0" parTransId="{0FA00784-BFAC-4735-8713-6E0EA1228AD1}" sibTransId="{1F89F314-23E8-409E-B0CF-97C56BFBFE08}"/>
    <dgm:cxn modelId="{65264B0E-1229-4AC2-B4A1-3E29376FBC93}" type="presOf" srcId="{861C78E8-C032-4A72-8D48-DC209C77F740}" destId="{932F15F4-2B99-496A-BFF1-65A326E0E185}" srcOrd="1" destOrd="0" presId="urn:microsoft.com/office/officeart/2005/8/layout/gear1"/>
    <dgm:cxn modelId="{7D8C0A8E-3CA8-422A-9668-206DE6AEE299}" srcId="{0B762265-3383-49FE-9D9C-5081A7192377}" destId="{004ACDCB-4478-4702-9756-E9B22B80B1E7}" srcOrd="0" destOrd="0" parTransId="{EDF2922D-AF16-4FBA-B9BE-8C33C6836E70}" sibTransId="{750AD0FE-B132-47E6-A015-878B9162943D}"/>
    <dgm:cxn modelId="{D400EAB1-A71F-435C-969A-86CAF971175B}" type="presOf" srcId="{D4E5C33C-EED4-4B44-BBBA-2759689FF308}" destId="{58881F39-E091-42AF-8029-46E3B29C0DD5}" srcOrd="1" destOrd="0" presId="urn:microsoft.com/office/officeart/2005/8/layout/gear1"/>
    <dgm:cxn modelId="{51C61C27-30BE-4C1E-B3AF-B22FE69DD647}" type="presOf" srcId="{A511A8AF-18D4-4431-B045-A7F1D83B6BF8}" destId="{8D162EE5-A853-4A16-BCF9-EFB8E56F36D5}" srcOrd="0" destOrd="0" presId="urn:microsoft.com/office/officeart/2005/8/layout/gear1"/>
    <dgm:cxn modelId="{B7B27857-FA2B-45E8-B9FE-5DA3FB2D95A1}" type="presOf" srcId="{861C78E8-C032-4A72-8D48-DC209C77F740}" destId="{C13DA202-4304-49D8-AAC6-04426EFDCD4B}" srcOrd="2" destOrd="0" presId="urn:microsoft.com/office/officeart/2005/8/layout/gear1"/>
    <dgm:cxn modelId="{AF3D37E9-8EB0-44C2-A945-108FAFA358DE}" type="presOf" srcId="{73D3FC4C-0841-4904-9A8D-AF12B94DF665}" destId="{54CD63BC-3272-4164-B127-1BAAF26E80DC}" srcOrd="0" destOrd="0" presId="urn:microsoft.com/office/officeart/2005/8/layout/gear1"/>
    <dgm:cxn modelId="{B45BAF29-FA64-4689-AA93-A78DEA0EEADD}" type="presParOf" srcId="{D86ABC42-6E35-4993-A091-6C205FB2A217}" destId="{4C4A863F-E843-458E-8D00-D49D52FCD1FB}" srcOrd="0" destOrd="0" presId="urn:microsoft.com/office/officeart/2005/8/layout/gear1"/>
    <dgm:cxn modelId="{A8C3FD73-B370-4F7E-B129-61DB58021E04}" type="presParOf" srcId="{D86ABC42-6E35-4993-A091-6C205FB2A217}" destId="{932F15F4-2B99-496A-BFF1-65A326E0E185}" srcOrd="1" destOrd="0" presId="urn:microsoft.com/office/officeart/2005/8/layout/gear1"/>
    <dgm:cxn modelId="{8AE41C33-725E-4993-9F29-0191E7E265B1}" type="presParOf" srcId="{D86ABC42-6E35-4993-A091-6C205FB2A217}" destId="{C13DA202-4304-49D8-AAC6-04426EFDCD4B}" srcOrd="2" destOrd="0" presId="urn:microsoft.com/office/officeart/2005/8/layout/gear1"/>
    <dgm:cxn modelId="{A6CAB109-2EDD-4052-A2AA-3F9CD9A018D7}" type="presParOf" srcId="{D86ABC42-6E35-4993-A091-6C205FB2A217}" destId="{54CD63BC-3272-4164-B127-1BAAF26E80DC}" srcOrd="3" destOrd="0" presId="urn:microsoft.com/office/officeart/2005/8/layout/gear1"/>
    <dgm:cxn modelId="{9EDDB814-24B2-4E48-900E-DD78E6BD0C09}" type="presParOf" srcId="{D86ABC42-6E35-4993-A091-6C205FB2A217}" destId="{8BB0B89E-9F3C-4BA1-8CD8-8BE2BBB1BB78}" srcOrd="4" destOrd="0" presId="urn:microsoft.com/office/officeart/2005/8/layout/gear1"/>
    <dgm:cxn modelId="{8499C14A-5D69-4D2A-BDBF-66B93FDA5D5B}" type="presParOf" srcId="{D86ABC42-6E35-4993-A091-6C205FB2A217}" destId="{7F82A668-F069-425E-92C3-4F32CB7794CE}" srcOrd="5" destOrd="0" presId="urn:microsoft.com/office/officeart/2005/8/layout/gear1"/>
    <dgm:cxn modelId="{EE9896FB-C92E-48B2-ADCC-80F05377BAA2}" type="presParOf" srcId="{D86ABC42-6E35-4993-A091-6C205FB2A217}" destId="{F9241474-DDF2-43FF-A71C-6E7F85D60FB7}" srcOrd="6" destOrd="0" presId="urn:microsoft.com/office/officeart/2005/8/layout/gear1"/>
    <dgm:cxn modelId="{F0C72F14-9A50-4C0D-8B3B-ACBB62238117}" type="presParOf" srcId="{D86ABC42-6E35-4993-A091-6C205FB2A217}" destId="{64983CB5-9EC0-473B-8C61-01554274C88C}" srcOrd="7" destOrd="0" presId="urn:microsoft.com/office/officeart/2005/8/layout/gear1"/>
    <dgm:cxn modelId="{31F474BC-5A04-437A-BA56-4FB56321541C}" type="presParOf" srcId="{D86ABC42-6E35-4993-A091-6C205FB2A217}" destId="{F5AF1D68-1002-41FD-98B0-0227984DEBA6}" srcOrd="8" destOrd="0" presId="urn:microsoft.com/office/officeart/2005/8/layout/gear1"/>
    <dgm:cxn modelId="{5E6DA38E-6D67-485C-985F-56591BC2305B}" type="presParOf" srcId="{D86ABC42-6E35-4993-A091-6C205FB2A217}" destId="{58881F39-E091-42AF-8029-46E3B29C0DD5}" srcOrd="9" destOrd="0" presId="urn:microsoft.com/office/officeart/2005/8/layout/gear1"/>
    <dgm:cxn modelId="{6DA927C9-B931-4AEF-BB04-ED1EAE7893EF}" type="presParOf" srcId="{D86ABC42-6E35-4993-A091-6C205FB2A217}" destId="{4179FEBB-1051-4271-BB2C-109AD86B2128}" srcOrd="10" destOrd="0" presId="urn:microsoft.com/office/officeart/2005/8/layout/gear1"/>
    <dgm:cxn modelId="{5B158585-F98D-445D-8617-2C5E3FEDEEE0}" type="presParOf" srcId="{D86ABC42-6E35-4993-A091-6C205FB2A217}" destId="{E484340F-5308-4479-973D-3E14D50BC772}" srcOrd="11" destOrd="0" presId="urn:microsoft.com/office/officeart/2005/8/layout/gear1"/>
    <dgm:cxn modelId="{09538B7C-9100-43BE-BE48-D5E731BC6FFB}" type="presParOf" srcId="{D86ABC42-6E35-4993-A091-6C205FB2A217}" destId="{8D162EE5-A853-4A16-BCF9-EFB8E56F36D5}" srcOrd="12" destOrd="0" presId="urn:microsoft.com/office/officeart/2005/8/layout/gear1"/>
    <dgm:cxn modelId="{069D1340-2D34-4DF2-B399-25AAF83DCA79}" type="presParOf" srcId="{D86ABC42-6E35-4993-A091-6C205FB2A217}" destId="{EB5F6402-96E3-4BD0-A3D1-4E934A65980F}" srcOrd="13" destOrd="0" presId="urn:microsoft.com/office/officeart/2005/8/layout/gear1"/>
    <dgm:cxn modelId="{E3839E7E-1F2B-4D4B-87DF-437449898ED3}" type="presParOf" srcId="{D86ABC42-6E35-4993-A091-6C205FB2A217}" destId="{75BC0803-8B96-451A-A273-37D89EC3843E}" srcOrd="14" destOrd="0" presId="urn:microsoft.com/office/officeart/2005/8/layout/gear1"/>
    <dgm:cxn modelId="{FE4CD3F0-C8D9-4304-A921-55D4E8BF7400}" type="presParOf" srcId="{D86ABC42-6E35-4993-A091-6C205FB2A217}" destId="{4243B601-1CE3-4F70-8A50-B3572D1CCB82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F016E8-C7B1-2E4B-9E5F-EFAEB85B43F1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A437198C-2971-E545-A20E-5EB953A2A994}" type="pres">
      <dgm:prSet presAssocID="{89F016E8-C7B1-2E4B-9E5F-EFAEB85B43F1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111BB587-1629-1B4A-A6B9-65334696D6FE}" type="presOf" srcId="{89F016E8-C7B1-2E4B-9E5F-EFAEB85B43F1}" destId="{A437198C-2971-E545-A20E-5EB953A2A994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7923DC-369B-CA48-876D-DB76142D8D99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13551B70-08FA-9D46-9F61-AABBE903109F}">
      <dgm:prSet phldrT="[Text]" custT="1"/>
      <dgm:spPr>
        <a:solidFill>
          <a:srgbClr val="9C1831"/>
        </a:solidFill>
      </dgm:spPr>
      <dgm:t>
        <a:bodyPr/>
        <a:lstStyle/>
        <a:p>
          <a:r>
            <a:rPr lang="en-US" sz="1100" dirty="0" smtClean="0"/>
            <a:t>statement</a:t>
          </a:r>
          <a:endParaRPr lang="en-US" sz="1100" dirty="0"/>
        </a:p>
      </dgm:t>
    </dgm:pt>
    <dgm:pt modelId="{A6EF5792-418B-2F41-A905-2466285CBF65}" type="parTrans" cxnId="{36B81CCC-C15E-1249-BFBB-E47A605109CA}">
      <dgm:prSet/>
      <dgm:spPr/>
      <dgm:t>
        <a:bodyPr/>
        <a:lstStyle/>
        <a:p>
          <a:endParaRPr lang="en-US"/>
        </a:p>
      </dgm:t>
    </dgm:pt>
    <dgm:pt modelId="{B86AA9F4-E7BF-E84F-B06D-D5604257F8C6}" type="sibTrans" cxnId="{36B81CCC-C15E-1249-BFBB-E47A605109CA}">
      <dgm:prSet/>
      <dgm:spPr>
        <a:noFill/>
      </dgm:spPr>
      <dgm:t>
        <a:bodyPr/>
        <a:lstStyle/>
        <a:p>
          <a:endParaRPr lang="en-US"/>
        </a:p>
      </dgm:t>
    </dgm:pt>
    <dgm:pt modelId="{66E6C56F-976F-D24E-B27B-AF9DC69398B1}">
      <dgm:prSet phldrT="[Text]" custT="1"/>
      <dgm:spPr>
        <a:solidFill>
          <a:srgbClr val="9C1831"/>
        </a:solidFill>
      </dgm:spPr>
      <dgm:t>
        <a:bodyPr/>
        <a:lstStyle/>
        <a:p>
          <a:r>
            <a:rPr lang="en-US" sz="1200" dirty="0" smtClean="0"/>
            <a:t>PDO</a:t>
          </a:r>
          <a:endParaRPr lang="en-US" sz="1200" dirty="0"/>
        </a:p>
      </dgm:t>
    </dgm:pt>
    <dgm:pt modelId="{AC038752-1F42-A548-8A83-52BFB1B8836E}" type="parTrans" cxnId="{E3871B0C-72A2-DF4A-9A81-2B96219D6D1E}">
      <dgm:prSet/>
      <dgm:spPr/>
      <dgm:t>
        <a:bodyPr/>
        <a:lstStyle/>
        <a:p>
          <a:endParaRPr lang="en-US"/>
        </a:p>
      </dgm:t>
    </dgm:pt>
    <dgm:pt modelId="{FCA60F07-BB79-6448-B57A-2D4374F78C0D}" type="sibTrans" cxnId="{E3871B0C-72A2-DF4A-9A81-2B96219D6D1E}">
      <dgm:prSet/>
      <dgm:spPr>
        <a:noFill/>
      </dgm:spPr>
      <dgm:t>
        <a:bodyPr/>
        <a:lstStyle/>
        <a:p>
          <a:endParaRPr lang="en-US"/>
        </a:p>
      </dgm:t>
    </dgm:pt>
    <dgm:pt modelId="{DAF5ECFA-F71D-4941-BE62-D8CCB251C0AF}">
      <dgm:prSet phldrT="[Text]" custT="1"/>
      <dgm:spPr>
        <a:solidFill>
          <a:srgbClr val="9C1831"/>
        </a:solidFill>
      </dgm:spPr>
      <dgm:t>
        <a:bodyPr/>
        <a:lstStyle/>
        <a:p>
          <a:r>
            <a:rPr lang="en-US" sz="900" dirty="0" smtClean="0"/>
            <a:t>PDO</a:t>
          </a:r>
          <a:br>
            <a:rPr lang="en-US" sz="900" dirty="0" smtClean="0"/>
          </a:br>
          <a:r>
            <a:rPr lang="en-US" sz="900" dirty="0" smtClean="0"/>
            <a:t>Exception</a:t>
          </a:r>
          <a:endParaRPr lang="en-US" sz="900" dirty="0"/>
        </a:p>
      </dgm:t>
    </dgm:pt>
    <dgm:pt modelId="{1A5EA66B-3B93-4E98-9FCE-998EC225C49D}" type="parTrans" cxnId="{AFC00128-C9D2-428C-912E-E05A5FBAFE51}">
      <dgm:prSet/>
      <dgm:spPr/>
      <dgm:t>
        <a:bodyPr/>
        <a:lstStyle/>
        <a:p>
          <a:endParaRPr lang="en-US"/>
        </a:p>
      </dgm:t>
    </dgm:pt>
    <dgm:pt modelId="{0559740E-02C9-4B17-A783-17226FC81D94}" type="sibTrans" cxnId="{AFC00128-C9D2-428C-912E-E05A5FBAFE51}">
      <dgm:prSet/>
      <dgm:spPr>
        <a:noFill/>
      </dgm:spPr>
      <dgm:t>
        <a:bodyPr/>
        <a:lstStyle/>
        <a:p>
          <a:endParaRPr lang="en-US"/>
        </a:p>
      </dgm:t>
    </dgm:pt>
    <dgm:pt modelId="{6D87DF9A-B134-AF45-9D7B-6FDA82E2E627}" type="pres">
      <dgm:prSet presAssocID="{DF7923DC-369B-CA48-876D-DB76142D8D9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5613849-55B9-3B4B-9FAE-5C6B3B5F1B6A}" type="pres">
      <dgm:prSet presAssocID="{13551B70-08FA-9D46-9F61-AABBE903109F}" presName="gear1" presStyleLbl="node1" presStyleIdx="0" presStyleCnt="3" custLinFactNeighborX="-17820" custLinFactNeighborY="33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4D803-6C67-224E-8348-DEBF757B970F}" type="pres">
      <dgm:prSet presAssocID="{13551B70-08FA-9D46-9F61-AABBE903109F}" presName="gear1srcNode" presStyleLbl="node1" presStyleIdx="0" presStyleCnt="3"/>
      <dgm:spPr/>
      <dgm:t>
        <a:bodyPr/>
        <a:lstStyle/>
        <a:p>
          <a:endParaRPr lang="en-US"/>
        </a:p>
      </dgm:t>
    </dgm:pt>
    <dgm:pt modelId="{878B4308-9427-4B4B-81CA-F8181BFFD47A}" type="pres">
      <dgm:prSet presAssocID="{13551B70-08FA-9D46-9F61-AABBE903109F}" presName="gear1dstNode" presStyleLbl="node1" presStyleIdx="0" presStyleCnt="3"/>
      <dgm:spPr/>
      <dgm:t>
        <a:bodyPr/>
        <a:lstStyle/>
        <a:p>
          <a:endParaRPr lang="en-US"/>
        </a:p>
      </dgm:t>
    </dgm:pt>
    <dgm:pt modelId="{24E94E4D-609E-134C-AE39-5FEAA8E4CB69}" type="pres">
      <dgm:prSet presAssocID="{66E6C56F-976F-D24E-B27B-AF9DC69398B1}" presName="gear2" presStyleLbl="node1" presStyleIdx="1" presStyleCnt="3" custLinFactX="38178" custLinFactNeighborX="100000" custLinFactNeighborY="-317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0EC8F-B77C-9B4D-9A8B-9C1C55B31576}" type="pres">
      <dgm:prSet presAssocID="{66E6C56F-976F-D24E-B27B-AF9DC69398B1}" presName="gear2srcNode" presStyleLbl="node1" presStyleIdx="1" presStyleCnt="3"/>
      <dgm:spPr/>
      <dgm:t>
        <a:bodyPr/>
        <a:lstStyle/>
        <a:p>
          <a:endParaRPr lang="en-US"/>
        </a:p>
      </dgm:t>
    </dgm:pt>
    <dgm:pt modelId="{04957001-BA2C-F141-82F2-719BA13E73CA}" type="pres">
      <dgm:prSet presAssocID="{66E6C56F-976F-D24E-B27B-AF9DC69398B1}" presName="gear2dstNode" presStyleLbl="node1" presStyleIdx="1" presStyleCnt="3"/>
      <dgm:spPr/>
      <dgm:t>
        <a:bodyPr/>
        <a:lstStyle/>
        <a:p>
          <a:endParaRPr lang="en-US"/>
        </a:p>
      </dgm:t>
    </dgm:pt>
    <dgm:pt modelId="{4191C9C7-D5CA-4265-BB3E-5931A3DF291F}" type="pres">
      <dgm:prSet presAssocID="{DAF5ECFA-F71D-4941-BE62-D8CCB251C0AF}" presName="gear3" presStyleLbl="node1" presStyleIdx="2" presStyleCnt="3" custAng="19967363" custScaleX="115066" custScaleY="121737"/>
      <dgm:spPr/>
      <dgm:t>
        <a:bodyPr/>
        <a:lstStyle/>
        <a:p>
          <a:endParaRPr lang="en-US"/>
        </a:p>
      </dgm:t>
    </dgm:pt>
    <dgm:pt modelId="{8024AC10-CA41-4858-9E66-EF3DDC269F59}" type="pres">
      <dgm:prSet presAssocID="{DAF5ECFA-F71D-4941-BE62-D8CCB251C0A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8A2D3-3442-44BB-8C82-2ACB26E765E9}" type="pres">
      <dgm:prSet presAssocID="{DAF5ECFA-F71D-4941-BE62-D8CCB251C0AF}" presName="gear3srcNode" presStyleLbl="node1" presStyleIdx="2" presStyleCnt="3"/>
      <dgm:spPr/>
      <dgm:t>
        <a:bodyPr/>
        <a:lstStyle/>
        <a:p>
          <a:endParaRPr lang="en-US"/>
        </a:p>
      </dgm:t>
    </dgm:pt>
    <dgm:pt modelId="{2219056F-3EDF-4426-8593-6BA4470EE33A}" type="pres">
      <dgm:prSet presAssocID="{DAF5ECFA-F71D-4941-BE62-D8CCB251C0AF}" presName="gear3dstNode" presStyleLbl="node1" presStyleIdx="2" presStyleCnt="3"/>
      <dgm:spPr/>
      <dgm:t>
        <a:bodyPr/>
        <a:lstStyle/>
        <a:p>
          <a:endParaRPr lang="en-US"/>
        </a:p>
      </dgm:t>
    </dgm:pt>
    <dgm:pt modelId="{E647B1F6-6007-264A-8640-D7D4AB44431B}" type="pres">
      <dgm:prSet presAssocID="{B86AA9F4-E7BF-E84F-B06D-D5604257F8C6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47B459DC-CC7D-6C4C-BF44-9A15AA52E6A6}" type="pres">
      <dgm:prSet presAssocID="{FCA60F07-BB79-6448-B57A-2D4374F78C0D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961D9C11-8CB0-4A2B-9C65-E8A4EA5D4A08}" type="pres">
      <dgm:prSet presAssocID="{0559740E-02C9-4B17-A783-17226FC81D94}" presName="connector3" presStyleLbl="sibTrans2D1" presStyleIdx="2" presStyleCnt="3" custAng="841178"/>
      <dgm:spPr/>
      <dgm:t>
        <a:bodyPr/>
        <a:lstStyle/>
        <a:p>
          <a:endParaRPr lang="en-US"/>
        </a:p>
      </dgm:t>
    </dgm:pt>
  </dgm:ptLst>
  <dgm:cxnLst>
    <dgm:cxn modelId="{26D9478A-85FF-BD4B-9E81-249C257EC5D2}" type="presOf" srcId="{DF7923DC-369B-CA48-876D-DB76142D8D99}" destId="{6D87DF9A-B134-AF45-9D7B-6FDA82E2E627}" srcOrd="0" destOrd="0" presId="urn:microsoft.com/office/officeart/2005/8/layout/gear1"/>
    <dgm:cxn modelId="{0C76823C-3D57-4E1A-8AC5-84ACE247987A}" type="presOf" srcId="{DAF5ECFA-F71D-4941-BE62-D8CCB251C0AF}" destId="{8F98A2D3-3442-44BB-8C82-2ACB26E765E9}" srcOrd="2" destOrd="0" presId="urn:microsoft.com/office/officeart/2005/8/layout/gear1"/>
    <dgm:cxn modelId="{31F594B9-019D-9A4B-8FE5-07C7E3A05020}" type="presOf" srcId="{B86AA9F4-E7BF-E84F-B06D-D5604257F8C6}" destId="{E647B1F6-6007-264A-8640-D7D4AB44431B}" srcOrd="0" destOrd="0" presId="urn:microsoft.com/office/officeart/2005/8/layout/gear1"/>
    <dgm:cxn modelId="{7F42B253-B6C1-1643-916A-FCAB6F547917}" type="presOf" srcId="{66E6C56F-976F-D24E-B27B-AF9DC69398B1}" destId="{24E94E4D-609E-134C-AE39-5FEAA8E4CB69}" srcOrd="0" destOrd="0" presId="urn:microsoft.com/office/officeart/2005/8/layout/gear1"/>
    <dgm:cxn modelId="{AFC00128-C9D2-428C-912E-E05A5FBAFE51}" srcId="{DF7923DC-369B-CA48-876D-DB76142D8D99}" destId="{DAF5ECFA-F71D-4941-BE62-D8CCB251C0AF}" srcOrd="2" destOrd="0" parTransId="{1A5EA66B-3B93-4E98-9FCE-998EC225C49D}" sibTransId="{0559740E-02C9-4B17-A783-17226FC81D94}"/>
    <dgm:cxn modelId="{DA6E411B-7099-444F-9344-5C4652B71E14}" type="presOf" srcId="{FCA60F07-BB79-6448-B57A-2D4374F78C0D}" destId="{47B459DC-CC7D-6C4C-BF44-9A15AA52E6A6}" srcOrd="0" destOrd="0" presId="urn:microsoft.com/office/officeart/2005/8/layout/gear1"/>
    <dgm:cxn modelId="{E3871B0C-72A2-DF4A-9A81-2B96219D6D1E}" srcId="{DF7923DC-369B-CA48-876D-DB76142D8D99}" destId="{66E6C56F-976F-D24E-B27B-AF9DC69398B1}" srcOrd="1" destOrd="0" parTransId="{AC038752-1F42-A548-8A83-52BFB1B8836E}" sibTransId="{FCA60F07-BB79-6448-B57A-2D4374F78C0D}"/>
    <dgm:cxn modelId="{AEE03CC9-D7D1-6C41-8BEB-3510081C65FF}" type="presOf" srcId="{13551B70-08FA-9D46-9F61-AABBE903109F}" destId="{43F4D803-6C67-224E-8348-DEBF757B970F}" srcOrd="1" destOrd="0" presId="urn:microsoft.com/office/officeart/2005/8/layout/gear1"/>
    <dgm:cxn modelId="{6090A139-4776-CE41-B800-BEC0A28F82A0}" type="presOf" srcId="{66E6C56F-976F-D24E-B27B-AF9DC69398B1}" destId="{B030EC8F-B77C-9B4D-9A8B-9C1C55B31576}" srcOrd="1" destOrd="0" presId="urn:microsoft.com/office/officeart/2005/8/layout/gear1"/>
    <dgm:cxn modelId="{D38FF29E-1365-0347-BCB2-B2EA3BC210DB}" type="presOf" srcId="{13551B70-08FA-9D46-9F61-AABBE903109F}" destId="{B5613849-55B9-3B4B-9FAE-5C6B3B5F1B6A}" srcOrd="0" destOrd="0" presId="urn:microsoft.com/office/officeart/2005/8/layout/gear1"/>
    <dgm:cxn modelId="{36B81CCC-C15E-1249-BFBB-E47A605109CA}" srcId="{DF7923DC-369B-CA48-876D-DB76142D8D99}" destId="{13551B70-08FA-9D46-9F61-AABBE903109F}" srcOrd="0" destOrd="0" parTransId="{A6EF5792-418B-2F41-A905-2466285CBF65}" sibTransId="{B86AA9F4-E7BF-E84F-B06D-D5604257F8C6}"/>
    <dgm:cxn modelId="{D890EF14-2655-4592-B6BA-AAD294F57F5E}" type="presOf" srcId="{DAF5ECFA-F71D-4941-BE62-D8CCB251C0AF}" destId="{2219056F-3EDF-4426-8593-6BA4470EE33A}" srcOrd="3" destOrd="0" presId="urn:microsoft.com/office/officeart/2005/8/layout/gear1"/>
    <dgm:cxn modelId="{A3D29D4D-5270-2D41-96F2-7699DBCEDAFA}" type="presOf" srcId="{66E6C56F-976F-D24E-B27B-AF9DC69398B1}" destId="{04957001-BA2C-F141-82F2-719BA13E73CA}" srcOrd="2" destOrd="0" presId="urn:microsoft.com/office/officeart/2005/8/layout/gear1"/>
    <dgm:cxn modelId="{3786D1E0-66F1-45AD-9FAA-C930AC889FD3}" type="presOf" srcId="{0559740E-02C9-4B17-A783-17226FC81D94}" destId="{961D9C11-8CB0-4A2B-9C65-E8A4EA5D4A08}" srcOrd="0" destOrd="0" presId="urn:microsoft.com/office/officeart/2005/8/layout/gear1"/>
    <dgm:cxn modelId="{28A78146-280E-0E4E-A875-C2A3D5C19CB1}" type="presOf" srcId="{13551B70-08FA-9D46-9F61-AABBE903109F}" destId="{878B4308-9427-4B4B-81CA-F8181BFFD47A}" srcOrd="2" destOrd="0" presId="urn:microsoft.com/office/officeart/2005/8/layout/gear1"/>
    <dgm:cxn modelId="{7523036D-885A-4224-A55A-609511BA4337}" type="presOf" srcId="{DAF5ECFA-F71D-4941-BE62-D8CCB251C0AF}" destId="{8024AC10-CA41-4858-9E66-EF3DDC269F59}" srcOrd="1" destOrd="0" presId="urn:microsoft.com/office/officeart/2005/8/layout/gear1"/>
    <dgm:cxn modelId="{8042CCB2-916F-42D7-81DB-BA4E1CB53D25}" type="presOf" srcId="{DAF5ECFA-F71D-4941-BE62-D8CCB251C0AF}" destId="{4191C9C7-D5CA-4265-BB3E-5931A3DF291F}" srcOrd="0" destOrd="0" presId="urn:microsoft.com/office/officeart/2005/8/layout/gear1"/>
    <dgm:cxn modelId="{6D6934EF-FB0C-744A-AF2A-FEFF66E39F2C}" type="presParOf" srcId="{6D87DF9A-B134-AF45-9D7B-6FDA82E2E627}" destId="{B5613849-55B9-3B4B-9FAE-5C6B3B5F1B6A}" srcOrd="0" destOrd="0" presId="urn:microsoft.com/office/officeart/2005/8/layout/gear1"/>
    <dgm:cxn modelId="{06659E45-BA41-5F4B-A881-0C29B3B98CFA}" type="presParOf" srcId="{6D87DF9A-B134-AF45-9D7B-6FDA82E2E627}" destId="{43F4D803-6C67-224E-8348-DEBF757B970F}" srcOrd="1" destOrd="0" presId="urn:microsoft.com/office/officeart/2005/8/layout/gear1"/>
    <dgm:cxn modelId="{C52532B1-0CE8-F14E-AC66-DF579A4C66C5}" type="presParOf" srcId="{6D87DF9A-B134-AF45-9D7B-6FDA82E2E627}" destId="{878B4308-9427-4B4B-81CA-F8181BFFD47A}" srcOrd="2" destOrd="0" presId="urn:microsoft.com/office/officeart/2005/8/layout/gear1"/>
    <dgm:cxn modelId="{25C8C890-AD47-9743-824F-618A717CEA35}" type="presParOf" srcId="{6D87DF9A-B134-AF45-9D7B-6FDA82E2E627}" destId="{24E94E4D-609E-134C-AE39-5FEAA8E4CB69}" srcOrd="3" destOrd="0" presId="urn:microsoft.com/office/officeart/2005/8/layout/gear1"/>
    <dgm:cxn modelId="{F9E13CC8-D883-5D4C-BB11-81AC9E09F5EB}" type="presParOf" srcId="{6D87DF9A-B134-AF45-9D7B-6FDA82E2E627}" destId="{B030EC8F-B77C-9B4D-9A8B-9C1C55B31576}" srcOrd="4" destOrd="0" presId="urn:microsoft.com/office/officeart/2005/8/layout/gear1"/>
    <dgm:cxn modelId="{FD2DE1B7-6335-8D42-8295-B380DA192201}" type="presParOf" srcId="{6D87DF9A-B134-AF45-9D7B-6FDA82E2E627}" destId="{04957001-BA2C-F141-82F2-719BA13E73CA}" srcOrd="5" destOrd="0" presId="urn:microsoft.com/office/officeart/2005/8/layout/gear1"/>
    <dgm:cxn modelId="{77F5DCC5-C71E-4ABA-8A3F-D505FAC112F6}" type="presParOf" srcId="{6D87DF9A-B134-AF45-9D7B-6FDA82E2E627}" destId="{4191C9C7-D5CA-4265-BB3E-5931A3DF291F}" srcOrd="6" destOrd="0" presId="urn:microsoft.com/office/officeart/2005/8/layout/gear1"/>
    <dgm:cxn modelId="{D53A33DD-7C26-4C91-9E86-26358558B0DC}" type="presParOf" srcId="{6D87DF9A-B134-AF45-9D7B-6FDA82E2E627}" destId="{8024AC10-CA41-4858-9E66-EF3DDC269F59}" srcOrd="7" destOrd="0" presId="urn:microsoft.com/office/officeart/2005/8/layout/gear1"/>
    <dgm:cxn modelId="{1C444DB5-A75D-4C92-9142-E307632F7503}" type="presParOf" srcId="{6D87DF9A-B134-AF45-9D7B-6FDA82E2E627}" destId="{8F98A2D3-3442-44BB-8C82-2ACB26E765E9}" srcOrd="8" destOrd="0" presId="urn:microsoft.com/office/officeart/2005/8/layout/gear1"/>
    <dgm:cxn modelId="{4FB19094-24D7-49CB-A824-D6C85FFF5366}" type="presParOf" srcId="{6D87DF9A-B134-AF45-9D7B-6FDA82E2E627}" destId="{2219056F-3EDF-4426-8593-6BA4470EE33A}" srcOrd="9" destOrd="0" presId="urn:microsoft.com/office/officeart/2005/8/layout/gear1"/>
    <dgm:cxn modelId="{D71F5518-48C1-1142-8632-C493E7E6719D}" type="presParOf" srcId="{6D87DF9A-B134-AF45-9D7B-6FDA82E2E627}" destId="{E647B1F6-6007-264A-8640-D7D4AB44431B}" srcOrd="10" destOrd="0" presId="urn:microsoft.com/office/officeart/2005/8/layout/gear1"/>
    <dgm:cxn modelId="{FA35B0E5-A57C-4A4F-866D-A875F5753A46}" type="presParOf" srcId="{6D87DF9A-B134-AF45-9D7B-6FDA82E2E627}" destId="{47B459DC-CC7D-6C4C-BF44-9A15AA52E6A6}" srcOrd="11" destOrd="0" presId="urn:microsoft.com/office/officeart/2005/8/layout/gear1"/>
    <dgm:cxn modelId="{257DF6A5-D952-4FED-A29C-9843CD22E439}" type="presParOf" srcId="{6D87DF9A-B134-AF45-9D7B-6FDA82E2E627}" destId="{961D9C11-8CB0-4A2B-9C65-E8A4EA5D4A08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96DB4-7BD0-48FC-B6D3-A16833D8BCFF}">
      <dsp:nvSpPr>
        <dsp:cNvPr id="0" name=""/>
        <dsp:cNvSpPr/>
      </dsp:nvSpPr>
      <dsp:spPr>
        <a:xfrm>
          <a:off x="3378197" y="203206"/>
          <a:ext cx="1117600" cy="1219189"/>
        </a:xfrm>
        <a:prstGeom prst="gear9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MySQL</a:t>
          </a:r>
          <a:endParaRPr lang="en-US" sz="1400" kern="1200" dirty="0"/>
        </a:p>
      </dsp:txBody>
      <dsp:txXfrm>
        <a:off x="3602884" y="482046"/>
        <a:ext cx="668226" cy="639743"/>
      </dsp:txXfrm>
    </dsp:sp>
    <dsp:sp modelId="{19E91114-4404-4ACC-8C56-46283EEC484D}">
      <dsp:nvSpPr>
        <dsp:cNvPr id="0" name=""/>
        <dsp:cNvSpPr/>
      </dsp:nvSpPr>
      <dsp:spPr>
        <a:xfrm>
          <a:off x="4086051" y="1115783"/>
          <a:ext cx="1422400" cy="39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6 &amp; 7</a:t>
          </a:r>
          <a:endParaRPr lang="en-US" sz="1100" kern="1200" dirty="0"/>
        </a:p>
      </dsp:txBody>
      <dsp:txXfrm>
        <a:off x="4097480" y="1127212"/>
        <a:ext cx="1399542" cy="367360"/>
      </dsp:txXfrm>
    </dsp:sp>
    <dsp:sp modelId="{B76C742A-1D65-44FF-B278-83FE7FC3CF8A}">
      <dsp:nvSpPr>
        <dsp:cNvPr id="0" name=""/>
        <dsp:cNvSpPr/>
      </dsp:nvSpPr>
      <dsp:spPr>
        <a:xfrm>
          <a:off x="2172137" y="720910"/>
          <a:ext cx="2749296" cy="2749296"/>
        </a:xfrm>
        <a:prstGeom prst="circularArrow">
          <a:avLst>
            <a:gd name="adj1" fmla="val 4878"/>
            <a:gd name="adj2" fmla="val 312630"/>
            <a:gd name="adj3" fmla="val 3133259"/>
            <a:gd name="adj4" fmla="val 15234156"/>
            <a:gd name="adj5" fmla="val 5691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A863F-E843-458E-8D00-D49D52FCD1FB}">
      <dsp:nvSpPr>
        <dsp:cNvPr id="0" name=""/>
        <dsp:cNvSpPr/>
      </dsp:nvSpPr>
      <dsp:spPr>
        <a:xfrm>
          <a:off x="2901159" y="2260610"/>
          <a:ext cx="1320824" cy="1269973"/>
        </a:xfrm>
        <a:prstGeom prst="gear9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HTML &amp; CSS</a:t>
          </a:r>
          <a:endParaRPr lang="en-US" sz="1100" kern="1200" dirty="0"/>
        </a:p>
      </dsp:txBody>
      <dsp:txXfrm>
        <a:off x="3162903" y="2558095"/>
        <a:ext cx="797336" cy="652792"/>
      </dsp:txXfrm>
    </dsp:sp>
    <dsp:sp modelId="{54CD63BC-3272-4164-B127-1BAAF26E80DC}">
      <dsp:nvSpPr>
        <dsp:cNvPr id="0" name=""/>
        <dsp:cNvSpPr/>
      </dsp:nvSpPr>
      <dsp:spPr>
        <a:xfrm>
          <a:off x="2484587" y="3573559"/>
          <a:ext cx="1513846" cy="294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0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1 &amp; 2</a:t>
          </a:r>
          <a:endParaRPr lang="en-US" sz="1100" kern="1200" dirty="0"/>
        </a:p>
      </dsp:txBody>
      <dsp:txXfrm>
        <a:off x="2493217" y="3582189"/>
        <a:ext cx="1496586" cy="277381"/>
      </dsp:txXfrm>
    </dsp:sp>
    <dsp:sp modelId="{8BB0B89E-9F3C-4BA1-8CD8-8BE2BBB1BB78}">
      <dsp:nvSpPr>
        <dsp:cNvPr id="0" name=""/>
        <dsp:cNvSpPr/>
      </dsp:nvSpPr>
      <dsp:spPr>
        <a:xfrm>
          <a:off x="1514310" y="1384080"/>
          <a:ext cx="1625600" cy="1625600"/>
        </a:xfrm>
        <a:prstGeom prst="gear6">
          <a:avLst/>
        </a:prstGeom>
        <a:solidFill>
          <a:schemeClr val="accent5">
            <a:hueOff val="1628513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PHP</a:t>
          </a:r>
          <a:endParaRPr lang="en-US" sz="1100" kern="1200" dirty="0"/>
        </a:p>
      </dsp:txBody>
      <dsp:txXfrm>
        <a:off x="1923560" y="1795803"/>
        <a:ext cx="807100" cy="802154"/>
      </dsp:txXfrm>
    </dsp:sp>
    <dsp:sp modelId="{64983CB5-9EC0-473B-8C61-01554274C88C}">
      <dsp:nvSpPr>
        <dsp:cNvPr id="0" name=""/>
        <dsp:cNvSpPr/>
      </dsp:nvSpPr>
      <dsp:spPr>
        <a:xfrm>
          <a:off x="1062188" y="2704881"/>
          <a:ext cx="1270004" cy="325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2000"/>
          </a:schemeClr>
        </a:solidFill>
        <a:ln w="25400" cap="flat" cmpd="sng" algn="ctr">
          <a:solidFill>
            <a:schemeClr val="accent5">
              <a:hueOff val="1628513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3 – 5</a:t>
          </a:r>
          <a:endParaRPr lang="en-US" sz="1100" kern="1200" dirty="0"/>
        </a:p>
      </dsp:txBody>
      <dsp:txXfrm>
        <a:off x="1071710" y="2714403"/>
        <a:ext cx="1250960" cy="306073"/>
      </dsp:txXfrm>
    </dsp:sp>
    <dsp:sp modelId="{F5AF1D68-1002-41FD-98B0-0227984DEBA6}">
      <dsp:nvSpPr>
        <dsp:cNvPr id="0" name=""/>
        <dsp:cNvSpPr/>
      </dsp:nvSpPr>
      <dsp:spPr>
        <a:xfrm rot="20700000">
          <a:off x="2481998" y="776915"/>
          <a:ext cx="1034518" cy="1018958"/>
        </a:xfrm>
        <a:prstGeom prst="gear6">
          <a:avLst/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PDO</a:t>
          </a:r>
          <a:endParaRPr lang="en-US" sz="1100" kern="1200" dirty="0"/>
        </a:p>
      </dsp:txBody>
      <dsp:txXfrm rot="-20700000">
        <a:off x="2709821" y="999479"/>
        <a:ext cx="578872" cy="573829"/>
      </dsp:txXfrm>
    </dsp:sp>
    <dsp:sp modelId="{8D162EE5-A853-4A16-BCF9-EFB8E56F36D5}">
      <dsp:nvSpPr>
        <dsp:cNvPr id="0" name=""/>
        <dsp:cNvSpPr/>
      </dsp:nvSpPr>
      <dsp:spPr>
        <a:xfrm>
          <a:off x="3198815" y="1524004"/>
          <a:ext cx="1542436" cy="3962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0000"/>
          </a:schemeClr>
        </a:solidFill>
        <a:ln w="25400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 8 &amp; 9</a:t>
          </a:r>
          <a:endParaRPr lang="en-US" sz="1100" kern="1200" dirty="0"/>
        </a:p>
      </dsp:txBody>
      <dsp:txXfrm>
        <a:off x="3210421" y="1535610"/>
        <a:ext cx="1519224" cy="373031"/>
      </dsp:txXfrm>
    </dsp:sp>
    <dsp:sp modelId="{EB5F6402-96E3-4BD0-A3D1-4E934A65980F}">
      <dsp:nvSpPr>
        <dsp:cNvPr id="0" name=""/>
        <dsp:cNvSpPr/>
      </dsp:nvSpPr>
      <dsp:spPr>
        <a:xfrm>
          <a:off x="2641496" y="15759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C0803-8B96-451A-A273-37D89EC3843E}">
      <dsp:nvSpPr>
        <dsp:cNvPr id="0" name=""/>
        <dsp:cNvSpPr/>
      </dsp:nvSpPr>
      <dsp:spPr>
        <a:xfrm>
          <a:off x="1226420" y="10249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3B601-1CE3-4F70-8A50-B3572D1CCB82}">
      <dsp:nvSpPr>
        <dsp:cNvPr id="0" name=""/>
        <dsp:cNvSpPr/>
      </dsp:nvSpPr>
      <dsp:spPr>
        <a:xfrm>
          <a:off x="3275006" y="569958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13849-55B9-3B4B-9FAE-5C6B3B5F1B6A}">
      <dsp:nvSpPr>
        <dsp:cNvPr id="0" name=""/>
        <dsp:cNvSpPr/>
      </dsp:nvSpPr>
      <dsp:spPr>
        <a:xfrm>
          <a:off x="1364365" y="1003681"/>
          <a:ext cx="1159510" cy="1159510"/>
        </a:xfrm>
        <a:prstGeom prst="gear9">
          <a:avLst/>
        </a:prstGeom>
        <a:solidFill>
          <a:srgbClr val="9C183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statement</a:t>
          </a:r>
          <a:endParaRPr lang="en-US" sz="1100" kern="1200" dirty="0"/>
        </a:p>
      </dsp:txBody>
      <dsp:txXfrm>
        <a:off x="1597478" y="1275291"/>
        <a:ext cx="693284" cy="596012"/>
      </dsp:txXfrm>
    </dsp:sp>
    <dsp:sp modelId="{24E94E4D-609E-134C-AE39-5FEAA8E4CB69}">
      <dsp:nvSpPr>
        <dsp:cNvPr id="0" name=""/>
        <dsp:cNvSpPr/>
      </dsp:nvSpPr>
      <dsp:spPr>
        <a:xfrm>
          <a:off x="2061593" y="461890"/>
          <a:ext cx="843280" cy="843280"/>
        </a:xfrm>
        <a:prstGeom prst="gear6">
          <a:avLst/>
        </a:prstGeom>
        <a:solidFill>
          <a:srgbClr val="9C183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PDO</a:t>
          </a:r>
          <a:endParaRPr lang="en-US" sz="1200" kern="1200" dirty="0"/>
        </a:p>
      </dsp:txBody>
      <dsp:txXfrm>
        <a:off x="2273891" y="675471"/>
        <a:ext cx="418684" cy="416118"/>
      </dsp:txXfrm>
    </dsp:sp>
    <dsp:sp modelId="{4191C9C7-D5CA-4265-BB3E-5931A3DF291F}">
      <dsp:nvSpPr>
        <dsp:cNvPr id="0" name=""/>
        <dsp:cNvSpPr/>
      </dsp:nvSpPr>
      <dsp:spPr>
        <a:xfrm rot="19067363">
          <a:off x="1316535" y="47950"/>
          <a:ext cx="930549" cy="1026017"/>
        </a:xfrm>
        <a:prstGeom prst="gear6">
          <a:avLst/>
        </a:prstGeom>
        <a:solidFill>
          <a:srgbClr val="9C183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PDO</a:t>
          </a:r>
          <a:br>
            <a:rPr lang="en-US" sz="900" kern="1200" dirty="0" smtClean="0"/>
          </a:br>
          <a:r>
            <a:rPr lang="en-US" sz="900" kern="1200" dirty="0" smtClean="0"/>
            <a:t>Exception</a:t>
          </a:r>
          <a:endParaRPr lang="en-US" sz="900" kern="1200" dirty="0"/>
        </a:p>
      </dsp:txBody>
      <dsp:txXfrm rot="900000">
        <a:off x="1514969" y="278648"/>
        <a:ext cx="533680" cy="564621"/>
      </dsp:txXfrm>
    </dsp:sp>
    <dsp:sp modelId="{E647B1F6-6007-264A-8640-D7D4AB44431B}">
      <dsp:nvSpPr>
        <dsp:cNvPr id="0" name=""/>
        <dsp:cNvSpPr/>
      </dsp:nvSpPr>
      <dsp:spPr>
        <a:xfrm>
          <a:off x="1460722" y="840371"/>
          <a:ext cx="1484172" cy="1484172"/>
        </a:xfrm>
        <a:prstGeom prst="circularArrow">
          <a:avLst>
            <a:gd name="adj1" fmla="val 4687"/>
            <a:gd name="adj2" fmla="val 299029"/>
            <a:gd name="adj3" fmla="val 2429395"/>
            <a:gd name="adj4" fmla="val 16062782"/>
            <a:gd name="adj5" fmla="val 5469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B459DC-CC7D-6C4C-BF44-9A15AA52E6A6}">
      <dsp:nvSpPr>
        <dsp:cNvPr id="0" name=""/>
        <dsp:cNvSpPr/>
      </dsp:nvSpPr>
      <dsp:spPr>
        <a:xfrm>
          <a:off x="747022" y="551981"/>
          <a:ext cx="1078344" cy="107834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1D9C11-8CB0-4A2B-9C65-E8A4EA5D4A08}">
      <dsp:nvSpPr>
        <dsp:cNvPr id="0" name=""/>
        <dsp:cNvSpPr/>
      </dsp:nvSpPr>
      <dsp:spPr>
        <a:xfrm rot="841178">
          <a:off x="1177570" y="-24187"/>
          <a:ext cx="1162672" cy="116267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D3DBCD-AD70-4F9B-91D4-5F6EABB37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166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56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3DBCD-AD70-4F9B-91D4-5F6EABB37C8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215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47235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798B7AF-5993-4FED-9C45-99B4E739A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00302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2ABE5C9-21BF-4EA7-9464-3BB417CF7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94265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5869"/>
            <a:ext cx="5183188" cy="304800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67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9C1831"/>
          </a:solidFill>
        </p:spPr>
        <p:txBody>
          <a:bodyPr/>
          <a:lstStyle>
            <a:lvl1pPr marL="334963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855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31EBFD-5C57-49A0-A9EA-4FB2BB10F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9600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CB704A6-3597-4FC7-89D1-1235FCB65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83787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14EC6DA-90EC-4235-9E15-72B7E0B0A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41608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7D24551-6C7F-4C5E-AAA5-F2DFB0F24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86934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952A8F6-D278-46A4-888C-29A69F3847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3656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3B8DE0A-AC39-460F-9801-7A3A2BE91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0965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9FC9225-A315-4FBE-A5F1-826082DEF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70942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PHP Programming with MySQL, 2nd Edition</a:t>
            </a:r>
            <a:endParaRPr lang="en-US" alt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C183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Arial" charset="0"/>
                <a:cs typeface="+mj-cs"/>
              </a:rPr>
              <a:t/>
            </a: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PDO </a:t>
            </a:r>
            <a:r>
              <a:rPr lang="en-US" sz="3200" dirty="0">
                <a:solidFill>
                  <a:schemeClr val="bg1"/>
                </a:solidFill>
                <a:latin typeface="Arial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atabase Connections</a:t>
            </a:r>
            <a:r>
              <a:rPr lang="en-US" sz="3600" dirty="0">
                <a:latin typeface="Arial" charset="0"/>
                <a:cs typeface="+mj-cs"/>
              </a:rPr>
              <a:t/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3501, Fall </a:t>
            </a:r>
            <a:r>
              <a:rPr lang="en-US" sz="1800" dirty="0" smtClean="0"/>
              <a:t>2015</a:t>
            </a:r>
            <a:endParaRPr lang="en-US" sz="1800" dirty="0"/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r>
              <a:rPr lang="en-US" sz="1800" dirty="0" smtClean="0"/>
              <a:t>10/13/2015</a:t>
            </a:r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4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E38BEEAD-D96F-429C-BBBB-CEC21C73E8AF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6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Opening a PDO/MySQL Connection </a:t>
            </a:r>
            <a:r>
              <a:rPr lang="en-US" altLang="en-US" sz="1600" dirty="0" smtClean="0"/>
              <a:t>(2)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415063"/>
            <a:ext cx="8763000" cy="3711101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/>
              <a:t>The </a:t>
            </a:r>
            <a:r>
              <a:rPr lang="en-US" altLang="en-US" sz="2400" i="1" dirty="0" smtClean="0"/>
              <a:t>connection string </a:t>
            </a:r>
            <a:r>
              <a:rPr lang="en-US" altLang="en-US" sz="2400" dirty="0" smtClean="0"/>
              <a:t>argument specifies tells PDO what sort of database to connect to, and where it is.</a:t>
            </a:r>
          </a:p>
          <a:p>
            <a:pPr marL="914400" lvl="1" indent="-514350" eaLnBrk="1" hangingPunct="1"/>
            <a:r>
              <a:rPr lang="en-US" altLang="en-US" sz="2400" dirty="0" smtClean="0"/>
              <a:t>These strings are also called </a:t>
            </a:r>
            <a:r>
              <a:rPr lang="en-US" altLang="en-US" sz="2400" dirty="0" err="1" smtClean="0"/>
              <a:t>dsn</a:t>
            </a:r>
            <a:r>
              <a:rPr lang="en-US" altLang="en-US" sz="2400" dirty="0" smtClean="0"/>
              <a:t> strings (</a:t>
            </a:r>
            <a:r>
              <a:rPr lang="en-US" altLang="en-US" sz="2400" dirty="0" err="1" smtClean="0"/>
              <a:t>dsn</a:t>
            </a:r>
            <a:r>
              <a:rPr lang="en-US" altLang="en-US" sz="2400" dirty="0" smtClean="0"/>
              <a:t> is short for “data source name”)</a:t>
            </a:r>
          </a:p>
          <a:p>
            <a:pPr marL="914400" lvl="1" indent="-514350" eaLnBrk="1" hangingPunct="1"/>
            <a:r>
              <a:rPr lang="en-US" altLang="en-US" sz="2400" dirty="0" smtClean="0"/>
              <a:t>The connection string can indicate any number of settings necessary to connect.</a:t>
            </a:r>
          </a:p>
          <a:p>
            <a:pPr marL="914400" lvl="1" indent="-514350" eaLnBrk="1" hangingPunct="1"/>
            <a:r>
              <a:rPr lang="en-US" altLang="en-US" sz="2400" dirty="0" smtClean="0"/>
              <a:t>The above example shows a very minimalistic connections string where the type of database is indicated (</a:t>
            </a:r>
            <a:r>
              <a:rPr lang="en-US" altLang="en-US" sz="2400" dirty="0" err="1" smtClean="0"/>
              <a:t>mysql</a:t>
            </a:r>
            <a:r>
              <a:rPr lang="en-US" altLang="en-US" sz="2400" dirty="0" smtClean="0"/>
              <a:t>) followed by a host and database name.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581834"/>
            <a:ext cx="8686800" cy="646331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>
                <a:latin typeface="Courier New"/>
                <a:cs typeface="Courier New"/>
              </a:rPr>
              <a:t>$</a:t>
            </a:r>
            <a:r>
              <a:rPr lang="en-US" altLang="en-US" dirty="0" err="1">
                <a:latin typeface="Courier New"/>
                <a:cs typeface="Courier New"/>
              </a:rPr>
              <a:t>db</a:t>
            </a:r>
            <a:r>
              <a:rPr lang="en-US" altLang="en-US" dirty="0">
                <a:latin typeface="Courier New"/>
                <a:cs typeface="Courier New"/>
              </a:rPr>
              <a:t> = new PDO("</a:t>
            </a:r>
            <a:r>
              <a:rPr lang="en-US" altLang="en-US" dirty="0" err="1">
                <a:latin typeface="Courier New"/>
                <a:cs typeface="Courier New"/>
              </a:rPr>
              <a:t>mysql:</a:t>
            </a:r>
            <a:r>
              <a:rPr lang="en-US" altLang="en-US" b="1" dirty="0" err="1">
                <a:latin typeface="Courier New"/>
                <a:cs typeface="Courier New"/>
              </a:rPr>
              <a:t>host</a:t>
            </a:r>
            <a:r>
              <a:rPr lang="en-US" altLang="en-US" dirty="0">
                <a:latin typeface="Courier New"/>
                <a:cs typeface="Courier New"/>
              </a:rPr>
              <a:t>=</a:t>
            </a:r>
            <a:r>
              <a:rPr lang="en-US" altLang="en-US" dirty="0" err="1">
                <a:latin typeface="Courier New"/>
                <a:cs typeface="Courier New"/>
              </a:rPr>
              <a:t>localhost;</a:t>
            </a:r>
            <a:r>
              <a:rPr lang="en-US" altLang="en-US" b="1" dirty="0" err="1">
                <a:latin typeface="Courier New"/>
                <a:cs typeface="Courier New"/>
              </a:rPr>
              <a:t>dbname</a:t>
            </a:r>
            <a:r>
              <a:rPr lang="en-US" altLang="en-US" dirty="0" smtClean="0">
                <a:latin typeface="Courier New"/>
                <a:cs typeface="Courier New"/>
              </a:rPr>
              <a:t>=class15"</a:t>
            </a:r>
            <a:r>
              <a:rPr lang="en-US" altLang="en-US" dirty="0">
                <a:latin typeface="Courier New"/>
                <a:cs typeface="Courier New"/>
              </a:rPr>
              <a:t>,</a:t>
            </a:r>
            <a:r>
              <a:rPr lang="en-US" altLang="en-US" dirty="0" smtClean="0">
                <a:latin typeface="Courier New"/>
                <a:cs typeface="Courier New"/>
              </a:rPr>
              <a:t>"</a:t>
            </a:r>
            <a:r>
              <a:rPr lang="en-US" altLang="en-US" b="1" dirty="0" smtClean="0">
                <a:latin typeface="Courier New"/>
                <a:cs typeface="Courier New"/>
              </a:rPr>
              <a:t>class15</a:t>
            </a:r>
            <a:r>
              <a:rPr lang="en-US" altLang="en-US" dirty="0" smtClean="0">
                <a:latin typeface="Courier New"/>
                <a:cs typeface="Courier New"/>
              </a:rPr>
              <a:t>",</a:t>
            </a:r>
          </a:p>
          <a:p>
            <a:r>
              <a:rPr lang="en-US" altLang="en-US" dirty="0" smtClean="0">
                <a:latin typeface="Courier New"/>
                <a:cs typeface="Courier New"/>
              </a:rPr>
              <a:t>	"</a:t>
            </a:r>
            <a:r>
              <a:rPr lang="en-US" altLang="en-US" b="1" dirty="0">
                <a:latin typeface="Courier New"/>
                <a:cs typeface="Courier New"/>
              </a:rPr>
              <a:t>password</a:t>
            </a:r>
            <a:r>
              <a:rPr lang="en-US" altLang="en-US" dirty="0">
                <a:latin typeface="Courier New"/>
                <a:cs typeface="Courier New"/>
              </a:rPr>
              <a:t>");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Down Arrow 5"/>
          <p:cNvSpPr/>
          <p:nvPr/>
        </p:nvSpPr>
        <p:spPr>
          <a:xfrm flipV="1">
            <a:off x="4305300" y="2045731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86300" y="204573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#1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E38BEEAD-D96F-429C-BBBB-CEC21C73E8AF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6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Opening a PDO/MySQL Connection </a:t>
            </a:r>
            <a:r>
              <a:rPr lang="en-US" altLang="en-US" sz="1600" dirty="0" smtClean="0"/>
              <a:t>(2)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14428"/>
            <a:ext cx="8763000" cy="3311736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/>
              <a:t>The </a:t>
            </a:r>
            <a:r>
              <a:rPr lang="en-US" altLang="en-US" sz="2400" i="1" dirty="0" smtClean="0"/>
              <a:t>connections string </a:t>
            </a:r>
            <a:r>
              <a:rPr lang="en-US" altLang="en-US" sz="2400" dirty="0" smtClean="0"/>
              <a:t>argument specifies tells PDO what sort of database to connect to, and where it is.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/>
              <a:t>The </a:t>
            </a:r>
            <a:r>
              <a:rPr lang="en-US" altLang="en-US" sz="2400" i="1" dirty="0"/>
              <a:t>user </a:t>
            </a:r>
            <a:r>
              <a:rPr lang="en-US" altLang="en-US" sz="2400" dirty="0"/>
              <a:t>argument specifies a MySQL account name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/>
              <a:t>The </a:t>
            </a:r>
            <a:r>
              <a:rPr lang="en-US" altLang="en-US" sz="2400" i="1" dirty="0"/>
              <a:t>password </a:t>
            </a:r>
            <a:r>
              <a:rPr lang="en-US" altLang="en-US" sz="2400" dirty="0"/>
              <a:t>argument specifies a MySQL account password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1581834"/>
            <a:ext cx="8686800" cy="646331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>
                <a:latin typeface="Courier New"/>
                <a:cs typeface="Courier New"/>
              </a:rPr>
              <a:t>$</a:t>
            </a:r>
            <a:r>
              <a:rPr lang="en-US" altLang="en-US" dirty="0" err="1">
                <a:latin typeface="Courier New"/>
                <a:cs typeface="Courier New"/>
              </a:rPr>
              <a:t>db</a:t>
            </a:r>
            <a:r>
              <a:rPr lang="en-US" altLang="en-US" dirty="0">
                <a:latin typeface="Courier New"/>
                <a:cs typeface="Courier New"/>
              </a:rPr>
              <a:t> = new PDO("</a:t>
            </a:r>
            <a:r>
              <a:rPr lang="en-US" altLang="en-US" dirty="0" err="1">
                <a:latin typeface="Courier New"/>
                <a:cs typeface="Courier New"/>
              </a:rPr>
              <a:t>mysql:</a:t>
            </a:r>
            <a:r>
              <a:rPr lang="en-US" altLang="en-US" b="1" dirty="0" err="1">
                <a:latin typeface="Courier New"/>
                <a:cs typeface="Courier New"/>
              </a:rPr>
              <a:t>host</a:t>
            </a:r>
            <a:r>
              <a:rPr lang="en-US" altLang="en-US" dirty="0">
                <a:latin typeface="Courier New"/>
                <a:cs typeface="Courier New"/>
              </a:rPr>
              <a:t>=</a:t>
            </a:r>
            <a:r>
              <a:rPr lang="en-US" altLang="en-US" dirty="0" err="1">
                <a:latin typeface="Courier New"/>
                <a:cs typeface="Courier New"/>
              </a:rPr>
              <a:t>localhost;</a:t>
            </a:r>
            <a:r>
              <a:rPr lang="en-US" altLang="en-US" b="1" dirty="0" err="1">
                <a:latin typeface="Courier New"/>
                <a:cs typeface="Courier New"/>
              </a:rPr>
              <a:t>dbname</a:t>
            </a:r>
            <a:r>
              <a:rPr lang="en-US" altLang="en-US" dirty="0" smtClean="0">
                <a:latin typeface="Courier New"/>
                <a:cs typeface="Courier New"/>
              </a:rPr>
              <a:t>=class15"</a:t>
            </a:r>
            <a:r>
              <a:rPr lang="en-US" altLang="en-US" dirty="0">
                <a:latin typeface="Courier New"/>
                <a:cs typeface="Courier New"/>
              </a:rPr>
              <a:t>,</a:t>
            </a:r>
            <a:r>
              <a:rPr lang="en-US" altLang="en-US" dirty="0" smtClean="0">
                <a:latin typeface="Courier New"/>
                <a:cs typeface="Courier New"/>
              </a:rPr>
              <a:t>"</a:t>
            </a:r>
            <a:r>
              <a:rPr lang="en-US" altLang="en-US" b="1" dirty="0" smtClean="0">
                <a:latin typeface="Courier New"/>
                <a:cs typeface="Courier New"/>
              </a:rPr>
              <a:t>class15</a:t>
            </a:r>
            <a:r>
              <a:rPr lang="en-US" altLang="en-US" dirty="0" smtClean="0">
                <a:latin typeface="Courier New"/>
                <a:cs typeface="Courier New"/>
              </a:rPr>
              <a:t>",</a:t>
            </a:r>
          </a:p>
          <a:p>
            <a:r>
              <a:rPr lang="en-US" altLang="en-US" dirty="0" smtClean="0">
                <a:latin typeface="Courier New"/>
                <a:cs typeface="Courier New"/>
              </a:rPr>
              <a:t>	"</a:t>
            </a:r>
            <a:r>
              <a:rPr lang="en-US" altLang="en-US" b="1" dirty="0">
                <a:latin typeface="Courier New"/>
                <a:cs typeface="Courier New"/>
              </a:rPr>
              <a:t>password</a:t>
            </a:r>
            <a:r>
              <a:rPr lang="en-US" altLang="en-US" dirty="0">
                <a:latin typeface="Courier New"/>
                <a:cs typeface="Courier New"/>
              </a:rPr>
              <a:t>");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Down Arrow 5"/>
          <p:cNvSpPr/>
          <p:nvPr/>
        </p:nvSpPr>
        <p:spPr>
          <a:xfrm flipV="1">
            <a:off x="4305300" y="2045731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86300" y="204573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#1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flipV="1">
            <a:off x="7668016" y="2013465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49016" y="201346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#2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flipV="1">
            <a:off x="1583238" y="2209799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64238" y="220979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#3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DED18238-62F0-492D-B691-BE39535113E7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6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Creating a PDO statement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Once you have a database connection, you can use the </a:t>
            </a:r>
            <a:r>
              <a:rPr lang="en-US" altLang="en-US" b="1" dirty="0" smtClean="0"/>
              <a:t>prepare()</a:t>
            </a:r>
            <a:r>
              <a:rPr lang="en-US" altLang="en-US" dirty="0" smtClean="0"/>
              <a:t> method to create a statement.</a:t>
            </a:r>
          </a:p>
          <a:p>
            <a:pPr eaLnBrk="1" hangingPunct="1"/>
            <a:r>
              <a:rPr lang="en-US" altLang="en-US" dirty="0" smtClean="0"/>
              <a:t>The prepare method takes a string of SQL text.</a:t>
            </a:r>
          </a:p>
          <a:p>
            <a:pPr eaLnBrk="1" hangingPunct="1"/>
            <a:r>
              <a:rPr lang="en-US" altLang="en-US" dirty="0" smtClean="0"/>
              <a:t>After you have prepared the statement, use the </a:t>
            </a:r>
            <a:r>
              <a:rPr lang="en-US" altLang="en-US" b="1" dirty="0" smtClean="0"/>
              <a:t>execute()</a:t>
            </a:r>
            <a:r>
              <a:rPr lang="en-US" altLang="en-US" dirty="0" smtClean="0"/>
              <a:t> method to send it to the database.</a:t>
            </a:r>
          </a:p>
          <a:p>
            <a:pPr eaLnBrk="1" hangingPunct="1"/>
            <a:r>
              <a:rPr lang="en-US" altLang="en-US" dirty="0" smtClean="0"/>
              <a:t>Finally, tell the system to clean things up by closing the statement with the </a:t>
            </a:r>
            <a:r>
              <a:rPr lang="en-US" altLang="en-US" b="1" dirty="0" err="1" smtClean="0"/>
              <a:t>closeCursor</a:t>
            </a:r>
            <a:r>
              <a:rPr lang="en-US" altLang="en-US" b="1" dirty="0" smtClean="0"/>
              <a:t>() </a:t>
            </a:r>
            <a:r>
              <a:rPr lang="en-US" altLang="en-US" dirty="0" smtClean="0"/>
              <a:t>method.</a:t>
            </a:r>
          </a:p>
        </p:txBody>
      </p:sp>
      <p:pic>
        <p:nvPicPr>
          <p:cNvPr id="1026" name="Picture 2" descr="http://www.clker.com/cliparts/z/p/0/z/k/I/stop-sig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8640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72200" y="5791200"/>
            <a:ext cx="177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(See pdo1.php)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DED18238-62F0-492D-B691-BE39535113E7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6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Passing values to the database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PDO gives you a way to send SQL statements to the database that contain variables.</a:t>
            </a:r>
          </a:p>
          <a:p>
            <a:pPr eaLnBrk="1" hangingPunct="1"/>
            <a:r>
              <a:rPr lang="en-US" altLang="en-US" dirty="0" smtClean="0"/>
              <a:t>In order to do that, use the </a:t>
            </a:r>
            <a:r>
              <a:rPr lang="en-US" altLang="en-US" b="1" dirty="0" err="1" smtClean="0"/>
              <a:t>bindValue</a:t>
            </a:r>
            <a:r>
              <a:rPr lang="en-US" altLang="en-US" b="1" dirty="0" smtClean="0"/>
              <a:t>() </a:t>
            </a:r>
            <a:r>
              <a:rPr lang="en-US" altLang="en-US" dirty="0" smtClean="0"/>
              <a:t>method of the statement object.</a:t>
            </a:r>
          </a:p>
          <a:p>
            <a:pPr eaLnBrk="1" hangingPunct="1"/>
            <a:r>
              <a:rPr lang="en-US" altLang="en-US" dirty="0" smtClean="0"/>
              <a:t>This method will allow you to substitute a placeholder in the SQL string with a value.</a:t>
            </a:r>
          </a:p>
        </p:txBody>
      </p:sp>
      <p:pic>
        <p:nvPicPr>
          <p:cNvPr id="1026" name="Picture 2" descr="http://www.clker.com/cliparts/z/p/0/z/k/I/stop-sig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8640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72200" y="5791200"/>
            <a:ext cx="177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(See pdo2.php)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DED18238-62F0-492D-B691-BE39535113E7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6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Catching connection errors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Connections aren’t always successful.</a:t>
            </a:r>
          </a:p>
          <a:p>
            <a:pPr eaLnBrk="1" hangingPunct="1"/>
            <a:r>
              <a:rPr lang="en-US" altLang="en-US" dirty="0" smtClean="0"/>
              <a:t>We can use try / catch to address this possibility.</a:t>
            </a:r>
          </a:p>
          <a:p>
            <a:pPr eaLnBrk="1" hangingPunct="1"/>
            <a:r>
              <a:rPr lang="en-US" altLang="en-US" dirty="0" smtClean="0"/>
              <a:t>If the connection fails, then the catch block of code will be executed.</a:t>
            </a:r>
          </a:p>
          <a:p>
            <a:pPr eaLnBrk="1" hangingPunct="1"/>
            <a:r>
              <a:rPr lang="en-US" altLang="en-US" dirty="0" smtClean="0"/>
              <a:t>We specify yet another object (the </a:t>
            </a:r>
            <a:r>
              <a:rPr lang="en-US" altLang="en-US" dirty="0" err="1" smtClean="0"/>
              <a:t>PDOException</a:t>
            </a:r>
            <a:r>
              <a:rPr lang="en-US" altLang="en-US" dirty="0" smtClean="0"/>
              <a:t> object) in the catch block.  </a:t>
            </a:r>
          </a:p>
          <a:p>
            <a:pPr eaLnBrk="1" hangingPunct="1"/>
            <a:r>
              <a:rPr lang="en-US" altLang="en-US" dirty="0" smtClean="0"/>
              <a:t>We can then use the </a:t>
            </a:r>
            <a:r>
              <a:rPr lang="en-US" altLang="en-US" b="1" dirty="0" err="1" smtClean="0"/>
              <a:t>getMessage</a:t>
            </a:r>
            <a:r>
              <a:rPr lang="en-US" altLang="en-US" b="1" dirty="0" smtClean="0"/>
              <a:t>() </a:t>
            </a:r>
            <a:r>
              <a:rPr lang="en-US" altLang="en-US" dirty="0" smtClean="0"/>
              <a:t>method of the exception object to determine what went wrong.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</a:t>
            </a:r>
            <a:endParaRPr lang="en-US" alt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http://www.clker.com/cliparts/z/p/0/z/k/I/stop-sig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41020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72200" y="5511281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(See pdo3.php </a:t>
            </a:r>
            <a:br>
              <a:rPr lang="en-US" dirty="0" smtClean="0"/>
            </a:br>
            <a:r>
              <a:rPr lang="en-US" dirty="0" smtClean="0"/>
              <a:t>and pdo4.php)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604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a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r>
              <a:rPr lang="en-US" dirty="0" smtClean="0"/>
              <a:t>Following the example files provided, can you create a form, with a single input tag, that populates the names table?</a:t>
            </a:r>
          </a:p>
          <a:p>
            <a:r>
              <a:rPr lang="en-US" dirty="0" smtClean="0"/>
              <a:t>You don’t need to upload or send this to me.  You should just try to </a:t>
            </a:r>
            <a:r>
              <a:rPr lang="en-US" smtClean="0"/>
              <a:t>do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fld id="{60B5F925-20BE-417C-B0AE-5F0F53AB456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-455612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/>
          </p:nvPr>
        </p:nvGraphicFramePr>
        <p:xfrm>
          <a:off x="-228600" y="143796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fld id="{5952A8F6-D278-46A4-888C-29A69F38472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1" name="Flowchart: Document 10"/>
          <p:cNvSpPr/>
          <p:nvPr/>
        </p:nvSpPr>
        <p:spPr>
          <a:xfrm>
            <a:off x="5257800" y="1739516"/>
            <a:ext cx="3147848" cy="2899731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To do: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Organize your code with MVC 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(week 10)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Work with forms (week 11)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Use cookies and sessions (week 12)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072169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n-US" dirty="0" smtClean="0"/>
              <a:t>We are</a:t>
            </a:r>
          </a:p>
          <a:p>
            <a:pPr marL="174625"/>
            <a:r>
              <a:rPr lang="en-US" dirty="0" smtClean="0"/>
              <a:t>here.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94706" y="1970099"/>
            <a:ext cx="381000" cy="457200"/>
          </a:xfrm>
          <a:prstGeom prst="straightConnector1">
            <a:avLst/>
          </a:prstGeom>
          <a:ln w="57150">
            <a:solidFill>
              <a:srgbClr val="9E1B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70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2057400"/>
            <a:ext cx="8153400" cy="396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2362200"/>
            <a:ext cx="2209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Apache Web Service</a:t>
            </a:r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PHP and MySQL 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8A33E759-5D6A-43AF-AA32-41AAFB6E9CD6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600"/>
          </a:p>
        </p:txBody>
      </p:sp>
      <p:sp>
        <p:nvSpPr>
          <p:cNvPr id="7" name="Flowchart: Magnetic Disk 6"/>
          <p:cNvSpPr/>
          <p:nvPr/>
        </p:nvSpPr>
        <p:spPr>
          <a:xfrm>
            <a:off x="838200" y="2819400"/>
            <a:ext cx="1828800" cy="1905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MySQL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Databases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553200" y="3048000"/>
            <a:ext cx="1371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PHP Interpreter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2819400" y="3505200"/>
            <a:ext cx="3048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2514600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71900" y="1840468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(One System)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543774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2057400"/>
            <a:ext cx="8153400" cy="396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2362200"/>
            <a:ext cx="2209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Apache Web Service</a:t>
            </a:r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PHP and MySQL </a:t>
            </a:r>
            <a:r>
              <a:rPr lang="en-US" altLang="en-US" sz="1400" dirty="0" smtClean="0"/>
              <a:t>(2)</a:t>
            </a:r>
            <a:r>
              <a:rPr lang="en-US" altLang="en-US" dirty="0" smtClean="0"/>
              <a:t> 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38022EBE-E808-4BE5-AA11-5B30BDC3B5B8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600"/>
          </a:p>
        </p:txBody>
      </p:sp>
      <p:sp>
        <p:nvSpPr>
          <p:cNvPr id="7" name="Flowchart: Magnetic Disk 6"/>
          <p:cNvSpPr/>
          <p:nvPr/>
        </p:nvSpPr>
        <p:spPr>
          <a:xfrm>
            <a:off x="838200" y="2819400"/>
            <a:ext cx="1828800" cy="1905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MySQL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Databases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553200" y="3048000"/>
            <a:ext cx="1371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PHP Interpreter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2743200" y="3581400"/>
            <a:ext cx="18288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1900" y="1840468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(One System)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399002"/>
              </p:ext>
            </p:extLst>
          </p:nvPr>
        </p:nvGraphicFramePr>
        <p:xfrm>
          <a:off x="3648323" y="2559821"/>
          <a:ext cx="33528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Left Brace 16"/>
          <p:cNvSpPr/>
          <p:nvPr/>
        </p:nvSpPr>
        <p:spPr>
          <a:xfrm>
            <a:off x="4649674" y="2931112"/>
            <a:ext cx="304800" cy="1828800"/>
          </a:xfrm>
          <a:prstGeom prst="leftBrace">
            <a:avLst>
              <a:gd name="adj1" fmla="val 8333"/>
              <a:gd name="adj2" fmla="val 49395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4876800" y="495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9C1831"/>
                </a:solidFill>
              </a:rPr>
              <a:t>(objects)</a:t>
            </a:r>
            <a:endParaRPr lang="en-US" dirty="0">
              <a:solidFill>
                <a:srgbClr val="9C18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</a:t>
            </a:r>
            <a:r>
              <a:rPr lang="fr-FR" altLang="en-US" dirty="0" smtClean="0"/>
              <a:t>’</a:t>
            </a:r>
            <a:r>
              <a:rPr lang="en-US" altLang="en-US" dirty="0" smtClean="0"/>
              <a:t>s an object?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An object is a data type, like an integer, string or Boolean data type.  Only it is very special.  It can:</a:t>
            </a:r>
          </a:p>
          <a:p>
            <a:pPr marL="977900"/>
            <a:r>
              <a:rPr lang="en-US" altLang="en-US" dirty="0" smtClean="0"/>
              <a:t>Have values (we call them properties)</a:t>
            </a:r>
          </a:p>
          <a:p>
            <a:pPr marL="977900"/>
            <a:r>
              <a:rPr lang="en-US" altLang="en-US" dirty="0" smtClean="0"/>
              <a:t>Perform actions (we call them methods)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Consequently, objects are very, very flexible way of representing different ideas.</a:t>
            </a:r>
            <a:br>
              <a:rPr lang="en-US" altLang="en-US" dirty="0" smtClean="0"/>
            </a:b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PHP defines a number of object classes (that is, </a:t>
            </a:r>
            <a:r>
              <a:rPr lang="en-US" altLang="en-US" i="1" dirty="0" smtClean="0"/>
              <a:t>kinds </a:t>
            </a:r>
            <a:r>
              <a:rPr lang="en-US" altLang="en-US" dirty="0" smtClean="0"/>
              <a:t>of objects) for you.  </a:t>
            </a:r>
            <a:r>
              <a:rPr lang="en-US" altLang="en-US" b="1" dirty="0" smtClean="0"/>
              <a:t>PDO</a:t>
            </a:r>
            <a:r>
              <a:rPr lang="en-US" altLang="en-US" dirty="0" smtClean="0"/>
              <a:t> is one of those predefined classes of objects.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6E0C9072-837A-4402-BD9F-CEE64B2C1438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8124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A (slightly) more concrete example: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Suppose we have a video game where there are a number of spaceships.  The programmer of the video game would define each spaceship as an object.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6E0C9072-837A-4402-BD9F-CEE64B2C1438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6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524000"/>
            <a:ext cx="5867400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1" y="3505200"/>
            <a:ext cx="6019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latin typeface="+mn-lt"/>
                <a:cs typeface="+mn-cs"/>
              </a:rPr>
              <a:t>The instances of the spaceship object would have </a:t>
            </a:r>
            <a:r>
              <a:rPr lang="en-US" altLang="en-US" sz="2800" i="1" dirty="0" smtClean="0">
                <a:latin typeface="+mn-lt"/>
                <a:cs typeface="+mn-cs"/>
              </a:rPr>
              <a:t>properties</a:t>
            </a:r>
            <a:r>
              <a:rPr lang="en-US" altLang="en-US" sz="2800" dirty="0" smtClean="0">
                <a:latin typeface="+mn-lt"/>
                <a:cs typeface="+mn-cs"/>
              </a:rPr>
              <a:t> like size, color, and type.</a:t>
            </a:r>
            <a:endParaRPr lang="en-US" altLang="en-US" sz="2800" dirty="0">
              <a:latin typeface="+mn-lt"/>
              <a:cs typeface="+mn-cs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29200"/>
            <a:ext cx="7315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latin typeface="+mn-lt"/>
                <a:cs typeface="+mn-cs"/>
              </a:rPr>
              <a:t>The instances of the spaceship object would </a:t>
            </a:r>
            <a:r>
              <a:rPr lang="en-US" altLang="en-US" sz="2800" dirty="0" smtClean="0">
                <a:latin typeface="+mn-lt"/>
                <a:cs typeface="+mn-cs"/>
              </a:rPr>
              <a:t>also have </a:t>
            </a:r>
            <a:r>
              <a:rPr lang="en-US" altLang="en-US" sz="2800" i="1" dirty="0" smtClean="0">
                <a:latin typeface="+mn-lt"/>
                <a:cs typeface="+mn-cs"/>
              </a:rPr>
              <a:t>methods</a:t>
            </a:r>
            <a:r>
              <a:rPr lang="en-US" altLang="en-US" sz="2800" dirty="0" smtClean="0">
                <a:latin typeface="+mn-lt"/>
                <a:cs typeface="+mn-cs"/>
              </a:rPr>
              <a:t> like move left, move right, shoot, explode… etc.</a:t>
            </a:r>
            <a:endParaRPr lang="en-US" altLang="en-US" sz="2800" dirty="0">
              <a:latin typeface="+mn-lt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are you telling me all this?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 t="8678" b="8678"/>
          <a:stretch>
            <a:fillRect/>
          </a:stretch>
        </p:blipFill>
        <p:spPr>
          <a:xfrm>
            <a:off x="5722296" y="4495800"/>
            <a:ext cx="2964504" cy="1630363"/>
          </a:xfrm>
        </p:spPr>
      </p:pic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6E0C9072-837A-4402-BD9F-CEE64B2C1438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001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We’re discussing this </a:t>
            </a:r>
            <a:r>
              <a:rPr lang="en-US" sz="2400" dirty="0" smtClean="0"/>
              <a:t>object oriented concept so </a:t>
            </a:r>
            <a:r>
              <a:rPr lang="en-US" sz="2400" dirty="0"/>
              <a:t>that the syntax of the </a:t>
            </a:r>
            <a:r>
              <a:rPr lang="en-US" sz="2400" b="1" dirty="0"/>
              <a:t>PDO</a:t>
            </a:r>
            <a:r>
              <a:rPr lang="en-US" sz="2400" dirty="0"/>
              <a:t> statements in PHP </a:t>
            </a:r>
            <a:r>
              <a:rPr lang="en-US" sz="2400" b="1" i="1" dirty="0"/>
              <a:t>will make sense</a:t>
            </a:r>
            <a:r>
              <a:rPr lang="en-US" sz="2400" dirty="0" smtClean="0"/>
              <a:t>.  We use the “new” command to create a new instance of an object, and the arrow shaped object operator “-&gt;” to reference attributes and methods.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For example: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419600"/>
            <a:ext cx="5791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/>
                <a:cs typeface="Courier New"/>
              </a:rPr>
              <a:t>$spaceship1 = new </a:t>
            </a:r>
            <a:r>
              <a:rPr lang="en-US" sz="2000" dirty="0" err="1" smtClean="0">
                <a:latin typeface="Courier New"/>
                <a:cs typeface="Courier New"/>
              </a:rPr>
              <a:t>SpaceShip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r>
              <a:rPr lang="en-US" sz="2000" dirty="0">
                <a:latin typeface="Courier New"/>
                <a:cs typeface="Courier New"/>
              </a:rPr>
              <a:t>$spaceship1-&gt;color = “Green”;</a:t>
            </a:r>
          </a:p>
          <a:p>
            <a:r>
              <a:rPr lang="en-US" sz="2000" dirty="0">
                <a:latin typeface="Courier New"/>
                <a:cs typeface="Courier New"/>
              </a:rPr>
              <a:t>$spaceship1-</a:t>
            </a:r>
            <a:r>
              <a:rPr lang="en-US" sz="2000" dirty="0" smtClean="0">
                <a:latin typeface="Courier New"/>
                <a:cs typeface="Courier New"/>
              </a:rPr>
              <a:t>&gt;size </a:t>
            </a:r>
            <a:r>
              <a:rPr lang="en-US" sz="2000" dirty="0">
                <a:latin typeface="Courier New"/>
                <a:cs typeface="Courier New"/>
              </a:rPr>
              <a:t>= </a:t>
            </a:r>
            <a:r>
              <a:rPr lang="en-US" sz="2000" dirty="0" smtClean="0">
                <a:latin typeface="Courier New"/>
                <a:cs typeface="Courier New"/>
              </a:rPr>
              <a:t>“small”;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$spaceship1-&gt;</a:t>
            </a:r>
            <a:r>
              <a:rPr lang="en-US" sz="2000" dirty="0" err="1" smtClean="0">
                <a:latin typeface="Courier New"/>
                <a:cs typeface="Courier New"/>
              </a:rPr>
              <a:t>jumpToCoordinates</a:t>
            </a:r>
            <a:r>
              <a:rPr lang="en-US" sz="2000" dirty="0" smtClean="0">
                <a:latin typeface="Courier New"/>
                <a:cs typeface="Courier New"/>
              </a:rPr>
              <a:t>(0,0);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$spaceship1-&gt;</a:t>
            </a:r>
            <a:r>
              <a:rPr lang="en-US" sz="2000" dirty="0" err="1" smtClean="0">
                <a:latin typeface="Courier New"/>
                <a:cs typeface="Courier New"/>
              </a:rPr>
              <a:t>moveLeft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$spaceship1-&gt;shoot();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$spaceship1-&gt;destroy();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 smtClean="0">
                <a:latin typeface="Courier New"/>
                <a:cs typeface="Courier New"/>
              </a:rPr>
              <a:t/>
            </a:r>
            <a:br>
              <a:rPr lang="en-US" sz="2000" dirty="0" smtClean="0">
                <a:latin typeface="Courier New"/>
                <a:cs typeface="Courier New"/>
              </a:rPr>
            </a:br>
            <a:endParaRPr lang="en-US" sz="2000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Working with a database connection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6E0C9072-837A-4402-BD9F-CEE64B2C1438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00100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So, when we decide to use a database connection, we use </a:t>
            </a:r>
            <a:r>
              <a:rPr lang="en-US" sz="2400" b="1" dirty="0" smtClean="0"/>
              <a:t>PDO</a:t>
            </a:r>
            <a:r>
              <a:rPr lang="en-US" sz="2400" dirty="0" smtClean="0"/>
              <a:t> and </a:t>
            </a:r>
            <a:r>
              <a:rPr lang="en-US" sz="2400" b="1" dirty="0" smtClean="0"/>
              <a:t>statement</a:t>
            </a:r>
            <a:r>
              <a:rPr lang="en-US" sz="2400" dirty="0" smtClean="0"/>
              <a:t> objects, and their methods, to communicate with the database.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066" y="3200400"/>
            <a:ext cx="868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$</a:t>
            </a:r>
            <a:r>
              <a:rPr lang="en-US" sz="1600" dirty="0" err="1" smtClean="0">
                <a:latin typeface="Courier New"/>
                <a:cs typeface="Courier New"/>
              </a:rPr>
              <a:t>db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= new PDO("</a:t>
            </a:r>
            <a:r>
              <a:rPr lang="en-US" sz="1600" dirty="0" err="1">
                <a:latin typeface="Courier New"/>
                <a:cs typeface="Courier New"/>
              </a:rPr>
              <a:t>mysql:host</a:t>
            </a:r>
            <a:r>
              <a:rPr lang="en-US" sz="1600" dirty="0">
                <a:latin typeface="Courier New"/>
                <a:cs typeface="Courier New"/>
              </a:rPr>
              <a:t>=</a:t>
            </a:r>
            <a:r>
              <a:rPr lang="en-US" sz="1600" dirty="0" err="1">
                <a:latin typeface="Courier New"/>
                <a:cs typeface="Courier New"/>
              </a:rPr>
              <a:t>localhost;dbname</a:t>
            </a:r>
            <a:r>
              <a:rPr lang="en-US" sz="1600" dirty="0" smtClean="0">
                <a:latin typeface="Courier New"/>
                <a:cs typeface="Courier New"/>
              </a:rPr>
              <a:t>=class15",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"class15", 	"</a:t>
            </a:r>
            <a:r>
              <a:rPr lang="en-US" sz="1600" dirty="0">
                <a:latin typeface="Courier New"/>
                <a:cs typeface="Courier New"/>
              </a:rPr>
              <a:t>password");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$</a:t>
            </a:r>
            <a:r>
              <a:rPr lang="en-US" sz="1600" dirty="0">
                <a:latin typeface="Courier New"/>
                <a:cs typeface="Courier New"/>
              </a:rPr>
              <a:t>statement = $</a:t>
            </a:r>
            <a:r>
              <a:rPr lang="en-US" sz="1600" dirty="0" err="1">
                <a:latin typeface="Courier New"/>
                <a:cs typeface="Courier New"/>
              </a:rPr>
              <a:t>db</a:t>
            </a:r>
            <a:r>
              <a:rPr lang="en-US" sz="1600" dirty="0">
                <a:latin typeface="Courier New"/>
                <a:cs typeface="Courier New"/>
              </a:rPr>
              <a:t>-&gt;prepare("insert into names(name) values ('Bob')");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$</a:t>
            </a:r>
            <a:r>
              <a:rPr lang="en-US" sz="1600" dirty="0">
                <a:latin typeface="Courier New"/>
                <a:cs typeface="Courier New"/>
              </a:rPr>
              <a:t>statement-&gt;execute();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$</a:t>
            </a:r>
            <a:r>
              <a:rPr lang="en-US" sz="1600" dirty="0">
                <a:latin typeface="Courier New"/>
                <a:cs typeface="Courier New"/>
              </a:rPr>
              <a:t>statement-&gt;</a:t>
            </a:r>
            <a:r>
              <a:rPr lang="en-US" sz="1600" dirty="0" err="1">
                <a:latin typeface="Courier New"/>
                <a:cs typeface="Courier New"/>
              </a:rPr>
              <a:t>closeCursor</a:t>
            </a:r>
            <a:r>
              <a:rPr lang="en-US" sz="1600" dirty="0">
                <a:latin typeface="Courier New"/>
                <a:cs typeface="Courier New"/>
              </a:rPr>
              <a:t>();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endParaRPr lang="en-US" sz="1600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 </a:t>
            </a:r>
            <a:fld id="{0E5113C7-C5CA-44C9-AE5D-31D70DA966C4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6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Opening a PDO/MySQL connection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You can open a connection to a MySQL database server creating a </a:t>
            </a:r>
            <a:r>
              <a:rPr lang="en-US" altLang="en-US" dirty="0" smtClean="0">
                <a:latin typeface="Courier New" panose="02070309020205020404" pitchFamily="49" charset="0"/>
              </a:rPr>
              <a:t>new PDO()</a:t>
            </a:r>
            <a:r>
              <a:rPr lang="en-US" altLang="en-US" dirty="0" smtClean="0"/>
              <a:t> object. </a:t>
            </a:r>
          </a:p>
          <a:p>
            <a:pPr eaLnBrk="1" hangingPunct="1"/>
            <a:r>
              <a:rPr lang="en-US" altLang="en-US" dirty="0" smtClean="0"/>
              <a:t>Assign the return value from the </a:t>
            </a:r>
            <a:r>
              <a:rPr lang="en-US" altLang="en-US" dirty="0" smtClean="0">
                <a:latin typeface="Courier New" panose="02070309020205020404" pitchFamily="49" charset="0"/>
              </a:rPr>
              <a:t>new PDO()</a:t>
            </a:r>
            <a:r>
              <a:rPr lang="en-US" altLang="en-US" dirty="0" smtClean="0"/>
              <a:t> command to a variable.  Then use that variable to represent the database in your script.</a:t>
            </a:r>
          </a:p>
          <a:p>
            <a:pPr eaLnBrk="1" hangingPunct="1"/>
            <a:r>
              <a:rPr lang="en-US" altLang="en-US" dirty="0" smtClean="0"/>
              <a:t>The PDO object takes three parameters that indicate what database to connect to and how.  The connection string, the username, and the password.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0"/>
            <a:ext cx="8686800" cy="646331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b="1" dirty="0">
                <a:latin typeface="Courier New"/>
                <a:cs typeface="Courier New"/>
              </a:rPr>
              <a:t>$</a:t>
            </a:r>
            <a:r>
              <a:rPr lang="en-US" altLang="en-US" b="1" dirty="0" err="1">
                <a:latin typeface="Courier New"/>
                <a:cs typeface="Courier New"/>
              </a:rPr>
              <a:t>db</a:t>
            </a:r>
            <a:r>
              <a:rPr lang="en-US" altLang="en-US" b="1" dirty="0">
                <a:latin typeface="Courier New"/>
                <a:cs typeface="Courier New"/>
              </a:rPr>
              <a:t> = new PDO("</a:t>
            </a:r>
            <a:r>
              <a:rPr lang="en-US" altLang="en-US" b="1" dirty="0" err="1">
                <a:latin typeface="Courier New"/>
                <a:cs typeface="Courier New"/>
              </a:rPr>
              <a:t>mysql:host</a:t>
            </a:r>
            <a:r>
              <a:rPr lang="en-US" altLang="en-US" b="1" dirty="0">
                <a:latin typeface="Courier New"/>
                <a:cs typeface="Courier New"/>
              </a:rPr>
              <a:t>=</a:t>
            </a:r>
            <a:r>
              <a:rPr lang="en-US" altLang="en-US" b="1" dirty="0" err="1">
                <a:latin typeface="Courier New"/>
                <a:cs typeface="Courier New"/>
              </a:rPr>
              <a:t>localhost;dbname</a:t>
            </a:r>
            <a:r>
              <a:rPr lang="en-US" altLang="en-US" b="1" dirty="0" smtClean="0">
                <a:latin typeface="Courier New"/>
                <a:cs typeface="Courier New"/>
              </a:rPr>
              <a:t>=class15"</a:t>
            </a:r>
            <a:r>
              <a:rPr lang="en-US" altLang="en-US" b="1" dirty="0">
                <a:latin typeface="Courier New"/>
                <a:cs typeface="Courier New"/>
              </a:rPr>
              <a:t>,</a:t>
            </a:r>
            <a:r>
              <a:rPr lang="en-US" altLang="en-US" b="1" dirty="0" smtClean="0">
                <a:latin typeface="Courier New"/>
                <a:cs typeface="Courier New"/>
              </a:rPr>
              <a:t>"class15",</a:t>
            </a:r>
          </a:p>
          <a:p>
            <a:r>
              <a:rPr lang="en-US" altLang="en-US" b="1" dirty="0" smtClean="0">
                <a:latin typeface="Courier New"/>
                <a:cs typeface="Courier New"/>
              </a:rPr>
              <a:t>	"</a:t>
            </a:r>
            <a:r>
              <a:rPr lang="en-US" altLang="en-US" b="1" dirty="0">
                <a:latin typeface="Courier New"/>
                <a:cs typeface="Courier New"/>
              </a:rPr>
              <a:t>password");</a:t>
            </a:r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5508</TotalTime>
  <Words>891</Words>
  <Application>Microsoft Office PowerPoint</Application>
  <PresentationFormat>On-screen Show (4:3)</PresentationFormat>
  <Paragraphs>126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Courier New</vt:lpstr>
      <vt:lpstr>Wingdings</vt:lpstr>
      <vt:lpstr>Default Design</vt:lpstr>
      <vt:lpstr> PDO Database Connections </vt:lpstr>
      <vt:lpstr>Course Overview</vt:lpstr>
      <vt:lpstr>PHP and MySQL </vt:lpstr>
      <vt:lpstr>PHP and MySQL (2) </vt:lpstr>
      <vt:lpstr>What’s an object?</vt:lpstr>
      <vt:lpstr>A (slightly) more concrete example:</vt:lpstr>
      <vt:lpstr>Why are you telling me all this?</vt:lpstr>
      <vt:lpstr>Working with a database connection</vt:lpstr>
      <vt:lpstr>Opening a PDO/MySQL connection</vt:lpstr>
      <vt:lpstr>Opening a PDO/MySQL Connection (2)</vt:lpstr>
      <vt:lpstr>Opening a PDO/MySQL Connection (2)</vt:lpstr>
      <vt:lpstr>Creating a PDO statement</vt:lpstr>
      <vt:lpstr>Passing values to the database</vt:lpstr>
      <vt:lpstr>Catching connection errors</vt:lpstr>
      <vt:lpstr>Give it a try…</vt:lpstr>
    </vt:vector>
  </TitlesOfParts>
  <Company>FourPawsDesign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Jeremy Shafer</cp:lastModifiedBy>
  <cp:revision>527</cp:revision>
  <cp:lastPrinted>2015-03-23T16:26:41Z</cp:lastPrinted>
  <dcterms:created xsi:type="dcterms:W3CDTF">2005-09-19T23:06:59Z</dcterms:created>
  <dcterms:modified xsi:type="dcterms:W3CDTF">2015-10-13T13:11:29Z</dcterms:modified>
</cp:coreProperties>
</file>