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23"/>
  </p:notesMasterIdLst>
  <p:sldIdLst>
    <p:sldId id="397" r:id="rId2"/>
    <p:sldId id="399" r:id="rId3"/>
    <p:sldId id="338" r:id="rId4"/>
    <p:sldId id="406" r:id="rId5"/>
    <p:sldId id="408" r:id="rId6"/>
    <p:sldId id="339" r:id="rId7"/>
    <p:sldId id="340" r:id="rId8"/>
    <p:sldId id="341" r:id="rId9"/>
    <p:sldId id="407" r:id="rId10"/>
    <p:sldId id="342" r:id="rId11"/>
    <p:sldId id="346" r:id="rId12"/>
    <p:sldId id="409" r:id="rId13"/>
    <p:sldId id="412" r:id="rId14"/>
    <p:sldId id="413" r:id="rId15"/>
    <p:sldId id="410" r:id="rId16"/>
    <p:sldId id="348" r:id="rId17"/>
    <p:sldId id="350" r:id="rId18"/>
    <p:sldId id="351" r:id="rId19"/>
    <p:sldId id="352" r:id="rId20"/>
    <p:sldId id="411" r:id="rId21"/>
    <p:sldId id="405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S-JShafer-Macbook Pro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E1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9" autoAdjust="0"/>
    <p:restoredTop sz="99846" autoAdjust="0"/>
  </p:normalViewPr>
  <p:slideViewPr>
    <p:cSldViewPr>
      <p:cViewPr varScale="1">
        <p:scale>
          <a:sx n="86" d="100"/>
          <a:sy n="86" d="100"/>
        </p:scale>
        <p:origin x="111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DCDEA-1A48-44F6-9E6F-BDC37C5A5AFB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DB301AE0-312E-44A0-A6AB-430451FE40AB}">
      <dgm:prSet phldrT="[Text]"/>
      <dgm:spPr/>
      <dgm:t>
        <a:bodyPr/>
        <a:lstStyle/>
        <a:p>
          <a:r>
            <a:rPr lang="en-US" dirty="0" smtClean="0"/>
            <a:t>MySQL</a:t>
          </a:r>
          <a:endParaRPr lang="en-US" dirty="0"/>
        </a:p>
      </dgm:t>
    </dgm:pt>
    <dgm:pt modelId="{9FD06F44-7D45-4084-8905-13412CD9A496}" type="parTrans" cxnId="{4D71E11D-20B9-4E36-99FD-3A95573FBE43}">
      <dgm:prSet/>
      <dgm:spPr/>
      <dgm:t>
        <a:bodyPr/>
        <a:lstStyle/>
        <a:p>
          <a:endParaRPr lang="en-US"/>
        </a:p>
      </dgm:t>
    </dgm:pt>
    <dgm:pt modelId="{5A253D8B-208D-4639-8F29-FEFB40B1C859}" type="sibTrans" cxnId="{4D71E11D-20B9-4E36-99FD-3A95573FBE43}">
      <dgm:prSet/>
      <dgm:spPr>
        <a:solidFill>
          <a:schemeClr val="bg1">
            <a:alpha val="0"/>
          </a:schemeClr>
        </a:solidFill>
      </dgm:spPr>
      <dgm:t>
        <a:bodyPr/>
        <a:lstStyle/>
        <a:p>
          <a:endParaRPr lang="en-US"/>
        </a:p>
      </dgm:t>
    </dgm:pt>
    <dgm:pt modelId="{19560353-E342-4AC1-B965-2B47BB8EC673}">
      <dgm:prSet phldrT="[Text]" custT="1"/>
      <dgm:spPr/>
      <dgm:t>
        <a:bodyPr/>
        <a:lstStyle/>
        <a:p>
          <a:r>
            <a:rPr lang="en-US" sz="1100" dirty="0" smtClean="0"/>
            <a:t>Weeks 5 &amp; 6</a:t>
          </a:r>
          <a:endParaRPr lang="en-US" sz="1100" dirty="0"/>
        </a:p>
      </dgm:t>
    </dgm:pt>
    <dgm:pt modelId="{95B2C116-66D6-4704-BD2B-4CF6250C8574}" type="parTrans" cxnId="{B60425B7-215B-4595-978B-B728D1473FE7}">
      <dgm:prSet/>
      <dgm:spPr/>
      <dgm:t>
        <a:bodyPr/>
        <a:lstStyle/>
        <a:p>
          <a:endParaRPr lang="en-US"/>
        </a:p>
      </dgm:t>
    </dgm:pt>
    <dgm:pt modelId="{6FC3C9F8-C3B7-40A2-B1B0-A6D56AA57722}" type="sibTrans" cxnId="{B60425B7-215B-4595-978B-B728D1473FE7}">
      <dgm:prSet/>
      <dgm:spPr/>
      <dgm:t>
        <a:bodyPr/>
        <a:lstStyle/>
        <a:p>
          <a:endParaRPr lang="en-US"/>
        </a:p>
      </dgm:t>
    </dgm:pt>
    <dgm:pt modelId="{2742ADDA-9D72-48A5-B84C-00AE943CDB8E}" type="pres">
      <dgm:prSet presAssocID="{489DCDEA-1A48-44F6-9E6F-BDC37C5A5AF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9F96DB4-7BD0-48FC-B6D3-A16833D8BCFF}" type="pres">
      <dgm:prSet presAssocID="{DB301AE0-312E-44A0-A6AB-430451FE40AB}" presName="gear1" presStyleLbl="node1" presStyleIdx="0" presStyleCnt="1" custScaleX="50000" custScaleY="54545" custLinFactNeighborX="33409" custLinFactNeighborY="-628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34019-1E8E-43D4-8C78-62061F97D6FE}" type="pres">
      <dgm:prSet presAssocID="{DB301AE0-312E-44A0-A6AB-430451FE40AB}" presName="gear1srcNode" presStyleLbl="node1" presStyleIdx="0" presStyleCnt="1"/>
      <dgm:spPr/>
      <dgm:t>
        <a:bodyPr/>
        <a:lstStyle/>
        <a:p>
          <a:endParaRPr lang="en-US"/>
        </a:p>
      </dgm:t>
    </dgm:pt>
    <dgm:pt modelId="{ECD60184-B6F9-4B4A-91EC-2EA2DE32FC66}" type="pres">
      <dgm:prSet presAssocID="{DB301AE0-312E-44A0-A6AB-430451FE40AB}" presName="gear1dstNode" presStyleLbl="node1" presStyleIdx="0" presStyleCnt="1"/>
      <dgm:spPr/>
      <dgm:t>
        <a:bodyPr/>
        <a:lstStyle/>
        <a:p>
          <a:endParaRPr lang="en-US"/>
        </a:p>
      </dgm:t>
    </dgm:pt>
    <dgm:pt modelId="{19E91114-4404-4ACC-8C56-46283EEC484D}" type="pres">
      <dgm:prSet presAssocID="{DB301AE0-312E-44A0-A6AB-430451FE40AB}" presName="gear1ch" presStyleLbl="fgAcc1" presStyleIdx="0" presStyleCnt="1" custScaleY="45723" custLinFactX="55836" custLinFactY="-87147" custLinFactNeighborX="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C742A-1D65-44FF-B278-83FE7FC3CF8A}" type="pres">
      <dgm:prSet presAssocID="{5A253D8B-208D-4639-8F29-FEFB40B1C859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E511DAEA-8263-4F19-A0C1-3C88F0A0B764}" type="presOf" srcId="{DB301AE0-312E-44A0-A6AB-430451FE40AB}" destId="{B6434019-1E8E-43D4-8C78-62061F97D6FE}" srcOrd="1" destOrd="0" presId="urn:microsoft.com/office/officeart/2005/8/layout/gear1"/>
    <dgm:cxn modelId="{2723A1AA-EBB0-489C-A08F-0966BD3590FF}" type="presOf" srcId="{5A253D8B-208D-4639-8F29-FEFB40B1C859}" destId="{B76C742A-1D65-44FF-B278-83FE7FC3CF8A}" srcOrd="0" destOrd="0" presId="urn:microsoft.com/office/officeart/2005/8/layout/gear1"/>
    <dgm:cxn modelId="{AA42AC8E-6033-41BE-9F02-9491348DD555}" type="presOf" srcId="{DB301AE0-312E-44A0-A6AB-430451FE40AB}" destId="{ECD60184-B6F9-4B4A-91EC-2EA2DE32FC66}" srcOrd="2" destOrd="0" presId="urn:microsoft.com/office/officeart/2005/8/layout/gear1"/>
    <dgm:cxn modelId="{2B7928F4-4475-484E-8F11-239893820C6D}" type="presOf" srcId="{DB301AE0-312E-44A0-A6AB-430451FE40AB}" destId="{89F96DB4-7BD0-48FC-B6D3-A16833D8BCFF}" srcOrd="0" destOrd="0" presId="urn:microsoft.com/office/officeart/2005/8/layout/gear1"/>
    <dgm:cxn modelId="{60B92DA3-9591-47BB-BF8A-7D9CAAA81C7A}" type="presOf" srcId="{489DCDEA-1A48-44F6-9E6F-BDC37C5A5AFB}" destId="{2742ADDA-9D72-48A5-B84C-00AE943CDB8E}" srcOrd="0" destOrd="0" presId="urn:microsoft.com/office/officeart/2005/8/layout/gear1"/>
    <dgm:cxn modelId="{457184F5-B17D-4BFD-9B20-CCECFC20964E}" type="presOf" srcId="{19560353-E342-4AC1-B965-2B47BB8EC673}" destId="{19E91114-4404-4ACC-8C56-46283EEC484D}" srcOrd="0" destOrd="0" presId="urn:microsoft.com/office/officeart/2005/8/layout/gear1"/>
    <dgm:cxn modelId="{4D71E11D-20B9-4E36-99FD-3A95573FBE43}" srcId="{489DCDEA-1A48-44F6-9E6F-BDC37C5A5AFB}" destId="{DB301AE0-312E-44A0-A6AB-430451FE40AB}" srcOrd="0" destOrd="0" parTransId="{9FD06F44-7D45-4084-8905-13412CD9A496}" sibTransId="{5A253D8B-208D-4639-8F29-FEFB40B1C859}"/>
    <dgm:cxn modelId="{B60425B7-215B-4595-978B-B728D1473FE7}" srcId="{DB301AE0-312E-44A0-A6AB-430451FE40AB}" destId="{19560353-E342-4AC1-B965-2B47BB8EC673}" srcOrd="0" destOrd="0" parTransId="{95B2C116-66D6-4704-BD2B-4CF6250C8574}" sibTransId="{6FC3C9F8-C3B7-40A2-B1B0-A6D56AA57722}"/>
    <dgm:cxn modelId="{C4EA6F91-7369-4FE6-9EEF-61BB3F657B48}" type="presParOf" srcId="{2742ADDA-9D72-48A5-B84C-00AE943CDB8E}" destId="{89F96DB4-7BD0-48FC-B6D3-A16833D8BCFF}" srcOrd="0" destOrd="0" presId="urn:microsoft.com/office/officeart/2005/8/layout/gear1"/>
    <dgm:cxn modelId="{0B27C8E7-27BC-4FFB-87E0-51F30F2C3677}" type="presParOf" srcId="{2742ADDA-9D72-48A5-B84C-00AE943CDB8E}" destId="{B6434019-1E8E-43D4-8C78-62061F97D6FE}" srcOrd="1" destOrd="0" presId="urn:microsoft.com/office/officeart/2005/8/layout/gear1"/>
    <dgm:cxn modelId="{A6E430F4-0834-4AF3-B4D0-66B82604E5FB}" type="presParOf" srcId="{2742ADDA-9D72-48A5-B84C-00AE943CDB8E}" destId="{ECD60184-B6F9-4B4A-91EC-2EA2DE32FC66}" srcOrd="2" destOrd="0" presId="urn:microsoft.com/office/officeart/2005/8/layout/gear1"/>
    <dgm:cxn modelId="{9DF80FB7-61CE-45E0-816C-9780B1DA0328}" type="presParOf" srcId="{2742ADDA-9D72-48A5-B84C-00AE943CDB8E}" destId="{19E91114-4404-4ACC-8C56-46283EEC484D}" srcOrd="3" destOrd="0" presId="urn:microsoft.com/office/officeart/2005/8/layout/gear1"/>
    <dgm:cxn modelId="{7016B1A3-D0DE-4789-BADA-4771150EA648}" type="presParOf" srcId="{2742ADDA-9D72-48A5-B84C-00AE943CDB8E}" destId="{B76C742A-1D65-44FF-B278-83FE7FC3CF8A}" srcOrd="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AB9FB6-54E2-4670-8B52-407DD93B0586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D4E5C33C-EED4-4B44-BBBA-2759689FF308}">
      <dgm:prSet custT="1"/>
      <dgm:spPr/>
      <dgm:t>
        <a:bodyPr/>
        <a:lstStyle/>
        <a:p>
          <a:r>
            <a:rPr lang="en-US" sz="1100" dirty="0" smtClean="0"/>
            <a:t>PDO</a:t>
          </a:r>
          <a:endParaRPr lang="en-US" sz="1100" dirty="0"/>
        </a:p>
      </dgm:t>
    </dgm:pt>
    <dgm:pt modelId="{0FA00784-BFAC-4735-8713-6E0EA1228AD1}" type="parTrans" cxnId="{2AA93633-C272-4D3C-B62B-3C8506411CAA}">
      <dgm:prSet/>
      <dgm:spPr/>
      <dgm:t>
        <a:bodyPr/>
        <a:lstStyle/>
        <a:p>
          <a:endParaRPr lang="en-US" sz="1100"/>
        </a:p>
      </dgm:t>
    </dgm:pt>
    <dgm:pt modelId="{1F89F314-23E8-409E-B0CF-97C56BFBFE08}" type="sibTrans" cxnId="{2AA93633-C272-4D3C-B62B-3C8506411CAA}">
      <dgm:prSet/>
      <dgm:spPr>
        <a:solidFill>
          <a:schemeClr val="bg1">
            <a:alpha val="0"/>
          </a:schemeClr>
        </a:solidFill>
      </dgm:spPr>
      <dgm:t>
        <a:bodyPr/>
        <a:lstStyle/>
        <a:p>
          <a:endParaRPr lang="en-US" sz="1100"/>
        </a:p>
      </dgm:t>
    </dgm:pt>
    <dgm:pt modelId="{0B762265-3383-49FE-9D9C-5081A7192377}">
      <dgm:prSet phldrT="[Text]" custT="1"/>
      <dgm:spPr/>
      <dgm:t>
        <a:bodyPr/>
        <a:lstStyle/>
        <a:p>
          <a:r>
            <a:rPr lang="en-US" sz="1100" dirty="0" smtClean="0"/>
            <a:t>PHP</a:t>
          </a:r>
          <a:endParaRPr lang="en-US" sz="1100" dirty="0"/>
        </a:p>
      </dgm:t>
    </dgm:pt>
    <dgm:pt modelId="{C7EA6086-153F-4D33-B2C3-E93BE9E5C8AB}" type="parTrans" cxnId="{65097FE2-4439-4ABE-A6F2-FF8C5783D8D5}">
      <dgm:prSet/>
      <dgm:spPr/>
      <dgm:t>
        <a:bodyPr/>
        <a:lstStyle/>
        <a:p>
          <a:endParaRPr lang="en-US" sz="1100"/>
        </a:p>
      </dgm:t>
    </dgm:pt>
    <dgm:pt modelId="{CBD64002-639A-4BB6-81EC-38819ADE71C1}" type="sibTrans" cxnId="{65097FE2-4439-4ABE-A6F2-FF8C5783D8D5}">
      <dgm:prSet/>
      <dgm:spPr>
        <a:solidFill>
          <a:schemeClr val="bg1"/>
        </a:solidFill>
      </dgm:spPr>
      <dgm:t>
        <a:bodyPr/>
        <a:lstStyle/>
        <a:p>
          <a:endParaRPr lang="en-US" sz="1100"/>
        </a:p>
      </dgm:t>
    </dgm:pt>
    <dgm:pt modelId="{861C78E8-C032-4A72-8D48-DC209C77F740}">
      <dgm:prSet phldrT="[Text]" custT="1"/>
      <dgm:spPr/>
      <dgm:t>
        <a:bodyPr/>
        <a:lstStyle/>
        <a:p>
          <a:r>
            <a:rPr lang="en-US" sz="1100" dirty="0" smtClean="0"/>
            <a:t>HTML &amp; CSS</a:t>
          </a:r>
          <a:endParaRPr lang="en-US" sz="1100" dirty="0"/>
        </a:p>
      </dgm:t>
    </dgm:pt>
    <dgm:pt modelId="{C7FEC72A-E55B-44B3-816C-8B69BF10057D}" type="parTrans" cxnId="{14F64DBE-4111-4A49-9AEC-53E2E1B0DEDE}">
      <dgm:prSet/>
      <dgm:spPr/>
      <dgm:t>
        <a:bodyPr/>
        <a:lstStyle/>
        <a:p>
          <a:endParaRPr lang="en-US" sz="1100"/>
        </a:p>
      </dgm:t>
    </dgm:pt>
    <dgm:pt modelId="{795053CF-42A2-4650-AF6E-A633FC2859A1}" type="sibTrans" cxnId="{14F64DBE-4111-4A49-9AEC-53E2E1B0DEDE}">
      <dgm:prSet/>
      <dgm:spPr>
        <a:solidFill>
          <a:schemeClr val="bg1">
            <a:alpha val="0"/>
          </a:schemeClr>
        </a:solidFill>
      </dgm:spPr>
      <dgm:t>
        <a:bodyPr/>
        <a:lstStyle/>
        <a:p>
          <a:endParaRPr lang="en-US" sz="1100"/>
        </a:p>
      </dgm:t>
    </dgm:pt>
    <dgm:pt modelId="{73D3FC4C-0841-4904-9A8D-AF12B94DF665}">
      <dgm:prSet phldrT="[Text]" custT="1"/>
      <dgm:spPr>
        <a:solidFill>
          <a:schemeClr val="lt1">
            <a:hueOff val="0"/>
            <a:satOff val="0"/>
            <a:lumOff val="0"/>
            <a:alpha val="10000"/>
          </a:schemeClr>
        </a:solidFill>
      </dgm:spPr>
      <dgm:t>
        <a:bodyPr/>
        <a:lstStyle/>
        <a:p>
          <a:r>
            <a:rPr lang="en-US" sz="1100" dirty="0" smtClean="0"/>
            <a:t>Weeks 1 &amp; 2</a:t>
          </a:r>
          <a:endParaRPr lang="en-US" sz="1100" dirty="0"/>
        </a:p>
      </dgm:t>
    </dgm:pt>
    <dgm:pt modelId="{37965849-C25A-4B89-AC37-89A868A7D10F}" type="parTrans" cxnId="{588CD063-46E6-4555-95DB-522C33920839}">
      <dgm:prSet/>
      <dgm:spPr/>
      <dgm:t>
        <a:bodyPr/>
        <a:lstStyle/>
        <a:p>
          <a:endParaRPr lang="en-US" sz="1100"/>
        </a:p>
      </dgm:t>
    </dgm:pt>
    <dgm:pt modelId="{AF862376-1E76-4FDF-BB9F-EA02EE71B503}" type="sibTrans" cxnId="{588CD063-46E6-4555-95DB-522C33920839}">
      <dgm:prSet/>
      <dgm:spPr/>
      <dgm:t>
        <a:bodyPr/>
        <a:lstStyle/>
        <a:p>
          <a:endParaRPr lang="en-US" sz="1100"/>
        </a:p>
      </dgm:t>
    </dgm:pt>
    <dgm:pt modelId="{004ACDCB-4478-4702-9756-E9B22B80B1E7}">
      <dgm:prSet phldrT="[Text]" custT="1"/>
      <dgm:spPr>
        <a:solidFill>
          <a:schemeClr val="lt1">
            <a:hueOff val="0"/>
            <a:satOff val="0"/>
            <a:lumOff val="0"/>
            <a:alpha val="12000"/>
          </a:schemeClr>
        </a:solidFill>
      </dgm:spPr>
      <dgm:t>
        <a:bodyPr/>
        <a:lstStyle/>
        <a:p>
          <a:r>
            <a:rPr lang="en-US" sz="1100" dirty="0" smtClean="0"/>
            <a:t>Weeks 3 &amp; 4</a:t>
          </a:r>
          <a:endParaRPr lang="en-US" sz="1100" dirty="0"/>
        </a:p>
      </dgm:t>
    </dgm:pt>
    <dgm:pt modelId="{EDF2922D-AF16-4FBA-B9BE-8C33C6836E70}" type="parTrans" cxnId="{7D8C0A8E-3CA8-422A-9668-206DE6AEE299}">
      <dgm:prSet/>
      <dgm:spPr/>
      <dgm:t>
        <a:bodyPr/>
        <a:lstStyle/>
        <a:p>
          <a:endParaRPr lang="en-US" sz="1100"/>
        </a:p>
      </dgm:t>
    </dgm:pt>
    <dgm:pt modelId="{750AD0FE-B132-47E6-A015-878B9162943D}" type="sibTrans" cxnId="{7D8C0A8E-3CA8-422A-9668-206DE6AEE299}">
      <dgm:prSet/>
      <dgm:spPr/>
      <dgm:t>
        <a:bodyPr/>
        <a:lstStyle/>
        <a:p>
          <a:endParaRPr lang="en-US" sz="1100"/>
        </a:p>
      </dgm:t>
    </dgm:pt>
    <dgm:pt modelId="{A511A8AF-18D4-4431-B045-A7F1D83B6BF8}">
      <dgm:prSet custT="1"/>
      <dgm:spPr>
        <a:solidFill>
          <a:schemeClr val="lt1">
            <a:hueOff val="0"/>
            <a:satOff val="0"/>
            <a:lumOff val="0"/>
            <a:alpha val="10000"/>
          </a:schemeClr>
        </a:solidFill>
      </dgm:spPr>
      <dgm:t>
        <a:bodyPr/>
        <a:lstStyle/>
        <a:p>
          <a:r>
            <a:rPr lang="en-US" sz="1100" dirty="0" smtClean="0"/>
            <a:t>Week 7</a:t>
          </a:r>
          <a:endParaRPr lang="en-US" sz="1100" dirty="0"/>
        </a:p>
      </dgm:t>
    </dgm:pt>
    <dgm:pt modelId="{A1367A03-9F18-4EA8-BCA9-EB4C64CCE6C1}" type="parTrans" cxnId="{99B6085A-FBDD-400E-9693-1301151825FA}">
      <dgm:prSet/>
      <dgm:spPr/>
      <dgm:t>
        <a:bodyPr/>
        <a:lstStyle/>
        <a:p>
          <a:endParaRPr lang="en-US" sz="1100"/>
        </a:p>
      </dgm:t>
    </dgm:pt>
    <dgm:pt modelId="{073426A1-A5EE-4AEB-8213-E06E7F42977F}" type="sibTrans" cxnId="{99B6085A-FBDD-400E-9693-1301151825FA}">
      <dgm:prSet/>
      <dgm:spPr/>
      <dgm:t>
        <a:bodyPr/>
        <a:lstStyle/>
        <a:p>
          <a:endParaRPr lang="en-US" sz="1100"/>
        </a:p>
      </dgm:t>
    </dgm:pt>
    <dgm:pt modelId="{D86ABC42-6E35-4993-A091-6C205FB2A217}" type="pres">
      <dgm:prSet presAssocID="{C5AB9FB6-54E2-4670-8B52-407DD93B058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C4A863F-E843-458E-8D00-D49D52FCD1FB}" type="pres">
      <dgm:prSet presAssocID="{861C78E8-C032-4A72-8D48-DC209C77F740}" presName="gear1" presStyleLbl="node1" presStyleIdx="0" presStyleCnt="3" custScaleX="59092" custScaleY="56817" custLinFactNeighborX="-16590" custLinFactNeighborY="-60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F15F4-2B99-496A-BFF1-65A326E0E185}" type="pres">
      <dgm:prSet presAssocID="{861C78E8-C032-4A72-8D48-DC209C77F740}" presName="gear1srcNode" presStyleLbl="node1" presStyleIdx="0" presStyleCnt="3"/>
      <dgm:spPr/>
      <dgm:t>
        <a:bodyPr/>
        <a:lstStyle/>
        <a:p>
          <a:endParaRPr lang="en-US"/>
        </a:p>
      </dgm:t>
    </dgm:pt>
    <dgm:pt modelId="{C13DA202-4304-49D8-AAC6-04426EFDCD4B}" type="pres">
      <dgm:prSet presAssocID="{861C78E8-C032-4A72-8D48-DC209C77F740}" presName="gear1dstNode" presStyleLbl="node1" presStyleIdx="0" presStyleCnt="3"/>
      <dgm:spPr/>
      <dgm:t>
        <a:bodyPr/>
        <a:lstStyle/>
        <a:p>
          <a:endParaRPr lang="en-US"/>
        </a:p>
      </dgm:t>
    </dgm:pt>
    <dgm:pt modelId="{54CD63BC-3272-4164-B127-1BAAF26E80DC}" type="pres">
      <dgm:prSet presAssocID="{861C78E8-C032-4A72-8D48-DC209C77F740}" presName="gear1ch" presStyleLbl="fgAcc1" presStyleIdx="0" presStyleCnt="3" custScaleX="106429" custScaleY="345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0B89E-9F3C-4BA1-8CD8-8BE2BBB1BB78}" type="pres">
      <dgm:prSet presAssocID="{0B762265-3383-49FE-9D9C-5081A719237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2A668-F069-425E-92C3-4F32CB7794CE}" type="pres">
      <dgm:prSet presAssocID="{0B762265-3383-49FE-9D9C-5081A7192377}" presName="gear2srcNode" presStyleLbl="node1" presStyleIdx="1" presStyleCnt="3"/>
      <dgm:spPr/>
      <dgm:t>
        <a:bodyPr/>
        <a:lstStyle/>
        <a:p>
          <a:endParaRPr lang="en-US"/>
        </a:p>
      </dgm:t>
    </dgm:pt>
    <dgm:pt modelId="{F9241474-DDF2-43FF-A71C-6E7F85D60FB7}" type="pres">
      <dgm:prSet presAssocID="{0B762265-3383-49FE-9D9C-5081A7192377}" presName="gear2dstNode" presStyleLbl="node1" presStyleIdx="1" presStyleCnt="3"/>
      <dgm:spPr/>
      <dgm:t>
        <a:bodyPr/>
        <a:lstStyle/>
        <a:p>
          <a:endParaRPr lang="en-US"/>
        </a:p>
      </dgm:t>
    </dgm:pt>
    <dgm:pt modelId="{64983CB5-9EC0-473B-8C61-01554274C88C}" type="pres">
      <dgm:prSet presAssocID="{0B762265-3383-49FE-9D9C-5081A7192377}" presName="gear2ch" presStyleLbl="fgAcc1" presStyleIdx="1" presStyleCnt="3" custScaleX="89286" custScaleY="380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F1D68-1002-41FD-98B0-0227984DEBA6}" type="pres">
      <dgm:prSet presAssocID="{D4E5C33C-EED4-4B44-BBBA-2759689FF308}" presName="gear3" presStyleLbl="node1" presStyleIdx="2" presStyleCnt="3" custScaleX="64745" custScaleY="64181" custLinFactNeighborX="-11377" custLinFactNeighborY="11659"/>
      <dgm:spPr/>
      <dgm:t>
        <a:bodyPr/>
        <a:lstStyle/>
        <a:p>
          <a:endParaRPr lang="en-US"/>
        </a:p>
      </dgm:t>
    </dgm:pt>
    <dgm:pt modelId="{58881F39-E091-42AF-8029-46E3B29C0DD5}" type="pres">
      <dgm:prSet presAssocID="{D4E5C33C-EED4-4B44-BBBA-2759689FF30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9FEBB-1051-4271-BB2C-109AD86B2128}" type="pres">
      <dgm:prSet presAssocID="{D4E5C33C-EED4-4B44-BBBA-2759689FF308}" presName="gear3srcNode" presStyleLbl="node1" presStyleIdx="2" presStyleCnt="3"/>
      <dgm:spPr/>
      <dgm:t>
        <a:bodyPr/>
        <a:lstStyle/>
        <a:p>
          <a:endParaRPr lang="en-US"/>
        </a:p>
      </dgm:t>
    </dgm:pt>
    <dgm:pt modelId="{E484340F-5308-4479-973D-3E14D50BC772}" type="pres">
      <dgm:prSet presAssocID="{D4E5C33C-EED4-4B44-BBBA-2759689FF308}" presName="gear3dstNode" presStyleLbl="node1" presStyleIdx="2" presStyleCnt="3"/>
      <dgm:spPr/>
      <dgm:t>
        <a:bodyPr/>
        <a:lstStyle/>
        <a:p>
          <a:endParaRPr lang="en-US"/>
        </a:p>
      </dgm:t>
    </dgm:pt>
    <dgm:pt modelId="{8D162EE5-A853-4A16-BCF9-EFB8E56F36D5}" type="pres">
      <dgm:prSet presAssocID="{D4E5C33C-EED4-4B44-BBBA-2759689FF308}" presName="gear3ch" presStyleLbl="fgAcc1" presStyleIdx="2" presStyleCnt="3" custScaleX="108439" custScaleY="46429" custLinFactNeighborX="-25925" custLinFactNeighborY="800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F6402-96E3-4BD0-A3D1-4E934A65980F}" type="pres">
      <dgm:prSet presAssocID="{795053CF-42A2-4650-AF6E-A633FC2859A1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5BC0803-8B96-451A-A273-37D89EC3843E}" type="pres">
      <dgm:prSet presAssocID="{CBD64002-639A-4BB6-81EC-38819ADE71C1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243B601-1CE3-4F70-8A50-B3572D1CCB82}" type="pres">
      <dgm:prSet presAssocID="{1F89F314-23E8-409E-B0CF-97C56BFBFE08}" presName="connector3" presStyleLbl="sibTrans2D1" presStyleIdx="2" presStyleCnt="3" custLinFactNeighborX="54371" custLinFactNeighborY="29255"/>
      <dgm:spPr/>
      <dgm:t>
        <a:bodyPr/>
        <a:lstStyle/>
        <a:p>
          <a:endParaRPr lang="en-US"/>
        </a:p>
      </dgm:t>
    </dgm:pt>
  </dgm:ptLst>
  <dgm:cxnLst>
    <dgm:cxn modelId="{4AD39153-21E9-4126-B7BF-9E0FEB123F98}" type="presOf" srcId="{A511A8AF-18D4-4431-B045-A7F1D83B6BF8}" destId="{8D162EE5-A853-4A16-BCF9-EFB8E56F36D5}" srcOrd="0" destOrd="0" presId="urn:microsoft.com/office/officeart/2005/8/layout/gear1"/>
    <dgm:cxn modelId="{29CC8A46-3250-4FBD-8CCF-A5D6F5991D32}" type="presOf" srcId="{004ACDCB-4478-4702-9756-E9B22B80B1E7}" destId="{64983CB5-9EC0-473B-8C61-01554274C88C}" srcOrd="0" destOrd="0" presId="urn:microsoft.com/office/officeart/2005/8/layout/gear1"/>
    <dgm:cxn modelId="{BF6F0CDA-0C77-4984-BFBE-2C30E65EC032}" type="presOf" srcId="{D4E5C33C-EED4-4B44-BBBA-2759689FF308}" destId="{4179FEBB-1051-4271-BB2C-109AD86B2128}" srcOrd="2" destOrd="0" presId="urn:microsoft.com/office/officeart/2005/8/layout/gear1"/>
    <dgm:cxn modelId="{8FE9889E-B5F1-4B5B-AAC7-6B0C86266E4B}" type="presOf" srcId="{D4E5C33C-EED4-4B44-BBBA-2759689FF308}" destId="{E484340F-5308-4479-973D-3E14D50BC772}" srcOrd="3" destOrd="0" presId="urn:microsoft.com/office/officeart/2005/8/layout/gear1"/>
    <dgm:cxn modelId="{2B4FD8DD-4410-474E-95FD-461E79BFDB61}" type="presOf" srcId="{1F89F314-23E8-409E-B0CF-97C56BFBFE08}" destId="{4243B601-1CE3-4F70-8A50-B3572D1CCB82}" srcOrd="0" destOrd="0" presId="urn:microsoft.com/office/officeart/2005/8/layout/gear1"/>
    <dgm:cxn modelId="{5E593D77-5F89-473B-9CD0-39E4A0588FB7}" type="presOf" srcId="{795053CF-42A2-4650-AF6E-A633FC2859A1}" destId="{EB5F6402-96E3-4BD0-A3D1-4E934A65980F}" srcOrd="0" destOrd="0" presId="urn:microsoft.com/office/officeart/2005/8/layout/gear1"/>
    <dgm:cxn modelId="{E7D7BB8F-A62E-4D78-B78F-B6E713B2E8DA}" type="presOf" srcId="{0B762265-3383-49FE-9D9C-5081A7192377}" destId="{F9241474-DDF2-43FF-A71C-6E7F85D60FB7}" srcOrd="2" destOrd="0" presId="urn:microsoft.com/office/officeart/2005/8/layout/gear1"/>
    <dgm:cxn modelId="{0D14AC45-CE39-470A-87E5-37795CC744B3}" type="presOf" srcId="{D4E5C33C-EED4-4B44-BBBA-2759689FF308}" destId="{F5AF1D68-1002-41FD-98B0-0227984DEBA6}" srcOrd="0" destOrd="0" presId="urn:microsoft.com/office/officeart/2005/8/layout/gear1"/>
    <dgm:cxn modelId="{8933E43A-F5C8-40F4-8009-1A9EA067F37F}" type="presOf" srcId="{CBD64002-639A-4BB6-81EC-38819ADE71C1}" destId="{75BC0803-8B96-451A-A273-37D89EC3843E}" srcOrd="0" destOrd="0" presId="urn:microsoft.com/office/officeart/2005/8/layout/gear1"/>
    <dgm:cxn modelId="{ACD839A8-539C-4766-89BE-D7B117C8B6D8}" type="presOf" srcId="{0B762265-3383-49FE-9D9C-5081A7192377}" destId="{8BB0B89E-9F3C-4BA1-8CD8-8BE2BBB1BB78}" srcOrd="0" destOrd="0" presId="urn:microsoft.com/office/officeart/2005/8/layout/gear1"/>
    <dgm:cxn modelId="{588CD063-46E6-4555-95DB-522C33920839}" srcId="{861C78E8-C032-4A72-8D48-DC209C77F740}" destId="{73D3FC4C-0841-4904-9A8D-AF12B94DF665}" srcOrd="0" destOrd="0" parTransId="{37965849-C25A-4B89-AC37-89A868A7D10F}" sibTransId="{AF862376-1E76-4FDF-BB9F-EA02EE71B503}"/>
    <dgm:cxn modelId="{413A47E0-18FA-46EF-9C7F-5C9D7B879C9E}" type="presOf" srcId="{861C78E8-C032-4A72-8D48-DC209C77F740}" destId="{932F15F4-2B99-496A-BFF1-65A326E0E185}" srcOrd="1" destOrd="0" presId="urn:microsoft.com/office/officeart/2005/8/layout/gear1"/>
    <dgm:cxn modelId="{2AA93633-C272-4D3C-B62B-3C8506411CAA}" srcId="{C5AB9FB6-54E2-4670-8B52-407DD93B0586}" destId="{D4E5C33C-EED4-4B44-BBBA-2759689FF308}" srcOrd="2" destOrd="0" parTransId="{0FA00784-BFAC-4735-8713-6E0EA1228AD1}" sibTransId="{1F89F314-23E8-409E-B0CF-97C56BFBFE08}"/>
    <dgm:cxn modelId="{14F64DBE-4111-4A49-9AEC-53E2E1B0DEDE}" srcId="{C5AB9FB6-54E2-4670-8B52-407DD93B0586}" destId="{861C78E8-C032-4A72-8D48-DC209C77F740}" srcOrd="0" destOrd="0" parTransId="{C7FEC72A-E55B-44B3-816C-8B69BF10057D}" sibTransId="{795053CF-42A2-4650-AF6E-A633FC2859A1}"/>
    <dgm:cxn modelId="{36DABC39-B123-4F2F-B9B2-4DFDD6BCF70F}" type="presOf" srcId="{73D3FC4C-0841-4904-9A8D-AF12B94DF665}" destId="{54CD63BC-3272-4164-B127-1BAAF26E80DC}" srcOrd="0" destOrd="0" presId="urn:microsoft.com/office/officeart/2005/8/layout/gear1"/>
    <dgm:cxn modelId="{E25308C0-BBCC-40B7-BC33-5F5054AB81FA}" type="presOf" srcId="{C5AB9FB6-54E2-4670-8B52-407DD93B0586}" destId="{D86ABC42-6E35-4993-A091-6C205FB2A217}" srcOrd="0" destOrd="0" presId="urn:microsoft.com/office/officeart/2005/8/layout/gear1"/>
    <dgm:cxn modelId="{586A1C55-6E7C-4AD8-8EA3-936B974462EB}" type="presOf" srcId="{861C78E8-C032-4A72-8D48-DC209C77F740}" destId="{C13DA202-4304-49D8-AAC6-04426EFDCD4B}" srcOrd="2" destOrd="0" presId="urn:microsoft.com/office/officeart/2005/8/layout/gear1"/>
    <dgm:cxn modelId="{99B6085A-FBDD-400E-9693-1301151825FA}" srcId="{D4E5C33C-EED4-4B44-BBBA-2759689FF308}" destId="{A511A8AF-18D4-4431-B045-A7F1D83B6BF8}" srcOrd="0" destOrd="0" parTransId="{A1367A03-9F18-4EA8-BCA9-EB4C64CCE6C1}" sibTransId="{073426A1-A5EE-4AEB-8213-E06E7F42977F}"/>
    <dgm:cxn modelId="{65097FE2-4439-4ABE-A6F2-FF8C5783D8D5}" srcId="{C5AB9FB6-54E2-4670-8B52-407DD93B0586}" destId="{0B762265-3383-49FE-9D9C-5081A7192377}" srcOrd="1" destOrd="0" parTransId="{C7EA6086-153F-4D33-B2C3-E93BE9E5C8AB}" sibTransId="{CBD64002-639A-4BB6-81EC-38819ADE71C1}"/>
    <dgm:cxn modelId="{7D8C0A8E-3CA8-422A-9668-206DE6AEE299}" srcId="{0B762265-3383-49FE-9D9C-5081A7192377}" destId="{004ACDCB-4478-4702-9756-E9B22B80B1E7}" srcOrd="0" destOrd="0" parTransId="{EDF2922D-AF16-4FBA-B9BE-8C33C6836E70}" sibTransId="{750AD0FE-B132-47E6-A015-878B9162943D}"/>
    <dgm:cxn modelId="{9F51684A-32CA-4B3D-A8E4-861D802E5B39}" type="presOf" srcId="{861C78E8-C032-4A72-8D48-DC209C77F740}" destId="{4C4A863F-E843-458E-8D00-D49D52FCD1FB}" srcOrd="0" destOrd="0" presId="urn:microsoft.com/office/officeart/2005/8/layout/gear1"/>
    <dgm:cxn modelId="{0AA628CA-0025-4F73-9D2C-4C5718E7DFA8}" type="presOf" srcId="{0B762265-3383-49FE-9D9C-5081A7192377}" destId="{7F82A668-F069-425E-92C3-4F32CB7794CE}" srcOrd="1" destOrd="0" presId="urn:microsoft.com/office/officeart/2005/8/layout/gear1"/>
    <dgm:cxn modelId="{0D9E6375-A264-486C-9BA0-AB64EE1DFFE1}" type="presOf" srcId="{D4E5C33C-EED4-4B44-BBBA-2759689FF308}" destId="{58881F39-E091-42AF-8029-46E3B29C0DD5}" srcOrd="1" destOrd="0" presId="urn:microsoft.com/office/officeart/2005/8/layout/gear1"/>
    <dgm:cxn modelId="{2152CD39-F4B0-4C3F-B565-51F00E2F9E36}" type="presParOf" srcId="{D86ABC42-6E35-4993-A091-6C205FB2A217}" destId="{4C4A863F-E843-458E-8D00-D49D52FCD1FB}" srcOrd="0" destOrd="0" presId="urn:microsoft.com/office/officeart/2005/8/layout/gear1"/>
    <dgm:cxn modelId="{8DE16232-F298-46C3-9EA4-4B584C1701C6}" type="presParOf" srcId="{D86ABC42-6E35-4993-A091-6C205FB2A217}" destId="{932F15F4-2B99-496A-BFF1-65A326E0E185}" srcOrd="1" destOrd="0" presId="urn:microsoft.com/office/officeart/2005/8/layout/gear1"/>
    <dgm:cxn modelId="{BB654E9A-2BF3-4DD4-9E94-F5802F586F6B}" type="presParOf" srcId="{D86ABC42-6E35-4993-A091-6C205FB2A217}" destId="{C13DA202-4304-49D8-AAC6-04426EFDCD4B}" srcOrd="2" destOrd="0" presId="urn:microsoft.com/office/officeart/2005/8/layout/gear1"/>
    <dgm:cxn modelId="{36523145-7FE4-422A-A3FF-E9CF5814854C}" type="presParOf" srcId="{D86ABC42-6E35-4993-A091-6C205FB2A217}" destId="{54CD63BC-3272-4164-B127-1BAAF26E80DC}" srcOrd="3" destOrd="0" presId="urn:microsoft.com/office/officeart/2005/8/layout/gear1"/>
    <dgm:cxn modelId="{011D5370-33AD-43CD-853B-5DBD6CC3C5C7}" type="presParOf" srcId="{D86ABC42-6E35-4993-A091-6C205FB2A217}" destId="{8BB0B89E-9F3C-4BA1-8CD8-8BE2BBB1BB78}" srcOrd="4" destOrd="0" presId="urn:microsoft.com/office/officeart/2005/8/layout/gear1"/>
    <dgm:cxn modelId="{60B59616-A6FA-4F79-B005-3F6BA1346403}" type="presParOf" srcId="{D86ABC42-6E35-4993-A091-6C205FB2A217}" destId="{7F82A668-F069-425E-92C3-4F32CB7794CE}" srcOrd="5" destOrd="0" presId="urn:microsoft.com/office/officeart/2005/8/layout/gear1"/>
    <dgm:cxn modelId="{125D5FB1-94FC-4156-95D9-1EA46816E6D4}" type="presParOf" srcId="{D86ABC42-6E35-4993-A091-6C205FB2A217}" destId="{F9241474-DDF2-43FF-A71C-6E7F85D60FB7}" srcOrd="6" destOrd="0" presId="urn:microsoft.com/office/officeart/2005/8/layout/gear1"/>
    <dgm:cxn modelId="{3151EB3B-2DE5-4EF0-82E7-B1854C3B7837}" type="presParOf" srcId="{D86ABC42-6E35-4993-A091-6C205FB2A217}" destId="{64983CB5-9EC0-473B-8C61-01554274C88C}" srcOrd="7" destOrd="0" presId="urn:microsoft.com/office/officeart/2005/8/layout/gear1"/>
    <dgm:cxn modelId="{4DF849A7-607D-4693-A8CB-B9F6037FDBF5}" type="presParOf" srcId="{D86ABC42-6E35-4993-A091-6C205FB2A217}" destId="{F5AF1D68-1002-41FD-98B0-0227984DEBA6}" srcOrd="8" destOrd="0" presId="urn:microsoft.com/office/officeart/2005/8/layout/gear1"/>
    <dgm:cxn modelId="{6B2D58BD-61A6-44C3-B4B5-29C924305E24}" type="presParOf" srcId="{D86ABC42-6E35-4993-A091-6C205FB2A217}" destId="{58881F39-E091-42AF-8029-46E3B29C0DD5}" srcOrd="9" destOrd="0" presId="urn:microsoft.com/office/officeart/2005/8/layout/gear1"/>
    <dgm:cxn modelId="{2415694D-EFE5-4AE1-A939-4A233A254E47}" type="presParOf" srcId="{D86ABC42-6E35-4993-A091-6C205FB2A217}" destId="{4179FEBB-1051-4271-BB2C-109AD86B2128}" srcOrd="10" destOrd="0" presId="urn:microsoft.com/office/officeart/2005/8/layout/gear1"/>
    <dgm:cxn modelId="{059EE8E5-90B2-489C-9B85-473517EFCEE0}" type="presParOf" srcId="{D86ABC42-6E35-4993-A091-6C205FB2A217}" destId="{E484340F-5308-4479-973D-3E14D50BC772}" srcOrd="11" destOrd="0" presId="urn:microsoft.com/office/officeart/2005/8/layout/gear1"/>
    <dgm:cxn modelId="{8F2CEE4A-A6EC-4F72-B6AA-5B178A972FCE}" type="presParOf" srcId="{D86ABC42-6E35-4993-A091-6C205FB2A217}" destId="{8D162EE5-A853-4A16-BCF9-EFB8E56F36D5}" srcOrd="12" destOrd="0" presId="urn:microsoft.com/office/officeart/2005/8/layout/gear1"/>
    <dgm:cxn modelId="{ACD4EEF0-2800-420F-8B71-68268C04D424}" type="presParOf" srcId="{D86ABC42-6E35-4993-A091-6C205FB2A217}" destId="{EB5F6402-96E3-4BD0-A3D1-4E934A65980F}" srcOrd="13" destOrd="0" presId="urn:microsoft.com/office/officeart/2005/8/layout/gear1"/>
    <dgm:cxn modelId="{38CEAE92-287B-4DB7-B04D-9B7DB39ADA60}" type="presParOf" srcId="{D86ABC42-6E35-4993-A091-6C205FB2A217}" destId="{75BC0803-8B96-451A-A273-37D89EC3843E}" srcOrd="14" destOrd="0" presId="urn:microsoft.com/office/officeart/2005/8/layout/gear1"/>
    <dgm:cxn modelId="{0A56D1F2-63A8-4A27-BD55-7FD2814ACA77}" type="presParOf" srcId="{D86ABC42-6E35-4993-A091-6C205FB2A217}" destId="{4243B601-1CE3-4F70-8A50-B3572D1CCB82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96DB4-7BD0-48FC-B6D3-A16833D8BCFF}">
      <dsp:nvSpPr>
        <dsp:cNvPr id="0" name=""/>
        <dsp:cNvSpPr/>
      </dsp:nvSpPr>
      <dsp:spPr>
        <a:xfrm>
          <a:off x="3378197" y="203206"/>
          <a:ext cx="1117600" cy="121918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MySQL</a:t>
          </a:r>
          <a:endParaRPr lang="en-US" sz="1700" kern="1200" dirty="0"/>
        </a:p>
      </dsp:txBody>
      <dsp:txXfrm>
        <a:off x="3602884" y="482046"/>
        <a:ext cx="668226" cy="639743"/>
      </dsp:txXfrm>
    </dsp:sp>
    <dsp:sp modelId="{19E91114-4404-4ACC-8C56-46283EEC484D}">
      <dsp:nvSpPr>
        <dsp:cNvPr id="0" name=""/>
        <dsp:cNvSpPr/>
      </dsp:nvSpPr>
      <dsp:spPr>
        <a:xfrm>
          <a:off x="4086051" y="1115783"/>
          <a:ext cx="1422400" cy="390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Weeks 5 &amp; 6</a:t>
          </a:r>
          <a:endParaRPr lang="en-US" sz="1100" kern="1200" dirty="0"/>
        </a:p>
      </dsp:txBody>
      <dsp:txXfrm>
        <a:off x="4097480" y="1127212"/>
        <a:ext cx="1399542" cy="367360"/>
      </dsp:txXfrm>
    </dsp:sp>
    <dsp:sp modelId="{B76C742A-1D65-44FF-B278-83FE7FC3CF8A}">
      <dsp:nvSpPr>
        <dsp:cNvPr id="0" name=""/>
        <dsp:cNvSpPr/>
      </dsp:nvSpPr>
      <dsp:spPr>
        <a:xfrm>
          <a:off x="2172137" y="720910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bg1"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A863F-E843-458E-8D00-D49D52FCD1FB}">
      <dsp:nvSpPr>
        <dsp:cNvPr id="0" name=""/>
        <dsp:cNvSpPr/>
      </dsp:nvSpPr>
      <dsp:spPr>
        <a:xfrm>
          <a:off x="2901159" y="2260610"/>
          <a:ext cx="1320824" cy="1269973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HTML &amp; CSS</a:t>
          </a:r>
          <a:endParaRPr lang="en-US" sz="1100" kern="1200" dirty="0"/>
        </a:p>
      </dsp:txBody>
      <dsp:txXfrm>
        <a:off x="3162903" y="2558095"/>
        <a:ext cx="797336" cy="652792"/>
      </dsp:txXfrm>
    </dsp:sp>
    <dsp:sp modelId="{54CD63BC-3272-4164-B127-1BAAF26E80DC}">
      <dsp:nvSpPr>
        <dsp:cNvPr id="0" name=""/>
        <dsp:cNvSpPr/>
      </dsp:nvSpPr>
      <dsp:spPr>
        <a:xfrm>
          <a:off x="2484587" y="3573559"/>
          <a:ext cx="1513846" cy="2946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1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Weeks 1 &amp; 2</a:t>
          </a:r>
          <a:endParaRPr lang="en-US" sz="1100" kern="1200" dirty="0"/>
        </a:p>
      </dsp:txBody>
      <dsp:txXfrm>
        <a:off x="2493217" y="3582189"/>
        <a:ext cx="1496586" cy="277381"/>
      </dsp:txXfrm>
    </dsp:sp>
    <dsp:sp modelId="{8BB0B89E-9F3C-4BA1-8CD8-8BE2BBB1BB78}">
      <dsp:nvSpPr>
        <dsp:cNvPr id="0" name=""/>
        <dsp:cNvSpPr/>
      </dsp:nvSpPr>
      <dsp:spPr>
        <a:xfrm>
          <a:off x="1514310" y="1384080"/>
          <a:ext cx="1625600" cy="1625600"/>
        </a:xfrm>
        <a:prstGeom prst="gear6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PHP</a:t>
          </a:r>
          <a:endParaRPr lang="en-US" sz="1100" kern="1200" dirty="0"/>
        </a:p>
      </dsp:txBody>
      <dsp:txXfrm>
        <a:off x="1923560" y="1795803"/>
        <a:ext cx="807100" cy="802154"/>
      </dsp:txXfrm>
    </dsp:sp>
    <dsp:sp modelId="{64983CB5-9EC0-473B-8C61-01554274C88C}">
      <dsp:nvSpPr>
        <dsp:cNvPr id="0" name=""/>
        <dsp:cNvSpPr/>
      </dsp:nvSpPr>
      <dsp:spPr>
        <a:xfrm>
          <a:off x="1062188" y="2704881"/>
          <a:ext cx="1270004" cy="325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1200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Weeks 3 &amp; 4</a:t>
          </a:r>
          <a:endParaRPr lang="en-US" sz="1100" kern="1200" dirty="0"/>
        </a:p>
      </dsp:txBody>
      <dsp:txXfrm>
        <a:off x="1071710" y="2714403"/>
        <a:ext cx="1250960" cy="306073"/>
      </dsp:txXfrm>
    </dsp:sp>
    <dsp:sp modelId="{F5AF1D68-1002-41FD-98B0-0227984DEBA6}">
      <dsp:nvSpPr>
        <dsp:cNvPr id="0" name=""/>
        <dsp:cNvSpPr/>
      </dsp:nvSpPr>
      <dsp:spPr>
        <a:xfrm rot="20700000">
          <a:off x="2481998" y="776915"/>
          <a:ext cx="1034518" cy="1018958"/>
        </a:xfrm>
        <a:prstGeom prst="gear6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PDO</a:t>
          </a:r>
          <a:endParaRPr lang="en-US" sz="1100" kern="1200" dirty="0"/>
        </a:p>
      </dsp:txBody>
      <dsp:txXfrm rot="-20700000">
        <a:off x="2709821" y="999479"/>
        <a:ext cx="578872" cy="573829"/>
      </dsp:txXfrm>
    </dsp:sp>
    <dsp:sp modelId="{8D162EE5-A853-4A16-BCF9-EFB8E56F36D5}">
      <dsp:nvSpPr>
        <dsp:cNvPr id="0" name=""/>
        <dsp:cNvSpPr/>
      </dsp:nvSpPr>
      <dsp:spPr>
        <a:xfrm>
          <a:off x="3198815" y="1524004"/>
          <a:ext cx="1542436" cy="396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1000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Week 7</a:t>
          </a:r>
          <a:endParaRPr lang="en-US" sz="1100" kern="1200" dirty="0"/>
        </a:p>
      </dsp:txBody>
      <dsp:txXfrm>
        <a:off x="3210421" y="1535610"/>
        <a:ext cx="1519224" cy="373031"/>
      </dsp:txXfrm>
    </dsp:sp>
    <dsp:sp modelId="{EB5F6402-96E3-4BD0-A3D1-4E934A65980F}">
      <dsp:nvSpPr>
        <dsp:cNvPr id="0" name=""/>
        <dsp:cNvSpPr/>
      </dsp:nvSpPr>
      <dsp:spPr>
        <a:xfrm>
          <a:off x="2641496" y="15759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bg1"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C0803-8B96-451A-A273-37D89EC3843E}">
      <dsp:nvSpPr>
        <dsp:cNvPr id="0" name=""/>
        <dsp:cNvSpPr/>
      </dsp:nvSpPr>
      <dsp:spPr>
        <a:xfrm>
          <a:off x="1226420" y="10249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3B601-1CE3-4F70-8A50-B3572D1CCB82}">
      <dsp:nvSpPr>
        <dsp:cNvPr id="0" name=""/>
        <dsp:cNvSpPr/>
      </dsp:nvSpPr>
      <dsp:spPr>
        <a:xfrm>
          <a:off x="3275006" y="569958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6D3DBCD-AD70-4F9B-91D4-5F6EABB37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166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5633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487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3596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6771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261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6403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4978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2547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9964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6354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133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728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024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1730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6797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010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9481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0617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8746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296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9E1B34"/>
          </a:solidFill>
        </p:spPr>
        <p:txBody>
          <a:bodyPr/>
          <a:lstStyle>
            <a:lvl1pPr marL="338138" indent="0"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45869"/>
            <a:ext cx="5183188" cy="304800"/>
          </a:xfrm>
        </p:spPr>
        <p:txBody>
          <a:bodyPr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© 2014, Mike Murach &amp; Associates, Inc.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30332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54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9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29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60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9E1B34"/>
          </a:solidFill>
        </p:spPr>
        <p:txBody>
          <a:bodyPr/>
          <a:lstStyle>
            <a:lvl1pPr marL="338138" indent="0"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 baseline="0"/>
            </a:lvl1pPr>
          </a:lstStyle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 </a:t>
            </a:r>
            <a:fld id="{C9241B87-E365-4365-BDC6-1241D33F009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721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2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7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8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7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0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1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8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E698-9A70-421D-873C-7BB0D63C65A3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5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Word_Document6.docx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9.doc"/><Relationship Id="rId9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Document7.docx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10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Word_Document8.docx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11.doc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Microsoft_Word_97_-_2003_Document13.doc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Document12.doc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notesSlide" Target="../notesSlides/notesSlide17.xml"/><Relationship Id="rId7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Word_97_-_2003_Document14.doc"/><Relationship Id="rId4" Type="http://schemas.openxmlformats.org/officeDocument/2006/relationships/image" Target="../media/image31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Microsoft_Word_Document10.docx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Word_97_-_2003_Document15.doc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11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1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2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3.docx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3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4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4.docx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5.doc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7.doc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Document5.docx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6.doc"/><Relationship Id="rId9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8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525" y="1143000"/>
            <a:ext cx="9144000" cy="1749425"/>
          </a:xfrm>
          <a:solidFill>
            <a:srgbClr val="9E1B34"/>
          </a:solidFill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Class05</a:t>
            </a:r>
            <a:br>
              <a:rPr lang="en-US" sz="32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How to get data from a form</a:t>
            </a:r>
            <a:endParaRPr lang="en-US" sz="3600" dirty="0">
              <a:latin typeface="Arial" charset="0"/>
              <a:cs typeface="+mj-cs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685800" y="3124200"/>
            <a:ext cx="7848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MIS 3501, </a:t>
            </a:r>
            <a:r>
              <a:rPr lang="en-US" sz="1800" dirty="0" smtClean="0"/>
              <a:t>Fall 2015</a:t>
            </a:r>
            <a:endParaRPr lang="en-US" sz="1800" dirty="0"/>
          </a:p>
          <a:p>
            <a:pPr algn="ctr" eaLnBrk="1" hangingPunct="1"/>
            <a:r>
              <a:rPr lang="en-US" sz="1800" dirty="0"/>
              <a:t>Jeremy Shafer</a:t>
            </a:r>
          </a:p>
          <a:p>
            <a:pPr algn="ctr" eaLnBrk="1" hangingPunct="1"/>
            <a:r>
              <a:rPr lang="en-US" sz="1800" dirty="0"/>
              <a:t>Department of MIS</a:t>
            </a:r>
          </a:p>
          <a:p>
            <a:pPr algn="ctr" eaLnBrk="1" hangingPunct="1"/>
            <a:r>
              <a:rPr lang="en-US" sz="1800" dirty="0"/>
              <a:t>Fox School of Business</a:t>
            </a:r>
          </a:p>
          <a:p>
            <a:pPr algn="ctr" eaLnBrk="1" hangingPunct="1"/>
            <a:r>
              <a:rPr lang="en-US" sz="1800" dirty="0"/>
              <a:t>Temple University</a:t>
            </a:r>
          </a:p>
          <a:p>
            <a:pPr algn="ctr" eaLnBrk="1" hangingPunct="1"/>
            <a:r>
              <a:rPr lang="en-US" sz="1800" smtClean="0"/>
              <a:t>9/8/2015</a:t>
            </a:r>
            <a:endParaRPr lang="en-US" sz="1800" dirty="0"/>
          </a:p>
          <a:p>
            <a:pPr eaLnBrk="1" hangingPunct="1"/>
            <a:endParaRPr lang="en-US" sz="1800" dirty="0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46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535375"/>
              </p:ext>
            </p:extLst>
          </p:nvPr>
        </p:nvGraphicFramePr>
        <p:xfrm>
          <a:off x="914400" y="1066800"/>
          <a:ext cx="721995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8" name="Document" r:id="rId4" imgW="7313400" imgH="2832998" progId="Word.Document.8">
                  <p:embed/>
                </p:oleObj>
              </mc:Choice>
              <mc:Fallback>
                <p:oleObj name="Document" r:id="rId4" imgW="7313400" imgH="28329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21995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585158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9" name="Document" r:id="rId6" imgW="5956042" imgH="426855" progId="Word.Document.12">
                  <p:embed/>
                </p:oleObj>
              </mc:Choice>
              <mc:Fallback>
                <p:oleObj name="Document" r:id="rId6" imgW="5956042" imgH="426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3513" name="Picture 25" descr="plastic containe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39" y="1531025"/>
            <a:ext cx="6368704" cy="41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36204"/>
            <a:ext cx="6000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4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7" name="Object 5"/>
          <p:cNvGraphicFramePr>
            <a:graphicFrameLocks noChangeAspect="1"/>
          </p:cNvGraphicFramePr>
          <p:nvPr>
            <p:extLst/>
          </p:nvPr>
        </p:nvGraphicFramePr>
        <p:xfrm>
          <a:off x="914400" y="1139441"/>
          <a:ext cx="7422416" cy="305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0" name="Document" r:id="rId4" imgW="7422416" imgH="3051559" progId="Word.Document.8">
                  <p:embed/>
                </p:oleObj>
              </mc:Choice>
              <mc:Fallback>
                <p:oleObj name="Document" r:id="rId4" imgW="7422416" imgH="305155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9441"/>
                        <a:ext cx="7422416" cy="3051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1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8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80598"/>
              </p:ext>
            </p:extLst>
          </p:nvPr>
        </p:nvGraphicFramePr>
        <p:xfrm>
          <a:off x="914400" y="1676400"/>
          <a:ext cx="7422416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8" name="Document" r:id="rId4" imgW="7426559" imgH="3054006" progId="Word.Document.8">
                  <p:embed/>
                </p:oleObj>
              </mc:Choice>
              <mc:Fallback>
                <p:oleObj name="Document" r:id="rId4" imgW="7426559" imgH="30540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7422416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052536"/>
              </p:ext>
            </p:extLst>
          </p:nvPr>
        </p:nvGraphicFramePr>
        <p:xfrm>
          <a:off x="914400" y="685800"/>
          <a:ext cx="5875338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9" name="Document" r:id="rId6" imgW="5949456" imgH="1144817" progId="Word.Document.12">
                  <p:embed/>
                </p:oleObj>
              </mc:Choice>
              <mc:Fallback>
                <p:oleObj name="Document" r:id="rId6" imgW="5949456" imgH="11448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875338" cy="113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3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you can do with variables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50272" y="838200"/>
            <a:ext cx="80079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&lt;?</a:t>
            </a:r>
            <a:r>
              <a:rPr lang="en-US" dirty="0" err="1"/>
              <a:t>php</a:t>
            </a:r>
            <a:endParaRPr lang="en-US" dirty="0"/>
          </a:p>
          <a:p>
            <a:r>
              <a:rPr lang="en-US" dirty="0"/>
              <a:t>// things you can do with variables</a:t>
            </a:r>
          </a:p>
          <a:p>
            <a:endParaRPr lang="en-US" dirty="0"/>
          </a:p>
          <a:p>
            <a:r>
              <a:rPr lang="en-US" dirty="0"/>
              <a:t>$a = 20;  // assignment of values</a:t>
            </a:r>
          </a:p>
          <a:p>
            <a:r>
              <a:rPr lang="en-US" dirty="0"/>
              <a:t>$b = 10;</a:t>
            </a:r>
          </a:p>
          <a:p>
            <a:endParaRPr lang="en-US" dirty="0"/>
          </a:p>
          <a:p>
            <a:r>
              <a:rPr lang="en-US" dirty="0"/>
              <a:t>$c = $a + $b;   // addition</a:t>
            </a:r>
          </a:p>
          <a:p>
            <a:r>
              <a:rPr lang="en-US" dirty="0"/>
              <a:t>echo $c;        // 30</a:t>
            </a:r>
          </a:p>
          <a:p>
            <a:r>
              <a:rPr lang="en-US" dirty="0"/>
              <a:t>echo "&lt;</a:t>
            </a:r>
            <a:r>
              <a:rPr lang="en-US" dirty="0" err="1"/>
              <a:t>br</a:t>
            </a:r>
            <a:r>
              <a:rPr lang="en-US" dirty="0"/>
              <a:t>&gt;";        </a:t>
            </a:r>
          </a:p>
          <a:p>
            <a:endParaRPr lang="en-US" dirty="0"/>
          </a:p>
          <a:p>
            <a:r>
              <a:rPr lang="en-US" dirty="0"/>
              <a:t>$c = $a - $b;   // subtraction</a:t>
            </a:r>
          </a:p>
          <a:p>
            <a:r>
              <a:rPr lang="en-US" dirty="0"/>
              <a:t>echo $c;        // 10</a:t>
            </a:r>
          </a:p>
          <a:p>
            <a:r>
              <a:rPr lang="en-US" dirty="0"/>
              <a:t>echo "&lt;</a:t>
            </a:r>
            <a:r>
              <a:rPr lang="en-US" dirty="0" err="1"/>
              <a:t>br</a:t>
            </a:r>
            <a:r>
              <a:rPr lang="en-US" dirty="0"/>
              <a:t>&gt;";        </a:t>
            </a:r>
          </a:p>
          <a:p>
            <a:endParaRPr lang="en-US" dirty="0"/>
          </a:p>
          <a:p>
            <a:r>
              <a:rPr lang="en-US" dirty="0"/>
              <a:t>$c = $a * $b;   // multiplication</a:t>
            </a:r>
          </a:p>
          <a:p>
            <a:r>
              <a:rPr lang="en-US" dirty="0"/>
              <a:t>echo $c;        // 200</a:t>
            </a:r>
          </a:p>
          <a:p>
            <a:r>
              <a:rPr lang="en-US" dirty="0"/>
              <a:t>echo "&lt;</a:t>
            </a:r>
            <a:r>
              <a:rPr lang="en-US" dirty="0" err="1"/>
              <a:t>br</a:t>
            </a:r>
            <a:r>
              <a:rPr lang="en-US" dirty="0"/>
              <a:t>&gt;";        </a:t>
            </a:r>
          </a:p>
        </p:txBody>
      </p:sp>
    </p:spTree>
    <p:extLst>
      <p:ext uri="{BB962C8B-B14F-4D97-AF65-F5344CB8AC3E}">
        <p14:creationId xmlns:p14="http://schemas.microsoft.com/office/powerpoint/2010/main" val="2504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you can do with variables </a:t>
            </a:r>
            <a:r>
              <a:rPr lang="en-US" sz="1800" dirty="0" smtClean="0"/>
              <a:t>(2)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50272" y="838200"/>
            <a:ext cx="80079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// continued from previous slide</a:t>
            </a:r>
            <a:endParaRPr lang="en-US" dirty="0"/>
          </a:p>
          <a:p>
            <a:endParaRPr lang="en-US" dirty="0"/>
          </a:p>
          <a:p>
            <a:r>
              <a:rPr lang="en-US" dirty="0"/>
              <a:t>$c = $a / $b;   // division</a:t>
            </a:r>
          </a:p>
          <a:p>
            <a:r>
              <a:rPr lang="en-US" dirty="0"/>
              <a:t>echo $c;        // 2</a:t>
            </a:r>
          </a:p>
          <a:p>
            <a:r>
              <a:rPr lang="en-US" dirty="0"/>
              <a:t>echo "&lt;</a:t>
            </a:r>
            <a:r>
              <a:rPr lang="en-US" dirty="0" err="1"/>
              <a:t>br</a:t>
            </a:r>
            <a:r>
              <a:rPr lang="en-US" dirty="0"/>
              <a:t>&gt;";        </a:t>
            </a:r>
          </a:p>
          <a:p>
            <a:endParaRPr lang="en-US" dirty="0"/>
          </a:p>
          <a:p>
            <a:r>
              <a:rPr lang="en-US" dirty="0"/>
              <a:t>$c = $a . $b;   // concatenation</a:t>
            </a:r>
          </a:p>
          <a:p>
            <a:r>
              <a:rPr lang="en-US" dirty="0"/>
              <a:t>echo $c;        // 2010</a:t>
            </a:r>
          </a:p>
          <a:p>
            <a:r>
              <a:rPr lang="en-US" dirty="0"/>
              <a:t>echo "&lt;</a:t>
            </a:r>
            <a:r>
              <a:rPr lang="en-US" dirty="0" err="1"/>
              <a:t>br</a:t>
            </a:r>
            <a:r>
              <a:rPr lang="en-US" dirty="0"/>
              <a:t>&gt;";        </a:t>
            </a:r>
          </a:p>
          <a:p>
            <a:endParaRPr lang="en-US" dirty="0"/>
          </a:p>
          <a:p>
            <a:r>
              <a:rPr lang="en-US" dirty="0"/>
              <a:t>// WHAT ABOUT THIS?</a:t>
            </a:r>
          </a:p>
          <a:p>
            <a:r>
              <a:rPr lang="en-US" dirty="0"/>
              <a:t>$c = $a . "%";</a:t>
            </a:r>
          </a:p>
          <a:p>
            <a:r>
              <a:rPr lang="en-US" dirty="0"/>
              <a:t>echo $c;            </a:t>
            </a:r>
          </a:p>
          <a:p>
            <a:endParaRPr lang="en-US" dirty="0"/>
          </a:p>
          <a:p>
            <a:r>
              <a:rPr lang="en-US" dirty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29951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7620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working with HTML forms, we have two techniques for transferring user supplied data to a PHP page.  Those techniques are:  GET and POST.</a:t>
            </a:r>
            <a:endParaRPr lang="en-US" dirty="0"/>
          </a:p>
        </p:txBody>
      </p:sp>
      <p:sp>
        <p:nvSpPr>
          <p:cNvPr id="5" name="Flowchart: Document 4"/>
          <p:cNvSpPr/>
          <p:nvPr/>
        </p:nvSpPr>
        <p:spPr>
          <a:xfrm>
            <a:off x="1371600" y="2438400"/>
            <a:ext cx="1752600" cy="19050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HTML </a:t>
            </a:r>
            <a:br>
              <a:rPr lang="en-US" dirty="0" smtClean="0"/>
            </a:br>
            <a:r>
              <a:rPr lang="en-US" dirty="0" smtClean="0"/>
              <a:t>FORM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34000" y="2078421"/>
            <a:ext cx="2160588" cy="2286000"/>
            <a:chOff x="1514310" y="1384080"/>
            <a:chExt cx="1625600" cy="1625600"/>
          </a:xfrm>
        </p:grpSpPr>
        <p:sp>
          <p:nvSpPr>
            <p:cNvPr id="10" name="Shape 9"/>
            <p:cNvSpPr/>
            <p:nvPr/>
          </p:nvSpPr>
          <p:spPr>
            <a:xfrm>
              <a:off x="1514310" y="1384080"/>
              <a:ext cx="1625600" cy="162560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hape 4"/>
            <p:cNvSpPr/>
            <p:nvPr/>
          </p:nvSpPr>
          <p:spPr>
            <a:xfrm>
              <a:off x="1923560" y="1795803"/>
              <a:ext cx="807100" cy="802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PHP</a:t>
              </a:r>
              <a:endParaRPr lang="en-US" sz="2400" kern="1200" dirty="0"/>
            </a:p>
          </p:txBody>
        </p:sp>
      </p:grpSp>
      <p:sp>
        <p:nvSpPr>
          <p:cNvPr id="8" name="Right Arrow 7"/>
          <p:cNvSpPr/>
          <p:nvPr/>
        </p:nvSpPr>
        <p:spPr>
          <a:xfrm>
            <a:off x="3249010" y="2920959"/>
            <a:ext cx="2133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Method=“GET”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3238500" y="2928842"/>
            <a:ext cx="2133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Method=“POST”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1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615062"/>
            <a:ext cx="7315200" cy="1109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776689"/>
            <a:ext cx="7578436" cy="95711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762000"/>
            <a:ext cx="7600950" cy="2237731"/>
          </a:xfrm>
          <a:prstGeom prst="rect">
            <a:avLst/>
          </a:prstGeom>
        </p:spPr>
      </p:pic>
      <p:pic>
        <p:nvPicPr>
          <p:cNvPr id="69703" name="Picture 71" descr="http://nicksherman.com/articles/bellCentennial/inU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36069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12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1" name="Object 3"/>
          <p:cNvGraphicFramePr>
            <a:graphicFrameLocks noChangeAspect="1"/>
          </p:cNvGraphicFramePr>
          <p:nvPr>
            <p:extLst/>
          </p:nvPr>
        </p:nvGraphicFramePr>
        <p:xfrm>
          <a:off x="914400" y="690562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6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90562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>
            <p:extLst/>
          </p:nvPr>
        </p:nvGraphicFramePr>
        <p:xfrm>
          <a:off x="914400" y="3276600"/>
          <a:ext cx="7301323" cy="1859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7" name="Document" r:id="rId6" imgW="7301323" imgH="1859741" progId="Word.Document.8">
                  <p:embed/>
                </p:oleObj>
              </mc:Choice>
              <mc:Fallback>
                <p:oleObj name="Document" r:id="rId6" imgW="7301323" imgH="18597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76600"/>
                        <a:ext cx="7301323" cy="1859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2-5a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192858" cy="20590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1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514600"/>
            <a:ext cx="6799093" cy="3505200"/>
          </a:xfrm>
          <a:prstGeom prst="rect">
            <a:avLst/>
          </a:prstGeom>
        </p:spPr>
      </p:pic>
      <p:graphicFrame>
        <p:nvGraphicFramePr>
          <p:cNvPr id="49156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45504"/>
          <a:ext cx="7422416" cy="2054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2" name="Document" r:id="rId5" imgW="7422416" imgH="2054896" progId="Word.Document.8">
                  <p:embed/>
                </p:oleObj>
              </mc:Choice>
              <mc:Fallback>
                <p:oleObj name="Document" r:id="rId5" imgW="7422416" imgH="20548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5504"/>
                        <a:ext cx="7422416" cy="2054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3" name="Document" r:id="rId7" imgW="5956042" imgH="426495" progId="Word.Document.12">
                  <p:embed/>
                </p:oleObj>
              </mc:Choice>
              <mc:Fallback>
                <p:oleObj name="Document" r:id="rId7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72775" name="Picture 71" descr="http://g-ecx.images-amazon.com/images/G/01/img11/contractors/ryan/credit/SWP/discover-spc_illust._CB151955478_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3657600"/>
            <a:ext cx="6667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10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80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133019"/>
          <a:ext cx="7422416" cy="4048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6" name="Document" r:id="rId4" imgW="7422416" imgH="4048581" progId="Word.Document.8">
                  <p:embed/>
                </p:oleObj>
              </mc:Choice>
              <mc:Fallback>
                <p:oleObj name="Document" r:id="rId4" imgW="7422416" imgH="40485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3019"/>
                        <a:ext cx="7422416" cy="4048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7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73799" name="Picture 71" descr="http://www.kink.fm/wp-content/uploads/2015/07/paul-blar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200"/>
            <a:ext cx="3885466" cy="218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97816224"/>
              </p:ext>
            </p:extLst>
          </p:nvPr>
        </p:nvGraphicFramePr>
        <p:xfrm>
          <a:off x="-455612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-455612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Overview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11" name="Flowchart: Document 10"/>
          <p:cNvSpPr/>
          <p:nvPr/>
        </p:nvSpPr>
        <p:spPr>
          <a:xfrm>
            <a:off x="5664036" y="1739516"/>
            <a:ext cx="2741612" cy="2899731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To do: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Organize your code with MVC (week 8)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Debug your code (week 9)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Work with forms (week 10)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Use arrays (week 11 &amp; 12)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Use sessions (week 13)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7158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</a:t>
            </a:r>
            <a:r>
              <a:rPr lang="en-US" dirty="0" smtClean="0"/>
              <a:t> </a:t>
            </a:r>
            <a:r>
              <a:rPr lang="en-US" dirty="0" smtClean="0"/>
              <a:t>are </a:t>
            </a:r>
          </a:p>
          <a:p>
            <a:pPr algn="ctr"/>
            <a:r>
              <a:rPr lang="en-US" dirty="0"/>
              <a:t>h</a:t>
            </a:r>
            <a:r>
              <a:rPr lang="en-US" dirty="0" smtClean="0"/>
              <a:t>ere.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43000" y="2362200"/>
            <a:ext cx="381000" cy="457200"/>
          </a:xfrm>
          <a:prstGeom prst="straightConnector1">
            <a:avLst/>
          </a:prstGeom>
          <a:ln w="57150">
            <a:solidFill>
              <a:srgbClr val="9E1B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4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236520"/>
              </p:ext>
            </p:extLst>
          </p:nvPr>
        </p:nvGraphicFramePr>
        <p:xfrm>
          <a:off x="914400" y="685800"/>
          <a:ext cx="58753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7" name="Document" r:id="rId4" imgW="5949456" imgH="426698" progId="Word.Document.12">
                  <p:embed/>
                </p:oleObj>
              </mc:Choice>
              <mc:Fallback>
                <p:oleObj name="Document" r:id="rId4" imgW="5949456" imgH="4266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875338" cy="41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754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Instead of accessing the $_POST array directly, there is now a function called </a:t>
            </a:r>
            <a:r>
              <a:rPr lang="en-US" b="1" dirty="0" err="1" smtClean="0"/>
              <a:t>filter_input</a:t>
            </a:r>
            <a:r>
              <a:rPr lang="en-US" b="1" dirty="0" smtClean="0"/>
              <a:t>()</a:t>
            </a:r>
            <a:r>
              <a:rPr lang="en-US" dirty="0" smtClean="0"/>
              <a:t>.  This new approach offers some advantages that we will investigate next class.</a:t>
            </a:r>
          </a:p>
          <a:p>
            <a:endParaRPr lang="en-US" dirty="0"/>
          </a:p>
          <a:p>
            <a:r>
              <a:rPr lang="en-US" dirty="0" smtClean="0"/>
              <a:t>For now, it is enough to know that we can replace code that looks like this:</a:t>
            </a:r>
          </a:p>
          <a:p>
            <a:endParaRPr lang="en-US" dirty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last_name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$_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POST['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last_name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'];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r>
              <a:rPr lang="en-US" dirty="0" smtClean="0"/>
              <a:t>With this:</a:t>
            </a:r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last_name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filter_input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(INPUT_POST,'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last_name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1"/>
            <a:ext cx="92202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677637"/>
              </p:ext>
            </p:extLst>
          </p:nvPr>
        </p:nvGraphicFramePr>
        <p:xfrm>
          <a:off x="914400" y="1095375"/>
          <a:ext cx="7315200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8" name="Document" r:id="rId4" imgW="7313400" imgH="4807764" progId="Word.Document.8">
                  <p:embed/>
                </p:oleObj>
              </mc:Choice>
              <mc:Fallback>
                <p:oleObj name="Document" r:id="rId4" imgW="7313400" imgH="48077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95375"/>
                        <a:ext cx="7315200" cy="479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75406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9" name="Document" r:id="rId6" imgW="7555263" imgH="770210" progId="Word.Document.12">
                  <p:embed/>
                </p:oleObj>
              </mc:Choice>
              <mc:Fallback>
                <p:oleObj name="Document" r:id="rId6" imgW="7555263" imgH="7702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5406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" name="Rounded Rectangle 2"/>
          <p:cNvSpPr/>
          <p:nvPr/>
        </p:nvSpPr>
        <p:spPr>
          <a:xfrm>
            <a:off x="7315199" y="1066800"/>
            <a:ext cx="1520825" cy="220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Discuss: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What is the role of these delimiters?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676400" y="1219200"/>
            <a:ext cx="5486400" cy="152400"/>
          </a:xfrm>
          <a:prstGeom prst="straightConnector1">
            <a:avLst/>
          </a:prstGeom>
          <a:ln w="3492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295400" y="1530350"/>
            <a:ext cx="5867400" cy="641350"/>
          </a:xfrm>
          <a:prstGeom prst="straightConnector1">
            <a:avLst/>
          </a:prstGeom>
          <a:ln w="3492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315199" y="3503289"/>
            <a:ext cx="1520825" cy="220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Notice how each PHP statement ends with a semicolon.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Why?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553200" y="4038600"/>
            <a:ext cx="609600" cy="304800"/>
          </a:xfrm>
          <a:prstGeom prst="straightConnector1">
            <a:avLst/>
          </a:prstGeom>
          <a:ln w="3492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257800" y="1981200"/>
            <a:ext cx="1905000" cy="1905000"/>
          </a:xfrm>
          <a:prstGeom prst="straightConnector1">
            <a:avLst/>
          </a:prstGeom>
          <a:ln w="3492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092019"/>
              </p:ext>
            </p:extLst>
          </p:nvPr>
        </p:nvGraphicFramePr>
        <p:xfrm>
          <a:off x="914400" y="1087821"/>
          <a:ext cx="8953500" cy="588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4" name="Document" r:id="rId4" imgW="7313400" imgH="4818225" progId="Word.Document.8">
                  <p:embed/>
                </p:oleObj>
              </mc:Choice>
              <mc:Fallback>
                <p:oleObj name="Document" r:id="rId4" imgW="7313400" imgH="48182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87821"/>
                        <a:ext cx="8953500" cy="588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75406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5" name="Document" r:id="rId6" imgW="7555263" imgH="770210" progId="Word.Document.12">
                  <p:embed/>
                </p:oleObj>
              </mc:Choice>
              <mc:Fallback>
                <p:oleObj name="Document" r:id="rId6" imgW="7555263" imgH="7702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5406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3" name="Rounded Rectangle 2"/>
          <p:cNvSpPr/>
          <p:nvPr/>
        </p:nvSpPr>
        <p:spPr>
          <a:xfrm>
            <a:off x="7199586" y="1044794"/>
            <a:ext cx="1520825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Discuss: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What is the significance of 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first_name</a:t>
            </a:r>
            <a:r>
              <a:rPr lang="en-US" dirty="0" smtClean="0"/>
              <a:t> and </a:t>
            </a:r>
            <a:r>
              <a:rPr lang="en-US" dirty="0" err="1" smtClean="0"/>
              <a:t>last_name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???</a:t>
            </a:r>
          </a:p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91150" y="1371600"/>
            <a:ext cx="1771650" cy="346075"/>
          </a:xfrm>
          <a:prstGeom prst="straightConnector1">
            <a:avLst/>
          </a:prstGeom>
          <a:ln w="3492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942286" y="1530350"/>
            <a:ext cx="1220514" cy="471104"/>
          </a:xfrm>
          <a:prstGeom prst="straightConnector1">
            <a:avLst/>
          </a:prstGeom>
          <a:ln w="3492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9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894313"/>
              </p:ext>
            </p:extLst>
          </p:nvPr>
        </p:nvGraphicFramePr>
        <p:xfrm>
          <a:off x="914400" y="1096963"/>
          <a:ext cx="8880475" cy="585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6" name="Document" r:id="rId4" imgW="7310710" imgH="4823708" progId="Word.Document.8">
                  <p:embed/>
                </p:oleObj>
              </mc:Choice>
              <mc:Fallback>
                <p:oleObj name="Document" r:id="rId4" imgW="7310710" imgH="48237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96963"/>
                        <a:ext cx="8880475" cy="585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75406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7" name="Document" r:id="rId6" imgW="7555263" imgH="770210" progId="Word.Document.12">
                  <p:embed/>
                </p:oleObj>
              </mc:Choice>
              <mc:Fallback>
                <p:oleObj name="Document" r:id="rId6" imgW="7555263" imgH="7702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5406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3" name="Rounded Rectangle 2"/>
          <p:cNvSpPr/>
          <p:nvPr/>
        </p:nvSpPr>
        <p:spPr>
          <a:xfrm>
            <a:off x="7315199" y="1066800"/>
            <a:ext cx="1520825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Discuss: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What does echo do?</a:t>
            </a:r>
          </a:p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509528" y="3833019"/>
            <a:ext cx="1799320" cy="1196181"/>
          </a:xfrm>
          <a:prstGeom prst="straightConnector1">
            <a:avLst/>
          </a:prstGeom>
          <a:ln w="3492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608857" y="4191000"/>
            <a:ext cx="1706342" cy="1148732"/>
          </a:xfrm>
          <a:prstGeom prst="straightConnector1">
            <a:avLst/>
          </a:prstGeom>
          <a:ln w="3492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8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5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2-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219200"/>
            <a:ext cx="7315200" cy="22911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Rounded Rectangle 3"/>
          <p:cNvSpPr/>
          <p:nvPr/>
        </p:nvSpPr>
        <p:spPr>
          <a:xfrm>
            <a:off x="914400" y="3886200"/>
            <a:ext cx="7315201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I were to “View Source Code” here in the browser, would it be the same or different from the previous slide?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052379"/>
              </p:ext>
            </p:extLst>
          </p:nvPr>
        </p:nvGraphicFramePr>
        <p:xfrm>
          <a:off x="914400" y="1143000"/>
          <a:ext cx="7953375" cy="578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6" name="Document" r:id="rId4" imgW="7313400" imgH="5333021" progId="Word.Document.8">
                  <p:embed/>
                </p:oleObj>
              </mc:Choice>
              <mc:Fallback>
                <p:oleObj name="Document" r:id="rId4" imgW="7313400" imgH="533302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953375" cy="578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7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8" name="Rounded Rectangle 7"/>
          <p:cNvSpPr/>
          <p:nvPr/>
        </p:nvSpPr>
        <p:spPr>
          <a:xfrm>
            <a:off x="7162800" y="1066800"/>
            <a:ext cx="1447800" cy="464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Discuss: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Comments don’t change the way the code works.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</a:t>
            </a:r>
            <a:r>
              <a:rPr lang="en-US" dirty="0"/>
              <a:t>w</a:t>
            </a:r>
            <a:r>
              <a:rPr lang="en-US" dirty="0" smtClean="0"/>
              <a:t>hy do we bother with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2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06034"/>
              </p:ext>
            </p:extLst>
          </p:nvPr>
        </p:nvGraphicFramePr>
        <p:xfrm>
          <a:off x="914400" y="1011584"/>
          <a:ext cx="7422416" cy="147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6" name="Document" r:id="rId4" imgW="7429292" imgH="1478368" progId="Word.Document.8">
                  <p:embed/>
                </p:oleObj>
              </mc:Choice>
              <mc:Fallback>
                <p:oleObj name="Document" r:id="rId4" imgW="7429292" imgH="14783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11584"/>
                        <a:ext cx="7422416" cy="147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404886"/>
              </p:ext>
            </p:extLst>
          </p:nvPr>
        </p:nvGraphicFramePr>
        <p:xfrm>
          <a:off x="914400" y="1146653"/>
          <a:ext cx="5943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7" name="Document" r:id="rId6" imgW="5956042" imgH="426855" progId="Word.Document.12">
                  <p:embed/>
                </p:oleObj>
              </mc:Choice>
              <mc:Fallback>
                <p:oleObj name="Document" r:id="rId6" imgW="5956042" imgH="426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6653"/>
                        <a:ext cx="5943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72787"/>
              </p:ext>
            </p:extLst>
          </p:nvPr>
        </p:nvGraphicFramePr>
        <p:xfrm>
          <a:off x="970754" y="1650846"/>
          <a:ext cx="73342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8" name="Document" r:id="rId8" imgW="7429292" imgH="1478368" progId="Word.Document.8">
                  <p:embed/>
                </p:oleObj>
              </mc:Choice>
              <mc:Fallback>
                <p:oleObj name="Document" r:id="rId8" imgW="7429292" imgH="14783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754" y="1650846"/>
                        <a:ext cx="73342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66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455314"/>
              </p:ext>
            </p:extLst>
          </p:nvPr>
        </p:nvGraphicFramePr>
        <p:xfrm>
          <a:off x="914400" y="1146175"/>
          <a:ext cx="7185025" cy="521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4" name="Document" r:id="rId4" imgW="7317363" imgH="5303500" progId="Word.Document.8">
                  <p:embed/>
                </p:oleObj>
              </mc:Choice>
              <mc:Fallback>
                <p:oleObj name="Document" r:id="rId4" imgW="7317363" imgH="5303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6175"/>
                        <a:ext cx="7185025" cy="521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8" name="Rounded Rectangle 7"/>
          <p:cNvSpPr/>
          <p:nvPr/>
        </p:nvSpPr>
        <p:spPr>
          <a:xfrm>
            <a:off x="7162800" y="1066800"/>
            <a:ext cx="1447800" cy="464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Discuss: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What about these things?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 What are they?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0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5026</TotalTime>
  <Words>670</Words>
  <Application>Microsoft Office PowerPoint</Application>
  <PresentationFormat>On-screen Show (4:3)</PresentationFormat>
  <Paragraphs>135</Paragraphs>
  <Slides>21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Courier New</vt:lpstr>
      <vt:lpstr>Wingdings</vt:lpstr>
      <vt:lpstr>Custom Design</vt:lpstr>
      <vt:lpstr>Document</vt:lpstr>
      <vt:lpstr>Microsoft Word 97 - 2003 Document</vt:lpstr>
      <vt:lpstr>Class05 How to get data from a form</vt:lpstr>
      <vt:lpstr>Course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you can do with variables</vt:lpstr>
      <vt:lpstr>Things you can do with variables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FourPawsDesign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Development</dc:title>
  <dc:creator>Cyndi Middleton</dc:creator>
  <cp:lastModifiedBy>Jeremy Shafer</cp:lastModifiedBy>
  <cp:revision>563</cp:revision>
  <dcterms:created xsi:type="dcterms:W3CDTF">2005-09-19T23:06:59Z</dcterms:created>
  <dcterms:modified xsi:type="dcterms:W3CDTF">2015-09-08T12:45:34Z</dcterms:modified>
</cp:coreProperties>
</file>