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embeddings/oleObject1.bin" ContentType="application/vnd.openxmlformats-officedocument.oleObject"/>
  <Override PartName="/ppt/notesSlides/notesSlide3.xml" ContentType="application/vnd.openxmlformats-officedocument.presentationml.notesSlide+xml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notesSlides/notesSlide4.xml" ContentType="application/vnd.openxmlformats-officedocument.presentationml.notesSlide+xml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notesSlides/notesSlide5.xml" ContentType="application/vnd.openxmlformats-officedocument.presentationml.notesSlide+xml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notesSlides/notesSlide6.xml" ContentType="application/vnd.openxmlformats-officedocument.presentationml.notesSlide+xml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notesSlides/notesSlide7.xml" ContentType="application/vnd.openxmlformats-officedocument.presentationml.notesSlide+xml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notesSlides/notesSlide8.xml" ContentType="application/vnd.openxmlformats-officedocument.presentationml.notesSlide+xml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notesSlides/notesSlide9.xml" ContentType="application/vnd.openxmlformats-officedocument.presentationml.notesSlide+xml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notesSlides/notesSlide10.xml" ContentType="application/vnd.openxmlformats-officedocument.presentationml.notesSlide+xml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notesSlides/notesSlide11.xml" ContentType="application/vnd.openxmlformats-officedocument.presentationml.notesSlide+xml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notesSlides/notesSlide12.xml" ContentType="application/vnd.openxmlformats-officedocument.presentationml.notesSlide+xml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notesSlides/notesSlide13.xml" ContentType="application/vnd.openxmlformats-officedocument.presentationml.notesSlide+xml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notesSlides/notesSlide14.xml" ContentType="application/vnd.openxmlformats-officedocument.presentationml.notesSlide+xml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notesSlides/notesSlide15.xml" ContentType="application/vnd.openxmlformats-officedocument.presentationml.notesSlide+xml"/>
  <Override PartName="/ppt/embeddings/oleObject26.bin" ContentType="application/vnd.openxmlformats-officedocument.oleObject"/>
  <Override PartName="/ppt/embeddings/oleObject27.bin" ContentType="application/vnd.openxmlformats-officedocument.oleObject"/>
  <Override PartName="/ppt/notesSlides/notesSlide16.xml" ContentType="application/vnd.openxmlformats-officedocument.presentationml.notesSlide+xml"/>
  <Override PartName="/ppt/embeddings/oleObject28.bin" ContentType="application/vnd.openxmlformats-officedocument.oleObject"/>
  <Override PartName="/ppt/embeddings/oleObject29.bin" ContentType="application/vnd.openxmlformats-officedocument.oleObject"/>
  <Override PartName="/ppt/notesSlides/notesSlide17.xml" ContentType="application/vnd.openxmlformats-officedocument.presentationml.notesSlide+xml"/>
  <Override PartName="/ppt/embeddings/oleObject30.bin" ContentType="application/vnd.openxmlformats-officedocument.oleObject"/>
  <Override PartName="/ppt/embeddings/oleObject31.bin" ContentType="application/vnd.openxmlformats-officedocument.oleObject"/>
  <Override PartName="/ppt/notesSlides/notesSlide18.xml" ContentType="application/vnd.openxmlformats-officedocument.presentationml.notesSlide+xml"/>
  <Override PartName="/ppt/embeddings/oleObject32.bin" ContentType="application/vnd.openxmlformats-officedocument.oleObject"/>
  <Override PartName="/ppt/embeddings/oleObject3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7" r:id="rId1"/>
  </p:sldMasterIdLst>
  <p:notesMasterIdLst>
    <p:notesMasterId r:id="rId26"/>
  </p:notesMasterIdLst>
  <p:handoutMasterIdLst>
    <p:handoutMasterId r:id="rId27"/>
  </p:handoutMasterIdLst>
  <p:sldIdLst>
    <p:sldId id="321" r:id="rId2"/>
    <p:sldId id="323" r:id="rId3"/>
    <p:sldId id="324" r:id="rId4"/>
    <p:sldId id="325" r:id="rId5"/>
    <p:sldId id="266" r:id="rId6"/>
    <p:sldId id="268" r:id="rId7"/>
    <p:sldId id="277" r:id="rId8"/>
    <p:sldId id="278" r:id="rId9"/>
    <p:sldId id="326" r:id="rId10"/>
    <p:sldId id="327" r:id="rId11"/>
    <p:sldId id="288" r:id="rId12"/>
    <p:sldId id="290" r:id="rId13"/>
    <p:sldId id="334" r:id="rId14"/>
    <p:sldId id="330" r:id="rId15"/>
    <p:sldId id="331" r:id="rId16"/>
    <p:sldId id="332" r:id="rId17"/>
    <p:sldId id="333" r:id="rId18"/>
    <p:sldId id="305" r:id="rId19"/>
    <p:sldId id="306" r:id="rId20"/>
    <p:sldId id="329" r:id="rId21"/>
    <p:sldId id="307" r:id="rId22"/>
    <p:sldId id="328" r:id="rId23"/>
    <p:sldId id="300" r:id="rId24"/>
    <p:sldId id="322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08" autoAdjust="0"/>
  </p:normalViewPr>
  <p:slideViewPr>
    <p:cSldViewPr>
      <p:cViewPr varScale="1">
        <p:scale>
          <a:sx n="73" d="100"/>
          <a:sy n="73" d="100"/>
        </p:scale>
        <p:origin x="-181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9DCDEA-1A48-44F6-9E6F-BDC37C5A5AFB}" type="doc">
      <dgm:prSet loTypeId="urn:microsoft.com/office/officeart/2005/8/layout/gear1" loCatId="relationship" qsTypeId="urn:microsoft.com/office/officeart/2005/8/quickstyle/simple1" qsCatId="simple" csTypeId="urn:microsoft.com/office/officeart/2005/8/colors/accent1_2" csCatId="accent1" phldr="1"/>
      <dgm:spPr/>
    </dgm:pt>
    <dgm:pt modelId="{DB301AE0-312E-44A0-A6AB-430451FE40AB}">
      <dgm:prSet phldrT="[Text]"/>
      <dgm:spPr/>
      <dgm:t>
        <a:bodyPr/>
        <a:lstStyle/>
        <a:p>
          <a:r>
            <a:rPr lang="en-US" dirty="0" smtClean="0"/>
            <a:t>MySQL</a:t>
          </a:r>
          <a:endParaRPr lang="en-US" dirty="0"/>
        </a:p>
      </dgm:t>
    </dgm:pt>
    <dgm:pt modelId="{9FD06F44-7D45-4084-8905-13412CD9A496}" type="parTrans" cxnId="{4D71E11D-20B9-4E36-99FD-3A95573FBE43}">
      <dgm:prSet/>
      <dgm:spPr/>
      <dgm:t>
        <a:bodyPr/>
        <a:lstStyle/>
        <a:p>
          <a:endParaRPr lang="en-US"/>
        </a:p>
      </dgm:t>
    </dgm:pt>
    <dgm:pt modelId="{5A253D8B-208D-4639-8F29-FEFB40B1C859}" type="sibTrans" cxnId="{4D71E11D-20B9-4E36-99FD-3A95573FBE43}">
      <dgm:prSet/>
      <dgm:spPr>
        <a:solidFill>
          <a:schemeClr val="bg1">
            <a:alpha val="0"/>
          </a:schemeClr>
        </a:solidFill>
      </dgm:spPr>
      <dgm:t>
        <a:bodyPr/>
        <a:lstStyle/>
        <a:p>
          <a:endParaRPr lang="en-US"/>
        </a:p>
      </dgm:t>
    </dgm:pt>
    <dgm:pt modelId="{19560353-E342-4AC1-B965-2B47BB8EC673}">
      <dgm:prSet phldrT="[Text]" custT="1"/>
      <dgm:spPr/>
      <dgm:t>
        <a:bodyPr/>
        <a:lstStyle/>
        <a:p>
          <a:r>
            <a:rPr lang="en-US" sz="1100" dirty="0" smtClean="0"/>
            <a:t>Weeks 5 &amp; 6</a:t>
          </a:r>
          <a:endParaRPr lang="en-US" sz="1100" dirty="0"/>
        </a:p>
      </dgm:t>
    </dgm:pt>
    <dgm:pt modelId="{95B2C116-66D6-4704-BD2B-4CF6250C8574}" type="parTrans" cxnId="{B60425B7-215B-4595-978B-B728D1473FE7}">
      <dgm:prSet/>
      <dgm:spPr/>
      <dgm:t>
        <a:bodyPr/>
        <a:lstStyle/>
        <a:p>
          <a:endParaRPr lang="en-US"/>
        </a:p>
      </dgm:t>
    </dgm:pt>
    <dgm:pt modelId="{6FC3C9F8-C3B7-40A2-B1B0-A6D56AA57722}" type="sibTrans" cxnId="{B60425B7-215B-4595-978B-B728D1473FE7}">
      <dgm:prSet/>
      <dgm:spPr/>
      <dgm:t>
        <a:bodyPr/>
        <a:lstStyle/>
        <a:p>
          <a:endParaRPr lang="en-US"/>
        </a:p>
      </dgm:t>
    </dgm:pt>
    <dgm:pt modelId="{2742ADDA-9D72-48A5-B84C-00AE943CDB8E}" type="pres">
      <dgm:prSet presAssocID="{489DCDEA-1A48-44F6-9E6F-BDC37C5A5AFB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89F96DB4-7BD0-48FC-B6D3-A16833D8BCFF}" type="pres">
      <dgm:prSet presAssocID="{DB301AE0-312E-44A0-A6AB-430451FE40AB}" presName="gear1" presStyleLbl="node1" presStyleIdx="0" presStyleCnt="1" custScaleX="50000" custScaleY="54545" custLinFactNeighborX="33409" custLinFactNeighborY="-6283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434019-1E8E-43D4-8C78-62061F97D6FE}" type="pres">
      <dgm:prSet presAssocID="{DB301AE0-312E-44A0-A6AB-430451FE40AB}" presName="gear1srcNode" presStyleLbl="node1" presStyleIdx="0" presStyleCnt="1"/>
      <dgm:spPr/>
      <dgm:t>
        <a:bodyPr/>
        <a:lstStyle/>
        <a:p>
          <a:endParaRPr lang="en-US"/>
        </a:p>
      </dgm:t>
    </dgm:pt>
    <dgm:pt modelId="{ECD60184-B6F9-4B4A-91EC-2EA2DE32FC66}" type="pres">
      <dgm:prSet presAssocID="{DB301AE0-312E-44A0-A6AB-430451FE40AB}" presName="gear1dstNode" presStyleLbl="node1" presStyleIdx="0" presStyleCnt="1"/>
      <dgm:spPr/>
      <dgm:t>
        <a:bodyPr/>
        <a:lstStyle/>
        <a:p>
          <a:endParaRPr lang="en-US"/>
        </a:p>
      </dgm:t>
    </dgm:pt>
    <dgm:pt modelId="{19E91114-4404-4ACC-8C56-46283EEC484D}" type="pres">
      <dgm:prSet presAssocID="{DB301AE0-312E-44A0-A6AB-430451FE40AB}" presName="gear1ch" presStyleLbl="fgAcc1" presStyleIdx="0" presStyleCnt="1" custScaleY="45723" custLinFactX="55836" custLinFactY="-87147" custLinFactNeighborX="10000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6C742A-1D65-44FF-B278-83FE7FC3CF8A}" type="pres">
      <dgm:prSet presAssocID="{5A253D8B-208D-4639-8F29-FEFB40B1C859}" presName="connector1" presStyleLbl="sibTrans2D1" presStyleIdx="0" presStyleCnt="1"/>
      <dgm:spPr/>
      <dgm:t>
        <a:bodyPr/>
        <a:lstStyle/>
        <a:p>
          <a:endParaRPr lang="en-US"/>
        </a:p>
      </dgm:t>
    </dgm:pt>
  </dgm:ptLst>
  <dgm:cxnLst>
    <dgm:cxn modelId="{C1496CC8-ED1D-4C15-8C8C-68B4AD5CF92F}" type="presOf" srcId="{DB301AE0-312E-44A0-A6AB-430451FE40AB}" destId="{89F96DB4-7BD0-48FC-B6D3-A16833D8BCFF}" srcOrd="0" destOrd="0" presId="urn:microsoft.com/office/officeart/2005/8/layout/gear1"/>
    <dgm:cxn modelId="{D1F7CDDD-4769-404F-AA11-31DF6476BF4B}" type="presOf" srcId="{19560353-E342-4AC1-B965-2B47BB8EC673}" destId="{19E91114-4404-4ACC-8C56-46283EEC484D}" srcOrd="0" destOrd="0" presId="urn:microsoft.com/office/officeart/2005/8/layout/gear1"/>
    <dgm:cxn modelId="{DFE37A8F-0CA1-4656-8FB6-FABDECA31C8F}" type="presOf" srcId="{5A253D8B-208D-4639-8F29-FEFB40B1C859}" destId="{B76C742A-1D65-44FF-B278-83FE7FC3CF8A}" srcOrd="0" destOrd="0" presId="urn:microsoft.com/office/officeart/2005/8/layout/gear1"/>
    <dgm:cxn modelId="{4D71E11D-20B9-4E36-99FD-3A95573FBE43}" srcId="{489DCDEA-1A48-44F6-9E6F-BDC37C5A5AFB}" destId="{DB301AE0-312E-44A0-A6AB-430451FE40AB}" srcOrd="0" destOrd="0" parTransId="{9FD06F44-7D45-4084-8905-13412CD9A496}" sibTransId="{5A253D8B-208D-4639-8F29-FEFB40B1C859}"/>
    <dgm:cxn modelId="{A4D07997-34C1-4341-ACCD-E191037E633D}" type="presOf" srcId="{DB301AE0-312E-44A0-A6AB-430451FE40AB}" destId="{ECD60184-B6F9-4B4A-91EC-2EA2DE32FC66}" srcOrd="2" destOrd="0" presId="urn:microsoft.com/office/officeart/2005/8/layout/gear1"/>
    <dgm:cxn modelId="{87829047-3AE9-4285-A553-085B1076F64E}" type="presOf" srcId="{DB301AE0-312E-44A0-A6AB-430451FE40AB}" destId="{B6434019-1E8E-43D4-8C78-62061F97D6FE}" srcOrd="1" destOrd="0" presId="urn:microsoft.com/office/officeart/2005/8/layout/gear1"/>
    <dgm:cxn modelId="{B60425B7-215B-4595-978B-B728D1473FE7}" srcId="{DB301AE0-312E-44A0-A6AB-430451FE40AB}" destId="{19560353-E342-4AC1-B965-2B47BB8EC673}" srcOrd="0" destOrd="0" parTransId="{95B2C116-66D6-4704-BD2B-4CF6250C8574}" sibTransId="{6FC3C9F8-C3B7-40A2-B1B0-A6D56AA57722}"/>
    <dgm:cxn modelId="{2C897962-B7DF-4DC8-ADAC-BA63FC866DC1}" type="presOf" srcId="{489DCDEA-1A48-44F6-9E6F-BDC37C5A5AFB}" destId="{2742ADDA-9D72-48A5-B84C-00AE943CDB8E}" srcOrd="0" destOrd="0" presId="urn:microsoft.com/office/officeart/2005/8/layout/gear1"/>
    <dgm:cxn modelId="{C003ACCB-CED4-4CFD-BDF7-9CED5254A860}" type="presParOf" srcId="{2742ADDA-9D72-48A5-B84C-00AE943CDB8E}" destId="{89F96DB4-7BD0-48FC-B6D3-A16833D8BCFF}" srcOrd="0" destOrd="0" presId="urn:microsoft.com/office/officeart/2005/8/layout/gear1"/>
    <dgm:cxn modelId="{54228502-AFD7-4EA4-8678-0B7C54F46781}" type="presParOf" srcId="{2742ADDA-9D72-48A5-B84C-00AE943CDB8E}" destId="{B6434019-1E8E-43D4-8C78-62061F97D6FE}" srcOrd="1" destOrd="0" presId="urn:microsoft.com/office/officeart/2005/8/layout/gear1"/>
    <dgm:cxn modelId="{256E6FCF-4E67-4104-8414-B4F8800B342F}" type="presParOf" srcId="{2742ADDA-9D72-48A5-B84C-00AE943CDB8E}" destId="{ECD60184-B6F9-4B4A-91EC-2EA2DE32FC66}" srcOrd="2" destOrd="0" presId="urn:microsoft.com/office/officeart/2005/8/layout/gear1"/>
    <dgm:cxn modelId="{05399B0F-B7D5-4BB8-9843-E8CEF1BF0304}" type="presParOf" srcId="{2742ADDA-9D72-48A5-B84C-00AE943CDB8E}" destId="{19E91114-4404-4ACC-8C56-46283EEC484D}" srcOrd="3" destOrd="0" presId="urn:microsoft.com/office/officeart/2005/8/layout/gear1"/>
    <dgm:cxn modelId="{F706AAB1-0A38-41B8-82EA-C65F3CCEDC75}" type="presParOf" srcId="{2742ADDA-9D72-48A5-B84C-00AE943CDB8E}" destId="{B76C742A-1D65-44FF-B278-83FE7FC3CF8A}" srcOrd="4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5AB9FB6-54E2-4670-8B52-407DD93B0586}" type="doc">
      <dgm:prSet loTypeId="urn:microsoft.com/office/officeart/2005/8/layout/gear1" loCatId="relationship" qsTypeId="urn:microsoft.com/office/officeart/2005/8/quickstyle/simple1" qsCatId="simple" csTypeId="urn:microsoft.com/office/officeart/2005/8/colors/colorful5" csCatId="colorful" phldr="1"/>
      <dgm:spPr/>
    </dgm:pt>
    <dgm:pt modelId="{D4E5C33C-EED4-4B44-BBBA-2759689FF308}">
      <dgm:prSet custT="1"/>
      <dgm:spPr/>
      <dgm:t>
        <a:bodyPr/>
        <a:lstStyle/>
        <a:p>
          <a:r>
            <a:rPr lang="en-US" sz="1100" dirty="0" smtClean="0"/>
            <a:t>PDO</a:t>
          </a:r>
          <a:endParaRPr lang="en-US" sz="1100" dirty="0"/>
        </a:p>
      </dgm:t>
    </dgm:pt>
    <dgm:pt modelId="{0FA00784-BFAC-4735-8713-6E0EA1228AD1}" type="parTrans" cxnId="{2AA93633-C272-4D3C-B62B-3C8506411CAA}">
      <dgm:prSet/>
      <dgm:spPr/>
      <dgm:t>
        <a:bodyPr/>
        <a:lstStyle/>
        <a:p>
          <a:endParaRPr lang="en-US" sz="1100"/>
        </a:p>
      </dgm:t>
    </dgm:pt>
    <dgm:pt modelId="{1F89F314-23E8-409E-B0CF-97C56BFBFE08}" type="sibTrans" cxnId="{2AA93633-C272-4D3C-B62B-3C8506411CAA}">
      <dgm:prSet/>
      <dgm:spPr>
        <a:solidFill>
          <a:schemeClr val="bg1">
            <a:alpha val="0"/>
          </a:schemeClr>
        </a:solidFill>
      </dgm:spPr>
      <dgm:t>
        <a:bodyPr/>
        <a:lstStyle/>
        <a:p>
          <a:endParaRPr lang="en-US" sz="1100"/>
        </a:p>
      </dgm:t>
    </dgm:pt>
    <dgm:pt modelId="{0B762265-3383-49FE-9D9C-5081A7192377}">
      <dgm:prSet phldrT="[Text]" custT="1"/>
      <dgm:spPr/>
      <dgm:t>
        <a:bodyPr/>
        <a:lstStyle/>
        <a:p>
          <a:r>
            <a:rPr lang="en-US" sz="1100" dirty="0" smtClean="0"/>
            <a:t>PHP</a:t>
          </a:r>
          <a:endParaRPr lang="en-US" sz="1100" dirty="0"/>
        </a:p>
      </dgm:t>
    </dgm:pt>
    <dgm:pt modelId="{C7EA6086-153F-4D33-B2C3-E93BE9E5C8AB}" type="parTrans" cxnId="{65097FE2-4439-4ABE-A6F2-FF8C5783D8D5}">
      <dgm:prSet/>
      <dgm:spPr/>
      <dgm:t>
        <a:bodyPr/>
        <a:lstStyle/>
        <a:p>
          <a:endParaRPr lang="en-US" sz="1100"/>
        </a:p>
      </dgm:t>
    </dgm:pt>
    <dgm:pt modelId="{CBD64002-639A-4BB6-81EC-38819ADE71C1}" type="sibTrans" cxnId="{65097FE2-4439-4ABE-A6F2-FF8C5783D8D5}">
      <dgm:prSet/>
      <dgm:spPr>
        <a:solidFill>
          <a:schemeClr val="bg1"/>
        </a:solidFill>
      </dgm:spPr>
      <dgm:t>
        <a:bodyPr/>
        <a:lstStyle/>
        <a:p>
          <a:endParaRPr lang="en-US" sz="1100"/>
        </a:p>
      </dgm:t>
    </dgm:pt>
    <dgm:pt modelId="{861C78E8-C032-4A72-8D48-DC209C77F740}">
      <dgm:prSet phldrT="[Text]" custT="1"/>
      <dgm:spPr/>
      <dgm:t>
        <a:bodyPr/>
        <a:lstStyle/>
        <a:p>
          <a:r>
            <a:rPr lang="en-US" sz="1100" dirty="0" smtClean="0"/>
            <a:t>HTML &amp; CSS</a:t>
          </a:r>
          <a:endParaRPr lang="en-US" sz="1100" dirty="0"/>
        </a:p>
      </dgm:t>
    </dgm:pt>
    <dgm:pt modelId="{C7FEC72A-E55B-44B3-816C-8B69BF10057D}" type="parTrans" cxnId="{14F64DBE-4111-4A49-9AEC-53E2E1B0DEDE}">
      <dgm:prSet/>
      <dgm:spPr/>
      <dgm:t>
        <a:bodyPr/>
        <a:lstStyle/>
        <a:p>
          <a:endParaRPr lang="en-US" sz="1100"/>
        </a:p>
      </dgm:t>
    </dgm:pt>
    <dgm:pt modelId="{795053CF-42A2-4650-AF6E-A633FC2859A1}" type="sibTrans" cxnId="{14F64DBE-4111-4A49-9AEC-53E2E1B0DEDE}">
      <dgm:prSet/>
      <dgm:spPr>
        <a:solidFill>
          <a:schemeClr val="bg1">
            <a:alpha val="0"/>
          </a:schemeClr>
        </a:solidFill>
      </dgm:spPr>
      <dgm:t>
        <a:bodyPr/>
        <a:lstStyle/>
        <a:p>
          <a:endParaRPr lang="en-US" sz="1100"/>
        </a:p>
      </dgm:t>
    </dgm:pt>
    <dgm:pt modelId="{73D3FC4C-0841-4904-9A8D-AF12B94DF665}">
      <dgm:prSet phldrT="[Text]" custT="1"/>
      <dgm:spPr>
        <a:solidFill>
          <a:schemeClr val="lt1">
            <a:hueOff val="0"/>
            <a:satOff val="0"/>
            <a:lumOff val="0"/>
            <a:alpha val="10000"/>
          </a:schemeClr>
        </a:solidFill>
      </dgm:spPr>
      <dgm:t>
        <a:bodyPr/>
        <a:lstStyle/>
        <a:p>
          <a:r>
            <a:rPr lang="en-US" sz="1100" dirty="0" smtClean="0"/>
            <a:t>Weeks 1 &amp; 2</a:t>
          </a:r>
          <a:endParaRPr lang="en-US" sz="1100" dirty="0"/>
        </a:p>
      </dgm:t>
    </dgm:pt>
    <dgm:pt modelId="{37965849-C25A-4B89-AC37-89A868A7D10F}" type="parTrans" cxnId="{588CD063-46E6-4555-95DB-522C33920839}">
      <dgm:prSet/>
      <dgm:spPr/>
      <dgm:t>
        <a:bodyPr/>
        <a:lstStyle/>
        <a:p>
          <a:endParaRPr lang="en-US" sz="1100"/>
        </a:p>
      </dgm:t>
    </dgm:pt>
    <dgm:pt modelId="{AF862376-1E76-4FDF-BB9F-EA02EE71B503}" type="sibTrans" cxnId="{588CD063-46E6-4555-95DB-522C33920839}">
      <dgm:prSet/>
      <dgm:spPr/>
      <dgm:t>
        <a:bodyPr/>
        <a:lstStyle/>
        <a:p>
          <a:endParaRPr lang="en-US" sz="1100"/>
        </a:p>
      </dgm:t>
    </dgm:pt>
    <dgm:pt modelId="{004ACDCB-4478-4702-9756-E9B22B80B1E7}">
      <dgm:prSet phldrT="[Text]" custT="1"/>
      <dgm:spPr>
        <a:solidFill>
          <a:schemeClr val="lt1">
            <a:hueOff val="0"/>
            <a:satOff val="0"/>
            <a:lumOff val="0"/>
            <a:alpha val="12000"/>
          </a:schemeClr>
        </a:solidFill>
      </dgm:spPr>
      <dgm:t>
        <a:bodyPr/>
        <a:lstStyle/>
        <a:p>
          <a:r>
            <a:rPr lang="en-US" sz="1100" dirty="0" smtClean="0"/>
            <a:t>Weeks 3 &amp; 4</a:t>
          </a:r>
          <a:endParaRPr lang="en-US" sz="1100" dirty="0"/>
        </a:p>
      </dgm:t>
    </dgm:pt>
    <dgm:pt modelId="{EDF2922D-AF16-4FBA-B9BE-8C33C6836E70}" type="parTrans" cxnId="{7D8C0A8E-3CA8-422A-9668-206DE6AEE299}">
      <dgm:prSet/>
      <dgm:spPr/>
      <dgm:t>
        <a:bodyPr/>
        <a:lstStyle/>
        <a:p>
          <a:endParaRPr lang="en-US" sz="1100"/>
        </a:p>
      </dgm:t>
    </dgm:pt>
    <dgm:pt modelId="{750AD0FE-B132-47E6-A015-878B9162943D}" type="sibTrans" cxnId="{7D8C0A8E-3CA8-422A-9668-206DE6AEE299}">
      <dgm:prSet/>
      <dgm:spPr/>
      <dgm:t>
        <a:bodyPr/>
        <a:lstStyle/>
        <a:p>
          <a:endParaRPr lang="en-US" sz="1100"/>
        </a:p>
      </dgm:t>
    </dgm:pt>
    <dgm:pt modelId="{A511A8AF-18D4-4431-B045-A7F1D83B6BF8}">
      <dgm:prSet custT="1"/>
      <dgm:spPr>
        <a:solidFill>
          <a:schemeClr val="lt1">
            <a:hueOff val="0"/>
            <a:satOff val="0"/>
            <a:lumOff val="0"/>
            <a:alpha val="10000"/>
          </a:schemeClr>
        </a:solidFill>
      </dgm:spPr>
      <dgm:t>
        <a:bodyPr/>
        <a:lstStyle/>
        <a:p>
          <a:r>
            <a:rPr lang="en-US" sz="1100" dirty="0" smtClean="0"/>
            <a:t>Week 7</a:t>
          </a:r>
          <a:endParaRPr lang="en-US" sz="1100" dirty="0"/>
        </a:p>
      </dgm:t>
    </dgm:pt>
    <dgm:pt modelId="{A1367A03-9F18-4EA8-BCA9-EB4C64CCE6C1}" type="parTrans" cxnId="{99B6085A-FBDD-400E-9693-1301151825FA}">
      <dgm:prSet/>
      <dgm:spPr/>
      <dgm:t>
        <a:bodyPr/>
        <a:lstStyle/>
        <a:p>
          <a:endParaRPr lang="en-US" sz="1100"/>
        </a:p>
      </dgm:t>
    </dgm:pt>
    <dgm:pt modelId="{073426A1-A5EE-4AEB-8213-E06E7F42977F}" type="sibTrans" cxnId="{99B6085A-FBDD-400E-9693-1301151825FA}">
      <dgm:prSet/>
      <dgm:spPr/>
      <dgm:t>
        <a:bodyPr/>
        <a:lstStyle/>
        <a:p>
          <a:endParaRPr lang="en-US" sz="1100"/>
        </a:p>
      </dgm:t>
    </dgm:pt>
    <dgm:pt modelId="{D86ABC42-6E35-4993-A091-6C205FB2A217}" type="pres">
      <dgm:prSet presAssocID="{C5AB9FB6-54E2-4670-8B52-407DD93B0586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4C4A863F-E843-458E-8D00-D49D52FCD1FB}" type="pres">
      <dgm:prSet presAssocID="{861C78E8-C032-4A72-8D48-DC209C77F740}" presName="gear1" presStyleLbl="node1" presStyleIdx="0" presStyleCnt="3" custScaleX="59092" custScaleY="56817" custLinFactNeighborX="-16590" custLinFactNeighborY="-601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2F15F4-2B99-496A-BFF1-65A326E0E185}" type="pres">
      <dgm:prSet presAssocID="{861C78E8-C032-4A72-8D48-DC209C77F740}" presName="gear1srcNode" presStyleLbl="node1" presStyleIdx="0" presStyleCnt="3"/>
      <dgm:spPr/>
      <dgm:t>
        <a:bodyPr/>
        <a:lstStyle/>
        <a:p>
          <a:endParaRPr lang="en-US"/>
        </a:p>
      </dgm:t>
    </dgm:pt>
    <dgm:pt modelId="{C13DA202-4304-49D8-AAC6-04426EFDCD4B}" type="pres">
      <dgm:prSet presAssocID="{861C78E8-C032-4A72-8D48-DC209C77F740}" presName="gear1dstNode" presStyleLbl="node1" presStyleIdx="0" presStyleCnt="3"/>
      <dgm:spPr/>
      <dgm:t>
        <a:bodyPr/>
        <a:lstStyle/>
        <a:p>
          <a:endParaRPr lang="en-US"/>
        </a:p>
      </dgm:t>
    </dgm:pt>
    <dgm:pt modelId="{54CD63BC-3272-4164-B127-1BAAF26E80DC}" type="pres">
      <dgm:prSet presAssocID="{861C78E8-C032-4A72-8D48-DC209C77F740}" presName="gear1ch" presStyleLbl="fgAcc1" presStyleIdx="0" presStyleCnt="3" custScaleX="106429" custScaleY="3452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B0B89E-9F3C-4BA1-8CD8-8BE2BBB1BB78}" type="pres">
      <dgm:prSet presAssocID="{0B762265-3383-49FE-9D9C-5081A7192377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82A668-F069-425E-92C3-4F32CB7794CE}" type="pres">
      <dgm:prSet presAssocID="{0B762265-3383-49FE-9D9C-5081A7192377}" presName="gear2srcNode" presStyleLbl="node1" presStyleIdx="1" presStyleCnt="3"/>
      <dgm:spPr/>
      <dgm:t>
        <a:bodyPr/>
        <a:lstStyle/>
        <a:p>
          <a:endParaRPr lang="en-US"/>
        </a:p>
      </dgm:t>
    </dgm:pt>
    <dgm:pt modelId="{F9241474-DDF2-43FF-A71C-6E7F85D60FB7}" type="pres">
      <dgm:prSet presAssocID="{0B762265-3383-49FE-9D9C-5081A7192377}" presName="gear2dstNode" presStyleLbl="node1" presStyleIdx="1" presStyleCnt="3"/>
      <dgm:spPr/>
      <dgm:t>
        <a:bodyPr/>
        <a:lstStyle/>
        <a:p>
          <a:endParaRPr lang="en-US"/>
        </a:p>
      </dgm:t>
    </dgm:pt>
    <dgm:pt modelId="{64983CB5-9EC0-473B-8C61-01554274C88C}" type="pres">
      <dgm:prSet presAssocID="{0B762265-3383-49FE-9D9C-5081A7192377}" presName="gear2ch" presStyleLbl="fgAcc1" presStyleIdx="1" presStyleCnt="3" custScaleX="89286" custScaleY="3809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AF1D68-1002-41FD-98B0-0227984DEBA6}" type="pres">
      <dgm:prSet presAssocID="{D4E5C33C-EED4-4B44-BBBA-2759689FF308}" presName="gear3" presStyleLbl="node1" presStyleIdx="2" presStyleCnt="3" custScaleX="64745" custScaleY="64181" custLinFactNeighborX="-11377" custLinFactNeighborY="11659"/>
      <dgm:spPr/>
      <dgm:t>
        <a:bodyPr/>
        <a:lstStyle/>
        <a:p>
          <a:endParaRPr lang="en-US"/>
        </a:p>
      </dgm:t>
    </dgm:pt>
    <dgm:pt modelId="{58881F39-E091-42AF-8029-46E3B29C0DD5}" type="pres">
      <dgm:prSet presAssocID="{D4E5C33C-EED4-4B44-BBBA-2759689FF308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79FEBB-1051-4271-BB2C-109AD86B2128}" type="pres">
      <dgm:prSet presAssocID="{D4E5C33C-EED4-4B44-BBBA-2759689FF308}" presName="gear3srcNode" presStyleLbl="node1" presStyleIdx="2" presStyleCnt="3"/>
      <dgm:spPr/>
      <dgm:t>
        <a:bodyPr/>
        <a:lstStyle/>
        <a:p>
          <a:endParaRPr lang="en-US"/>
        </a:p>
      </dgm:t>
    </dgm:pt>
    <dgm:pt modelId="{E484340F-5308-4479-973D-3E14D50BC772}" type="pres">
      <dgm:prSet presAssocID="{D4E5C33C-EED4-4B44-BBBA-2759689FF308}" presName="gear3dstNode" presStyleLbl="node1" presStyleIdx="2" presStyleCnt="3"/>
      <dgm:spPr/>
      <dgm:t>
        <a:bodyPr/>
        <a:lstStyle/>
        <a:p>
          <a:endParaRPr lang="en-US"/>
        </a:p>
      </dgm:t>
    </dgm:pt>
    <dgm:pt modelId="{8D162EE5-A853-4A16-BCF9-EFB8E56F36D5}" type="pres">
      <dgm:prSet presAssocID="{D4E5C33C-EED4-4B44-BBBA-2759689FF308}" presName="gear3ch" presStyleLbl="fgAcc1" presStyleIdx="2" presStyleCnt="3" custScaleX="108439" custScaleY="46429" custLinFactNeighborX="-25925" custLinFactNeighborY="8008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5F6402-96E3-4BD0-A3D1-4E934A65980F}" type="pres">
      <dgm:prSet presAssocID="{795053CF-42A2-4650-AF6E-A633FC2859A1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75BC0803-8B96-451A-A273-37D89EC3843E}" type="pres">
      <dgm:prSet presAssocID="{CBD64002-639A-4BB6-81EC-38819ADE71C1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4243B601-1CE3-4F70-8A50-B3572D1CCB82}" type="pres">
      <dgm:prSet presAssocID="{1F89F314-23E8-409E-B0CF-97C56BFBFE08}" presName="connector3" presStyleLbl="sibTrans2D1" presStyleIdx="2" presStyleCnt="3" custLinFactNeighborX="54371" custLinFactNeighborY="29255"/>
      <dgm:spPr/>
      <dgm:t>
        <a:bodyPr/>
        <a:lstStyle/>
        <a:p>
          <a:endParaRPr lang="en-US"/>
        </a:p>
      </dgm:t>
    </dgm:pt>
  </dgm:ptLst>
  <dgm:cxnLst>
    <dgm:cxn modelId="{99B6085A-FBDD-400E-9693-1301151825FA}" srcId="{D4E5C33C-EED4-4B44-BBBA-2759689FF308}" destId="{A511A8AF-18D4-4431-B045-A7F1D83B6BF8}" srcOrd="0" destOrd="0" parTransId="{A1367A03-9F18-4EA8-BCA9-EB4C64CCE6C1}" sibTransId="{073426A1-A5EE-4AEB-8213-E06E7F42977F}"/>
    <dgm:cxn modelId="{247B7F96-C49A-42AA-BE6F-9AFE376C493B}" type="presOf" srcId="{0B762265-3383-49FE-9D9C-5081A7192377}" destId="{8BB0B89E-9F3C-4BA1-8CD8-8BE2BBB1BB78}" srcOrd="0" destOrd="0" presId="urn:microsoft.com/office/officeart/2005/8/layout/gear1"/>
    <dgm:cxn modelId="{588CD063-46E6-4555-95DB-522C33920839}" srcId="{861C78E8-C032-4A72-8D48-DC209C77F740}" destId="{73D3FC4C-0841-4904-9A8D-AF12B94DF665}" srcOrd="0" destOrd="0" parTransId="{37965849-C25A-4B89-AC37-89A868A7D10F}" sibTransId="{AF862376-1E76-4FDF-BB9F-EA02EE71B503}"/>
    <dgm:cxn modelId="{43C8DC7F-323F-4B1A-AF34-9D9C076D308A}" type="presOf" srcId="{0B762265-3383-49FE-9D9C-5081A7192377}" destId="{7F82A668-F069-425E-92C3-4F32CB7794CE}" srcOrd="1" destOrd="0" presId="urn:microsoft.com/office/officeart/2005/8/layout/gear1"/>
    <dgm:cxn modelId="{A87C2A53-54BC-4F7A-871B-79FFFEFCC58C}" type="presOf" srcId="{D4E5C33C-EED4-4B44-BBBA-2759689FF308}" destId="{F5AF1D68-1002-41FD-98B0-0227984DEBA6}" srcOrd="0" destOrd="0" presId="urn:microsoft.com/office/officeart/2005/8/layout/gear1"/>
    <dgm:cxn modelId="{65097FE2-4439-4ABE-A6F2-FF8C5783D8D5}" srcId="{C5AB9FB6-54E2-4670-8B52-407DD93B0586}" destId="{0B762265-3383-49FE-9D9C-5081A7192377}" srcOrd="1" destOrd="0" parTransId="{C7EA6086-153F-4D33-B2C3-E93BE9E5C8AB}" sibTransId="{CBD64002-639A-4BB6-81EC-38819ADE71C1}"/>
    <dgm:cxn modelId="{82E56910-1419-4317-A56D-6181894155AD}" type="presOf" srcId="{861C78E8-C032-4A72-8D48-DC209C77F740}" destId="{932F15F4-2B99-496A-BFF1-65A326E0E185}" srcOrd="1" destOrd="0" presId="urn:microsoft.com/office/officeart/2005/8/layout/gear1"/>
    <dgm:cxn modelId="{B8A65672-F853-48F6-BFE3-876E4AE2558D}" type="presOf" srcId="{C5AB9FB6-54E2-4670-8B52-407DD93B0586}" destId="{D86ABC42-6E35-4993-A091-6C205FB2A217}" srcOrd="0" destOrd="0" presId="urn:microsoft.com/office/officeart/2005/8/layout/gear1"/>
    <dgm:cxn modelId="{14F64DBE-4111-4A49-9AEC-53E2E1B0DEDE}" srcId="{C5AB9FB6-54E2-4670-8B52-407DD93B0586}" destId="{861C78E8-C032-4A72-8D48-DC209C77F740}" srcOrd="0" destOrd="0" parTransId="{C7FEC72A-E55B-44B3-816C-8B69BF10057D}" sibTransId="{795053CF-42A2-4650-AF6E-A633FC2859A1}"/>
    <dgm:cxn modelId="{2AA93633-C272-4D3C-B62B-3C8506411CAA}" srcId="{C5AB9FB6-54E2-4670-8B52-407DD93B0586}" destId="{D4E5C33C-EED4-4B44-BBBA-2759689FF308}" srcOrd="2" destOrd="0" parTransId="{0FA00784-BFAC-4735-8713-6E0EA1228AD1}" sibTransId="{1F89F314-23E8-409E-B0CF-97C56BFBFE08}"/>
    <dgm:cxn modelId="{991C7A96-0C51-480E-86C7-274CC9FBFB56}" type="presOf" srcId="{D4E5C33C-EED4-4B44-BBBA-2759689FF308}" destId="{E484340F-5308-4479-973D-3E14D50BC772}" srcOrd="3" destOrd="0" presId="urn:microsoft.com/office/officeart/2005/8/layout/gear1"/>
    <dgm:cxn modelId="{C404D9A6-5C14-4E15-9ED5-BAAC8DD50624}" type="presOf" srcId="{73D3FC4C-0841-4904-9A8D-AF12B94DF665}" destId="{54CD63BC-3272-4164-B127-1BAAF26E80DC}" srcOrd="0" destOrd="0" presId="urn:microsoft.com/office/officeart/2005/8/layout/gear1"/>
    <dgm:cxn modelId="{D916F966-4E83-497E-B017-7040DBA13EDD}" type="presOf" srcId="{D4E5C33C-EED4-4B44-BBBA-2759689FF308}" destId="{4179FEBB-1051-4271-BB2C-109AD86B2128}" srcOrd="2" destOrd="0" presId="urn:microsoft.com/office/officeart/2005/8/layout/gear1"/>
    <dgm:cxn modelId="{51AE0765-3475-41D5-8DF4-E3C5D71B51D5}" type="presOf" srcId="{004ACDCB-4478-4702-9756-E9B22B80B1E7}" destId="{64983CB5-9EC0-473B-8C61-01554274C88C}" srcOrd="0" destOrd="0" presId="urn:microsoft.com/office/officeart/2005/8/layout/gear1"/>
    <dgm:cxn modelId="{7D8C0A8E-3CA8-422A-9668-206DE6AEE299}" srcId="{0B762265-3383-49FE-9D9C-5081A7192377}" destId="{004ACDCB-4478-4702-9756-E9B22B80B1E7}" srcOrd="0" destOrd="0" parTransId="{EDF2922D-AF16-4FBA-B9BE-8C33C6836E70}" sibTransId="{750AD0FE-B132-47E6-A015-878B9162943D}"/>
    <dgm:cxn modelId="{B0A89FC4-0804-42D8-90BB-287B1E4E8C62}" type="presOf" srcId="{795053CF-42A2-4650-AF6E-A633FC2859A1}" destId="{EB5F6402-96E3-4BD0-A3D1-4E934A65980F}" srcOrd="0" destOrd="0" presId="urn:microsoft.com/office/officeart/2005/8/layout/gear1"/>
    <dgm:cxn modelId="{5A87290C-1268-40F5-A381-C89BE8D5D31B}" type="presOf" srcId="{D4E5C33C-EED4-4B44-BBBA-2759689FF308}" destId="{58881F39-E091-42AF-8029-46E3B29C0DD5}" srcOrd="1" destOrd="0" presId="urn:microsoft.com/office/officeart/2005/8/layout/gear1"/>
    <dgm:cxn modelId="{0CDADFBD-32C0-46F9-8F0B-C4BB4C297431}" type="presOf" srcId="{A511A8AF-18D4-4431-B045-A7F1D83B6BF8}" destId="{8D162EE5-A853-4A16-BCF9-EFB8E56F36D5}" srcOrd="0" destOrd="0" presId="urn:microsoft.com/office/officeart/2005/8/layout/gear1"/>
    <dgm:cxn modelId="{7505BE5C-22D1-4D0A-95EE-28593D07220B}" type="presOf" srcId="{0B762265-3383-49FE-9D9C-5081A7192377}" destId="{F9241474-DDF2-43FF-A71C-6E7F85D60FB7}" srcOrd="2" destOrd="0" presId="urn:microsoft.com/office/officeart/2005/8/layout/gear1"/>
    <dgm:cxn modelId="{A4E2639F-4ECF-4AF7-AC1D-D1D6908CCE30}" type="presOf" srcId="{CBD64002-639A-4BB6-81EC-38819ADE71C1}" destId="{75BC0803-8B96-451A-A273-37D89EC3843E}" srcOrd="0" destOrd="0" presId="urn:microsoft.com/office/officeart/2005/8/layout/gear1"/>
    <dgm:cxn modelId="{818DDCA4-B48B-42A5-BFDA-640FAFBE40FF}" type="presOf" srcId="{1F89F314-23E8-409E-B0CF-97C56BFBFE08}" destId="{4243B601-1CE3-4F70-8A50-B3572D1CCB82}" srcOrd="0" destOrd="0" presId="urn:microsoft.com/office/officeart/2005/8/layout/gear1"/>
    <dgm:cxn modelId="{54152622-8C82-42A9-B946-5253E8CC20DB}" type="presOf" srcId="{861C78E8-C032-4A72-8D48-DC209C77F740}" destId="{4C4A863F-E843-458E-8D00-D49D52FCD1FB}" srcOrd="0" destOrd="0" presId="urn:microsoft.com/office/officeart/2005/8/layout/gear1"/>
    <dgm:cxn modelId="{3A1F2D67-E036-4E02-92DD-91F04DC8A459}" type="presOf" srcId="{861C78E8-C032-4A72-8D48-DC209C77F740}" destId="{C13DA202-4304-49D8-AAC6-04426EFDCD4B}" srcOrd="2" destOrd="0" presId="urn:microsoft.com/office/officeart/2005/8/layout/gear1"/>
    <dgm:cxn modelId="{9D95972C-5345-4580-ADE6-959306B54F71}" type="presParOf" srcId="{D86ABC42-6E35-4993-A091-6C205FB2A217}" destId="{4C4A863F-E843-458E-8D00-D49D52FCD1FB}" srcOrd="0" destOrd="0" presId="urn:microsoft.com/office/officeart/2005/8/layout/gear1"/>
    <dgm:cxn modelId="{591AF434-F7CD-4628-BCDE-1D53E605E011}" type="presParOf" srcId="{D86ABC42-6E35-4993-A091-6C205FB2A217}" destId="{932F15F4-2B99-496A-BFF1-65A326E0E185}" srcOrd="1" destOrd="0" presId="urn:microsoft.com/office/officeart/2005/8/layout/gear1"/>
    <dgm:cxn modelId="{51241EE4-B04D-4448-A009-36CA97269982}" type="presParOf" srcId="{D86ABC42-6E35-4993-A091-6C205FB2A217}" destId="{C13DA202-4304-49D8-AAC6-04426EFDCD4B}" srcOrd="2" destOrd="0" presId="urn:microsoft.com/office/officeart/2005/8/layout/gear1"/>
    <dgm:cxn modelId="{27FB5738-FB64-461E-AE07-E87897DFF8E7}" type="presParOf" srcId="{D86ABC42-6E35-4993-A091-6C205FB2A217}" destId="{54CD63BC-3272-4164-B127-1BAAF26E80DC}" srcOrd="3" destOrd="0" presId="urn:microsoft.com/office/officeart/2005/8/layout/gear1"/>
    <dgm:cxn modelId="{8001A604-F829-4297-9D09-5FA4182949C8}" type="presParOf" srcId="{D86ABC42-6E35-4993-A091-6C205FB2A217}" destId="{8BB0B89E-9F3C-4BA1-8CD8-8BE2BBB1BB78}" srcOrd="4" destOrd="0" presId="urn:microsoft.com/office/officeart/2005/8/layout/gear1"/>
    <dgm:cxn modelId="{81D8D3BE-E3D4-44A5-8694-3BE670BD0555}" type="presParOf" srcId="{D86ABC42-6E35-4993-A091-6C205FB2A217}" destId="{7F82A668-F069-425E-92C3-4F32CB7794CE}" srcOrd="5" destOrd="0" presId="urn:microsoft.com/office/officeart/2005/8/layout/gear1"/>
    <dgm:cxn modelId="{E9B93F84-C9E8-4B6B-B48D-CCFAF871B591}" type="presParOf" srcId="{D86ABC42-6E35-4993-A091-6C205FB2A217}" destId="{F9241474-DDF2-43FF-A71C-6E7F85D60FB7}" srcOrd="6" destOrd="0" presId="urn:microsoft.com/office/officeart/2005/8/layout/gear1"/>
    <dgm:cxn modelId="{C57797B9-7677-4E81-AE4B-138BB16A7556}" type="presParOf" srcId="{D86ABC42-6E35-4993-A091-6C205FB2A217}" destId="{64983CB5-9EC0-473B-8C61-01554274C88C}" srcOrd="7" destOrd="0" presId="urn:microsoft.com/office/officeart/2005/8/layout/gear1"/>
    <dgm:cxn modelId="{F221DDDE-AE64-43C5-AD78-7565BDCF1FA4}" type="presParOf" srcId="{D86ABC42-6E35-4993-A091-6C205FB2A217}" destId="{F5AF1D68-1002-41FD-98B0-0227984DEBA6}" srcOrd="8" destOrd="0" presId="urn:microsoft.com/office/officeart/2005/8/layout/gear1"/>
    <dgm:cxn modelId="{194578C5-9C18-42D8-804D-3EBF2CAF8CFD}" type="presParOf" srcId="{D86ABC42-6E35-4993-A091-6C205FB2A217}" destId="{58881F39-E091-42AF-8029-46E3B29C0DD5}" srcOrd="9" destOrd="0" presId="urn:microsoft.com/office/officeart/2005/8/layout/gear1"/>
    <dgm:cxn modelId="{366CEF55-3F95-46BC-92AF-BB63637C5871}" type="presParOf" srcId="{D86ABC42-6E35-4993-A091-6C205FB2A217}" destId="{4179FEBB-1051-4271-BB2C-109AD86B2128}" srcOrd="10" destOrd="0" presId="urn:microsoft.com/office/officeart/2005/8/layout/gear1"/>
    <dgm:cxn modelId="{40C6D661-F3C6-4E34-A287-A842683C9DF4}" type="presParOf" srcId="{D86ABC42-6E35-4993-A091-6C205FB2A217}" destId="{E484340F-5308-4479-973D-3E14D50BC772}" srcOrd="11" destOrd="0" presId="urn:microsoft.com/office/officeart/2005/8/layout/gear1"/>
    <dgm:cxn modelId="{D1C86D47-568F-4B41-A243-F3BDFD542D99}" type="presParOf" srcId="{D86ABC42-6E35-4993-A091-6C205FB2A217}" destId="{8D162EE5-A853-4A16-BCF9-EFB8E56F36D5}" srcOrd="12" destOrd="0" presId="urn:microsoft.com/office/officeart/2005/8/layout/gear1"/>
    <dgm:cxn modelId="{65A40EDA-73FE-492D-8D52-0EAAEC7A50FA}" type="presParOf" srcId="{D86ABC42-6E35-4993-A091-6C205FB2A217}" destId="{EB5F6402-96E3-4BD0-A3D1-4E934A65980F}" srcOrd="13" destOrd="0" presId="urn:microsoft.com/office/officeart/2005/8/layout/gear1"/>
    <dgm:cxn modelId="{44F374CE-6297-4C61-B754-1895D7E9AB55}" type="presParOf" srcId="{D86ABC42-6E35-4993-A091-6C205FB2A217}" destId="{75BC0803-8B96-451A-A273-37D89EC3843E}" srcOrd="14" destOrd="0" presId="urn:microsoft.com/office/officeart/2005/8/layout/gear1"/>
    <dgm:cxn modelId="{23B4942F-1AC8-418B-830B-94E72FCD3075}" type="presParOf" srcId="{D86ABC42-6E35-4993-A091-6C205FB2A217}" destId="{4243B601-1CE3-4F70-8A50-B3572D1CCB82}" srcOrd="15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F96DB4-7BD0-48FC-B6D3-A16833D8BCFF}">
      <dsp:nvSpPr>
        <dsp:cNvPr id="0" name=""/>
        <dsp:cNvSpPr/>
      </dsp:nvSpPr>
      <dsp:spPr>
        <a:xfrm>
          <a:off x="3378197" y="203206"/>
          <a:ext cx="1117600" cy="1219189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MySQL</a:t>
          </a:r>
          <a:endParaRPr lang="en-US" sz="1500" kern="1200" dirty="0"/>
        </a:p>
      </dsp:txBody>
      <dsp:txXfrm>
        <a:off x="3602884" y="482046"/>
        <a:ext cx="668226" cy="639743"/>
      </dsp:txXfrm>
    </dsp:sp>
    <dsp:sp modelId="{19E91114-4404-4ACC-8C56-46283EEC484D}">
      <dsp:nvSpPr>
        <dsp:cNvPr id="0" name=""/>
        <dsp:cNvSpPr/>
      </dsp:nvSpPr>
      <dsp:spPr>
        <a:xfrm>
          <a:off x="4086051" y="1115783"/>
          <a:ext cx="1422400" cy="3902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Weeks 5 &amp; 6</a:t>
          </a:r>
          <a:endParaRPr lang="en-US" sz="1100" kern="1200" dirty="0"/>
        </a:p>
      </dsp:txBody>
      <dsp:txXfrm>
        <a:off x="4097480" y="1127212"/>
        <a:ext cx="1399542" cy="367360"/>
      </dsp:txXfrm>
    </dsp:sp>
    <dsp:sp modelId="{B76C742A-1D65-44FF-B278-83FE7FC3CF8A}">
      <dsp:nvSpPr>
        <dsp:cNvPr id="0" name=""/>
        <dsp:cNvSpPr/>
      </dsp:nvSpPr>
      <dsp:spPr>
        <a:xfrm>
          <a:off x="2172137" y="720910"/>
          <a:ext cx="2749296" cy="2749296"/>
        </a:xfrm>
        <a:prstGeom prst="circularArrow">
          <a:avLst>
            <a:gd name="adj1" fmla="val 4878"/>
            <a:gd name="adj2" fmla="val 312630"/>
            <a:gd name="adj3" fmla="val 3133259"/>
            <a:gd name="adj4" fmla="val 15234156"/>
            <a:gd name="adj5" fmla="val 5691"/>
          </a:avLst>
        </a:prstGeom>
        <a:solidFill>
          <a:schemeClr val="bg1">
            <a:alpha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4A863F-E843-458E-8D00-D49D52FCD1FB}">
      <dsp:nvSpPr>
        <dsp:cNvPr id="0" name=""/>
        <dsp:cNvSpPr/>
      </dsp:nvSpPr>
      <dsp:spPr>
        <a:xfrm>
          <a:off x="2901159" y="2260610"/>
          <a:ext cx="1320824" cy="1269973"/>
        </a:xfrm>
        <a:prstGeom prst="gear9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HTML &amp; CSS</a:t>
          </a:r>
          <a:endParaRPr lang="en-US" sz="1100" kern="1200" dirty="0"/>
        </a:p>
      </dsp:txBody>
      <dsp:txXfrm>
        <a:off x="3162903" y="2558095"/>
        <a:ext cx="797336" cy="652792"/>
      </dsp:txXfrm>
    </dsp:sp>
    <dsp:sp modelId="{54CD63BC-3272-4164-B127-1BAAF26E80DC}">
      <dsp:nvSpPr>
        <dsp:cNvPr id="0" name=""/>
        <dsp:cNvSpPr/>
      </dsp:nvSpPr>
      <dsp:spPr>
        <a:xfrm>
          <a:off x="2484587" y="3573559"/>
          <a:ext cx="1513846" cy="29464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 val="1000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Weeks 1 &amp; 2</a:t>
          </a:r>
          <a:endParaRPr lang="en-US" sz="1100" kern="1200" dirty="0"/>
        </a:p>
      </dsp:txBody>
      <dsp:txXfrm>
        <a:off x="2493217" y="3582189"/>
        <a:ext cx="1496586" cy="277381"/>
      </dsp:txXfrm>
    </dsp:sp>
    <dsp:sp modelId="{8BB0B89E-9F3C-4BA1-8CD8-8BE2BBB1BB78}">
      <dsp:nvSpPr>
        <dsp:cNvPr id="0" name=""/>
        <dsp:cNvSpPr/>
      </dsp:nvSpPr>
      <dsp:spPr>
        <a:xfrm>
          <a:off x="1514310" y="1384080"/>
          <a:ext cx="1625600" cy="1625600"/>
        </a:xfrm>
        <a:prstGeom prst="gear6">
          <a:avLst/>
        </a:prstGeom>
        <a:solidFill>
          <a:schemeClr val="accent5">
            <a:hueOff val="2571417"/>
            <a:satOff val="5874"/>
            <a:lumOff val="-1627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PHP</a:t>
          </a:r>
          <a:endParaRPr lang="en-US" sz="1100" kern="1200" dirty="0"/>
        </a:p>
      </dsp:txBody>
      <dsp:txXfrm>
        <a:off x="1923560" y="1795803"/>
        <a:ext cx="807100" cy="802154"/>
      </dsp:txXfrm>
    </dsp:sp>
    <dsp:sp modelId="{64983CB5-9EC0-473B-8C61-01554274C88C}">
      <dsp:nvSpPr>
        <dsp:cNvPr id="0" name=""/>
        <dsp:cNvSpPr/>
      </dsp:nvSpPr>
      <dsp:spPr>
        <a:xfrm>
          <a:off x="1062188" y="2704881"/>
          <a:ext cx="1270004" cy="32511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 val="12000"/>
          </a:schemeClr>
        </a:solidFill>
        <a:ln w="25400" cap="flat" cmpd="sng" algn="ctr">
          <a:solidFill>
            <a:schemeClr val="accent5">
              <a:hueOff val="2571417"/>
              <a:satOff val="5874"/>
              <a:lumOff val="-1627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Weeks 3 &amp; 4</a:t>
          </a:r>
          <a:endParaRPr lang="en-US" sz="1100" kern="1200" dirty="0"/>
        </a:p>
      </dsp:txBody>
      <dsp:txXfrm>
        <a:off x="1071710" y="2714403"/>
        <a:ext cx="1250960" cy="306073"/>
      </dsp:txXfrm>
    </dsp:sp>
    <dsp:sp modelId="{F5AF1D68-1002-41FD-98B0-0227984DEBA6}">
      <dsp:nvSpPr>
        <dsp:cNvPr id="0" name=""/>
        <dsp:cNvSpPr/>
      </dsp:nvSpPr>
      <dsp:spPr>
        <a:xfrm rot="20700000">
          <a:off x="2481998" y="776915"/>
          <a:ext cx="1034518" cy="1018958"/>
        </a:xfrm>
        <a:prstGeom prst="gear6">
          <a:avLst/>
        </a:prstGeom>
        <a:solidFill>
          <a:schemeClr val="accent5">
            <a:hueOff val="5142835"/>
            <a:satOff val="11748"/>
            <a:lumOff val="-32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PDO</a:t>
          </a:r>
          <a:endParaRPr lang="en-US" sz="1100" kern="1200" dirty="0"/>
        </a:p>
      </dsp:txBody>
      <dsp:txXfrm rot="-20700000">
        <a:off x="2709821" y="999479"/>
        <a:ext cx="578872" cy="573829"/>
      </dsp:txXfrm>
    </dsp:sp>
    <dsp:sp modelId="{8D162EE5-A853-4A16-BCF9-EFB8E56F36D5}">
      <dsp:nvSpPr>
        <dsp:cNvPr id="0" name=""/>
        <dsp:cNvSpPr/>
      </dsp:nvSpPr>
      <dsp:spPr>
        <a:xfrm>
          <a:off x="3198815" y="1524004"/>
          <a:ext cx="1542436" cy="39624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 val="10000"/>
          </a:schemeClr>
        </a:solidFill>
        <a:ln w="25400" cap="flat" cmpd="sng" algn="ctr">
          <a:solidFill>
            <a:schemeClr val="accent5">
              <a:hueOff val="5142835"/>
              <a:satOff val="11748"/>
              <a:lumOff val="-3254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Week 7</a:t>
          </a:r>
          <a:endParaRPr lang="en-US" sz="1100" kern="1200" dirty="0"/>
        </a:p>
      </dsp:txBody>
      <dsp:txXfrm>
        <a:off x="3210421" y="1535610"/>
        <a:ext cx="1519224" cy="373031"/>
      </dsp:txXfrm>
    </dsp:sp>
    <dsp:sp modelId="{EB5F6402-96E3-4BD0-A3D1-4E934A65980F}">
      <dsp:nvSpPr>
        <dsp:cNvPr id="0" name=""/>
        <dsp:cNvSpPr/>
      </dsp:nvSpPr>
      <dsp:spPr>
        <a:xfrm>
          <a:off x="2641496" y="1575920"/>
          <a:ext cx="2861056" cy="2861056"/>
        </a:xfrm>
        <a:prstGeom prst="circularArrow">
          <a:avLst>
            <a:gd name="adj1" fmla="val 4687"/>
            <a:gd name="adj2" fmla="val 299029"/>
            <a:gd name="adj3" fmla="val 2513083"/>
            <a:gd name="adj4" fmla="val 15867933"/>
            <a:gd name="adj5" fmla="val 5469"/>
          </a:avLst>
        </a:prstGeom>
        <a:solidFill>
          <a:schemeClr val="bg1">
            <a:alpha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BC0803-8B96-451A-A273-37D89EC3843E}">
      <dsp:nvSpPr>
        <dsp:cNvPr id="0" name=""/>
        <dsp:cNvSpPr/>
      </dsp:nvSpPr>
      <dsp:spPr>
        <a:xfrm>
          <a:off x="1226420" y="1024955"/>
          <a:ext cx="2078736" cy="2078736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43B601-1CE3-4F70-8A50-B3572D1CCB82}">
      <dsp:nvSpPr>
        <dsp:cNvPr id="0" name=""/>
        <dsp:cNvSpPr/>
      </dsp:nvSpPr>
      <dsp:spPr>
        <a:xfrm>
          <a:off x="3275006" y="569958"/>
          <a:ext cx="2241296" cy="224129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bg1">
            <a:alpha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Relationship Id="rId2" Type="http://schemas.openxmlformats.org/officeDocument/2006/relationships/image" Target="../media/image22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Relationship Id="rId2" Type="http://schemas.openxmlformats.org/officeDocument/2006/relationships/image" Target="../media/image22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Relationship Id="rId2" Type="http://schemas.openxmlformats.org/officeDocument/2006/relationships/image" Target="../media/image24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Relationship Id="rId2" Type="http://schemas.openxmlformats.org/officeDocument/2006/relationships/image" Target="../media/image26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Relationship Id="rId2" Type="http://schemas.openxmlformats.org/officeDocument/2006/relationships/image" Target="../media/image26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Relationship Id="rId2" Type="http://schemas.openxmlformats.org/officeDocument/2006/relationships/image" Target="../media/image28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Relationship Id="rId2" Type="http://schemas.openxmlformats.org/officeDocument/2006/relationships/image" Target="../media/image30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Relationship Id="rId2" Type="http://schemas.openxmlformats.org/officeDocument/2006/relationships/image" Target="../media/image3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Relationship Id="rId2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Relationship Id="rId2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Relationship Id="rId2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Relationship Id="rId2" Type="http://schemas.openxmlformats.org/officeDocument/2006/relationships/image" Target="../media/image1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Relationship Id="rId2" Type="http://schemas.openxmlformats.org/officeDocument/2006/relationships/image" Target="../media/image14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Relationship Id="rId2" Type="http://schemas.openxmlformats.org/officeDocument/2006/relationships/image" Target="../media/image16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Relationship Id="rId2" Type="http://schemas.openxmlformats.org/officeDocument/2006/relationships/image" Target="../media/image1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Relationship Id="rId2" Type="http://schemas.openxmlformats.org/officeDocument/2006/relationships/image" Target="../media/image2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201BBEE-D006-4304-9D78-9212DE95390E}" type="datetimeFigureOut">
              <a:rPr lang="en-US" altLang="en-US"/>
              <a:pPr/>
              <a:t>9/4/15</a:t>
            </a:fld>
            <a:endParaRPr lang="en-US" alt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2F2703F-BECC-42AF-8CEB-1C044B2EFC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81265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3064BE8-86BE-4B97-A033-2C2FD99AB0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4339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157589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774595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70738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70738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246909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84259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346198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985057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336471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28021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878516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063757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082434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984218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618729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770878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932713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0544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© 2014, Mike </a:t>
            </a:r>
            <a:r>
              <a:rPr lang="en-US" altLang="en-US" dirty="0" err="1" smtClean="0"/>
              <a:t>Murach</a:t>
            </a:r>
            <a:r>
              <a:rPr lang="en-US" altLang="en-US" dirty="0" smtClean="0"/>
              <a:t> &amp; Associates, Inc.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1400">
                <a:latin typeface="Times New Roman" pitchFamily="18" charset="0"/>
              </a:defRPr>
            </a:lvl1pPr>
          </a:lstStyle>
          <a:p>
            <a:endParaRPr lang="en-US" altLang="en-US"/>
          </a:p>
          <a:p>
            <a:pPr algn="r"/>
            <a:r>
              <a:rPr lang="en-US" altLang="en-US" sz="900">
                <a:latin typeface="Arial Narrow" pitchFamily="34" charset="0"/>
              </a:rPr>
              <a:t>Slide </a:t>
            </a:r>
            <a:fld id="{357C281E-9A2A-4E87-A2DE-F998E49A119E}" type="slidenum">
              <a:rPr lang="en-US" altLang="en-US" sz="900">
                <a:latin typeface="Arial Narrow" pitchFamily="34" charset="0"/>
              </a:rPr>
              <a:pPr algn="r"/>
              <a:t>‹#›</a:t>
            </a:fld>
            <a:endParaRPr lang="en-US" altLang="en-US" sz="90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9095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17DDCD1E-9BA8-4657-90E7-3BE4705B08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© 2014, Mike Murach &amp; Associates, Inc.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743358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9E1B3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38138" indent="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en-US" kern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  <a:solidFill>
            <a:srgbClr val="9E1B34"/>
          </a:solidFill>
        </p:spPr>
        <p:txBody>
          <a:bodyPr/>
          <a:lstStyle>
            <a:lvl1pPr marL="338138" indent="0"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57200" y="6345869"/>
            <a:ext cx="5183188" cy="304800"/>
          </a:xfrm>
        </p:spPr>
        <p:txBody>
          <a:bodyPr/>
          <a:lstStyle>
            <a:lvl1pPr>
              <a:defRPr sz="1600"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altLang="en-US" dirty="0" smtClean="0"/>
              <a:t>© 2014,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30332"/>
            <a:ext cx="2133600" cy="3048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chemeClr val="bg1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30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9E1B3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38138" indent="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  <a:solidFill>
            <a:srgbClr val="9E1B34"/>
          </a:solidFill>
        </p:spPr>
        <p:txBody>
          <a:bodyPr/>
          <a:lstStyle>
            <a:lvl1pPr marL="338138" indent="0"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57200" y="6345869"/>
            <a:ext cx="5183188" cy="304800"/>
          </a:xfrm>
        </p:spPr>
        <p:txBody>
          <a:bodyPr/>
          <a:lstStyle>
            <a:lvl1pPr>
              <a:defRPr sz="1600"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altLang="en-US" dirty="0" smtClean="0">
                <a:solidFill>
                  <a:srgbClr val="FFFFFF"/>
                </a:solidFill>
              </a:rPr>
              <a:t>© 2014, Mike Murach &amp; Associates, Inc.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30332"/>
            <a:ext cx="2133600" cy="304800"/>
          </a:xfrm>
        </p:spPr>
        <p:txBody>
          <a:bodyPr/>
          <a:lstStyle/>
          <a:p>
            <a:pPr>
              <a:defRPr/>
            </a:pP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953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2"/>
          </p:nvPr>
        </p:nvSpPr>
        <p:spPr bwMode="auto">
          <a:xfrm>
            <a:off x="762000" y="6248400"/>
            <a:ext cx="1981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900">
                <a:latin typeface="Arial Narrow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 bwMode="auto">
          <a:xfrm>
            <a:off x="2895600" y="6248400"/>
            <a:ext cx="3352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900">
                <a:latin typeface="Arial Narrow" pitchFamily="34" charset="0"/>
              </a:defRPr>
            </a:lvl1pPr>
          </a:lstStyle>
          <a:p>
            <a:r>
              <a:rPr lang="en-US" altLang="en-US" dirty="0" smtClean="0"/>
              <a:t>© 2014, Mike </a:t>
            </a:r>
            <a:r>
              <a:rPr lang="en-US" altLang="en-US" dirty="0" err="1" smtClean="0"/>
              <a:t>Murach</a:t>
            </a:r>
            <a:r>
              <a:rPr lang="en-US" altLang="en-US" dirty="0" smtClean="0"/>
              <a:t> &amp; Associates, Inc.</a:t>
            </a:r>
            <a:endParaRPr lang="en-US" alt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900">
                <a:latin typeface="Arial Narrow" pitchFamily="34" charset="0"/>
              </a:defRPr>
            </a:lvl1pPr>
          </a:lstStyle>
          <a:p>
            <a:pPr algn="l"/>
            <a:endParaRPr lang="en-US" altLang="en-US" sz="1400">
              <a:latin typeface="Times New Roman" pitchFamily="18" charset="0"/>
            </a:endParaRPr>
          </a:p>
          <a:p>
            <a:r>
              <a:rPr lang="en-US" altLang="en-US"/>
              <a:t>Slide </a:t>
            </a:r>
            <a:fld id="{8A20A4AA-99D5-498C-B6D7-E8A8DF28BA8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oleObject" Target="../embeddings/oleObject14.bin"/><Relationship Id="rId5" Type="http://schemas.openxmlformats.org/officeDocument/2006/relationships/oleObject" Target="../embeddings/Microsoft_Word_97_-_2004_Document8.doc"/><Relationship Id="rId6" Type="http://schemas.openxmlformats.org/officeDocument/2006/relationships/image" Target="../media/image17.emf"/><Relationship Id="rId7" Type="http://schemas.openxmlformats.org/officeDocument/2006/relationships/oleObject" Target="../embeddings/oleObject15.bin"/><Relationship Id="rId8" Type="http://schemas.openxmlformats.org/officeDocument/2006/relationships/package" Target="../embeddings/Microsoft_Word_Document7.docx"/><Relationship Id="rId9" Type="http://schemas.openxmlformats.org/officeDocument/2006/relationships/image" Target="../media/image18.e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oleObject" Target="../embeddings/oleObject16.bin"/><Relationship Id="rId5" Type="http://schemas.openxmlformats.org/officeDocument/2006/relationships/oleObject" Target="../embeddings/Microsoft_Word_97_-_2004_Document9.doc"/><Relationship Id="rId6" Type="http://schemas.openxmlformats.org/officeDocument/2006/relationships/image" Target="../media/image19.emf"/><Relationship Id="rId7" Type="http://schemas.openxmlformats.org/officeDocument/2006/relationships/oleObject" Target="../embeddings/oleObject17.bin"/><Relationship Id="rId8" Type="http://schemas.openxmlformats.org/officeDocument/2006/relationships/package" Target="../embeddings/Microsoft_Word_Document8.docx"/><Relationship Id="rId9" Type="http://schemas.openxmlformats.org/officeDocument/2006/relationships/image" Target="../media/image20.e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4" Type="http://schemas.openxmlformats.org/officeDocument/2006/relationships/oleObject" Target="../embeddings/oleObject18.bin"/><Relationship Id="rId5" Type="http://schemas.openxmlformats.org/officeDocument/2006/relationships/oleObject" Target="../embeddings/Microsoft_Word_97_-_2004_Document10.doc"/><Relationship Id="rId6" Type="http://schemas.openxmlformats.org/officeDocument/2006/relationships/image" Target="../media/image21.emf"/><Relationship Id="rId7" Type="http://schemas.openxmlformats.org/officeDocument/2006/relationships/oleObject" Target="../embeddings/oleObject19.bin"/><Relationship Id="rId8" Type="http://schemas.openxmlformats.org/officeDocument/2006/relationships/package" Target="../embeddings/Microsoft_Word_Document9.docx"/><Relationship Id="rId9" Type="http://schemas.openxmlformats.org/officeDocument/2006/relationships/image" Target="../media/image22.e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4" Type="http://schemas.openxmlformats.org/officeDocument/2006/relationships/oleObject" Target="../embeddings/oleObject20.bin"/><Relationship Id="rId5" Type="http://schemas.openxmlformats.org/officeDocument/2006/relationships/oleObject" Target="../embeddings/Microsoft_Word_97_-_2004_Document11.doc"/><Relationship Id="rId6" Type="http://schemas.openxmlformats.org/officeDocument/2006/relationships/image" Target="../media/image21.emf"/><Relationship Id="rId7" Type="http://schemas.openxmlformats.org/officeDocument/2006/relationships/oleObject" Target="../embeddings/oleObject21.bin"/><Relationship Id="rId8" Type="http://schemas.openxmlformats.org/officeDocument/2006/relationships/package" Target="../embeddings/Microsoft_Word_Document10.docx"/><Relationship Id="rId9" Type="http://schemas.openxmlformats.org/officeDocument/2006/relationships/image" Target="../media/image22.e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://www.w3schools.com/php/php_ref_filter.asp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4" Type="http://schemas.openxmlformats.org/officeDocument/2006/relationships/oleObject" Target="../embeddings/oleObject22.bin"/><Relationship Id="rId5" Type="http://schemas.openxmlformats.org/officeDocument/2006/relationships/oleObject" Target="../embeddings/Microsoft_Word_97_-_2004_Document12.doc"/><Relationship Id="rId6" Type="http://schemas.openxmlformats.org/officeDocument/2006/relationships/image" Target="../media/image23.emf"/><Relationship Id="rId7" Type="http://schemas.openxmlformats.org/officeDocument/2006/relationships/oleObject" Target="../embeddings/oleObject23.bin"/><Relationship Id="rId8" Type="http://schemas.openxmlformats.org/officeDocument/2006/relationships/package" Target="../embeddings/Microsoft_Word_Document11.docx"/><Relationship Id="rId9" Type="http://schemas.openxmlformats.org/officeDocument/2006/relationships/image" Target="../media/image24.emf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4" Type="http://schemas.openxmlformats.org/officeDocument/2006/relationships/oleObject" Target="../embeddings/oleObject24.bin"/><Relationship Id="rId5" Type="http://schemas.openxmlformats.org/officeDocument/2006/relationships/oleObject" Target="../embeddings/Microsoft_Word_97_-_2004_Document13.doc"/><Relationship Id="rId6" Type="http://schemas.openxmlformats.org/officeDocument/2006/relationships/image" Target="../media/image25.emf"/><Relationship Id="rId7" Type="http://schemas.openxmlformats.org/officeDocument/2006/relationships/oleObject" Target="../embeddings/oleObject25.bin"/><Relationship Id="rId8" Type="http://schemas.openxmlformats.org/officeDocument/2006/relationships/package" Target="../embeddings/Microsoft_Word_Document12.docx"/><Relationship Id="rId9" Type="http://schemas.openxmlformats.org/officeDocument/2006/relationships/image" Target="../media/image26.emf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diagramColors" Target="../diagrams/colors2.xml"/><Relationship Id="rId12" Type="http://schemas.microsoft.com/office/2007/relationships/diagramDrawing" Target="../diagrams/drawing2.xml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8" Type="http://schemas.openxmlformats.org/officeDocument/2006/relationships/diagramData" Target="../diagrams/data2.xml"/><Relationship Id="rId9" Type="http://schemas.openxmlformats.org/officeDocument/2006/relationships/diagramLayout" Target="../diagrams/layout2.xml"/><Relationship Id="rId10" Type="http://schemas.openxmlformats.org/officeDocument/2006/relationships/diagramQuickStyle" Target="../diagrams/quickStyl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4" Type="http://schemas.openxmlformats.org/officeDocument/2006/relationships/oleObject" Target="../embeddings/oleObject26.bin"/><Relationship Id="rId5" Type="http://schemas.openxmlformats.org/officeDocument/2006/relationships/oleObject" Target="../embeddings/Microsoft_Word_97_-_2004_Document14.doc"/><Relationship Id="rId6" Type="http://schemas.openxmlformats.org/officeDocument/2006/relationships/image" Target="../media/image25.emf"/><Relationship Id="rId7" Type="http://schemas.openxmlformats.org/officeDocument/2006/relationships/oleObject" Target="../embeddings/oleObject27.bin"/><Relationship Id="rId8" Type="http://schemas.openxmlformats.org/officeDocument/2006/relationships/package" Target="../embeddings/Microsoft_Word_Document13.docx"/><Relationship Id="rId9" Type="http://schemas.openxmlformats.org/officeDocument/2006/relationships/image" Target="../media/image26.emf"/><Relationship Id="rId1" Type="http://schemas.openxmlformats.org/officeDocument/2006/relationships/vmlDrawing" Target="../drawings/vmlDrawing14.vml"/><Relationship Id="rId2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4" Type="http://schemas.openxmlformats.org/officeDocument/2006/relationships/oleObject" Target="../embeddings/oleObject28.bin"/><Relationship Id="rId5" Type="http://schemas.openxmlformats.org/officeDocument/2006/relationships/oleObject" Target="../embeddings/Microsoft_Word_97_-_2004_Document15.doc"/><Relationship Id="rId6" Type="http://schemas.openxmlformats.org/officeDocument/2006/relationships/image" Target="../media/image27.emf"/><Relationship Id="rId7" Type="http://schemas.openxmlformats.org/officeDocument/2006/relationships/oleObject" Target="../embeddings/oleObject29.bin"/><Relationship Id="rId8" Type="http://schemas.openxmlformats.org/officeDocument/2006/relationships/package" Target="../embeddings/Microsoft_Word_Document14.docx"/><Relationship Id="rId9" Type="http://schemas.openxmlformats.org/officeDocument/2006/relationships/image" Target="../media/image28.emf"/><Relationship Id="rId1" Type="http://schemas.openxmlformats.org/officeDocument/2006/relationships/vmlDrawing" Target="../drawings/vmlDrawing15.vml"/><Relationship Id="rId2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4" Type="http://schemas.openxmlformats.org/officeDocument/2006/relationships/oleObject" Target="../embeddings/oleObject30.bin"/><Relationship Id="rId5" Type="http://schemas.openxmlformats.org/officeDocument/2006/relationships/oleObject" Target="../embeddings/Microsoft_Word_97_-_2004_Document16.doc"/><Relationship Id="rId6" Type="http://schemas.openxmlformats.org/officeDocument/2006/relationships/image" Target="../media/image29.emf"/><Relationship Id="rId7" Type="http://schemas.openxmlformats.org/officeDocument/2006/relationships/oleObject" Target="../embeddings/oleObject31.bin"/><Relationship Id="rId8" Type="http://schemas.openxmlformats.org/officeDocument/2006/relationships/package" Target="../embeddings/Microsoft_Word_Document15.docx"/><Relationship Id="rId9" Type="http://schemas.openxmlformats.org/officeDocument/2006/relationships/image" Target="../media/image30.emf"/><Relationship Id="rId1" Type="http://schemas.openxmlformats.org/officeDocument/2006/relationships/vmlDrawing" Target="../drawings/vmlDrawing16.vml"/><Relationship Id="rId2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4" Type="http://schemas.openxmlformats.org/officeDocument/2006/relationships/oleObject" Target="../embeddings/oleObject32.bin"/><Relationship Id="rId5" Type="http://schemas.openxmlformats.org/officeDocument/2006/relationships/oleObject" Target="../embeddings/Microsoft_Word_97_-_2004_Document17.doc"/><Relationship Id="rId6" Type="http://schemas.openxmlformats.org/officeDocument/2006/relationships/image" Target="../media/image31.emf"/><Relationship Id="rId7" Type="http://schemas.openxmlformats.org/officeDocument/2006/relationships/oleObject" Target="../embeddings/oleObject33.bin"/><Relationship Id="rId8" Type="http://schemas.openxmlformats.org/officeDocument/2006/relationships/package" Target="../embeddings/Microsoft_Word_Document16.docx"/><Relationship Id="rId9" Type="http://schemas.openxmlformats.org/officeDocument/2006/relationships/image" Target="../media/image32.emf"/><Relationship Id="rId1" Type="http://schemas.openxmlformats.org/officeDocument/2006/relationships/vmlDrawing" Target="../drawings/vmlDrawing17.vml"/><Relationship Id="rId2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Microsoft_Word_97_-_2004_Document1.doc"/><Relationship Id="rId6" Type="http://schemas.openxmlformats.org/officeDocument/2006/relationships/image" Target="../media/image2.emf"/><Relationship Id="rId7" Type="http://schemas.openxmlformats.org/officeDocument/2006/relationships/image" Target="../media/image3.jpeg"/><Relationship Id="rId8" Type="http://schemas.openxmlformats.org/officeDocument/2006/relationships/image" Target="../media/image4.jp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2.bin"/><Relationship Id="rId5" Type="http://schemas.openxmlformats.org/officeDocument/2006/relationships/oleObject" Target="../embeddings/Microsoft_Word_97_-_2004_Document2.doc"/><Relationship Id="rId6" Type="http://schemas.openxmlformats.org/officeDocument/2006/relationships/image" Target="../media/image5.emf"/><Relationship Id="rId7" Type="http://schemas.openxmlformats.org/officeDocument/2006/relationships/oleObject" Target="../embeddings/oleObject3.bin"/><Relationship Id="rId8" Type="http://schemas.openxmlformats.org/officeDocument/2006/relationships/package" Target="../embeddings/Microsoft_Word_Document1.docx"/><Relationship Id="rId9" Type="http://schemas.openxmlformats.org/officeDocument/2006/relationships/image" Target="../media/image6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4.bin"/><Relationship Id="rId5" Type="http://schemas.openxmlformats.org/officeDocument/2006/relationships/oleObject" Target="../embeddings/Microsoft_Word_97_-_2004_Document3.doc"/><Relationship Id="rId6" Type="http://schemas.openxmlformats.org/officeDocument/2006/relationships/image" Target="../media/image7.emf"/><Relationship Id="rId7" Type="http://schemas.openxmlformats.org/officeDocument/2006/relationships/oleObject" Target="../embeddings/oleObject5.bin"/><Relationship Id="rId8" Type="http://schemas.openxmlformats.org/officeDocument/2006/relationships/package" Target="../embeddings/Microsoft_Word_Document2.docx"/><Relationship Id="rId9" Type="http://schemas.openxmlformats.org/officeDocument/2006/relationships/image" Target="../media/image8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oleObject" Target="../embeddings/oleObject6.bin"/><Relationship Id="rId5" Type="http://schemas.openxmlformats.org/officeDocument/2006/relationships/oleObject" Target="../embeddings/Microsoft_Word_97_-_2004_Document4.doc"/><Relationship Id="rId6" Type="http://schemas.openxmlformats.org/officeDocument/2006/relationships/image" Target="../media/image9.emf"/><Relationship Id="rId7" Type="http://schemas.openxmlformats.org/officeDocument/2006/relationships/oleObject" Target="../embeddings/oleObject7.bin"/><Relationship Id="rId8" Type="http://schemas.openxmlformats.org/officeDocument/2006/relationships/package" Target="../embeddings/Microsoft_Word_Document3.docx"/><Relationship Id="rId9" Type="http://schemas.openxmlformats.org/officeDocument/2006/relationships/image" Target="../media/image10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oleObject8.bin"/><Relationship Id="rId5" Type="http://schemas.openxmlformats.org/officeDocument/2006/relationships/oleObject" Target="../embeddings/Microsoft_Word_97_-_2004_Document5.doc"/><Relationship Id="rId6" Type="http://schemas.openxmlformats.org/officeDocument/2006/relationships/image" Target="../media/image11.emf"/><Relationship Id="rId7" Type="http://schemas.openxmlformats.org/officeDocument/2006/relationships/oleObject" Target="../embeddings/oleObject9.bin"/><Relationship Id="rId8" Type="http://schemas.openxmlformats.org/officeDocument/2006/relationships/package" Target="../embeddings/Microsoft_Word_Document4.docx"/><Relationship Id="rId9" Type="http://schemas.openxmlformats.org/officeDocument/2006/relationships/image" Target="../media/image12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oleObject10.bin"/><Relationship Id="rId5" Type="http://schemas.openxmlformats.org/officeDocument/2006/relationships/oleObject" Target="../embeddings/Microsoft_Word_97_-_2004_Document6.doc"/><Relationship Id="rId6" Type="http://schemas.openxmlformats.org/officeDocument/2006/relationships/image" Target="../media/image13.emf"/><Relationship Id="rId7" Type="http://schemas.openxmlformats.org/officeDocument/2006/relationships/oleObject" Target="../embeddings/oleObject11.bin"/><Relationship Id="rId8" Type="http://schemas.openxmlformats.org/officeDocument/2006/relationships/package" Target="../embeddings/Microsoft_Word_Document5.docx"/><Relationship Id="rId9" Type="http://schemas.openxmlformats.org/officeDocument/2006/relationships/image" Target="../media/image14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oleObject" Target="../embeddings/oleObject12.bin"/><Relationship Id="rId5" Type="http://schemas.openxmlformats.org/officeDocument/2006/relationships/oleObject" Target="../embeddings/Microsoft_Word_97_-_2004_Document7.doc"/><Relationship Id="rId6" Type="http://schemas.openxmlformats.org/officeDocument/2006/relationships/image" Target="../media/image15.emf"/><Relationship Id="rId7" Type="http://schemas.openxmlformats.org/officeDocument/2006/relationships/oleObject" Target="../embeddings/oleObject13.bin"/><Relationship Id="rId8" Type="http://schemas.openxmlformats.org/officeDocument/2006/relationships/package" Target="../embeddings/Microsoft_Word_Document6.docx"/><Relationship Id="rId9" Type="http://schemas.openxmlformats.org/officeDocument/2006/relationships/image" Target="../media/image16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9525" y="1143000"/>
            <a:ext cx="9144000" cy="1749425"/>
          </a:xfrm>
          <a:solidFill>
            <a:srgbClr val="9E1B34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en-US" sz="3200" dirty="0" smtClean="0">
                <a:solidFill>
                  <a:schemeClr val="bg1"/>
                </a:solidFill>
                <a:latin typeface="Arial" charset="0"/>
              </a:rPr>
              <a:t>Class06</a:t>
            </a:r>
            <a:br>
              <a:rPr lang="en-US" sz="3200" dirty="0" smtClean="0">
                <a:solidFill>
                  <a:schemeClr val="bg1"/>
                </a:solidFill>
                <a:latin typeface="Arial" charset="0"/>
              </a:rPr>
            </a:br>
            <a:r>
              <a:rPr lang="en-US" sz="3200" dirty="0" smtClean="0">
                <a:solidFill>
                  <a:schemeClr val="bg1"/>
                </a:solidFill>
                <a:latin typeface="Arial" charset="0"/>
              </a:rPr>
              <a:t>Conditional Statements</a:t>
            </a:r>
            <a:endParaRPr lang="en-US" sz="3600" dirty="0">
              <a:latin typeface="Arial" charset="0"/>
              <a:cs typeface="+mj-cs"/>
            </a:endParaRPr>
          </a:p>
        </p:txBody>
      </p:sp>
      <p:sp>
        <p:nvSpPr>
          <p:cNvPr id="14338" name="TextBox 2"/>
          <p:cNvSpPr txBox="1">
            <a:spLocks noChangeArrowheads="1"/>
          </p:cNvSpPr>
          <p:nvPr/>
        </p:nvSpPr>
        <p:spPr bwMode="auto">
          <a:xfrm>
            <a:off x="685800" y="3124200"/>
            <a:ext cx="78486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dirty="0"/>
              <a:t>MIS 3501, </a:t>
            </a:r>
            <a:r>
              <a:rPr lang="en-US" sz="1800" dirty="0" smtClean="0"/>
              <a:t>Fall 2015</a:t>
            </a:r>
            <a:endParaRPr lang="en-US" sz="1800" dirty="0"/>
          </a:p>
          <a:p>
            <a:pPr algn="ctr" eaLnBrk="1" hangingPunct="1"/>
            <a:r>
              <a:rPr lang="en-US" sz="1800" dirty="0" smtClean="0"/>
              <a:t>Jeremy Shafer</a:t>
            </a:r>
            <a:endParaRPr lang="en-US" sz="1800" dirty="0"/>
          </a:p>
          <a:p>
            <a:pPr algn="ctr" eaLnBrk="1" hangingPunct="1"/>
            <a:r>
              <a:rPr lang="en-US" sz="1800" dirty="0"/>
              <a:t>Department of MIS</a:t>
            </a:r>
          </a:p>
          <a:p>
            <a:pPr algn="ctr" eaLnBrk="1" hangingPunct="1"/>
            <a:r>
              <a:rPr lang="en-US" sz="1800" dirty="0"/>
              <a:t>Fox School of Business</a:t>
            </a:r>
          </a:p>
          <a:p>
            <a:pPr algn="ctr" eaLnBrk="1" hangingPunct="1"/>
            <a:r>
              <a:rPr lang="en-US" sz="1800" dirty="0"/>
              <a:t>Temple University</a:t>
            </a:r>
          </a:p>
          <a:p>
            <a:pPr algn="ctr" eaLnBrk="1" hangingPunct="1"/>
            <a:r>
              <a:rPr lang="en-US" sz="1800" dirty="0" smtClean="0"/>
              <a:t>9/10/2015</a:t>
            </a:r>
            <a:endParaRPr lang="en-US" sz="1800" dirty="0"/>
          </a:p>
          <a:p>
            <a:pPr eaLnBrk="1" hangingPunct="1"/>
            <a:endParaRPr lang="en-US" sz="1800" dirty="0"/>
          </a:p>
        </p:txBody>
      </p:sp>
      <p:pic>
        <p:nvPicPr>
          <p:cNvPr id="14339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0"/>
            <a:ext cx="9164638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2014, Mike Murach &amp; Associates, Inc.</a:t>
            </a:r>
            <a:endParaRPr lang="en-US" alt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</a:t>
            </a:r>
            <a:fld id="{17DDCD1E-9BA8-4657-90E7-3BE4705B08E6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5966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Statements (simple)</a:t>
            </a:r>
            <a:endParaRPr lang="en-US" dirty="0"/>
          </a:p>
        </p:txBody>
      </p:sp>
      <p:graphicFrame>
        <p:nvGraphicFramePr>
          <p:cNvPr id="73730" name="Object 2"/>
          <p:cNvGraphicFramePr>
            <a:graphicFrameLocks noChangeAspect="1"/>
          </p:cNvGraphicFramePr>
          <p:nvPr>
            <p:extLst/>
          </p:nvPr>
        </p:nvGraphicFramePr>
        <p:xfrm>
          <a:off x="914400" y="1110410"/>
          <a:ext cx="7301323" cy="30043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82" name="Document" r:id="rId5" imgW="7301323" imgH="3004390" progId="Word.Document.8">
                  <p:embed/>
                </p:oleObj>
              </mc:Choice>
              <mc:Fallback>
                <p:oleObj name="Document" r:id="rId5" imgW="7301323" imgH="300439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10410"/>
                        <a:ext cx="7301323" cy="30043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/>
          </p:nvPr>
        </p:nvGraphicFramePr>
        <p:xfrm>
          <a:off x="914400" y="685800"/>
          <a:ext cx="5956042" cy="4264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83" name="Document" r:id="rId8" imgW="5956042" imgH="426495" progId="Word.Document.12">
                  <p:embed/>
                </p:oleObj>
              </mc:Choice>
              <mc:Fallback>
                <p:oleObj name="Document" r:id="rId8" imgW="5956042" imgH="42649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914400" y="685800"/>
                        <a:ext cx="5956042" cy="4264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2014, Mike Murach &amp; Associates, Inc.</a:t>
            </a: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</a:t>
            </a:r>
            <a:r>
              <a:rPr lang="en-US" altLang="en-US" smtClean="0">
                <a:solidFill>
                  <a:schemeClr val="bg1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10</a:t>
            </a:fld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128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graphicFrame>
        <p:nvGraphicFramePr>
          <p:cNvPr id="6349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5375027"/>
              </p:ext>
            </p:extLst>
          </p:nvPr>
        </p:nvGraphicFramePr>
        <p:xfrm>
          <a:off x="762000" y="2035175"/>
          <a:ext cx="7280275" cy="213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69" name="Document" r:id="rId5" imgW="7301323" imgH="2150674" progId="Word.Document.8">
                  <p:embed/>
                </p:oleObj>
              </mc:Choice>
              <mc:Fallback>
                <p:oleObj name="Document" r:id="rId5" imgW="7301323" imgH="2150674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035175"/>
                        <a:ext cx="7280275" cy="2139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146488"/>
              </p:ext>
            </p:extLst>
          </p:nvPr>
        </p:nvGraphicFramePr>
        <p:xfrm>
          <a:off x="762000" y="1600200"/>
          <a:ext cx="5956042" cy="4264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70" name="Document" r:id="rId8" imgW="5956042" imgH="426495" progId="Word.Document.12">
                  <p:embed/>
                </p:oleObj>
              </mc:Choice>
              <mc:Fallback>
                <p:oleObj name="Document" r:id="rId8" imgW="5956042" imgH="42649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62000" y="1600200"/>
                        <a:ext cx="5956042" cy="4264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2014, Mike Murach &amp; Associates, Inc.</a:t>
            </a: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</a:t>
            </a:r>
            <a:r>
              <a:rPr lang="en-US" altLang="en-US" smtClean="0">
                <a:solidFill>
                  <a:schemeClr val="bg1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11</a:t>
            </a:fld>
            <a:endParaRPr lang="en-US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553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1590498"/>
              </p:ext>
            </p:extLst>
          </p:nvPr>
        </p:nvGraphicFramePr>
        <p:xfrm>
          <a:off x="301345" y="1138615"/>
          <a:ext cx="8267619" cy="39202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16" name="Document" r:id="rId5" imgW="7313400" imgH="3231631" progId="Word.Document.8">
                  <p:embed/>
                </p:oleObj>
              </mc:Choice>
              <mc:Fallback>
                <p:oleObj name="Document" r:id="rId5" imgW="7313400" imgH="3231631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345" y="1138615"/>
                        <a:ext cx="8267619" cy="39202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9565255"/>
              </p:ext>
            </p:extLst>
          </p:nvPr>
        </p:nvGraphicFramePr>
        <p:xfrm>
          <a:off x="266780" y="701366"/>
          <a:ext cx="6484857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17" name="Document" r:id="rId8" imgW="6544071" imgH="426855" progId="Word.Document.12">
                  <p:embed/>
                </p:oleObj>
              </mc:Choice>
              <mc:Fallback>
                <p:oleObj name="Document" r:id="rId8" imgW="6544071" imgH="42685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66780" y="701366"/>
                        <a:ext cx="6484857" cy="427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2014, Mike Murach &amp; Associates, Inc.</a:t>
            </a: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</a:t>
            </a:r>
            <a:r>
              <a:rPr lang="en-US" altLang="en-US" smtClean="0">
                <a:solidFill>
                  <a:schemeClr val="bg1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12</a:t>
            </a:fld>
            <a:endParaRPr lang="en-US" altLang="en-US" dirty="0">
              <a:solidFill>
                <a:schemeClr val="bg1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H="1">
            <a:off x="2667000" y="1295400"/>
            <a:ext cx="3810000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 bwMode="auto">
          <a:xfrm flipH="1">
            <a:off x="2667000" y="1524000"/>
            <a:ext cx="3763962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 bwMode="auto">
          <a:xfrm>
            <a:off x="6553200" y="1143000"/>
            <a:ext cx="2209800" cy="4343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58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FF0000"/>
                </a:solidFill>
              </a:rPr>
              <a:t>Discuss – </a:t>
            </a:r>
            <a:r>
              <a:rPr lang="en-US" dirty="0" smtClean="0"/>
              <a:t>Based on your reading of the </a:t>
            </a:r>
            <a:r>
              <a:rPr lang="en-US" dirty="0" smtClean="0"/>
              <a:t>textbook</a:t>
            </a:r>
            <a:r>
              <a:rPr lang="en-US" smtClean="0"/>
              <a:t>,  what </a:t>
            </a:r>
            <a:r>
              <a:rPr lang="en-US" dirty="0" smtClean="0"/>
              <a:t>is the difference between </a:t>
            </a:r>
            <a:r>
              <a:rPr lang="en-US" dirty="0" err="1" smtClean="0"/>
              <a:t>isset</a:t>
            </a:r>
            <a:r>
              <a:rPr lang="en-US" dirty="0" smtClean="0"/>
              <a:t>() and empty()?  What do they do for us?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553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5953300"/>
              </p:ext>
            </p:extLst>
          </p:nvPr>
        </p:nvGraphicFramePr>
        <p:xfrm>
          <a:off x="301345" y="1138615"/>
          <a:ext cx="8267619" cy="39202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Document" r:id="rId5" imgW="7313400" imgH="3231631" progId="Word.Document.8">
                  <p:embed/>
                </p:oleObj>
              </mc:Choice>
              <mc:Fallback>
                <p:oleObj name="Document" r:id="rId5" imgW="7313400" imgH="323163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345" y="1138615"/>
                        <a:ext cx="8267619" cy="39202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5708563"/>
              </p:ext>
            </p:extLst>
          </p:nvPr>
        </p:nvGraphicFramePr>
        <p:xfrm>
          <a:off x="266780" y="701366"/>
          <a:ext cx="6484857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Document" r:id="rId8" imgW="6544071" imgH="426855" progId="Word.Document.12">
                  <p:embed/>
                </p:oleObj>
              </mc:Choice>
              <mc:Fallback>
                <p:oleObj name="Document" r:id="rId8" imgW="6544071" imgH="42685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66780" y="701366"/>
                        <a:ext cx="6484857" cy="427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2014, Mike Murach &amp; Associates, Inc.</a:t>
            </a: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</a:t>
            </a:r>
            <a:r>
              <a:rPr lang="en-US" altLang="en-US" smtClean="0">
                <a:solidFill>
                  <a:schemeClr val="bg1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13</a:t>
            </a:fld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3" name="Explosion 1 2"/>
          <p:cNvSpPr/>
          <p:nvPr/>
        </p:nvSpPr>
        <p:spPr bwMode="auto">
          <a:xfrm>
            <a:off x="6629400" y="914400"/>
            <a:ext cx="2057400" cy="2133600"/>
          </a:xfrm>
          <a:prstGeom prst="irregularSeal1">
            <a:avLst/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Very Useful!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 flipH="1">
            <a:off x="4267200" y="1981200"/>
            <a:ext cx="2362200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 bwMode="auto">
          <a:xfrm flipH="1">
            <a:off x="6751638" y="2895600"/>
            <a:ext cx="411162" cy="106680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2914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2014, Mike Murach &amp; Associates, Inc.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</a:t>
            </a:r>
            <a:r>
              <a:rPr lang="en-US" altLang="en-US" smtClean="0">
                <a:solidFill>
                  <a:schemeClr val="bg1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14</a:t>
            </a:fld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990600"/>
            <a:ext cx="8610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&lt;?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get data off the form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$description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filter_input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(INPUT_POST,'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product_description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');</a:t>
            </a:r>
            <a:b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$price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filter_input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(INPUT_POST, 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list_price',FILTER_VALIDATE_FLOAT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discount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filter_input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(INPUT_POST, 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discount_percent',FILTER_VALIDATE_INT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?&gt;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2286000" y="3429000"/>
            <a:ext cx="3581400" cy="14478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Could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be INPUT_POST or INPUT_GET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 flipV="1">
            <a:off x="3505200" y="2819400"/>
            <a:ext cx="228600" cy="60960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2260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2014, Mike Murach &amp; Associates, Inc.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</a:t>
            </a:r>
            <a:r>
              <a:rPr lang="en-US" altLang="en-US" smtClean="0">
                <a:solidFill>
                  <a:schemeClr val="bg1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15</a:t>
            </a:fld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990600"/>
            <a:ext cx="8610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&lt;?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get data off the form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$description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filter_input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(INPUT_POST,'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product_description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');</a:t>
            </a:r>
            <a:b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$price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filter_input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(INPUT_POST, 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list_price',FILTER_VALIDATE_FLOAT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discount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filter_input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(INPUT_POST, 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discount_percent',FILTER_VALIDATE_INT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?&gt;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3849688" y="3423312"/>
            <a:ext cx="3581400" cy="14478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Corresponds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to the name of a form input tag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H="1" flipV="1">
            <a:off x="5297488" y="2743200"/>
            <a:ext cx="114300" cy="68580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557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2014, Mike Murach &amp; Associates, Inc.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</a:t>
            </a:r>
            <a:r>
              <a:rPr lang="en-US" altLang="en-US" smtClean="0">
                <a:solidFill>
                  <a:schemeClr val="bg1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16</a:t>
            </a:fld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990600"/>
            <a:ext cx="8610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&lt;?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get data off the form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$description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filter_input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(INPUT_POST,'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product_description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');</a:t>
            </a:r>
            <a:b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$price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filter_input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(INPUT_POST, 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list_price',FILTER_VALIDATE_FLOAT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discount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filter_input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(INPUT_POST, 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discount_percent',FILTER_VALIDATE_INT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?&gt;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4876800" y="3429000"/>
            <a:ext cx="3581400" cy="14478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Specifies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the type of validation.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7010400" y="2743200"/>
            <a:ext cx="228600" cy="68580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85800" y="51054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See PHP 5 Predefined </a:t>
            </a:r>
            <a:r>
              <a:rPr lang="en-US" dirty="0"/>
              <a:t>Filter Constants here:</a:t>
            </a:r>
            <a:br>
              <a:rPr lang="en-US" dirty="0"/>
            </a:b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www.w3schools.com/php/php_ref_filter.asp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598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2014, Mike Murach &amp; Associates, Inc.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</a:t>
            </a:r>
            <a:r>
              <a:rPr lang="en-US" altLang="en-US" smtClean="0">
                <a:solidFill>
                  <a:schemeClr val="bg1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17</a:t>
            </a:fld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990600"/>
            <a:ext cx="8610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&lt;?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get data off the form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$description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filter_input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(INPUT_POST,'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product_description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');</a:t>
            </a:r>
            <a:b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$price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filter_input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(INPUT_POST, 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list_price',FILTER_VALIDATE_FLOAT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discount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filter_input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(INPUT_POST, 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discount_percent',FILTER_VALIDATE_INT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?&gt;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476054" y="3505200"/>
            <a:ext cx="7753546" cy="22098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The value of $discount will be either: </a:t>
            </a:r>
          </a:p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</a:rPr>
              <a:t>The value of ‘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</a:rPr>
              <a:t>discount_percent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</a:rPr>
              <a:t>’ provided by the user</a:t>
            </a:r>
          </a:p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FALSE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(because the value was not an integer)</a:t>
            </a:r>
          </a:p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en-US" baseline="0" dirty="0" smtClean="0">
                <a:solidFill>
                  <a:schemeClr val="tx1"/>
                </a:solidFill>
                <a:latin typeface="Times New Roman" pitchFamily="18" charset="0"/>
              </a:rPr>
              <a:t>NULL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</a:rPr>
              <a:t> (if there was no ‘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</a:rPr>
              <a:t>discount_percent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</a:rPr>
              <a:t>’ in the form post at all.)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 flipH="1" flipV="1">
            <a:off x="1143000" y="2743200"/>
            <a:ext cx="685800" cy="76200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3647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8089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4483028"/>
              </p:ext>
            </p:extLst>
          </p:nvPr>
        </p:nvGraphicFramePr>
        <p:xfrm>
          <a:off x="914400" y="1066800"/>
          <a:ext cx="7301323" cy="22590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76" name="Document" r:id="rId5" imgW="7313400" imgH="2263368" progId="Word.Document.8">
                  <p:embed/>
                </p:oleObj>
              </mc:Choice>
              <mc:Fallback>
                <p:oleObj name="Document" r:id="rId5" imgW="7313400" imgH="2263368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066800"/>
                        <a:ext cx="7301323" cy="22590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3454284"/>
              </p:ext>
            </p:extLst>
          </p:nvPr>
        </p:nvGraphicFramePr>
        <p:xfrm>
          <a:off x="914400" y="685800"/>
          <a:ext cx="5956042" cy="4264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77" name="Document" r:id="rId8" imgW="5956042" imgH="426495" progId="Word.Document.12">
                  <p:embed/>
                </p:oleObj>
              </mc:Choice>
              <mc:Fallback>
                <p:oleObj name="Document" r:id="rId8" imgW="5956042" imgH="42649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914400" y="685800"/>
                        <a:ext cx="5956042" cy="4264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2014, Mike Murach &amp; Associates, Inc.</a:t>
            </a: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</a:t>
            </a:r>
            <a:r>
              <a:rPr lang="en-US" altLang="en-US" smtClean="0">
                <a:solidFill>
                  <a:schemeClr val="bg1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18</a:t>
            </a:fld>
            <a:endParaRPr lang="en-US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819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5396440"/>
              </p:ext>
            </p:extLst>
          </p:nvPr>
        </p:nvGraphicFramePr>
        <p:xfrm>
          <a:off x="914400" y="1117600"/>
          <a:ext cx="7620000" cy="366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9" name="Document" r:id="rId5" imgW="7625804" imgH="3678965" progId="Word.Document.8">
                  <p:embed/>
                </p:oleObj>
              </mc:Choice>
              <mc:Fallback>
                <p:oleObj name="Document" r:id="rId5" imgW="7625804" imgH="367896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17600"/>
                        <a:ext cx="7620000" cy="3667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9754889"/>
              </p:ext>
            </p:extLst>
          </p:nvPr>
        </p:nvGraphicFramePr>
        <p:xfrm>
          <a:off x="914400" y="685800"/>
          <a:ext cx="5956042" cy="4264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0" name="Document" r:id="rId8" imgW="5956042" imgH="426495" progId="Word.Document.12">
                  <p:embed/>
                </p:oleObj>
              </mc:Choice>
              <mc:Fallback>
                <p:oleObj name="Document" r:id="rId8" imgW="5956042" imgH="42649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914400" y="685800"/>
                        <a:ext cx="5956042" cy="4264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2014, Mike Murach &amp; Associates, Inc.</a:t>
            </a: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</a:t>
            </a:r>
            <a:r>
              <a:rPr lang="en-US" altLang="en-US" smtClean="0">
                <a:solidFill>
                  <a:schemeClr val="bg1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19</a:t>
            </a:fld>
            <a:endParaRPr lang="en-US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>
            <p:extLst/>
          </p:nvPr>
        </p:nvGraphicFramePr>
        <p:xfrm>
          <a:off x="-455612" y="1143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Diagram 7"/>
          <p:cNvGraphicFramePr/>
          <p:nvPr>
            <p:extLst/>
          </p:nvPr>
        </p:nvGraphicFramePr>
        <p:xfrm>
          <a:off x="-455612" y="1143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Course Overview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 sz="2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</a:t>
            </a:r>
            <a:fld id="{5952A8F6-D278-46A4-888C-29A69F38472A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11" name="Flowchart: Document 10"/>
          <p:cNvSpPr/>
          <p:nvPr/>
        </p:nvSpPr>
        <p:spPr>
          <a:xfrm>
            <a:off x="5664036" y="1739516"/>
            <a:ext cx="2741612" cy="2899731"/>
          </a:xfrm>
          <a:prstGeom prst="flowChartDocumen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To do: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200" dirty="0" smtClean="0">
                <a:solidFill>
                  <a:schemeClr val="tx1"/>
                </a:solidFill>
              </a:rPr>
              <a:t>Organize your code with MVC (week 8)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200" dirty="0" smtClean="0">
                <a:solidFill>
                  <a:schemeClr val="tx1"/>
                </a:solidFill>
              </a:rPr>
              <a:t>Debug your code (week 9)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200" dirty="0" smtClean="0">
                <a:solidFill>
                  <a:schemeClr val="tx1"/>
                </a:solidFill>
              </a:rPr>
              <a:t>Work with forms (week 10)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200" dirty="0" smtClean="0">
                <a:solidFill>
                  <a:schemeClr val="tx1"/>
                </a:solidFill>
              </a:rPr>
              <a:t>Use arrays (week 11 &amp; 12)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200" dirty="0" smtClean="0">
                <a:solidFill>
                  <a:schemeClr val="tx1"/>
                </a:solidFill>
              </a:rPr>
              <a:t>Use sessions (week 13)</a:t>
            </a:r>
          </a:p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619071"/>
            <a:ext cx="99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/>
            <a:r>
              <a:rPr lang="en-US" dirty="0" smtClean="0"/>
              <a:t>You are</a:t>
            </a:r>
          </a:p>
          <a:p>
            <a:pPr marL="174625"/>
            <a:r>
              <a:rPr lang="en-US" dirty="0" smtClean="0"/>
              <a:t>here.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143000" y="2362200"/>
            <a:ext cx="381000" cy="457200"/>
          </a:xfrm>
          <a:prstGeom prst="straightConnector1">
            <a:avLst/>
          </a:prstGeom>
          <a:ln w="57150">
            <a:solidFill>
              <a:srgbClr val="9E1B3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520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819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5396440"/>
              </p:ext>
            </p:extLst>
          </p:nvPr>
        </p:nvGraphicFramePr>
        <p:xfrm>
          <a:off x="914400" y="1117600"/>
          <a:ext cx="7620000" cy="366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48" name="Document" r:id="rId5" imgW="7625804" imgH="3678965" progId="Word.Document.8">
                  <p:embed/>
                </p:oleObj>
              </mc:Choice>
              <mc:Fallback>
                <p:oleObj name="Document" r:id="rId5" imgW="7625804" imgH="367896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17600"/>
                        <a:ext cx="7620000" cy="3667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9754889"/>
              </p:ext>
            </p:extLst>
          </p:nvPr>
        </p:nvGraphicFramePr>
        <p:xfrm>
          <a:off x="914400" y="685800"/>
          <a:ext cx="5956042" cy="4264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49" name="Document" r:id="rId8" imgW="5956042" imgH="426495" progId="Word.Document.12">
                  <p:embed/>
                </p:oleObj>
              </mc:Choice>
              <mc:Fallback>
                <p:oleObj name="Document" r:id="rId8" imgW="5956042" imgH="42649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914400" y="685800"/>
                        <a:ext cx="5956042" cy="4264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2014, Mike Murach &amp; Associates, Inc.</a:t>
            </a: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</a:t>
            </a:r>
            <a:r>
              <a:rPr lang="en-US" altLang="en-US" smtClean="0">
                <a:solidFill>
                  <a:schemeClr val="bg1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20</a:t>
            </a:fld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776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8294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902664"/>
              </p:ext>
            </p:extLst>
          </p:nvPr>
        </p:nvGraphicFramePr>
        <p:xfrm>
          <a:off x="914400" y="1447800"/>
          <a:ext cx="7301323" cy="3361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25" name="Document" r:id="rId5" imgW="7313400" imgH="3367635" progId="Word.Document.8">
                  <p:embed/>
                </p:oleObj>
              </mc:Choice>
              <mc:Fallback>
                <p:oleObj name="Document" r:id="rId5" imgW="7313400" imgH="336763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447800"/>
                        <a:ext cx="7301323" cy="33612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7206084"/>
              </p:ext>
            </p:extLst>
          </p:nvPr>
        </p:nvGraphicFramePr>
        <p:xfrm>
          <a:off x="914400" y="685800"/>
          <a:ext cx="5956042" cy="7770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26" name="Document" r:id="rId8" imgW="5956042" imgH="777049" progId="Word.Document.12">
                  <p:embed/>
                </p:oleObj>
              </mc:Choice>
              <mc:Fallback>
                <p:oleObj name="Document" r:id="rId8" imgW="5956042" imgH="77704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914400" y="685800"/>
                        <a:ext cx="5956042" cy="7770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2014, Mike Murach &amp; Associates, Inc.</a:t>
            </a: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</a:t>
            </a:r>
            <a:r>
              <a:rPr lang="en-US" altLang="en-US" smtClean="0">
                <a:solidFill>
                  <a:schemeClr val="bg1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21</a:t>
            </a:fld>
            <a:endParaRPr lang="en-US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Statements (fancy!)</a:t>
            </a:r>
            <a:endParaRPr lang="en-US" dirty="0"/>
          </a:p>
        </p:txBody>
      </p:sp>
      <p:graphicFrame>
        <p:nvGraphicFramePr>
          <p:cNvPr id="74754" name="Object 2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301323" cy="26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8" name="Document" r:id="rId5" imgW="7301323" imgH="2646125" progId="Word.Document.8">
                  <p:embed/>
                </p:oleObj>
              </mc:Choice>
              <mc:Fallback>
                <p:oleObj name="Document" r:id="rId5" imgW="7301323" imgH="264612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301323" cy="26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/>
          </p:nvPr>
        </p:nvGraphicFramePr>
        <p:xfrm>
          <a:off x="914400" y="685800"/>
          <a:ext cx="7019183" cy="4264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9" name="Document" r:id="rId8" imgW="7019183" imgH="426495" progId="Word.Document.12">
                  <p:embed/>
                </p:oleObj>
              </mc:Choice>
              <mc:Fallback>
                <p:oleObj name="Document" r:id="rId8" imgW="7019183" imgH="42649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914400" y="685800"/>
                        <a:ext cx="7019183" cy="4264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2014, Mike Murach &amp; Associates, Inc.</a:t>
            </a: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</a:t>
            </a:r>
            <a:r>
              <a:rPr lang="en-US" altLang="en-US" smtClean="0">
                <a:solidFill>
                  <a:schemeClr val="bg1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22</a:t>
            </a:fld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889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577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6074567"/>
              </p:ext>
            </p:extLst>
          </p:nvPr>
        </p:nvGraphicFramePr>
        <p:xfrm>
          <a:off x="914400" y="1143000"/>
          <a:ext cx="7301323" cy="46826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63" name="Document" r:id="rId5" imgW="7301323" imgH="4684098" progId="Word.Document.8">
                  <p:embed/>
                </p:oleObj>
              </mc:Choice>
              <mc:Fallback>
                <p:oleObj name="Document" r:id="rId5" imgW="7301323" imgH="4684098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301323" cy="46826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7590493"/>
              </p:ext>
            </p:extLst>
          </p:nvPr>
        </p:nvGraphicFramePr>
        <p:xfrm>
          <a:off x="914400" y="685800"/>
          <a:ext cx="5956042" cy="4264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64" name="Document" r:id="rId8" imgW="5956042" imgH="426495" progId="Word.Document.12">
                  <p:embed/>
                </p:oleObj>
              </mc:Choice>
              <mc:Fallback>
                <p:oleObj name="Document" r:id="rId8" imgW="5956042" imgH="42649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914400" y="685800"/>
                        <a:ext cx="5956042" cy="4264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2014, Mike Murach &amp; Associates, Inc.</a:t>
            </a: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</a:t>
            </a:r>
            <a:r>
              <a:rPr lang="en-US" altLang="en-US" smtClean="0">
                <a:solidFill>
                  <a:schemeClr val="bg1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23</a:t>
            </a:fld>
            <a:endParaRPr lang="en-US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2014, Mike Murach &amp; Associates, Inc.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</a:t>
            </a:r>
            <a:r>
              <a:rPr lang="en-US" altLang="en-US" smtClean="0">
                <a:solidFill>
                  <a:schemeClr val="bg1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24</a:t>
            </a:fld>
            <a:endParaRPr lang="en-US" altLang="en-US" dirty="0">
              <a:solidFill>
                <a:schemeClr val="bg1"/>
              </a:solidFill>
            </a:endParaRPr>
          </a:p>
        </p:txBody>
      </p:sp>
      <p:pic>
        <p:nvPicPr>
          <p:cNvPr id="104450" name="Picture 2" descr="http://blog.memes.com/wp-content/uploads/2015/06/yod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950" y="1219200"/>
            <a:ext cx="428625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6559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38" name="Object 2"/>
          <p:cNvGraphicFramePr>
            <a:graphicFrameLocks noChangeAspect="1"/>
          </p:cNvGraphicFramePr>
          <p:nvPr>
            <p:extLst/>
          </p:nvPr>
        </p:nvGraphicFramePr>
        <p:xfrm>
          <a:off x="914400" y="1066800"/>
          <a:ext cx="7219950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298" name="Document" r:id="rId5" imgW="7313400" imgH="2832998" progId="Word.Document.8">
                  <p:embed/>
                </p:oleObj>
              </mc:Choice>
              <mc:Fallback>
                <p:oleObj name="Document" r:id="rId5" imgW="7313400" imgH="283299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066800"/>
                        <a:ext cx="7219950" cy="304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2014, Mike Murach &amp; Associates, Inc.</a:t>
            </a:r>
            <a:endParaRPr lang="en-US" altLang="en-US" sz="20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</a:t>
            </a:r>
            <a:fld id="{5952A8F6-D278-46A4-888C-29A69F38472A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pic>
        <p:nvPicPr>
          <p:cNvPr id="63513" name="Picture 25" descr="plastic containers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536" y="3364695"/>
            <a:ext cx="3771061" cy="2462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1624210"/>
            <a:ext cx="3576729" cy="2384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778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Types</a:t>
            </a:r>
            <a:endParaRPr lang="en-US" dirty="0"/>
          </a:p>
        </p:txBody>
      </p:sp>
      <p:graphicFrame>
        <p:nvGraphicFramePr>
          <p:cNvPr id="39938" name="Object 2"/>
          <p:cNvGraphicFramePr>
            <a:graphicFrameLocks noChangeAspect="1"/>
          </p:cNvGraphicFramePr>
          <p:nvPr>
            <p:extLst/>
          </p:nvPr>
        </p:nvGraphicFramePr>
        <p:xfrm>
          <a:off x="914400" y="1066800"/>
          <a:ext cx="7301323" cy="28275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34" name="Document" r:id="rId5" imgW="7301323" imgH="2827598" progId="Word.Document.8">
                  <p:embed/>
                </p:oleObj>
              </mc:Choice>
              <mc:Fallback>
                <p:oleObj name="Document" r:id="rId5" imgW="7301323" imgH="282759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066800"/>
                        <a:ext cx="7301323" cy="28275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/>
          </p:nvPr>
        </p:nvGraphicFramePr>
        <p:xfrm>
          <a:off x="914400" y="685800"/>
          <a:ext cx="5956042" cy="4264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35" name="Document" r:id="rId8" imgW="5956042" imgH="426495" progId="Word.Document.12">
                  <p:embed/>
                </p:oleObj>
              </mc:Choice>
              <mc:Fallback>
                <p:oleObj name="Document" r:id="rId8" imgW="5956042" imgH="42649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914400" y="685800"/>
                        <a:ext cx="5956042" cy="4264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2014, Mike Murach &amp; Associates, Inc.</a:t>
            </a: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</a:t>
            </a:r>
            <a:r>
              <a:rPr lang="en-US" altLang="en-US" smtClean="0">
                <a:solidFill>
                  <a:schemeClr val="bg1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4</a:t>
            </a:fld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3" name="Right Brace 2"/>
          <p:cNvSpPr/>
          <p:nvPr/>
        </p:nvSpPr>
        <p:spPr bwMode="auto">
          <a:xfrm>
            <a:off x="2133600" y="1112295"/>
            <a:ext cx="685800" cy="1402305"/>
          </a:xfrm>
          <a:prstGeom prst="rightBrac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Right Brace 3"/>
          <p:cNvSpPr/>
          <p:nvPr/>
        </p:nvSpPr>
        <p:spPr bwMode="auto">
          <a:xfrm>
            <a:off x="2362200" y="1120936"/>
            <a:ext cx="990600" cy="1393664"/>
          </a:xfrm>
          <a:prstGeom prst="rightBr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05200" y="1419837"/>
            <a:ext cx="373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starters, we’ll just think about these four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345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096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334037"/>
              </p:ext>
            </p:extLst>
          </p:nvPr>
        </p:nvGraphicFramePr>
        <p:xfrm>
          <a:off x="914400" y="1114425"/>
          <a:ext cx="7315200" cy="444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2" name="Document" r:id="rId5" imgW="7301323" imgH="4456896" progId="Word.Document.8">
                  <p:embed/>
                </p:oleObj>
              </mc:Choice>
              <mc:Fallback>
                <p:oleObj name="Document" r:id="rId5" imgW="7301323" imgH="4456896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14425"/>
                        <a:ext cx="7315200" cy="444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784576"/>
              </p:ext>
            </p:extLst>
          </p:nvPr>
        </p:nvGraphicFramePr>
        <p:xfrm>
          <a:off x="914400" y="685800"/>
          <a:ext cx="5956042" cy="4264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3" name="Document" r:id="rId8" imgW="5956042" imgH="426495" progId="Word.Document.12">
                  <p:embed/>
                </p:oleObj>
              </mc:Choice>
              <mc:Fallback>
                <p:oleObj name="Document" r:id="rId8" imgW="5956042" imgH="42649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914400" y="685800"/>
                        <a:ext cx="5956042" cy="4264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2014, Mike Murach &amp; Associates, Inc.</a:t>
            </a: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</a:t>
            </a:r>
            <a:r>
              <a:rPr lang="en-US" altLang="en-US" smtClean="0">
                <a:solidFill>
                  <a:schemeClr val="bg1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5</a:t>
            </a:fld>
            <a:endParaRPr lang="en-US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30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7617915"/>
              </p:ext>
            </p:extLst>
          </p:nvPr>
        </p:nvGraphicFramePr>
        <p:xfrm>
          <a:off x="914400" y="1506538"/>
          <a:ext cx="7280275" cy="321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88" name="Document" r:id="rId5" imgW="7301323" imgH="3234472" progId="Word.Document.8">
                  <p:embed/>
                </p:oleObj>
              </mc:Choice>
              <mc:Fallback>
                <p:oleObj name="Document" r:id="rId5" imgW="7301323" imgH="3234472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506538"/>
                        <a:ext cx="7280275" cy="3217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9183089"/>
              </p:ext>
            </p:extLst>
          </p:nvPr>
        </p:nvGraphicFramePr>
        <p:xfrm>
          <a:off x="914400" y="685800"/>
          <a:ext cx="6446667" cy="7770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89" name="Document" r:id="rId8" imgW="6446667" imgH="777049" progId="Word.Document.12">
                  <p:embed/>
                </p:oleObj>
              </mc:Choice>
              <mc:Fallback>
                <p:oleObj name="Document" r:id="rId8" imgW="6446667" imgH="77704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914400" y="685800"/>
                        <a:ext cx="6446667" cy="7770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2014, Mike Murach &amp; Associates, Inc.</a:t>
            </a: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</a:t>
            </a:r>
            <a:r>
              <a:rPr lang="en-US" altLang="en-US" smtClean="0">
                <a:solidFill>
                  <a:schemeClr val="bg1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6</a:t>
            </a:fld>
            <a:endParaRPr lang="en-US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22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0205160"/>
              </p:ext>
            </p:extLst>
          </p:nvPr>
        </p:nvGraphicFramePr>
        <p:xfrm>
          <a:off x="914400" y="1146793"/>
          <a:ext cx="7301323" cy="41872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05" name="Document" r:id="rId5" imgW="7301323" imgH="4187207" progId="Word.Document.8">
                  <p:embed/>
                </p:oleObj>
              </mc:Choice>
              <mc:Fallback>
                <p:oleObj name="Document" r:id="rId5" imgW="7301323" imgH="4187207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6793"/>
                        <a:ext cx="7301323" cy="41872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2853370"/>
              </p:ext>
            </p:extLst>
          </p:nvPr>
        </p:nvGraphicFramePr>
        <p:xfrm>
          <a:off x="914400" y="685800"/>
          <a:ext cx="5956042" cy="4264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06" name="Document" r:id="rId8" imgW="5956042" imgH="426495" progId="Word.Document.12">
                  <p:embed/>
                </p:oleObj>
              </mc:Choice>
              <mc:Fallback>
                <p:oleObj name="Document" r:id="rId8" imgW="5956042" imgH="42649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914400" y="685800"/>
                        <a:ext cx="5956042" cy="4264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2014, Mike Murach &amp; Associates, Inc.</a:t>
            </a: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</a:t>
            </a:r>
            <a:r>
              <a:rPr lang="en-US" altLang="en-US" smtClean="0">
                <a:solidFill>
                  <a:schemeClr val="bg1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7</a:t>
            </a:fld>
            <a:endParaRPr lang="en-US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32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9005007"/>
              </p:ext>
            </p:extLst>
          </p:nvPr>
        </p:nvGraphicFramePr>
        <p:xfrm>
          <a:off x="914400" y="1143000"/>
          <a:ext cx="7280275" cy="307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30" name="Document" r:id="rId5" imgW="7267375" imgH="3089726" progId="Word.Document.8">
                  <p:embed/>
                </p:oleObj>
              </mc:Choice>
              <mc:Fallback>
                <p:oleObj name="Document" r:id="rId5" imgW="7267375" imgH="3089726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280275" cy="307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3953151"/>
              </p:ext>
            </p:extLst>
          </p:nvPr>
        </p:nvGraphicFramePr>
        <p:xfrm>
          <a:off x="914400" y="685800"/>
          <a:ext cx="6673942" cy="4264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31" name="Document" r:id="rId8" imgW="6673942" imgH="426495" progId="Word.Document.12">
                  <p:embed/>
                </p:oleObj>
              </mc:Choice>
              <mc:Fallback>
                <p:oleObj name="Document" r:id="rId8" imgW="6673942" imgH="42649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914400" y="685800"/>
                        <a:ext cx="6673942" cy="4264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2014, Mike Murach &amp; Associates, Inc.</a:t>
            </a: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</a:t>
            </a:r>
            <a:r>
              <a:rPr lang="en-US" altLang="en-US" smtClean="0">
                <a:solidFill>
                  <a:schemeClr val="bg1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8</a:t>
            </a:fld>
            <a:endParaRPr lang="en-US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Comparisons</a:t>
            </a:r>
            <a:endParaRPr lang="en-US" dirty="0"/>
          </a:p>
        </p:txBody>
      </p:sp>
      <p:graphicFrame>
        <p:nvGraphicFramePr>
          <p:cNvPr id="72707" name="Object 3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535979" cy="54402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58" name="Document" r:id="rId5" imgW="7535979" imgH="5440236" progId="Word.Document.8">
                  <p:embed/>
                </p:oleObj>
              </mc:Choice>
              <mc:Fallback>
                <p:oleObj name="Document" r:id="rId5" imgW="7535979" imgH="544023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535979" cy="54402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/>
          </p:nvPr>
        </p:nvGraphicFramePr>
        <p:xfrm>
          <a:off x="914400" y="685800"/>
          <a:ext cx="5956042" cy="4264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59" name="Document" r:id="rId8" imgW="5956042" imgH="426495" progId="Word.Document.12">
                  <p:embed/>
                </p:oleObj>
              </mc:Choice>
              <mc:Fallback>
                <p:oleObj name="Document" r:id="rId8" imgW="5956042" imgH="42649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914400" y="685800"/>
                        <a:ext cx="5956042" cy="4264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2014, Mike Murach &amp; Associates, Inc.</a:t>
            </a: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</a:t>
            </a:r>
            <a:r>
              <a:rPr lang="en-US" altLang="en-US" smtClean="0">
                <a:solidFill>
                  <a:schemeClr val="bg1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9</a:t>
            </a:fld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953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8_Master slides">
  <a:themeElements>
    <a:clrScheme name="Master slid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_Master slides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ster 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slid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slides</Template>
  <TotalTime>3243</TotalTime>
  <Words>533</Words>
  <Application>Microsoft Macintosh PowerPoint</Application>
  <PresentationFormat>On-screen Show (4:3)</PresentationFormat>
  <Paragraphs>109</Paragraphs>
  <Slides>24</Slides>
  <Notes>18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8_Master slides</vt:lpstr>
      <vt:lpstr>Document</vt:lpstr>
      <vt:lpstr>Class06 Conditional Statements</vt:lpstr>
      <vt:lpstr>Course Overview</vt:lpstr>
      <vt:lpstr>Variables</vt:lpstr>
      <vt:lpstr>Data Types</vt:lpstr>
      <vt:lpstr>PowerPoint Presentation</vt:lpstr>
      <vt:lpstr>PowerPoint Presentation</vt:lpstr>
      <vt:lpstr>PowerPoint Presentation</vt:lpstr>
      <vt:lpstr>PowerPoint Presentation</vt:lpstr>
      <vt:lpstr>Making Comparisons</vt:lpstr>
      <vt:lpstr>Conditional Statements (simple)</vt:lpstr>
      <vt:lpstr>Functions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Conditional Statements (fancy!)</vt:lpstr>
      <vt:lpstr>PowerPoint Presentation</vt:lpstr>
      <vt:lpstr>Exercise</vt:lpstr>
    </vt:vector>
  </TitlesOfParts>
  <Company>Mike Murach &amp; Associates,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</dc:creator>
  <cp:lastModifiedBy>MIS-JShafer-Macbook Pro</cp:lastModifiedBy>
  <cp:revision>88</cp:revision>
  <dcterms:created xsi:type="dcterms:W3CDTF">2010-11-30T23:25:00Z</dcterms:created>
  <dcterms:modified xsi:type="dcterms:W3CDTF">2015-09-04T11:18:12Z</dcterms:modified>
</cp:coreProperties>
</file>