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9"/>
  </p:notesMasterIdLst>
  <p:sldIdLst>
    <p:sldId id="397" r:id="rId2"/>
    <p:sldId id="400" r:id="rId3"/>
    <p:sldId id="394" r:id="rId4"/>
    <p:sldId id="395" r:id="rId5"/>
    <p:sldId id="396" r:id="rId6"/>
    <p:sldId id="398" r:id="rId7"/>
    <p:sldId id="399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S-JShafer-Macbook Pro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1B34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89" autoAdjust="0"/>
    <p:restoredTop sz="99846" autoAdjust="0"/>
  </p:normalViewPr>
  <p:slideViewPr>
    <p:cSldViewPr>
      <p:cViewPr varScale="1">
        <p:scale>
          <a:sx n="138" d="100"/>
          <a:sy n="138" d="100"/>
        </p:scale>
        <p:origin x="20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6D3DBCD-AD70-4F9B-91D4-5F6EABB37C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166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3887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75073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54039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18847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9E1B34"/>
          </a:solidFill>
        </p:spPr>
        <p:txBody>
          <a:bodyPr/>
          <a:lstStyle>
            <a:lvl1pPr marL="338138" indent="0"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45869"/>
            <a:ext cx="5183188" cy="304800"/>
          </a:xfrm>
        </p:spPr>
        <p:txBody>
          <a:bodyPr/>
          <a:lstStyle>
            <a:lvl1pPr>
              <a:defRPr sz="16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</a:rPr>
              <a:t>© 2014, Mike Murach &amp; Associates, Inc.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30332"/>
            <a:ext cx="21336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54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E698-9A70-421D-873C-7BB0D63C65A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9926-1E05-45F3-AA53-E0E20012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9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E698-9A70-421D-873C-7BB0D63C65A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9926-1E05-45F3-AA53-E0E20012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29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E698-9A70-421D-873C-7BB0D63C65A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9926-1E05-45F3-AA53-E0E20012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60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9E1B34"/>
          </a:solidFill>
        </p:spPr>
        <p:txBody>
          <a:bodyPr/>
          <a:lstStyle>
            <a:lvl1pPr marL="338138" indent="0"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600" baseline="0"/>
            </a:lvl1pPr>
          </a:lstStyle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 </a:t>
            </a:r>
            <a:fld id="{C9241B87-E365-4365-BDC6-1241D33F009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721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E698-9A70-421D-873C-7BB0D63C65A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9926-1E05-45F3-AA53-E0E20012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2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E698-9A70-421D-873C-7BB0D63C65A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9926-1E05-45F3-AA53-E0E20012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7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E698-9A70-421D-873C-7BB0D63C65A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9926-1E05-45F3-AA53-E0E20012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8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E698-9A70-421D-873C-7BB0D63C65A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9926-1E05-45F3-AA53-E0E20012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7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E698-9A70-421D-873C-7BB0D63C65A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9926-1E05-45F3-AA53-E0E20012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0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E698-9A70-421D-873C-7BB0D63C65A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9926-1E05-45F3-AA53-E0E20012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1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E698-9A70-421D-873C-7BB0D63C65A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9926-1E05-45F3-AA53-E0E20012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84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E698-9A70-421D-873C-7BB0D63C65A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9926-1E05-45F3-AA53-E0E20012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2E698-9A70-421D-873C-7BB0D63C65A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99926-1E05-45F3-AA53-E0E20012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5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Word_97_-_2003_Document1.doc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emf"/><Relationship Id="rId4" Type="http://schemas.openxmlformats.org/officeDocument/2006/relationships/hyperlink" Target="http://php.net/docs.php" TargetMode="External"/><Relationship Id="rId9" Type="http://schemas.openxmlformats.org/officeDocument/2006/relationships/package" Target="../embeddings/Microsoft_Word_Document1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Microsoft_Word_97_-_2003_Document2.doc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" TargetMode="External"/><Relationship Id="rId7" Type="http://schemas.openxmlformats.org/officeDocument/2006/relationships/hyperlink" Target="http://developer.mozilla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amtreehouse.com/" TargetMode="External"/><Relationship Id="rId5" Type="http://schemas.openxmlformats.org/officeDocument/2006/relationships/hyperlink" Target="https://www.codecademy.com/" TargetMode="External"/><Relationship Id="rId4" Type="http://schemas.openxmlformats.org/officeDocument/2006/relationships/hyperlink" Target="http://www.phptherightway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9525" y="1143000"/>
            <a:ext cx="9144000" cy="1749425"/>
          </a:xfrm>
          <a:solidFill>
            <a:srgbClr val="9E1B34"/>
          </a:solidFill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  <a:latin typeface="Arial" charset="0"/>
              </a:rPr>
              <a:t>Class08</a:t>
            </a:r>
            <a:br>
              <a:rPr lang="en-US" sz="320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3200" smtClean="0">
                <a:solidFill>
                  <a:schemeClr val="bg1"/>
                </a:solidFill>
                <a:latin typeface="Arial" charset="0"/>
              </a:rPr>
              <a:t>Using the Documentation</a:t>
            </a:r>
            <a:endParaRPr lang="en-US" sz="3600" dirty="0">
              <a:latin typeface="Arial" charset="0"/>
              <a:cs typeface="+mj-cs"/>
            </a:endParaRP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685800" y="3124200"/>
            <a:ext cx="7848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MIS 3501, </a:t>
            </a:r>
            <a:r>
              <a:rPr lang="en-US" sz="1800" dirty="0" smtClean="0"/>
              <a:t>Fall 2015</a:t>
            </a:r>
            <a:endParaRPr lang="en-US" sz="1800" dirty="0"/>
          </a:p>
          <a:p>
            <a:pPr algn="ctr" eaLnBrk="1" hangingPunct="1"/>
            <a:r>
              <a:rPr lang="en-US" sz="1800" dirty="0" smtClean="0"/>
              <a:t>Brad N Greenwood, PhD MBA</a:t>
            </a:r>
            <a:endParaRPr lang="en-US" sz="1800" dirty="0"/>
          </a:p>
          <a:p>
            <a:pPr algn="ctr" eaLnBrk="1" hangingPunct="1"/>
            <a:r>
              <a:rPr lang="en-US" sz="1800" dirty="0"/>
              <a:t>Department of MIS</a:t>
            </a:r>
          </a:p>
          <a:p>
            <a:pPr algn="ctr" eaLnBrk="1" hangingPunct="1"/>
            <a:r>
              <a:rPr lang="en-US" sz="1800" dirty="0"/>
              <a:t>Fox School of Business</a:t>
            </a:r>
          </a:p>
          <a:p>
            <a:pPr algn="ctr" eaLnBrk="1" hangingPunct="1"/>
            <a:r>
              <a:rPr lang="en-US" sz="1800" dirty="0"/>
              <a:t>Temple University</a:t>
            </a:r>
          </a:p>
          <a:p>
            <a:pPr algn="ctr" eaLnBrk="1" hangingPunct="1"/>
            <a:r>
              <a:rPr lang="en-US" sz="1800" dirty="0" smtClean="0"/>
              <a:t>9/17/2015</a:t>
            </a:r>
            <a:endParaRPr lang="en-US" sz="1800" dirty="0"/>
          </a:p>
          <a:p>
            <a:pPr eaLnBrk="1" hangingPunct="1"/>
            <a:endParaRPr lang="en-US" sz="1800" dirty="0"/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6463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Have We Done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FFFFFF"/>
                </a:solidFill>
              </a:rPr>
              <a:t>© 2014, Mike Murach &amp; Associates, Inc.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smtClean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104450" name="Picture 2" descr="http://www.securitycameraking.com/securityinfo/wp-content/uploads/2013/06/Internet_Conne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81" y="685800"/>
            <a:ext cx="1824746" cy="182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2" name="Picture 4" descr="http://www.boutonjones.com/pub/images/samp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85799"/>
            <a:ext cx="2298700" cy="214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4" name="Picture 6" descr="http://static3.mojo-themes.com/public_assets/items/previews/f285329172f587b55ca06b5a5550eb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538" y="668214"/>
            <a:ext cx="3931224" cy="214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6" name="Picture 8" descr="http://opentechschool.github.io/python-flask/core/images/form-inpu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68214"/>
            <a:ext cx="2697733" cy="201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8" name="Picture 10" descr="http://knockknockstuff.com/wp-content/uploads/2013/07/Dilemmas_Social_LAUNDRY_vert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91338"/>
            <a:ext cx="202874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06" name="Picture 2" descr="http://images.rapgenius.com/4am927475p7g3e2ffe7xec30a.300x300x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9133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86" name="Picture 2" descr="http://www.sellcell.com/blog/wp-content/uploads/2014/10/hair-pulli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403" y="1401605"/>
            <a:ext cx="5515194" cy="365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29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0" name="Object 2">
            <a:hlinkClick r:id="rId4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945378"/>
              </p:ext>
            </p:extLst>
          </p:nvPr>
        </p:nvGraphicFramePr>
        <p:xfrm>
          <a:off x="914400" y="2821374"/>
          <a:ext cx="7301323" cy="960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9" name="Document" r:id="rId6" imgW="7313400" imgH="963573" progId="Word.Document.8">
                  <p:embed/>
                </p:oleObj>
              </mc:Choice>
              <mc:Fallback>
                <p:oleObj name="Document" r:id="rId6" imgW="7313400" imgH="9635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821374"/>
                        <a:ext cx="7301323" cy="960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992453"/>
              </p:ext>
            </p:extLst>
          </p:nvPr>
        </p:nvGraphicFramePr>
        <p:xfrm>
          <a:off x="914400" y="2316549"/>
          <a:ext cx="79724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90" name="Document" r:id="rId9" imgW="7989250" imgH="428655" progId="Word.Document.12">
                  <p:embed/>
                </p:oleObj>
              </mc:Choice>
              <mc:Fallback>
                <p:oleObj name="Document" r:id="rId9" imgW="7989250" imgH="4286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4400" y="2316549"/>
                        <a:ext cx="7972425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5952A8F6-D278-46A4-888C-29A69F38472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7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C9241B87-E365-4365-BDC6-1241D33F009D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702578"/>
              </p:ext>
            </p:extLst>
          </p:nvPr>
        </p:nvGraphicFramePr>
        <p:xfrm>
          <a:off x="914400" y="685800"/>
          <a:ext cx="7301323" cy="5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8" name="Document" r:id="rId5" imgW="7313400" imgH="589471" progId="Word.Document.8">
                  <p:embed/>
                </p:oleObj>
              </mc:Choice>
              <mc:Fallback>
                <p:oleObj name="Document" r:id="rId5" imgW="7313400" imgH="58947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01323" cy="58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2-2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807143" cy="485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510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step at </a:t>
            </a:r>
            <a:r>
              <a:rPr lang="en-US" smtClean="0"/>
              <a:t>a time…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5952A8F6-D278-46A4-888C-29A69F38472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762000"/>
            <a:ext cx="8382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From the php.net home page, enter a search term in the “Search” box in the upper right corner of the page.  Press enter.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If a list of possible matches is provided, you may have to check multiple options to find the one you want.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Notice also that there is a “Full Website Search” option on the right.  Typically you don’t want this. 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Documentation for a function will include: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The version of PHP it appears in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The purpose / description of the function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The parameters that the function expects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The possible values that the function will return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Examples of usage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There are also (sometimes) User contributed examples.  These can be lengthy.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47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5952A8F6-D278-46A4-888C-29A69F38472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47700" y="1219200"/>
            <a:ext cx="7848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</a:rPr>
              <a:t>Other resources you may find helpful</a:t>
            </a:r>
            <a:r>
              <a:rPr lang="en-US" sz="2400" dirty="0" smtClean="0">
                <a:solidFill>
                  <a:schemeClr val="accent5"/>
                </a:solidFill>
              </a:rPr>
              <a:t>:</a:t>
            </a:r>
            <a:br>
              <a:rPr lang="en-US" sz="2400" dirty="0" smtClean="0">
                <a:solidFill>
                  <a:schemeClr val="accent5"/>
                </a:solidFill>
              </a:rPr>
            </a:br>
            <a:endParaRPr lang="en-US" sz="2400" dirty="0" smtClean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http://www.w3schools.com</a:t>
            </a:r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u="sng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http://</a:t>
            </a:r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www.phptherightway.com</a:t>
            </a:r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https://</a:t>
            </a:r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www.codecademy.com</a:t>
            </a:r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u="sng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latin typeface="Courier New" panose="02070309020205020404" pitchFamily="49" charset="0"/>
                <a:cs typeface="Courier New" panose="02070309020205020404" pitchFamily="49" charset="0"/>
                <a:hlinkClick r:id="rId6"/>
              </a:rPr>
              <a:t>https://</a:t>
            </a:r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6"/>
              </a:rPr>
              <a:t>teamtreehouse.com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/>
              <a:t>(Subscription </a:t>
            </a:r>
            <a:r>
              <a:rPr lang="en-US" sz="1600" dirty="0"/>
              <a:t>Fee Required</a:t>
            </a:r>
            <a:r>
              <a:rPr lang="en-US" sz="1600" dirty="0" smtClean="0"/>
              <a:t>)</a:t>
            </a:r>
            <a:br>
              <a:rPr lang="en-US" sz="1600" dirty="0" smtClean="0"/>
            </a:br>
            <a:r>
              <a:rPr lang="en-US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latin typeface="Courier New" panose="02070309020205020404" pitchFamily="49" charset="0"/>
                <a:cs typeface="Courier New" panose="02070309020205020404" pitchFamily="49" charset="0"/>
                <a:hlinkClick r:id="rId7"/>
              </a:rPr>
              <a:t>http://</a:t>
            </a:r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7"/>
              </a:rPr>
              <a:t>developer.Mozilla.org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/>
              <a:t>(for HTML / CSS)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9449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19810" name="Picture 2" descr="https://jessiejacobs.files.wordpress.com/2015/03/thomas-edison-quo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676275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64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4968</TotalTime>
  <Words>226</Words>
  <Application>Microsoft Office PowerPoint</Application>
  <PresentationFormat>On-screen Show (4:3)</PresentationFormat>
  <Paragraphs>35</Paragraphs>
  <Slides>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Calibri</vt:lpstr>
      <vt:lpstr>Calibri Light</vt:lpstr>
      <vt:lpstr>Courier New</vt:lpstr>
      <vt:lpstr>Custom Design</vt:lpstr>
      <vt:lpstr>Document</vt:lpstr>
      <vt:lpstr>Class08 Using the Documentation</vt:lpstr>
      <vt:lpstr>What Have We Done</vt:lpstr>
      <vt:lpstr>PowerPoint Presentation</vt:lpstr>
      <vt:lpstr>PowerPoint Presentation</vt:lpstr>
      <vt:lpstr>One step at a time…</vt:lpstr>
      <vt:lpstr>PowerPoint Presentation</vt:lpstr>
      <vt:lpstr>PowerPoint Presentation</vt:lpstr>
    </vt:vector>
  </TitlesOfParts>
  <Company>FourPawsDesign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 Development</dc:title>
  <dc:creator>Cyndi Middleton</dc:creator>
  <cp:lastModifiedBy>brad greenwood</cp:lastModifiedBy>
  <cp:revision>552</cp:revision>
  <dcterms:created xsi:type="dcterms:W3CDTF">2005-09-19T23:06:59Z</dcterms:created>
  <dcterms:modified xsi:type="dcterms:W3CDTF">2015-09-17T15:01:25Z</dcterms:modified>
</cp:coreProperties>
</file>