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16"/>
  </p:notesMasterIdLst>
  <p:handoutMasterIdLst>
    <p:handoutMasterId r:id="rId17"/>
  </p:handoutMasterIdLst>
  <p:sldIdLst>
    <p:sldId id="297" r:id="rId2"/>
    <p:sldId id="324" r:id="rId3"/>
    <p:sldId id="257" r:id="rId4"/>
    <p:sldId id="375" r:id="rId5"/>
    <p:sldId id="369" r:id="rId6"/>
    <p:sldId id="370" r:id="rId7"/>
    <p:sldId id="371" r:id="rId8"/>
    <p:sldId id="376" r:id="rId9"/>
    <p:sldId id="372" r:id="rId10"/>
    <p:sldId id="377" r:id="rId11"/>
    <p:sldId id="343" r:id="rId12"/>
    <p:sldId id="373" r:id="rId13"/>
    <p:sldId id="374" r:id="rId14"/>
    <p:sldId id="344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Shafer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9DCDEA-1A48-44F6-9E6F-BDC37C5A5AFB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DB301AE0-312E-44A0-A6AB-430451FE40AB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 smtClean="0"/>
            <a:t>MySQL</a:t>
          </a:r>
          <a:endParaRPr lang="en-US" dirty="0"/>
        </a:p>
      </dgm:t>
    </dgm:pt>
    <dgm:pt modelId="{9FD06F44-7D45-4084-8905-13412CD9A496}" type="parTrans" cxnId="{4D71E11D-20B9-4E36-99FD-3A95573FBE43}">
      <dgm:prSet/>
      <dgm:spPr/>
      <dgm:t>
        <a:bodyPr/>
        <a:lstStyle/>
        <a:p>
          <a:endParaRPr lang="en-US"/>
        </a:p>
      </dgm:t>
    </dgm:pt>
    <dgm:pt modelId="{5A253D8B-208D-4639-8F29-FEFB40B1C859}" type="sibTrans" cxnId="{4D71E11D-20B9-4E36-99FD-3A95573FBE43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n-US"/>
        </a:p>
      </dgm:t>
    </dgm:pt>
    <dgm:pt modelId="{19560353-E342-4AC1-B965-2B47BB8EC673}">
      <dgm:prSet phldrT="[Text]" custT="1"/>
      <dgm:spPr/>
      <dgm:t>
        <a:bodyPr/>
        <a:lstStyle/>
        <a:p>
          <a:r>
            <a:rPr lang="en-US" sz="1100" dirty="0" smtClean="0"/>
            <a:t>Weeks 6 &amp; 7</a:t>
          </a:r>
          <a:endParaRPr lang="en-US" sz="1100" dirty="0"/>
        </a:p>
      </dgm:t>
    </dgm:pt>
    <dgm:pt modelId="{95B2C116-66D6-4704-BD2B-4CF6250C8574}" type="parTrans" cxnId="{B60425B7-215B-4595-978B-B728D1473FE7}">
      <dgm:prSet/>
      <dgm:spPr/>
      <dgm:t>
        <a:bodyPr/>
        <a:lstStyle/>
        <a:p>
          <a:endParaRPr lang="en-US"/>
        </a:p>
      </dgm:t>
    </dgm:pt>
    <dgm:pt modelId="{6FC3C9F8-C3B7-40A2-B1B0-A6D56AA57722}" type="sibTrans" cxnId="{B60425B7-215B-4595-978B-B728D1473FE7}">
      <dgm:prSet/>
      <dgm:spPr/>
      <dgm:t>
        <a:bodyPr/>
        <a:lstStyle/>
        <a:p>
          <a:endParaRPr lang="en-US"/>
        </a:p>
      </dgm:t>
    </dgm:pt>
    <dgm:pt modelId="{2742ADDA-9D72-48A5-B84C-00AE943CDB8E}" type="pres">
      <dgm:prSet presAssocID="{489DCDEA-1A48-44F6-9E6F-BDC37C5A5AF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9F96DB4-7BD0-48FC-B6D3-A16833D8BCFF}" type="pres">
      <dgm:prSet presAssocID="{DB301AE0-312E-44A0-A6AB-430451FE40AB}" presName="gear1" presStyleLbl="node1" presStyleIdx="0" presStyleCnt="1" custScaleX="50000" custScaleY="54545" custLinFactNeighborX="33409" custLinFactNeighborY="-628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34019-1E8E-43D4-8C78-62061F97D6FE}" type="pres">
      <dgm:prSet presAssocID="{DB301AE0-312E-44A0-A6AB-430451FE40AB}" presName="gear1srcNode" presStyleLbl="node1" presStyleIdx="0" presStyleCnt="1"/>
      <dgm:spPr/>
      <dgm:t>
        <a:bodyPr/>
        <a:lstStyle/>
        <a:p>
          <a:endParaRPr lang="en-US"/>
        </a:p>
      </dgm:t>
    </dgm:pt>
    <dgm:pt modelId="{ECD60184-B6F9-4B4A-91EC-2EA2DE32FC66}" type="pres">
      <dgm:prSet presAssocID="{DB301AE0-312E-44A0-A6AB-430451FE40AB}" presName="gear1dstNode" presStyleLbl="node1" presStyleIdx="0" presStyleCnt="1"/>
      <dgm:spPr/>
      <dgm:t>
        <a:bodyPr/>
        <a:lstStyle/>
        <a:p>
          <a:endParaRPr lang="en-US"/>
        </a:p>
      </dgm:t>
    </dgm:pt>
    <dgm:pt modelId="{19E91114-4404-4ACC-8C56-46283EEC484D}" type="pres">
      <dgm:prSet presAssocID="{DB301AE0-312E-44A0-A6AB-430451FE40AB}" presName="gear1ch" presStyleLbl="fgAcc1" presStyleIdx="0" presStyleCnt="1" custScaleY="45723" custLinFactX="55836" custLinFactY="-87147" custLinFactNeighborX="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C742A-1D65-44FF-B278-83FE7FC3CF8A}" type="pres">
      <dgm:prSet presAssocID="{5A253D8B-208D-4639-8F29-FEFB40B1C859}" presName="connector1" presStyleLbl="sibTrans2D1" presStyleIdx="0" presStyleCnt="1"/>
      <dgm:spPr/>
      <dgm:t>
        <a:bodyPr/>
        <a:lstStyle/>
        <a:p>
          <a:endParaRPr lang="en-US"/>
        </a:p>
      </dgm:t>
    </dgm:pt>
  </dgm:ptLst>
  <dgm:cxnLst>
    <dgm:cxn modelId="{2FA94FA4-9185-4871-BF07-738896D87BAE}" type="presOf" srcId="{DB301AE0-312E-44A0-A6AB-430451FE40AB}" destId="{89F96DB4-7BD0-48FC-B6D3-A16833D8BCFF}" srcOrd="0" destOrd="0" presId="urn:microsoft.com/office/officeart/2005/8/layout/gear1"/>
    <dgm:cxn modelId="{934C86A5-D8EB-43D3-820B-6A4E3D78D2EB}" type="presOf" srcId="{DB301AE0-312E-44A0-A6AB-430451FE40AB}" destId="{ECD60184-B6F9-4B4A-91EC-2EA2DE32FC66}" srcOrd="2" destOrd="0" presId="urn:microsoft.com/office/officeart/2005/8/layout/gear1"/>
    <dgm:cxn modelId="{820CC940-B35F-4E35-8AEB-A52548F71FA4}" type="presOf" srcId="{19560353-E342-4AC1-B965-2B47BB8EC673}" destId="{19E91114-4404-4ACC-8C56-46283EEC484D}" srcOrd="0" destOrd="0" presId="urn:microsoft.com/office/officeart/2005/8/layout/gear1"/>
    <dgm:cxn modelId="{00FFCD5D-24CA-4C84-9581-A0B4791CAFD0}" type="presOf" srcId="{5A253D8B-208D-4639-8F29-FEFB40B1C859}" destId="{B76C742A-1D65-44FF-B278-83FE7FC3CF8A}" srcOrd="0" destOrd="0" presId="urn:microsoft.com/office/officeart/2005/8/layout/gear1"/>
    <dgm:cxn modelId="{4D71E11D-20B9-4E36-99FD-3A95573FBE43}" srcId="{489DCDEA-1A48-44F6-9E6F-BDC37C5A5AFB}" destId="{DB301AE0-312E-44A0-A6AB-430451FE40AB}" srcOrd="0" destOrd="0" parTransId="{9FD06F44-7D45-4084-8905-13412CD9A496}" sibTransId="{5A253D8B-208D-4639-8F29-FEFB40B1C859}"/>
    <dgm:cxn modelId="{5988C502-3AD0-4452-97BE-DABFBC7BF3A0}" type="presOf" srcId="{DB301AE0-312E-44A0-A6AB-430451FE40AB}" destId="{B6434019-1E8E-43D4-8C78-62061F97D6FE}" srcOrd="1" destOrd="0" presId="urn:microsoft.com/office/officeart/2005/8/layout/gear1"/>
    <dgm:cxn modelId="{B60425B7-215B-4595-978B-B728D1473FE7}" srcId="{DB301AE0-312E-44A0-A6AB-430451FE40AB}" destId="{19560353-E342-4AC1-B965-2B47BB8EC673}" srcOrd="0" destOrd="0" parTransId="{95B2C116-66D6-4704-BD2B-4CF6250C8574}" sibTransId="{6FC3C9F8-C3B7-40A2-B1B0-A6D56AA57722}"/>
    <dgm:cxn modelId="{20EAA18D-04A4-44AD-8838-EE208ABA0A2D}" type="presOf" srcId="{489DCDEA-1A48-44F6-9E6F-BDC37C5A5AFB}" destId="{2742ADDA-9D72-48A5-B84C-00AE943CDB8E}" srcOrd="0" destOrd="0" presId="urn:microsoft.com/office/officeart/2005/8/layout/gear1"/>
    <dgm:cxn modelId="{C761F485-259A-4433-85B9-8D24A1AF59A0}" type="presParOf" srcId="{2742ADDA-9D72-48A5-B84C-00AE943CDB8E}" destId="{89F96DB4-7BD0-48FC-B6D3-A16833D8BCFF}" srcOrd="0" destOrd="0" presId="urn:microsoft.com/office/officeart/2005/8/layout/gear1"/>
    <dgm:cxn modelId="{F69CEF46-057A-4056-8B5D-365F517DC4E9}" type="presParOf" srcId="{2742ADDA-9D72-48A5-B84C-00AE943CDB8E}" destId="{B6434019-1E8E-43D4-8C78-62061F97D6FE}" srcOrd="1" destOrd="0" presId="urn:microsoft.com/office/officeart/2005/8/layout/gear1"/>
    <dgm:cxn modelId="{A9871EF5-B86F-4675-B4C4-DFFBE9646277}" type="presParOf" srcId="{2742ADDA-9D72-48A5-B84C-00AE943CDB8E}" destId="{ECD60184-B6F9-4B4A-91EC-2EA2DE32FC66}" srcOrd="2" destOrd="0" presId="urn:microsoft.com/office/officeart/2005/8/layout/gear1"/>
    <dgm:cxn modelId="{CFD682C0-A968-45C7-8335-D203DDDCF5D0}" type="presParOf" srcId="{2742ADDA-9D72-48A5-B84C-00AE943CDB8E}" destId="{19E91114-4404-4ACC-8C56-46283EEC484D}" srcOrd="3" destOrd="0" presId="urn:microsoft.com/office/officeart/2005/8/layout/gear1"/>
    <dgm:cxn modelId="{38A6944F-735D-4170-AC4B-8582BAE6A1C6}" type="presParOf" srcId="{2742ADDA-9D72-48A5-B84C-00AE943CDB8E}" destId="{B76C742A-1D65-44FF-B278-83FE7FC3CF8A}" srcOrd="4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AB9FB6-54E2-4670-8B52-407DD93B0586}" type="doc">
      <dgm:prSet loTypeId="urn:microsoft.com/office/officeart/2005/8/layout/gear1" loCatId="relationship" qsTypeId="urn:microsoft.com/office/officeart/2005/8/quickstyle/simple1" qsCatId="simple" csTypeId="urn:microsoft.com/office/officeart/2005/8/colors/colorful5" csCatId="colorful" phldr="1"/>
      <dgm:spPr/>
    </dgm:pt>
    <dgm:pt modelId="{D4E5C33C-EED4-4B44-BBBA-2759689FF308}">
      <dgm:prSet custT="1"/>
      <dgm:spPr/>
      <dgm:t>
        <a:bodyPr/>
        <a:lstStyle/>
        <a:p>
          <a:r>
            <a:rPr lang="en-US" sz="1100" dirty="0" smtClean="0"/>
            <a:t>PDO</a:t>
          </a:r>
          <a:endParaRPr lang="en-US" sz="1100" dirty="0"/>
        </a:p>
      </dgm:t>
    </dgm:pt>
    <dgm:pt modelId="{0FA00784-BFAC-4735-8713-6E0EA1228AD1}" type="parTrans" cxnId="{2AA93633-C272-4D3C-B62B-3C8506411CAA}">
      <dgm:prSet/>
      <dgm:spPr/>
      <dgm:t>
        <a:bodyPr/>
        <a:lstStyle/>
        <a:p>
          <a:endParaRPr lang="en-US" sz="1100"/>
        </a:p>
      </dgm:t>
    </dgm:pt>
    <dgm:pt modelId="{1F89F314-23E8-409E-B0CF-97C56BFBFE08}" type="sibTrans" cxnId="{2AA93633-C272-4D3C-B62B-3C8506411CAA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n-US" sz="1100"/>
        </a:p>
      </dgm:t>
    </dgm:pt>
    <dgm:pt modelId="{0B762265-3383-49FE-9D9C-5081A7192377}">
      <dgm:prSet phldrT="[Text]" custT="1"/>
      <dgm:spPr/>
      <dgm:t>
        <a:bodyPr/>
        <a:lstStyle/>
        <a:p>
          <a:r>
            <a:rPr lang="en-US" sz="1100" dirty="0" smtClean="0"/>
            <a:t>PHP</a:t>
          </a:r>
          <a:endParaRPr lang="en-US" sz="1100" dirty="0"/>
        </a:p>
      </dgm:t>
    </dgm:pt>
    <dgm:pt modelId="{C7EA6086-153F-4D33-B2C3-E93BE9E5C8AB}" type="parTrans" cxnId="{65097FE2-4439-4ABE-A6F2-FF8C5783D8D5}">
      <dgm:prSet/>
      <dgm:spPr/>
      <dgm:t>
        <a:bodyPr/>
        <a:lstStyle/>
        <a:p>
          <a:endParaRPr lang="en-US" sz="1100"/>
        </a:p>
      </dgm:t>
    </dgm:pt>
    <dgm:pt modelId="{CBD64002-639A-4BB6-81EC-38819ADE71C1}" type="sibTrans" cxnId="{65097FE2-4439-4ABE-A6F2-FF8C5783D8D5}">
      <dgm:prSet/>
      <dgm:spPr>
        <a:solidFill>
          <a:schemeClr val="bg1"/>
        </a:solidFill>
      </dgm:spPr>
      <dgm:t>
        <a:bodyPr/>
        <a:lstStyle/>
        <a:p>
          <a:endParaRPr lang="en-US" sz="1100"/>
        </a:p>
      </dgm:t>
    </dgm:pt>
    <dgm:pt modelId="{861C78E8-C032-4A72-8D48-DC209C77F740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100" dirty="0" smtClean="0"/>
            <a:t>HTML &amp; CSS</a:t>
          </a:r>
          <a:endParaRPr lang="en-US" sz="1100" dirty="0"/>
        </a:p>
      </dgm:t>
    </dgm:pt>
    <dgm:pt modelId="{C7FEC72A-E55B-44B3-816C-8B69BF10057D}" type="parTrans" cxnId="{14F64DBE-4111-4A49-9AEC-53E2E1B0DEDE}">
      <dgm:prSet/>
      <dgm:spPr/>
      <dgm:t>
        <a:bodyPr/>
        <a:lstStyle/>
        <a:p>
          <a:endParaRPr lang="en-US" sz="1100"/>
        </a:p>
      </dgm:t>
    </dgm:pt>
    <dgm:pt modelId="{795053CF-42A2-4650-AF6E-A633FC2859A1}" type="sibTrans" cxnId="{14F64DBE-4111-4A49-9AEC-53E2E1B0DEDE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n-US" sz="1100"/>
        </a:p>
      </dgm:t>
    </dgm:pt>
    <dgm:pt modelId="{73D3FC4C-0841-4904-9A8D-AF12B94DF665}">
      <dgm:prSet phldrT="[Text]" custT="1"/>
      <dgm:spPr>
        <a:solidFill>
          <a:schemeClr val="lt1">
            <a:hueOff val="0"/>
            <a:satOff val="0"/>
            <a:lumOff val="0"/>
            <a:alpha val="10000"/>
          </a:schemeClr>
        </a:solidFill>
      </dgm:spPr>
      <dgm:t>
        <a:bodyPr/>
        <a:lstStyle/>
        <a:p>
          <a:r>
            <a:rPr lang="en-US" sz="1100" dirty="0" smtClean="0"/>
            <a:t>Weeks 1 &amp; 2</a:t>
          </a:r>
          <a:endParaRPr lang="en-US" sz="1100" dirty="0"/>
        </a:p>
      </dgm:t>
    </dgm:pt>
    <dgm:pt modelId="{37965849-C25A-4B89-AC37-89A868A7D10F}" type="parTrans" cxnId="{588CD063-46E6-4555-95DB-522C33920839}">
      <dgm:prSet/>
      <dgm:spPr/>
      <dgm:t>
        <a:bodyPr/>
        <a:lstStyle/>
        <a:p>
          <a:endParaRPr lang="en-US" sz="1100"/>
        </a:p>
      </dgm:t>
    </dgm:pt>
    <dgm:pt modelId="{AF862376-1E76-4FDF-BB9F-EA02EE71B503}" type="sibTrans" cxnId="{588CD063-46E6-4555-95DB-522C33920839}">
      <dgm:prSet/>
      <dgm:spPr/>
      <dgm:t>
        <a:bodyPr/>
        <a:lstStyle/>
        <a:p>
          <a:endParaRPr lang="en-US" sz="1100"/>
        </a:p>
      </dgm:t>
    </dgm:pt>
    <dgm:pt modelId="{004ACDCB-4478-4702-9756-E9B22B80B1E7}">
      <dgm:prSet phldrT="[Text]" custT="1"/>
      <dgm:spPr>
        <a:solidFill>
          <a:schemeClr val="lt1">
            <a:hueOff val="0"/>
            <a:satOff val="0"/>
            <a:lumOff val="0"/>
            <a:alpha val="12000"/>
          </a:schemeClr>
        </a:solidFill>
      </dgm:spPr>
      <dgm:t>
        <a:bodyPr/>
        <a:lstStyle/>
        <a:p>
          <a:r>
            <a:rPr lang="en-US" sz="1100" dirty="0" smtClean="0"/>
            <a:t>Weeks 3 – 5</a:t>
          </a:r>
          <a:endParaRPr lang="en-US" sz="1100" dirty="0"/>
        </a:p>
      </dgm:t>
    </dgm:pt>
    <dgm:pt modelId="{EDF2922D-AF16-4FBA-B9BE-8C33C6836E70}" type="parTrans" cxnId="{7D8C0A8E-3CA8-422A-9668-206DE6AEE299}">
      <dgm:prSet/>
      <dgm:spPr/>
      <dgm:t>
        <a:bodyPr/>
        <a:lstStyle/>
        <a:p>
          <a:endParaRPr lang="en-US" sz="1100"/>
        </a:p>
      </dgm:t>
    </dgm:pt>
    <dgm:pt modelId="{750AD0FE-B132-47E6-A015-878B9162943D}" type="sibTrans" cxnId="{7D8C0A8E-3CA8-422A-9668-206DE6AEE299}">
      <dgm:prSet/>
      <dgm:spPr/>
      <dgm:t>
        <a:bodyPr/>
        <a:lstStyle/>
        <a:p>
          <a:endParaRPr lang="en-US" sz="1100"/>
        </a:p>
      </dgm:t>
    </dgm:pt>
    <dgm:pt modelId="{A511A8AF-18D4-4431-B045-A7F1D83B6BF8}">
      <dgm:prSet custT="1"/>
      <dgm:spPr>
        <a:solidFill>
          <a:schemeClr val="lt1">
            <a:hueOff val="0"/>
            <a:satOff val="0"/>
            <a:lumOff val="0"/>
            <a:alpha val="10000"/>
          </a:schemeClr>
        </a:solidFill>
      </dgm:spPr>
      <dgm:t>
        <a:bodyPr/>
        <a:lstStyle/>
        <a:p>
          <a:r>
            <a:rPr lang="en-US" sz="1100" dirty="0" smtClean="0"/>
            <a:t>Week 8 &amp; 9</a:t>
          </a:r>
          <a:endParaRPr lang="en-US" sz="1100" dirty="0"/>
        </a:p>
      </dgm:t>
    </dgm:pt>
    <dgm:pt modelId="{A1367A03-9F18-4EA8-BCA9-EB4C64CCE6C1}" type="parTrans" cxnId="{99B6085A-FBDD-400E-9693-1301151825FA}">
      <dgm:prSet/>
      <dgm:spPr/>
      <dgm:t>
        <a:bodyPr/>
        <a:lstStyle/>
        <a:p>
          <a:endParaRPr lang="en-US" sz="1100"/>
        </a:p>
      </dgm:t>
    </dgm:pt>
    <dgm:pt modelId="{073426A1-A5EE-4AEB-8213-E06E7F42977F}" type="sibTrans" cxnId="{99B6085A-FBDD-400E-9693-1301151825FA}">
      <dgm:prSet/>
      <dgm:spPr/>
      <dgm:t>
        <a:bodyPr/>
        <a:lstStyle/>
        <a:p>
          <a:endParaRPr lang="en-US" sz="1100"/>
        </a:p>
      </dgm:t>
    </dgm:pt>
    <dgm:pt modelId="{D86ABC42-6E35-4993-A091-6C205FB2A217}" type="pres">
      <dgm:prSet presAssocID="{C5AB9FB6-54E2-4670-8B52-407DD93B058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C4A863F-E843-458E-8D00-D49D52FCD1FB}" type="pres">
      <dgm:prSet presAssocID="{861C78E8-C032-4A72-8D48-DC209C77F740}" presName="gear1" presStyleLbl="node1" presStyleIdx="0" presStyleCnt="3" custScaleX="59092" custScaleY="56817" custLinFactNeighborX="-16590" custLinFactNeighborY="-60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F15F4-2B99-496A-BFF1-65A326E0E185}" type="pres">
      <dgm:prSet presAssocID="{861C78E8-C032-4A72-8D48-DC209C77F740}" presName="gear1srcNode" presStyleLbl="node1" presStyleIdx="0" presStyleCnt="3"/>
      <dgm:spPr/>
      <dgm:t>
        <a:bodyPr/>
        <a:lstStyle/>
        <a:p>
          <a:endParaRPr lang="en-US"/>
        </a:p>
      </dgm:t>
    </dgm:pt>
    <dgm:pt modelId="{C13DA202-4304-49D8-AAC6-04426EFDCD4B}" type="pres">
      <dgm:prSet presAssocID="{861C78E8-C032-4A72-8D48-DC209C77F740}" presName="gear1dstNode" presStyleLbl="node1" presStyleIdx="0" presStyleCnt="3"/>
      <dgm:spPr/>
      <dgm:t>
        <a:bodyPr/>
        <a:lstStyle/>
        <a:p>
          <a:endParaRPr lang="en-US"/>
        </a:p>
      </dgm:t>
    </dgm:pt>
    <dgm:pt modelId="{54CD63BC-3272-4164-B127-1BAAF26E80DC}" type="pres">
      <dgm:prSet presAssocID="{861C78E8-C032-4A72-8D48-DC209C77F740}" presName="gear1ch" presStyleLbl="fgAcc1" presStyleIdx="0" presStyleCnt="3" custScaleX="106429" custScaleY="345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0B89E-9F3C-4BA1-8CD8-8BE2BBB1BB78}" type="pres">
      <dgm:prSet presAssocID="{0B762265-3383-49FE-9D9C-5081A719237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2A668-F069-425E-92C3-4F32CB7794CE}" type="pres">
      <dgm:prSet presAssocID="{0B762265-3383-49FE-9D9C-5081A7192377}" presName="gear2srcNode" presStyleLbl="node1" presStyleIdx="1" presStyleCnt="3"/>
      <dgm:spPr/>
      <dgm:t>
        <a:bodyPr/>
        <a:lstStyle/>
        <a:p>
          <a:endParaRPr lang="en-US"/>
        </a:p>
      </dgm:t>
    </dgm:pt>
    <dgm:pt modelId="{F9241474-DDF2-43FF-A71C-6E7F85D60FB7}" type="pres">
      <dgm:prSet presAssocID="{0B762265-3383-49FE-9D9C-5081A7192377}" presName="gear2dstNode" presStyleLbl="node1" presStyleIdx="1" presStyleCnt="3"/>
      <dgm:spPr/>
      <dgm:t>
        <a:bodyPr/>
        <a:lstStyle/>
        <a:p>
          <a:endParaRPr lang="en-US"/>
        </a:p>
      </dgm:t>
    </dgm:pt>
    <dgm:pt modelId="{64983CB5-9EC0-473B-8C61-01554274C88C}" type="pres">
      <dgm:prSet presAssocID="{0B762265-3383-49FE-9D9C-5081A7192377}" presName="gear2ch" presStyleLbl="fgAcc1" presStyleIdx="1" presStyleCnt="3" custScaleX="89286" custScaleY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F1D68-1002-41FD-98B0-0227984DEBA6}" type="pres">
      <dgm:prSet presAssocID="{D4E5C33C-EED4-4B44-BBBA-2759689FF308}" presName="gear3" presStyleLbl="node1" presStyleIdx="2" presStyleCnt="3" custScaleX="64745" custScaleY="64181" custLinFactNeighborX="-11377" custLinFactNeighborY="11659"/>
      <dgm:spPr/>
      <dgm:t>
        <a:bodyPr/>
        <a:lstStyle/>
        <a:p>
          <a:endParaRPr lang="en-US"/>
        </a:p>
      </dgm:t>
    </dgm:pt>
    <dgm:pt modelId="{58881F39-E091-42AF-8029-46E3B29C0DD5}" type="pres">
      <dgm:prSet presAssocID="{D4E5C33C-EED4-4B44-BBBA-2759689FF30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9FEBB-1051-4271-BB2C-109AD86B2128}" type="pres">
      <dgm:prSet presAssocID="{D4E5C33C-EED4-4B44-BBBA-2759689FF308}" presName="gear3srcNode" presStyleLbl="node1" presStyleIdx="2" presStyleCnt="3"/>
      <dgm:spPr/>
      <dgm:t>
        <a:bodyPr/>
        <a:lstStyle/>
        <a:p>
          <a:endParaRPr lang="en-US"/>
        </a:p>
      </dgm:t>
    </dgm:pt>
    <dgm:pt modelId="{E484340F-5308-4479-973D-3E14D50BC772}" type="pres">
      <dgm:prSet presAssocID="{D4E5C33C-EED4-4B44-BBBA-2759689FF308}" presName="gear3dstNode" presStyleLbl="node1" presStyleIdx="2" presStyleCnt="3"/>
      <dgm:spPr/>
      <dgm:t>
        <a:bodyPr/>
        <a:lstStyle/>
        <a:p>
          <a:endParaRPr lang="en-US"/>
        </a:p>
      </dgm:t>
    </dgm:pt>
    <dgm:pt modelId="{8D162EE5-A853-4A16-BCF9-EFB8E56F36D5}" type="pres">
      <dgm:prSet presAssocID="{D4E5C33C-EED4-4B44-BBBA-2759689FF308}" presName="gear3ch" presStyleLbl="fgAcc1" presStyleIdx="2" presStyleCnt="3" custScaleX="108439" custScaleY="46429" custLinFactNeighborX="-25925" custLinFactNeighborY="800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F6402-96E3-4BD0-A3D1-4E934A65980F}" type="pres">
      <dgm:prSet presAssocID="{795053CF-42A2-4650-AF6E-A633FC2859A1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75BC0803-8B96-451A-A273-37D89EC3843E}" type="pres">
      <dgm:prSet presAssocID="{CBD64002-639A-4BB6-81EC-38819ADE71C1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4243B601-1CE3-4F70-8A50-B3572D1CCB82}" type="pres">
      <dgm:prSet presAssocID="{1F89F314-23E8-409E-B0CF-97C56BFBFE08}" presName="connector3" presStyleLbl="sibTrans2D1" presStyleIdx="2" presStyleCnt="3" custLinFactNeighborX="54371" custLinFactNeighborY="29255"/>
      <dgm:spPr/>
      <dgm:t>
        <a:bodyPr/>
        <a:lstStyle/>
        <a:p>
          <a:endParaRPr lang="en-US"/>
        </a:p>
      </dgm:t>
    </dgm:pt>
  </dgm:ptLst>
  <dgm:cxnLst>
    <dgm:cxn modelId="{14F64DBE-4111-4A49-9AEC-53E2E1B0DEDE}" srcId="{C5AB9FB6-54E2-4670-8B52-407DD93B0586}" destId="{861C78E8-C032-4A72-8D48-DC209C77F740}" srcOrd="0" destOrd="0" parTransId="{C7FEC72A-E55B-44B3-816C-8B69BF10057D}" sibTransId="{795053CF-42A2-4650-AF6E-A633FC2859A1}"/>
    <dgm:cxn modelId="{C2611A8D-58DE-47E6-9EFB-16D39A176245}" type="presOf" srcId="{861C78E8-C032-4A72-8D48-DC209C77F740}" destId="{4C4A863F-E843-458E-8D00-D49D52FCD1FB}" srcOrd="0" destOrd="0" presId="urn:microsoft.com/office/officeart/2005/8/layout/gear1"/>
    <dgm:cxn modelId="{C82EB4E5-62F5-4EEE-97F1-C464A62C611F}" type="presOf" srcId="{795053CF-42A2-4650-AF6E-A633FC2859A1}" destId="{EB5F6402-96E3-4BD0-A3D1-4E934A65980F}" srcOrd="0" destOrd="0" presId="urn:microsoft.com/office/officeart/2005/8/layout/gear1"/>
    <dgm:cxn modelId="{4250FBC7-D525-443E-88C8-62DF85BABE68}" type="presOf" srcId="{D4E5C33C-EED4-4B44-BBBA-2759689FF308}" destId="{58881F39-E091-42AF-8029-46E3B29C0DD5}" srcOrd="1" destOrd="0" presId="urn:microsoft.com/office/officeart/2005/8/layout/gear1"/>
    <dgm:cxn modelId="{F0C299A6-C29E-4B15-BAAC-FE8EB46BFC06}" type="presOf" srcId="{A511A8AF-18D4-4431-B045-A7F1D83B6BF8}" destId="{8D162EE5-A853-4A16-BCF9-EFB8E56F36D5}" srcOrd="0" destOrd="0" presId="urn:microsoft.com/office/officeart/2005/8/layout/gear1"/>
    <dgm:cxn modelId="{A3FE6CA7-21B7-4C83-98C6-42627233171B}" type="presOf" srcId="{861C78E8-C032-4A72-8D48-DC209C77F740}" destId="{C13DA202-4304-49D8-AAC6-04426EFDCD4B}" srcOrd="2" destOrd="0" presId="urn:microsoft.com/office/officeart/2005/8/layout/gear1"/>
    <dgm:cxn modelId="{99B6085A-FBDD-400E-9693-1301151825FA}" srcId="{D4E5C33C-EED4-4B44-BBBA-2759689FF308}" destId="{A511A8AF-18D4-4431-B045-A7F1D83B6BF8}" srcOrd="0" destOrd="0" parTransId="{A1367A03-9F18-4EA8-BCA9-EB4C64CCE6C1}" sibTransId="{073426A1-A5EE-4AEB-8213-E06E7F42977F}"/>
    <dgm:cxn modelId="{E395C87B-16B4-41CA-9F9B-CFD1D7D37D3B}" type="presOf" srcId="{D4E5C33C-EED4-4B44-BBBA-2759689FF308}" destId="{E484340F-5308-4479-973D-3E14D50BC772}" srcOrd="3" destOrd="0" presId="urn:microsoft.com/office/officeart/2005/8/layout/gear1"/>
    <dgm:cxn modelId="{1A8BB0B8-3896-468B-9645-D9EA64B3C4DB}" type="presOf" srcId="{0B762265-3383-49FE-9D9C-5081A7192377}" destId="{8BB0B89E-9F3C-4BA1-8CD8-8BE2BBB1BB78}" srcOrd="0" destOrd="0" presId="urn:microsoft.com/office/officeart/2005/8/layout/gear1"/>
    <dgm:cxn modelId="{D4972CCA-EAE5-4528-848B-1AF89F366B0B}" type="presOf" srcId="{CBD64002-639A-4BB6-81EC-38819ADE71C1}" destId="{75BC0803-8B96-451A-A273-37D89EC3843E}" srcOrd="0" destOrd="0" presId="urn:microsoft.com/office/officeart/2005/8/layout/gear1"/>
    <dgm:cxn modelId="{16A5985A-F66E-46F6-9CD2-70BF7465B625}" type="presOf" srcId="{0B762265-3383-49FE-9D9C-5081A7192377}" destId="{F9241474-DDF2-43FF-A71C-6E7F85D60FB7}" srcOrd="2" destOrd="0" presId="urn:microsoft.com/office/officeart/2005/8/layout/gear1"/>
    <dgm:cxn modelId="{588CD063-46E6-4555-95DB-522C33920839}" srcId="{861C78E8-C032-4A72-8D48-DC209C77F740}" destId="{73D3FC4C-0841-4904-9A8D-AF12B94DF665}" srcOrd="0" destOrd="0" parTransId="{37965849-C25A-4B89-AC37-89A868A7D10F}" sibTransId="{AF862376-1E76-4FDF-BB9F-EA02EE71B503}"/>
    <dgm:cxn modelId="{3628AC47-FEC7-427A-8568-84A09E02F567}" type="presOf" srcId="{004ACDCB-4478-4702-9756-E9B22B80B1E7}" destId="{64983CB5-9EC0-473B-8C61-01554274C88C}" srcOrd="0" destOrd="0" presId="urn:microsoft.com/office/officeart/2005/8/layout/gear1"/>
    <dgm:cxn modelId="{FB0AD933-D543-4E49-82ED-2D70B6D994BA}" type="presOf" srcId="{D4E5C33C-EED4-4B44-BBBA-2759689FF308}" destId="{4179FEBB-1051-4271-BB2C-109AD86B2128}" srcOrd="2" destOrd="0" presId="urn:microsoft.com/office/officeart/2005/8/layout/gear1"/>
    <dgm:cxn modelId="{44DD8EDA-9556-4B8D-B183-3BAB3183B01E}" type="presOf" srcId="{1F89F314-23E8-409E-B0CF-97C56BFBFE08}" destId="{4243B601-1CE3-4F70-8A50-B3572D1CCB82}" srcOrd="0" destOrd="0" presId="urn:microsoft.com/office/officeart/2005/8/layout/gear1"/>
    <dgm:cxn modelId="{65097FE2-4439-4ABE-A6F2-FF8C5783D8D5}" srcId="{C5AB9FB6-54E2-4670-8B52-407DD93B0586}" destId="{0B762265-3383-49FE-9D9C-5081A7192377}" srcOrd="1" destOrd="0" parTransId="{C7EA6086-153F-4D33-B2C3-E93BE9E5C8AB}" sibTransId="{CBD64002-639A-4BB6-81EC-38819ADE71C1}"/>
    <dgm:cxn modelId="{A01DE55C-854A-483F-8BA7-008528F9D3EA}" type="presOf" srcId="{73D3FC4C-0841-4904-9A8D-AF12B94DF665}" destId="{54CD63BC-3272-4164-B127-1BAAF26E80DC}" srcOrd="0" destOrd="0" presId="urn:microsoft.com/office/officeart/2005/8/layout/gear1"/>
    <dgm:cxn modelId="{8C7EAD78-639E-4947-A589-AED55B64DAC4}" type="presOf" srcId="{0B762265-3383-49FE-9D9C-5081A7192377}" destId="{7F82A668-F069-425E-92C3-4F32CB7794CE}" srcOrd="1" destOrd="0" presId="urn:microsoft.com/office/officeart/2005/8/layout/gear1"/>
    <dgm:cxn modelId="{2AA93633-C272-4D3C-B62B-3C8506411CAA}" srcId="{C5AB9FB6-54E2-4670-8B52-407DD93B0586}" destId="{D4E5C33C-EED4-4B44-BBBA-2759689FF308}" srcOrd="2" destOrd="0" parTransId="{0FA00784-BFAC-4735-8713-6E0EA1228AD1}" sibTransId="{1F89F314-23E8-409E-B0CF-97C56BFBFE08}"/>
    <dgm:cxn modelId="{691536C9-AD56-4988-BB90-3F3834F03D8B}" type="presOf" srcId="{861C78E8-C032-4A72-8D48-DC209C77F740}" destId="{932F15F4-2B99-496A-BFF1-65A326E0E185}" srcOrd="1" destOrd="0" presId="urn:microsoft.com/office/officeart/2005/8/layout/gear1"/>
    <dgm:cxn modelId="{7D8C0A8E-3CA8-422A-9668-206DE6AEE299}" srcId="{0B762265-3383-49FE-9D9C-5081A7192377}" destId="{004ACDCB-4478-4702-9756-E9B22B80B1E7}" srcOrd="0" destOrd="0" parTransId="{EDF2922D-AF16-4FBA-B9BE-8C33C6836E70}" sibTransId="{750AD0FE-B132-47E6-A015-878B9162943D}"/>
    <dgm:cxn modelId="{DB09CD62-17F3-4F25-A4A9-693036A181E6}" type="presOf" srcId="{C5AB9FB6-54E2-4670-8B52-407DD93B0586}" destId="{D86ABC42-6E35-4993-A091-6C205FB2A217}" srcOrd="0" destOrd="0" presId="urn:microsoft.com/office/officeart/2005/8/layout/gear1"/>
    <dgm:cxn modelId="{5E834CF9-F052-4459-BE3B-CBA06763932C}" type="presOf" srcId="{D4E5C33C-EED4-4B44-BBBA-2759689FF308}" destId="{F5AF1D68-1002-41FD-98B0-0227984DEBA6}" srcOrd="0" destOrd="0" presId="urn:microsoft.com/office/officeart/2005/8/layout/gear1"/>
    <dgm:cxn modelId="{D596865D-C0A9-4ADE-9169-DFFD5876C3B2}" type="presParOf" srcId="{D86ABC42-6E35-4993-A091-6C205FB2A217}" destId="{4C4A863F-E843-458E-8D00-D49D52FCD1FB}" srcOrd="0" destOrd="0" presId="urn:microsoft.com/office/officeart/2005/8/layout/gear1"/>
    <dgm:cxn modelId="{5580157B-D3DA-48E8-913D-68BA7142101B}" type="presParOf" srcId="{D86ABC42-6E35-4993-A091-6C205FB2A217}" destId="{932F15F4-2B99-496A-BFF1-65A326E0E185}" srcOrd="1" destOrd="0" presId="urn:microsoft.com/office/officeart/2005/8/layout/gear1"/>
    <dgm:cxn modelId="{4485AE83-8983-4C7E-BA28-81B290E9B043}" type="presParOf" srcId="{D86ABC42-6E35-4993-A091-6C205FB2A217}" destId="{C13DA202-4304-49D8-AAC6-04426EFDCD4B}" srcOrd="2" destOrd="0" presId="urn:microsoft.com/office/officeart/2005/8/layout/gear1"/>
    <dgm:cxn modelId="{BC93867C-205F-4025-92CF-D4C6518FD61D}" type="presParOf" srcId="{D86ABC42-6E35-4993-A091-6C205FB2A217}" destId="{54CD63BC-3272-4164-B127-1BAAF26E80DC}" srcOrd="3" destOrd="0" presId="urn:microsoft.com/office/officeart/2005/8/layout/gear1"/>
    <dgm:cxn modelId="{B22AB8FE-D4DD-4022-803F-578E6F178577}" type="presParOf" srcId="{D86ABC42-6E35-4993-A091-6C205FB2A217}" destId="{8BB0B89E-9F3C-4BA1-8CD8-8BE2BBB1BB78}" srcOrd="4" destOrd="0" presId="urn:microsoft.com/office/officeart/2005/8/layout/gear1"/>
    <dgm:cxn modelId="{B73516BC-D947-44F5-879D-4AF16137B7F4}" type="presParOf" srcId="{D86ABC42-6E35-4993-A091-6C205FB2A217}" destId="{7F82A668-F069-425E-92C3-4F32CB7794CE}" srcOrd="5" destOrd="0" presId="urn:microsoft.com/office/officeart/2005/8/layout/gear1"/>
    <dgm:cxn modelId="{B2E065B6-57B0-49A6-A7FA-947F7DF49286}" type="presParOf" srcId="{D86ABC42-6E35-4993-A091-6C205FB2A217}" destId="{F9241474-DDF2-43FF-A71C-6E7F85D60FB7}" srcOrd="6" destOrd="0" presId="urn:microsoft.com/office/officeart/2005/8/layout/gear1"/>
    <dgm:cxn modelId="{933726B2-65E4-45C3-9A93-E9EF2290F291}" type="presParOf" srcId="{D86ABC42-6E35-4993-A091-6C205FB2A217}" destId="{64983CB5-9EC0-473B-8C61-01554274C88C}" srcOrd="7" destOrd="0" presId="urn:microsoft.com/office/officeart/2005/8/layout/gear1"/>
    <dgm:cxn modelId="{FF832008-83E8-42C8-9F10-247337905224}" type="presParOf" srcId="{D86ABC42-6E35-4993-A091-6C205FB2A217}" destId="{F5AF1D68-1002-41FD-98B0-0227984DEBA6}" srcOrd="8" destOrd="0" presId="urn:microsoft.com/office/officeart/2005/8/layout/gear1"/>
    <dgm:cxn modelId="{9E5067E9-6FF8-4F45-A33E-C946C8F5AE50}" type="presParOf" srcId="{D86ABC42-6E35-4993-A091-6C205FB2A217}" destId="{58881F39-E091-42AF-8029-46E3B29C0DD5}" srcOrd="9" destOrd="0" presId="urn:microsoft.com/office/officeart/2005/8/layout/gear1"/>
    <dgm:cxn modelId="{1B02D910-1C87-4365-ADE6-AAAE28150A7E}" type="presParOf" srcId="{D86ABC42-6E35-4993-A091-6C205FB2A217}" destId="{4179FEBB-1051-4271-BB2C-109AD86B2128}" srcOrd="10" destOrd="0" presId="urn:microsoft.com/office/officeart/2005/8/layout/gear1"/>
    <dgm:cxn modelId="{E916E68B-5C24-4D8E-9119-9DD59CFB9457}" type="presParOf" srcId="{D86ABC42-6E35-4993-A091-6C205FB2A217}" destId="{E484340F-5308-4479-973D-3E14D50BC772}" srcOrd="11" destOrd="0" presId="urn:microsoft.com/office/officeart/2005/8/layout/gear1"/>
    <dgm:cxn modelId="{52F389C4-2E99-4046-92F8-A23B6E946373}" type="presParOf" srcId="{D86ABC42-6E35-4993-A091-6C205FB2A217}" destId="{8D162EE5-A853-4A16-BCF9-EFB8E56F36D5}" srcOrd="12" destOrd="0" presId="urn:microsoft.com/office/officeart/2005/8/layout/gear1"/>
    <dgm:cxn modelId="{4E7A472A-CFDD-4FA2-9F80-607C5127787B}" type="presParOf" srcId="{D86ABC42-6E35-4993-A091-6C205FB2A217}" destId="{EB5F6402-96E3-4BD0-A3D1-4E934A65980F}" srcOrd="13" destOrd="0" presId="urn:microsoft.com/office/officeart/2005/8/layout/gear1"/>
    <dgm:cxn modelId="{33A14812-42C0-4557-82D0-355A82E9E8D8}" type="presParOf" srcId="{D86ABC42-6E35-4993-A091-6C205FB2A217}" destId="{75BC0803-8B96-451A-A273-37D89EC3843E}" srcOrd="14" destOrd="0" presId="urn:microsoft.com/office/officeart/2005/8/layout/gear1"/>
    <dgm:cxn modelId="{431DE0EF-2040-43B6-BEB7-BC739533B270}" type="presParOf" srcId="{D86ABC42-6E35-4993-A091-6C205FB2A217}" destId="{4243B601-1CE3-4F70-8A50-B3572D1CCB82}" srcOrd="15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96DB4-7BD0-48FC-B6D3-A16833D8BCFF}">
      <dsp:nvSpPr>
        <dsp:cNvPr id="0" name=""/>
        <dsp:cNvSpPr/>
      </dsp:nvSpPr>
      <dsp:spPr>
        <a:xfrm>
          <a:off x="3378197" y="203206"/>
          <a:ext cx="1117600" cy="1219189"/>
        </a:xfrm>
        <a:prstGeom prst="gear9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MySQL</a:t>
          </a:r>
          <a:endParaRPr lang="en-US" sz="1400" kern="1200" dirty="0"/>
        </a:p>
      </dsp:txBody>
      <dsp:txXfrm>
        <a:off x="3602884" y="482046"/>
        <a:ext cx="668226" cy="639743"/>
      </dsp:txXfrm>
    </dsp:sp>
    <dsp:sp modelId="{19E91114-4404-4ACC-8C56-46283EEC484D}">
      <dsp:nvSpPr>
        <dsp:cNvPr id="0" name=""/>
        <dsp:cNvSpPr/>
      </dsp:nvSpPr>
      <dsp:spPr>
        <a:xfrm>
          <a:off x="4086051" y="1115783"/>
          <a:ext cx="1422400" cy="390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Weeks 6 &amp; 7</a:t>
          </a:r>
          <a:endParaRPr lang="en-US" sz="1100" kern="1200" dirty="0"/>
        </a:p>
      </dsp:txBody>
      <dsp:txXfrm>
        <a:off x="4097480" y="1127212"/>
        <a:ext cx="1399542" cy="367360"/>
      </dsp:txXfrm>
    </dsp:sp>
    <dsp:sp modelId="{B76C742A-1D65-44FF-B278-83FE7FC3CF8A}">
      <dsp:nvSpPr>
        <dsp:cNvPr id="0" name=""/>
        <dsp:cNvSpPr/>
      </dsp:nvSpPr>
      <dsp:spPr>
        <a:xfrm>
          <a:off x="2172137" y="720910"/>
          <a:ext cx="2749296" cy="2749296"/>
        </a:xfrm>
        <a:prstGeom prst="circularArrow">
          <a:avLst>
            <a:gd name="adj1" fmla="val 4878"/>
            <a:gd name="adj2" fmla="val 312630"/>
            <a:gd name="adj3" fmla="val 3133259"/>
            <a:gd name="adj4" fmla="val 15234156"/>
            <a:gd name="adj5" fmla="val 5691"/>
          </a:avLst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A863F-E843-458E-8D00-D49D52FCD1FB}">
      <dsp:nvSpPr>
        <dsp:cNvPr id="0" name=""/>
        <dsp:cNvSpPr/>
      </dsp:nvSpPr>
      <dsp:spPr>
        <a:xfrm>
          <a:off x="2901159" y="2260610"/>
          <a:ext cx="1320824" cy="1269973"/>
        </a:xfrm>
        <a:prstGeom prst="gear9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HTML &amp; CSS</a:t>
          </a:r>
          <a:endParaRPr lang="en-US" sz="1100" kern="1200" dirty="0"/>
        </a:p>
      </dsp:txBody>
      <dsp:txXfrm>
        <a:off x="3162903" y="2558095"/>
        <a:ext cx="797336" cy="652792"/>
      </dsp:txXfrm>
    </dsp:sp>
    <dsp:sp modelId="{54CD63BC-3272-4164-B127-1BAAF26E80DC}">
      <dsp:nvSpPr>
        <dsp:cNvPr id="0" name=""/>
        <dsp:cNvSpPr/>
      </dsp:nvSpPr>
      <dsp:spPr>
        <a:xfrm>
          <a:off x="2484587" y="3573559"/>
          <a:ext cx="1513846" cy="2946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1000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Weeks 1 &amp; 2</a:t>
          </a:r>
          <a:endParaRPr lang="en-US" sz="1100" kern="1200" dirty="0"/>
        </a:p>
      </dsp:txBody>
      <dsp:txXfrm>
        <a:off x="2493217" y="3582189"/>
        <a:ext cx="1496586" cy="277381"/>
      </dsp:txXfrm>
    </dsp:sp>
    <dsp:sp modelId="{8BB0B89E-9F3C-4BA1-8CD8-8BE2BBB1BB78}">
      <dsp:nvSpPr>
        <dsp:cNvPr id="0" name=""/>
        <dsp:cNvSpPr/>
      </dsp:nvSpPr>
      <dsp:spPr>
        <a:xfrm>
          <a:off x="1514310" y="1384080"/>
          <a:ext cx="1625600" cy="1625600"/>
        </a:xfrm>
        <a:prstGeom prst="gear6">
          <a:avLst/>
        </a:prstGeom>
        <a:solidFill>
          <a:schemeClr val="accent5">
            <a:hueOff val="2571418"/>
            <a:satOff val="5874"/>
            <a:lumOff val="-1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PHP</a:t>
          </a:r>
          <a:endParaRPr lang="en-US" sz="1100" kern="1200" dirty="0"/>
        </a:p>
      </dsp:txBody>
      <dsp:txXfrm>
        <a:off x="1923560" y="1795803"/>
        <a:ext cx="807100" cy="802154"/>
      </dsp:txXfrm>
    </dsp:sp>
    <dsp:sp modelId="{64983CB5-9EC0-473B-8C61-01554274C88C}">
      <dsp:nvSpPr>
        <dsp:cNvPr id="0" name=""/>
        <dsp:cNvSpPr/>
      </dsp:nvSpPr>
      <dsp:spPr>
        <a:xfrm>
          <a:off x="1062188" y="2704881"/>
          <a:ext cx="1270004" cy="3251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12000"/>
          </a:schemeClr>
        </a:solidFill>
        <a:ln w="25400" cap="flat" cmpd="sng" algn="ctr">
          <a:solidFill>
            <a:schemeClr val="accent5">
              <a:hueOff val="2571418"/>
              <a:satOff val="5874"/>
              <a:lumOff val="-1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Weeks 3 – 5</a:t>
          </a:r>
          <a:endParaRPr lang="en-US" sz="1100" kern="1200" dirty="0"/>
        </a:p>
      </dsp:txBody>
      <dsp:txXfrm>
        <a:off x="1071710" y="2714403"/>
        <a:ext cx="1250960" cy="306073"/>
      </dsp:txXfrm>
    </dsp:sp>
    <dsp:sp modelId="{F5AF1D68-1002-41FD-98B0-0227984DEBA6}">
      <dsp:nvSpPr>
        <dsp:cNvPr id="0" name=""/>
        <dsp:cNvSpPr/>
      </dsp:nvSpPr>
      <dsp:spPr>
        <a:xfrm rot="20700000">
          <a:off x="2481998" y="776915"/>
          <a:ext cx="1034518" cy="1018958"/>
        </a:xfrm>
        <a:prstGeom prst="gear6">
          <a:avLst/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PDO</a:t>
          </a:r>
          <a:endParaRPr lang="en-US" sz="1100" kern="1200" dirty="0"/>
        </a:p>
      </dsp:txBody>
      <dsp:txXfrm rot="-20700000">
        <a:off x="2709821" y="999479"/>
        <a:ext cx="578872" cy="573829"/>
      </dsp:txXfrm>
    </dsp:sp>
    <dsp:sp modelId="{8D162EE5-A853-4A16-BCF9-EFB8E56F36D5}">
      <dsp:nvSpPr>
        <dsp:cNvPr id="0" name=""/>
        <dsp:cNvSpPr/>
      </dsp:nvSpPr>
      <dsp:spPr>
        <a:xfrm>
          <a:off x="3198815" y="1524004"/>
          <a:ext cx="1542436" cy="3962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10000"/>
          </a:schemeClr>
        </a:solidFill>
        <a:ln w="25400" cap="flat" cmpd="sng" algn="ctr">
          <a:solidFill>
            <a:schemeClr val="accent5">
              <a:hueOff val="5142836"/>
              <a:satOff val="11748"/>
              <a:lumOff val="-3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Week 8 &amp; 9</a:t>
          </a:r>
          <a:endParaRPr lang="en-US" sz="1100" kern="1200" dirty="0"/>
        </a:p>
      </dsp:txBody>
      <dsp:txXfrm>
        <a:off x="3210421" y="1535610"/>
        <a:ext cx="1519224" cy="373031"/>
      </dsp:txXfrm>
    </dsp:sp>
    <dsp:sp modelId="{EB5F6402-96E3-4BD0-A3D1-4E934A65980F}">
      <dsp:nvSpPr>
        <dsp:cNvPr id="0" name=""/>
        <dsp:cNvSpPr/>
      </dsp:nvSpPr>
      <dsp:spPr>
        <a:xfrm>
          <a:off x="2641496" y="15759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C0803-8B96-451A-A273-37D89EC3843E}">
      <dsp:nvSpPr>
        <dsp:cNvPr id="0" name=""/>
        <dsp:cNvSpPr/>
      </dsp:nvSpPr>
      <dsp:spPr>
        <a:xfrm>
          <a:off x="1226420" y="10249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3B601-1CE3-4F70-8A50-B3572D1CCB82}">
      <dsp:nvSpPr>
        <dsp:cNvPr id="0" name=""/>
        <dsp:cNvSpPr/>
      </dsp:nvSpPr>
      <dsp:spPr>
        <a:xfrm>
          <a:off x="3275006" y="569958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C55F18-4700-43F3-8C58-4A8FDEDC76D7}" type="datetimeFigureOut">
              <a:rPr lang="en-US"/>
              <a:pPr>
                <a:defRPr/>
              </a:pPr>
              <a:t>3/23/2016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6B9AD57-CD80-4BFC-9748-5FB960A3A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10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9A64E0-28A4-44DE-AD1E-7AFA056F5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4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8822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9398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9A64E0-28A4-44DE-AD1E-7AFA056F5C0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6872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0067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5845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4041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6872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1354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1354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2282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2014, </a:t>
            </a:r>
            <a:r>
              <a:rPr lang="en-US" dirty="0"/>
              <a:t>Mike </a:t>
            </a:r>
            <a:r>
              <a:rPr lang="en-US" dirty="0" err="1"/>
              <a:t>Murach</a:t>
            </a:r>
            <a:r>
              <a:rPr lang="en-US" dirty="0"/>
              <a:t> &amp; Associates,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/>
              <a:t>Slide </a:t>
            </a:r>
            <a:fld id="{9CE16D7F-E021-4E83-8A0E-A7B16ADD1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3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2014, Mike Murach &amp; Associates, Inc.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90215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45869"/>
            <a:ext cx="5183188" cy="304800"/>
          </a:xfrm>
        </p:spPr>
        <p:txBody>
          <a:bodyPr/>
          <a:lstStyle>
            <a:lvl1pPr>
              <a:defRPr sz="16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16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 smtClean="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2014, </a:t>
            </a:r>
            <a:r>
              <a:rPr lang="en-US" dirty="0"/>
              <a:t>Mike </a:t>
            </a:r>
            <a:r>
              <a:rPr lang="en-US" dirty="0" err="1"/>
              <a:t>Murach</a:t>
            </a:r>
            <a:r>
              <a:rPr lang="en-US" dirty="0"/>
              <a:t> &amp; Associates, Inc.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34BFC489-BE6A-4BA8-9A77-07F98F1C1739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5" Type="http://schemas.openxmlformats.org/officeDocument/2006/relationships/oleObject" Target="../embeddings/Microsoft_Word_97_-_2003_Document6.doc"/><Relationship Id="rId10" Type="http://schemas.openxmlformats.org/officeDocument/2006/relationships/image" Target="../media/image13.emf"/><Relationship Id="rId4" Type="http://schemas.openxmlformats.org/officeDocument/2006/relationships/oleObject" Target="../embeddings/oleObject9.bin"/><Relationship Id="rId9" Type="http://schemas.openxmlformats.org/officeDocument/2006/relationships/package" Target="../embeddings/Microsoft_Word_Document4.doc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9.e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0.png"/><Relationship Id="rId12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Microsoft_Word_97_-_2003_Document7.doc"/><Relationship Id="rId10" Type="http://schemas.openxmlformats.org/officeDocument/2006/relationships/image" Target="../media/image18.emf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Microsoft_Word_97_-_2003_Document8.doc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emf"/><Relationship Id="rId5" Type="http://schemas.openxmlformats.org/officeDocument/2006/relationships/oleObject" Target="../embeddings/Microsoft_Word_97_-_2003_Document9.doc"/><Relationship Id="rId10" Type="http://schemas.openxmlformats.org/officeDocument/2006/relationships/image" Target="../media/image22.emf"/><Relationship Id="rId4" Type="http://schemas.openxmlformats.org/officeDocument/2006/relationships/oleObject" Target="../embeddings/oleObject14.bin"/><Relationship Id="rId9" Type="http://schemas.openxmlformats.org/officeDocument/2006/relationships/package" Target="../embeddings/Microsoft_Word_Document6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5.e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png"/><Relationship Id="rId12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3.bin"/><Relationship Id="rId5" Type="http://schemas.openxmlformats.org/officeDocument/2006/relationships/oleObject" Target="../embeddings/Microsoft_Word_97_-_2003_Document1.doc"/><Relationship Id="rId10" Type="http://schemas.openxmlformats.org/officeDocument/2006/relationships/image" Target="../media/image4.e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Microsoft_Word_97_-_2003_Document2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.docx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Word_97_-_2003_Document5.doc"/><Relationship Id="rId10" Type="http://schemas.openxmlformats.org/officeDocument/2006/relationships/image" Target="../media/image13.emf"/><Relationship Id="rId4" Type="http://schemas.openxmlformats.org/officeDocument/2006/relationships/oleObject" Target="../embeddings/oleObject7.bin"/><Relationship Id="rId9" Type="http://schemas.openxmlformats.org/officeDocument/2006/relationships/package" Target="../embeddings/Microsoft_Word_Document3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43000"/>
            <a:ext cx="9144000" cy="1749425"/>
          </a:xfrm>
          <a:solidFill>
            <a:srgbClr val="9C183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latin typeface="Arial" charset="0"/>
                <a:cs typeface="+mj-cs"/>
              </a:rPr>
              <a:t/>
            </a: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Form Data (</a:t>
            </a:r>
            <a:r>
              <a:rPr lang="en-US" sz="3200" smtClean="0">
                <a:solidFill>
                  <a:schemeClr val="bg1"/>
                </a:solidFill>
                <a:latin typeface="Arial" charset="0"/>
              </a:rPr>
              <a:t>part 2)</a:t>
            </a:r>
            <a:r>
              <a:rPr lang="en-US" sz="3600" dirty="0">
                <a:latin typeface="Arial" charset="0"/>
                <a:cs typeface="+mj-cs"/>
              </a:rPr>
              <a:t/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</a:t>
            </a:r>
            <a:r>
              <a:rPr lang="en-US" sz="1800" dirty="0" smtClean="0"/>
              <a:t>3502, </a:t>
            </a:r>
            <a:r>
              <a:rPr lang="en-US" sz="1800" dirty="0"/>
              <a:t>Fall </a:t>
            </a:r>
            <a:r>
              <a:rPr lang="en-US" sz="1800" dirty="0" smtClean="0"/>
              <a:t>2015</a:t>
            </a:r>
            <a:endParaRPr lang="en-US" sz="1800" dirty="0"/>
          </a:p>
          <a:p>
            <a:pPr algn="ctr" eaLnBrk="1" hangingPunct="1"/>
            <a:r>
              <a:rPr lang="en-US" sz="1800" dirty="0"/>
              <a:t>Jeremy Shafer</a:t>
            </a:r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algn="ctr" eaLnBrk="1" hangingPunct="1"/>
            <a:r>
              <a:rPr lang="en-US" sz="1800" dirty="0" smtClean="0"/>
              <a:t>11/10/2015</a:t>
            </a:r>
            <a:endParaRPr lang="en-US" sz="1800" dirty="0"/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/>
              <a:t>Slide </a:t>
            </a:r>
            <a:fld id="{9CE16D7F-E021-4E83-8A0E-A7B16ADD10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7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246413"/>
              </p:ext>
            </p:extLst>
          </p:nvPr>
        </p:nvGraphicFramePr>
        <p:xfrm>
          <a:off x="908050" y="1384300"/>
          <a:ext cx="7302500" cy="278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5" imgW="7315200" imgH="2794000" progId="Word.Document.8">
                  <p:embed/>
                </p:oleObj>
              </mc:Choice>
              <mc:Fallback>
                <p:oleObj name="Document" r:id="rId5" imgW="7315200" imgH="2794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1384300"/>
                        <a:ext cx="7302500" cy="278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5" name="Picture 5" descr="7-04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4394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995717"/>
              </p:ext>
            </p:extLst>
          </p:nvPr>
        </p:nvGraphicFramePr>
        <p:xfrm>
          <a:off x="918099" y="685800"/>
          <a:ext cx="698658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9" imgW="7001506" imgH="773810" progId="Word.Document.12">
                  <p:embed/>
                </p:oleObj>
              </mc:Choice>
              <mc:Fallback>
                <p:oleObj name="Document" r:id="rId9" imgW="7001506" imgH="77381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8099" y="685800"/>
                        <a:ext cx="6986587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through the array with a “for” loop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705600" y="914400"/>
            <a:ext cx="2286000" cy="4876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You might find this approach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easier to understand.  </a:t>
            </a:r>
            <a:b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It does, however, rely on a function that is new to you.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aseline="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The count function will return the number of elements in an array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 bwMode="auto">
          <a:xfrm flipH="1" flipV="1">
            <a:off x="5181600" y="2438400"/>
            <a:ext cx="1524000" cy="9144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4038600" y="2057400"/>
            <a:ext cx="1600200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3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lists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829" y="1066800"/>
            <a:ext cx="4157662" cy="415766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19187"/>
          <a:ext cx="7288213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8" name="Document" r:id="rId5" imgW="7301323" imgH="2164356" progId="Word.Document.8">
                  <p:embed/>
                </p:oleObj>
              </mc:Choice>
              <mc:Fallback>
                <p:oleObj name="Document" r:id="rId5" imgW="7301323" imgH="21643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9187"/>
                        <a:ext cx="7288213" cy="215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7-0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70200"/>
            <a:ext cx="36195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9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604421"/>
              </p:ext>
            </p:extLst>
          </p:nvPr>
        </p:nvGraphicFramePr>
        <p:xfrm>
          <a:off x="914400" y="3962400"/>
          <a:ext cx="7288213" cy="223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9" name="Document" r:id="rId9" imgW="7301323" imgH="2089823" progId="Word.Document.8">
                  <p:embed/>
                </p:oleObj>
              </mc:Choice>
              <mc:Fallback>
                <p:oleObj name="Document" r:id="rId9" imgW="7301323" imgH="20898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2400"/>
                        <a:ext cx="7288213" cy="223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14400" y="685800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0" name="Document" r:id="rId12" imgW="5956042" imgH="426495" progId="Word.Document.12">
                  <p:embed/>
                </p:oleObj>
              </mc:Choice>
              <mc:Fallback>
                <p:oleObj name="Document" r:id="rId12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705600" y="1143000"/>
            <a:ext cx="2286000" cy="2514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Notice that we use “selected” here.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If this were a checkbox or radio button, we would have used “checked”.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 bwMode="auto">
          <a:xfrm flipH="1">
            <a:off x="5257800" y="3657600"/>
            <a:ext cx="2590800" cy="1066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0538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021640"/>
              </p:ext>
            </p:extLst>
          </p:nvPr>
        </p:nvGraphicFramePr>
        <p:xfrm>
          <a:off x="838200" y="1905000"/>
          <a:ext cx="73025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1" name="Document" r:id="rId5" imgW="7315200" imgH="1155700" progId="Word.Document.8">
                  <p:embed/>
                </p:oleObj>
              </mc:Choice>
              <mc:Fallback>
                <p:oleObj name="Document" r:id="rId5" imgW="7315200" imgH="11557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730250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3" name="Picture 5" descr="7-06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05200"/>
            <a:ext cx="4216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279234"/>
              </p:ext>
            </p:extLst>
          </p:nvPr>
        </p:nvGraphicFramePr>
        <p:xfrm>
          <a:off x="919163" y="685800"/>
          <a:ext cx="713422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2" name="Document" r:id="rId9" imgW="7150100" imgH="774700" progId="Word.Document.12">
                  <p:embed/>
                </p:oleObj>
              </mc:Choice>
              <mc:Fallback>
                <p:oleObj name="Document" r:id="rId9" imgW="7150100" imgH="774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9163" y="685800"/>
                        <a:ext cx="7134225" cy="773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657600" y="1828800"/>
            <a:ext cx="1600200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97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</a:t>
            </a:r>
            <a:r>
              <a:rPr lang="en-US" smtClean="0"/>
              <a:t>an experiment…</a:t>
            </a:r>
            <a:endParaRPr lang="en-US" dirty="0"/>
          </a:p>
        </p:txBody>
      </p:sp>
      <p:pic>
        <p:nvPicPr>
          <p:cNvPr id="66562" name="Picture 2" descr="http://www.socialmoms.com/wp-content/uploads/2012/09/kids-scien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39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/>
          </p:nvPr>
        </p:nvGraphicFramePr>
        <p:xfrm>
          <a:off x="-455612" y="1143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/>
          </p:nvPr>
        </p:nvGraphicFramePr>
        <p:xfrm>
          <a:off x="-228600" y="143796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11" name="Flowchart: Document 10"/>
          <p:cNvSpPr/>
          <p:nvPr/>
        </p:nvSpPr>
        <p:spPr>
          <a:xfrm>
            <a:off x="5257800" y="1739516"/>
            <a:ext cx="3147848" cy="2899731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To do: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Organize your code with MVC 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(week 11)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Work with forms (week 12)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Use cookies and sessions (week 13)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76661" y="755758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en-US" dirty="0" smtClean="0"/>
              <a:t>We are here.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248400" y="1295400"/>
            <a:ext cx="609600" cy="1524000"/>
          </a:xfrm>
          <a:prstGeom prst="straightConnector1">
            <a:avLst/>
          </a:prstGeom>
          <a:ln w="57150">
            <a:solidFill>
              <a:srgbClr val="9E1B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75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(this last class and this one)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53874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Use text boxes, password boxes, radio buttons, check boxes, drop-down lists, list boxes, and text areas to get input from the user.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Use hidden fields to pass data to the web application when a form is submitted.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Use the </a:t>
            </a:r>
            <a:r>
              <a:rPr lang="en-US" dirty="0" err="1"/>
              <a:t>htmlspecialchars</a:t>
            </a:r>
            <a:r>
              <a:rPr lang="en-US" dirty="0"/>
              <a:t> and nl2br functions to display user entries the way you want them displayed.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Get this data in to (and out of) a database table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 we looked at check boxes …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524000"/>
            <a:ext cx="4572000" cy="3429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05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from last time… </a:t>
            </a:r>
            <a:endParaRPr lang="en-US" dirty="0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322776"/>
              </p:ext>
            </p:extLst>
          </p:nvPr>
        </p:nvGraphicFramePr>
        <p:xfrm>
          <a:off x="838200" y="1504634"/>
          <a:ext cx="7288213" cy="190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2" name="Document" r:id="rId5" imgW="7301323" imgH="1920592" progId="Word.Document.8">
                  <p:embed/>
                </p:oleObj>
              </mc:Choice>
              <mc:Fallback>
                <p:oleObj name="Document" r:id="rId5" imgW="7301323" imgH="19205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04634"/>
                        <a:ext cx="7288213" cy="190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3" name="Picture 5" descr="7-0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15909"/>
            <a:ext cx="325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78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521894"/>
              </p:ext>
            </p:extLst>
          </p:nvPr>
        </p:nvGraphicFramePr>
        <p:xfrm>
          <a:off x="838200" y="4203384"/>
          <a:ext cx="7288213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3" name="Document" r:id="rId9" imgW="7301323" imgH="1731557" progId="Word.Document.8">
                  <p:embed/>
                </p:oleObj>
              </mc:Choice>
              <mc:Fallback>
                <p:oleObj name="Document" r:id="rId9" imgW="7301323" imgH="17315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03384"/>
                        <a:ext cx="7288213" cy="172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213194"/>
              </p:ext>
            </p:extLst>
          </p:nvPr>
        </p:nvGraphicFramePr>
        <p:xfrm>
          <a:off x="838200" y="1063309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4" name="Document" r:id="rId12" imgW="5956042" imgH="426495" progId="Word.Document.12">
                  <p:embed/>
                </p:oleObj>
              </mc:Choice>
              <mc:Fallback>
                <p:oleObj name="Document" r:id="rId12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38200" y="1063309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65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685800"/>
          <a:ext cx="7301323" cy="2150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4" name="Document" r:id="rId5" imgW="7301323" imgH="2150674" progId="Word.Document.8">
                  <p:embed/>
                </p:oleObj>
              </mc:Choice>
              <mc:Fallback>
                <p:oleObj name="Document" r:id="rId5" imgW="7301323" imgH="21506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01323" cy="2150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7" name="Picture 5" descr="7-04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37084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410200" y="2743200"/>
            <a:ext cx="3124200" cy="3048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Another (new) approach to dealing with multiple check boxes is to assign them a common name, followed by a pair of square brackets.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334000" y="2133600"/>
            <a:ext cx="822960" cy="822960"/>
          </a:xfrm>
          <a:prstGeom prst="lin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lg"/>
          </a:ln>
          <a:effectLst/>
        </p:spPr>
      </p:cxnSp>
      <p:cxnSp>
        <p:nvCxnSpPr>
          <p:cNvPr id="4" name="Straight Arrow Connector 3"/>
          <p:cNvCxnSpPr/>
          <p:nvPr/>
        </p:nvCxnSpPr>
        <p:spPr bwMode="auto">
          <a:xfrm flipH="1" flipV="1">
            <a:off x="4572000" y="1752600"/>
            <a:ext cx="990600" cy="1066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3386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447164"/>
              </p:ext>
            </p:extLst>
          </p:nvPr>
        </p:nvGraphicFramePr>
        <p:xfrm>
          <a:off x="762000" y="2895600"/>
          <a:ext cx="7300913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9" name="Document" r:id="rId5" imgW="7301323" imgH="2475453" progId="Word.Document.8">
                  <p:embed/>
                </p:oleObj>
              </mc:Choice>
              <mc:Fallback>
                <p:oleObj name="Document" r:id="rId5" imgW="7301323" imgH="24754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7300913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14400" y="685800"/>
          <a:ext cx="70310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0" name="Document" r:id="rId8" imgW="7046240" imgH="773810" progId="Word.Document.12">
                  <p:embed/>
                </p:oleObj>
              </mc:Choice>
              <mc:Fallback>
                <p:oleObj name="Document" r:id="rId8" imgW="7046240" imgH="77381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031037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5800" y="1143000"/>
            <a:ext cx="7848600" cy="1066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When checkboxes are named in this way, the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</a:rPr>
              <a:t>filter_input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 function can then be used to extract those selected values into an array.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362200"/>
            <a:ext cx="1621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Like this…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" y="4876800"/>
            <a:ext cx="3733800" cy="1066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This option properly encodes the </a:t>
            </a: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</a:rPr>
              <a:t>square </a:t>
            </a: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</a:rPr>
              <a:t>brackets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“[“ and “]”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648200" y="4876800"/>
            <a:ext cx="3733800" cy="1066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This option forces the output of the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</a:rPr>
              <a:t>filter_input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 function to be an array,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286000" y="3505200"/>
            <a:ext cx="1143000" cy="13716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0" idx="0"/>
          </p:cNvCxnSpPr>
          <p:nvPr/>
        </p:nvCxnSpPr>
        <p:spPr bwMode="auto">
          <a:xfrm flipH="1" flipV="1">
            <a:off x="6096000" y="3505200"/>
            <a:ext cx="419100" cy="13716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0817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OK… now what?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167001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We have an array of user provided data.  Now what do we do with it?  Presenting that data again, one element at a time, implies some sort of loop.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The next slides illustrate two different approaches.  One using </a:t>
            </a:r>
            <a:r>
              <a:rPr lang="en-US" b="1" dirty="0" err="1" smtClean="0"/>
              <a:t>foreach</a:t>
            </a:r>
            <a:r>
              <a:rPr lang="en-US" dirty="0" smtClean="0"/>
              <a:t> and the other </a:t>
            </a:r>
            <a:r>
              <a:rPr lang="en-US" smtClean="0"/>
              <a:t>using </a:t>
            </a:r>
            <a:r>
              <a:rPr lang="en-US" b="1" smtClean="0"/>
              <a:t>for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66562" name="Picture 2" descr="https://upload.wikimedia.org/wikipedia/commons/9/91/Loop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95400"/>
            <a:ext cx="3200400" cy="185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1295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empus Sans ITC" panose="04020404030D07020202" pitchFamily="82" charset="0"/>
              </a:rPr>
              <a:t>It’s time for a …</a:t>
            </a:r>
            <a:endParaRPr lang="en-US" sz="2800" b="1" dirty="0">
              <a:solidFill>
                <a:srgbClr val="7030A0"/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60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33475"/>
          <a:ext cx="7288213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3" name="Document" r:id="rId5" imgW="7301323" imgH="3298564" progId="Word.Document.8">
                  <p:embed/>
                </p:oleObj>
              </mc:Choice>
              <mc:Fallback>
                <p:oleObj name="Document" r:id="rId5" imgW="7301323" imgH="32985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3475"/>
                        <a:ext cx="7288213" cy="328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5" name="Picture 5" descr="7-04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4394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18099" y="685800"/>
          <a:ext cx="698658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4" name="Document" r:id="rId9" imgW="7001506" imgH="773810" progId="Word.Document.12">
                  <p:embed/>
                </p:oleObj>
              </mc:Choice>
              <mc:Fallback>
                <p:oleObj name="Document" r:id="rId9" imgW="7001506" imgH="77381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8099" y="685800"/>
                        <a:ext cx="6986587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through the array with </a:t>
            </a:r>
            <a:r>
              <a:rPr lang="en-US" dirty="0" err="1" smtClean="0"/>
              <a:t>foreach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705600" y="1905000"/>
            <a:ext cx="2286000" cy="3276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The =&gt; operator separates the key from the value in this array element. 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So $key gets “0” and $value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gets “pep” when this loop iterates.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 bwMode="auto">
          <a:xfrm flipH="1" flipV="1">
            <a:off x="5334000" y="2209800"/>
            <a:ext cx="1371600" cy="1333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4038600" y="1752600"/>
            <a:ext cx="1600200" cy="533400"/>
          </a:xfrm>
          <a:prstGeom prst="ellipse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44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theme/theme1.xml><?xml version="1.0" encoding="utf-8"?>
<a:theme xmlns:a="http://schemas.openxmlformats.org/drawingml/2006/main" name="8_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_Master slid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724</TotalTime>
  <Words>402</Words>
  <Application>Microsoft Office PowerPoint</Application>
  <PresentationFormat>On-screen Show (4:3)</PresentationFormat>
  <Paragraphs>63</Paragraphs>
  <Slides>14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8_Master slides</vt:lpstr>
      <vt:lpstr>Document</vt:lpstr>
      <vt:lpstr> Form Data (part 2) </vt:lpstr>
      <vt:lpstr>Course Overview</vt:lpstr>
      <vt:lpstr>Objectives (this last class and this one)</vt:lpstr>
      <vt:lpstr>Last time we looked at check boxes …</vt:lpstr>
      <vt:lpstr>Recall from last time… </vt:lpstr>
      <vt:lpstr>PowerPoint Presentation</vt:lpstr>
      <vt:lpstr>PowerPoint Presentation</vt:lpstr>
      <vt:lpstr>OK… now what?</vt:lpstr>
      <vt:lpstr>Looping through the array with foreach</vt:lpstr>
      <vt:lpstr>Looping through the array with a “for” loop</vt:lpstr>
      <vt:lpstr>Selection lists</vt:lpstr>
      <vt:lpstr>PowerPoint Presentation</vt:lpstr>
      <vt:lpstr>PowerPoint Presentation</vt:lpstr>
      <vt:lpstr>Time for an experiment…</vt:lpstr>
    </vt:vector>
  </TitlesOfParts>
  <Company>Mike Murach &amp; Associates,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Patrick Wasson</cp:lastModifiedBy>
  <cp:revision>111</cp:revision>
  <dcterms:created xsi:type="dcterms:W3CDTF">2010-12-01T18:54:09Z</dcterms:created>
  <dcterms:modified xsi:type="dcterms:W3CDTF">2016-03-23T13:38:50Z</dcterms:modified>
</cp:coreProperties>
</file>