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79" r:id="rId2"/>
    <p:sldId id="287" r:id="rId3"/>
    <p:sldId id="281" r:id="rId4"/>
    <p:sldId id="291" r:id="rId5"/>
    <p:sldId id="288" r:id="rId6"/>
    <p:sldId id="306" r:id="rId7"/>
    <p:sldId id="307" r:id="rId8"/>
    <p:sldId id="305" r:id="rId9"/>
    <p:sldId id="308" r:id="rId10"/>
    <p:sldId id="309" r:id="rId11"/>
    <p:sldId id="310" r:id="rId12"/>
    <p:sldId id="311" r:id="rId13"/>
    <p:sldId id="312" r:id="rId14"/>
    <p:sldId id="302"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S-JShafer-Macbook Pro"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3EC99"/>
    <a:srgbClr val="9E1B34"/>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89" autoAdjust="0"/>
    <p:restoredTop sz="99846" autoAdjust="0"/>
  </p:normalViewPr>
  <p:slideViewPr>
    <p:cSldViewPr>
      <p:cViewPr varScale="1">
        <p:scale>
          <a:sx n="54" d="100"/>
          <a:sy n="54" d="100"/>
        </p:scale>
        <p:origin x="72" y="12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9DCDEA-1A48-44F6-9E6F-BDC37C5A5AFB}" type="doc">
      <dgm:prSet loTypeId="urn:microsoft.com/office/officeart/2005/8/layout/gear1" loCatId="relationship" qsTypeId="urn:microsoft.com/office/officeart/2005/8/quickstyle/simple1" qsCatId="simple" csTypeId="urn:microsoft.com/office/officeart/2005/8/colors/accent1_2" csCatId="accent1" phldr="1"/>
      <dgm:spPr/>
    </dgm:pt>
    <dgm:pt modelId="{DB301AE0-312E-44A0-A6AB-430451FE40AB}">
      <dgm:prSet phldrT="[Text]"/>
      <dgm:spPr>
        <a:solidFill>
          <a:schemeClr val="accent5">
            <a:lumMod val="50000"/>
          </a:schemeClr>
        </a:solidFill>
      </dgm:spPr>
      <dgm:t>
        <a:bodyPr/>
        <a:lstStyle/>
        <a:p>
          <a:r>
            <a:rPr lang="en-US" dirty="0" smtClean="0"/>
            <a:t>MySQL</a:t>
          </a:r>
          <a:endParaRPr lang="en-US" dirty="0"/>
        </a:p>
      </dgm:t>
    </dgm:pt>
    <dgm:pt modelId="{9FD06F44-7D45-4084-8905-13412CD9A496}" type="parTrans" cxnId="{4D71E11D-20B9-4E36-99FD-3A95573FBE43}">
      <dgm:prSet/>
      <dgm:spPr/>
      <dgm:t>
        <a:bodyPr/>
        <a:lstStyle/>
        <a:p>
          <a:endParaRPr lang="en-US"/>
        </a:p>
      </dgm:t>
    </dgm:pt>
    <dgm:pt modelId="{5A253D8B-208D-4639-8F29-FEFB40B1C859}" type="sibTrans" cxnId="{4D71E11D-20B9-4E36-99FD-3A95573FBE43}">
      <dgm:prSet/>
      <dgm:spPr>
        <a:solidFill>
          <a:schemeClr val="bg1">
            <a:alpha val="0"/>
          </a:schemeClr>
        </a:solidFill>
      </dgm:spPr>
      <dgm:t>
        <a:bodyPr/>
        <a:lstStyle/>
        <a:p>
          <a:endParaRPr lang="en-US"/>
        </a:p>
      </dgm:t>
    </dgm:pt>
    <dgm:pt modelId="{19560353-E342-4AC1-B965-2B47BB8EC673}">
      <dgm:prSet phldrT="[Text]" custT="1"/>
      <dgm:spPr/>
      <dgm:t>
        <a:bodyPr/>
        <a:lstStyle/>
        <a:p>
          <a:r>
            <a:rPr lang="en-US" sz="1100" dirty="0" smtClean="0"/>
            <a:t>Weeks 6 &amp; 7</a:t>
          </a:r>
          <a:endParaRPr lang="en-US" sz="1100" dirty="0"/>
        </a:p>
      </dgm:t>
    </dgm:pt>
    <dgm:pt modelId="{95B2C116-66D6-4704-BD2B-4CF6250C8574}" type="parTrans" cxnId="{B60425B7-215B-4595-978B-B728D1473FE7}">
      <dgm:prSet/>
      <dgm:spPr/>
      <dgm:t>
        <a:bodyPr/>
        <a:lstStyle/>
        <a:p>
          <a:endParaRPr lang="en-US"/>
        </a:p>
      </dgm:t>
    </dgm:pt>
    <dgm:pt modelId="{6FC3C9F8-C3B7-40A2-B1B0-A6D56AA57722}" type="sibTrans" cxnId="{B60425B7-215B-4595-978B-B728D1473FE7}">
      <dgm:prSet/>
      <dgm:spPr/>
      <dgm:t>
        <a:bodyPr/>
        <a:lstStyle/>
        <a:p>
          <a:endParaRPr lang="en-US"/>
        </a:p>
      </dgm:t>
    </dgm:pt>
    <dgm:pt modelId="{2742ADDA-9D72-48A5-B84C-00AE943CDB8E}" type="pres">
      <dgm:prSet presAssocID="{489DCDEA-1A48-44F6-9E6F-BDC37C5A5AFB}" presName="composite" presStyleCnt="0">
        <dgm:presLayoutVars>
          <dgm:chMax val="3"/>
          <dgm:animLvl val="lvl"/>
          <dgm:resizeHandles val="exact"/>
        </dgm:presLayoutVars>
      </dgm:prSet>
      <dgm:spPr/>
    </dgm:pt>
    <dgm:pt modelId="{89F96DB4-7BD0-48FC-B6D3-A16833D8BCFF}" type="pres">
      <dgm:prSet presAssocID="{DB301AE0-312E-44A0-A6AB-430451FE40AB}" presName="gear1" presStyleLbl="node1" presStyleIdx="0" presStyleCnt="1" custScaleX="50000" custScaleY="54545" custLinFactNeighborX="33409" custLinFactNeighborY="-62831">
        <dgm:presLayoutVars>
          <dgm:chMax val="1"/>
          <dgm:bulletEnabled val="1"/>
        </dgm:presLayoutVars>
      </dgm:prSet>
      <dgm:spPr/>
      <dgm:t>
        <a:bodyPr/>
        <a:lstStyle/>
        <a:p>
          <a:endParaRPr lang="en-US"/>
        </a:p>
      </dgm:t>
    </dgm:pt>
    <dgm:pt modelId="{B6434019-1E8E-43D4-8C78-62061F97D6FE}" type="pres">
      <dgm:prSet presAssocID="{DB301AE0-312E-44A0-A6AB-430451FE40AB}" presName="gear1srcNode" presStyleLbl="node1" presStyleIdx="0" presStyleCnt="1"/>
      <dgm:spPr/>
      <dgm:t>
        <a:bodyPr/>
        <a:lstStyle/>
        <a:p>
          <a:endParaRPr lang="en-US"/>
        </a:p>
      </dgm:t>
    </dgm:pt>
    <dgm:pt modelId="{ECD60184-B6F9-4B4A-91EC-2EA2DE32FC66}" type="pres">
      <dgm:prSet presAssocID="{DB301AE0-312E-44A0-A6AB-430451FE40AB}" presName="gear1dstNode" presStyleLbl="node1" presStyleIdx="0" presStyleCnt="1"/>
      <dgm:spPr/>
      <dgm:t>
        <a:bodyPr/>
        <a:lstStyle/>
        <a:p>
          <a:endParaRPr lang="en-US"/>
        </a:p>
      </dgm:t>
    </dgm:pt>
    <dgm:pt modelId="{19E91114-4404-4ACC-8C56-46283EEC484D}" type="pres">
      <dgm:prSet presAssocID="{DB301AE0-312E-44A0-A6AB-430451FE40AB}" presName="gear1ch" presStyleLbl="fgAcc1" presStyleIdx="0" presStyleCnt="1" custScaleY="45723" custLinFactX="55836" custLinFactY="-87147" custLinFactNeighborX="100000" custLinFactNeighborY="-100000">
        <dgm:presLayoutVars>
          <dgm:chMax val="0"/>
          <dgm:bulletEnabled val="1"/>
        </dgm:presLayoutVars>
      </dgm:prSet>
      <dgm:spPr/>
      <dgm:t>
        <a:bodyPr/>
        <a:lstStyle/>
        <a:p>
          <a:endParaRPr lang="en-US"/>
        </a:p>
      </dgm:t>
    </dgm:pt>
    <dgm:pt modelId="{B76C742A-1D65-44FF-B278-83FE7FC3CF8A}" type="pres">
      <dgm:prSet presAssocID="{5A253D8B-208D-4639-8F29-FEFB40B1C859}" presName="connector1" presStyleLbl="sibTrans2D1" presStyleIdx="0" presStyleCnt="1"/>
      <dgm:spPr/>
      <dgm:t>
        <a:bodyPr/>
        <a:lstStyle/>
        <a:p>
          <a:endParaRPr lang="en-US"/>
        </a:p>
      </dgm:t>
    </dgm:pt>
  </dgm:ptLst>
  <dgm:cxnLst>
    <dgm:cxn modelId="{F9804A6B-3534-8B46-8CA0-BDBFA0952919}" type="presOf" srcId="{DB301AE0-312E-44A0-A6AB-430451FE40AB}" destId="{ECD60184-B6F9-4B4A-91EC-2EA2DE32FC66}" srcOrd="2" destOrd="0" presId="urn:microsoft.com/office/officeart/2005/8/layout/gear1"/>
    <dgm:cxn modelId="{80A5E8F9-4FB8-CA4D-A850-C9D164A37E33}" type="presOf" srcId="{DB301AE0-312E-44A0-A6AB-430451FE40AB}" destId="{B6434019-1E8E-43D4-8C78-62061F97D6FE}" srcOrd="1" destOrd="0" presId="urn:microsoft.com/office/officeart/2005/8/layout/gear1"/>
    <dgm:cxn modelId="{B0F26C17-D7B5-9643-8450-DB2642AFA216}" type="presOf" srcId="{19560353-E342-4AC1-B965-2B47BB8EC673}" destId="{19E91114-4404-4ACC-8C56-46283EEC484D}" srcOrd="0" destOrd="0" presId="urn:microsoft.com/office/officeart/2005/8/layout/gear1"/>
    <dgm:cxn modelId="{9DD794ED-5D83-3C4A-8DB6-A5DFD638C119}" type="presOf" srcId="{489DCDEA-1A48-44F6-9E6F-BDC37C5A5AFB}" destId="{2742ADDA-9D72-48A5-B84C-00AE943CDB8E}" srcOrd="0" destOrd="0" presId="urn:microsoft.com/office/officeart/2005/8/layout/gear1"/>
    <dgm:cxn modelId="{CAB51B57-710E-8F44-B8C4-EF70AF968185}" type="presOf" srcId="{DB301AE0-312E-44A0-A6AB-430451FE40AB}" destId="{89F96DB4-7BD0-48FC-B6D3-A16833D8BCFF}" srcOrd="0" destOrd="0" presId="urn:microsoft.com/office/officeart/2005/8/layout/gear1"/>
    <dgm:cxn modelId="{4D71E11D-20B9-4E36-99FD-3A95573FBE43}" srcId="{489DCDEA-1A48-44F6-9E6F-BDC37C5A5AFB}" destId="{DB301AE0-312E-44A0-A6AB-430451FE40AB}" srcOrd="0" destOrd="0" parTransId="{9FD06F44-7D45-4084-8905-13412CD9A496}" sibTransId="{5A253D8B-208D-4639-8F29-FEFB40B1C859}"/>
    <dgm:cxn modelId="{E3D9AF61-2E23-824F-9E44-199C29387F30}" type="presOf" srcId="{5A253D8B-208D-4639-8F29-FEFB40B1C859}" destId="{B76C742A-1D65-44FF-B278-83FE7FC3CF8A}" srcOrd="0" destOrd="0" presId="urn:microsoft.com/office/officeart/2005/8/layout/gear1"/>
    <dgm:cxn modelId="{B60425B7-215B-4595-978B-B728D1473FE7}" srcId="{DB301AE0-312E-44A0-A6AB-430451FE40AB}" destId="{19560353-E342-4AC1-B965-2B47BB8EC673}" srcOrd="0" destOrd="0" parTransId="{95B2C116-66D6-4704-BD2B-4CF6250C8574}" sibTransId="{6FC3C9F8-C3B7-40A2-B1B0-A6D56AA57722}"/>
    <dgm:cxn modelId="{55FB02D4-FF4E-DB49-9E4B-11F757368D1D}" type="presParOf" srcId="{2742ADDA-9D72-48A5-B84C-00AE943CDB8E}" destId="{89F96DB4-7BD0-48FC-B6D3-A16833D8BCFF}" srcOrd="0" destOrd="0" presId="urn:microsoft.com/office/officeart/2005/8/layout/gear1"/>
    <dgm:cxn modelId="{E0AB7C55-582F-3545-B1BA-DA413CC67033}" type="presParOf" srcId="{2742ADDA-9D72-48A5-B84C-00AE943CDB8E}" destId="{B6434019-1E8E-43D4-8C78-62061F97D6FE}" srcOrd="1" destOrd="0" presId="urn:microsoft.com/office/officeart/2005/8/layout/gear1"/>
    <dgm:cxn modelId="{4F2470AA-F90F-734E-AE0F-1806955D5772}" type="presParOf" srcId="{2742ADDA-9D72-48A5-B84C-00AE943CDB8E}" destId="{ECD60184-B6F9-4B4A-91EC-2EA2DE32FC66}" srcOrd="2" destOrd="0" presId="urn:microsoft.com/office/officeart/2005/8/layout/gear1"/>
    <dgm:cxn modelId="{D8D8B53A-9CBF-3F46-930E-13D30AE72309}" type="presParOf" srcId="{2742ADDA-9D72-48A5-B84C-00AE943CDB8E}" destId="{19E91114-4404-4ACC-8C56-46283EEC484D}" srcOrd="3" destOrd="0" presId="urn:microsoft.com/office/officeart/2005/8/layout/gear1"/>
    <dgm:cxn modelId="{562756C6-224B-4C43-A63D-36CDA00A8270}" type="presParOf" srcId="{2742ADDA-9D72-48A5-B84C-00AE943CDB8E}" destId="{B76C742A-1D65-44FF-B278-83FE7FC3CF8A}" srcOrd="4"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AB9FB6-54E2-4670-8B52-407DD93B0586}" type="doc">
      <dgm:prSet loTypeId="urn:microsoft.com/office/officeart/2005/8/layout/gear1" loCatId="relationship" qsTypeId="urn:microsoft.com/office/officeart/2005/8/quickstyle/simple1" qsCatId="simple" csTypeId="urn:microsoft.com/office/officeart/2005/8/colors/colorful5" csCatId="colorful" phldr="1"/>
      <dgm:spPr/>
    </dgm:pt>
    <dgm:pt modelId="{D4E5C33C-EED4-4B44-BBBA-2759689FF308}">
      <dgm:prSet custT="1"/>
      <dgm:spPr/>
      <dgm:t>
        <a:bodyPr/>
        <a:lstStyle/>
        <a:p>
          <a:r>
            <a:rPr lang="en-US" sz="1100" dirty="0" smtClean="0"/>
            <a:t>PDO</a:t>
          </a:r>
          <a:endParaRPr lang="en-US" sz="1100" dirty="0"/>
        </a:p>
      </dgm:t>
    </dgm:pt>
    <dgm:pt modelId="{0FA00784-BFAC-4735-8713-6E0EA1228AD1}" type="parTrans" cxnId="{2AA93633-C272-4D3C-B62B-3C8506411CAA}">
      <dgm:prSet/>
      <dgm:spPr/>
      <dgm:t>
        <a:bodyPr/>
        <a:lstStyle/>
        <a:p>
          <a:endParaRPr lang="en-US" sz="1100"/>
        </a:p>
      </dgm:t>
    </dgm:pt>
    <dgm:pt modelId="{1F89F314-23E8-409E-B0CF-97C56BFBFE08}" type="sibTrans" cxnId="{2AA93633-C272-4D3C-B62B-3C8506411CAA}">
      <dgm:prSet/>
      <dgm:spPr>
        <a:solidFill>
          <a:schemeClr val="bg1">
            <a:alpha val="0"/>
          </a:schemeClr>
        </a:solidFill>
      </dgm:spPr>
      <dgm:t>
        <a:bodyPr/>
        <a:lstStyle/>
        <a:p>
          <a:endParaRPr lang="en-US" sz="1100"/>
        </a:p>
      </dgm:t>
    </dgm:pt>
    <dgm:pt modelId="{0B762265-3383-49FE-9D9C-5081A7192377}">
      <dgm:prSet phldrT="[Text]" custT="1"/>
      <dgm:spPr/>
      <dgm:t>
        <a:bodyPr/>
        <a:lstStyle/>
        <a:p>
          <a:r>
            <a:rPr lang="en-US" sz="1100" dirty="0" smtClean="0"/>
            <a:t>PHP</a:t>
          </a:r>
          <a:endParaRPr lang="en-US" sz="1100" dirty="0"/>
        </a:p>
      </dgm:t>
    </dgm:pt>
    <dgm:pt modelId="{C7EA6086-153F-4D33-B2C3-E93BE9E5C8AB}" type="parTrans" cxnId="{65097FE2-4439-4ABE-A6F2-FF8C5783D8D5}">
      <dgm:prSet/>
      <dgm:spPr/>
      <dgm:t>
        <a:bodyPr/>
        <a:lstStyle/>
        <a:p>
          <a:endParaRPr lang="en-US" sz="1100"/>
        </a:p>
      </dgm:t>
    </dgm:pt>
    <dgm:pt modelId="{CBD64002-639A-4BB6-81EC-38819ADE71C1}" type="sibTrans" cxnId="{65097FE2-4439-4ABE-A6F2-FF8C5783D8D5}">
      <dgm:prSet/>
      <dgm:spPr>
        <a:solidFill>
          <a:schemeClr val="bg1"/>
        </a:solidFill>
      </dgm:spPr>
      <dgm:t>
        <a:bodyPr/>
        <a:lstStyle/>
        <a:p>
          <a:endParaRPr lang="en-US" sz="1100"/>
        </a:p>
      </dgm:t>
    </dgm:pt>
    <dgm:pt modelId="{861C78E8-C032-4A72-8D48-DC209C77F740}">
      <dgm:prSet phldrT="[Text]" custT="1"/>
      <dgm:spPr>
        <a:solidFill>
          <a:srgbClr val="FFC000"/>
        </a:solidFill>
      </dgm:spPr>
      <dgm:t>
        <a:bodyPr/>
        <a:lstStyle/>
        <a:p>
          <a:r>
            <a:rPr lang="en-US" sz="1100" dirty="0" smtClean="0"/>
            <a:t>HTML &amp; CSS</a:t>
          </a:r>
          <a:endParaRPr lang="en-US" sz="1100" dirty="0"/>
        </a:p>
      </dgm:t>
    </dgm:pt>
    <dgm:pt modelId="{C7FEC72A-E55B-44B3-816C-8B69BF10057D}" type="parTrans" cxnId="{14F64DBE-4111-4A49-9AEC-53E2E1B0DEDE}">
      <dgm:prSet/>
      <dgm:spPr/>
      <dgm:t>
        <a:bodyPr/>
        <a:lstStyle/>
        <a:p>
          <a:endParaRPr lang="en-US" sz="1100"/>
        </a:p>
      </dgm:t>
    </dgm:pt>
    <dgm:pt modelId="{795053CF-42A2-4650-AF6E-A633FC2859A1}" type="sibTrans" cxnId="{14F64DBE-4111-4A49-9AEC-53E2E1B0DEDE}">
      <dgm:prSet/>
      <dgm:spPr>
        <a:solidFill>
          <a:schemeClr val="bg1">
            <a:alpha val="0"/>
          </a:schemeClr>
        </a:solidFill>
      </dgm:spPr>
      <dgm:t>
        <a:bodyPr/>
        <a:lstStyle/>
        <a:p>
          <a:endParaRPr lang="en-US" sz="1100"/>
        </a:p>
      </dgm:t>
    </dgm:pt>
    <dgm:pt modelId="{73D3FC4C-0841-4904-9A8D-AF12B94DF665}">
      <dgm:prSet phldrT="[Text]" custT="1"/>
      <dgm:spPr>
        <a:solidFill>
          <a:schemeClr val="lt1">
            <a:hueOff val="0"/>
            <a:satOff val="0"/>
            <a:lumOff val="0"/>
            <a:alpha val="10000"/>
          </a:schemeClr>
        </a:solidFill>
      </dgm:spPr>
      <dgm:t>
        <a:bodyPr/>
        <a:lstStyle/>
        <a:p>
          <a:r>
            <a:rPr lang="en-US" sz="1100" dirty="0" smtClean="0"/>
            <a:t>Weeks 1 &amp; 2</a:t>
          </a:r>
          <a:endParaRPr lang="en-US" sz="1100" dirty="0"/>
        </a:p>
      </dgm:t>
    </dgm:pt>
    <dgm:pt modelId="{37965849-C25A-4B89-AC37-89A868A7D10F}" type="parTrans" cxnId="{588CD063-46E6-4555-95DB-522C33920839}">
      <dgm:prSet/>
      <dgm:spPr/>
      <dgm:t>
        <a:bodyPr/>
        <a:lstStyle/>
        <a:p>
          <a:endParaRPr lang="en-US" sz="1100"/>
        </a:p>
      </dgm:t>
    </dgm:pt>
    <dgm:pt modelId="{AF862376-1E76-4FDF-BB9F-EA02EE71B503}" type="sibTrans" cxnId="{588CD063-46E6-4555-95DB-522C33920839}">
      <dgm:prSet/>
      <dgm:spPr/>
      <dgm:t>
        <a:bodyPr/>
        <a:lstStyle/>
        <a:p>
          <a:endParaRPr lang="en-US" sz="1100"/>
        </a:p>
      </dgm:t>
    </dgm:pt>
    <dgm:pt modelId="{004ACDCB-4478-4702-9756-E9B22B80B1E7}">
      <dgm:prSet phldrT="[Text]" custT="1"/>
      <dgm:spPr>
        <a:solidFill>
          <a:schemeClr val="lt1">
            <a:hueOff val="0"/>
            <a:satOff val="0"/>
            <a:lumOff val="0"/>
            <a:alpha val="12000"/>
          </a:schemeClr>
        </a:solidFill>
      </dgm:spPr>
      <dgm:t>
        <a:bodyPr/>
        <a:lstStyle/>
        <a:p>
          <a:r>
            <a:rPr lang="en-US" sz="1100" dirty="0" smtClean="0"/>
            <a:t>Weeks 3 – 5</a:t>
          </a:r>
          <a:endParaRPr lang="en-US" sz="1100" dirty="0"/>
        </a:p>
      </dgm:t>
    </dgm:pt>
    <dgm:pt modelId="{EDF2922D-AF16-4FBA-B9BE-8C33C6836E70}" type="parTrans" cxnId="{7D8C0A8E-3CA8-422A-9668-206DE6AEE299}">
      <dgm:prSet/>
      <dgm:spPr/>
      <dgm:t>
        <a:bodyPr/>
        <a:lstStyle/>
        <a:p>
          <a:endParaRPr lang="en-US" sz="1100"/>
        </a:p>
      </dgm:t>
    </dgm:pt>
    <dgm:pt modelId="{750AD0FE-B132-47E6-A015-878B9162943D}" type="sibTrans" cxnId="{7D8C0A8E-3CA8-422A-9668-206DE6AEE299}">
      <dgm:prSet/>
      <dgm:spPr/>
      <dgm:t>
        <a:bodyPr/>
        <a:lstStyle/>
        <a:p>
          <a:endParaRPr lang="en-US" sz="1100"/>
        </a:p>
      </dgm:t>
    </dgm:pt>
    <dgm:pt modelId="{A511A8AF-18D4-4431-B045-A7F1D83B6BF8}">
      <dgm:prSet custT="1"/>
      <dgm:spPr>
        <a:solidFill>
          <a:schemeClr val="lt1">
            <a:hueOff val="0"/>
            <a:satOff val="0"/>
            <a:lumOff val="0"/>
            <a:alpha val="10000"/>
          </a:schemeClr>
        </a:solidFill>
      </dgm:spPr>
      <dgm:t>
        <a:bodyPr/>
        <a:lstStyle/>
        <a:p>
          <a:r>
            <a:rPr lang="en-US" sz="1100" dirty="0" smtClean="0"/>
            <a:t>Week 8 &amp; 9</a:t>
          </a:r>
          <a:endParaRPr lang="en-US" sz="1100" dirty="0"/>
        </a:p>
      </dgm:t>
    </dgm:pt>
    <dgm:pt modelId="{A1367A03-9F18-4EA8-BCA9-EB4C64CCE6C1}" type="parTrans" cxnId="{99B6085A-FBDD-400E-9693-1301151825FA}">
      <dgm:prSet/>
      <dgm:spPr/>
      <dgm:t>
        <a:bodyPr/>
        <a:lstStyle/>
        <a:p>
          <a:endParaRPr lang="en-US" sz="1100"/>
        </a:p>
      </dgm:t>
    </dgm:pt>
    <dgm:pt modelId="{073426A1-A5EE-4AEB-8213-E06E7F42977F}" type="sibTrans" cxnId="{99B6085A-FBDD-400E-9693-1301151825FA}">
      <dgm:prSet/>
      <dgm:spPr/>
      <dgm:t>
        <a:bodyPr/>
        <a:lstStyle/>
        <a:p>
          <a:endParaRPr lang="en-US" sz="1100"/>
        </a:p>
      </dgm:t>
    </dgm:pt>
    <dgm:pt modelId="{D86ABC42-6E35-4993-A091-6C205FB2A217}" type="pres">
      <dgm:prSet presAssocID="{C5AB9FB6-54E2-4670-8B52-407DD93B0586}" presName="composite" presStyleCnt="0">
        <dgm:presLayoutVars>
          <dgm:chMax val="3"/>
          <dgm:animLvl val="lvl"/>
          <dgm:resizeHandles val="exact"/>
        </dgm:presLayoutVars>
      </dgm:prSet>
      <dgm:spPr/>
    </dgm:pt>
    <dgm:pt modelId="{4C4A863F-E843-458E-8D00-D49D52FCD1FB}" type="pres">
      <dgm:prSet presAssocID="{861C78E8-C032-4A72-8D48-DC209C77F740}" presName="gear1" presStyleLbl="node1" presStyleIdx="0" presStyleCnt="3" custScaleX="59092" custScaleY="56817" custLinFactNeighborX="-16590" custLinFactNeighborY="-6013">
        <dgm:presLayoutVars>
          <dgm:chMax val="1"/>
          <dgm:bulletEnabled val="1"/>
        </dgm:presLayoutVars>
      </dgm:prSet>
      <dgm:spPr/>
      <dgm:t>
        <a:bodyPr/>
        <a:lstStyle/>
        <a:p>
          <a:endParaRPr lang="en-US"/>
        </a:p>
      </dgm:t>
    </dgm:pt>
    <dgm:pt modelId="{932F15F4-2B99-496A-BFF1-65A326E0E185}" type="pres">
      <dgm:prSet presAssocID="{861C78E8-C032-4A72-8D48-DC209C77F740}" presName="gear1srcNode" presStyleLbl="node1" presStyleIdx="0" presStyleCnt="3"/>
      <dgm:spPr/>
      <dgm:t>
        <a:bodyPr/>
        <a:lstStyle/>
        <a:p>
          <a:endParaRPr lang="en-US"/>
        </a:p>
      </dgm:t>
    </dgm:pt>
    <dgm:pt modelId="{C13DA202-4304-49D8-AAC6-04426EFDCD4B}" type="pres">
      <dgm:prSet presAssocID="{861C78E8-C032-4A72-8D48-DC209C77F740}" presName="gear1dstNode" presStyleLbl="node1" presStyleIdx="0" presStyleCnt="3"/>
      <dgm:spPr/>
      <dgm:t>
        <a:bodyPr/>
        <a:lstStyle/>
        <a:p>
          <a:endParaRPr lang="en-US"/>
        </a:p>
      </dgm:t>
    </dgm:pt>
    <dgm:pt modelId="{54CD63BC-3272-4164-B127-1BAAF26E80DC}" type="pres">
      <dgm:prSet presAssocID="{861C78E8-C032-4A72-8D48-DC209C77F740}" presName="gear1ch" presStyleLbl="fgAcc1" presStyleIdx="0" presStyleCnt="3" custScaleX="106429" custScaleY="34524">
        <dgm:presLayoutVars>
          <dgm:chMax val="0"/>
          <dgm:bulletEnabled val="1"/>
        </dgm:presLayoutVars>
      </dgm:prSet>
      <dgm:spPr/>
      <dgm:t>
        <a:bodyPr/>
        <a:lstStyle/>
        <a:p>
          <a:endParaRPr lang="en-US"/>
        </a:p>
      </dgm:t>
    </dgm:pt>
    <dgm:pt modelId="{8BB0B89E-9F3C-4BA1-8CD8-8BE2BBB1BB78}" type="pres">
      <dgm:prSet presAssocID="{0B762265-3383-49FE-9D9C-5081A7192377}" presName="gear2" presStyleLbl="node1" presStyleIdx="1" presStyleCnt="3">
        <dgm:presLayoutVars>
          <dgm:chMax val="1"/>
          <dgm:bulletEnabled val="1"/>
        </dgm:presLayoutVars>
      </dgm:prSet>
      <dgm:spPr/>
      <dgm:t>
        <a:bodyPr/>
        <a:lstStyle/>
        <a:p>
          <a:endParaRPr lang="en-US"/>
        </a:p>
      </dgm:t>
    </dgm:pt>
    <dgm:pt modelId="{7F82A668-F069-425E-92C3-4F32CB7794CE}" type="pres">
      <dgm:prSet presAssocID="{0B762265-3383-49FE-9D9C-5081A7192377}" presName="gear2srcNode" presStyleLbl="node1" presStyleIdx="1" presStyleCnt="3"/>
      <dgm:spPr/>
      <dgm:t>
        <a:bodyPr/>
        <a:lstStyle/>
        <a:p>
          <a:endParaRPr lang="en-US"/>
        </a:p>
      </dgm:t>
    </dgm:pt>
    <dgm:pt modelId="{F9241474-DDF2-43FF-A71C-6E7F85D60FB7}" type="pres">
      <dgm:prSet presAssocID="{0B762265-3383-49FE-9D9C-5081A7192377}" presName="gear2dstNode" presStyleLbl="node1" presStyleIdx="1" presStyleCnt="3"/>
      <dgm:spPr/>
      <dgm:t>
        <a:bodyPr/>
        <a:lstStyle/>
        <a:p>
          <a:endParaRPr lang="en-US"/>
        </a:p>
      </dgm:t>
    </dgm:pt>
    <dgm:pt modelId="{64983CB5-9EC0-473B-8C61-01554274C88C}" type="pres">
      <dgm:prSet presAssocID="{0B762265-3383-49FE-9D9C-5081A7192377}" presName="gear2ch" presStyleLbl="fgAcc1" presStyleIdx="1" presStyleCnt="3" custScaleX="89286" custScaleY="38095">
        <dgm:presLayoutVars>
          <dgm:chMax val="0"/>
          <dgm:bulletEnabled val="1"/>
        </dgm:presLayoutVars>
      </dgm:prSet>
      <dgm:spPr/>
      <dgm:t>
        <a:bodyPr/>
        <a:lstStyle/>
        <a:p>
          <a:endParaRPr lang="en-US"/>
        </a:p>
      </dgm:t>
    </dgm:pt>
    <dgm:pt modelId="{F5AF1D68-1002-41FD-98B0-0227984DEBA6}" type="pres">
      <dgm:prSet presAssocID="{D4E5C33C-EED4-4B44-BBBA-2759689FF308}" presName="gear3" presStyleLbl="node1" presStyleIdx="2" presStyleCnt="3" custScaleX="64745" custScaleY="64181" custLinFactNeighborX="-11377" custLinFactNeighborY="11659"/>
      <dgm:spPr/>
      <dgm:t>
        <a:bodyPr/>
        <a:lstStyle/>
        <a:p>
          <a:endParaRPr lang="en-US"/>
        </a:p>
      </dgm:t>
    </dgm:pt>
    <dgm:pt modelId="{58881F39-E091-42AF-8029-46E3B29C0DD5}" type="pres">
      <dgm:prSet presAssocID="{D4E5C33C-EED4-4B44-BBBA-2759689FF308}" presName="gear3tx" presStyleLbl="node1" presStyleIdx="2" presStyleCnt="3">
        <dgm:presLayoutVars>
          <dgm:chMax val="1"/>
          <dgm:bulletEnabled val="1"/>
        </dgm:presLayoutVars>
      </dgm:prSet>
      <dgm:spPr/>
      <dgm:t>
        <a:bodyPr/>
        <a:lstStyle/>
        <a:p>
          <a:endParaRPr lang="en-US"/>
        </a:p>
      </dgm:t>
    </dgm:pt>
    <dgm:pt modelId="{4179FEBB-1051-4271-BB2C-109AD86B2128}" type="pres">
      <dgm:prSet presAssocID="{D4E5C33C-EED4-4B44-BBBA-2759689FF308}" presName="gear3srcNode" presStyleLbl="node1" presStyleIdx="2" presStyleCnt="3"/>
      <dgm:spPr/>
      <dgm:t>
        <a:bodyPr/>
        <a:lstStyle/>
        <a:p>
          <a:endParaRPr lang="en-US"/>
        </a:p>
      </dgm:t>
    </dgm:pt>
    <dgm:pt modelId="{E484340F-5308-4479-973D-3E14D50BC772}" type="pres">
      <dgm:prSet presAssocID="{D4E5C33C-EED4-4B44-BBBA-2759689FF308}" presName="gear3dstNode" presStyleLbl="node1" presStyleIdx="2" presStyleCnt="3"/>
      <dgm:spPr/>
      <dgm:t>
        <a:bodyPr/>
        <a:lstStyle/>
        <a:p>
          <a:endParaRPr lang="en-US"/>
        </a:p>
      </dgm:t>
    </dgm:pt>
    <dgm:pt modelId="{8D162EE5-A853-4A16-BCF9-EFB8E56F36D5}" type="pres">
      <dgm:prSet presAssocID="{D4E5C33C-EED4-4B44-BBBA-2759689FF308}" presName="gear3ch" presStyleLbl="fgAcc1" presStyleIdx="2" presStyleCnt="3" custScaleX="108439" custScaleY="46429" custLinFactNeighborX="-25925" custLinFactNeighborY="80086">
        <dgm:presLayoutVars>
          <dgm:chMax val="0"/>
          <dgm:bulletEnabled val="1"/>
        </dgm:presLayoutVars>
      </dgm:prSet>
      <dgm:spPr/>
      <dgm:t>
        <a:bodyPr/>
        <a:lstStyle/>
        <a:p>
          <a:endParaRPr lang="en-US"/>
        </a:p>
      </dgm:t>
    </dgm:pt>
    <dgm:pt modelId="{EB5F6402-96E3-4BD0-A3D1-4E934A65980F}" type="pres">
      <dgm:prSet presAssocID="{795053CF-42A2-4650-AF6E-A633FC2859A1}" presName="connector1" presStyleLbl="sibTrans2D1" presStyleIdx="0" presStyleCnt="3"/>
      <dgm:spPr/>
      <dgm:t>
        <a:bodyPr/>
        <a:lstStyle/>
        <a:p>
          <a:endParaRPr lang="en-US"/>
        </a:p>
      </dgm:t>
    </dgm:pt>
    <dgm:pt modelId="{75BC0803-8B96-451A-A273-37D89EC3843E}" type="pres">
      <dgm:prSet presAssocID="{CBD64002-639A-4BB6-81EC-38819ADE71C1}" presName="connector2" presStyleLbl="sibTrans2D1" presStyleIdx="1" presStyleCnt="3"/>
      <dgm:spPr/>
      <dgm:t>
        <a:bodyPr/>
        <a:lstStyle/>
        <a:p>
          <a:endParaRPr lang="en-US"/>
        </a:p>
      </dgm:t>
    </dgm:pt>
    <dgm:pt modelId="{4243B601-1CE3-4F70-8A50-B3572D1CCB82}" type="pres">
      <dgm:prSet presAssocID="{1F89F314-23E8-409E-B0CF-97C56BFBFE08}" presName="connector3" presStyleLbl="sibTrans2D1" presStyleIdx="2" presStyleCnt="3" custLinFactNeighborX="54371" custLinFactNeighborY="29255"/>
      <dgm:spPr/>
      <dgm:t>
        <a:bodyPr/>
        <a:lstStyle/>
        <a:p>
          <a:endParaRPr lang="en-US"/>
        </a:p>
      </dgm:t>
    </dgm:pt>
  </dgm:ptLst>
  <dgm:cxnLst>
    <dgm:cxn modelId="{14F64DBE-4111-4A49-9AEC-53E2E1B0DEDE}" srcId="{C5AB9FB6-54E2-4670-8B52-407DD93B0586}" destId="{861C78E8-C032-4A72-8D48-DC209C77F740}" srcOrd="0" destOrd="0" parTransId="{C7FEC72A-E55B-44B3-816C-8B69BF10057D}" sibTransId="{795053CF-42A2-4650-AF6E-A633FC2859A1}"/>
    <dgm:cxn modelId="{0C5E9E7F-DD7F-1C4D-883B-760942FC9706}" type="presOf" srcId="{795053CF-42A2-4650-AF6E-A633FC2859A1}" destId="{EB5F6402-96E3-4BD0-A3D1-4E934A65980F}" srcOrd="0" destOrd="0" presId="urn:microsoft.com/office/officeart/2005/8/layout/gear1"/>
    <dgm:cxn modelId="{99B6085A-FBDD-400E-9693-1301151825FA}" srcId="{D4E5C33C-EED4-4B44-BBBA-2759689FF308}" destId="{A511A8AF-18D4-4431-B045-A7F1D83B6BF8}" srcOrd="0" destOrd="0" parTransId="{A1367A03-9F18-4EA8-BCA9-EB4C64CCE6C1}" sibTransId="{073426A1-A5EE-4AEB-8213-E06E7F42977F}"/>
    <dgm:cxn modelId="{D6A6CC5B-A3B2-1B47-B70A-FB2655B6746D}" type="presOf" srcId="{D4E5C33C-EED4-4B44-BBBA-2759689FF308}" destId="{E484340F-5308-4479-973D-3E14D50BC772}" srcOrd="3" destOrd="0" presId="urn:microsoft.com/office/officeart/2005/8/layout/gear1"/>
    <dgm:cxn modelId="{E492C2DD-1516-CD4E-80C9-6400382BCC5D}" type="presOf" srcId="{861C78E8-C032-4A72-8D48-DC209C77F740}" destId="{4C4A863F-E843-458E-8D00-D49D52FCD1FB}" srcOrd="0" destOrd="0" presId="urn:microsoft.com/office/officeart/2005/8/layout/gear1"/>
    <dgm:cxn modelId="{588CD063-46E6-4555-95DB-522C33920839}" srcId="{861C78E8-C032-4A72-8D48-DC209C77F740}" destId="{73D3FC4C-0841-4904-9A8D-AF12B94DF665}" srcOrd="0" destOrd="0" parTransId="{37965849-C25A-4B89-AC37-89A868A7D10F}" sibTransId="{AF862376-1E76-4FDF-BB9F-EA02EE71B503}"/>
    <dgm:cxn modelId="{28D13145-56C7-F343-8B02-D20418930DC0}" type="presOf" srcId="{861C78E8-C032-4A72-8D48-DC209C77F740}" destId="{932F15F4-2B99-496A-BFF1-65A326E0E185}" srcOrd="1" destOrd="0" presId="urn:microsoft.com/office/officeart/2005/8/layout/gear1"/>
    <dgm:cxn modelId="{CD3F149A-C3D5-204C-BF6E-6CFA25E32D6D}" type="presOf" srcId="{D4E5C33C-EED4-4B44-BBBA-2759689FF308}" destId="{58881F39-E091-42AF-8029-46E3B29C0DD5}" srcOrd="1" destOrd="0" presId="urn:microsoft.com/office/officeart/2005/8/layout/gear1"/>
    <dgm:cxn modelId="{65097FE2-4439-4ABE-A6F2-FF8C5783D8D5}" srcId="{C5AB9FB6-54E2-4670-8B52-407DD93B0586}" destId="{0B762265-3383-49FE-9D9C-5081A7192377}" srcOrd="1" destOrd="0" parTransId="{C7EA6086-153F-4D33-B2C3-E93BE9E5C8AB}" sibTransId="{CBD64002-639A-4BB6-81EC-38819ADE71C1}"/>
    <dgm:cxn modelId="{B3B6A00B-83F8-C24E-B348-63890D4459BF}" type="presOf" srcId="{0B762265-3383-49FE-9D9C-5081A7192377}" destId="{8BB0B89E-9F3C-4BA1-8CD8-8BE2BBB1BB78}" srcOrd="0" destOrd="0" presId="urn:microsoft.com/office/officeart/2005/8/layout/gear1"/>
    <dgm:cxn modelId="{69BFE57B-FABE-A24E-952A-B2D6B370391B}" type="presOf" srcId="{861C78E8-C032-4A72-8D48-DC209C77F740}" destId="{C13DA202-4304-49D8-AAC6-04426EFDCD4B}" srcOrd="2" destOrd="0" presId="urn:microsoft.com/office/officeart/2005/8/layout/gear1"/>
    <dgm:cxn modelId="{A620C597-13AD-D140-82BF-53CADE564EC8}" type="presOf" srcId="{C5AB9FB6-54E2-4670-8B52-407DD93B0586}" destId="{D86ABC42-6E35-4993-A091-6C205FB2A217}" srcOrd="0" destOrd="0" presId="urn:microsoft.com/office/officeart/2005/8/layout/gear1"/>
    <dgm:cxn modelId="{9CA4EFBE-C346-9B4F-9DED-890EC16F11C7}" type="presOf" srcId="{0B762265-3383-49FE-9D9C-5081A7192377}" destId="{F9241474-DDF2-43FF-A71C-6E7F85D60FB7}" srcOrd="2" destOrd="0" presId="urn:microsoft.com/office/officeart/2005/8/layout/gear1"/>
    <dgm:cxn modelId="{2AA93633-C272-4D3C-B62B-3C8506411CAA}" srcId="{C5AB9FB6-54E2-4670-8B52-407DD93B0586}" destId="{D4E5C33C-EED4-4B44-BBBA-2759689FF308}" srcOrd="2" destOrd="0" parTransId="{0FA00784-BFAC-4735-8713-6E0EA1228AD1}" sibTransId="{1F89F314-23E8-409E-B0CF-97C56BFBFE08}"/>
    <dgm:cxn modelId="{7D8C0A8E-3CA8-422A-9668-206DE6AEE299}" srcId="{0B762265-3383-49FE-9D9C-5081A7192377}" destId="{004ACDCB-4478-4702-9756-E9B22B80B1E7}" srcOrd="0" destOrd="0" parTransId="{EDF2922D-AF16-4FBA-B9BE-8C33C6836E70}" sibTransId="{750AD0FE-B132-47E6-A015-878B9162943D}"/>
    <dgm:cxn modelId="{1013BAC8-F526-8B47-A92B-B3F0B7B0B819}" type="presOf" srcId="{CBD64002-639A-4BB6-81EC-38819ADE71C1}" destId="{75BC0803-8B96-451A-A273-37D89EC3843E}" srcOrd="0" destOrd="0" presId="urn:microsoft.com/office/officeart/2005/8/layout/gear1"/>
    <dgm:cxn modelId="{0DBB0C68-6D7E-504D-9565-820E38922CE7}" type="presOf" srcId="{73D3FC4C-0841-4904-9A8D-AF12B94DF665}" destId="{54CD63BC-3272-4164-B127-1BAAF26E80DC}" srcOrd="0" destOrd="0" presId="urn:microsoft.com/office/officeart/2005/8/layout/gear1"/>
    <dgm:cxn modelId="{88B0E7ED-DB1B-2A4B-A015-1A2E225EEFB2}" type="presOf" srcId="{D4E5C33C-EED4-4B44-BBBA-2759689FF308}" destId="{4179FEBB-1051-4271-BB2C-109AD86B2128}" srcOrd="2" destOrd="0" presId="urn:microsoft.com/office/officeart/2005/8/layout/gear1"/>
    <dgm:cxn modelId="{AE18A7F8-EEB0-C74F-B064-CD0771742208}" type="presOf" srcId="{0B762265-3383-49FE-9D9C-5081A7192377}" destId="{7F82A668-F069-425E-92C3-4F32CB7794CE}" srcOrd="1" destOrd="0" presId="urn:microsoft.com/office/officeart/2005/8/layout/gear1"/>
    <dgm:cxn modelId="{074BA34C-4220-AF45-952A-C93CBC22F512}" type="presOf" srcId="{1F89F314-23E8-409E-B0CF-97C56BFBFE08}" destId="{4243B601-1CE3-4F70-8A50-B3572D1CCB82}" srcOrd="0" destOrd="0" presId="urn:microsoft.com/office/officeart/2005/8/layout/gear1"/>
    <dgm:cxn modelId="{4F374EB0-194B-2F4E-AF14-6919D4C44C9D}" type="presOf" srcId="{A511A8AF-18D4-4431-B045-A7F1D83B6BF8}" destId="{8D162EE5-A853-4A16-BCF9-EFB8E56F36D5}" srcOrd="0" destOrd="0" presId="urn:microsoft.com/office/officeart/2005/8/layout/gear1"/>
    <dgm:cxn modelId="{0424A24F-26C9-3549-B89F-C5951CC18942}" type="presOf" srcId="{D4E5C33C-EED4-4B44-BBBA-2759689FF308}" destId="{F5AF1D68-1002-41FD-98B0-0227984DEBA6}" srcOrd="0" destOrd="0" presId="urn:microsoft.com/office/officeart/2005/8/layout/gear1"/>
    <dgm:cxn modelId="{C3B04937-3C13-3C43-AC96-AB82F25C560F}" type="presOf" srcId="{004ACDCB-4478-4702-9756-E9B22B80B1E7}" destId="{64983CB5-9EC0-473B-8C61-01554274C88C}" srcOrd="0" destOrd="0" presId="urn:microsoft.com/office/officeart/2005/8/layout/gear1"/>
    <dgm:cxn modelId="{8CFE2775-FDC3-F443-AD32-ADCA2C3E5906}" type="presParOf" srcId="{D86ABC42-6E35-4993-A091-6C205FB2A217}" destId="{4C4A863F-E843-458E-8D00-D49D52FCD1FB}" srcOrd="0" destOrd="0" presId="urn:microsoft.com/office/officeart/2005/8/layout/gear1"/>
    <dgm:cxn modelId="{7A409EFE-98F6-D140-8ECD-8C95518EA7BD}" type="presParOf" srcId="{D86ABC42-6E35-4993-A091-6C205FB2A217}" destId="{932F15F4-2B99-496A-BFF1-65A326E0E185}" srcOrd="1" destOrd="0" presId="urn:microsoft.com/office/officeart/2005/8/layout/gear1"/>
    <dgm:cxn modelId="{94CE00C4-A5B7-C545-A0A3-F3EF8439D0BE}" type="presParOf" srcId="{D86ABC42-6E35-4993-A091-6C205FB2A217}" destId="{C13DA202-4304-49D8-AAC6-04426EFDCD4B}" srcOrd="2" destOrd="0" presId="urn:microsoft.com/office/officeart/2005/8/layout/gear1"/>
    <dgm:cxn modelId="{B92241AB-5984-6943-8075-CB2B7E71B3B2}" type="presParOf" srcId="{D86ABC42-6E35-4993-A091-6C205FB2A217}" destId="{54CD63BC-3272-4164-B127-1BAAF26E80DC}" srcOrd="3" destOrd="0" presId="urn:microsoft.com/office/officeart/2005/8/layout/gear1"/>
    <dgm:cxn modelId="{0978B024-BA69-8A43-AD1B-905D807E3FA6}" type="presParOf" srcId="{D86ABC42-6E35-4993-A091-6C205FB2A217}" destId="{8BB0B89E-9F3C-4BA1-8CD8-8BE2BBB1BB78}" srcOrd="4" destOrd="0" presId="urn:microsoft.com/office/officeart/2005/8/layout/gear1"/>
    <dgm:cxn modelId="{22197DA4-E829-7B4C-AE6B-0B2FF96517C1}" type="presParOf" srcId="{D86ABC42-6E35-4993-A091-6C205FB2A217}" destId="{7F82A668-F069-425E-92C3-4F32CB7794CE}" srcOrd="5" destOrd="0" presId="urn:microsoft.com/office/officeart/2005/8/layout/gear1"/>
    <dgm:cxn modelId="{DEABB3DC-5522-F247-8A4A-9A00199A6206}" type="presParOf" srcId="{D86ABC42-6E35-4993-A091-6C205FB2A217}" destId="{F9241474-DDF2-43FF-A71C-6E7F85D60FB7}" srcOrd="6" destOrd="0" presId="urn:microsoft.com/office/officeart/2005/8/layout/gear1"/>
    <dgm:cxn modelId="{13B9B755-4776-984C-BB10-ABBB1E36A84F}" type="presParOf" srcId="{D86ABC42-6E35-4993-A091-6C205FB2A217}" destId="{64983CB5-9EC0-473B-8C61-01554274C88C}" srcOrd="7" destOrd="0" presId="urn:microsoft.com/office/officeart/2005/8/layout/gear1"/>
    <dgm:cxn modelId="{2EF6367D-479A-A24B-84E6-B1804A482482}" type="presParOf" srcId="{D86ABC42-6E35-4993-A091-6C205FB2A217}" destId="{F5AF1D68-1002-41FD-98B0-0227984DEBA6}" srcOrd="8" destOrd="0" presId="urn:microsoft.com/office/officeart/2005/8/layout/gear1"/>
    <dgm:cxn modelId="{2606EA7D-3E7F-DB42-8E7B-C5120805C019}" type="presParOf" srcId="{D86ABC42-6E35-4993-A091-6C205FB2A217}" destId="{58881F39-E091-42AF-8029-46E3B29C0DD5}" srcOrd="9" destOrd="0" presId="urn:microsoft.com/office/officeart/2005/8/layout/gear1"/>
    <dgm:cxn modelId="{8E4E1680-F62C-9E46-8B0E-BE68EDE4E009}" type="presParOf" srcId="{D86ABC42-6E35-4993-A091-6C205FB2A217}" destId="{4179FEBB-1051-4271-BB2C-109AD86B2128}" srcOrd="10" destOrd="0" presId="urn:microsoft.com/office/officeart/2005/8/layout/gear1"/>
    <dgm:cxn modelId="{18D258A1-2660-1642-9C06-9FD5EF8D881A}" type="presParOf" srcId="{D86ABC42-6E35-4993-A091-6C205FB2A217}" destId="{E484340F-5308-4479-973D-3E14D50BC772}" srcOrd="11" destOrd="0" presId="urn:microsoft.com/office/officeart/2005/8/layout/gear1"/>
    <dgm:cxn modelId="{5F054D85-C1A2-C041-8B1A-E8135E5A7D0A}" type="presParOf" srcId="{D86ABC42-6E35-4993-A091-6C205FB2A217}" destId="{8D162EE5-A853-4A16-BCF9-EFB8E56F36D5}" srcOrd="12" destOrd="0" presId="urn:microsoft.com/office/officeart/2005/8/layout/gear1"/>
    <dgm:cxn modelId="{1F433E04-0F88-694D-A20C-031187A0DF55}" type="presParOf" srcId="{D86ABC42-6E35-4993-A091-6C205FB2A217}" destId="{EB5F6402-96E3-4BD0-A3D1-4E934A65980F}" srcOrd="13" destOrd="0" presId="urn:microsoft.com/office/officeart/2005/8/layout/gear1"/>
    <dgm:cxn modelId="{CE45543A-4E6E-1C44-B054-777B9901D44C}" type="presParOf" srcId="{D86ABC42-6E35-4993-A091-6C205FB2A217}" destId="{75BC0803-8B96-451A-A273-37D89EC3843E}" srcOrd="14" destOrd="0" presId="urn:microsoft.com/office/officeart/2005/8/layout/gear1"/>
    <dgm:cxn modelId="{490E0E0D-E702-D84D-A7B8-1C857957622E}" type="presParOf" srcId="{D86ABC42-6E35-4993-A091-6C205FB2A217}" destId="{4243B601-1CE3-4F70-8A50-B3572D1CCB82}" srcOrd="15"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96DB4-7BD0-48FC-B6D3-A16833D8BCFF}">
      <dsp:nvSpPr>
        <dsp:cNvPr id="0" name=""/>
        <dsp:cNvSpPr/>
      </dsp:nvSpPr>
      <dsp:spPr>
        <a:xfrm>
          <a:off x="3378197" y="203206"/>
          <a:ext cx="1117600" cy="1219189"/>
        </a:xfrm>
        <a:prstGeom prst="gear9">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MySQL</a:t>
          </a:r>
          <a:endParaRPr lang="en-US" sz="1400" kern="1200" dirty="0"/>
        </a:p>
      </dsp:txBody>
      <dsp:txXfrm>
        <a:off x="3602884" y="482046"/>
        <a:ext cx="668226" cy="639743"/>
      </dsp:txXfrm>
    </dsp:sp>
    <dsp:sp modelId="{19E91114-4404-4ACC-8C56-46283EEC484D}">
      <dsp:nvSpPr>
        <dsp:cNvPr id="0" name=""/>
        <dsp:cNvSpPr/>
      </dsp:nvSpPr>
      <dsp:spPr>
        <a:xfrm>
          <a:off x="4086051" y="1115783"/>
          <a:ext cx="1422400" cy="3902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Weeks 6 &amp; 7</a:t>
          </a:r>
          <a:endParaRPr lang="en-US" sz="1100" kern="1200" dirty="0"/>
        </a:p>
      </dsp:txBody>
      <dsp:txXfrm>
        <a:off x="4097480" y="1127212"/>
        <a:ext cx="1399542" cy="367360"/>
      </dsp:txXfrm>
    </dsp:sp>
    <dsp:sp modelId="{B76C742A-1D65-44FF-B278-83FE7FC3CF8A}">
      <dsp:nvSpPr>
        <dsp:cNvPr id="0" name=""/>
        <dsp:cNvSpPr/>
      </dsp:nvSpPr>
      <dsp:spPr>
        <a:xfrm>
          <a:off x="2172137" y="720910"/>
          <a:ext cx="2749296" cy="2749296"/>
        </a:xfrm>
        <a:prstGeom prst="circularArrow">
          <a:avLst>
            <a:gd name="adj1" fmla="val 4878"/>
            <a:gd name="adj2" fmla="val 312630"/>
            <a:gd name="adj3" fmla="val 3133259"/>
            <a:gd name="adj4" fmla="val 15234156"/>
            <a:gd name="adj5" fmla="val 5691"/>
          </a:avLst>
        </a:prstGeom>
        <a:solidFill>
          <a:schemeClr val="bg1">
            <a:alpha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A863F-E843-458E-8D00-D49D52FCD1FB}">
      <dsp:nvSpPr>
        <dsp:cNvPr id="0" name=""/>
        <dsp:cNvSpPr/>
      </dsp:nvSpPr>
      <dsp:spPr>
        <a:xfrm>
          <a:off x="2901159" y="2260610"/>
          <a:ext cx="1320824" cy="1269973"/>
        </a:xfrm>
        <a:prstGeom prst="gear9">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HTML &amp; CSS</a:t>
          </a:r>
          <a:endParaRPr lang="en-US" sz="1100" kern="1200" dirty="0"/>
        </a:p>
      </dsp:txBody>
      <dsp:txXfrm>
        <a:off x="3162903" y="2558095"/>
        <a:ext cx="797336" cy="652792"/>
      </dsp:txXfrm>
    </dsp:sp>
    <dsp:sp modelId="{54CD63BC-3272-4164-B127-1BAAF26E80DC}">
      <dsp:nvSpPr>
        <dsp:cNvPr id="0" name=""/>
        <dsp:cNvSpPr/>
      </dsp:nvSpPr>
      <dsp:spPr>
        <a:xfrm>
          <a:off x="2484587" y="3573559"/>
          <a:ext cx="1513846" cy="294641"/>
        </a:xfrm>
        <a:prstGeom prst="roundRect">
          <a:avLst>
            <a:gd name="adj" fmla="val 10000"/>
          </a:avLst>
        </a:prstGeom>
        <a:solidFill>
          <a:schemeClr val="lt1">
            <a:hueOff val="0"/>
            <a:satOff val="0"/>
            <a:lumOff val="0"/>
            <a:alpha val="1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Weeks 1 &amp; 2</a:t>
          </a:r>
          <a:endParaRPr lang="en-US" sz="1100" kern="1200" dirty="0"/>
        </a:p>
      </dsp:txBody>
      <dsp:txXfrm>
        <a:off x="2493217" y="3582189"/>
        <a:ext cx="1496586" cy="277381"/>
      </dsp:txXfrm>
    </dsp:sp>
    <dsp:sp modelId="{8BB0B89E-9F3C-4BA1-8CD8-8BE2BBB1BB78}">
      <dsp:nvSpPr>
        <dsp:cNvPr id="0" name=""/>
        <dsp:cNvSpPr/>
      </dsp:nvSpPr>
      <dsp:spPr>
        <a:xfrm>
          <a:off x="1514310" y="1384080"/>
          <a:ext cx="1625600" cy="1625600"/>
        </a:xfrm>
        <a:prstGeom prst="gear6">
          <a:avLst/>
        </a:prstGeom>
        <a:solidFill>
          <a:schemeClr val="accent5">
            <a:hueOff val="1628513"/>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PHP</a:t>
          </a:r>
          <a:endParaRPr lang="en-US" sz="1100" kern="1200" dirty="0"/>
        </a:p>
      </dsp:txBody>
      <dsp:txXfrm>
        <a:off x="1923560" y="1795803"/>
        <a:ext cx="807100" cy="802154"/>
      </dsp:txXfrm>
    </dsp:sp>
    <dsp:sp modelId="{64983CB5-9EC0-473B-8C61-01554274C88C}">
      <dsp:nvSpPr>
        <dsp:cNvPr id="0" name=""/>
        <dsp:cNvSpPr/>
      </dsp:nvSpPr>
      <dsp:spPr>
        <a:xfrm>
          <a:off x="1062188" y="2704881"/>
          <a:ext cx="1270004" cy="325117"/>
        </a:xfrm>
        <a:prstGeom prst="roundRect">
          <a:avLst>
            <a:gd name="adj" fmla="val 10000"/>
          </a:avLst>
        </a:prstGeom>
        <a:solidFill>
          <a:schemeClr val="lt1">
            <a:hueOff val="0"/>
            <a:satOff val="0"/>
            <a:lumOff val="0"/>
            <a:alpha val="12000"/>
          </a:schemeClr>
        </a:solidFill>
        <a:ln w="25400" cap="flat" cmpd="sng" algn="ctr">
          <a:solidFill>
            <a:schemeClr val="accent5">
              <a:hueOff val="1628513"/>
              <a:satOff val="5598"/>
              <a:lumOff val="-26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Weeks 3 – 5</a:t>
          </a:r>
          <a:endParaRPr lang="en-US" sz="1100" kern="1200" dirty="0"/>
        </a:p>
      </dsp:txBody>
      <dsp:txXfrm>
        <a:off x="1071710" y="2714403"/>
        <a:ext cx="1250960" cy="306073"/>
      </dsp:txXfrm>
    </dsp:sp>
    <dsp:sp modelId="{F5AF1D68-1002-41FD-98B0-0227984DEBA6}">
      <dsp:nvSpPr>
        <dsp:cNvPr id="0" name=""/>
        <dsp:cNvSpPr/>
      </dsp:nvSpPr>
      <dsp:spPr>
        <a:xfrm rot="20700000">
          <a:off x="2481998" y="776915"/>
          <a:ext cx="1034518" cy="1018958"/>
        </a:xfrm>
        <a:prstGeom prst="gear6">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PDO</a:t>
          </a:r>
          <a:endParaRPr lang="en-US" sz="1100" kern="1200" dirty="0"/>
        </a:p>
      </dsp:txBody>
      <dsp:txXfrm rot="-20700000">
        <a:off x="2709821" y="999479"/>
        <a:ext cx="578872" cy="573829"/>
      </dsp:txXfrm>
    </dsp:sp>
    <dsp:sp modelId="{8D162EE5-A853-4A16-BCF9-EFB8E56F36D5}">
      <dsp:nvSpPr>
        <dsp:cNvPr id="0" name=""/>
        <dsp:cNvSpPr/>
      </dsp:nvSpPr>
      <dsp:spPr>
        <a:xfrm>
          <a:off x="3198815" y="1524004"/>
          <a:ext cx="1542436" cy="396243"/>
        </a:xfrm>
        <a:prstGeom prst="roundRect">
          <a:avLst>
            <a:gd name="adj" fmla="val 10000"/>
          </a:avLst>
        </a:prstGeom>
        <a:solidFill>
          <a:schemeClr val="lt1">
            <a:hueOff val="0"/>
            <a:satOff val="0"/>
            <a:lumOff val="0"/>
            <a:alpha val="1000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Week 8 &amp; 9</a:t>
          </a:r>
          <a:endParaRPr lang="en-US" sz="1100" kern="1200" dirty="0"/>
        </a:p>
      </dsp:txBody>
      <dsp:txXfrm>
        <a:off x="3210421" y="1535610"/>
        <a:ext cx="1519224" cy="373031"/>
      </dsp:txXfrm>
    </dsp:sp>
    <dsp:sp modelId="{EB5F6402-96E3-4BD0-A3D1-4E934A65980F}">
      <dsp:nvSpPr>
        <dsp:cNvPr id="0" name=""/>
        <dsp:cNvSpPr/>
      </dsp:nvSpPr>
      <dsp:spPr>
        <a:xfrm>
          <a:off x="2641496" y="1575920"/>
          <a:ext cx="2861056" cy="2861056"/>
        </a:xfrm>
        <a:prstGeom prst="circularArrow">
          <a:avLst>
            <a:gd name="adj1" fmla="val 4687"/>
            <a:gd name="adj2" fmla="val 299029"/>
            <a:gd name="adj3" fmla="val 2513083"/>
            <a:gd name="adj4" fmla="val 15867933"/>
            <a:gd name="adj5" fmla="val 5469"/>
          </a:avLst>
        </a:prstGeom>
        <a:solidFill>
          <a:schemeClr val="bg1">
            <a:alpha val="0"/>
          </a:schemeClr>
        </a:solidFill>
        <a:ln>
          <a:noFill/>
        </a:ln>
        <a:effectLst/>
      </dsp:spPr>
      <dsp:style>
        <a:lnRef idx="0">
          <a:scrgbClr r="0" g="0" b="0"/>
        </a:lnRef>
        <a:fillRef idx="1">
          <a:scrgbClr r="0" g="0" b="0"/>
        </a:fillRef>
        <a:effectRef idx="0">
          <a:scrgbClr r="0" g="0" b="0"/>
        </a:effectRef>
        <a:fontRef idx="minor">
          <a:schemeClr val="lt1"/>
        </a:fontRef>
      </dsp:style>
    </dsp:sp>
    <dsp:sp modelId="{75BC0803-8B96-451A-A273-37D89EC3843E}">
      <dsp:nvSpPr>
        <dsp:cNvPr id="0" name=""/>
        <dsp:cNvSpPr/>
      </dsp:nvSpPr>
      <dsp:spPr>
        <a:xfrm>
          <a:off x="1226420" y="1024955"/>
          <a:ext cx="2078736" cy="2078736"/>
        </a:xfrm>
        <a:prstGeom prst="leftCircularArrow">
          <a:avLst>
            <a:gd name="adj1" fmla="val 6452"/>
            <a:gd name="adj2" fmla="val 429999"/>
            <a:gd name="adj3" fmla="val 10489124"/>
            <a:gd name="adj4" fmla="val 14837806"/>
            <a:gd name="adj5" fmla="val 7527"/>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4243B601-1CE3-4F70-8A50-B3572D1CCB82}">
      <dsp:nvSpPr>
        <dsp:cNvPr id="0" name=""/>
        <dsp:cNvSpPr/>
      </dsp:nvSpPr>
      <dsp:spPr>
        <a:xfrm>
          <a:off x="3275006" y="569958"/>
          <a:ext cx="2241296" cy="2241296"/>
        </a:xfrm>
        <a:prstGeom prst="circularArrow">
          <a:avLst>
            <a:gd name="adj1" fmla="val 5984"/>
            <a:gd name="adj2" fmla="val 394124"/>
            <a:gd name="adj3" fmla="val 13313824"/>
            <a:gd name="adj4" fmla="val 10508221"/>
            <a:gd name="adj5" fmla="val 6981"/>
          </a:avLst>
        </a:prstGeom>
        <a:solidFill>
          <a:schemeClr val="bg1">
            <a:alpha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737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37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737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6D3DBCD-AD70-4F9B-91D4-5F6EABB37C80}" type="slidenum">
              <a:rPr lang="en-US" altLang="en-US"/>
              <a:pPr>
                <a:defRPr/>
              </a:pPr>
              <a:t>‹#›</a:t>
            </a:fld>
            <a:endParaRPr lang="en-US" altLang="en-US"/>
          </a:p>
        </p:txBody>
      </p:sp>
    </p:spTree>
    <p:extLst>
      <p:ext uri="{BB962C8B-B14F-4D97-AF65-F5344CB8AC3E}">
        <p14:creationId xmlns:p14="http://schemas.microsoft.com/office/powerpoint/2010/main" val="25281669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8882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3614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14519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37714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81696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ltLang="en-US"/>
              <a:t> </a:t>
            </a:r>
            <a:fld id="{17DDCD1E-9BA8-4657-90E7-3BE4705B08E6}" type="slidenum">
              <a:rPr lang="en-US" altLang="en-US"/>
              <a:pPr>
                <a:defRPr/>
              </a:pPr>
              <a:t>‹#›</a:t>
            </a:fld>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sz="2000"/>
          </a:p>
        </p:txBody>
      </p:sp>
    </p:spTree>
    <p:extLst>
      <p:ext uri="{BB962C8B-B14F-4D97-AF65-F5344CB8AC3E}">
        <p14:creationId xmlns:p14="http://schemas.microsoft.com/office/powerpoint/2010/main" val="2472350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ltLang="en-US"/>
              <a:t> </a:t>
            </a:r>
            <a:fld id="{0798B7AF-5993-4FED-9C45-99B4E739A54C}" type="slidenum">
              <a:rPr lang="en-US" altLang="en-US"/>
              <a:pPr>
                <a:defRPr/>
              </a:pPr>
              <a:t>‹#›</a:t>
            </a:fld>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sz="2000"/>
          </a:p>
        </p:txBody>
      </p:sp>
    </p:spTree>
    <p:extLst>
      <p:ext uri="{BB962C8B-B14F-4D97-AF65-F5344CB8AC3E}">
        <p14:creationId xmlns:p14="http://schemas.microsoft.com/office/powerpoint/2010/main" val="1003022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ltLang="en-US"/>
              <a:t> </a:t>
            </a:r>
            <a:fld id="{62ABE5C9-21BF-4EA7-9464-3BB417CF7FBF}" type="slidenum">
              <a:rPr lang="en-US" altLang="en-US"/>
              <a:pPr>
                <a:defRPr/>
              </a:pPr>
              <a:t>‹#›</a:t>
            </a:fld>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sz="2000"/>
          </a:p>
        </p:txBody>
      </p:sp>
    </p:spTree>
    <p:extLst>
      <p:ext uri="{BB962C8B-B14F-4D97-AF65-F5344CB8AC3E}">
        <p14:creationId xmlns:p14="http://schemas.microsoft.com/office/powerpoint/2010/main" val="942657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9144000" cy="762000"/>
          </a:xfrm>
          <a:prstGeom prst="rect">
            <a:avLst/>
          </a:prstGeom>
          <a:solidFill>
            <a:srgbClr val="9E1B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kern="0" dirty="0">
              <a:solidFill>
                <a:srgbClr val="FFFFFF"/>
              </a:solidFill>
            </a:endParaRPr>
          </a:p>
        </p:txBody>
      </p:sp>
      <p:sp>
        <p:nvSpPr>
          <p:cNvPr id="2" name="Title 1"/>
          <p:cNvSpPr>
            <a:spLocks noGrp="1"/>
          </p:cNvSpPr>
          <p:nvPr>
            <p:ph type="title"/>
          </p:nvPr>
        </p:nvSpPr>
        <p:spPr>
          <a:xfrm>
            <a:off x="0" y="0"/>
            <a:ext cx="9144000" cy="609600"/>
          </a:xfrm>
          <a:solidFill>
            <a:srgbClr val="9E1B34"/>
          </a:solidFill>
        </p:spPr>
        <p:txBody>
          <a:bodyPr/>
          <a:lstStyle>
            <a:lvl1pPr marL="338138" indent="0" algn="l">
              <a:defRPr sz="3200">
                <a:solidFill>
                  <a:schemeClr val="bg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457200" y="6345869"/>
            <a:ext cx="5183188" cy="304800"/>
          </a:xfrm>
        </p:spPr>
        <p:txBody>
          <a:bodyPr/>
          <a:lstStyle>
            <a:lvl1pPr>
              <a:defRPr sz="1600" baseline="0">
                <a:solidFill>
                  <a:schemeClr val="bg1"/>
                </a:solidFill>
              </a:defRPr>
            </a:lvl1pPr>
          </a:lstStyle>
          <a:p>
            <a:pPr>
              <a:defRPr/>
            </a:pPr>
            <a:endParaRPr lang="en-US" altLang="en-US" dirty="0">
              <a:solidFill>
                <a:srgbClr val="FFFFFF"/>
              </a:solidFill>
            </a:endParaRPr>
          </a:p>
        </p:txBody>
      </p:sp>
      <p:sp>
        <p:nvSpPr>
          <p:cNvPr id="6" name="Slide Number Placeholder 5"/>
          <p:cNvSpPr>
            <a:spLocks noGrp="1"/>
          </p:cNvSpPr>
          <p:nvPr>
            <p:ph type="sldNum" sz="quarter" idx="11"/>
          </p:nvPr>
        </p:nvSpPr>
        <p:spPr>
          <a:xfrm>
            <a:off x="6553200" y="6330332"/>
            <a:ext cx="2133600" cy="304800"/>
          </a:xfrm>
        </p:spPr>
        <p:txBody>
          <a:body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3062987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rgbClr val="9E1B34"/>
          </a:solidFill>
        </p:spPr>
        <p:txBody>
          <a:bodyPr/>
          <a:lstStyle>
            <a:lvl1pPr marL="338138" indent="0"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sldNum" sz="quarter" idx="10"/>
          </p:nvPr>
        </p:nvSpPr>
        <p:spPr>
          <a:ln/>
        </p:spPr>
        <p:txBody>
          <a:bodyPr/>
          <a:lstStyle>
            <a:lvl1pPr>
              <a:defRPr/>
            </a:lvl1pPr>
          </a:lstStyle>
          <a:p>
            <a:pPr>
              <a:defRPr/>
            </a:pPr>
            <a:r>
              <a:rPr lang="en-US" altLang="en-US"/>
              <a:t> </a:t>
            </a:r>
            <a:fld id="{60B5F925-20BE-417C-B0AE-5F0F53AB456D}" type="slidenum">
              <a:rPr lang="en-US" altLang="en-US"/>
              <a:pPr>
                <a:defRPr/>
              </a:pPr>
              <a:t>‹#›</a:t>
            </a:fld>
            <a:endParaRPr lang="en-US" altLang="en-US"/>
          </a:p>
        </p:txBody>
      </p:sp>
    </p:spTree>
    <p:extLst>
      <p:ext uri="{BB962C8B-B14F-4D97-AF65-F5344CB8AC3E}">
        <p14:creationId xmlns:p14="http://schemas.microsoft.com/office/powerpoint/2010/main" val="33788559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r>
              <a:rPr lang="en-US" altLang="en-US"/>
              <a:t> </a:t>
            </a:r>
            <a:fld id="{6F31EBFD-5C57-49A0-A9EA-4FB2BB10F443}" type="slidenum">
              <a:rPr lang="en-US" altLang="en-US"/>
              <a:pPr>
                <a:defRPr/>
              </a:pPr>
              <a:t>‹#›</a:t>
            </a:fld>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sz="2000"/>
          </a:p>
        </p:txBody>
      </p:sp>
    </p:spTree>
    <p:extLst>
      <p:ext uri="{BB962C8B-B14F-4D97-AF65-F5344CB8AC3E}">
        <p14:creationId xmlns:p14="http://schemas.microsoft.com/office/powerpoint/2010/main" val="396006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r>
              <a:rPr lang="en-US" altLang="en-US"/>
              <a:t> </a:t>
            </a:r>
            <a:fld id="{8CB704A6-3597-4FC7-89D1-1235FCB65D44}" type="slidenum">
              <a:rPr lang="en-US" altLang="en-US"/>
              <a:pPr>
                <a:defRPr/>
              </a:pPr>
              <a:t>‹#›</a:t>
            </a:fld>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sz="2000"/>
          </a:p>
        </p:txBody>
      </p:sp>
    </p:spTree>
    <p:extLst>
      <p:ext uri="{BB962C8B-B14F-4D97-AF65-F5344CB8AC3E}">
        <p14:creationId xmlns:p14="http://schemas.microsoft.com/office/powerpoint/2010/main" val="1837875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r>
              <a:rPr lang="en-US" altLang="en-US"/>
              <a:t> </a:t>
            </a:r>
            <a:fld id="{E14EC6DA-90EC-4235-9E15-72B7E0B0A8AE}" type="slidenum">
              <a:rPr lang="en-US" altLang="en-US"/>
              <a:pPr>
                <a:defRPr/>
              </a:pPr>
              <a:t>‹#›</a:t>
            </a:fld>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ltLang="en-US" sz="2000"/>
          </a:p>
        </p:txBody>
      </p:sp>
    </p:spTree>
    <p:extLst>
      <p:ext uri="{BB962C8B-B14F-4D97-AF65-F5344CB8AC3E}">
        <p14:creationId xmlns:p14="http://schemas.microsoft.com/office/powerpoint/2010/main" val="3416080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r>
              <a:rPr lang="en-US" altLang="en-US"/>
              <a:t> </a:t>
            </a:r>
            <a:fld id="{97D24551-6C7F-4C5E-AAA5-F2DFB0F2401E}" type="slidenum">
              <a:rPr lang="en-US" altLang="en-US"/>
              <a:pPr>
                <a:defRPr/>
              </a:pPr>
              <a:t>‹#›</a:t>
            </a:fld>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en-US" sz="2000"/>
          </a:p>
        </p:txBody>
      </p:sp>
    </p:spTree>
    <p:extLst>
      <p:ext uri="{BB962C8B-B14F-4D97-AF65-F5344CB8AC3E}">
        <p14:creationId xmlns:p14="http://schemas.microsoft.com/office/powerpoint/2010/main" val="1869345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r>
              <a:rPr lang="en-US" altLang="en-US"/>
              <a:t> </a:t>
            </a:r>
            <a:fld id="{5952A8F6-D278-46A4-888C-29A69F38472A}" type="slidenum">
              <a:rPr lang="en-US" altLang="en-US"/>
              <a:pPr>
                <a:defRPr/>
              </a:pPr>
              <a:t>‹#›</a:t>
            </a:fld>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en-US" sz="2000"/>
          </a:p>
        </p:txBody>
      </p:sp>
    </p:spTree>
    <p:extLst>
      <p:ext uri="{BB962C8B-B14F-4D97-AF65-F5344CB8AC3E}">
        <p14:creationId xmlns:p14="http://schemas.microsoft.com/office/powerpoint/2010/main" val="336568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r>
              <a:rPr lang="en-US" altLang="en-US"/>
              <a:t> </a:t>
            </a:r>
            <a:fld id="{23B8DE0A-AC39-460F-9801-7A3A2BE915B4}" type="slidenum">
              <a:rPr lang="en-US" altLang="en-US"/>
              <a:pPr>
                <a:defRPr/>
              </a:pPr>
              <a:t>‹#›</a:t>
            </a:fld>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sz="2000"/>
          </a:p>
        </p:txBody>
      </p:sp>
    </p:spTree>
    <p:extLst>
      <p:ext uri="{BB962C8B-B14F-4D97-AF65-F5344CB8AC3E}">
        <p14:creationId xmlns:p14="http://schemas.microsoft.com/office/powerpoint/2010/main" val="109650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r>
              <a:rPr lang="en-US" altLang="en-US"/>
              <a:t> </a:t>
            </a:r>
            <a:fld id="{19FC9225-A315-4FBE-A5F1-826082DEF725}" type="slidenum">
              <a:rPr lang="en-US" altLang="en-US"/>
              <a:pPr>
                <a:defRPr/>
              </a:pPr>
              <a:t>‹#›</a:t>
            </a:fld>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sz="2000"/>
          </a:p>
        </p:txBody>
      </p:sp>
    </p:spTree>
    <p:extLst>
      <p:ext uri="{BB962C8B-B14F-4D97-AF65-F5344CB8AC3E}">
        <p14:creationId xmlns:p14="http://schemas.microsoft.com/office/powerpoint/2010/main" val="370942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3" name="Rectangle 9"/>
          <p:cNvSpPr>
            <a:spLocks noGrp="1" noChangeArrowheads="1"/>
          </p:cNvSpPr>
          <p:nvPr>
            <p:ph type="sldNum" sz="quarter" idx="4"/>
          </p:nvPr>
        </p:nvSpPr>
        <p:spPr bwMode="auto">
          <a:xfrm>
            <a:off x="6553200" y="6172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600" smtClean="0"/>
            </a:lvl1pPr>
          </a:lstStyle>
          <a:p>
            <a:pPr>
              <a:defRPr/>
            </a:pPr>
            <a:r>
              <a:rPr lang="en-US" altLang="en-US"/>
              <a:t> </a:t>
            </a:r>
            <a:fld id="{C9241B87-E365-4365-BDC6-1241D33F009D}" type="slidenum">
              <a:rPr lang="en-US" altLang="en-US"/>
              <a:pPr>
                <a:defRPr/>
              </a:pPr>
              <a:t>‹#›</a:t>
            </a:fld>
            <a:endParaRPr lang="en-US" altLang="en-US"/>
          </a:p>
        </p:txBody>
      </p:sp>
      <p:sp>
        <p:nvSpPr>
          <p:cNvPr id="1035" name="Rectangle 11"/>
          <p:cNvSpPr>
            <a:spLocks noGrp="1" noChangeArrowheads="1"/>
          </p:cNvSpPr>
          <p:nvPr>
            <p:ph type="ftr" sz="quarter" idx="3"/>
          </p:nvPr>
        </p:nvSpPr>
        <p:spPr bwMode="auto">
          <a:xfrm>
            <a:off x="457200" y="6172200"/>
            <a:ext cx="518318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600" smtClean="0"/>
            </a:lvl1pPr>
          </a:lstStyle>
          <a:p>
            <a:pPr>
              <a:defRPr/>
            </a:pPr>
            <a:endParaRPr lang="en-US" altLang="en-US" sz="20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Word_97_-_2003_Document1.doc"/></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525" y="1143000"/>
            <a:ext cx="9144000" cy="1749425"/>
          </a:xfrm>
          <a:solidFill>
            <a:srgbClr val="9E1B34"/>
          </a:solidFill>
        </p:spPr>
        <p:txBody>
          <a:bodyPr>
            <a:normAutofit/>
          </a:bodyPr>
          <a:lstStyle/>
          <a:p>
            <a:pPr>
              <a:defRPr/>
            </a:pPr>
            <a:r>
              <a:rPr lang="en-US" sz="3600" dirty="0" smtClean="0">
                <a:latin typeface="Arial" charset="0"/>
                <a:cs typeface="+mj-cs"/>
              </a:rPr>
              <a:t/>
            </a:r>
            <a:br>
              <a:rPr lang="en-US" sz="3600" dirty="0" smtClean="0">
                <a:latin typeface="Arial" charset="0"/>
                <a:cs typeface="+mj-cs"/>
              </a:rPr>
            </a:br>
            <a:r>
              <a:rPr lang="en-US" sz="3200" dirty="0" smtClean="0">
                <a:solidFill>
                  <a:schemeClr val="bg1"/>
                </a:solidFill>
                <a:latin typeface="Arial" charset="0"/>
              </a:rPr>
              <a:t>Sessions and cookies (part 2)</a:t>
            </a:r>
            <a:r>
              <a:rPr lang="en-US" sz="3600" dirty="0" smtClean="0">
                <a:latin typeface="Arial" charset="0"/>
                <a:cs typeface="+mj-cs"/>
              </a:rPr>
              <a:t/>
            </a:r>
            <a:br>
              <a:rPr lang="en-US" sz="3600" dirty="0" smtClean="0">
                <a:latin typeface="Arial" charset="0"/>
                <a:cs typeface="+mj-cs"/>
              </a:rPr>
            </a:br>
            <a:endParaRPr lang="en-US" sz="3600" dirty="0">
              <a:latin typeface="Arial" charset="0"/>
              <a:cs typeface="+mj-cs"/>
            </a:endParaRPr>
          </a:p>
        </p:txBody>
      </p:sp>
      <p:sp>
        <p:nvSpPr>
          <p:cNvPr id="14338" name="TextBox 2"/>
          <p:cNvSpPr txBox="1">
            <a:spLocks noChangeArrowheads="1"/>
          </p:cNvSpPr>
          <p:nvPr/>
        </p:nvSpPr>
        <p:spPr bwMode="auto">
          <a:xfrm>
            <a:off x="685800" y="3124200"/>
            <a:ext cx="7848600" cy="203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MIS 3501, </a:t>
            </a:r>
            <a:r>
              <a:rPr lang="en-US" sz="1800" dirty="0" smtClean="0"/>
              <a:t>Fall 2015</a:t>
            </a:r>
            <a:endParaRPr lang="en-US" sz="1800" dirty="0"/>
          </a:p>
          <a:p>
            <a:pPr algn="ctr" eaLnBrk="1" hangingPunct="1"/>
            <a:r>
              <a:rPr lang="en-US" sz="1800" dirty="0"/>
              <a:t>Jeremy Shafer</a:t>
            </a:r>
          </a:p>
          <a:p>
            <a:pPr algn="ctr" eaLnBrk="1" hangingPunct="1"/>
            <a:r>
              <a:rPr lang="en-US" sz="1800" dirty="0"/>
              <a:t>Department of MIS</a:t>
            </a:r>
          </a:p>
          <a:p>
            <a:pPr algn="ctr" eaLnBrk="1" hangingPunct="1"/>
            <a:r>
              <a:rPr lang="en-US" sz="1800" dirty="0"/>
              <a:t>Fox School of Business</a:t>
            </a:r>
          </a:p>
          <a:p>
            <a:pPr algn="ctr" eaLnBrk="1" hangingPunct="1"/>
            <a:r>
              <a:rPr lang="en-US" sz="1800" dirty="0"/>
              <a:t>Temple University</a:t>
            </a:r>
          </a:p>
          <a:p>
            <a:pPr algn="ctr" eaLnBrk="1" hangingPunct="1"/>
            <a:r>
              <a:rPr lang="en-US" sz="1800" dirty="0" smtClean="0"/>
              <a:t>11/19/2015</a:t>
            </a:r>
            <a:endParaRPr lang="en-US" sz="1800" dirty="0"/>
          </a:p>
          <a:p>
            <a:pPr eaLnBrk="1" hangingPunct="1"/>
            <a:endParaRPr lang="en-US" sz="1800" dirty="0"/>
          </a:p>
        </p:txBody>
      </p:sp>
      <p:pic>
        <p:nvPicPr>
          <p:cNvPr id="143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64638" cy="114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433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descr="http://www.eonline.com/eol_images/Entire_Site/2013916/rs_560x415-131016111620-1024.oreo.cm.1016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0030" y="4343400"/>
            <a:ext cx="2160620" cy="1600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762000"/>
          </a:xfrm>
        </p:spPr>
        <p:txBody>
          <a:bodyPr/>
          <a:lstStyle/>
          <a:p>
            <a:r>
              <a:rPr lang="en-US" dirty="0" smtClean="0"/>
              <a:t>PHP Syntax – make a cookie </a:t>
            </a:r>
            <a:r>
              <a:rPr lang="en-US" sz="1800" dirty="0" smtClean="0"/>
              <a:t>(2)</a:t>
            </a:r>
            <a:endParaRPr lang="en-US" dirty="0"/>
          </a:p>
        </p:txBody>
      </p:sp>
      <p:sp>
        <p:nvSpPr>
          <p:cNvPr id="3" name="Slide Number Placeholder 2"/>
          <p:cNvSpPr>
            <a:spLocks noGrp="1"/>
          </p:cNvSpPr>
          <p:nvPr>
            <p:ph type="sldNum" sz="quarter" idx="11"/>
          </p:nvPr>
        </p:nvSpPr>
        <p:spPr/>
        <p:txBody>
          <a:bodyPr/>
          <a:lstStyle/>
          <a:p>
            <a:pPr>
              <a:defRPr/>
            </a:pPr>
            <a:r>
              <a:rPr lang="en-US" altLang="en-US" smtClean="0">
                <a:solidFill>
                  <a:srgbClr val="000000"/>
                </a:solidFill>
              </a:rPr>
              <a:t> </a:t>
            </a:r>
            <a:r>
              <a:rPr lang="en-US" altLang="en-US" smtClean="0">
                <a:solidFill>
                  <a:srgbClr val="FFFFFF"/>
                </a:solidFill>
              </a:rPr>
              <a:t>Slide </a:t>
            </a:r>
            <a:fld id="{C9241B87-E365-4365-BDC6-1241D33F009D}" type="slidenum">
              <a:rPr lang="en-US" altLang="en-US" smtClean="0">
                <a:solidFill>
                  <a:srgbClr val="FFFFFF"/>
                </a:solidFill>
              </a:rPr>
              <a:pPr>
                <a:defRPr/>
              </a:pPr>
              <a:t>10</a:t>
            </a:fld>
            <a:endParaRPr lang="en-US" altLang="en-US" dirty="0">
              <a:solidFill>
                <a:srgbClr val="FFFFFF"/>
              </a:solidFill>
            </a:endParaRPr>
          </a:p>
        </p:txBody>
      </p:sp>
      <p:sp>
        <p:nvSpPr>
          <p:cNvPr id="4" name="TextBox 3"/>
          <p:cNvSpPr txBox="1"/>
          <p:nvPr/>
        </p:nvSpPr>
        <p:spPr>
          <a:xfrm>
            <a:off x="228600" y="853532"/>
            <a:ext cx="8458200" cy="4862870"/>
          </a:xfrm>
          <a:prstGeom prst="rect">
            <a:avLst/>
          </a:prstGeom>
          <a:noFill/>
        </p:spPr>
        <p:txBody>
          <a:bodyPr wrap="square" rtlCol="0">
            <a:spAutoFit/>
          </a:bodyPr>
          <a:lstStyle/>
          <a:p>
            <a:r>
              <a:rPr lang="en-US" sz="2000" dirty="0" smtClean="0"/>
              <a:t>Parameters continued:</a:t>
            </a:r>
            <a:br>
              <a:rPr lang="en-US" sz="2000" dirty="0" smtClean="0"/>
            </a:br>
            <a:endParaRPr lang="en-US" sz="2000" dirty="0" smtClean="0"/>
          </a:p>
          <a:p>
            <a:r>
              <a:rPr lang="en-US" i="1" dirty="0"/>
              <a:t>path</a:t>
            </a:r>
            <a:r>
              <a:rPr lang="en-US" dirty="0"/>
              <a:t> - The path on the server in which the cookie will be available on. </a:t>
            </a:r>
            <a:r>
              <a:rPr lang="en-US" dirty="0" smtClean="0"/>
              <a:t>Typically path is </a:t>
            </a:r>
            <a:r>
              <a:rPr lang="en-US" dirty="0"/>
              <a:t>set to '/', </a:t>
            </a:r>
            <a:r>
              <a:rPr lang="en-US" dirty="0" smtClean="0"/>
              <a:t>so the </a:t>
            </a:r>
            <a:r>
              <a:rPr lang="en-US" dirty="0"/>
              <a:t>cookie will be available within the entire </a:t>
            </a:r>
            <a:r>
              <a:rPr lang="en-US" dirty="0" smtClean="0"/>
              <a:t>domain, not just one directory of the application.</a:t>
            </a:r>
            <a:br>
              <a:rPr lang="en-US" dirty="0" smtClean="0"/>
            </a:br>
            <a:endParaRPr lang="en-US" dirty="0"/>
          </a:p>
          <a:p>
            <a:r>
              <a:rPr lang="en-US" i="1" dirty="0" smtClean="0"/>
              <a:t>domain</a:t>
            </a:r>
            <a:r>
              <a:rPr lang="en-US" dirty="0" smtClean="0"/>
              <a:t> </a:t>
            </a:r>
            <a:r>
              <a:rPr lang="en-US" dirty="0"/>
              <a:t>- The domain that the cookie is available to. </a:t>
            </a:r>
            <a:r>
              <a:rPr lang="en-US" dirty="0" smtClean="0"/>
              <a:t>For example: 'www.somebiz.com’ or ‘somebiz.com’  Browsers won’t allow you create cookies for just any old domain… only the one where your web application resides.</a:t>
            </a:r>
          </a:p>
          <a:p>
            <a:endParaRPr lang="en-US" dirty="0"/>
          </a:p>
          <a:p>
            <a:r>
              <a:rPr lang="en-US" i="1" dirty="0"/>
              <a:t>Secure - </a:t>
            </a:r>
            <a:r>
              <a:rPr lang="en-US" dirty="0"/>
              <a:t>Indicates that the cookie should only be transmitted over a secure HTTPS connection from the client. When set to TRUE, the cookie will only be set if a secure connection exists.</a:t>
            </a:r>
          </a:p>
          <a:p>
            <a:endParaRPr lang="en-US" dirty="0" smtClean="0"/>
          </a:p>
          <a:p>
            <a:r>
              <a:rPr lang="en-US" i="1" dirty="0" err="1"/>
              <a:t>h</a:t>
            </a:r>
            <a:r>
              <a:rPr lang="en-US" i="1" dirty="0" err="1" smtClean="0"/>
              <a:t>ttponly</a:t>
            </a:r>
            <a:r>
              <a:rPr lang="en-US" i="1" dirty="0" smtClean="0"/>
              <a:t> - </a:t>
            </a:r>
            <a:r>
              <a:rPr lang="en-US" dirty="0" smtClean="0"/>
              <a:t>When </a:t>
            </a:r>
            <a:r>
              <a:rPr lang="en-US" dirty="0"/>
              <a:t>TRUE the cookie will be made accessible only </a:t>
            </a:r>
            <a:r>
              <a:rPr lang="en-US" dirty="0" smtClean="0"/>
              <a:t>		</a:t>
            </a:r>
            <a:br>
              <a:rPr lang="en-US" dirty="0" smtClean="0"/>
            </a:br>
            <a:r>
              <a:rPr lang="en-US" dirty="0" smtClean="0"/>
              <a:t>through </a:t>
            </a:r>
            <a:r>
              <a:rPr lang="en-US" dirty="0"/>
              <a:t>the HTTP protocol. This means that the cookie won't be </a:t>
            </a:r>
            <a:r>
              <a:rPr lang="en-US" dirty="0" smtClean="0"/>
              <a:t/>
            </a:r>
            <a:br>
              <a:rPr lang="en-US" dirty="0" smtClean="0"/>
            </a:br>
            <a:r>
              <a:rPr lang="en-US" dirty="0" smtClean="0"/>
              <a:t>accessible by </a:t>
            </a:r>
            <a:r>
              <a:rPr lang="en-US" dirty="0"/>
              <a:t>scripting languages, such as JavaScript. </a:t>
            </a:r>
          </a:p>
        </p:txBody>
      </p:sp>
    </p:spTree>
    <p:extLst>
      <p:ext uri="{BB962C8B-B14F-4D97-AF65-F5344CB8AC3E}">
        <p14:creationId xmlns:p14="http://schemas.microsoft.com/office/powerpoint/2010/main" val="2351918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t>PHP Syntax – make a cookie example</a:t>
            </a:r>
            <a:endParaRPr lang="en-US" dirty="0"/>
          </a:p>
        </p:txBody>
      </p:sp>
      <p:sp>
        <p:nvSpPr>
          <p:cNvPr id="3" name="Slide Number Placeholder 2"/>
          <p:cNvSpPr>
            <a:spLocks noGrp="1"/>
          </p:cNvSpPr>
          <p:nvPr>
            <p:ph type="sldNum" sz="quarter" idx="11"/>
          </p:nvPr>
        </p:nvSpPr>
        <p:spPr/>
        <p:txBody>
          <a:bodyPr/>
          <a:lstStyle/>
          <a:p>
            <a:pPr>
              <a:defRPr/>
            </a:pPr>
            <a:r>
              <a:rPr lang="en-US" altLang="en-US" smtClean="0">
                <a:solidFill>
                  <a:srgbClr val="000000"/>
                </a:solidFill>
              </a:rPr>
              <a:t> </a:t>
            </a:r>
            <a:r>
              <a:rPr lang="en-US" altLang="en-US" smtClean="0">
                <a:solidFill>
                  <a:srgbClr val="FFFFFF"/>
                </a:solidFill>
              </a:rPr>
              <a:t>Slide </a:t>
            </a:r>
            <a:fld id="{C9241B87-E365-4365-BDC6-1241D33F009D}" type="slidenum">
              <a:rPr lang="en-US" altLang="en-US" smtClean="0">
                <a:solidFill>
                  <a:srgbClr val="FFFFFF"/>
                </a:solidFill>
              </a:rPr>
              <a:pPr>
                <a:defRPr/>
              </a:pPr>
              <a:t>11</a:t>
            </a:fld>
            <a:endParaRPr lang="en-US" altLang="en-US" dirty="0">
              <a:solidFill>
                <a:srgbClr val="FFFFFF"/>
              </a:solidFill>
            </a:endParaRPr>
          </a:p>
        </p:txBody>
      </p:sp>
      <p:sp>
        <p:nvSpPr>
          <p:cNvPr id="4" name="TextBox 3"/>
          <p:cNvSpPr txBox="1"/>
          <p:nvPr/>
        </p:nvSpPr>
        <p:spPr>
          <a:xfrm>
            <a:off x="228600" y="1066800"/>
            <a:ext cx="8458200" cy="1477328"/>
          </a:xfrm>
          <a:prstGeom prst="rect">
            <a:avLst/>
          </a:prstGeom>
          <a:noFill/>
        </p:spPr>
        <p:txBody>
          <a:bodyPr wrap="square" rtlCol="0">
            <a:spAutoFit/>
          </a:bodyPr>
          <a:lstStyle/>
          <a:p>
            <a:r>
              <a:rPr lang="en-US" dirty="0"/>
              <a:t>&lt;?</a:t>
            </a:r>
            <a:r>
              <a:rPr lang="en-US" dirty="0" err="1"/>
              <a:t>php</a:t>
            </a:r>
            <a:r>
              <a:rPr lang="en-US" dirty="0"/>
              <a:t/>
            </a:r>
            <a:br>
              <a:rPr lang="en-US" dirty="0"/>
            </a:br>
            <a:r>
              <a:rPr lang="en-US" dirty="0"/>
              <a:t>$</a:t>
            </a:r>
            <a:r>
              <a:rPr lang="en-US" dirty="0" err="1"/>
              <a:t>cookie_name</a:t>
            </a:r>
            <a:r>
              <a:rPr lang="en-US" dirty="0"/>
              <a:t> = "user";</a:t>
            </a:r>
            <a:br>
              <a:rPr lang="en-US" dirty="0"/>
            </a:br>
            <a:r>
              <a:rPr lang="en-US" dirty="0"/>
              <a:t>$</a:t>
            </a:r>
            <a:r>
              <a:rPr lang="en-US" dirty="0" err="1"/>
              <a:t>cookie_value</a:t>
            </a:r>
            <a:r>
              <a:rPr lang="en-US" dirty="0"/>
              <a:t> = "John Doe";</a:t>
            </a:r>
            <a:br>
              <a:rPr lang="en-US" dirty="0"/>
            </a:br>
            <a:r>
              <a:rPr lang="en-US" dirty="0" err="1"/>
              <a:t>setcookie</a:t>
            </a:r>
            <a:r>
              <a:rPr lang="en-US" dirty="0"/>
              <a:t>($</a:t>
            </a:r>
            <a:r>
              <a:rPr lang="en-US" dirty="0" err="1"/>
              <a:t>cookie_name</a:t>
            </a:r>
            <a:r>
              <a:rPr lang="en-US" dirty="0"/>
              <a:t>, $</a:t>
            </a:r>
            <a:r>
              <a:rPr lang="en-US" dirty="0" err="1"/>
              <a:t>cookie_value</a:t>
            </a:r>
            <a:r>
              <a:rPr lang="en-US" dirty="0"/>
              <a:t>, time() + </a:t>
            </a:r>
            <a:r>
              <a:rPr lang="en-US" dirty="0" smtClean="0"/>
              <a:t>(60 * 60 * 24 </a:t>
            </a:r>
            <a:r>
              <a:rPr lang="en-US" dirty="0"/>
              <a:t>* 30), "/"); </a:t>
            </a:r>
            <a:br>
              <a:rPr lang="en-US" dirty="0"/>
            </a:br>
            <a:r>
              <a:rPr lang="en-US" dirty="0"/>
              <a:t>?&gt;</a:t>
            </a:r>
          </a:p>
        </p:txBody>
      </p:sp>
      <p:sp>
        <p:nvSpPr>
          <p:cNvPr id="5" name="Rounded Rectangle 4"/>
          <p:cNvSpPr/>
          <p:nvPr/>
        </p:nvSpPr>
        <p:spPr>
          <a:xfrm>
            <a:off x="647700" y="2667000"/>
            <a:ext cx="7620000" cy="75913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Sanity check … how </a:t>
            </a:r>
            <a:r>
              <a:rPr lang="en-US" sz="2400" dirty="0" err="1" smtClean="0"/>
              <a:t>how</a:t>
            </a:r>
            <a:r>
              <a:rPr lang="en-US" sz="2400" dirty="0" smtClean="0"/>
              <a:t> long is this cookie set for?</a:t>
            </a:r>
            <a:endParaRPr lang="en-US" sz="2400" dirty="0"/>
          </a:p>
        </p:txBody>
      </p:sp>
    </p:spTree>
    <p:extLst>
      <p:ext uri="{BB962C8B-B14F-4D97-AF65-F5344CB8AC3E}">
        <p14:creationId xmlns:p14="http://schemas.microsoft.com/office/powerpoint/2010/main" val="256640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t>PHP Syntax – Modify a cookie</a:t>
            </a:r>
            <a:endParaRPr lang="en-US" dirty="0"/>
          </a:p>
        </p:txBody>
      </p:sp>
      <p:sp>
        <p:nvSpPr>
          <p:cNvPr id="3" name="Slide Number Placeholder 2"/>
          <p:cNvSpPr>
            <a:spLocks noGrp="1"/>
          </p:cNvSpPr>
          <p:nvPr>
            <p:ph type="sldNum" sz="quarter" idx="11"/>
          </p:nvPr>
        </p:nvSpPr>
        <p:spPr/>
        <p:txBody>
          <a:bodyPr/>
          <a:lstStyle/>
          <a:p>
            <a:pPr>
              <a:defRPr/>
            </a:pPr>
            <a:r>
              <a:rPr lang="en-US" altLang="en-US" smtClean="0">
                <a:solidFill>
                  <a:srgbClr val="000000"/>
                </a:solidFill>
              </a:rPr>
              <a:t> </a:t>
            </a:r>
            <a:r>
              <a:rPr lang="en-US" altLang="en-US" smtClean="0">
                <a:solidFill>
                  <a:srgbClr val="FFFFFF"/>
                </a:solidFill>
              </a:rPr>
              <a:t>Slide </a:t>
            </a:r>
            <a:fld id="{C9241B87-E365-4365-BDC6-1241D33F009D}" type="slidenum">
              <a:rPr lang="en-US" altLang="en-US" smtClean="0">
                <a:solidFill>
                  <a:srgbClr val="FFFFFF"/>
                </a:solidFill>
              </a:rPr>
              <a:pPr>
                <a:defRPr/>
              </a:pPr>
              <a:t>12</a:t>
            </a:fld>
            <a:endParaRPr lang="en-US" altLang="en-US" dirty="0">
              <a:solidFill>
                <a:srgbClr val="FFFFFF"/>
              </a:solidFill>
            </a:endParaRPr>
          </a:p>
        </p:txBody>
      </p:sp>
      <p:sp>
        <p:nvSpPr>
          <p:cNvPr id="4" name="TextBox 3"/>
          <p:cNvSpPr txBox="1"/>
          <p:nvPr/>
        </p:nvSpPr>
        <p:spPr>
          <a:xfrm>
            <a:off x="304800" y="1066800"/>
            <a:ext cx="8458200" cy="3139321"/>
          </a:xfrm>
          <a:prstGeom prst="rect">
            <a:avLst/>
          </a:prstGeom>
          <a:noFill/>
        </p:spPr>
        <p:txBody>
          <a:bodyPr wrap="square" rtlCol="0">
            <a:spAutoFit/>
          </a:bodyPr>
          <a:lstStyle/>
          <a:p>
            <a:r>
              <a:rPr lang="en-US" dirty="0"/>
              <a:t>Modify a Cookie Value</a:t>
            </a:r>
          </a:p>
          <a:p>
            <a:endParaRPr lang="en-US" dirty="0"/>
          </a:p>
          <a:p>
            <a:r>
              <a:rPr lang="en-US" dirty="0"/>
              <a:t>To modify a cookie, just set </a:t>
            </a:r>
            <a:r>
              <a:rPr lang="en-US" dirty="0" smtClean="0"/>
              <a:t>the </a:t>
            </a:r>
            <a:r>
              <a:rPr lang="en-US" dirty="0"/>
              <a:t>cookie </a:t>
            </a:r>
            <a:r>
              <a:rPr lang="en-US" dirty="0" smtClean="0"/>
              <a:t>again using </a:t>
            </a:r>
            <a:r>
              <a:rPr lang="en-US" dirty="0"/>
              <a:t>the </a:t>
            </a:r>
            <a:r>
              <a:rPr lang="en-US" dirty="0" err="1"/>
              <a:t>setcookie</a:t>
            </a:r>
            <a:r>
              <a:rPr lang="en-US" dirty="0"/>
              <a:t>() function:</a:t>
            </a:r>
            <a:br>
              <a:rPr lang="en-US" dirty="0"/>
            </a:br>
            <a:r>
              <a:rPr lang="en-US" dirty="0"/>
              <a:t/>
            </a:r>
            <a:br>
              <a:rPr lang="en-US" dirty="0"/>
            </a:br>
            <a:r>
              <a:rPr lang="en-US" dirty="0"/>
              <a:t>&lt;?</a:t>
            </a:r>
            <a:r>
              <a:rPr lang="en-US" dirty="0" err="1"/>
              <a:t>php</a:t>
            </a:r>
            <a:r>
              <a:rPr lang="en-US" dirty="0"/>
              <a:t/>
            </a:r>
            <a:br>
              <a:rPr lang="en-US" dirty="0"/>
            </a:br>
            <a:r>
              <a:rPr lang="en-US" dirty="0"/>
              <a:t>$</a:t>
            </a:r>
            <a:r>
              <a:rPr lang="en-US" dirty="0" err="1"/>
              <a:t>cookie_name</a:t>
            </a:r>
            <a:r>
              <a:rPr lang="en-US" dirty="0"/>
              <a:t> = "user</a:t>
            </a:r>
            <a:r>
              <a:rPr lang="en-US" dirty="0" smtClean="0"/>
              <a:t>";  // THE SAME NAME USED LAST SLIDE</a:t>
            </a:r>
            <a:r>
              <a:rPr lang="en-US" dirty="0"/>
              <a:t/>
            </a:r>
            <a:br>
              <a:rPr lang="en-US" dirty="0"/>
            </a:br>
            <a:r>
              <a:rPr lang="en-US" dirty="0"/>
              <a:t>$</a:t>
            </a:r>
            <a:r>
              <a:rPr lang="en-US" dirty="0" err="1"/>
              <a:t>cookie_value</a:t>
            </a:r>
            <a:r>
              <a:rPr lang="en-US" dirty="0"/>
              <a:t> = </a:t>
            </a:r>
            <a:r>
              <a:rPr lang="en-US" dirty="0" smtClean="0"/>
              <a:t>“Irwin Allen";</a:t>
            </a:r>
            <a:r>
              <a:rPr lang="en-US" dirty="0"/>
              <a:t/>
            </a:r>
            <a:br>
              <a:rPr lang="en-US" dirty="0"/>
            </a:br>
            <a:r>
              <a:rPr lang="en-US" dirty="0" err="1"/>
              <a:t>setcookie</a:t>
            </a:r>
            <a:r>
              <a:rPr lang="en-US" dirty="0"/>
              <a:t>($</a:t>
            </a:r>
            <a:r>
              <a:rPr lang="en-US" dirty="0" err="1"/>
              <a:t>cookie_name</a:t>
            </a:r>
            <a:r>
              <a:rPr lang="en-US" dirty="0"/>
              <a:t>, $</a:t>
            </a:r>
            <a:r>
              <a:rPr lang="en-US" dirty="0" err="1"/>
              <a:t>cookie_value</a:t>
            </a:r>
            <a:r>
              <a:rPr lang="en-US" dirty="0"/>
              <a:t>, time() + </a:t>
            </a:r>
            <a:r>
              <a:rPr lang="en-US" dirty="0" smtClean="0"/>
              <a:t>(60 * 60 * 24 </a:t>
            </a:r>
            <a:r>
              <a:rPr lang="en-US" dirty="0"/>
              <a:t>* 30), "/");</a:t>
            </a:r>
            <a:br>
              <a:rPr lang="en-US" dirty="0"/>
            </a:br>
            <a:r>
              <a:rPr lang="en-US" dirty="0"/>
              <a:t>?&gt;</a:t>
            </a:r>
            <a:br>
              <a:rPr lang="en-US" dirty="0"/>
            </a:br>
            <a:r>
              <a:rPr lang="en-US" dirty="0"/>
              <a:t/>
            </a:r>
            <a:br>
              <a:rPr lang="en-US" dirty="0"/>
            </a:br>
            <a:endParaRPr lang="en-US" dirty="0"/>
          </a:p>
        </p:txBody>
      </p:sp>
      <p:pic>
        <p:nvPicPr>
          <p:cNvPr id="6" name="Picture 5"/>
          <p:cNvPicPr>
            <a:picLocks noChangeAspect="1"/>
          </p:cNvPicPr>
          <p:nvPr/>
        </p:nvPicPr>
        <p:blipFill>
          <a:blip r:embed="rId2"/>
          <a:stretch>
            <a:fillRect/>
          </a:stretch>
        </p:blipFill>
        <p:spPr>
          <a:xfrm>
            <a:off x="3352800" y="3733800"/>
            <a:ext cx="2609850" cy="1957388"/>
          </a:xfrm>
          <a:prstGeom prst="rect">
            <a:avLst/>
          </a:prstGeom>
        </p:spPr>
      </p:pic>
    </p:spTree>
    <p:extLst>
      <p:ext uri="{BB962C8B-B14F-4D97-AF65-F5344CB8AC3E}">
        <p14:creationId xmlns:p14="http://schemas.microsoft.com/office/powerpoint/2010/main" val="2342038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t>PHP Syntax – Delete a cookie</a:t>
            </a:r>
            <a:endParaRPr lang="en-US" dirty="0"/>
          </a:p>
        </p:txBody>
      </p:sp>
      <p:sp>
        <p:nvSpPr>
          <p:cNvPr id="3" name="Slide Number Placeholder 2"/>
          <p:cNvSpPr>
            <a:spLocks noGrp="1"/>
          </p:cNvSpPr>
          <p:nvPr>
            <p:ph type="sldNum" sz="quarter" idx="11"/>
          </p:nvPr>
        </p:nvSpPr>
        <p:spPr/>
        <p:txBody>
          <a:bodyPr/>
          <a:lstStyle/>
          <a:p>
            <a:pPr>
              <a:defRPr/>
            </a:pPr>
            <a:r>
              <a:rPr lang="en-US" altLang="en-US" smtClean="0">
                <a:solidFill>
                  <a:srgbClr val="000000"/>
                </a:solidFill>
              </a:rPr>
              <a:t> </a:t>
            </a:r>
            <a:r>
              <a:rPr lang="en-US" altLang="en-US" smtClean="0">
                <a:solidFill>
                  <a:srgbClr val="FFFFFF"/>
                </a:solidFill>
              </a:rPr>
              <a:t>Slide </a:t>
            </a:r>
            <a:fld id="{C9241B87-E365-4365-BDC6-1241D33F009D}" type="slidenum">
              <a:rPr lang="en-US" altLang="en-US" smtClean="0">
                <a:solidFill>
                  <a:srgbClr val="FFFFFF"/>
                </a:solidFill>
              </a:rPr>
              <a:pPr>
                <a:defRPr/>
              </a:pPr>
              <a:t>13</a:t>
            </a:fld>
            <a:endParaRPr lang="en-US" altLang="en-US" dirty="0">
              <a:solidFill>
                <a:srgbClr val="FFFFFF"/>
              </a:solidFill>
            </a:endParaRPr>
          </a:p>
        </p:txBody>
      </p:sp>
      <p:sp>
        <p:nvSpPr>
          <p:cNvPr id="4" name="TextBox 3"/>
          <p:cNvSpPr txBox="1"/>
          <p:nvPr/>
        </p:nvSpPr>
        <p:spPr>
          <a:xfrm>
            <a:off x="304800" y="1066800"/>
            <a:ext cx="8458200" cy="2308324"/>
          </a:xfrm>
          <a:prstGeom prst="rect">
            <a:avLst/>
          </a:prstGeom>
          <a:noFill/>
        </p:spPr>
        <p:txBody>
          <a:bodyPr wrap="square" rtlCol="0">
            <a:spAutoFit/>
          </a:bodyPr>
          <a:lstStyle/>
          <a:p>
            <a:r>
              <a:rPr lang="en-US" dirty="0"/>
              <a:t>To delete a cookie, use the </a:t>
            </a:r>
            <a:r>
              <a:rPr lang="en-US" dirty="0" err="1"/>
              <a:t>setcookie</a:t>
            </a:r>
            <a:r>
              <a:rPr lang="en-US" dirty="0"/>
              <a:t>() function with an expiration date in the </a:t>
            </a:r>
            <a:r>
              <a:rPr lang="en-US" dirty="0" smtClean="0"/>
              <a:t>past.  </a:t>
            </a:r>
            <a:r>
              <a:rPr lang="en-US" dirty="0"/>
              <a:t/>
            </a:r>
            <a:br>
              <a:rPr lang="en-US" dirty="0"/>
            </a:br>
            <a:r>
              <a:rPr lang="en-US" dirty="0"/>
              <a:t/>
            </a:r>
            <a:br>
              <a:rPr lang="en-US" dirty="0"/>
            </a:br>
            <a:r>
              <a:rPr lang="en-US" dirty="0"/>
              <a:t>&lt;?</a:t>
            </a:r>
            <a:r>
              <a:rPr lang="en-US" dirty="0" err="1"/>
              <a:t>php</a:t>
            </a:r>
            <a:endParaRPr lang="en-US" dirty="0"/>
          </a:p>
          <a:p>
            <a:r>
              <a:rPr lang="en-US" dirty="0"/>
              <a:t>// set the expiration date to one </a:t>
            </a:r>
            <a:r>
              <a:rPr lang="en-US" dirty="0" smtClean="0"/>
              <a:t>day </a:t>
            </a:r>
            <a:r>
              <a:rPr lang="en-US" dirty="0"/>
              <a:t>ago</a:t>
            </a:r>
          </a:p>
          <a:p>
            <a:r>
              <a:rPr lang="en-US" dirty="0" err="1"/>
              <a:t>setcookie</a:t>
            </a:r>
            <a:r>
              <a:rPr lang="en-US" dirty="0"/>
              <a:t>("user", "", time() - 86400);</a:t>
            </a:r>
          </a:p>
          <a:p>
            <a:r>
              <a:rPr lang="en-US" dirty="0"/>
              <a:t>?&gt;</a:t>
            </a:r>
            <a:br>
              <a:rPr lang="en-US" dirty="0"/>
            </a:br>
            <a:endParaRPr lang="en-US" dirty="0"/>
          </a:p>
        </p:txBody>
      </p:sp>
      <p:pic>
        <p:nvPicPr>
          <p:cNvPr id="6" name="Picture 5"/>
          <p:cNvPicPr>
            <a:picLocks noChangeAspect="1"/>
          </p:cNvPicPr>
          <p:nvPr/>
        </p:nvPicPr>
        <p:blipFill rotWithShape="1">
          <a:blip r:embed="rId2"/>
          <a:srcRect r="5500"/>
          <a:stretch/>
        </p:blipFill>
        <p:spPr>
          <a:xfrm>
            <a:off x="5867401" y="4191000"/>
            <a:ext cx="3200400" cy="1905000"/>
          </a:xfrm>
          <a:prstGeom prst="rect">
            <a:avLst/>
          </a:prstGeom>
        </p:spPr>
      </p:pic>
    </p:spTree>
    <p:extLst>
      <p:ext uri="{BB962C8B-B14F-4D97-AF65-F5344CB8AC3E}">
        <p14:creationId xmlns:p14="http://schemas.microsoft.com/office/powerpoint/2010/main" val="3324809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9144000" cy="933450"/>
          </a:xfrm>
        </p:spPr>
        <p:txBody>
          <a:bodyPr/>
          <a:lstStyle/>
          <a:p>
            <a:r>
              <a:rPr lang="en-US" dirty="0" smtClean="0"/>
              <a:t>Let’s try it.  As they say in show business…</a:t>
            </a:r>
            <a:endParaRPr lang="en-US" dirty="0"/>
          </a:p>
        </p:txBody>
      </p:sp>
      <p:sp>
        <p:nvSpPr>
          <p:cNvPr id="5" name="AutoShape 2" descr="data:image/jpeg;base64,/9j/4AAQSkZJRgABAQAAAQABAAD/2wCEAAkGBxQTEhUUExQWFhUXGBQWGBYYFxgVGBccFBQXGBYYFRQcHCggGBolHRQUITEhJSkrLi4uGB8zODMsNygtLisBCgoKDg0OGxAQGy0kICQsLCwsLCwsLCwsLCwsLCwsLCwsLCwsLCwsLCwsLCwsLCwsLCwsLCwsLCwsLCwsLCwsLP/AABEIALEBHAMBEQACEQEDEQH/xAAcAAACAwEBAQEAAAAAAAAAAAAEBQIDBgEHAAj/xABNEAACAQIEAgcEBAsFBgUFAAABAgMAEQQFEiExQQYTIlFhcYEyUpGhFEKxwQcVIzNicnOCkuHwNEOis9E1U3SDssMWJNLi8WOTlKPC/8QAGwEAAgMBAQEAAAAAAAAAAAAAAAECAwQFBgf/xAA4EQACAgEDAgMGBQMDBAMAAAAAAQIRAwQSITFBBRNRIjJhcZHwFIGhsdFCweEGNFIzYnLxI4LS/9oADAMBAAIRAxEAPwDGyyACs7kbIwQCzXNUNtlrcUi2Jb1F8GTLkCglQszJWylkFO2bMcIlmEA1jzqUbs00kjcYWNQvGtaRlckA4WS8jHjaopcknlVUFZniR1ZsLGpNcFXmn3R3os02h5XMcT8GAuT3bnYX333rO0ros82TR6Dg+huDU6SC7WvZnN7d9ltV6hjKnKTEvS7o/FGC0UYWwB2J7973NY8tW6IygnC+5i549qzJ8mddRawUVa7N+GSSKZJ1FLY2a1migWTGVJYgesggrKszs4B4Voxwoonqt3Q9TwGQzSQiSwAIuATuRV18WUOZh8+y9wWuLWpNpqwqbdIy30E33rNLIkXLRyl1LVwIqt5S6PhxauHAqLyMtWgii1VtwFR3EZaaES6N++k16HMzqKJSQAihTaMbVgckFqvUrIVRWRTAgxp0FkC1SoVlbGnQ7K2FMLK2WmBBlpjKmWmMrZaYysrTGXliarbOpUi1IzUbRVPd6huHiquUjHKz7ENanFWJSoDaWrNpb50j6HFFWBA4VJJIPMk+rN/lEysgJG5rQqGFyYTTuo40WPa2ZrO52LaeVUzyVwWrTyas0WHPWZQG+thp/wDC5/8Ad8qhF2xbXF8m1fF6ZsBiAezMvVt3XZdvmflUY+yTfKaDOmSgoo4sdS6QCTYjuG9tuNVTrcEFcWjzzMsvK7AFtr7C9vCqXCnwZsmJxfBlsUpuRV8Sjc0DJg3c2RWbyBPx7qnZJW+gwwfRSRzZyE/R9t/4Rw9TRuL4YZPqPYMgwuGs0puw3sxBb+AbD1qPmPsasen5rqOY+l8jtEIiVCHhxBB2OocLW3HjS3yZplo5Q95DOSLUpaVlZjqJNhzJIFq1QjUUmVJJS4MPmGE7RtwvWWeJt8HThqccVyDDBVBaebK5+IQ7Hfoo76sWlZknrm+iImAVNaUyTzzkRMIqxadGaUHLqWIwFJ6WLEsRCXSalHTxQ/JRUY0qzy4h5MSOhO6jy0HkxOGNO6n5aDyokTEndR5aDyolbRJ3UbEHkxKmhSl5aF5KK2w6UeWg8lFLYRe+jy0LySl8H40eWLyik4Q99LYxeWy5ErHZ2ZJIvjSkYc012CSu1RMb5AZY7mrVKkWQwzkRGHoczRDSX1LosHcgVDzLZuhoUlZvsjwgVQLVrjLgqlhSYTmDW2FKUmWY4R7mZGBaWQhBfvJ4DzNY3bkbnLHCFs2ebMMPl6PGgcOVimjO6G199Nr8R86vgrOLOVyYzzKQjLYZcONLDSQvEL72lW2G9L2eL+JJXbNNhMwVolKoWLKCVRbi5G41ezx8aqlNOO1INkrtv6mOxGAljvLMoH/01JdlFybtpFgLc6LrgstSFeIwscl5CisbEg2uDtt5gU7ISxRk7aLsBiPozAmTUwU3ghUaCP0xbbbmaHkrpwTjhvgV5hnDElYgsSHeycd+N2t9lWQwynyyTlCC9WKxHfjvWlYoiWqlH3eC1Et3CpKCRGWpyS6sm0/e/wAzTopcmwSbHKOdAhdPnQHCiwoAmz08hRYUBy529FjoEfN5O+iwoqOZye9RYUc+nye8aVjo59Mk940WFEhipPeNFhRNcXJ7xo3BtRcuYSDnT3C2FozV/CnvF5ZIZseainuQtjO/jUc1p7kLZI+/GEZ7xRwFSO/SEPB/jRSFbPtf6Qp7Q3Eklrm7S+eoiH4ZKrkzHLJuLpBUUXYUjkMIZlXhqIF+65tT5bOjFxSPT4chy6KMRuAXN16w8SyjfflxrTsilT6mXzZt2hefwcEuSky6b3A4/fVXkyvg2R8QqNUOsJ0OlQW6xT6fzqxb12M086kyxuhvWD89cgkNZeBHLjxoe99ER86gPJsmEJa6XS7Ak6rHSbEllB0kEHbhUKoU8rm+pS0SNKwV0VWPsjSSeXtGW5/hp0urX7iV+o/zTLoYoCxjWMCxLqulv4gS3wo6U6BO7VkehubRTq8cTNZObat7/rOxPrTa9qn3+/gJtVYzzXEQxi0ljwsGsFuTtcezy7qyZp7W4pclmOEp89EKJejLyAuJUOo3AtZQCO8XvxFXYoNxTYp5FdCDNug2JC6YXVUUG4A3k3G7WNyfA1ZGKhLdJWxyzOS2rhGcn6EZkvCNT5N/KtXmfBlFL1FmJ6PZmvHDSeYAP30eYh0LZcHi1NnimH7jW+IFLzF6kto1yHo3iMS4VFPeS11AHC5Jo3X0DhdRl0k6BTYdDISrqOOkm4txNjypNtOmCafQw0+EPdUgBmwbe6fhTFZW2Bf3TQKytsuk935imFnPxZL7vzFAWdGWS+78xQFnRlkvu/MUBZ38XS+78xSDcSXLpfcNAbiwZe/NW+BoDccOCPiKBbiBwZ76YbitsE3fQFlZwj07CyBgPMUWKyPV07Af4fDb1icuDLKLQ0C6RWfqxAE0xvWiMFQ1JroUa3vtepqCLFOS7jXDYuUppMYJBJDkkHfv76fkW7s0RzNKqIw4SfUWMrC5vYbAeVXLHFKhOcm7GsU8q/3r+jMPsNJ4ok1ka6pfQNyzGzltMUsgJNyRKUFzzYk2v51VLFt53E/Mi+sfoeh5Pk05iZJ3ZQWuxYqxe/tbg7X7/lVLv1plb27rSMlnHR2DL2eZS4V9k1G41cSu+9iASD3gjmKzrLknJQfY0RUUrC8y6XJLhNBIvYA+lXqDUivjqZ3oV0kTCzFibhhY1Zki30Eq6MI6e9LfpGlYxZQbnbUSNLA7XHvd9VrHb3PqTi1FbewHg8zdolYTLGqKF09pfZvZioc78N9twKjLJUqr7+hNYk1d/f1Dhnc6XAxZY8b9on2dgCTa29/MDuoTk/6ROEF1Z9/4gmUX+nuPMOfuNTvJ/wAf1I7MXqQ/8bTDhmBP/Kv9sdSTy/8AF/X/ACJwx+pbF0/n54wHzgB/7dTvJ6fqiOzH6jnK+nDsxI0uboeypQiMFtS2I34g35czUdzi7fA9ifQZ590sLYd9KR9oGxaVDtbkim7N5d9N5d7Ua/QFirmzyufFMeCitFFYI0kh5D4U6FwQIk7/AJU6Dgl1EgFy3lwqPegKOpk941KhEhh3940UBIYd/eNFBZNYH940UBakUnvH5Utoy/qpgL3+VKkBW08o4hT6UbRFTYk/WiU/15UbQpFbSxHjGw8qKYqKmiiPByPOjkKK3wZ+qwNFioGaBvd+VMQ6w0e9YGmyqbvoHHD3FShhlZHa2djy9Oe9aViLFjCVw6jkBViikTUEQknReJpkqBhjy7aYlLMeAAuaTlXUdGtyPoDiJrPiG6pfd4t8KplmroPg1U02GwBRez2V7ICAvYWDXCjiR2gxsb3Fzeszy2WRxuS4F2bdLpLnQFhHDVKQW48kGynfxrO57vj8i+Onrqec9K5WxEu8jSWI1OeF12GjlbyAHnWjC2vaaoJxXuxEiZbIbi576veVEVgl/caYHJDfhyuKqlnRatN+1jfEZcAoJ7h8aqeVlkcSf33MzmeK30oPM1qwwb5ZRnmo+ygXrZD9atNGQksLHiSfWigsJgwQJApPhBYR9DCm170ouwYTA2kgqSCOBBsR5Gm0nwwsm0l9zue870JJdAbIE1IREmgCyFL7ngKi2CKp5LmmlQMhUhEloAnSAkKADMC4DC4uKjJPsSR6G0eXtABrVTbjzBoSQWzz/NMMquQjh15EUxC5kpiKmiFAA8mHHdQAO2EHKgCvq2940UgNDGnpUeEJQRIzovO9G4mok4JXkYLGpJPAAXJ9Ki5Dovx+R4sEAxSAtYDa+54C42HrS3joa5F+DWaXt4l+qT3eLm3G/JahLJQm0bDBvgcClsPGGI4uLbnxmO3otz4Vmnl5ruTWOUuvCEmb9Mna/b0j3UuvxkPaPoFqPlZJ/D5k15UPiYnMM+W/EDjso7+JJ4k+JNXw00V15FLNJ9OBLNnN/ZB9T3860KCXQqbb6nMHjpCTw8qhPFFlkMsomkwM/C/hWCcTpQe5JjSGZdv64/zqlpkkivM5Nh5X/r4VYlyRg6X399jHY5bOf68a36d8UY9YvbsqU91aTGXxQOeCn4UrQUHwZbNyW3nSckMKGTSHckD1pbkBfHkZ5uKg8yRdDT5Jq4ouGRjm9ReoiXLQZn2IvlkQBJk4VFamLdIeTw/NjjukuAVlgC6izafesbfGr/aMNo+nnw4QXZgveQQD60qldhuRbBgoX3VjVUtQoumbcGgzZo7orgn+LYTwkHx/nUFrIepc/CNSv6Tv4nS1xJU46lS6GfLosuJXNUQGVA+zIp9as8z4GSkcbKJBwsfKmsiCio4V14qftqW5MKZEyEbUwKmamBA0CImgCphQBODBs/Abc2OwHrSckgomYIV2Z2J71G3pSthwJHzB251EsJwIxqNjPTPwc42PDoS+kSPIqksbaY9F9S9/a2PpSUqdkZKzYZxnkTw9gsWOrSV4DTftaja9tOrbu5VDNkjJfEnjxtP4Hm+ddM5Xvbe+/b3F7DcRjs8uJvUVgv3mPco+6jOYzPZ39pyfH/QcAPKroY4x6Ii5N9RXKzNxJNWURKeqpiOhRTAtw8mlhSatAO8NJ2fiKw5I+0dDBP2aO/Tvv/1/1qvYXOf3+ofLiNUYPcSPvH2mhRIbqb+/iKk09cuoXXa/2VapbFZHy/OnGHrwbXKsj6xQ6RgA8CRRDJOatGrJocGCTjN20Js/xMkJ6tVGvUFGkFjvbl60YJSlkcZdiHiGnw4sMZ4+4bNhkWIGaV4yxUDe255dxNb9iOHbJZ7gMPHFpLku1tFm7XyN6jNqMWyeODnNRXcWYBC8iKCNiOJ2243rz7lLLlPoGLDHTabp2NLnOdJGhiRVZyLE8h/PwrVn1EYrZHlmHSaKc5ebN0jK4bBCdjH1yxhbFu8+A7qv0Om2rezleNeIeZPyodEaXLcdAOsiJQhLbHi23HvrpnngLpFjopEEMQUhiC3gbiwvWPValY1tXVnX8M8OlqJb5L2UNsowIjQxQlGlYDUx9lQe4fdWbHGk1F231OxmkrUppqC6JdWdOIiwq6GAdrW4AAk/Lj504JQ9hK2VajK5rzXLavnyZjAZdLPiHjki6qFQW7Q2e++2+4rVg00cfPc4ut8QyamXL4GC9G8DOnXQggIpBSNylyOJ2I32rS6OeKEwqwvrWSbTYWidtRH6xN/trm6nVwjxHqdvw/wfLqPanxEfQ4bEtG0toyoGoi+4H2Vni8+3fxR1cmk8PU1i5T6WBQYlZeMe3M7aR5mnh1cpOqM+s8Gx4Y7t6XzFskuFZyqSrqHcbj4V0lKaXJ517bpEJMCw3WzDw4/CpLIhUVQYR3NlU+J4AeZqTaQqLmSKLietfuHsDzPOo8sAPF4x32JsOSjYD0qSikIEIqQi2DLFXdiBWbll1hkU8a7Iuo01EBjCmJ1KyRk25adQ8iDxolFNUxqTi7R9m5xpUtLdQRp5L2T9UAcF8BalHHBdBObZmHFXESpqAIhCfZBPlTEG4bIJnPDT51FzSHGLk6Q3wvRRAQHe5PIVTLULobMegyzV1wNJcojgTX1JI79tvOqMuolFXR0NL4VDJLa5ciHGyAkkCw7qhhy+arI+IaP8JNRXRoRyzdr4GtCiYHMPyjE6kde7f4UpR5Ibgd5e2vnahxtMlCe2Sfoz1rLsWVhjVLbAEH08qhGW2KiuxpyauOTJKcl1FM+Ws8vWs9mBvYDanhltk5PuV63Os0YxgqSFWdYvDsfy5kZlN7WIsR8K17pPlHN2oBmzPDq4kEWogWuxubdwqEoykqZbjl5ct0epYvSlB7MKj4f6Vm8qK6I6v4jPNW8hDEdJzyVBUvKXoVPNlfG8gvSeP6yJ/Dep+12RiljSfLLXz+AjYJ6raoVlDbAeZbOsqi3U28xWfLOKftRNWGeWKqE6Cpo41+qoP6JtVScX0VGn8ZqI9Z2CZj0fixIGoSi1iNLEbjgeNaIZo4+5gzPLmdyB5sgxKOrx4yS68FkAZeFu0Nr/ABq6Oti+Ch6eSL8fHiQlhY39oiwv5Cs+pzZZKo9Ds+F4tFF7sz5+PQHwRw+hBJHL1wYk2+vvtc91ZoeVS3J7v3PQZJZ7csc47K+gfLjJMXI8aFbhQTAjBbDl1jcd+4fOtqxZM3vcL0OBPXYNKqxe1P8A5P8AsLMBl0kkp6ySJo1upgRCUU9zuSAT4EVux4YY1wjiZ9Tlzy3Tdi7pf0RibE9nTAerW0MaF2Y72diOygPD041Y2l1KUm3SAsmy98PvPOWP+6Te360h4eVc/Pq8UeFyzs6PwXU5+X7K+I1OMEi6GuBysd/X3qqw6uMn8S7W+DZcC3R9pfAW4vBlN+Kngw4eR7j4V0IzUjiOLQGasIkCKAFgkZuJJqFEzT9FHw6NrnJ24Df7BxopCt9jez/hAgRLRR35Da1D54FtMLnvSCbFNudvdUf1eoqKQ6AsNkksm9tI7zQ5pElFvoFNl+HhIEr6nOwXvPgOdJNy6EZcdRq+EmCFoIVsLX77eG25tyqax+pByBcdC5iGJgmMgXaWPYEW425hh3UsmFSjRdp87xZFIhk2NYOssQ6y/Ljx8a4e2eHL0s91DNh1em5lRq8xxUk8AiCaCxu5PLmbVryTlkx7VwciM8GjzeY5bq6JGfzvItMYEYLPvfxFr7D0ow444jna3xCeqftqkuiMNhE1yhedyLedbOis59jbIMuf6UYgpN78AT8ajN3GxJ8jfMui2hRK7rbUtkU6ma7W5bKPM1Qsy6FmzuajD4mOKASN2EHZ7972t4k0k76CapkMDjOucvYqgGwPdfdn7j4UBQPJhBiHeRQNIsqsVuH03ubcxva/hUlOlQ5Qp8ifE4aHWI8RhyhOwkjJ0n/SrFKXVMraQPmfRDQNcbFl+Y/1qyGVPhiaa6Co5I3jV1xIWypsiai4hbK2yFv6IouIclf4jccNvUD76VxHbCMLFiImDK17cmII+2q548clTJxySRq4OmWIC6WjQHvB2+FYZ6GK5XJojqH3HWS4p5e1IQqmqJJw91FiakuWNZ5YhsGv61FSzMW3GDvlqyA8d+Yv9tXwnXMiE791dDDZv0FeJ+twzvG43BBI+fEVtx6pdGZZYWMMux8uHgWLElJmBLjsHYsbktIT2jfnaoZ9fHHwlydTw/wWeqW9tKP6jbBYKTFoZ5XOgsV0R6Qxt7zE9kVnjvzx3yfHojrSjp9Bk8rHG5Ve6X9qCcNPh4DZI0kI4og60n9pM2w8hTjLHj4ir+C5+rHljqMyuc3Fere36RXJnjl2t3axO5YxwqZNN97EjZayeTuk2/ouTo/jNsIxj8t03tT/ALsoGNW+nRZeB1EnV+t3Hx5Vdi1ST29Dl6/wacovLFpy6tJUvyAMxwmggjdG4HmLcVPiK62Oe5HlZRpgRqwgKUNRJhuEhdzZVJpNpAaHA5AT+cYDwqmeVJFuLE8ktqHuX5aukmCMMV79r27qzPNOabgdeHh2PHJLPKrCMrwzYhJgxKOmwUdm23OqMSlmjLdw0dLNHFpJQ2RTT79RZ0i6NABbsGY20lfaU9+321dGUsFc2jHm0+PWKTUdrX0JdG8PiIrqQS3N2OxHiOVbfxEaPPSwyUmgFosNBLKzSM8kpu6KbIdrDs8KFOUuhFwrqF9HsyMkgSOIRRjURtx093KqMseTTintg+TTR31EHmNjx4cRYbn0qsg3yBZjmkCXX6TFHJy1SCNgfJrGmoyfQVpi3E4gTNfDPg2b60gVDJ5h0Um9QUci4lZNbS9MZMsgJE8oFrqsOhD+tNKUFvjUZYbj7Uq/MkslP2UOJoS8d+rQLfUV2mI9Nk+bVTFY4y9m2y1uclzwhfjMLHiOwnWTPw7A6xl7wH2igHlY+dXR3t2+CqW2K4+/7lGcdH8TGi2iBQf3SElQB/vH26xvIWqUdoKddOQ7o9m6Sjq2UIy7aeHDuFE4NcijK+owxGBB5VFSG0UzBURi3shST3WA3qRE84SS4B7966SMx3VTA7qoA+vQB9egDhAoAKy8jVpJIB7vsrLqMKkt3cvxZXHgY4WSBSCWc+BUf+quc9r4NqjJcmiTpXCF0rqH7v8AOqvIXdg5P0B8R0wwy+0zX8VJrRiwdynJk4oDkxuHxXZjuSd91I9QSKtyYk1UiWl1eTTz3Y3+XZirFRLCdOkuTvdjZf4Rx9awTUcXFX+x6/S6jJrYb4tRXw5l+vQ0MGTpicPG6SOFG0oC6Rq9xASFAHeSa2RxLLjTi6Xc58tQ9LnlGcU3/S2749X1f0SDMADFKWhw8US8L/SQWtawOkFgD6GrILbK4xS/P/2VZ5RyYqzZJSf/AIcfXh/qjHdKpsHDM2nEKFsCQT1r6j7VlUXtfmbVTPQOc7h0+Jbi8ex48KWXmXpH07X8flYLlGaRYpXhj13UAguACSL6WUAmw20777itkccsKVuzzmp1EdRklOMdt9gCthjLBlkUC68Q1vCqN7lxEk+Oo+w2CnkCrCEiDbjVu5HOw5G1Tji9SDkMvxZEput5Pqu2rdWHHnVjhFqqCM5RdplE2KaHELHCzPcatS7hfB+XxrFl06jzB0dTB4k625VuQ3MZkfW7hNrNoNr+ZrHkk91vj5HRjrYRx7cav59hLnGepDdYdN+/2j8avxQ+BhzZsuTmcjJS5zO5N3Y35cPsrUscfQ57lXRjjD5UIkE+KuSfYi5seWqoynfESKRpsLg26sOUYuSp7HZ0W4KpItsPjvVYbuR7Jks7ICI45eYDkwuD8GW/iLVXw+hY3Fdf5/gCxGAxx2+hyf8A5cRH+JTUli+Ybo+q+gGuTYtbNKOqJ2AfEs3wWGLf41GSin7TJRdr2QgdDcS7BjKq+KwF2/ixD7eYWnFL+mLf5fyJz9X9/kPMP0RZVvq6x/endpQP1Yl0ovwNT8rK1wkvv4EfMhfN/fz5HuXq0ShHVR+kmy/w2FqrTeN1kRGSUuYv8g9lvVs4JrgqTo856e5EsZ6+M6GvwHM9wHOq4N3tZddqyjLswdIdWJYL4HjSklfBNNmZz3P/AKSTDGwSIe0x1flCPq3ANl86uxY65aIzaXCFxwb2uo1DvQhx66b29a1b0U0UXqQjuqkB29AH16APr0AThbtC3G4+2k+gzme5yIsRJH1MbBT3uD43s1uN+Vc9Y4vmjZulXUrw+dK+3UEeKyH71NJwghqUi9cNC29pFb3joe3kDYU1liuCLxN8mi6NdVApN3d24uwFyO4AE2FKWRSI7Gi7PUR4mk30rdthduyCSADa9wCOPdUJ4llW026HXS0c3KrTXKMVhem2xw8QWOKUqWee8oBXcHqYxx2AFr3Nq2YtHGEXFu0yGq8ZzZsiyRSi1aTXWmWlo5MQuFlmxM0rEKI205ZhwWF1VgQX3BFha5uK0xxxh7qOblzZMrucm/mEZzgohhsXhVfCwthVMrQJC7MWRlBX6ZMQzHf6q71MqM/0KwU64hJBFII9wXKlVsRcWJsD2gvCqczW2izGnY8zBLSyAcncf4jTg7igl1HOMyudAS6CReZHa/nXHaz4uep7Ty9BqvZ6P6EMpkUYiOazF4wVAJJUBuI8OXKtGHXtumjma3wKOKO6MvqMmwn0hz1jBVuW0Rki9zftMONX5dU0uEcKOC31O5jjYIF0Kwv7ifeazwlkm7r6lzxwj1ZlMbmDMCBsDyBPzrUsd9SPmbfdAosGzcdhV6gUSyNmi6MZahmUEXsC3nao5nthwKPLNdjMEjsrPa4NlvyvzrLFk5m1ihQRqiW5f/NRkyqKt2Mo1sKsxRG2TJrU5bYtkQfDwgnWRduR7h3DurPpoKf/AMkuWWTlXsroE1tKj6gBJnGf4ePsNNGG53YWXz8fDjXP1WSM1tjyaMWOSe5gGM6Wdk/RoWlt/eP+RhXxZ3tUFk42oPKrqYvNekIB6yeUTycki7MKeHWsLt+6DfvoUbLXFxXoYXP8/bENuQqj6q7D53J8ySa0Y8VcshKd8IBhxgGwq9FTCosTvfn38x5GmIPXM3PtEOP0wH/xHtD0NR2rsOyYmjPFCvijXH8Df+qj2vUODvUKfZkXyf8AJn4ns/4qNz7oVHJcK6i5U297ivow2NNSTCim9MA7J4wZNTbJGOsc9wTe3mTYetV5ZbYkoRtiHG5+7ylnSFw3aAeJCRflrADcb86zLoaKVheDx6Hjh1/cd0+TFhVUmu6JqL7MbwGE7kSr4XVx/wDyaquBNxmPsrhjkNlYnwKlf5fOk2vUVP0GuZQDQV2ta3EcyB95q2DXYpkn3PLejeQSwTxTCaPrI2DIiRtiLm1gLHQp48ia1S12JOly/gacXgmrkt0kor1k6N11EiM0gw8WHd7lpXaPDuSeJuT1w9Hqueqydo183Rrw+D4H72RyfpCLl+vQATCwxK7iaJZDcr1ERYuxuTrxDKG379R76y5M8tr3T+VI6mHwzDGaUMDa7ubSa+UU3+qBMtBknj1Esb8SSTwPM1lwylLIrZs8TjDFo5qKS6LhV3Quxcut3YcGZiPIsSPlXoIKoo8FLqNMNiHC2WZihHC/3HhXIWHJHhy4PV5fFdNJbow9osjYAcbD4fOrYpQ4ijjajU5M7uchTjs3O6Q7Dmw4nyrTDG3zIxyklwgKDCsTck71oUClyD4sOBViRFsJVNr8B3n7u/0pOSQqPosaY3V4+Km+5tq7xYcARfvqMouSpjXBr8LmsGJXSzBb/VchGB/WPZ9b+lZJY3HoWqV8M1OTzvGoAXWvJhuf4hcGqmubJOmqHS4/skmNwB4A9/j4VohJpXRVt+IOM+U8IZz/AMv+dEtRGqaZJYn6r6ivMukM0Y/JYaQ/tNKqPW/31mxynH3Lr4ot2RfvNfkJMd02nUXaTCxDn2+sYfuprqfmZ5cWl9/mT8nGldN/f5CHGdOo5AQZp5fCJOrQ+Gprn/CKg9PNv25N/f32JxnBdEl+/wCn8iTF9IUjIf6PGpsCGkLYh9+6/ZH8NWY8capEJzd8ivNOkk2KI1XYDgDsq/qoNhV0cZS3QnxKu3tH0FWqKRGwJ4rVICINqQFsc1MKCosTQKgqPE0xF6zUAXwYgqbqxU96kqfiKTSfUA3DzvIwTQkjMbAFbMf3k0n1JNRaUVd0Ncn2d5v1AMGGYA2ZpZBZwzBSQi6hZkWxG43NZd7lK2aFBJGYfPAxHW4eCTxVTA/oYiF581NWJEX8xvl2LwrW7M8R/cnUevYa3oaz5Ma9S6E2uw7gwCvbTNG3hcxH/wDYBf0qnbFdyxyl6G3yTJY401Mb+u386zz3t1VBcV3sB6R4wCNiLD6qj5fayn0NX0scGyzR43qNTCHx/RcsyuBw/aBdJdHellN+VmYEVjxY25W0/wAj2ep1EIRftwT/AO58fS7DcJmuXwFyz2ciyl5cPK0ZvcsI1DdrzU2ro4tPXKg/zrg4Wr8UUkk8saXVRU+fg36fJgGbdPYDE0KyzSKxUsSHlY6TddPWdWkYv7oudt6tlpss4uLdJ+rv/CMUPFdNiyrLGFtXVJQXPrzKT/N/kC5TmiNDLNGrr/coXK9p3FyQo4aV34mo49Gsc1zZVrvGJ6vHs2qKu+oMkJtspI8ATXQtHFCvpTMOwoA948KxNl6SAJQzmxa4+Rq7HirlkZ5OyCYMKBWhIpbCo478OA4ngB5mm2kIi8yrw7R7z7PovP1+FR5YxfisfzJuf6+FPhdAFr45idqVkqJxyyHhSfIUNsmwckj3YlEUapJASCqjut7TE2AHMkVVNUWRk10HEWeYhQyxtKifUHWXZe0CCWtu1huaPLYbxdNLiHN2kkJ7y/3Dan5YeZzYvx/WDc9rz3+dLy0hvJKXVi18RfkL9/H7aiPqfLiX76QUENGZIG5tEdXmjHtfA2PrUPdn8/3J9Y/IqwD8q0xZRJBrxXqZEDmw9AwOSGkAOyUhnAaALUlpgXpPQINwhZzZf5DxJpOSXLCrHIxZhUCE2dtmksL78lB4D7axZM25mqGKlyJfxyrD8tCjm3tJ+Qfcb+yCh4+561KkHNC8YTDyH8liAh9zEL1fwmXVGfNtFXU6Kb5G2FyqaMBnjsvJ7qyH9V1JDel6y5UaMckHF7Dj8B95t9lUKCLXJhuR4WWR/wAmzRjmwdhbv9m1/WrlUVwZ5c9RX0+6TyGYQYeRwI7K7KxDs4206l3uN72+sxH1a2YMfG5mfJN3SKMJ0NkMTT4/rluwWONpYY5X4l5GbENYIuw7yTytetJSKHwmA1EDEYmOxI7WHimXY27MkWIGoeIBB5UALMLg2llEUXbLNpQ20332Yj6osLnu3pNpK2NK3Ru1lEaJFC1o4xpDDYuxN5JL8RqPC3ICqIx3e1LuWN1wilpWPF2PiWYn4k1ZtRGyyTCni7hiD7I3A9eF/Ks2GO6XJfkltXBbDHyArZwjMWF1Xj2j3D2fVufp8aVt9ABMVje88OA4AeQoSSGKcTje6ixpAe7UiQbhsLQA4y/As7KiC7MbAf6nkBxJ5WpNpK2IbYuVQohiN41Ny3+9e1i/6o3CjuueJNRim/aYwdamIlQIWZmdrVGROIpjw9Uky5cLRQWH5eBHIrEXXdXHejCzD4G/mBUZQ3KhqVMBzTLGw8zpxCnY+8p3Vh5gg1OErVil1JQTVcmVtF7LemIGlhoADlhoGCvFSGVFKQGgy3otIQHnJhQ7hSLyuP0Y+Q/Saw86oyaiMCyGOU+g3dxCoSNF0Ei6sNRbY7s+zXvb2bVieeU3bNSwqILiTG/Buqbuc3T0kAuv7wt404pS6Cluj15MznOFeI9pSFJOk8VYX2KONmFu41qgvUpbXYWRqSdt/LerWVjfK2mhOqNniJ479Xq8wSAw871U2TNBhc0MjKkkUcrEgDReOQk/swUPqtV7UScmaXNcWsMZhhJWRlF2AV9F/UA+B5mxtYdqmWWGN+0bdJ4dn1abhSXq+n5GMfoVaMSsJzGx2kOlFJP6RRr33571fLXtR3bHRfj8A3ZHjeaO5dUuX/YngOiMcjBEjeR7GwMlztvYaVTx2qqPiE5uoR5NE/8AT2HFHfly0vl/k6mRQg/mlJ4WJmJ8rdZ91VPxLK3SRqX+nNKlcpP9EGPho4bpGiLIQVkdRuqnjEG4km3aN9uHfW7D5k1eQ81q1p4ZHHT3Xq+/+Ck1rMZE0CC8O0XUqyFiNTA3ABJAH8I+JrPgVWkWZXb5KpsXtbgO4ff3+taKKhfiMZRY0hdLOTSJUfRQk0DGGHw1AhhDFQA8lXqEMQ/OuLSn3FO/Uj9I7F/Rfeqte077dv5DoBKKtAsApCIytYUDFc3aNVyJoviw9FA2W9TRtFZLq6aQWHY/DddhUk+vARE/jG1zCx8jqT+GoJbZ16/v3CzMy4e3CrKCzsclqEwaL+NSIlZguQACSdgALk+AHOh8AMH6LmNesxkiYVLXs/amYfoYde1/Fa1VPIuxJIt6ID6ZOYMsw6oqWMuMxSiZ1W+2mMdhCSDZVuTb2hYmn5cpe8yLkkevJ0Hwtyzh3c7sxdhc8zxv8ST4mofg8T6/uT/EzXQzfS/oFpjaTDFm09oxtu1gbnQRxNhwO57+VUZNHtVw+hdj1VupHkuaYoW2qnFBmjJIUYbM5YidDdk8Y2AeNv1oz2b+PHxrckqoxvqMI8RDN7WrDv3gtJCf3fbj/wAQqDil0JJvuGYfIZbjSoYHg6EMhtxOsbADxtUGySaH2H0YYFYrNKRZ5OS34qn9b87DZs2fMoL4nU8O8MnqnulxD19fl/JdgcMSQ5aA73KyyoNX666w1vt8qxwhKT3uvzZ6qbjih5MIySqrjF8fJ01fx/uMoZZ1kaT6ThyWFmVpo2Rl5I0fslbbAW25Wq1eapbty568qvoZZwwSxrH5U6XRqLTT9U+t+r79ynGY0pKUg6m/ASQIQTqXcIzFivEjs258qhkyOM9uOvmizHhjLEp53Ku6m1Sp96ST9ebFEmI0XWM3fg0g4R96xnm/e3LlvWzSaOvan1PO+K+LvPePF7v7/wCPtgoQAWFdM8+QamBWTQItyiWKRXw8YKk9uMsbs7AbgjgpIGwHdzNZYS2suyR4sS4jEG5B2I41qsqSBwCaRIKgw9AhhDBQAZHHTAcYNOoQTH8435lTvpsbGZh4EEKDxIJ4LvXL2nt+v8ABD+jxJ8zzqYixRTAlekMDxMlRbGiOHhpIbDljqRE6VooCJWmAfkU6rLpk/NygxSeAe1m/dbS1/CozVrgBZmWCMTvG+zIxU+h4+XOmnasCWF6K4mbdIiFP13tGnnqa1x5XqDlFDRoML0CEa655Ge2+iIaR6yuLkeS+tZJ62EeE/v8Ab9y6GFzZL6d1CXw8ccQFr2Gt2ANyHlbtHhy0+FZZaqUpUaVpopWZnPshYrJJGWkik3Oo6pImP1XY7sp+q/Pgd60QzRlUvQpljcfZNv8AgMw6Q5cxOzyTSlu86DoUeVl+ZrpxaatGJqmejicWvyosKOmYd9JyQ1Bs/OXTjJDHi8QyKrRda26kt1ZYBtDgHscTYEcLVjlwzZBp8PqZd4/BfgD9tSTBob5NkjyjWdKRi5MhVQLDjbYX89gOZFJyIcFuJztmYYXLkZmY+2q3eQjmotwHHUQAOIH1qtx4e8imWTsgHOoMfhOr62eW0ql0ZMS0qNY2ca1Ygsp2IF+I3NW+XD0RHzJ+r+pUuNx3U9f1mI6nX1fWa2K67atNyeNqXlQ9EPzsn/J/VluWZhjp20xzSGwuzFgFQe87EWAqEoYoq2kTjmzPpJ/VmjGIk0dX1ruD7UpAVn/RjAF0Tx4moRxRb3VRKWbI1tcm/wA2VqgAsBYDlV5SRamBU1AFRNAinrEw/wCa7cv+9I7KfsUPP9Nt+4DjWNGlp9xnhhHjA3XDQ6rqOIWwFrbGcHbjtqG57iaIZGnQpY1VoieiswGuMLOnvxHXb9ZPaU+FqujmiytwaB44bGxFiOIOxHpVpEJRKYDPLsKtjLIPyaEC17GRyLrGp5d5PJb8yLwk30XUCvEztI5duJ7hYAAWCqOSgAADkAKcVSpCIAVICYFAFcr0mMHjS5qBIZYfDHupoQViMIVvfbe1OwonBk87+xDIR72kqv8AGbL86doVhWF6NuzKrSwoSQttfWNcmwBEYIHqwquWWK4se2TV0NsB0SiO7GSTz0wqfQa2+a1kyeIQjwufv77Fy076yY8ly4IC6BRJb85brJNhYflZCzbDbYisUtdN8Lgthig3TM/kWbOMSUldm18C7FtLDYbngGB0+gPKhyeRVJ9f3LJ41FXFG1ddS276xNNOmVRlUrPNs9h6p2U+yfvq+HtGxvgHwOaCNQ1xwsQdwQeKsOYNNKUZWge2UaZfgc8igVmjJEDPduZgdhYrJ+g2m6v4EHe9dfTT4o5ueNMd4XpKjcHHmdh8a0yIwopzzp5Bh4yTIGa2yrzPICq6bLnNJHiuW43GS4x5sNrM0jFnAAZCGN9MgPZKfrd3fU5Vt9ozc3wbybK4Iirzxp11hrgiYsgbme0OytrHSxPE+1WDJmhF9Tp6XQ6nUK4R49ei/wAme6QLisUbF41iFisS60Ww9nUStnPiTbuAq7FqMEe/JHL4TrY9YX8uRfh8ux6RSRRKTHJbrBCYnZwPqsyEyFP0CdPhWlZoPozBPT5cfvRa/Itw2bYiDD/RZ8KskIcyIuIimUxsRYmN1ZCAd7i9jc1ZafcqobR5bNPGhxhXDYUHXHhYoxGzkixZYeIuNuskJPdVUsvNQ5f6ElDuw020iNEEcQ3Ea73PvSNxkbxPoBSjDm5csk5dkWJCSCQOFWCo+TBO3sqT9nx4VFyS6hTYPi4dBsWBbmBvbzPC/hRGW7oDVATNUhFRoApfCCxkkbREDYta5Y+5Gv13+Q4kisePk05OAOXNusAjRdESnsx3uSffkb67+PAcABzlkj6BjaNL0dvu4cxhQC0gJGjlxG5JPBRuTWGUXu4NKa20+fgOG6TySPpKxyRiwAnjWVj+kz7HUfA2G1u8yeVxVxIrTxfDDFSFyAcIupucc0kQHMkq2tQALknkBU8eslJ0V5NKoq7Pm+iy2VDiikepUt1BFtXaYKdBuxF7ncgLfgAJvWRg+fv9SK0s36FTZfBe2vEKT3wRt/0z1ZHW42upF6bIuxdJksKto+kOWAUlRhxddQDAN+WtexB2vxqUtZjj1IxwZJdEdXKIb6etmJ7hAg+2aofjsfYn+FyF83RyBUZ5DiQF08BCpJZgAB2m8TvyBqP4xPlft/kXkSTSO4PLMKGCiGV783nC/JIxUPx8eyf6Fn4SXdmnwGAjj3WKNRzBMkl/4mt8qg9e32H+GS7s5nWaFZI0X8mGRWJjshuSwO9r/VHAipZNTKk1xwLHhjzfPIVHhENiw1nvclz8WJNc+eWcurZdtUeiK81j7B07EbjwI4GoQdSskuU0E4aQE3HBwrjycBvvt6VZqI1N/Hkri7xr4cBjC4rOQTpnmnSJOqnvyv8Abt99aoe1A1XTTNhk2frJCXJuyWEnhf2XPg1tz3g99PJjc47+/R/yZnCKnXbt/B53+EDpVHqsnaJ7tx/FwPpertNpm+WSyZdqpHnzY+R+ZA32Bv8AOuh5cUZ1KTDMuzFoW1KAbgqysNSup4pIvNT/AKEWIBqunfBbw1TCcw6PNMgny5nZLhXw2u8uHY93vxHk3Lnbe2iGRL3jLKD7BeA6DLGdePm7XHqIz1kvkzcE/reqs2rjE26Tw3NqH7EbXr0X1/g1eEhcRWw6R4TDm4Dlghc8/wAoe0x/UG29yawSy5MitcL1Z39P4bpdPKsl5Jr+mKtL5r/9Pn0J5fgXCM0GG69lJDTWMsYPH8lFpFzwN2DeVVwhKm4R3P16/Rf+zo5s0NyjlybE1xH3XXxdul8FXzDuksaTtDI2IjQrBEkiyBxIGXVq/JhLn2qs1MVk2yckqSTvr9KM/h8p6eM4LG3c5OLVbadVzYuxGVpNpMCaIUUK88p0q7D2nAJNr8lFzVDxKbSxql6+vxLJ+ILSxf4mScm7UVzS7Jvj6sr/ABmkAK4cs7cDK99P/Lh4erXPgK6WDStL2mzyuu8QeolxFRXwX7vuKZZSzFmJZjuWJJJ8ya2xioqkc6ycFyQFuSdgBuSeQA50xHpvR/J0gh6zGCJSeTWFhxs+9idhtao8dWDk+iMr0vzmF2/8qzb31G1l/wCXff7qr8uLdk03XJjW/r+ffVxEpd6BFDSUxgOaztIbtyFlUbKo7lXkPt53rHGRocaAstwZkZjqEcaANJK26xrew2G7MeCoN2PqRdVoquhk+ehysaApCh7Ck9pjwMkpHGQ/BRsOZNOTFxSLseSnbGuFnF1IPh/p86wuL6GvcuppMwxehTAv5wgCY+6OPUg9/At42Xkbxcdiru+v8fyEX5j3du38/wAFOTtocj1/r4VTk9qJauGOMGw1PMwukQBt7zE2RPVuPgGPKnjiur6Ihkk3wur+2wdHIkDsbl7lj3sTcn1uahJuadliio0kMcsOqa9QfCH1Y36Ri8YTvu59Oyn/AHKne2C+Lsqgt02/TgR5TLeRKJKrJrk2g4VWVvqZzpW1p4v2afax+6tcuy/7UVw6N/Fj/ATgoDfkKyPqTlGyOPxaBTcihJthFV1FEOexx4ZZWYaY5JIGa+w36yMX/Ve3pW3JhlOEWuvQojOMZST6dRZifwhRHaO7n9EX+eyn0NV/hGveJqceyMB0z6QzSuOyFB8dR+VrfOtumwwSKss5C/oh0ifC4lZJCXiYGOaM8Gjf2rKOY2YeItzrS4xqimmzQfhCyoRyLp7SOA8TjcOjbqQef9d9ZsMXjk4l8pLJGxRlPQ7FSjV1fVxjcySkRqB3771pbTKdyQTI+W4X25Wxso+pD2Yr+Mx2I/VvTWKTIyz+h9hc5x2Ya8PguowyBbjDxusTyj3Vdt5H8tPjV0cUUUubYl/Hk+Hcx4mK7KbMrgwyA/rAfMqb99UZdFiydqZ0dN4vqtPxGVr0fJr8D04ilRI3MN0GlBiolJUD6qzr2SP1rVRPT5YxpVJLpa5Ojp/FdPKblPfjcnb2SdN+tfwabCYmdkVxGilL2nkZBBEDw6iJQEva2/aNZlLJwtvK9ei+SX+TZlzaKKb8y4v+mN7pf+Unz+XCFmMzOFWLkti5jxkkuIh5JxYedh4VfDSOT3Tdv4nMz+MTcfLwJY4+i6/X+BPmGZSzEGRibcBwVR3Ko2A8q3Qxxh0OO5NgwqZE7egA7K85bD3MSr1h2EhGoqP0AdgfG1DAGxePeRtcrs7d7En4d1KhgkktMASWegAGXFd1AFWhzvagA5MuLE3siLu7tdgo8uDMeAFtzWGL9DTIV51jNQEaDRChuqbXZrWMkltjIR6AbDne+DK5RoTMh/rarbKzR5bMcFCuIY3nkB+jRn6gvY4lge7cRg8TduCioOCk+g9zXABhc+ZeO/jz9TVU9MpF0dQ0NYektyux1E2AAJJvwAAG+9qp/CUWPU2afP8APEgZMJfeLtTWN/yzjtLfnoUhfMvVctPLbSHjzLduf2gefpLEUFmFxvxFUx0s0+hdLPGhl0e6RxF0UOpd2VVFxcsxAUDzJFRnpZt9AjqIJcsa9JulES4iVNYtGeq4j+7Glv8AEGp5NNKUuF04FiyqMOe/Jl8L0sijk1aud9rGrHpZtEVqIpmoXpsGW67jya/zUD51V+GS4bJea30Qq/CV0gaPEQKFNzhsNJ3cdW3yratOnT+FGVZWk18WZyDpniSmlbLbbiT9lqHpoJjWWTF+NzbEye1K3pYf4hv86tjCC6IhJyY96ERnE4PMsGxLOY1xUdySS+HI1WJ5n8mKm3XQhXKFuTxcLAk9wFz8Ky5HZshGh3iuiGJnAPViNebynq1Hjvv8qMKaFklFulyzkPRbBRb4jFGY+5h12/8Autt9lOeohHq/pya8Phmrze7Cl6y4/wA/oOMVnbxxRphoeqjjVlieUGcrq3uurYcOAP2Wqn8Utybi6+Jrl4FLY9uROfovv+yPNOkuNxcr/wDm5Xl5rdrxnxRRZR6AGurjlCSuJ5vJjnjk4zVM0mWZB9KyTVh4NeJjxuliigyMjR7Bm90dYDubC1WFYpxvRhIoVviVbHa/7JCOvYC4sTLGSFccbf8AzSugNll0OaGALjZoYFClUmnRZsaqMLMsVu0ARzbfxquWVdFyTUQfB4PBYS30eDrZB/fYizkeKQjsr63qFTl1dEkkijMMxlma8jlu6/AeAHADyqcccY9BNglTEcJpAfaqAOE0DIPNQANLixQAI+JJ4CgDqYJm9ragAqPCqvAXNAiZXxApbh0H5/8A2cftv+2a52P3fzNcvf8AyMc/t/GtUehVLqAz8/WrV0Idx5+EL+2f8jC/5C04e6QM7F7Q86k+gDvod/tLCf8AEw/5gqD9wbKM9/teJ/b4j/OemwiLX5+YoQM0H4PP9pYL9vH9tKfQOxR0h/tOI/bz/wCa1QRZLoLefx+2pogbPKfzXpXOze8bMfQI/C3/AG2H/g8L/wBT1tj0X32Mv8mWwXPzpTHEKbhUSZqPwP8A+0j/AMPP9sdSfulUjafgz/NVnx+8X5+gs/CP+eT+uVVa33Tv/wCnfekCdEP7VH61j0f/AFUdrxX/AGsjXfhE/sw/aj/pNdHX/wDS/M4HgX+5/wDr/c8g6T/2YftT/wBNHh/Qzf6g/wBx9A/oj/sfMP2q/wCUK6ZwB/8AgE9mTyrNm6k10Kc5/PyfrH7aMPQmwCSriIM1MRGgCHOkM61AFT0ABzUAAyUhh+X0xMYNTEVx86hIkgCbiaEI/9k="/>
          <p:cNvSpPr>
            <a:spLocks noChangeAspect="1" noChangeArrowheads="1"/>
          </p:cNvSpPr>
          <p:nvPr/>
        </p:nvSpPr>
        <p:spPr bwMode="auto">
          <a:xfrm>
            <a:off x="155575" y="-1317625"/>
            <a:ext cx="4400550" cy="27527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1"/>
          </p:nvPr>
        </p:nvSpPr>
        <p:spPr/>
        <p:txBody>
          <a:bodyPr/>
          <a:lstStyle/>
          <a:p>
            <a:pPr>
              <a:defRPr/>
            </a:pPr>
            <a:r>
              <a:rPr lang="en-US" altLang="en-US" smtClean="0">
                <a:solidFill>
                  <a:srgbClr val="000000"/>
                </a:solidFill>
              </a:rPr>
              <a:t> </a:t>
            </a:r>
            <a:r>
              <a:rPr lang="en-US" altLang="en-US" smtClean="0">
                <a:solidFill>
                  <a:srgbClr val="FFFFFF"/>
                </a:solidFill>
              </a:rPr>
              <a:t>Slide </a:t>
            </a:r>
            <a:fld id="{C9241B87-E365-4365-BDC6-1241D33F009D}" type="slidenum">
              <a:rPr lang="en-US" altLang="en-US" smtClean="0">
                <a:solidFill>
                  <a:srgbClr val="FFFFFF"/>
                </a:solidFill>
              </a:rPr>
              <a:pPr>
                <a:defRPr/>
              </a:pPr>
              <a:t>14</a:t>
            </a:fld>
            <a:endParaRPr lang="en-US" altLang="en-US" dirty="0">
              <a:solidFill>
                <a:srgbClr val="FFFFFF"/>
              </a:solidFill>
            </a:endParaRPr>
          </a:p>
        </p:txBody>
      </p:sp>
      <p:pic>
        <p:nvPicPr>
          <p:cNvPr id="14338" name="Picture 2" descr="http://static.tumblr.com/4a49a87b6ffa93a416bec7d3c66030f4/tz3ymxd/BhJmlobzb/tumblr_static_screen_shot_2013-04-22_at_4.36.55_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725" y="1454150"/>
            <a:ext cx="3352800" cy="378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01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nvPr>
        </p:nvGraphicFramePr>
        <p:xfrm>
          <a:off x="-455612" y="1143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nvPr>
        </p:nvGraphicFramePr>
        <p:xfrm>
          <a:off x="-228600" y="1437966"/>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itle 3"/>
          <p:cNvSpPr>
            <a:spLocks noGrp="1"/>
          </p:cNvSpPr>
          <p:nvPr>
            <p:ph type="title"/>
          </p:nvPr>
        </p:nvSpPr>
        <p:spPr>
          <a:xfrm>
            <a:off x="0" y="0"/>
            <a:ext cx="9144000" cy="848034"/>
          </a:xfrm>
        </p:spPr>
        <p:txBody>
          <a:bodyPr>
            <a:normAutofit/>
          </a:bodyPr>
          <a:lstStyle/>
          <a:p>
            <a:r>
              <a:rPr lang="en-US" dirty="0" smtClean="0"/>
              <a:t>Course Overview</a:t>
            </a:r>
            <a:endParaRPr lang="en-US" dirty="0"/>
          </a:p>
        </p:txBody>
      </p:sp>
      <p:sp>
        <p:nvSpPr>
          <p:cNvPr id="11" name="Flowchart: Document 10"/>
          <p:cNvSpPr/>
          <p:nvPr/>
        </p:nvSpPr>
        <p:spPr>
          <a:xfrm>
            <a:off x="5257800" y="1739516"/>
            <a:ext cx="3147848" cy="2899731"/>
          </a:xfrm>
          <a:prstGeom prst="flowChartDocumen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To do:</a:t>
            </a:r>
          </a:p>
          <a:p>
            <a:pPr marL="285750" indent="-285750">
              <a:buFont typeface="Wingdings" panose="05000000000000000000" pitchFamily="2" charset="2"/>
              <a:buChar char="ü"/>
            </a:pPr>
            <a:r>
              <a:rPr lang="en-US" sz="1200" dirty="0" smtClean="0">
                <a:solidFill>
                  <a:schemeClr val="tx1"/>
                </a:solidFill>
              </a:rPr>
              <a:t>Organize your code with MVC </a:t>
            </a:r>
            <a:br>
              <a:rPr lang="en-US" sz="1200" dirty="0" smtClean="0">
                <a:solidFill>
                  <a:schemeClr val="tx1"/>
                </a:solidFill>
              </a:rPr>
            </a:br>
            <a:r>
              <a:rPr lang="en-US" sz="1200" dirty="0" smtClean="0">
                <a:solidFill>
                  <a:schemeClr val="tx1"/>
                </a:solidFill>
              </a:rPr>
              <a:t>(week 11)</a:t>
            </a:r>
          </a:p>
          <a:p>
            <a:pPr marL="285750" indent="-285750">
              <a:buFont typeface="Wingdings" panose="05000000000000000000" pitchFamily="2" charset="2"/>
              <a:buChar char="ü"/>
            </a:pPr>
            <a:r>
              <a:rPr lang="en-US" sz="1200" dirty="0" smtClean="0">
                <a:solidFill>
                  <a:schemeClr val="tx1"/>
                </a:solidFill>
              </a:rPr>
              <a:t>Work with forms (week 12)</a:t>
            </a:r>
          </a:p>
          <a:p>
            <a:pPr marL="285750" indent="-285750">
              <a:buFont typeface="Wingdings" panose="05000000000000000000" pitchFamily="2" charset="2"/>
              <a:buChar char="ü"/>
            </a:pPr>
            <a:r>
              <a:rPr lang="en-US" sz="1200" dirty="0" smtClean="0">
                <a:solidFill>
                  <a:schemeClr val="tx1"/>
                </a:solidFill>
              </a:rPr>
              <a:t>Use cookies and sessions (week 13)</a:t>
            </a:r>
          </a:p>
          <a:p>
            <a:pPr algn="ctr"/>
            <a:endParaRPr lang="en-US" dirty="0"/>
          </a:p>
        </p:txBody>
      </p:sp>
      <p:sp>
        <p:nvSpPr>
          <p:cNvPr id="3" name="TextBox 2"/>
          <p:cNvSpPr txBox="1"/>
          <p:nvPr/>
        </p:nvSpPr>
        <p:spPr>
          <a:xfrm>
            <a:off x="6629400" y="1066800"/>
            <a:ext cx="1981200" cy="461665"/>
          </a:xfrm>
          <a:prstGeom prst="rect">
            <a:avLst/>
          </a:prstGeom>
          <a:noFill/>
        </p:spPr>
        <p:txBody>
          <a:bodyPr wrap="square" rtlCol="0">
            <a:spAutoFit/>
          </a:bodyPr>
          <a:lstStyle/>
          <a:p>
            <a:pPr marL="174625"/>
            <a:r>
              <a:rPr lang="en-US" dirty="0" smtClean="0"/>
              <a:t>We are here.</a:t>
            </a:r>
            <a:endParaRPr lang="en-US" dirty="0"/>
          </a:p>
        </p:txBody>
      </p:sp>
      <p:cxnSp>
        <p:nvCxnSpPr>
          <p:cNvPr id="10" name="Straight Arrow Connector 9"/>
          <p:cNvCxnSpPr>
            <a:stCxn id="3" idx="2"/>
          </p:cNvCxnSpPr>
          <p:nvPr/>
        </p:nvCxnSpPr>
        <p:spPr>
          <a:xfrm>
            <a:off x="7620000" y="1528465"/>
            <a:ext cx="76200" cy="1519535"/>
          </a:xfrm>
          <a:prstGeom prst="straightConnector1">
            <a:avLst/>
          </a:prstGeom>
          <a:ln w="57150">
            <a:solidFill>
              <a:srgbClr val="9E1B34"/>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1"/>
          </p:nvPr>
        </p:nvSpPr>
        <p:spPr/>
        <p:txBody>
          <a:bodyPr/>
          <a:lstStyle/>
          <a:p>
            <a:pPr>
              <a:defRPr/>
            </a:pPr>
            <a:r>
              <a:rPr lang="en-US" altLang="en-US" smtClean="0">
                <a:solidFill>
                  <a:srgbClr val="000000"/>
                </a:solidFill>
              </a:rPr>
              <a:t> </a:t>
            </a:r>
            <a:r>
              <a:rPr lang="en-US" altLang="en-US" smtClean="0">
                <a:solidFill>
                  <a:srgbClr val="FFFFFF"/>
                </a:solidFill>
              </a:rPr>
              <a:t>Slide </a:t>
            </a:r>
            <a:fld id="{C9241B87-E365-4365-BDC6-1241D33F009D}" type="slidenum">
              <a:rPr lang="en-US" altLang="en-US" smtClean="0">
                <a:solidFill>
                  <a:srgbClr val="FFFFFF"/>
                </a:solidFill>
              </a:rPr>
              <a:pPr>
                <a:defRPr/>
              </a:pPr>
              <a:t>2</a:t>
            </a:fld>
            <a:endParaRPr lang="en-US" altLang="en-US" dirty="0">
              <a:solidFill>
                <a:srgbClr val="FFFFFF"/>
              </a:solidFill>
            </a:endParaRPr>
          </a:p>
        </p:txBody>
      </p:sp>
    </p:spTree>
    <p:extLst>
      <p:ext uri="{BB962C8B-B14F-4D97-AF65-F5344CB8AC3E}">
        <p14:creationId xmlns:p14="http://schemas.microsoft.com/office/powerpoint/2010/main" val="59215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Objectives</a:t>
            </a:r>
            <a:endParaRPr lang="en-US" dirty="0"/>
          </a:p>
        </p:txBody>
      </p:sp>
      <p:sp>
        <p:nvSpPr>
          <p:cNvPr id="3" name="Content Placeholder 2"/>
          <p:cNvSpPr>
            <a:spLocks noGrp="1"/>
          </p:cNvSpPr>
          <p:nvPr>
            <p:ph idx="4294967295"/>
          </p:nvPr>
        </p:nvSpPr>
        <p:spPr>
          <a:xfrm>
            <a:off x="533400" y="1219200"/>
            <a:ext cx="8229600" cy="4525963"/>
          </a:xfrm>
        </p:spPr>
        <p:txBody>
          <a:bodyPr/>
          <a:lstStyle/>
          <a:p>
            <a:pPr marL="0" indent="0">
              <a:buNone/>
            </a:pPr>
            <a:r>
              <a:rPr lang="en-US" dirty="0" smtClean="0"/>
              <a:t>Learning objectives for the week</a:t>
            </a:r>
          </a:p>
          <a:p>
            <a:pPr marL="514350" indent="-514350">
              <a:buFont typeface="+mj-lt"/>
              <a:buAutoNum type="arabicPeriod"/>
            </a:pPr>
            <a:r>
              <a:rPr lang="en-US" dirty="0" smtClean="0"/>
              <a:t>Understand why HTML pages are referred to as “stateless”</a:t>
            </a:r>
          </a:p>
          <a:p>
            <a:pPr marL="514350" indent="-514350">
              <a:buFont typeface="+mj-lt"/>
              <a:buAutoNum type="arabicPeriod"/>
            </a:pPr>
            <a:r>
              <a:rPr lang="en-US" dirty="0" smtClean="0"/>
              <a:t>Understand how cookies and sessions are used to preserve state, and the differences between cookies and sessions.</a:t>
            </a:r>
          </a:p>
          <a:p>
            <a:pPr marL="514350" indent="-514350">
              <a:buFont typeface="+mj-lt"/>
              <a:buAutoNum type="arabicPeriod"/>
            </a:pPr>
            <a:r>
              <a:rPr lang="en-US" dirty="0" smtClean="0"/>
              <a:t>Understand the PHP commands used to manipulate cookies and sessions.</a:t>
            </a:r>
          </a:p>
        </p:txBody>
      </p:sp>
      <p:sp>
        <p:nvSpPr>
          <p:cNvPr id="5" name="Slide Number Placeholder 4"/>
          <p:cNvSpPr>
            <a:spLocks noGrp="1"/>
          </p:cNvSpPr>
          <p:nvPr>
            <p:ph type="sldNum" sz="quarter" idx="11"/>
          </p:nvPr>
        </p:nvSpPr>
        <p:spPr/>
        <p:txBody>
          <a:bodyPr/>
          <a:lstStyle/>
          <a:p>
            <a:pPr>
              <a:defRPr/>
            </a:pPr>
            <a:r>
              <a:rPr lang="en-US" altLang="en-US" smtClean="0">
                <a:solidFill>
                  <a:srgbClr val="000000"/>
                </a:solidFill>
              </a:rPr>
              <a:t> </a:t>
            </a:r>
            <a:r>
              <a:rPr lang="en-US" altLang="en-US" smtClean="0">
                <a:solidFill>
                  <a:srgbClr val="FFFFFF"/>
                </a:solidFill>
              </a:rPr>
              <a:t>Slide </a:t>
            </a:r>
            <a:fld id="{C9241B87-E365-4365-BDC6-1241D33F009D}" type="slidenum">
              <a:rPr lang="en-US" altLang="en-US" smtClean="0">
                <a:solidFill>
                  <a:srgbClr val="FFFFFF"/>
                </a:solidFill>
              </a:rPr>
              <a:pPr>
                <a:defRPr/>
              </a:pPr>
              <a:t>3</a:t>
            </a:fld>
            <a:endParaRPr lang="en-US" altLang="en-US" dirty="0">
              <a:solidFill>
                <a:srgbClr val="FFFFFF"/>
              </a:solidFill>
            </a:endParaRPr>
          </a:p>
        </p:txBody>
      </p:sp>
    </p:spTree>
    <p:extLst>
      <p:ext uri="{BB962C8B-B14F-4D97-AF65-F5344CB8AC3E}">
        <p14:creationId xmlns:p14="http://schemas.microsoft.com/office/powerpoint/2010/main" val="3579814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Cookies</a:t>
            </a:r>
            <a:endParaRPr lang="en-US" dirty="0"/>
          </a:p>
        </p:txBody>
      </p:sp>
      <p:sp>
        <p:nvSpPr>
          <p:cNvPr id="6" name="Slide Number Placeholder 5"/>
          <p:cNvSpPr>
            <a:spLocks noGrp="1"/>
          </p:cNvSpPr>
          <p:nvPr>
            <p:ph type="sldNum" sz="quarter" idx="11"/>
          </p:nvPr>
        </p:nvSpPr>
        <p:spPr/>
        <p:txBody>
          <a:bodyPr/>
          <a:lstStyle/>
          <a:p>
            <a:pPr>
              <a:defRPr/>
            </a:pPr>
            <a:r>
              <a:rPr lang="en-US" altLang="en-US" smtClean="0">
                <a:solidFill>
                  <a:srgbClr val="000000"/>
                </a:solidFill>
              </a:rPr>
              <a:t> </a:t>
            </a:r>
            <a:r>
              <a:rPr lang="en-US" altLang="en-US" smtClean="0">
                <a:solidFill>
                  <a:srgbClr val="FFFFFF"/>
                </a:solidFill>
              </a:rPr>
              <a:t>Slide </a:t>
            </a:r>
            <a:fld id="{C9241B87-E365-4365-BDC6-1241D33F009D}" type="slidenum">
              <a:rPr lang="en-US" altLang="en-US" smtClean="0">
                <a:solidFill>
                  <a:srgbClr val="FFFFFF"/>
                </a:solidFill>
              </a:rPr>
              <a:pPr>
                <a:defRPr/>
              </a:pPr>
              <a:t>4</a:t>
            </a:fld>
            <a:endParaRPr lang="en-US" altLang="en-US" dirty="0">
              <a:solidFill>
                <a:srgbClr val="FFFFFF"/>
              </a:solidFill>
            </a:endParaRPr>
          </a:p>
        </p:txBody>
      </p:sp>
      <p:pic>
        <p:nvPicPr>
          <p:cNvPr id="10242" name="Picture 2" descr="Image result for cook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6401634"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620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9" name="Object 3"/>
          <p:cNvGraphicFramePr>
            <a:graphicFrameLocks noChangeAspect="1"/>
          </p:cNvGraphicFramePr>
          <p:nvPr>
            <p:extLst>
              <p:ext uri="{D42A27DB-BD31-4B8C-83A1-F6EECF244321}">
                <p14:modId xmlns:p14="http://schemas.microsoft.com/office/powerpoint/2010/main" val="2945413797"/>
              </p:ext>
            </p:extLst>
          </p:nvPr>
        </p:nvGraphicFramePr>
        <p:xfrm>
          <a:off x="861218" y="762000"/>
          <a:ext cx="7421563" cy="5113338"/>
        </p:xfrm>
        <a:graphic>
          <a:graphicData uri="http://schemas.openxmlformats.org/presentationml/2006/ole">
            <mc:AlternateContent xmlns:mc="http://schemas.openxmlformats.org/markup-compatibility/2006">
              <mc:Choice xmlns:v="urn:schemas-microsoft-com:vml" Requires="v">
                <p:oleObj spid="_x0000_s1087" name="Document" r:id="rId4" imgW="7442200" imgH="5130800" progId="Word.Document.8">
                  <p:embed/>
                </p:oleObj>
              </mc:Choice>
              <mc:Fallback>
                <p:oleObj name="Document" r:id="rId4" imgW="7442200" imgH="5130800" progId="Word.Document.8">
                  <p:embed/>
                  <p:pic>
                    <p:nvPicPr>
                      <p:cNvPr id="0" name=""/>
                      <p:cNvPicPr>
                        <a:picLocks noChangeAspect="1" noChangeArrowheads="1"/>
                      </p:cNvPicPr>
                      <p:nvPr/>
                    </p:nvPicPr>
                    <p:blipFill>
                      <a:blip r:embed="rId5"/>
                      <a:srcRect/>
                      <a:stretch>
                        <a:fillRect/>
                      </a:stretch>
                    </p:blipFill>
                    <p:spPr bwMode="auto">
                      <a:xfrm>
                        <a:off x="861218" y="762000"/>
                        <a:ext cx="7421563" cy="511333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itle 2"/>
          <p:cNvSpPr>
            <a:spLocks noGrp="1"/>
          </p:cNvSpPr>
          <p:nvPr>
            <p:ph type="title"/>
          </p:nvPr>
        </p:nvSpPr>
        <p:spPr>
          <a:xfrm>
            <a:off x="0" y="0"/>
            <a:ext cx="9144000" cy="762000"/>
          </a:xfrm>
        </p:spPr>
        <p:txBody>
          <a:bodyPr/>
          <a:lstStyle/>
          <a:p>
            <a:r>
              <a:rPr lang="en-US" dirty="0" smtClean="0"/>
              <a:t>Recall from last time…</a:t>
            </a:r>
            <a:endParaRPr lang="en-US" dirty="0"/>
          </a:p>
        </p:txBody>
      </p:sp>
      <p:sp>
        <p:nvSpPr>
          <p:cNvPr id="4" name="Slide Number Placeholder 3"/>
          <p:cNvSpPr>
            <a:spLocks noGrp="1"/>
          </p:cNvSpPr>
          <p:nvPr>
            <p:ph type="sldNum" sz="quarter" idx="11"/>
          </p:nvPr>
        </p:nvSpPr>
        <p:spPr/>
        <p:txBody>
          <a:bodyPr/>
          <a:lstStyle/>
          <a:p>
            <a:pPr>
              <a:defRPr/>
            </a:pPr>
            <a:r>
              <a:rPr lang="en-US" altLang="en-US" smtClean="0">
                <a:solidFill>
                  <a:srgbClr val="000000"/>
                </a:solidFill>
              </a:rPr>
              <a:t> </a:t>
            </a:r>
            <a:r>
              <a:rPr lang="en-US" altLang="en-US" smtClean="0">
                <a:solidFill>
                  <a:srgbClr val="FFFFFF"/>
                </a:solidFill>
              </a:rPr>
              <a:t>Slide </a:t>
            </a:r>
            <a:fld id="{C9241B87-E365-4365-BDC6-1241D33F009D}" type="slidenum">
              <a:rPr lang="en-US" altLang="en-US" smtClean="0">
                <a:solidFill>
                  <a:srgbClr val="FFFFFF"/>
                </a:solidFill>
              </a:rPr>
              <a:pPr>
                <a:defRPr/>
              </a:pPr>
              <a:t>5</a:t>
            </a:fld>
            <a:endParaRPr lang="en-US" altLang="en-US" dirty="0">
              <a:solidFill>
                <a:srgbClr val="FFFFFF"/>
              </a:solidFill>
            </a:endParaRPr>
          </a:p>
        </p:txBody>
      </p:sp>
    </p:spTree>
    <p:extLst>
      <p:ext uri="{BB962C8B-B14F-4D97-AF65-F5344CB8AC3E}">
        <p14:creationId xmlns:p14="http://schemas.microsoft.com/office/powerpoint/2010/main" val="10596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lstStyle/>
          <a:p>
            <a:r>
              <a:rPr lang="en-US" dirty="0" smtClean="0"/>
              <a:t>Myths and Facts about cookies</a:t>
            </a:r>
            <a:endParaRPr lang="en-US" dirty="0"/>
          </a:p>
        </p:txBody>
      </p:sp>
      <p:sp>
        <p:nvSpPr>
          <p:cNvPr id="4" name="Slide Number Placeholder 3"/>
          <p:cNvSpPr>
            <a:spLocks noGrp="1"/>
          </p:cNvSpPr>
          <p:nvPr>
            <p:ph type="sldNum" sz="quarter" idx="11"/>
          </p:nvPr>
        </p:nvSpPr>
        <p:spPr/>
        <p:txBody>
          <a:bodyPr/>
          <a:lstStyle/>
          <a:p>
            <a:pPr>
              <a:defRPr/>
            </a:pPr>
            <a:r>
              <a:rPr lang="en-US" altLang="en-US" smtClean="0">
                <a:solidFill>
                  <a:srgbClr val="000000"/>
                </a:solidFill>
              </a:rPr>
              <a:t> </a:t>
            </a:r>
            <a:r>
              <a:rPr lang="en-US" altLang="en-US" smtClean="0">
                <a:solidFill>
                  <a:srgbClr val="FFFFFF"/>
                </a:solidFill>
              </a:rPr>
              <a:t>Slide </a:t>
            </a:r>
            <a:fld id="{C9241B87-E365-4365-BDC6-1241D33F009D}" type="slidenum">
              <a:rPr lang="en-US" altLang="en-US" smtClean="0">
                <a:solidFill>
                  <a:srgbClr val="FFFFFF"/>
                </a:solidFill>
              </a:rPr>
              <a:pPr>
                <a:defRPr/>
              </a:pPr>
              <a:t>6</a:t>
            </a:fld>
            <a:endParaRPr lang="en-US" altLang="en-US" dirty="0">
              <a:solidFill>
                <a:srgbClr val="FFFFFF"/>
              </a:solidFill>
            </a:endParaRPr>
          </a:p>
        </p:txBody>
      </p:sp>
      <p:sp>
        <p:nvSpPr>
          <p:cNvPr id="2" name="TextBox 1"/>
          <p:cNvSpPr txBox="1"/>
          <p:nvPr/>
        </p:nvSpPr>
        <p:spPr>
          <a:xfrm>
            <a:off x="152400" y="6172200"/>
            <a:ext cx="7620000" cy="646331"/>
          </a:xfrm>
          <a:prstGeom prst="rect">
            <a:avLst/>
          </a:prstGeom>
          <a:noFill/>
        </p:spPr>
        <p:txBody>
          <a:bodyPr wrap="square" rtlCol="0">
            <a:spAutoFit/>
          </a:bodyPr>
          <a:lstStyle/>
          <a:p>
            <a:r>
              <a:rPr lang="en-US" dirty="0" smtClean="0">
                <a:solidFill>
                  <a:schemeClr val="bg1"/>
                </a:solidFill>
              </a:rPr>
              <a:t>Adapted from http</a:t>
            </a:r>
            <a:r>
              <a:rPr lang="en-US" dirty="0">
                <a:solidFill>
                  <a:schemeClr val="bg1"/>
                </a:solidFill>
              </a:rPr>
              <a:t>://lifehacker.com/5461114/fact-and-fiction-the-truth-about-browser-cookies</a:t>
            </a:r>
          </a:p>
        </p:txBody>
      </p:sp>
      <p:sp>
        <p:nvSpPr>
          <p:cNvPr id="5" name="TextBox 4"/>
          <p:cNvSpPr txBox="1"/>
          <p:nvPr/>
        </p:nvSpPr>
        <p:spPr>
          <a:xfrm>
            <a:off x="381000" y="914400"/>
            <a:ext cx="8229600" cy="3693319"/>
          </a:xfrm>
          <a:prstGeom prst="rect">
            <a:avLst/>
          </a:prstGeom>
          <a:noFill/>
        </p:spPr>
        <p:txBody>
          <a:bodyPr wrap="square" rtlCol="0">
            <a:spAutoFit/>
          </a:bodyPr>
          <a:lstStyle/>
          <a:p>
            <a:r>
              <a:rPr lang="en-US" b="1" dirty="0"/>
              <a:t>Myth: Cookies Spy On You and Track </a:t>
            </a:r>
            <a:r>
              <a:rPr lang="en-US" b="1" i="1" dirty="0"/>
              <a:t>Everything</a:t>
            </a:r>
            <a:r>
              <a:rPr lang="en-US" b="1" dirty="0"/>
              <a:t> You Are Doing</a:t>
            </a:r>
          </a:p>
          <a:p>
            <a:r>
              <a:rPr lang="en-US" dirty="0"/>
              <a:t>Most cookies are as simple as a session </a:t>
            </a:r>
            <a:r>
              <a:rPr lang="en-US" dirty="0" smtClean="0"/>
              <a:t>token.  More importantly, </a:t>
            </a:r>
            <a:r>
              <a:rPr lang="en-US" dirty="0"/>
              <a:t>cookies are only sent back to the same site that originated </a:t>
            </a:r>
            <a:r>
              <a:rPr lang="en-US" dirty="0" smtClean="0"/>
              <a:t>them.</a:t>
            </a:r>
          </a:p>
          <a:p>
            <a:endParaRPr lang="en-US" dirty="0"/>
          </a:p>
          <a:p>
            <a:r>
              <a:rPr lang="en-US" b="1" dirty="0"/>
              <a:t>Myth: Cookies Are Viruses or Spyware and Create Spam and Popups</a:t>
            </a:r>
          </a:p>
          <a:p>
            <a:r>
              <a:rPr lang="en-US" dirty="0"/>
              <a:t>Cookies are nothing more than text </a:t>
            </a:r>
            <a:r>
              <a:rPr lang="en-US" dirty="0" smtClean="0"/>
              <a:t>files.  They can’t contain executable code like </a:t>
            </a:r>
            <a:r>
              <a:rPr lang="en-US" dirty="0"/>
              <a:t>viruses or spyware</a:t>
            </a:r>
            <a:r>
              <a:rPr lang="en-US" dirty="0" smtClean="0"/>
              <a:t>. However, cookies </a:t>
            </a:r>
            <a:r>
              <a:rPr lang="en-US" dirty="0"/>
              <a:t>can be used by advertising web sites to track the sites you visit (assuming the sites are using the same advertising </a:t>
            </a:r>
            <a:r>
              <a:rPr lang="en-US" dirty="0" smtClean="0"/>
              <a:t>network), </a:t>
            </a:r>
            <a:r>
              <a:rPr lang="en-US" dirty="0"/>
              <a:t>so most anti-spyware applications help you remove them</a:t>
            </a:r>
            <a:r>
              <a:rPr lang="en-US" dirty="0" smtClean="0"/>
              <a:t>.</a:t>
            </a:r>
          </a:p>
          <a:p>
            <a:endParaRPr lang="en-US" dirty="0"/>
          </a:p>
          <a:p>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83434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lstStyle/>
          <a:p>
            <a:r>
              <a:rPr lang="en-US" dirty="0" smtClean="0"/>
              <a:t>Myths and Facts about cookies</a:t>
            </a:r>
            <a:endParaRPr lang="en-US" dirty="0"/>
          </a:p>
        </p:txBody>
      </p:sp>
      <p:sp>
        <p:nvSpPr>
          <p:cNvPr id="4" name="Slide Number Placeholder 3"/>
          <p:cNvSpPr>
            <a:spLocks noGrp="1"/>
          </p:cNvSpPr>
          <p:nvPr>
            <p:ph type="sldNum" sz="quarter" idx="11"/>
          </p:nvPr>
        </p:nvSpPr>
        <p:spPr/>
        <p:txBody>
          <a:bodyPr/>
          <a:lstStyle/>
          <a:p>
            <a:pPr>
              <a:defRPr/>
            </a:pPr>
            <a:r>
              <a:rPr lang="en-US" altLang="en-US" smtClean="0">
                <a:solidFill>
                  <a:srgbClr val="000000"/>
                </a:solidFill>
              </a:rPr>
              <a:t> </a:t>
            </a:r>
            <a:r>
              <a:rPr lang="en-US" altLang="en-US" smtClean="0">
                <a:solidFill>
                  <a:srgbClr val="FFFFFF"/>
                </a:solidFill>
              </a:rPr>
              <a:t>Slide </a:t>
            </a:r>
            <a:fld id="{C9241B87-E365-4365-BDC6-1241D33F009D}" type="slidenum">
              <a:rPr lang="en-US" altLang="en-US" smtClean="0">
                <a:solidFill>
                  <a:srgbClr val="FFFFFF"/>
                </a:solidFill>
              </a:rPr>
              <a:pPr>
                <a:defRPr/>
              </a:pPr>
              <a:t>7</a:t>
            </a:fld>
            <a:endParaRPr lang="en-US" altLang="en-US" dirty="0">
              <a:solidFill>
                <a:srgbClr val="FFFFFF"/>
              </a:solidFill>
            </a:endParaRPr>
          </a:p>
        </p:txBody>
      </p:sp>
      <p:sp>
        <p:nvSpPr>
          <p:cNvPr id="2" name="TextBox 1"/>
          <p:cNvSpPr txBox="1"/>
          <p:nvPr/>
        </p:nvSpPr>
        <p:spPr>
          <a:xfrm>
            <a:off x="152400" y="6172200"/>
            <a:ext cx="7620000" cy="646331"/>
          </a:xfrm>
          <a:prstGeom prst="rect">
            <a:avLst/>
          </a:prstGeom>
          <a:noFill/>
        </p:spPr>
        <p:txBody>
          <a:bodyPr wrap="square" rtlCol="0">
            <a:spAutoFit/>
          </a:bodyPr>
          <a:lstStyle/>
          <a:p>
            <a:r>
              <a:rPr lang="en-US" dirty="0" smtClean="0">
                <a:solidFill>
                  <a:schemeClr val="bg1"/>
                </a:solidFill>
              </a:rPr>
              <a:t>Adapted from http</a:t>
            </a:r>
            <a:r>
              <a:rPr lang="en-US" dirty="0">
                <a:solidFill>
                  <a:schemeClr val="bg1"/>
                </a:solidFill>
              </a:rPr>
              <a:t>://lifehacker.com/5461114/fact-and-fiction-the-truth-about-browser-cookies</a:t>
            </a:r>
          </a:p>
        </p:txBody>
      </p:sp>
      <p:sp>
        <p:nvSpPr>
          <p:cNvPr id="5" name="TextBox 4"/>
          <p:cNvSpPr txBox="1"/>
          <p:nvPr/>
        </p:nvSpPr>
        <p:spPr>
          <a:xfrm>
            <a:off x="381000" y="914400"/>
            <a:ext cx="8229600" cy="5355312"/>
          </a:xfrm>
          <a:prstGeom prst="rect">
            <a:avLst/>
          </a:prstGeom>
          <a:noFill/>
        </p:spPr>
        <p:txBody>
          <a:bodyPr wrap="square" rtlCol="0">
            <a:spAutoFit/>
          </a:bodyPr>
          <a:lstStyle/>
          <a:p>
            <a:r>
              <a:rPr lang="en-US" b="1" dirty="0"/>
              <a:t>Fact: Cookies Are Required for Logging Into Most Sites</a:t>
            </a:r>
          </a:p>
          <a:p>
            <a:r>
              <a:rPr lang="en-US" dirty="0"/>
              <a:t>The vast majority of web sites require cookies to be enabled in order to create an account and keep yourself logged in, so if you disable cookies in your browser, a large portion of the web is going to be broken. </a:t>
            </a:r>
          </a:p>
          <a:p>
            <a:endParaRPr lang="en-US" dirty="0" smtClean="0"/>
          </a:p>
          <a:p>
            <a:r>
              <a:rPr lang="en-US" b="1" dirty="0"/>
              <a:t>Fact: Cookies are Used by Advertisers to Track Sites You Visit</a:t>
            </a:r>
          </a:p>
          <a:p>
            <a:r>
              <a:rPr lang="en-US" dirty="0"/>
              <a:t>Because cookies are always sent back to the site that originated them, an advertiser's cookie will be sent back to them from every web site you visit that is also using that same advertiser. This allows the advertiser to track the sites you visit, and send targeted advertising based on the types of sites that you visit.</a:t>
            </a:r>
          </a:p>
          <a:p>
            <a:endParaRPr lang="en-US" dirty="0" smtClean="0"/>
          </a:p>
          <a:p>
            <a:r>
              <a:rPr lang="en-US" b="1" dirty="0"/>
              <a:t>Fact: Deleting or Blocking Cookies Can Cause More Annoying Ads</a:t>
            </a:r>
          </a:p>
          <a:p>
            <a:r>
              <a:rPr lang="en-US" dirty="0"/>
              <a:t>Interstitial ads are full screen ads that cover the interface of their host application. </a:t>
            </a:r>
            <a:r>
              <a:rPr lang="en-US" dirty="0" smtClean="0"/>
              <a:t>Most </a:t>
            </a:r>
            <a:r>
              <a:rPr lang="en-US" dirty="0"/>
              <a:t>web site owners know that they are annoying, they are usually rate-limited so they aren't seen too often by the same person. </a:t>
            </a:r>
            <a:r>
              <a:rPr lang="en-US" dirty="0" smtClean="0"/>
              <a:t>Advertiser use </a:t>
            </a:r>
            <a:r>
              <a:rPr lang="en-US" dirty="0"/>
              <a:t>a </a:t>
            </a:r>
            <a:r>
              <a:rPr lang="en-US" dirty="0" smtClean="0"/>
              <a:t>cookies to </a:t>
            </a:r>
            <a:r>
              <a:rPr lang="en-US" dirty="0"/>
              <a:t>make certain that you don't see the same annoying ad </a:t>
            </a:r>
            <a:r>
              <a:rPr lang="en-US" dirty="0" smtClean="0"/>
              <a:t>too often.</a:t>
            </a:r>
            <a:br>
              <a:rPr lang="en-US" dirty="0" smtClean="0"/>
            </a:br>
            <a:endParaRPr lang="en-US" dirty="0"/>
          </a:p>
        </p:txBody>
      </p:sp>
    </p:spTree>
    <p:extLst>
      <p:ext uri="{BB962C8B-B14F-4D97-AF65-F5344CB8AC3E}">
        <p14:creationId xmlns:p14="http://schemas.microsoft.com/office/powerpoint/2010/main" val="2663751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lstStyle/>
          <a:p>
            <a:r>
              <a:rPr lang="en-US" dirty="0" smtClean="0"/>
              <a:t>Not-so-sinister uses for cookies</a:t>
            </a:r>
            <a:endParaRPr lang="en-US" dirty="0"/>
          </a:p>
        </p:txBody>
      </p:sp>
      <p:sp>
        <p:nvSpPr>
          <p:cNvPr id="4" name="Slide Number Placeholder 3"/>
          <p:cNvSpPr>
            <a:spLocks noGrp="1"/>
          </p:cNvSpPr>
          <p:nvPr>
            <p:ph type="sldNum" sz="quarter" idx="11"/>
          </p:nvPr>
        </p:nvSpPr>
        <p:spPr/>
        <p:txBody>
          <a:bodyPr/>
          <a:lstStyle/>
          <a:p>
            <a:pPr>
              <a:defRPr/>
            </a:pPr>
            <a:r>
              <a:rPr lang="en-US" altLang="en-US" smtClean="0">
                <a:solidFill>
                  <a:srgbClr val="000000"/>
                </a:solidFill>
              </a:rPr>
              <a:t> </a:t>
            </a:r>
            <a:r>
              <a:rPr lang="en-US" altLang="en-US" smtClean="0">
                <a:solidFill>
                  <a:srgbClr val="FFFFFF"/>
                </a:solidFill>
              </a:rPr>
              <a:t>Slide </a:t>
            </a:r>
            <a:fld id="{C9241B87-E365-4365-BDC6-1241D33F009D}" type="slidenum">
              <a:rPr lang="en-US" altLang="en-US" smtClean="0">
                <a:solidFill>
                  <a:srgbClr val="FFFFFF"/>
                </a:solidFill>
              </a:rPr>
              <a:pPr>
                <a:defRPr/>
              </a:pPr>
              <a:t>8</a:t>
            </a:fld>
            <a:endParaRPr lang="en-US" altLang="en-US" dirty="0">
              <a:solidFill>
                <a:srgbClr val="FFFFFF"/>
              </a:solidFill>
            </a:endParaRPr>
          </a:p>
        </p:txBody>
      </p:sp>
      <p:sp>
        <p:nvSpPr>
          <p:cNvPr id="2" name="TextBox 1"/>
          <p:cNvSpPr txBox="1"/>
          <p:nvPr/>
        </p:nvSpPr>
        <p:spPr>
          <a:xfrm>
            <a:off x="914400" y="4191638"/>
            <a:ext cx="7772400" cy="2677656"/>
          </a:xfrm>
          <a:prstGeom prst="rect">
            <a:avLst/>
          </a:prstGeom>
          <a:noFill/>
        </p:spPr>
        <p:txBody>
          <a:bodyPr wrap="square" rtlCol="0">
            <a:spAutoFit/>
          </a:bodyPr>
          <a:lstStyle/>
          <a:p>
            <a:pPr marL="514350" indent="-514350">
              <a:buFont typeface="+mj-lt"/>
              <a:buAutoNum type="arabicPeriod"/>
            </a:pPr>
            <a:r>
              <a:rPr lang="en-US" sz="2800" dirty="0" smtClean="0"/>
              <a:t>Remembering user preferences</a:t>
            </a:r>
          </a:p>
          <a:p>
            <a:pPr marL="514350" indent="-514350">
              <a:buFont typeface="+mj-lt"/>
              <a:buAutoNum type="arabicPeriod"/>
            </a:pPr>
            <a:r>
              <a:rPr lang="en-US" sz="2800" dirty="0" smtClean="0"/>
              <a:t>Remembering user </a:t>
            </a:r>
            <a:r>
              <a:rPr lang="en-US" sz="2800" dirty="0" smtClean="0"/>
              <a:t>input</a:t>
            </a:r>
          </a:p>
          <a:p>
            <a:pPr marL="514350" indent="-514350">
              <a:buFont typeface="+mj-lt"/>
              <a:buAutoNum type="arabicPeriod"/>
            </a:pPr>
            <a:r>
              <a:rPr lang="en-US" sz="2800" dirty="0" smtClean="0"/>
              <a:t>“Remember me” on this computer login feature</a:t>
            </a:r>
            <a:endParaRPr lang="en-US" sz="2800" dirty="0" smtClean="0"/>
          </a:p>
          <a:p>
            <a:pPr algn="ctr"/>
            <a:endParaRPr lang="en-US" sz="2800" dirty="0" smtClean="0"/>
          </a:p>
          <a:p>
            <a:pPr marL="342900" indent="-342900" algn="ctr">
              <a:buFont typeface="+mj-lt"/>
              <a:buAutoNum type="arabicPeriod"/>
            </a:pPr>
            <a:endParaRPr lang="en-US" sz="2800" dirty="0"/>
          </a:p>
        </p:txBody>
      </p:sp>
      <p:pic>
        <p:nvPicPr>
          <p:cNvPr id="13314" name="Picture 2" descr="http://i1187.photobucket.com/albums/z386/marlacummins/e8c1205233b316c233eef8164ba54183_zpse70b3f9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525" y="1131413"/>
            <a:ext cx="455295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163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t>PHP Syntax – make a cookie</a:t>
            </a:r>
            <a:endParaRPr lang="en-US" dirty="0"/>
          </a:p>
        </p:txBody>
      </p:sp>
      <p:sp>
        <p:nvSpPr>
          <p:cNvPr id="3" name="Slide Number Placeholder 2"/>
          <p:cNvSpPr>
            <a:spLocks noGrp="1"/>
          </p:cNvSpPr>
          <p:nvPr>
            <p:ph type="sldNum" sz="quarter" idx="11"/>
          </p:nvPr>
        </p:nvSpPr>
        <p:spPr/>
        <p:txBody>
          <a:bodyPr/>
          <a:lstStyle/>
          <a:p>
            <a:pPr>
              <a:defRPr/>
            </a:pPr>
            <a:r>
              <a:rPr lang="en-US" altLang="en-US" smtClean="0">
                <a:solidFill>
                  <a:srgbClr val="000000"/>
                </a:solidFill>
              </a:rPr>
              <a:t> </a:t>
            </a:r>
            <a:r>
              <a:rPr lang="en-US" altLang="en-US" smtClean="0">
                <a:solidFill>
                  <a:srgbClr val="FFFFFF"/>
                </a:solidFill>
              </a:rPr>
              <a:t>Slide </a:t>
            </a:r>
            <a:fld id="{C9241B87-E365-4365-BDC6-1241D33F009D}" type="slidenum">
              <a:rPr lang="en-US" altLang="en-US" smtClean="0">
                <a:solidFill>
                  <a:srgbClr val="FFFFFF"/>
                </a:solidFill>
              </a:rPr>
              <a:pPr>
                <a:defRPr/>
              </a:pPr>
              <a:t>9</a:t>
            </a:fld>
            <a:endParaRPr lang="en-US" altLang="en-US" dirty="0">
              <a:solidFill>
                <a:srgbClr val="FFFFFF"/>
              </a:solidFill>
            </a:endParaRPr>
          </a:p>
        </p:txBody>
      </p:sp>
      <p:sp>
        <p:nvSpPr>
          <p:cNvPr id="4" name="TextBox 3"/>
          <p:cNvSpPr txBox="1"/>
          <p:nvPr/>
        </p:nvSpPr>
        <p:spPr>
          <a:xfrm>
            <a:off x="228600" y="1066800"/>
            <a:ext cx="8458200" cy="5416868"/>
          </a:xfrm>
          <a:prstGeom prst="rect">
            <a:avLst/>
          </a:prstGeom>
          <a:noFill/>
        </p:spPr>
        <p:txBody>
          <a:bodyPr wrap="square" rtlCol="0">
            <a:spAutoFit/>
          </a:bodyPr>
          <a:lstStyle/>
          <a:p>
            <a:r>
              <a:rPr lang="en-US" dirty="0"/>
              <a:t>A cookie is created with the </a:t>
            </a:r>
            <a:r>
              <a:rPr lang="en-US" b="1" dirty="0" err="1"/>
              <a:t>setcookie</a:t>
            </a:r>
            <a:r>
              <a:rPr lang="en-US" b="1" dirty="0"/>
              <a:t>()</a:t>
            </a:r>
            <a:r>
              <a:rPr lang="en-US" dirty="0"/>
              <a:t> function</a:t>
            </a:r>
            <a:r>
              <a:rPr lang="en-US" dirty="0" smtClean="0"/>
              <a:t>.</a:t>
            </a:r>
          </a:p>
          <a:p>
            <a:endParaRPr lang="en-US" dirty="0" smtClean="0"/>
          </a:p>
          <a:p>
            <a:r>
              <a:rPr lang="en-US" sz="2000" dirty="0" smtClean="0"/>
              <a:t>Syntax:</a:t>
            </a:r>
            <a:endParaRPr lang="en-US" sz="2000" dirty="0"/>
          </a:p>
          <a:p>
            <a:r>
              <a:rPr lang="en-US" dirty="0" err="1"/>
              <a:t>setcookie</a:t>
            </a:r>
            <a:r>
              <a:rPr lang="en-US" dirty="0"/>
              <a:t>(</a:t>
            </a:r>
            <a:r>
              <a:rPr lang="en-US" i="1" dirty="0"/>
              <a:t>name, value, expire, path, domain, secure, </a:t>
            </a:r>
            <a:r>
              <a:rPr lang="en-US" i="1" dirty="0" err="1"/>
              <a:t>httponly</a:t>
            </a:r>
            <a:r>
              <a:rPr lang="en-US" dirty="0" smtClean="0"/>
              <a:t>);</a:t>
            </a:r>
            <a:br>
              <a:rPr lang="en-US" dirty="0" smtClean="0"/>
            </a:br>
            <a:r>
              <a:rPr lang="en-US" dirty="0" smtClean="0"/>
              <a:t/>
            </a:r>
            <a:br>
              <a:rPr lang="en-US" dirty="0" smtClean="0"/>
            </a:br>
            <a:r>
              <a:rPr lang="en-US" sz="2000" dirty="0" smtClean="0"/>
              <a:t>Parameters:</a:t>
            </a:r>
          </a:p>
          <a:p>
            <a:r>
              <a:rPr lang="en-US" i="1" dirty="0" smtClean="0"/>
              <a:t>name</a:t>
            </a:r>
            <a:r>
              <a:rPr lang="en-US" dirty="0" smtClean="0"/>
              <a:t> - The </a:t>
            </a:r>
            <a:r>
              <a:rPr lang="en-US" dirty="0"/>
              <a:t>name of the cookie</a:t>
            </a:r>
            <a:r>
              <a:rPr lang="en-US" dirty="0" smtClean="0"/>
              <a:t>. (This parameter is required. All others are optional.)</a:t>
            </a:r>
            <a:br>
              <a:rPr lang="en-US" dirty="0" smtClean="0"/>
            </a:br>
            <a:endParaRPr lang="en-US" dirty="0"/>
          </a:p>
          <a:p>
            <a:r>
              <a:rPr lang="en-US" i="1" dirty="0"/>
              <a:t>v</a:t>
            </a:r>
            <a:r>
              <a:rPr lang="en-US" i="1" dirty="0" smtClean="0"/>
              <a:t>alue</a:t>
            </a:r>
            <a:r>
              <a:rPr lang="en-US" dirty="0" smtClean="0"/>
              <a:t> - The </a:t>
            </a:r>
            <a:r>
              <a:rPr lang="en-US" dirty="0"/>
              <a:t>value of the cookie. </a:t>
            </a:r>
            <a:r>
              <a:rPr lang="en-US" dirty="0" smtClean="0"/>
              <a:t>If the </a:t>
            </a:r>
            <a:r>
              <a:rPr lang="en-US" dirty="0"/>
              <a:t>name is '</a:t>
            </a:r>
            <a:r>
              <a:rPr lang="en-US" dirty="0" err="1"/>
              <a:t>cookiename</a:t>
            </a:r>
            <a:r>
              <a:rPr lang="en-US" dirty="0"/>
              <a:t>', this value </a:t>
            </a:r>
            <a:r>
              <a:rPr lang="en-US" dirty="0" smtClean="0"/>
              <a:t>can be </a:t>
            </a:r>
            <a:r>
              <a:rPr lang="en-US" dirty="0"/>
              <a:t>retrieved through $_COOKIE['</a:t>
            </a:r>
            <a:r>
              <a:rPr lang="en-US" dirty="0" err="1"/>
              <a:t>cookiename</a:t>
            </a:r>
            <a:r>
              <a:rPr lang="en-US" dirty="0"/>
              <a:t>']</a:t>
            </a:r>
          </a:p>
          <a:p>
            <a:r>
              <a:rPr lang="en-US" i="1" dirty="0" smtClean="0"/>
              <a:t/>
            </a:r>
            <a:br>
              <a:rPr lang="en-US" i="1" dirty="0" smtClean="0"/>
            </a:br>
            <a:r>
              <a:rPr lang="en-US" i="1" dirty="0" smtClean="0"/>
              <a:t>expire</a:t>
            </a:r>
            <a:r>
              <a:rPr lang="en-US" dirty="0" smtClean="0"/>
              <a:t> - The </a:t>
            </a:r>
            <a:r>
              <a:rPr lang="en-US" dirty="0"/>
              <a:t>time the cookie expires. This is a Unix timestamp </a:t>
            </a:r>
            <a:r>
              <a:rPr lang="en-US" dirty="0" smtClean="0"/>
              <a:t>(epoch time) measured in seconds. Set </a:t>
            </a:r>
            <a:r>
              <a:rPr lang="en-US" dirty="0"/>
              <a:t>this with the time() function plus the number of seconds before you want it to expire. </a:t>
            </a:r>
            <a:r>
              <a:rPr lang="en-US" dirty="0" smtClean="0"/>
              <a:t>For example: time</a:t>
            </a:r>
            <a:r>
              <a:rPr lang="en-US" dirty="0"/>
              <a:t>()+60*60*24*30 will set the cookie to expire in 30 days. If set to 0, or omitted, the cookie will expire at the end of the session (when the browser closes). </a:t>
            </a:r>
            <a:endParaRPr lang="en-US" dirty="0" smtClean="0"/>
          </a:p>
          <a:p>
            <a:endParaRPr lang="en-US" dirty="0"/>
          </a:p>
          <a:p>
            <a:endParaRPr lang="en-US" dirty="0"/>
          </a:p>
        </p:txBody>
      </p:sp>
      <p:pic>
        <p:nvPicPr>
          <p:cNvPr id="15363" name="Picture 3" descr="http://blog.speekee.com/wp-content/uploads/2014/09/Cooki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395287"/>
            <a:ext cx="134302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51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5232</TotalTime>
  <Words>610</Words>
  <Application>Microsoft Office PowerPoint</Application>
  <PresentationFormat>On-screen Show (4:3)</PresentationFormat>
  <Paragraphs>93</Paragraphs>
  <Slides>14</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MS PGothic</vt:lpstr>
      <vt:lpstr>Arial</vt:lpstr>
      <vt:lpstr>Wingdings</vt:lpstr>
      <vt:lpstr>Default Design</vt:lpstr>
      <vt:lpstr>Document</vt:lpstr>
      <vt:lpstr> Sessions and cookies (part 2) </vt:lpstr>
      <vt:lpstr>Course Overview</vt:lpstr>
      <vt:lpstr>Objectives</vt:lpstr>
      <vt:lpstr>Cookies</vt:lpstr>
      <vt:lpstr>Recall from last time…</vt:lpstr>
      <vt:lpstr>Myths and Facts about cookies</vt:lpstr>
      <vt:lpstr>Myths and Facts about cookies</vt:lpstr>
      <vt:lpstr>Not-so-sinister uses for cookies</vt:lpstr>
      <vt:lpstr>PHP Syntax – make a cookie</vt:lpstr>
      <vt:lpstr>PHP Syntax – make a cookie (2)</vt:lpstr>
      <vt:lpstr>PHP Syntax – make a cookie example</vt:lpstr>
      <vt:lpstr>PHP Syntax – Modify a cookie</vt:lpstr>
      <vt:lpstr>PHP Syntax – Delete a cookie</vt:lpstr>
      <vt:lpstr>Let’s try it.  As they say in show business…</vt:lpstr>
    </vt:vector>
  </TitlesOfParts>
  <Company>FourPawsDesign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Web Development</dc:title>
  <dc:creator>Cyndi Middleton</dc:creator>
  <cp:lastModifiedBy>Jeremy Shafer</cp:lastModifiedBy>
  <cp:revision>566</cp:revision>
  <dcterms:created xsi:type="dcterms:W3CDTF">2005-09-19T23:06:59Z</dcterms:created>
  <dcterms:modified xsi:type="dcterms:W3CDTF">2015-11-16T03:48:27Z</dcterms:modified>
</cp:coreProperties>
</file>