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3"/>
  </p:notesMasterIdLst>
  <p:sldIdLst>
    <p:sldId id="397" r:id="rId2"/>
    <p:sldId id="436" r:id="rId3"/>
    <p:sldId id="437" r:id="rId4"/>
    <p:sldId id="439" r:id="rId5"/>
    <p:sldId id="438" r:id="rId6"/>
    <p:sldId id="401" r:id="rId7"/>
    <p:sldId id="403" r:id="rId8"/>
    <p:sldId id="405" r:id="rId9"/>
    <p:sldId id="434" r:id="rId10"/>
    <p:sldId id="406" r:id="rId11"/>
    <p:sldId id="407" r:id="rId12"/>
    <p:sldId id="408" r:id="rId13"/>
    <p:sldId id="410" r:id="rId14"/>
    <p:sldId id="435" r:id="rId15"/>
    <p:sldId id="412" r:id="rId16"/>
    <p:sldId id="413" r:id="rId17"/>
    <p:sldId id="414" r:id="rId18"/>
    <p:sldId id="415" r:id="rId19"/>
    <p:sldId id="417" r:id="rId20"/>
    <p:sldId id="418" r:id="rId21"/>
    <p:sldId id="44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S-JShafer-Macbook Pro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89" autoAdjust="0"/>
    <p:restoredTop sz="99846" autoAdjust="0"/>
  </p:normalViewPr>
  <p:slideViewPr>
    <p:cSldViewPr>
      <p:cViewPr varScale="1">
        <p:scale>
          <a:sx n="86" d="100"/>
          <a:sy n="86" d="100"/>
        </p:scale>
        <p:origin x="111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9DCDEA-1A48-44F6-9E6F-BDC37C5A5AFB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DB301AE0-312E-44A0-A6AB-430451FE40AB}">
      <dgm:prSet phldrT="[Text]"/>
      <dgm:spPr/>
      <dgm:t>
        <a:bodyPr/>
        <a:lstStyle/>
        <a:p>
          <a:r>
            <a:rPr lang="en-US" dirty="0" smtClean="0"/>
            <a:t>MySQL</a:t>
          </a:r>
          <a:endParaRPr lang="en-US" dirty="0"/>
        </a:p>
      </dgm:t>
    </dgm:pt>
    <dgm:pt modelId="{9FD06F44-7D45-4084-8905-13412CD9A496}" type="parTrans" cxnId="{4D71E11D-20B9-4E36-99FD-3A95573FBE43}">
      <dgm:prSet/>
      <dgm:spPr/>
      <dgm:t>
        <a:bodyPr/>
        <a:lstStyle/>
        <a:p>
          <a:endParaRPr lang="en-US"/>
        </a:p>
      </dgm:t>
    </dgm:pt>
    <dgm:pt modelId="{5A253D8B-208D-4639-8F29-FEFB40B1C859}" type="sibTrans" cxnId="{4D71E11D-20B9-4E36-99FD-3A95573FBE43}">
      <dgm:prSet/>
      <dgm:spPr>
        <a:solidFill>
          <a:schemeClr val="bg1">
            <a:alpha val="0"/>
          </a:schemeClr>
        </a:solidFill>
      </dgm:spPr>
      <dgm:t>
        <a:bodyPr/>
        <a:lstStyle/>
        <a:p>
          <a:endParaRPr lang="en-US"/>
        </a:p>
      </dgm:t>
    </dgm:pt>
    <dgm:pt modelId="{19560353-E342-4AC1-B965-2B47BB8EC673}">
      <dgm:prSet phldrT="[Text]" custT="1"/>
      <dgm:spPr/>
      <dgm:t>
        <a:bodyPr/>
        <a:lstStyle/>
        <a:p>
          <a:r>
            <a:rPr lang="en-US" sz="1100" dirty="0" smtClean="0"/>
            <a:t>Weeks 5 &amp; 6</a:t>
          </a:r>
          <a:endParaRPr lang="en-US" sz="1100" dirty="0"/>
        </a:p>
      </dgm:t>
    </dgm:pt>
    <dgm:pt modelId="{95B2C116-66D6-4704-BD2B-4CF6250C8574}" type="parTrans" cxnId="{B60425B7-215B-4595-978B-B728D1473FE7}">
      <dgm:prSet/>
      <dgm:spPr/>
      <dgm:t>
        <a:bodyPr/>
        <a:lstStyle/>
        <a:p>
          <a:endParaRPr lang="en-US"/>
        </a:p>
      </dgm:t>
    </dgm:pt>
    <dgm:pt modelId="{6FC3C9F8-C3B7-40A2-B1B0-A6D56AA57722}" type="sibTrans" cxnId="{B60425B7-215B-4595-978B-B728D1473FE7}">
      <dgm:prSet/>
      <dgm:spPr/>
      <dgm:t>
        <a:bodyPr/>
        <a:lstStyle/>
        <a:p>
          <a:endParaRPr lang="en-US"/>
        </a:p>
      </dgm:t>
    </dgm:pt>
    <dgm:pt modelId="{2742ADDA-9D72-48A5-B84C-00AE943CDB8E}" type="pres">
      <dgm:prSet presAssocID="{489DCDEA-1A48-44F6-9E6F-BDC37C5A5AF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9F96DB4-7BD0-48FC-B6D3-A16833D8BCFF}" type="pres">
      <dgm:prSet presAssocID="{DB301AE0-312E-44A0-A6AB-430451FE40AB}" presName="gear1" presStyleLbl="node1" presStyleIdx="0" presStyleCnt="1" custScaleX="50000" custScaleY="54545" custLinFactNeighborX="33409" custLinFactNeighborY="-6283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434019-1E8E-43D4-8C78-62061F97D6FE}" type="pres">
      <dgm:prSet presAssocID="{DB301AE0-312E-44A0-A6AB-430451FE40AB}" presName="gear1srcNode" presStyleLbl="node1" presStyleIdx="0" presStyleCnt="1"/>
      <dgm:spPr/>
      <dgm:t>
        <a:bodyPr/>
        <a:lstStyle/>
        <a:p>
          <a:endParaRPr lang="en-US"/>
        </a:p>
      </dgm:t>
    </dgm:pt>
    <dgm:pt modelId="{ECD60184-B6F9-4B4A-91EC-2EA2DE32FC66}" type="pres">
      <dgm:prSet presAssocID="{DB301AE0-312E-44A0-A6AB-430451FE40AB}" presName="gear1dstNode" presStyleLbl="node1" presStyleIdx="0" presStyleCnt="1"/>
      <dgm:spPr/>
      <dgm:t>
        <a:bodyPr/>
        <a:lstStyle/>
        <a:p>
          <a:endParaRPr lang="en-US"/>
        </a:p>
      </dgm:t>
    </dgm:pt>
    <dgm:pt modelId="{19E91114-4404-4ACC-8C56-46283EEC484D}" type="pres">
      <dgm:prSet presAssocID="{DB301AE0-312E-44A0-A6AB-430451FE40AB}" presName="gear1ch" presStyleLbl="fgAcc1" presStyleIdx="0" presStyleCnt="1" custScaleY="45723" custLinFactX="55836" custLinFactY="-87147" custLinFactNeighborX="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6C742A-1D65-44FF-B278-83FE7FC3CF8A}" type="pres">
      <dgm:prSet presAssocID="{5A253D8B-208D-4639-8F29-FEFB40B1C859}" presName="connector1" presStyleLbl="sibTrans2D1" presStyleIdx="0" presStyleCnt="1"/>
      <dgm:spPr/>
      <dgm:t>
        <a:bodyPr/>
        <a:lstStyle/>
        <a:p>
          <a:endParaRPr lang="en-US"/>
        </a:p>
      </dgm:t>
    </dgm:pt>
  </dgm:ptLst>
  <dgm:cxnLst>
    <dgm:cxn modelId="{0BEC39C5-F87A-4CA8-B208-4D1F7F0DC605}" type="presOf" srcId="{DB301AE0-312E-44A0-A6AB-430451FE40AB}" destId="{89F96DB4-7BD0-48FC-B6D3-A16833D8BCFF}" srcOrd="0" destOrd="0" presId="urn:microsoft.com/office/officeart/2005/8/layout/gear1"/>
    <dgm:cxn modelId="{8EBDA54F-1930-4913-ACB7-2B5CF2B884D3}" type="presOf" srcId="{DB301AE0-312E-44A0-A6AB-430451FE40AB}" destId="{B6434019-1E8E-43D4-8C78-62061F97D6FE}" srcOrd="1" destOrd="0" presId="urn:microsoft.com/office/officeart/2005/8/layout/gear1"/>
    <dgm:cxn modelId="{7E4CDC4F-E8D7-4A2E-8BBB-FB9C673CDF77}" type="presOf" srcId="{DB301AE0-312E-44A0-A6AB-430451FE40AB}" destId="{ECD60184-B6F9-4B4A-91EC-2EA2DE32FC66}" srcOrd="2" destOrd="0" presId="urn:microsoft.com/office/officeart/2005/8/layout/gear1"/>
    <dgm:cxn modelId="{0BD12C60-D1FD-416A-986A-B0EC3D54BF81}" type="presOf" srcId="{5A253D8B-208D-4639-8F29-FEFB40B1C859}" destId="{B76C742A-1D65-44FF-B278-83FE7FC3CF8A}" srcOrd="0" destOrd="0" presId="urn:microsoft.com/office/officeart/2005/8/layout/gear1"/>
    <dgm:cxn modelId="{B7E10C2C-32BE-48CA-903A-5DC6BB410B8A}" type="presOf" srcId="{19560353-E342-4AC1-B965-2B47BB8EC673}" destId="{19E91114-4404-4ACC-8C56-46283EEC484D}" srcOrd="0" destOrd="0" presId="urn:microsoft.com/office/officeart/2005/8/layout/gear1"/>
    <dgm:cxn modelId="{4D71E11D-20B9-4E36-99FD-3A95573FBE43}" srcId="{489DCDEA-1A48-44F6-9E6F-BDC37C5A5AFB}" destId="{DB301AE0-312E-44A0-A6AB-430451FE40AB}" srcOrd="0" destOrd="0" parTransId="{9FD06F44-7D45-4084-8905-13412CD9A496}" sibTransId="{5A253D8B-208D-4639-8F29-FEFB40B1C859}"/>
    <dgm:cxn modelId="{B60425B7-215B-4595-978B-B728D1473FE7}" srcId="{DB301AE0-312E-44A0-A6AB-430451FE40AB}" destId="{19560353-E342-4AC1-B965-2B47BB8EC673}" srcOrd="0" destOrd="0" parTransId="{95B2C116-66D6-4704-BD2B-4CF6250C8574}" sibTransId="{6FC3C9F8-C3B7-40A2-B1B0-A6D56AA57722}"/>
    <dgm:cxn modelId="{C662710B-DC4F-4CAA-A5A4-CD139D63FD71}" type="presOf" srcId="{489DCDEA-1A48-44F6-9E6F-BDC37C5A5AFB}" destId="{2742ADDA-9D72-48A5-B84C-00AE943CDB8E}" srcOrd="0" destOrd="0" presId="urn:microsoft.com/office/officeart/2005/8/layout/gear1"/>
    <dgm:cxn modelId="{C91D7D2B-EA83-430B-8673-F2E5A2ECC4D6}" type="presParOf" srcId="{2742ADDA-9D72-48A5-B84C-00AE943CDB8E}" destId="{89F96DB4-7BD0-48FC-B6D3-A16833D8BCFF}" srcOrd="0" destOrd="0" presId="urn:microsoft.com/office/officeart/2005/8/layout/gear1"/>
    <dgm:cxn modelId="{88B1BC37-ED8C-4967-8281-DE37EF1A7E5D}" type="presParOf" srcId="{2742ADDA-9D72-48A5-B84C-00AE943CDB8E}" destId="{B6434019-1E8E-43D4-8C78-62061F97D6FE}" srcOrd="1" destOrd="0" presId="urn:microsoft.com/office/officeart/2005/8/layout/gear1"/>
    <dgm:cxn modelId="{E1B6CA2C-E4E5-4426-B660-A40AC11ADED2}" type="presParOf" srcId="{2742ADDA-9D72-48A5-B84C-00AE943CDB8E}" destId="{ECD60184-B6F9-4B4A-91EC-2EA2DE32FC66}" srcOrd="2" destOrd="0" presId="urn:microsoft.com/office/officeart/2005/8/layout/gear1"/>
    <dgm:cxn modelId="{7BEF258A-DB0A-4B37-99F3-6325E7AC55AA}" type="presParOf" srcId="{2742ADDA-9D72-48A5-B84C-00AE943CDB8E}" destId="{19E91114-4404-4ACC-8C56-46283EEC484D}" srcOrd="3" destOrd="0" presId="urn:microsoft.com/office/officeart/2005/8/layout/gear1"/>
    <dgm:cxn modelId="{87466014-48EF-4F8F-A077-3690A3169104}" type="presParOf" srcId="{2742ADDA-9D72-48A5-B84C-00AE943CDB8E}" destId="{B76C742A-1D65-44FF-B278-83FE7FC3CF8A}" srcOrd="4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AB9FB6-54E2-4670-8B52-407DD93B0586}" type="doc">
      <dgm:prSet loTypeId="urn:microsoft.com/office/officeart/2005/8/layout/gear1" loCatId="relationship" qsTypeId="urn:microsoft.com/office/officeart/2005/8/quickstyle/simple1" qsCatId="simple" csTypeId="urn:microsoft.com/office/officeart/2005/8/colors/colorful5" csCatId="colorful" phldr="1"/>
      <dgm:spPr/>
    </dgm:pt>
    <dgm:pt modelId="{D4E5C33C-EED4-4B44-BBBA-2759689FF308}">
      <dgm:prSet custT="1"/>
      <dgm:spPr/>
      <dgm:t>
        <a:bodyPr/>
        <a:lstStyle/>
        <a:p>
          <a:r>
            <a:rPr lang="en-US" sz="1100" dirty="0" smtClean="0"/>
            <a:t>PDO</a:t>
          </a:r>
          <a:endParaRPr lang="en-US" sz="1100" dirty="0"/>
        </a:p>
      </dgm:t>
    </dgm:pt>
    <dgm:pt modelId="{0FA00784-BFAC-4735-8713-6E0EA1228AD1}" type="parTrans" cxnId="{2AA93633-C272-4D3C-B62B-3C8506411CAA}">
      <dgm:prSet/>
      <dgm:spPr/>
      <dgm:t>
        <a:bodyPr/>
        <a:lstStyle/>
        <a:p>
          <a:endParaRPr lang="en-US" sz="1100"/>
        </a:p>
      </dgm:t>
    </dgm:pt>
    <dgm:pt modelId="{1F89F314-23E8-409E-B0CF-97C56BFBFE08}" type="sibTrans" cxnId="{2AA93633-C272-4D3C-B62B-3C8506411CAA}">
      <dgm:prSet/>
      <dgm:spPr>
        <a:solidFill>
          <a:schemeClr val="bg1">
            <a:alpha val="0"/>
          </a:schemeClr>
        </a:solidFill>
      </dgm:spPr>
      <dgm:t>
        <a:bodyPr/>
        <a:lstStyle/>
        <a:p>
          <a:endParaRPr lang="en-US" sz="1100"/>
        </a:p>
      </dgm:t>
    </dgm:pt>
    <dgm:pt modelId="{0B762265-3383-49FE-9D9C-5081A7192377}">
      <dgm:prSet phldrT="[Text]" custT="1"/>
      <dgm:spPr/>
      <dgm:t>
        <a:bodyPr/>
        <a:lstStyle/>
        <a:p>
          <a:r>
            <a:rPr lang="en-US" sz="1100" dirty="0" smtClean="0"/>
            <a:t>PHP</a:t>
          </a:r>
          <a:endParaRPr lang="en-US" sz="1100" dirty="0"/>
        </a:p>
      </dgm:t>
    </dgm:pt>
    <dgm:pt modelId="{C7EA6086-153F-4D33-B2C3-E93BE9E5C8AB}" type="parTrans" cxnId="{65097FE2-4439-4ABE-A6F2-FF8C5783D8D5}">
      <dgm:prSet/>
      <dgm:spPr/>
      <dgm:t>
        <a:bodyPr/>
        <a:lstStyle/>
        <a:p>
          <a:endParaRPr lang="en-US" sz="1100"/>
        </a:p>
      </dgm:t>
    </dgm:pt>
    <dgm:pt modelId="{CBD64002-639A-4BB6-81EC-38819ADE71C1}" type="sibTrans" cxnId="{65097FE2-4439-4ABE-A6F2-FF8C5783D8D5}">
      <dgm:prSet/>
      <dgm:spPr>
        <a:solidFill>
          <a:schemeClr val="bg1"/>
        </a:solidFill>
      </dgm:spPr>
      <dgm:t>
        <a:bodyPr/>
        <a:lstStyle/>
        <a:p>
          <a:endParaRPr lang="en-US" sz="1100"/>
        </a:p>
      </dgm:t>
    </dgm:pt>
    <dgm:pt modelId="{861C78E8-C032-4A72-8D48-DC209C77F740}">
      <dgm:prSet phldrT="[Text]" custT="1"/>
      <dgm:spPr/>
      <dgm:t>
        <a:bodyPr/>
        <a:lstStyle/>
        <a:p>
          <a:r>
            <a:rPr lang="en-US" sz="1100" dirty="0" smtClean="0"/>
            <a:t>HTML &amp; CSS</a:t>
          </a:r>
          <a:endParaRPr lang="en-US" sz="1100" dirty="0"/>
        </a:p>
      </dgm:t>
    </dgm:pt>
    <dgm:pt modelId="{C7FEC72A-E55B-44B3-816C-8B69BF10057D}" type="parTrans" cxnId="{14F64DBE-4111-4A49-9AEC-53E2E1B0DEDE}">
      <dgm:prSet/>
      <dgm:spPr/>
      <dgm:t>
        <a:bodyPr/>
        <a:lstStyle/>
        <a:p>
          <a:endParaRPr lang="en-US" sz="1100"/>
        </a:p>
      </dgm:t>
    </dgm:pt>
    <dgm:pt modelId="{795053CF-42A2-4650-AF6E-A633FC2859A1}" type="sibTrans" cxnId="{14F64DBE-4111-4A49-9AEC-53E2E1B0DEDE}">
      <dgm:prSet/>
      <dgm:spPr>
        <a:solidFill>
          <a:schemeClr val="bg1">
            <a:alpha val="0"/>
          </a:schemeClr>
        </a:solidFill>
      </dgm:spPr>
      <dgm:t>
        <a:bodyPr/>
        <a:lstStyle/>
        <a:p>
          <a:endParaRPr lang="en-US" sz="1100"/>
        </a:p>
      </dgm:t>
    </dgm:pt>
    <dgm:pt modelId="{73D3FC4C-0841-4904-9A8D-AF12B94DF665}">
      <dgm:prSet phldrT="[Text]" custT="1"/>
      <dgm:spPr>
        <a:solidFill>
          <a:schemeClr val="lt1">
            <a:hueOff val="0"/>
            <a:satOff val="0"/>
            <a:lumOff val="0"/>
            <a:alpha val="10000"/>
          </a:schemeClr>
        </a:solidFill>
      </dgm:spPr>
      <dgm:t>
        <a:bodyPr/>
        <a:lstStyle/>
        <a:p>
          <a:r>
            <a:rPr lang="en-US" sz="1100" dirty="0" smtClean="0"/>
            <a:t>Weeks 1 &amp; 2</a:t>
          </a:r>
          <a:endParaRPr lang="en-US" sz="1100" dirty="0"/>
        </a:p>
      </dgm:t>
    </dgm:pt>
    <dgm:pt modelId="{37965849-C25A-4B89-AC37-89A868A7D10F}" type="parTrans" cxnId="{588CD063-46E6-4555-95DB-522C33920839}">
      <dgm:prSet/>
      <dgm:spPr/>
      <dgm:t>
        <a:bodyPr/>
        <a:lstStyle/>
        <a:p>
          <a:endParaRPr lang="en-US" sz="1100"/>
        </a:p>
      </dgm:t>
    </dgm:pt>
    <dgm:pt modelId="{AF862376-1E76-4FDF-BB9F-EA02EE71B503}" type="sibTrans" cxnId="{588CD063-46E6-4555-95DB-522C33920839}">
      <dgm:prSet/>
      <dgm:spPr/>
      <dgm:t>
        <a:bodyPr/>
        <a:lstStyle/>
        <a:p>
          <a:endParaRPr lang="en-US" sz="1100"/>
        </a:p>
      </dgm:t>
    </dgm:pt>
    <dgm:pt modelId="{004ACDCB-4478-4702-9756-E9B22B80B1E7}">
      <dgm:prSet phldrT="[Text]" custT="1"/>
      <dgm:spPr>
        <a:solidFill>
          <a:schemeClr val="lt1">
            <a:hueOff val="0"/>
            <a:satOff val="0"/>
            <a:lumOff val="0"/>
            <a:alpha val="12000"/>
          </a:schemeClr>
        </a:solidFill>
      </dgm:spPr>
      <dgm:t>
        <a:bodyPr/>
        <a:lstStyle/>
        <a:p>
          <a:r>
            <a:rPr lang="en-US" sz="1100" dirty="0" smtClean="0"/>
            <a:t>Weeks 3 &amp; 4</a:t>
          </a:r>
          <a:endParaRPr lang="en-US" sz="1100" dirty="0"/>
        </a:p>
      </dgm:t>
    </dgm:pt>
    <dgm:pt modelId="{EDF2922D-AF16-4FBA-B9BE-8C33C6836E70}" type="parTrans" cxnId="{7D8C0A8E-3CA8-422A-9668-206DE6AEE299}">
      <dgm:prSet/>
      <dgm:spPr/>
      <dgm:t>
        <a:bodyPr/>
        <a:lstStyle/>
        <a:p>
          <a:endParaRPr lang="en-US" sz="1100"/>
        </a:p>
      </dgm:t>
    </dgm:pt>
    <dgm:pt modelId="{750AD0FE-B132-47E6-A015-878B9162943D}" type="sibTrans" cxnId="{7D8C0A8E-3CA8-422A-9668-206DE6AEE299}">
      <dgm:prSet/>
      <dgm:spPr/>
      <dgm:t>
        <a:bodyPr/>
        <a:lstStyle/>
        <a:p>
          <a:endParaRPr lang="en-US" sz="1100"/>
        </a:p>
      </dgm:t>
    </dgm:pt>
    <dgm:pt modelId="{A511A8AF-18D4-4431-B045-A7F1D83B6BF8}">
      <dgm:prSet custT="1"/>
      <dgm:spPr>
        <a:solidFill>
          <a:schemeClr val="lt1">
            <a:hueOff val="0"/>
            <a:satOff val="0"/>
            <a:lumOff val="0"/>
            <a:alpha val="10000"/>
          </a:schemeClr>
        </a:solidFill>
      </dgm:spPr>
      <dgm:t>
        <a:bodyPr/>
        <a:lstStyle/>
        <a:p>
          <a:r>
            <a:rPr lang="en-US" sz="1100" dirty="0" smtClean="0"/>
            <a:t>Week 7</a:t>
          </a:r>
          <a:endParaRPr lang="en-US" sz="1100" dirty="0"/>
        </a:p>
      </dgm:t>
    </dgm:pt>
    <dgm:pt modelId="{A1367A03-9F18-4EA8-BCA9-EB4C64CCE6C1}" type="parTrans" cxnId="{99B6085A-FBDD-400E-9693-1301151825FA}">
      <dgm:prSet/>
      <dgm:spPr/>
      <dgm:t>
        <a:bodyPr/>
        <a:lstStyle/>
        <a:p>
          <a:endParaRPr lang="en-US" sz="1100"/>
        </a:p>
      </dgm:t>
    </dgm:pt>
    <dgm:pt modelId="{073426A1-A5EE-4AEB-8213-E06E7F42977F}" type="sibTrans" cxnId="{99B6085A-FBDD-400E-9693-1301151825FA}">
      <dgm:prSet/>
      <dgm:spPr/>
      <dgm:t>
        <a:bodyPr/>
        <a:lstStyle/>
        <a:p>
          <a:endParaRPr lang="en-US" sz="1100"/>
        </a:p>
      </dgm:t>
    </dgm:pt>
    <dgm:pt modelId="{D86ABC42-6E35-4993-A091-6C205FB2A217}" type="pres">
      <dgm:prSet presAssocID="{C5AB9FB6-54E2-4670-8B52-407DD93B058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C4A863F-E843-458E-8D00-D49D52FCD1FB}" type="pres">
      <dgm:prSet presAssocID="{861C78E8-C032-4A72-8D48-DC209C77F740}" presName="gear1" presStyleLbl="node1" presStyleIdx="0" presStyleCnt="3" custScaleX="59092" custScaleY="56817" custLinFactNeighborX="-16590" custLinFactNeighborY="-60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F15F4-2B99-496A-BFF1-65A326E0E185}" type="pres">
      <dgm:prSet presAssocID="{861C78E8-C032-4A72-8D48-DC209C77F740}" presName="gear1srcNode" presStyleLbl="node1" presStyleIdx="0" presStyleCnt="3"/>
      <dgm:spPr/>
      <dgm:t>
        <a:bodyPr/>
        <a:lstStyle/>
        <a:p>
          <a:endParaRPr lang="en-US"/>
        </a:p>
      </dgm:t>
    </dgm:pt>
    <dgm:pt modelId="{C13DA202-4304-49D8-AAC6-04426EFDCD4B}" type="pres">
      <dgm:prSet presAssocID="{861C78E8-C032-4A72-8D48-DC209C77F740}" presName="gear1dstNode" presStyleLbl="node1" presStyleIdx="0" presStyleCnt="3"/>
      <dgm:spPr/>
      <dgm:t>
        <a:bodyPr/>
        <a:lstStyle/>
        <a:p>
          <a:endParaRPr lang="en-US"/>
        </a:p>
      </dgm:t>
    </dgm:pt>
    <dgm:pt modelId="{54CD63BC-3272-4164-B127-1BAAF26E80DC}" type="pres">
      <dgm:prSet presAssocID="{861C78E8-C032-4A72-8D48-DC209C77F740}" presName="gear1ch" presStyleLbl="fgAcc1" presStyleIdx="0" presStyleCnt="3" custScaleX="106429" custScaleY="345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0B89E-9F3C-4BA1-8CD8-8BE2BBB1BB78}" type="pres">
      <dgm:prSet presAssocID="{0B762265-3383-49FE-9D9C-5081A719237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82A668-F069-425E-92C3-4F32CB7794CE}" type="pres">
      <dgm:prSet presAssocID="{0B762265-3383-49FE-9D9C-5081A7192377}" presName="gear2srcNode" presStyleLbl="node1" presStyleIdx="1" presStyleCnt="3"/>
      <dgm:spPr/>
      <dgm:t>
        <a:bodyPr/>
        <a:lstStyle/>
        <a:p>
          <a:endParaRPr lang="en-US"/>
        </a:p>
      </dgm:t>
    </dgm:pt>
    <dgm:pt modelId="{F9241474-DDF2-43FF-A71C-6E7F85D60FB7}" type="pres">
      <dgm:prSet presAssocID="{0B762265-3383-49FE-9D9C-5081A7192377}" presName="gear2dstNode" presStyleLbl="node1" presStyleIdx="1" presStyleCnt="3"/>
      <dgm:spPr/>
      <dgm:t>
        <a:bodyPr/>
        <a:lstStyle/>
        <a:p>
          <a:endParaRPr lang="en-US"/>
        </a:p>
      </dgm:t>
    </dgm:pt>
    <dgm:pt modelId="{64983CB5-9EC0-473B-8C61-01554274C88C}" type="pres">
      <dgm:prSet presAssocID="{0B762265-3383-49FE-9D9C-5081A7192377}" presName="gear2ch" presStyleLbl="fgAcc1" presStyleIdx="1" presStyleCnt="3" custScaleX="89286" custScaleY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AF1D68-1002-41FD-98B0-0227984DEBA6}" type="pres">
      <dgm:prSet presAssocID="{D4E5C33C-EED4-4B44-BBBA-2759689FF308}" presName="gear3" presStyleLbl="node1" presStyleIdx="2" presStyleCnt="3" custScaleX="64745" custScaleY="64181" custLinFactNeighborX="-11377" custLinFactNeighborY="11659"/>
      <dgm:spPr/>
      <dgm:t>
        <a:bodyPr/>
        <a:lstStyle/>
        <a:p>
          <a:endParaRPr lang="en-US"/>
        </a:p>
      </dgm:t>
    </dgm:pt>
    <dgm:pt modelId="{58881F39-E091-42AF-8029-46E3B29C0DD5}" type="pres">
      <dgm:prSet presAssocID="{D4E5C33C-EED4-4B44-BBBA-2759689FF30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9FEBB-1051-4271-BB2C-109AD86B2128}" type="pres">
      <dgm:prSet presAssocID="{D4E5C33C-EED4-4B44-BBBA-2759689FF308}" presName="gear3srcNode" presStyleLbl="node1" presStyleIdx="2" presStyleCnt="3"/>
      <dgm:spPr/>
      <dgm:t>
        <a:bodyPr/>
        <a:lstStyle/>
        <a:p>
          <a:endParaRPr lang="en-US"/>
        </a:p>
      </dgm:t>
    </dgm:pt>
    <dgm:pt modelId="{E484340F-5308-4479-973D-3E14D50BC772}" type="pres">
      <dgm:prSet presAssocID="{D4E5C33C-EED4-4B44-BBBA-2759689FF308}" presName="gear3dstNode" presStyleLbl="node1" presStyleIdx="2" presStyleCnt="3"/>
      <dgm:spPr/>
      <dgm:t>
        <a:bodyPr/>
        <a:lstStyle/>
        <a:p>
          <a:endParaRPr lang="en-US"/>
        </a:p>
      </dgm:t>
    </dgm:pt>
    <dgm:pt modelId="{8D162EE5-A853-4A16-BCF9-EFB8E56F36D5}" type="pres">
      <dgm:prSet presAssocID="{D4E5C33C-EED4-4B44-BBBA-2759689FF308}" presName="gear3ch" presStyleLbl="fgAcc1" presStyleIdx="2" presStyleCnt="3" custScaleX="108439" custScaleY="46429" custLinFactNeighborX="-25925" custLinFactNeighborY="800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F6402-96E3-4BD0-A3D1-4E934A65980F}" type="pres">
      <dgm:prSet presAssocID="{795053CF-42A2-4650-AF6E-A633FC2859A1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75BC0803-8B96-451A-A273-37D89EC3843E}" type="pres">
      <dgm:prSet presAssocID="{CBD64002-639A-4BB6-81EC-38819ADE71C1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4243B601-1CE3-4F70-8A50-B3572D1CCB82}" type="pres">
      <dgm:prSet presAssocID="{1F89F314-23E8-409E-B0CF-97C56BFBFE08}" presName="connector3" presStyleLbl="sibTrans2D1" presStyleIdx="2" presStyleCnt="3" custLinFactNeighborX="54371" custLinFactNeighborY="29255"/>
      <dgm:spPr/>
      <dgm:t>
        <a:bodyPr/>
        <a:lstStyle/>
        <a:p>
          <a:endParaRPr lang="en-US"/>
        </a:p>
      </dgm:t>
    </dgm:pt>
  </dgm:ptLst>
  <dgm:cxnLst>
    <dgm:cxn modelId="{33F35C5D-8E67-4C59-9EB9-C28F9EF828B1}" type="presOf" srcId="{795053CF-42A2-4650-AF6E-A633FC2859A1}" destId="{EB5F6402-96E3-4BD0-A3D1-4E934A65980F}" srcOrd="0" destOrd="0" presId="urn:microsoft.com/office/officeart/2005/8/layout/gear1"/>
    <dgm:cxn modelId="{14F64DBE-4111-4A49-9AEC-53E2E1B0DEDE}" srcId="{C5AB9FB6-54E2-4670-8B52-407DD93B0586}" destId="{861C78E8-C032-4A72-8D48-DC209C77F740}" srcOrd="0" destOrd="0" parTransId="{C7FEC72A-E55B-44B3-816C-8B69BF10057D}" sibTransId="{795053CF-42A2-4650-AF6E-A633FC2859A1}"/>
    <dgm:cxn modelId="{99B6085A-FBDD-400E-9693-1301151825FA}" srcId="{D4E5C33C-EED4-4B44-BBBA-2759689FF308}" destId="{A511A8AF-18D4-4431-B045-A7F1D83B6BF8}" srcOrd="0" destOrd="0" parTransId="{A1367A03-9F18-4EA8-BCA9-EB4C64CCE6C1}" sibTransId="{073426A1-A5EE-4AEB-8213-E06E7F42977F}"/>
    <dgm:cxn modelId="{C3DD3D24-6358-4CFA-806B-EE936CC2AF44}" type="presOf" srcId="{0B762265-3383-49FE-9D9C-5081A7192377}" destId="{8BB0B89E-9F3C-4BA1-8CD8-8BE2BBB1BB78}" srcOrd="0" destOrd="0" presId="urn:microsoft.com/office/officeart/2005/8/layout/gear1"/>
    <dgm:cxn modelId="{588CD063-46E6-4555-95DB-522C33920839}" srcId="{861C78E8-C032-4A72-8D48-DC209C77F740}" destId="{73D3FC4C-0841-4904-9A8D-AF12B94DF665}" srcOrd="0" destOrd="0" parTransId="{37965849-C25A-4B89-AC37-89A868A7D10F}" sibTransId="{AF862376-1E76-4FDF-BB9F-EA02EE71B503}"/>
    <dgm:cxn modelId="{96D3E057-015E-4CFD-A5A6-9597707E35B9}" type="presOf" srcId="{004ACDCB-4478-4702-9756-E9B22B80B1E7}" destId="{64983CB5-9EC0-473B-8C61-01554274C88C}" srcOrd="0" destOrd="0" presId="urn:microsoft.com/office/officeart/2005/8/layout/gear1"/>
    <dgm:cxn modelId="{CB02E5C5-E0F6-4F1F-AFB2-A7D135EB9F32}" type="presOf" srcId="{D4E5C33C-EED4-4B44-BBBA-2759689FF308}" destId="{F5AF1D68-1002-41FD-98B0-0227984DEBA6}" srcOrd="0" destOrd="0" presId="urn:microsoft.com/office/officeart/2005/8/layout/gear1"/>
    <dgm:cxn modelId="{65097FE2-4439-4ABE-A6F2-FF8C5783D8D5}" srcId="{C5AB9FB6-54E2-4670-8B52-407DD93B0586}" destId="{0B762265-3383-49FE-9D9C-5081A7192377}" srcOrd="1" destOrd="0" parTransId="{C7EA6086-153F-4D33-B2C3-E93BE9E5C8AB}" sibTransId="{CBD64002-639A-4BB6-81EC-38819ADE71C1}"/>
    <dgm:cxn modelId="{16D47159-BCCA-4622-93FF-0393C54C1F7A}" type="presOf" srcId="{A511A8AF-18D4-4431-B045-A7F1D83B6BF8}" destId="{8D162EE5-A853-4A16-BCF9-EFB8E56F36D5}" srcOrd="0" destOrd="0" presId="urn:microsoft.com/office/officeart/2005/8/layout/gear1"/>
    <dgm:cxn modelId="{95C00ED7-DA51-41E2-8D79-07ACA225074F}" type="presOf" srcId="{861C78E8-C032-4A72-8D48-DC209C77F740}" destId="{932F15F4-2B99-496A-BFF1-65A326E0E185}" srcOrd="1" destOrd="0" presId="urn:microsoft.com/office/officeart/2005/8/layout/gear1"/>
    <dgm:cxn modelId="{A6F1651D-AA53-41F0-917C-B4A61AE22FA6}" type="presOf" srcId="{D4E5C33C-EED4-4B44-BBBA-2759689FF308}" destId="{58881F39-E091-42AF-8029-46E3B29C0DD5}" srcOrd="1" destOrd="0" presId="urn:microsoft.com/office/officeart/2005/8/layout/gear1"/>
    <dgm:cxn modelId="{21FBBB57-7631-429C-A501-302D60135793}" type="presOf" srcId="{0B762265-3383-49FE-9D9C-5081A7192377}" destId="{F9241474-DDF2-43FF-A71C-6E7F85D60FB7}" srcOrd="2" destOrd="0" presId="urn:microsoft.com/office/officeart/2005/8/layout/gear1"/>
    <dgm:cxn modelId="{CAD3B3FB-6BE8-48D8-A885-AEAF89DC2B2E}" type="presOf" srcId="{861C78E8-C032-4A72-8D48-DC209C77F740}" destId="{C13DA202-4304-49D8-AAC6-04426EFDCD4B}" srcOrd="2" destOrd="0" presId="urn:microsoft.com/office/officeart/2005/8/layout/gear1"/>
    <dgm:cxn modelId="{D792D7AB-21DF-47F4-B99A-1C58D84E6438}" type="presOf" srcId="{CBD64002-639A-4BB6-81EC-38819ADE71C1}" destId="{75BC0803-8B96-451A-A273-37D89EC3843E}" srcOrd="0" destOrd="0" presId="urn:microsoft.com/office/officeart/2005/8/layout/gear1"/>
    <dgm:cxn modelId="{2AA93633-C272-4D3C-B62B-3C8506411CAA}" srcId="{C5AB9FB6-54E2-4670-8B52-407DD93B0586}" destId="{D4E5C33C-EED4-4B44-BBBA-2759689FF308}" srcOrd="2" destOrd="0" parTransId="{0FA00784-BFAC-4735-8713-6E0EA1228AD1}" sibTransId="{1F89F314-23E8-409E-B0CF-97C56BFBFE08}"/>
    <dgm:cxn modelId="{B768D856-A15F-4CBB-89CB-EC85E1778135}" type="presOf" srcId="{73D3FC4C-0841-4904-9A8D-AF12B94DF665}" destId="{54CD63BC-3272-4164-B127-1BAAF26E80DC}" srcOrd="0" destOrd="0" presId="urn:microsoft.com/office/officeart/2005/8/layout/gear1"/>
    <dgm:cxn modelId="{7D8C0A8E-3CA8-422A-9668-206DE6AEE299}" srcId="{0B762265-3383-49FE-9D9C-5081A7192377}" destId="{004ACDCB-4478-4702-9756-E9B22B80B1E7}" srcOrd="0" destOrd="0" parTransId="{EDF2922D-AF16-4FBA-B9BE-8C33C6836E70}" sibTransId="{750AD0FE-B132-47E6-A015-878B9162943D}"/>
    <dgm:cxn modelId="{F5670904-BE83-4B1A-A397-FF68DAE3F102}" type="presOf" srcId="{1F89F314-23E8-409E-B0CF-97C56BFBFE08}" destId="{4243B601-1CE3-4F70-8A50-B3572D1CCB82}" srcOrd="0" destOrd="0" presId="urn:microsoft.com/office/officeart/2005/8/layout/gear1"/>
    <dgm:cxn modelId="{ED2477AD-D4A7-4B4F-A686-D62C54B5CA5C}" type="presOf" srcId="{0B762265-3383-49FE-9D9C-5081A7192377}" destId="{7F82A668-F069-425E-92C3-4F32CB7794CE}" srcOrd="1" destOrd="0" presId="urn:microsoft.com/office/officeart/2005/8/layout/gear1"/>
    <dgm:cxn modelId="{9249609B-A586-4FEC-8729-AD55C829DD1D}" type="presOf" srcId="{861C78E8-C032-4A72-8D48-DC209C77F740}" destId="{4C4A863F-E843-458E-8D00-D49D52FCD1FB}" srcOrd="0" destOrd="0" presId="urn:microsoft.com/office/officeart/2005/8/layout/gear1"/>
    <dgm:cxn modelId="{A39EA962-678C-48E2-B274-3EAEA6A4A8EC}" type="presOf" srcId="{D4E5C33C-EED4-4B44-BBBA-2759689FF308}" destId="{4179FEBB-1051-4271-BB2C-109AD86B2128}" srcOrd="2" destOrd="0" presId="urn:microsoft.com/office/officeart/2005/8/layout/gear1"/>
    <dgm:cxn modelId="{A252D5E4-BFED-4C37-A3C4-8D8A85F98A45}" type="presOf" srcId="{C5AB9FB6-54E2-4670-8B52-407DD93B0586}" destId="{D86ABC42-6E35-4993-A091-6C205FB2A217}" srcOrd="0" destOrd="0" presId="urn:microsoft.com/office/officeart/2005/8/layout/gear1"/>
    <dgm:cxn modelId="{24EF479F-5CC9-4694-B9A6-3FA886D0CB23}" type="presOf" srcId="{D4E5C33C-EED4-4B44-BBBA-2759689FF308}" destId="{E484340F-5308-4479-973D-3E14D50BC772}" srcOrd="3" destOrd="0" presId="urn:microsoft.com/office/officeart/2005/8/layout/gear1"/>
    <dgm:cxn modelId="{66C17AE6-BCD4-47CA-8B45-3F47ACCAFFAE}" type="presParOf" srcId="{D86ABC42-6E35-4993-A091-6C205FB2A217}" destId="{4C4A863F-E843-458E-8D00-D49D52FCD1FB}" srcOrd="0" destOrd="0" presId="urn:microsoft.com/office/officeart/2005/8/layout/gear1"/>
    <dgm:cxn modelId="{C6C77A0F-269E-431B-A7CC-6F9F1979AD06}" type="presParOf" srcId="{D86ABC42-6E35-4993-A091-6C205FB2A217}" destId="{932F15F4-2B99-496A-BFF1-65A326E0E185}" srcOrd="1" destOrd="0" presId="urn:microsoft.com/office/officeart/2005/8/layout/gear1"/>
    <dgm:cxn modelId="{FDF48BAE-D345-4C11-8733-C1400FB53693}" type="presParOf" srcId="{D86ABC42-6E35-4993-A091-6C205FB2A217}" destId="{C13DA202-4304-49D8-AAC6-04426EFDCD4B}" srcOrd="2" destOrd="0" presId="urn:microsoft.com/office/officeart/2005/8/layout/gear1"/>
    <dgm:cxn modelId="{9FBC8FDD-9DF2-4963-BC86-1B79BCE7E715}" type="presParOf" srcId="{D86ABC42-6E35-4993-A091-6C205FB2A217}" destId="{54CD63BC-3272-4164-B127-1BAAF26E80DC}" srcOrd="3" destOrd="0" presId="urn:microsoft.com/office/officeart/2005/8/layout/gear1"/>
    <dgm:cxn modelId="{3E006F89-ADB9-43A1-9D9E-D37B9A026CDA}" type="presParOf" srcId="{D86ABC42-6E35-4993-A091-6C205FB2A217}" destId="{8BB0B89E-9F3C-4BA1-8CD8-8BE2BBB1BB78}" srcOrd="4" destOrd="0" presId="urn:microsoft.com/office/officeart/2005/8/layout/gear1"/>
    <dgm:cxn modelId="{13DDABC7-2469-41D1-89FA-DCE5D19F9E87}" type="presParOf" srcId="{D86ABC42-6E35-4993-A091-6C205FB2A217}" destId="{7F82A668-F069-425E-92C3-4F32CB7794CE}" srcOrd="5" destOrd="0" presId="urn:microsoft.com/office/officeart/2005/8/layout/gear1"/>
    <dgm:cxn modelId="{5E5B35B1-61BE-4D0D-9485-F2B906BD8C3A}" type="presParOf" srcId="{D86ABC42-6E35-4993-A091-6C205FB2A217}" destId="{F9241474-DDF2-43FF-A71C-6E7F85D60FB7}" srcOrd="6" destOrd="0" presId="urn:microsoft.com/office/officeart/2005/8/layout/gear1"/>
    <dgm:cxn modelId="{284AF4DE-2975-4741-9AFB-1A0CEFEAC174}" type="presParOf" srcId="{D86ABC42-6E35-4993-A091-6C205FB2A217}" destId="{64983CB5-9EC0-473B-8C61-01554274C88C}" srcOrd="7" destOrd="0" presId="urn:microsoft.com/office/officeart/2005/8/layout/gear1"/>
    <dgm:cxn modelId="{5EFD5D29-2428-4CFD-BFFA-35A3A67AD5FA}" type="presParOf" srcId="{D86ABC42-6E35-4993-A091-6C205FB2A217}" destId="{F5AF1D68-1002-41FD-98B0-0227984DEBA6}" srcOrd="8" destOrd="0" presId="urn:microsoft.com/office/officeart/2005/8/layout/gear1"/>
    <dgm:cxn modelId="{D3CA2041-589D-443E-8E19-6CC78526BFD7}" type="presParOf" srcId="{D86ABC42-6E35-4993-A091-6C205FB2A217}" destId="{58881F39-E091-42AF-8029-46E3B29C0DD5}" srcOrd="9" destOrd="0" presId="urn:microsoft.com/office/officeart/2005/8/layout/gear1"/>
    <dgm:cxn modelId="{F280C35D-6627-4895-8F99-A03C75E7597C}" type="presParOf" srcId="{D86ABC42-6E35-4993-A091-6C205FB2A217}" destId="{4179FEBB-1051-4271-BB2C-109AD86B2128}" srcOrd="10" destOrd="0" presId="urn:microsoft.com/office/officeart/2005/8/layout/gear1"/>
    <dgm:cxn modelId="{0AEBC13B-90D8-42F8-A3CC-4D82C05D1034}" type="presParOf" srcId="{D86ABC42-6E35-4993-A091-6C205FB2A217}" destId="{E484340F-5308-4479-973D-3E14D50BC772}" srcOrd="11" destOrd="0" presId="urn:microsoft.com/office/officeart/2005/8/layout/gear1"/>
    <dgm:cxn modelId="{F9BFD70B-A341-4513-BF87-69D3BC8C9628}" type="presParOf" srcId="{D86ABC42-6E35-4993-A091-6C205FB2A217}" destId="{8D162EE5-A853-4A16-BCF9-EFB8E56F36D5}" srcOrd="12" destOrd="0" presId="urn:microsoft.com/office/officeart/2005/8/layout/gear1"/>
    <dgm:cxn modelId="{53681545-727A-4D2B-A05F-05A4E1C99769}" type="presParOf" srcId="{D86ABC42-6E35-4993-A091-6C205FB2A217}" destId="{EB5F6402-96E3-4BD0-A3D1-4E934A65980F}" srcOrd="13" destOrd="0" presId="urn:microsoft.com/office/officeart/2005/8/layout/gear1"/>
    <dgm:cxn modelId="{6C5DB77F-82A9-4311-B0F6-5DA43A2EE2F1}" type="presParOf" srcId="{D86ABC42-6E35-4993-A091-6C205FB2A217}" destId="{75BC0803-8B96-451A-A273-37D89EC3843E}" srcOrd="14" destOrd="0" presId="urn:microsoft.com/office/officeart/2005/8/layout/gear1"/>
    <dgm:cxn modelId="{576C452F-7263-4507-A009-8A1F94A40D82}" type="presParOf" srcId="{D86ABC42-6E35-4993-A091-6C205FB2A217}" destId="{4243B601-1CE3-4F70-8A50-B3572D1CCB82}" srcOrd="15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622137-B1BE-4D47-BA1B-D0B8F5113F0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D3FAF91-4C5D-4DD0-B339-B047C6C8E740}">
      <dgm:prSet phldrT="[Text]"/>
      <dgm:spPr/>
      <dgm:t>
        <a:bodyPr/>
        <a:lstStyle/>
        <a:p>
          <a:r>
            <a:rPr lang="en-US" dirty="0" smtClean="0"/>
            <a:t>Products</a:t>
          </a:r>
          <a:endParaRPr lang="en-US" dirty="0"/>
        </a:p>
      </dgm:t>
    </dgm:pt>
    <dgm:pt modelId="{4DEBF6BE-089F-411F-97EC-42005CEB5B88}" type="parTrans" cxnId="{AEE9CDF9-8F32-45FB-9144-76E49BAD84E7}">
      <dgm:prSet/>
      <dgm:spPr/>
      <dgm:t>
        <a:bodyPr/>
        <a:lstStyle/>
        <a:p>
          <a:endParaRPr lang="en-US"/>
        </a:p>
      </dgm:t>
    </dgm:pt>
    <dgm:pt modelId="{6411E863-F3CF-48AB-B6F9-AE7E7B324E49}" type="sibTrans" cxnId="{AEE9CDF9-8F32-45FB-9144-76E49BAD84E7}">
      <dgm:prSet/>
      <dgm:spPr/>
      <dgm:t>
        <a:bodyPr/>
        <a:lstStyle/>
        <a:p>
          <a:endParaRPr lang="en-US"/>
        </a:p>
      </dgm:t>
    </dgm:pt>
    <dgm:pt modelId="{4F7529AA-291E-48EC-BA5A-2E8863D1CBF4}">
      <dgm:prSet phldrT="[Text]"/>
      <dgm:spPr/>
      <dgm:t>
        <a:bodyPr/>
        <a:lstStyle/>
        <a:p>
          <a:r>
            <a:rPr lang="en-US" dirty="0" smtClean="0"/>
            <a:t>Categories</a:t>
          </a:r>
          <a:endParaRPr lang="en-US" dirty="0"/>
        </a:p>
      </dgm:t>
    </dgm:pt>
    <dgm:pt modelId="{A187EDE3-A40C-4FA0-8725-857B4C71A32D}" type="parTrans" cxnId="{0162AD23-B92D-4147-9EFC-850F780AB8E2}">
      <dgm:prSet/>
      <dgm:spPr/>
      <dgm:t>
        <a:bodyPr/>
        <a:lstStyle/>
        <a:p>
          <a:endParaRPr lang="en-US"/>
        </a:p>
      </dgm:t>
    </dgm:pt>
    <dgm:pt modelId="{BDA35701-353F-464B-8A50-C2F40F1571D3}" type="sibTrans" cxnId="{0162AD23-B92D-4147-9EFC-850F780AB8E2}">
      <dgm:prSet/>
      <dgm:spPr/>
      <dgm:t>
        <a:bodyPr/>
        <a:lstStyle/>
        <a:p>
          <a:endParaRPr lang="en-US"/>
        </a:p>
      </dgm:t>
    </dgm:pt>
    <dgm:pt modelId="{4761D74D-547A-4532-9462-8EDACB3803D6}" type="pres">
      <dgm:prSet presAssocID="{BB622137-B1BE-4D47-BA1B-D0B8F5113F08}" presName="compositeShape" presStyleCnt="0">
        <dgm:presLayoutVars>
          <dgm:chMax val="7"/>
          <dgm:dir/>
          <dgm:resizeHandles val="exact"/>
        </dgm:presLayoutVars>
      </dgm:prSet>
      <dgm:spPr/>
    </dgm:pt>
    <dgm:pt modelId="{C3C15CCB-F37F-489E-AE5D-9838170ACD99}" type="pres">
      <dgm:prSet presAssocID="{AD3FAF91-4C5D-4DD0-B339-B047C6C8E740}" presName="circ1" presStyleLbl="vennNode1" presStyleIdx="0" presStyleCnt="2" custLinFactNeighborX="1522" custLinFactNeighborY="450"/>
      <dgm:spPr/>
      <dgm:t>
        <a:bodyPr/>
        <a:lstStyle/>
        <a:p>
          <a:endParaRPr lang="en-US"/>
        </a:p>
      </dgm:t>
    </dgm:pt>
    <dgm:pt modelId="{2CC6C36E-EE80-4D70-A920-5584B3920886}" type="pres">
      <dgm:prSet presAssocID="{AD3FAF91-4C5D-4DD0-B339-B047C6C8E74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C54D5-B727-4820-8817-E2BD2CC2DE43}" type="pres">
      <dgm:prSet presAssocID="{4F7529AA-291E-48EC-BA5A-2E8863D1CBF4}" presName="circ2" presStyleLbl="vennNode1" presStyleIdx="1" presStyleCnt="2" custScaleX="58558" custScaleY="63063" custLinFactNeighborX="-28379" custLinFactNeighborY="533"/>
      <dgm:spPr/>
      <dgm:t>
        <a:bodyPr/>
        <a:lstStyle/>
        <a:p>
          <a:endParaRPr lang="en-US"/>
        </a:p>
      </dgm:t>
    </dgm:pt>
    <dgm:pt modelId="{C39156C2-0C57-4FDA-8F33-61430AE39791}" type="pres">
      <dgm:prSet presAssocID="{4F7529AA-291E-48EC-BA5A-2E8863D1CBF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C5E560-DB51-41BD-830F-9EFD6C29C42C}" type="presOf" srcId="{BB622137-B1BE-4D47-BA1B-D0B8F5113F08}" destId="{4761D74D-547A-4532-9462-8EDACB3803D6}" srcOrd="0" destOrd="0" presId="urn:microsoft.com/office/officeart/2005/8/layout/venn1"/>
    <dgm:cxn modelId="{0162AD23-B92D-4147-9EFC-850F780AB8E2}" srcId="{BB622137-B1BE-4D47-BA1B-D0B8F5113F08}" destId="{4F7529AA-291E-48EC-BA5A-2E8863D1CBF4}" srcOrd="1" destOrd="0" parTransId="{A187EDE3-A40C-4FA0-8725-857B4C71A32D}" sibTransId="{BDA35701-353F-464B-8A50-C2F40F1571D3}"/>
    <dgm:cxn modelId="{AEE9CDF9-8F32-45FB-9144-76E49BAD84E7}" srcId="{BB622137-B1BE-4D47-BA1B-D0B8F5113F08}" destId="{AD3FAF91-4C5D-4DD0-B339-B047C6C8E740}" srcOrd="0" destOrd="0" parTransId="{4DEBF6BE-089F-411F-97EC-42005CEB5B88}" sibTransId="{6411E863-F3CF-48AB-B6F9-AE7E7B324E49}"/>
    <dgm:cxn modelId="{CD3F5AEA-E2DC-49FB-9B19-90D5B1A1D0B0}" type="presOf" srcId="{4F7529AA-291E-48EC-BA5A-2E8863D1CBF4}" destId="{9EEC54D5-B727-4820-8817-E2BD2CC2DE43}" srcOrd="0" destOrd="0" presId="urn:microsoft.com/office/officeart/2005/8/layout/venn1"/>
    <dgm:cxn modelId="{C67528DE-9189-410E-84B9-A5E629AC30C3}" type="presOf" srcId="{4F7529AA-291E-48EC-BA5A-2E8863D1CBF4}" destId="{C39156C2-0C57-4FDA-8F33-61430AE39791}" srcOrd="1" destOrd="0" presId="urn:microsoft.com/office/officeart/2005/8/layout/venn1"/>
    <dgm:cxn modelId="{E107C09F-43D9-4822-99BA-9271998952E5}" type="presOf" srcId="{AD3FAF91-4C5D-4DD0-B339-B047C6C8E740}" destId="{2CC6C36E-EE80-4D70-A920-5584B3920886}" srcOrd="1" destOrd="0" presId="urn:microsoft.com/office/officeart/2005/8/layout/venn1"/>
    <dgm:cxn modelId="{935B59D2-A5C4-4345-A561-9FD8EB68C82C}" type="presOf" srcId="{AD3FAF91-4C5D-4DD0-B339-B047C6C8E740}" destId="{C3C15CCB-F37F-489E-AE5D-9838170ACD99}" srcOrd="0" destOrd="0" presId="urn:microsoft.com/office/officeart/2005/8/layout/venn1"/>
    <dgm:cxn modelId="{9A4513AB-F0A8-4093-86EE-13201A98A2AF}" type="presParOf" srcId="{4761D74D-547A-4532-9462-8EDACB3803D6}" destId="{C3C15CCB-F37F-489E-AE5D-9838170ACD99}" srcOrd="0" destOrd="0" presId="urn:microsoft.com/office/officeart/2005/8/layout/venn1"/>
    <dgm:cxn modelId="{9C0415AE-7B48-4E0E-839E-77B7B8D6224D}" type="presParOf" srcId="{4761D74D-547A-4532-9462-8EDACB3803D6}" destId="{2CC6C36E-EE80-4D70-A920-5584B3920886}" srcOrd="1" destOrd="0" presId="urn:microsoft.com/office/officeart/2005/8/layout/venn1"/>
    <dgm:cxn modelId="{1D50D954-1CD4-46B4-AA2F-E35746EE339F}" type="presParOf" srcId="{4761D74D-547A-4532-9462-8EDACB3803D6}" destId="{9EEC54D5-B727-4820-8817-E2BD2CC2DE43}" srcOrd="2" destOrd="0" presId="urn:microsoft.com/office/officeart/2005/8/layout/venn1"/>
    <dgm:cxn modelId="{80FE4C7F-2DA1-4E81-82C2-59668D06435E}" type="presParOf" srcId="{4761D74D-547A-4532-9462-8EDACB3803D6}" destId="{C39156C2-0C57-4FDA-8F33-61430AE39791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96DB4-7BD0-48FC-B6D3-A16833D8BCFF}">
      <dsp:nvSpPr>
        <dsp:cNvPr id="0" name=""/>
        <dsp:cNvSpPr/>
      </dsp:nvSpPr>
      <dsp:spPr>
        <a:xfrm>
          <a:off x="3378197" y="203206"/>
          <a:ext cx="1117600" cy="121918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MySQL</a:t>
          </a:r>
          <a:endParaRPr lang="en-US" sz="1700" kern="1200" dirty="0"/>
        </a:p>
      </dsp:txBody>
      <dsp:txXfrm>
        <a:off x="3602884" y="482046"/>
        <a:ext cx="668226" cy="639743"/>
      </dsp:txXfrm>
    </dsp:sp>
    <dsp:sp modelId="{19E91114-4404-4ACC-8C56-46283EEC484D}">
      <dsp:nvSpPr>
        <dsp:cNvPr id="0" name=""/>
        <dsp:cNvSpPr/>
      </dsp:nvSpPr>
      <dsp:spPr>
        <a:xfrm>
          <a:off x="4086051" y="1115783"/>
          <a:ext cx="1422400" cy="3902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Weeks 5 &amp; 6</a:t>
          </a:r>
          <a:endParaRPr lang="en-US" sz="1100" kern="1200" dirty="0"/>
        </a:p>
      </dsp:txBody>
      <dsp:txXfrm>
        <a:off x="4097480" y="1127212"/>
        <a:ext cx="1399542" cy="367360"/>
      </dsp:txXfrm>
    </dsp:sp>
    <dsp:sp modelId="{B76C742A-1D65-44FF-B278-83FE7FC3CF8A}">
      <dsp:nvSpPr>
        <dsp:cNvPr id="0" name=""/>
        <dsp:cNvSpPr/>
      </dsp:nvSpPr>
      <dsp:spPr>
        <a:xfrm>
          <a:off x="2172137" y="720910"/>
          <a:ext cx="2749296" cy="2749296"/>
        </a:xfrm>
        <a:prstGeom prst="circularArrow">
          <a:avLst>
            <a:gd name="adj1" fmla="val 4878"/>
            <a:gd name="adj2" fmla="val 312630"/>
            <a:gd name="adj3" fmla="val 3133259"/>
            <a:gd name="adj4" fmla="val 15234156"/>
            <a:gd name="adj5" fmla="val 5691"/>
          </a:avLst>
        </a:prstGeom>
        <a:solidFill>
          <a:schemeClr val="bg1"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A863F-E843-458E-8D00-D49D52FCD1FB}">
      <dsp:nvSpPr>
        <dsp:cNvPr id="0" name=""/>
        <dsp:cNvSpPr/>
      </dsp:nvSpPr>
      <dsp:spPr>
        <a:xfrm>
          <a:off x="2901159" y="2260610"/>
          <a:ext cx="1320824" cy="1269973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HTML &amp; CSS</a:t>
          </a:r>
          <a:endParaRPr lang="en-US" sz="1100" kern="1200" dirty="0"/>
        </a:p>
      </dsp:txBody>
      <dsp:txXfrm>
        <a:off x="3162903" y="2558095"/>
        <a:ext cx="797336" cy="652792"/>
      </dsp:txXfrm>
    </dsp:sp>
    <dsp:sp modelId="{54CD63BC-3272-4164-B127-1BAAF26E80DC}">
      <dsp:nvSpPr>
        <dsp:cNvPr id="0" name=""/>
        <dsp:cNvSpPr/>
      </dsp:nvSpPr>
      <dsp:spPr>
        <a:xfrm>
          <a:off x="2484587" y="3573559"/>
          <a:ext cx="1513846" cy="2946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 val="1000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Weeks 1 &amp; 2</a:t>
          </a:r>
          <a:endParaRPr lang="en-US" sz="1100" kern="1200" dirty="0"/>
        </a:p>
      </dsp:txBody>
      <dsp:txXfrm>
        <a:off x="2493217" y="3582189"/>
        <a:ext cx="1496586" cy="277381"/>
      </dsp:txXfrm>
    </dsp:sp>
    <dsp:sp modelId="{8BB0B89E-9F3C-4BA1-8CD8-8BE2BBB1BB78}">
      <dsp:nvSpPr>
        <dsp:cNvPr id="0" name=""/>
        <dsp:cNvSpPr/>
      </dsp:nvSpPr>
      <dsp:spPr>
        <a:xfrm>
          <a:off x="1514310" y="1384080"/>
          <a:ext cx="1625600" cy="1625600"/>
        </a:xfrm>
        <a:prstGeom prst="gear6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PHP</a:t>
          </a:r>
          <a:endParaRPr lang="en-US" sz="1100" kern="1200" dirty="0"/>
        </a:p>
      </dsp:txBody>
      <dsp:txXfrm>
        <a:off x="1923560" y="1795803"/>
        <a:ext cx="807100" cy="802154"/>
      </dsp:txXfrm>
    </dsp:sp>
    <dsp:sp modelId="{64983CB5-9EC0-473B-8C61-01554274C88C}">
      <dsp:nvSpPr>
        <dsp:cNvPr id="0" name=""/>
        <dsp:cNvSpPr/>
      </dsp:nvSpPr>
      <dsp:spPr>
        <a:xfrm>
          <a:off x="1062188" y="2704881"/>
          <a:ext cx="1270004" cy="3251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 val="1200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Weeks 3 &amp; 4</a:t>
          </a:r>
          <a:endParaRPr lang="en-US" sz="1100" kern="1200" dirty="0"/>
        </a:p>
      </dsp:txBody>
      <dsp:txXfrm>
        <a:off x="1071710" y="2714403"/>
        <a:ext cx="1250960" cy="306073"/>
      </dsp:txXfrm>
    </dsp:sp>
    <dsp:sp modelId="{F5AF1D68-1002-41FD-98B0-0227984DEBA6}">
      <dsp:nvSpPr>
        <dsp:cNvPr id="0" name=""/>
        <dsp:cNvSpPr/>
      </dsp:nvSpPr>
      <dsp:spPr>
        <a:xfrm rot="20700000">
          <a:off x="2481998" y="776915"/>
          <a:ext cx="1034518" cy="1018958"/>
        </a:xfrm>
        <a:prstGeom prst="gear6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PDO</a:t>
          </a:r>
          <a:endParaRPr lang="en-US" sz="1100" kern="1200" dirty="0"/>
        </a:p>
      </dsp:txBody>
      <dsp:txXfrm rot="-20700000">
        <a:off x="2709821" y="999479"/>
        <a:ext cx="578872" cy="573829"/>
      </dsp:txXfrm>
    </dsp:sp>
    <dsp:sp modelId="{8D162EE5-A853-4A16-BCF9-EFB8E56F36D5}">
      <dsp:nvSpPr>
        <dsp:cNvPr id="0" name=""/>
        <dsp:cNvSpPr/>
      </dsp:nvSpPr>
      <dsp:spPr>
        <a:xfrm>
          <a:off x="3198815" y="1524004"/>
          <a:ext cx="1542436" cy="3962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 val="1000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Week 7</a:t>
          </a:r>
          <a:endParaRPr lang="en-US" sz="1100" kern="1200" dirty="0"/>
        </a:p>
      </dsp:txBody>
      <dsp:txXfrm>
        <a:off x="3210421" y="1535610"/>
        <a:ext cx="1519224" cy="373031"/>
      </dsp:txXfrm>
    </dsp:sp>
    <dsp:sp modelId="{EB5F6402-96E3-4BD0-A3D1-4E934A65980F}">
      <dsp:nvSpPr>
        <dsp:cNvPr id="0" name=""/>
        <dsp:cNvSpPr/>
      </dsp:nvSpPr>
      <dsp:spPr>
        <a:xfrm>
          <a:off x="2641496" y="15759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bg1"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C0803-8B96-451A-A273-37D89EC3843E}">
      <dsp:nvSpPr>
        <dsp:cNvPr id="0" name=""/>
        <dsp:cNvSpPr/>
      </dsp:nvSpPr>
      <dsp:spPr>
        <a:xfrm>
          <a:off x="1226420" y="10249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3B601-1CE3-4F70-8A50-B3572D1CCB82}">
      <dsp:nvSpPr>
        <dsp:cNvPr id="0" name=""/>
        <dsp:cNvSpPr/>
      </dsp:nvSpPr>
      <dsp:spPr>
        <a:xfrm>
          <a:off x="3275006" y="569958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bg1"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15CCB-F37F-489E-AE5D-9838170ACD99}">
      <dsp:nvSpPr>
        <dsp:cNvPr id="0" name=""/>
        <dsp:cNvSpPr/>
      </dsp:nvSpPr>
      <dsp:spPr>
        <a:xfrm>
          <a:off x="539178" y="355584"/>
          <a:ext cx="3383280" cy="33832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Products</a:t>
          </a:r>
          <a:endParaRPr lang="en-US" sz="2100" kern="1200" dirty="0"/>
        </a:p>
      </dsp:txBody>
      <dsp:txXfrm>
        <a:off x="1011618" y="754546"/>
        <a:ext cx="1950720" cy="2585357"/>
      </dsp:txXfrm>
    </dsp:sp>
    <dsp:sp modelId="{9EEC54D5-B727-4820-8817-E2BD2CC2DE43}">
      <dsp:nvSpPr>
        <dsp:cNvPr id="0" name=""/>
        <dsp:cNvSpPr/>
      </dsp:nvSpPr>
      <dsp:spPr>
        <a:xfrm>
          <a:off x="2666993" y="983233"/>
          <a:ext cx="1981181" cy="2133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Categories</a:t>
          </a:r>
          <a:endParaRPr lang="en-US" sz="2100" kern="1200" dirty="0"/>
        </a:p>
      </dsp:txBody>
      <dsp:txXfrm>
        <a:off x="3229220" y="1234830"/>
        <a:ext cx="1142302" cy="1630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6D3DBCD-AD70-4F9B-91D4-5F6EABB37C8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8166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D3DBCD-AD70-4F9B-91D4-5F6EABB37C80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5291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7959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223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6367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9956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03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86034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8008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0298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6410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1151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1892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02557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03080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044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387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5330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45869"/>
            <a:ext cx="5183188" cy="304800"/>
          </a:xfrm>
        </p:spPr>
        <p:txBody>
          <a:bodyPr/>
          <a:lstStyle>
            <a:lvl1pPr>
              <a:defRPr sz="1600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754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9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29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60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 baseline="0"/>
            </a:lvl1pPr>
          </a:lstStyle>
          <a:p>
            <a:pPr>
              <a:defRPr/>
            </a:pPr>
            <a:r>
              <a:rPr lang="en-US" altLang="en-US" dirty="0" smtClean="0"/>
              <a:t>© 2014,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 </a:t>
            </a:r>
            <a:fld id="{C9241B87-E365-4365-BDC6-1241D33F009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721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7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8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7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0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1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8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9926-1E05-45F3-AA53-E0E20012AE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5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4.doc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8.xml"/><Relationship Id="rId7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png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5.doc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notesSlide" Target="../notesSlides/notesSlide9.xml"/><Relationship Id="rId7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png"/><Relationship Id="rId5" Type="http://schemas.openxmlformats.org/officeDocument/2006/relationships/image" Target="../media/image15.emf"/><Relationship Id="rId4" Type="http://schemas.openxmlformats.org/officeDocument/2006/relationships/oleObject" Target="../embeddings/Microsoft_Word_97_-_2003_Document6.doc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notesSlide" Target="../notesSlides/notesSlide10.xml"/><Relationship Id="rId7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png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Word_97_-_2003_Document7.doc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11.xml"/><Relationship Id="rId7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png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Word_97_-_2003_Document8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Word_Document6.docx"/><Relationship Id="rId5" Type="http://schemas.openxmlformats.org/officeDocument/2006/relationships/image" Target="../media/image23.emf"/><Relationship Id="rId4" Type="http://schemas.openxmlformats.org/officeDocument/2006/relationships/oleObject" Target="../embeddings/Microsoft_Word_97_-_2003_Document9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package" Target="../embeddings/Microsoft_Word_Document7.docx"/><Relationship Id="rId5" Type="http://schemas.openxmlformats.org/officeDocument/2006/relationships/image" Target="../media/image25.emf"/><Relationship Id="rId4" Type="http://schemas.openxmlformats.org/officeDocument/2006/relationships/oleObject" Target="../embeddings/Microsoft_Word_97_-_2003_Document10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package" Target="../embeddings/Microsoft_Word_Document8.docx"/><Relationship Id="rId5" Type="http://schemas.openxmlformats.org/officeDocument/2006/relationships/image" Target="../media/image27.emf"/><Relationship Id="rId4" Type="http://schemas.openxmlformats.org/officeDocument/2006/relationships/oleObject" Target="../embeddings/Microsoft_Word_97_-_2003_Document11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package" Target="../embeddings/Microsoft_Word_Document9.docx"/><Relationship Id="rId5" Type="http://schemas.openxmlformats.org/officeDocument/2006/relationships/image" Target="../media/image29.emf"/><Relationship Id="rId4" Type="http://schemas.openxmlformats.org/officeDocument/2006/relationships/oleObject" Target="../embeddings/Microsoft_Word_97_-_2003_Document12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png"/><Relationship Id="rId5" Type="http://schemas.openxmlformats.org/officeDocument/2006/relationships/image" Target="../media/image31.emf"/><Relationship Id="rId4" Type="http://schemas.openxmlformats.org/officeDocument/2006/relationships/oleObject" Target="../embeddings/Microsoft_Word_97_-_2003_Document13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png"/><Relationship Id="rId5" Type="http://schemas.openxmlformats.org/officeDocument/2006/relationships/image" Target="../media/image33.emf"/><Relationship Id="rId4" Type="http://schemas.openxmlformats.org/officeDocument/2006/relationships/oleObject" Target="../embeddings/Microsoft_Word_97_-_2003_Document14.doc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1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2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3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200" dirty="0" smtClean="0">
                <a:solidFill>
                  <a:schemeClr val="bg1"/>
                </a:solidFill>
                <a:latin typeface="Arial" charset="0"/>
              </a:rPr>
              <a:t>Class11</a:t>
            </a:r>
            <a:br>
              <a:rPr lang="en-US" sz="32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Arial" charset="0"/>
              </a:rPr>
              <a:t>Introduction to relational databases and MySQL</a:t>
            </a: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3501, </a:t>
            </a:r>
            <a:r>
              <a:rPr lang="en-US" sz="1800" dirty="0" smtClean="0"/>
              <a:t>Fall 2015</a:t>
            </a:r>
            <a:endParaRPr lang="en-US" sz="1800" dirty="0"/>
          </a:p>
          <a:p>
            <a:pPr algn="ctr" eaLnBrk="1" hangingPunct="1"/>
            <a:r>
              <a:rPr lang="en-US" sz="1800" dirty="0"/>
              <a:t>Jeremy Shafer</a:t>
            </a:r>
          </a:p>
          <a:p>
            <a:pPr algn="ctr" eaLnBrk="1" hangingPunct="1"/>
            <a:r>
              <a:rPr lang="en-US" sz="1800" dirty="0"/>
              <a:t>Department 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algn="ctr" eaLnBrk="1" hangingPunct="1"/>
            <a:r>
              <a:rPr lang="en-US" sz="1800" dirty="0" smtClean="0"/>
              <a:t>9/29/2015</a:t>
            </a:r>
            <a:endParaRPr lang="en-US" sz="1800" dirty="0"/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4588"/>
          <a:ext cx="7288213" cy="195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88" name="Document" r:id="rId4" imgW="7301323" imgH="1960199" progId="Word.Document.8">
                  <p:embed/>
                </p:oleObj>
              </mc:Choice>
              <mc:Fallback>
                <p:oleObj name="Document" r:id="rId4" imgW="7301323" imgH="19601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195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5956042" cy="426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89" name="Document" r:id="rId6" imgW="5956042" imgH="426495" progId="Word.Document.12">
                  <p:embed/>
                </p:oleObj>
              </mc:Choice>
              <mc:Fallback>
                <p:oleObj name="Document" r:id="rId6" imgW="5956042" imgH="4264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5956042" cy="426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14400" y="3098800"/>
            <a:ext cx="7391400" cy="2082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There are a lot more MySQL data types… but knowing these allow you to do everything you need to do in this class, and in many practical situations.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7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7763"/>
          <a:ext cx="7288213" cy="319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2" name="Document" r:id="rId4" imgW="7301323" imgH="3208548" progId="Word.Document.8">
                  <p:embed/>
                </p:oleObj>
              </mc:Choice>
              <mc:Fallback>
                <p:oleObj name="Document" r:id="rId4" imgW="7301323" imgH="32085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88213" cy="319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66" name="Picture 6" descr="3-4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24429"/>
            <a:ext cx="5300001" cy="102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68881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3" name="Document" r:id="rId7" imgW="6903381" imgH="773090" progId="Word.Document.12">
                  <p:embed/>
                </p:oleObj>
              </mc:Choice>
              <mc:Fallback>
                <p:oleObj name="Document" r:id="rId7" imgW="6903381" imgH="7730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6888162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4588"/>
          <a:ext cx="7288213" cy="364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6" name="Document" r:id="rId4" imgW="7301323" imgH="3665831" progId="Word.Document.8">
                  <p:embed/>
                </p:oleObj>
              </mc:Choice>
              <mc:Fallback>
                <p:oleObj name="Document" r:id="rId4" imgW="7301323" imgH="36658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364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90" name="Picture 6" descr="3-4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357676"/>
            <a:ext cx="2961714" cy="143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5956042" cy="426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7" name="Document" r:id="rId7" imgW="5956042" imgH="426495" progId="Word.Document.12">
                  <p:embed/>
                </p:oleObj>
              </mc:Choice>
              <mc:Fallback>
                <p:oleObj name="Document" r:id="rId7" imgW="5956042" imgH="4264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5956042" cy="426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4" name="Document" r:id="rId4" imgW="7301323" imgH="2392998" progId="Word.Document.8">
                  <p:embed/>
                </p:oleObj>
              </mc:Choice>
              <mc:Fallback>
                <p:oleObj name="Document" r:id="rId4" imgW="7301323" imgH="23929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38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38" name="Picture 6" descr="3-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24200"/>
            <a:ext cx="4142509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73152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5" name="Document" r:id="rId7" imgW="7330514" imgH="773810" progId="Word.Document.12">
                  <p:embed/>
                </p:oleObj>
              </mc:Choice>
              <mc:Fallback>
                <p:oleObj name="Document" r:id="rId7" imgW="7330514" imgH="77381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73152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4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314010"/>
              </p:ext>
            </p:extLst>
          </p:nvPr>
        </p:nvGraphicFramePr>
        <p:xfrm>
          <a:off x="914400" y="1457325"/>
          <a:ext cx="73152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0" name="Document" r:id="rId4" imgW="7313400" imgH="2397569" progId="Word.Document.8">
                  <p:embed/>
                </p:oleObj>
              </mc:Choice>
              <mc:Fallback>
                <p:oleObj name="Document" r:id="rId4" imgW="7313400" imgH="23975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57325"/>
                        <a:ext cx="7315200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38" name="Picture 6" descr="3-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84103"/>
            <a:ext cx="4142509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716286"/>
              </p:ext>
            </p:extLst>
          </p:nvPr>
        </p:nvGraphicFramePr>
        <p:xfrm>
          <a:off x="914400" y="685800"/>
          <a:ext cx="73152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1" name="Document" r:id="rId7" imgW="7330514" imgH="777049" progId="Word.Document.12">
                  <p:embed/>
                </p:oleObj>
              </mc:Choice>
              <mc:Fallback>
                <p:oleObj name="Document" r:id="rId7" imgW="7330514" imgH="77704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73152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0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378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32" name="Document" r:id="rId4" imgW="7301323" imgH="3798336" progId="Word.Document.8">
                  <p:embed/>
                </p:oleObj>
              </mc:Choice>
              <mc:Fallback>
                <p:oleObj name="Document" r:id="rId4" imgW="7301323" imgH="37983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78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5956042" cy="426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33" name="Document" r:id="rId6" imgW="5956042" imgH="426495" progId="Word.Document.12">
                  <p:embed/>
                </p:oleObj>
              </mc:Choice>
              <mc:Fallback>
                <p:oleObj name="Document" r:id="rId6" imgW="5956042" imgH="4264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5956042" cy="426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2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4588"/>
          <a:ext cx="7288213" cy="386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6" name="Document" r:id="rId4" imgW="7301323" imgH="3879350" progId="Word.Document.8">
                  <p:embed/>
                </p:oleObj>
              </mc:Choice>
              <mc:Fallback>
                <p:oleObj name="Document" r:id="rId4" imgW="7301323" imgH="38793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386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5956042" cy="426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7" name="Document" r:id="rId6" imgW="5956042" imgH="426495" progId="Word.Document.12">
                  <p:embed/>
                </p:oleObj>
              </mc:Choice>
              <mc:Fallback>
                <p:oleObj name="Document" r:id="rId6" imgW="5956042" imgH="4264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5956042" cy="426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7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6650"/>
          <a:ext cx="7288213" cy="296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0" name="Document" r:id="rId4" imgW="7301323" imgH="2979906" progId="Word.Document.8">
                  <p:embed/>
                </p:oleObj>
              </mc:Choice>
              <mc:Fallback>
                <p:oleObj name="Document" r:id="rId4" imgW="7301323" imgH="29799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6650"/>
                        <a:ext cx="7288213" cy="296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5956042" cy="426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1" name="Document" r:id="rId6" imgW="5956042" imgH="426495" progId="Word.Document.12">
                  <p:embed/>
                </p:oleObj>
              </mc:Choice>
              <mc:Fallback>
                <p:oleObj name="Document" r:id="rId6" imgW="5956042" imgH="4264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5956042" cy="426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76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384606"/>
              </p:ext>
            </p:extLst>
          </p:nvPr>
        </p:nvGraphicFramePr>
        <p:xfrm>
          <a:off x="542925" y="2614643"/>
          <a:ext cx="7315200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04" name="Document" r:id="rId4" imgW="7313400" imgH="1998936" progId="Word.Document.8">
                  <p:embed/>
                </p:oleObj>
              </mc:Choice>
              <mc:Fallback>
                <p:oleObj name="Document" r:id="rId4" imgW="7313400" imgH="19989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2614643"/>
                        <a:ext cx="7315200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350241"/>
              </p:ext>
            </p:extLst>
          </p:nvPr>
        </p:nvGraphicFramePr>
        <p:xfrm>
          <a:off x="542925" y="863467"/>
          <a:ext cx="8601075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05" name="Document" r:id="rId6" imgW="5751134" imgH="2347342" progId="Word.Document.12">
                  <p:embed/>
                </p:oleObj>
              </mc:Choice>
              <mc:Fallback>
                <p:oleObj name="Document" r:id="rId6" imgW="5751134" imgH="23473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2925" y="863467"/>
                        <a:ext cx="8601075" cy="351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2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/>
          <p:cNvGraphicFramePr>
            <a:graphicFrameLocks noChangeAspect="1"/>
          </p:cNvGraphicFramePr>
          <p:nvPr>
            <p:extLst/>
          </p:nvPr>
        </p:nvGraphicFramePr>
        <p:xfrm>
          <a:off x="914401" y="685800"/>
          <a:ext cx="7301323" cy="43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7" name="Document" r:id="rId4" imgW="7301323" imgH="434600" progId="Word.Document.8">
                  <p:embed/>
                </p:oleObj>
              </mc:Choice>
              <mc:Fallback>
                <p:oleObj name="Document" r:id="rId4" imgW="7301323" imgH="43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1" y="685800"/>
                        <a:ext cx="7301323" cy="43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06" name="Picture 6" descr="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158130"/>
            <a:ext cx="5943600" cy="3634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914401" y="5105400"/>
            <a:ext cx="594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Yes, you could do it all from the command line…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0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/>
          </p:nvPr>
        </p:nvGraphicFramePr>
        <p:xfrm>
          <a:off x="-455612" y="1143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/>
          </p:nvPr>
        </p:nvGraphicFramePr>
        <p:xfrm>
          <a:off x="-455612" y="1143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 </a:t>
            </a:r>
            <a:fld id="{5952A8F6-D278-46A4-888C-29A69F38472A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11" name="Flowchart: Document 10"/>
          <p:cNvSpPr/>
          <p:nvPr/>
        </p:nvSpPr>
        <p:spPr>
          <a:xfrm>
            <a:off x="5257800" y="1739516"/>
            <a:ext cx="3147848" cy="2899731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To do: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chemeClr val="tx1"/>
                </a:solidFill>
              </a:rPr>
              <a:t>Organize your code with MVC (week 8)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chemeClr val="tx1"/>
                </a:solidFill>
              </a:rPr>
              <a:t>Debug your code (week 9)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chemeClr val="tx1"/>
                </a:solidFill>
              </a:rPr>
              <a:t>Work with forms (week 10)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chemeClr val="tx1"/>
                </a:solidFill>
              </a:rPr>
              <a:t>Use arrays (week 11 &amp; 12)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chemeClr val="tx1"/>
                </a:solidFill>
              </a:rPr>
              <a:t>Use sessions (week 13)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4507" y="99155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/>
            <a:r>
              <a:rPr lang="en-US" dirty="0" smtClean="0"/>
              <a:t>Now we are</a:t>
            </a:r>
          </a:p>
          <a:p>
            <a:pPr marL="174625"/>
            <a:r>
              <a:rPr lang="en-US" dirty="0"/>
              <a:t>h</a:t>
            </a:r>
            <a:r>
              <a:rPr lang="en-US" dirty="0" smtClean="0"/>
              <a:t>ere!</a:t>
            </a:r>
            <a:endParaRPr lang="en-US" dirty="0"/>
          </a:p>
        </p:txBody>
      </p:sp>
      <p:cxnSp>
        <p:nvCxnSpPr>
          <p:cNvPr id="10" name="Straight Arrow Connector 9"/>
          <p:cNvCxnSpPr>
            <a:stCxn id="3" idx="3"/>
          </p:cNvCxnSpPr>
          <p:nvPr/>
        </p:nvCxnSpPr>
        <p:spPr>
          <a:xfrm flipV="1">
            <a:off x="1455107" y="1524001"/>
            <a:ext cx="1364293" cy="67714"/>
          </a:xfrm>
          <a:prstGeom prst="straightConnector1">
            <a:avLst/>
          </a:prstGeom>
          <a:ln w="57150">
            <a:solidFill>
              <a:srgbClr val="9E1B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19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7301323" cy="43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1" name="Document" r:id="rId4" imgW="7301323" imgH="434600" progId="Word.Document.8">
                  <p:embed/>
                </p:oleObj>
              </mc:Choice>
              <mc:Fallback>
                <p:oleObj name="Document" r:id="rId4" imgW="7301323" imgH="43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01323" cy="43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0" name="Picture 6" descr="3-08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36871"/>
            <a:ext cx="5307343" cy="419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phpMyAdmin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14400" y="5410200"/>
            <a:ext cx="594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what we’ll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21</a:t>
            </a:fld>
            <a:endParaRPr lang="en-US" dirty="0"/>
          </a:p>
        </p:txBody>
      </p:sp>
      <p:pic>
        <p:nvPicPr>
          <p:cNvPr id="152578" name="Picture 2" descr="http://sd.keepcalm-o-matic.co.uk/i/keep-calm-and-let-s-try-it-togeth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7" y="762000"/>
            <a:ext cx="4162425" cy="485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15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Remember MIS2502?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91899" y="8146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ERD Diagrams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27187"/>
            <a:ext cx="752475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94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Remember MIS2502</a:t>
            </a:r>
            <a:r>
              <a:rPr lang="en-US" dirty="0" smtClean="0"/>
              <a:t>?</a:t>
            </a:r>
            <a:r>
              <a:rPr lang="en-US" sz="1300" dirty="0" smtClean="0"/>
              <a:t>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0525" y="8146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Schema Diagrams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" y="1363847"/>
            <a:ext cx="8362950" cy="1485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0525" y="3413494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SQL Statements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0525" y="4056277"/>
            <a:ext cx="8296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elect productName, listPrice, productCode, categoryName from products, categories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products.categoryID = categories.categoryID AND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categoryName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'Basses';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26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D99926-1E05-45F3-AA53-E0E20012AE11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0525" y="8146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Schema Diagrams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" y="1363847"/>
            <a:ext cx="8362950" cy="1485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0524" y="3413494"/>
            <a:ext cx="6162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you find an example of a ….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9759" y="3886200"/>
            <a:ext cx="82962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primary key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foreign </a:t>
            </a:r>
            <a:r>
              <a:rPr lang="en-US" dirty="0"/>
              <a:t>key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one-to-many relationship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many-to-many relationship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bridge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7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777626"/>
              </p:ext>
            </p:extLst>
          </p:nvPr>
        </p:nvGraphicFramePr>
        <p:xfrm>
          <a:off x="914400" y="685800"/>
          <a:ext cx="89535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2" name="Document" r:id="rId4" imgW="7313400" imgH="795822" progId="Word.Document.8">
                  <p:embed/>
                </p:oleObj>
              </mc:Choice>
              <mc:Fallback>
                <p:oleObj name="Document" r:id="rId4" imgW="7313400" imgH="79582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89535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9" name="Picture 7" descr="3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77350"/>
            <a:ext cx="5987751" cy="298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1391405" y="1420100"/>
            <a:ext cx="104937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Primary key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4500497" y="1400533"/>
            <a:ext cx="104937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Columns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509453" y="3241401"/>
            <a:ext cx="5829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Rows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1916093" y="1848725"/>
            <a:ext cx="0" cy="428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3043030" y="1829158"/>
            <a:ext cx="1982156" cy="428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5008170" y="1829159"/>
            <a:ext cx="1865559" cy="428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7400896" y="2669901"/>
            <a:ext cx="0" cy="2143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7285448" y="2669909"/>
            <a:ext cx="1165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7283151" y="4813026"/>
            <a:ext cx="1165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7392856" y="3446280"/>
            <a:ext cx="1165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Terminology </a:t>
            </a:r>
            <a:r>
              <a:rPr lang="en-US" sz="1600" dirty="0" smtClean="0"/>
              <a:t>(2)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684213"/>
          <a:ext cx="7301323" cy="8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5" name="Document" r:id="rId4" imgW="7301323" imgH="807988" progId="Word.Document.8">
                  <p:embed/>
                </p:oleObj>
              </mc:Choice>
              <mc:Fallback>
                <p:oleObj name="Document" r:id="rId4" imgW="7301323" imgH="8079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4213"/>
                        <a:ext cx="7301323" cy="8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6" name="Picture 6" descr="3-2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264" y="1637132"/>
            <a:ext cx="1904763" cy="10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7" descr="3-2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264" y="2751499"/>
            <a:ext cx="5857144" cy="290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8"/>
          <p:cNvSpPr>
            <a:spLocks noChangeShapeType="1"/>
          </p:cNvSpPr>
          <p:nvPr/>
        </p:nvSpPr>
        <p:spPr bwMode="auto">
          <a:xfrm flipH="1">
            <a:off x="990601" y="2305050"/>
            <a:ext cx="9370" cy="26901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H="1">
            <a:off x="1009342" y="2305050"/>
            <a:ext cx="121474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990600" y="4743450"/>
            <a:ext cx="1973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H="1" flipV="1">
            <a:off x="990601" y="4993624"/>
            <a:ext cx="197306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580467" y="1166557"/>
            <a:ext cx="10287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Primary key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2094817" y="1509456"/>
            <a:ext cx="0" cy="127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581317" y="5829300"/>
            <a:ext cx="10287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Foreign key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H="1">
            <a:off x="3152817" y="5656262"/>
            <a:ext cx="0" cy="171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5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914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/>
                </a:solidFill>
              </a:rPr>
              <a:t>Another way of looking at it…</a:t>
            </a:r>
            <a:endParaRPr lang="en-US" sz="2400" b="1" dirty="0">
              <a:solidFill>
                <a:schemeClr val="accent5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139340344"/>
              </p:ext>
            </p:extLst>
          </p:nvPr>
        </p:nvGraphicFramePr>
        <p:xfrm>
          <a:off x="228600" y="145683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>
            <a:off x="3657600" y="1812431"/>
            <a:ext cx="914400" cy="1143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8200" y="1583831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categoryID is common between the two.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5105400" y="2955431"/>
            <a:ext cx="3810000" cy="275956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Recall from before: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productName, listPrice, productCode, categoryName 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products, categories</a:t>
            </a:r>
          </a:p>
          <a:p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products.categoryID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categories.categoryID AND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categoryName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'Basses';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5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685800"/>
          <a:ext cx="7301323" cy="43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3" name="Document" r:id="rId4" imgW="7301323" imgH="434600" progId="Word.Document.8">
                  <p:embed/>
                </p:oleObj>
              </mc:Choice>
              <mc:Fallback>
                <p:oleObj name="Document" r:id="rId4" imgW="7301323" imgH="43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01323" cy="43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918" name="Picture 6" descr="3-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61" y="1213281"/>
            <a:ext cx="6345239" cy="158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</a:rPr>
              <a:t>© 2014, Mike Murach &amp; Associates, Inc.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295400" y="4648200"/>
            <a:ext cx="6920323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the level of detail that a developer really needs to get work done.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3049" y="308680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Column 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62822" y="313877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Type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81454" y="318051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Will accept null?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119997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productID will automatically increment by one with each new record. </a:t>
            </a:r>
            <a:endParaRPr lang="en-US" dirty="0"/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>
          <a:xfrm flipV="1">
            <a:off x="1238849" y="2796615"/>
            <a:ext cx="361351" cy="2901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0"/>
          </p:cNvCxnSpPr>
          <p:nvPr/>
        </p:nvCxnSpPr>
        <p:spPr>
          <a:xfrm flipH="1" flipV="1">
            <a:off x="2847232" y="2843473"/>
            <a:ext cx="1390" cy="2953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5467254" y="2827189"/>
            <a:ext cx="0" cy="3533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6781800" y="1828801"/>
            <a:ext cx="571500" cy="12207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32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5028</TotalTime>
  <Words>506</Words>
  <Application>Microsoft Office PowerPoint</Application>
  <PresentationFormat>On-screen Show (4:3)</PresentationFormat>
  <Paragraphs>103</Paragraphs>
  <Slides>21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ＭＳ Ｐゴシック</vt:lpstr>
      <vt:lpstr>Arial</vt:lpstr>
      <vt:lpstr>Calibri</vt:lpstr>
      <vt:lpstr>Calibri Light</vt:lpstr>
      <vt:lpstr>Courier New</vt:lpstr>
      <vt:lpstr>Times New Roman</vt:lpstr>
      <vt:lpstr>Wingdings</vt:lpstr>
      <vt:lpstr>Custom Design</vt:lpstr>
      <vt:lpstr>Microsoft Word 97 - 2003 Document</vt:lpstr>
      <vt:lpstr>Document</vt:lpstr>
      <vt:lpstr>Microsoft Word Document</vt:lpstr>
      <vt:lpstr>Class11 Introduction to relational databases and MySQL</vt:lpstr>
      <vt:lpstr>Course Overview</vt:lpstr>
      <vt:lpstr>Remember MIS2502?</vt:lpstr>
      <vt:lpstr>Remember MIS2502? (2)</vt:lpstr>
      <vt:lpstr>Terminology</vt:lpstr>
      <vt:lpstr>Terminology 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phpMyAdmin</vt:lpstr>
      <vt:lpstr>PowerPoint Presentation</vt:lpstr>
    </vt:vector>
  </TitlesOfParts>
  <Company>FourPawsDesign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Web Development</dc:title>
  <dc:creator>Cyndi Middleton</dc:creator>
  <cp:lastModifiedBy>Jeremy Shafer</cp:lastModifiedBy>
  <cp:revision>557</cp:revision>
  <dcterms:created xsi:type="dcterms:W3CDTF">2005-09-19T23:06:59Z</dcterms:created>
  <dcterms:modified xsi:type="dcterms:W3CDTF">2015-09-14T16:52:02Z</dcterms:modified>
</cp:coreProperties>
</file>