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431" r:id="rId2"/>
    <p:sldId id="461" r:id="rId3"/>
    <p:sldId id="462" r:id="rId4"/>
    <p:sldId id="463" r:id="rId5"/>
    <p:sldId id="464" r:id="rId6"/>
    <p:sldId id="465" r:id="rId7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00" autoAdjust="0"/>
    <p:restoredTop sz="84272" autoAdjust="0"/>
  </p:normalViewPr>
  <p:slideViewPr>
    <p:cSldViewPr>
      <p:cViewPr varScale="1">
        <p:scale>
          <a:sx n="63" d="100"/>
          <a:sy n="63" d="100"/>
        </p:scale>
        <p:origin x="5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11EE2-C6D4-554A-A908-DE39DDC0701C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084D8-C6F8-384F-BA17-F63F7C98D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7162C-F678-4613-B5DB-0EBD347164CE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22CAC-9508-4BD4-86EB-CF9237F74B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36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22CAC-9508-4BD4-86EB-CF9237F74BC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63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22CAC-9508-4BD4-86EB-CF9237F74BC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63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22CAC-9508-4BD4-86EB-CF9237F74BC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63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22CAC-9508-4BD4-86EB-CF9237F74BC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63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22CAC-9508-4BD4-86EB-CF9237F74BC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634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22CAC-9508-4BD4-86EB-CF9237F74BC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63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4/7/2015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4/7/2015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213AF-26F6-41FA-8D85-E2C5388D6E58}" type="datetimeFigureOut">
              <a:rPr lang="en-US" smtClean="0"/>
              <a:pPr/>
              <a:t>4/7/2015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8600" y="190500"/>
            <a:ext cx="8712200" cy="64897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The presentation: </a:t>
            </a:r>
            <a:r>
              <a:rPr lang="en-US" dirty="0" smtClean="0"/>
              <a:t>5 parts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Follow Design Inquiry Framework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000000"/>
                </a:solidFill>
              </a:rPr>
              <a:t>1. 	</a:t>
            </a:r>
            <a:r>
              <a:rPr lang="en-US" sz="2400" b="1" dirty="0" smtClean="0">
                <a:solidFill>
                  <a:srgbClr val="FF0000"/>
                </a:solidFill>
              </a:rPr>
              <a:t>what </a:t>
            </a:r>
            <a:r>
              <a:rPr lang="en-US" sz="2400" b="1" dirty="0" smtClean="0">
                <a:solidFill>
                  <a:srgbClr val="000000"/>
                </a:solidFill>
              </a:rPr>
              <a:t>inspired you (good or bad) </a:t>
            </a:r>
            <a:r>
              <a:rPr lang="en-US" sz="2800" b="1" dirty="0" smtClean="0">
                <a:solidFill>
                  <a:srgbClr val="7F7F7F"/>
                </a:solidFill>
              </a:rPr>
              <a:t>[What is your BIG IDEA]</a:t>
            </a:r>
            <a:r>
              <a:rPr lang="en-US" sz="2400" b="1" dirty="0" smtClean="0">
                <a:solidFill>
                  <a:srgbClr val="000000"/>
                </a:solidFill>
              </a:rPr>
              <a:t/>
            </a:r>
            <a:br>
              <a:rPr lang="en-US" sz="2400" b="1" dirty="0" smtClean="0">
                <a:solidFill>
                  <a:srgbClr val="000000"/>
                </a:solidFill>
              </a:rPr>
            </a:br>
            <a:r>
              <a:rPr lang="en-US" sz="2400" b="1" dirty="0" smtClean="0">
                <a:solidFill>
                  <a:srgbClr val="000000"/>
                </a:solidFill>
              </a:rPr>
              <a:t>2. 	</a:t>
            </a:r>
            <a:r>
              <a:rPr lang="en-US" sz="2400" b="1" dirty="0" smtClean="0">
                <a:solidFill>
                  <a:srgbClr val="FF0000"/>
                </a:solidFill>
              </a:rPr>
              <a:t>who </a:t>
            </a:r>
            <a:r>
              <a:rPr lang="en-US" sz="2400" b="1" dirty="0" smtClean="0">
                <a:solidFill>
                  <a:srgbClr val="000000"/>
                </a:solidFill>
              </a:rPr>
              <a:t>are the affected stakeholders </a:t>
            </a:r>
            <a:r>
              <a:rPr lang="en-US" sz="2800" b="1" dirty="0" smtClean="0">
                <a:solidFill>
                  <a:srgbClr val="7F7F7F"/>
                </a:solidFill>
              </a:rPr>
              <a:t>[PEOPLE/PERSONA]</a:t>
            </a:r>
            <a:r>
              <a:rPr lang="en-US" sz="2400" b="1" dirty="0" smtClean="0">
                <a:solidFill>
                  <a:srgbClr val="000000"/>
                </a:solidFill>
              </a:rPr>
              <a:t/>
            </a:r>
            <a:br>
              <a:rPr lang="en-US" sz="2400" b="1" dirty="0" smtClean="0">
                <a:solidFill>
                  <a:srgbClr val="000000"/>
                </a:solidFill>
              </a:rPr>
            </a:br>
            <a:r>
              <a:rPr lang="en-US" sz="2400" b="1" dirty="0" smtClean="0">
                <a:solidFill>
                  <a:srgbClr val="000000"/>
                </a:solidFill>
              </a:rPr>
              <a:t>3. 	what are their </a:t>
            </a:r>
            <a:r>
              <a:rPr lang="en-US" sz="2400" b="1" dirty="0" smtClean="0">
                <a:solidFill>
                  <a:srgbClr val="FF0000"/>
                </a:solidFill>
              </a:rPr>
              <a:t>unmet needs</a:t>
            </a:r>
            <a:r>
              <a:rPr lang="en-US" sz="2400" b="1" dirty="0" smtClean="0">
                <a:solidFill>
                  <a:srgbClr val="000000"/>
                </a:solidFill>
              </a:rPr>
              <a:t> + why are they important </a:t>
            </a:r>
            <a:br>
              <a:rPr lang="en-US" sz="2400" b="1" dirty="0" smtClean="0">
                <a:solidFill>
                  <a:srgbClr val="000000"/>
                </a:solidFill>
              </a:rPr>
            </a:br>
            <a:r>
              <a:rPr lang="en-US" sz="2800" b="1" dirty="0" smtClean="0">
                <a:solidFill>
                  <a:srgbClr val="7F7F7F"/>
                </a:solidFill>
              </a:rPr>
              <a:t>[NEEDS AND OPPORTUNITIES]</a:t>
            </a:r>
            <a:r>
              <a:rPr lang="en-US" sz="2400" b="1" dirty="0" smtClean="0">
                <a:solidFill>
                  <a:srgbClr val="000000"/>
                </a:solidFill>
              </a:rPr>
              <a:t/>
            </a:r>
            <a:br>
              <a:rPr lang="en-US" sz="2400" b="1" dirty="0" smtClean="0">
                <a:solidFill>
                  <a:srgbClr val="000000"/>
                </a:solidFill>
              </a:rPr>
            </a:br>
            <a:r>
              <a:rPr lang="en-US" sz="2400" b="1" dirty="0" smtClean="0">
                <a:solidFill>
                  <a:srgbClr val="000000"/>
                </a:solidFill>
              </a:rPr>
              <a:t>4. 	what is your </a:t>
            </a:r>
            <a:r>
              <a:rPr lang="en-US" sz="2400" b="1" dirty="0" smtClean="0">
                <a:solidFill>
                  <a:srgbClr val="FF0000"/>
                </a:solidFill>
              </a:rPr>
              <a:t>solution </a:t>
            </a:r>
            <a:r>
              <a:rPr lang="en-US" sz="2800" b="1" dirty="0" smtClean="0">
                <a:solidFill>
                  <a:srgbClr val="7F7F7F"/>
                </a:solidFill>
              </a:rPr>
              <a:t>[DEMONSTRATE YOUR PROTOTYPE]</a:t>
            </a:r>
            <a:r>
              <a:rPr lang="en-US" sz="2400" b="1" dirty="0" smtClean="0">
                <a:solidFill>
                  <a:srgbClr val="000000"/>
                </a:solidFill>
              </a:rPr>
              <a:t/>
            </a:r>
            <a:br>
              <a:rPr lang="en-US" sz="2400" b="1" dirty="0" smtClean="0">
                <a:solidFill>
                  <a:srgbClr val="000000"/>
                </a:solidFill>
              </a:rPr>
            </a:br>
            <a:r>
              <a:rPr lang="en-US" sz="2400" b="1" dirty="0" smtClean="0">
                <a:solidFill>
                  <a:srgbClr val="000000"/>
                </a:solidFill>
              </a:rPr>
              <a:t>5.	what </a:t>
            </a:r>
            <a:r>
              <a:rPr lang="en-US" sz="2400" b="1" dirty="0" smtClean="0">
                <a:solidFill>
                  <a:srgbClr val="FF0000"/>
                </a:solidFill>
              </a:rPr>
              <a:t>resources </a:t>
            </a:r>
            <a:r>
              <a:rPr lang="en-US" sz="2400" b="1" dirty="0" smtClean="0">
                <a:solidFill>
                  <a:srgbClr val="000000"/>
                </a:solidFill>
              </a:rPr>
              <a:t>do you need to create and sustain your solution</a:t>
            </a:r>
            <a:br>
              <a:rPr lang="en-US" sz="2400" b="1" dirty="0" smtClean="0">
                <a:solidFill>
                  <a:srgbClr val="000000"/>
                </a:solidFill>
              </a:rPr>
            </a:br>
            <a:r>
              <a:rPr lang="en-US" sz="2800" b="1" dirty="0" smtClean="0">
                <a:solidFill>
                  <a:srgbClr val="7F7F7F"/>
                </a:solidFill>
              </a:rPr>
              <a:t>[THE BUSINESS CASE]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98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8600" y="190500"/>
            <a:ext cx="8712200" cy="64897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The presentation: </a:t>
            </a:r>
            <a:r>
              <a:rPr lang="en-US" dirty="0" smtClean="0"/>
              <a:t>5 parts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000000"/>
                </a:solidFill>
              </a:rPr>
              <a:t>1. 	</a:t>
            </a:r>
            <a:r>
              <a:rPr lang="en-US" sz="2400" b="1" dirty="0" smtClean="0">
                <a:solidFill>
                  <a:srgbClr val="FF0000"/>
                </a:solidFill>
              </a:rPr>
              <a:t>what </a:t>
            </a:r>
            <a:r>
              <a:rPr lang="en-US" sz="2400" b="1" dirty="0" smtClean="0">
                <a:solidFill>
                  <a:srgbClr val="000000"/>
                </a:solidFill>
              </a:rPr>
              <a:t>inspired you (good or bad) </a:t>
            </a:r>
            <a:br>
              <a:rPr lang="en-US" sz="2400" b="1" dirty="0" smtClean="0">
                <a:solidFill>
                  <a:srgbClr val="000000"/>
                </a:solidFill>
              </a:rPr>
            </a:br>
            <a:r>
              <a:rPr lang="en-US" sz="3600" b="1" dirty="0" smtClean="0">
                <a:solidFill>
                  <a:srgbClr val="FF0000"/>
                </a:solidFill>
              </a:rPr>
              <a:t>[What is your BIG IDEA?]</a:t>
            </a:r>
            <a:br>
              <a:rPr lang="en-US" sz="3600" b="1" dirty="0" smtClean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FF0000"/>
                </a:solidFill>
              </a:rPr>
              <a:t/>
            </a:r>
            <a:br>
              <a:rPr lang="en-US" sz="3600" b="1" dirty="0" smtClean="0">
                <a:solidFill>
                  <a:srgbClr val="FF0000"/>
                </a:solidFill>
              </a:rPr>
            </a:br>
            <a:r>
              <a:rPr lang="en-US" sz="3600" b="1" dirty="0" smtClean="0"/>
              <a:t>Focus on the essential problem, the business context and YOUR OBJECTIVES</a:t>
            </a:r>
            <a:r>
              <a:rPr lang="en-US" sz="2400" b="1" dirty="0" smtClean="0">
                <a:solidFill>
                  <a:srgbClr val="000000"/>
                </a:solidFill>
              </a:rPr>
              <a:t/>
            </a:r>
            <a:br>
              <a:rPr lang="en-US" sz="2400" b="1" dirty="0" smtClean="0">
                <a:solidFill>
                  <a:srgbClr val="00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98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8600" y="190500"/>
            <a:ext cx="8712200" cy="64897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The presentation: </a:t>
            </a:r>
            <a:r>
              <a:rPr lang="en-US" dirty="0" smtClean="0"/>
              <a:t>5 parts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000000"/>
                </a:solidFill>
              </a:rPr>
              <a:t>2. 	</a:t>
            </a:r>
            <a:r>
              <a:rPr lang="en-US" sz="2400" b="1" dirty="0" smtClean="0">
                <a:solidFill>
                  <a:srgbClr val="FF0000"/>
                </a:solidFill>
              </a:rPr>
              <a:t>who </a:t>
            </a:r>
            <a:r>
              <a:rPr lang="en-US" sz="2400" b="1" dirty="0" smtClean="0">
                <a:solidFill>
                  <a:srgbClr val="000000"/>
                </a:solidFill>
              </a:rPr>
              <a:t>are the affected stakeholders </a:t>
            </a:r>
            <a:br>
              <a:rPr lang="en-US" sz="2400" b="1" dirty="0" smtClean="0">
                <a:solidFill>
                  <a:srgbClr val="000000"/>
                </a:solidFill>
              </a:rPr>
            </a:br>
            <a:r>
              <a:rPr lang="en-US" sz="3600" b="1" dirty="0" smtClean="0">
                <a:solidFill>
                  <a:srgbClr val="FF0000"/>
                </a:solidFill>
              </a:rPr>
              <a:t>[PEOPLE]</a:t>
            </a:r>
            <a:br>
              <a:rPr lang="en-US" sz="3600" b="1" dirty="0" smtClean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FF0000"/>
                </a:solidFill>
              </a:rPr>
              <a:t/>
            </a:r>
            <a:br>
              <a:rPr lang="en-US" sz="3600" b="1" dirty="0" smtClean="0">
                <a:solidFill>
                  <a:srgbClr val="FF0000"/>
                </a:solidFill>
              </a:rPr>
            </a:br>
            <a:r>
              <a:rPr lang="en-US" sz="3600" b="1" dirty="0" smtClean="0"/>
              <a:t>Focus on the AFFECTED STAKEHOLDERS (internal and external) and YOUR PERSONA.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2400" b="1" dirty="0" smtClean="0">
                <a:solidFill>
                  <a:srgbClr val="000000"/>
                </a:solidFill>
              </a:rPr>
              <a:t/>
            </a:r>
            <a:br>
              <a:rPr lang="en-US" sz="2400" b="1" dirty="0" smtClean="0">
                <a:solidFill>
                  <a:srgbClr val="00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98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8600" y="190500"/>
            <a:ext cx="8712200" cy="64897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The presentation: </a:t>
            </a:r>
            <a:r>
              <a:rPr lang="en-US" dirty="0" smtClean="0"/>
              <a:t>5 parts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000000"/>
                </a:solidFill>
              </a:rPr>
              <a:t>3. 	what are their </a:t>
            </a:r>
            <a:r>
              <a:rPr lang="en-US" sz="2400" b="1" dirty="0" smtClean="0">
                <a:solidFill>
                  <a:srgbClr val="FF0000"/>
                </a:solidFill>
              </a:rPr>
              <a:t>unmet needs</a:t>
            </a:r>
            <a:r>
              <a:rPr lang="en-US" sz="2400" b="1" dirty="0" smtClean="0">
                <a:solidFill>
                  <a:srgbClr val="000000"/>
                </a:solidFill>
              </a:rPr>
              <a:t> + why are they important </a:t>
            </a:r>
            <a:br>
              <a:rPr lang="en-US" sz="2400" b="1" dirty="0" smtClean="0">
                <a:solidFill>
                  <a:srgbClr val="000000"/>
                </a:solidFill>
              </a:rPr>
            </a:br>
            <a:r>
              <a:rPr lang="en-US" sz="3600" b="1" dirty="0" smtClean="0">
                <a:solidFill>
                  <a:srgbClr val="FF0000"/>
                </a:solidFill>
              </a:rPr>
              <a:t>[NEEDS AND OPPORTUNITIES]</a:t>
            </a:r>
            <a:br>
              <a:rPr lang="en-US" sz="3600" b="1" dirty="0" smtClean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FF0000"/>
                </a:solidFill>
              </a:rPr>
              <a:t/>
            </a:r>
            <a:br>
              <a:rPr lang="en-US" sz="3600" b="1" dirty="0" smtClean="0">
                <a:solidFill>
                  <a:srgbClr val="FF0000"/>
                </a:solidFill>
              </a:rPr>
            </a:br>
            <a:r>
              <a:rPr lang="en-US" sz="3600" b="1" dirty="0" smtClean="0"/>
              <a:t>What are their needs?  How are they currently not being met?  Where are the opportunities for change?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What are your assumptions </a:t>
            </a:r>
            <a:r>
              <a:rPr lang="en-US" sz="3600" b="1" smtClean="0"/>
              <a:t>and constraints</a:t>
            </a:r>
            <a:r>
              <a:rPr lang="en-US" sz="2400" b="1" smtClean="0">
                <a:solidFill>
                  <a:srgbClr val="000000"/>
                </a:solidFill>
              </a:rPr>
              <a:t/>
            </a:r>
            <a:br>
              <a:rPr lang="en-US" sz="2400" b="1" smtClean="0">
                <a:solidFill>
                  <a:srgbClr val="00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98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8600" y="190500"/>
            <a:ext cx="8712200" cy="66675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The presentation: </a:t>
            </a:r>
            <a:r>
              <a:rPr lang="en-US" dirty="0" smtClean="0"/>
              <a:t>5 parts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000000"/>
                </a:solidFill>
              </a:rPr>
              <a:t>4. 	what is your </a:t>
            </a:r>
            <a:r>
              <a:rPr lang="en-US" sz="2400" b="1" dirty="0" smtClean="0">
                <a:solidFill>
                  <a:srgbClr val="FF0000"/>
                </a:solidFill>
              </a:rPr>
              <a:t>solution </a:t>
            </a:r>
            <a:r>
              <a:rPr lang="en-US" sz="2400" b="1" dirty="0" smtClean="0">
                <a:solidFill>
                  <a:srgbClr val="000000"/>
                </a:solidFill>
              </a:rPr>
              <a:t/>
            </a:r>
            <a:br>
              <a:rPr lang="en-US" sz="2400" b="1" dirty="0" smtClean="0">
                <a:solidFill>
                  <a:srgbClr val="000000"/>
                </a:solidFill>
              </a:rPr>
            </a:br>
            <a:r>
              <a:rPr lang="en-US" sz="3600" b="1" dirty="0" smtClean="0">
                <a:solidFill>
                  <a:srgbClr val="FF0000"/>
                </a:solidFill>
              </a:rPr>
              <a:t>[Demonstrate your PROTOTYPE]</a:t>
            </a:r>
            <a:br>
              <a:rPr lang="en-US" sz="3600" b="1" dirty="0" smtClean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FF0000"/>
                </a:solidFill>
              </a:rPr>
              <a:t/>
            </a:r>
            <a:br>
              <a:rPr lang="en-US" sz="3600" b="1" dirty="0" smtClean="0">
                <a:solidFill>
                  <a:srgbClr val="FF0000"/>
                </a:solidFill>
              </a:rPr>
            </a:br>
            <a:r>
              <a:rPr lang="en-US" sz="3600" b="1" dirty="0" smtClean="0"/>
              <a:t>How does YOUR SOLUTION solve their problems?  </a:t>
            </a:r>
            <a:br>
              <a:rPr lang="en-US" sz="3600" b="1" dirty="0" smtClean="0"/>
            </a:br>
            <a:r>
              <a:rPr lang="en-US" sz="3600" b="1" dirty="0" smtClean="0"/>
              <a:t>YOUR SCENARIO explains the demonstration context.  </a:t>
            </a:r>
            <a:br>
              <a:rPr lang="en-US" sz="3600" b="1" dirty="0" smtClean="0"/>
            </a:br>
            <a:r>
              <a:rPr lang="en-US" sz="3600" b="1" dirty="0" smtClean="0"/>
              <a:t>SHOW US using your prototype AS IF YOU ARE THE USER.</a:t>
            </a:r>
            <a:r>
              <a:rPr lang="en-US" sz="2400" b="1" dirty="0" smtClean="0">
                <a:solidFill>
                  <a:srgbClr val="000000"/>
                </a:solidFill>
              </a:rPr>
              <a:t/>
            </a:r>
            <a:br>
              <a:rPr lang="en-US" sz="2400" b="1" dirty="0" smtClean="0">
                <a:solidFill>
                  <a:srgbClr val="00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98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8600" y="190500"/>
            <a:ext cx="8712200" cy="64897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The presentation: </a:t>
            </a:r>
            <a:r>
              <a:rPr lang="en-US" dirty="0" smtClean="0"/>
              <a:t>5 parts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000000"/>
                </a:solidFill>
              </a:rPr>
              <a:t>5.	what </a:t>
            </a:r>
            <a:r>
              <a:rPr lang="en-US" sz="2400" b="1" dirty="0" smtClean="0">
                <a:solidFill>
                  <a:srgbClr val="FF0000"/>
                </a:solidFill>
              </a:rPr>
              <a:t>resources </a:t>
            </a:r>
            <a:r>
              <a:rPr lang="en-US" sz="2400" b="1" dirty="0" smtClean="0">
                <a:solidFill>
                  <a:srgbClr val="000000"/>
                </a:solidFill>
              </a:rPr>
              <a:t>do you need to create and sustain your solution</a:t>
            </a:r>
            <a:br>
              <a:rPr lang="en-US" sz="2400" b="1" dirty="0" smtClean="0">
                <a:solidFill>
                  <a:srgbClr val="000000"/>
                </a:solidFill>
              </a:rPr>
            </a:br>
            <a:r>
              <a:rPr lang="en-US" sz="3600" b="1" dirty="0" smtClean="0">
                <a:solidFill>
                  <a:srgbClr val="FF0000"/>
                </a:solidFill>
              </a:rPr>
              <a:t>[Make the BUSINESS CASE]</a:t>
            </a:r>
            <a:br>
              <a:rPr lang="en-US" sz="3600" b="1" dirty="0" smtClean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FF0000"/>
                </a:solidFill>
              </a:rPr>
              <a:t/>
            </a:r>
            <a:br>
              <a:rPr lang="en-US" sz="3600" b="1" dirty="0" smtClean="0">
                <a:solidFill>
                  <a:srgbClr val="FF0000"/>
                </a:solidFill>
              </a:rPr>
            </a:br>
            <a:r>
              <a:rPr lang="en-US" sz="3600" b="1" dirty="0" smtClean="0"/>
              <a:t>Why should they choose your solution?</a:t>
            </a:r>
            <a:br>
              <a:rPr lang="en-US" sz="3600" b="1" dirty="0" smtClean="0"/>
            </a:br>
            <a:r>
              <a:rPr lang="en-US" sz="3600" b="1" dirty="0" smtClean="0"/>
              <a:t>What resources (people/things/money) do they currently have and WHAT WILL THEY NEED to implement it?</a:t>
            </a:r>
            <a:br>
              <a:rPr lang="en-US" sz="3600" b="1" dirty="0" smtClean="0"/>
            </a:br>
            <a:r>
              <a:rPr lang="en-US" sz="2400" b="1" dirty="0" smtClean="0">
                <a:solidFill>
                  <a:srgbClr val="000000"/>
                </a:solidFill>
              </a:rPr>
              <a:t/>
            </a:r>
            <a:br>
              <a:rPr lang="en-US" sz="2400" b="1" dirty="0" smtClean="0">
                <a:solidFill>
                  <a:srgbClr val="00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98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11236</TotalTime>
  <Words>36</Words>
  <Application>Microsoft Office PowerPoint</Application>
  <PresentationFormat>Letter Paper (8.5x11 in)</PresentationFormat>
  <Paragraphs>12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The presentation: 5 parts Follow Design Inquiry Framework  1.  what inspired you (good or bad) [What is your BIG IDEA] 2.  who are the affected stakeholders [PEOPLE/PERSONA] 3.  what are their unmet needs + why are they important  [NEEDS AND OPPORTUNITIES] 4.  what is your solution [DEMONSTRATE YOUR PROTOTYPE] 5. what resources do you need to create and sustain your solution [THE BUSINESS CASE] </vt:lpstr>
      <vt:lpstr>The presentation: 5 parts  1.  what inspired you (good or bad)  [What is your BIG IDEA?]  Focus on the essential problem, the business context and YOUR OBJECTIVES  </vt:lpstr>
      <vt:lpstr>The presentation: 5 parts  2.  who are the affected stakeholders  [PEOPLE]  Focus on the AFFECTED STAKEHOLDERS (internal and external) and YOUR PERSONA.    </vt:lpstr>
      <vt:lpstr>The presentation: 5 parts  3.  what are their unmet needs + why are they important  [NEEDS AND OPPORTUNITIES]  What are their needs?  How are they currently not being met?  Where are the opportunities for change?  What are your assumptions and constraints  </vt:lpstr>
      <vt:lpstr>The presentation: 5 parts  4.  what is your solution  [Demonstrate your PROTOTYPE]  How does YOUR SOLUTION solve their problems?   YOUR SCENARIO explains the demonstration context.   SHOW US using your prototype AS IF YOU ARE THE USER.  </vt:lpstr>
      <vt:lpstr>The presentation: 5 parts  5. what resources do you need to create and sustain your solution [Make the BUSINESS CASE]  Why should they choose your solution? What resources (people/things/money) do they currently have and WHAT WILL THEY NEED to implement it?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Seven Steps to Mastering Business Analysis</dc:title>
  <dc:creator>Mart Doyle</dc:creator>
  <cp:lastModifiedBy>Stephen Salvia</cp:lastModifiedBy>
  <cp:revision>117</cp:revision>
  <cp:lastPrinted>2012-11-06T18:50:46Z</cp:lastPrinted>
  <dcterms:created xsi:type="dcterms:W3CDTF">2013-04-24T12:59:18Z</dcterms:created>
  <dcterms:modified xsi:type="dcterms:W3CDTF">2015-04-07T21:34:13Z</dcterms:modified>
</cp:coreProperties>
</file>