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419C7-8B46-4025-A32A-08C6BF6CBC6F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DE439-10F3-4E7E-9E31-4990A6F990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23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22CAC-9508-4BD4-86EB-CF9237F74BC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36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78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24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01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598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21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5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656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68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0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A7F20-7FF2-4360-AE4D-A0CEA8936153}" type="datetimeFigureOut">
              <a:rPr lang="en-US" smtClean="0"/>
              <a:t>5/27/2013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B08ED-A03B-489E-B169-42981A3DC8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346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t&amp;rct=j&amp;q=&amp;esrc=s&amp;frm=1&amp;source=web&amp;cd=1&amp;cad=rja&amp;ved=0CC4QFjAA&amp;url=https%3A%2F%2Fdocs.google.com%2Fpreviewtemplate%3Fid%3D1DR5-iO8D3EiLCmNrcvdczqUpzbE6--4BYOQbug93dIM%26mode%3Dpublic&amp;ei=uCWkUcKfL63G4APHlYCoAg&amp;usg=AFQjCNH8y_gINolgXWUk8wtESzFvzEjM7A&amp;sig2=-M0C0mNKr8pwTo-EujaueQ&amp;bvm=bv.47008514,d.dm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255518"/>
            <a:ext cx="1219200" cy="94626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Process</a:t>
            </a:r>
            <a:endParaRPr lang="en-US" sz="1400" dirty="0"/>
          </a:p>
        </p:txBody>
      </p:sp>
      <p:sp>
        <p:nvSpPr>
          <p:cNvPr id="10" name="Can 9"/>
          <p:cNvSpPr/>
          <p:nvPr/>
        </p:nvSpPr>
        <p:spPr>
          <a:xfrm>
            <a:off x="1143000" y="2255519"/>
            <a:ext cx="914400" cy="808355"/>
          </a:xfrm>
          <a:prstGeom prst="ca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Data</a:t>
            </a:r>
            <a:endParaRPr lang="en-US" sz="1400" dirty="0"/>
          </a:p>
        </p:txBody>
      </p:sp>
      <p:cxnSp>
        <p:nvCxnSpPr>
          <p:cNvPr id="12" name="Elbow Connector 11"/>
          <p:cNvCxnSpPr/>
          <p:nvPr/>
        </p:nvCxnSpPr>
        <p:spPr>
          <a:xfrm rot="16200000" flipH="1">
            <a:off x="5762882" y="1483204"/>
            <a:ext cx="976742" cy="749372"/>
          </a:xfrm>
          <a:prstGeom prst="bentConnector3">
            <a:avLst>
              <a:gd name="adj1" fmla="val 50000"/>
            </a:avLst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306274" y="1010803"/>
            <a:ext cx="967364" cy="0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ight Arrow 14"/>
          <p:cNvSpPr/>
          <p:nvPr/>
        </p:nvSpPr>
        <p:spPr>
          <a:xfrm>
            <a:off x="914400" y="1021080"/>
            <a:ext cx="1295400" cy="83681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Materials</a:t>
            </a:r>
            <a:endParaRPr lang="en-US" sz="1400" dirty="0"/>
          </a:p>
        </p:txBody>
      </p:sp>
      <p:sp>
        <p:nvSpPr>
          <p:cNvPr id="16" name="Diamond 15"/>
          <p:cNvSpPr/>
          <p:nvPr/>
        </p:nvSpPr>
        <p:spPr>
          <a:xfrm>
            <a:off x="685800" y="3406774"/>
            <a:ext cx="1828800" cy="1012825"/>
          </a:xfrm>
          <a:prstGeom prst="diamon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Decisions</a:t>
            </a:r>
            <a:endParaRPr lang="en-US" sz="1400" dirty="0"/>
          </a:p>
        </p:txBody>
      </p:sp>
      <p:cxnSp>
        <p:nvCxnSpPr>
          <p:cNvPr id="17" name="Elbow Connector 16"/>
          <p:cNvCxnSpPr/>
          <p:nvPr/>
        </p:nvCxnSpPr>
        <p:spPr>
          <a:xfrm rot="5400000" flipH="1" flipV="1">
            <a:off x="6843426" y="1528874"/>
            <a:ext cx="936624" cy="609600"/>
          </a:xfrm>
          <a:prstGeom prst="bentConnector3">
            <a:avLst>
              <a:gd name="adj1" fmla="val 50000"/>
            </a:avLst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>
            <a:off x="5787739" y="2728652"/>
            <a:ext cx="838200" cy="615950"/>
          </a:xfrm>
          <a:prstGeom prst="bentConnector2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325594" y="2659696"/>
            <a:ext cx="1" cy="597191"/>
          </a:xfrm>
          <a:prstGeom prst="straightConnector1">
            <a:avLst/>
          </a:prstGeom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990600" y="5166360"/>
            <a:ext cx="7162800" cy="92964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924300" y="5540617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Swim lane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3048000" y="1044689"/>
            <a:ext cx="1524000" cy="5334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Start/End</a:t>
            </a:r>
          </a:p>
        </p:txBody>
      </p:sp>
      <p:sp>
        <p:nvSpPr>
          <p:cNvPr id="31" name="Flowchart: Data 30"/>
          <p:cNvSpPr/>
          <p:nvPr/>
        </p:nvSpPr>
        <p:spPr>
          <a:xfrm>
            <a:off x="3352800" y="3733800"/>
            <a:ext cx="1333500" cy="685799"/>
          </a:xfrm>
          <a:prstGeom prst="flowChartInputOutp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Data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209800" y="258496"/>
            <a:ext cx="37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Swim Lane Template items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0308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776922"/>
          </a:xfrm>
        </p:spPr>
        <p:txBody>
          <a:bodyPr>
            <a:no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Swim Lane Process Mapping</a:t>
            </a:r>
            <a:endParaRPr lang="en-US" sz="2800" dirty="0"/>
          </a:p>
        </p:txBody>
      </p:sp>
      <p:grpSp>
        <p:nvGrpSpPr>
          <p:cNvPr id="2" name="Group 13"/>
          <p:cNvGrpSpPr/>
          <p:nvPr/>
        </p:nvGrpSpPr>
        <p:grpSpPr>
          <a:xfrm>
            <a:off x="1676400" y="1219200"/>
            <a:ext cx="7162800" cy="4404360"/>
            <a:chOff x="1676400" y="1219200"/>
            <a:chExt cx="7162800" cy="4404360"/>
          </a:xfrm>
        </p:grpSpPr>
        <p:sp>
          <p:nvSpPr>
            <p:cNvPr id="5" name="Rectangle 4"/>
            <p:cNvSpPr/>
            <p:nvPr/>
          </p:nvSpPr>
          <p:spPr>
            <a:xfrm>
              <a:off x="1676400" y="1219200"/>
              <a:ext cx="7162800" cy="92964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676400" y="2087880"/>
              <a:ext cx="7162800" cy="92964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676400" y="2956560"/>
              <a:ext cx="7162800" cy="92964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676400" y="3825240"/>
              <a:ext cx="7162800" cy="92964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676400" y="4693920"/>
              <a:ext cx="7162800" cy="92964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10836" y="144154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Actor 1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76200" y="232546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Actor 2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6200" y="320313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Actor 3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6200" y="4078069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Actor 4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76200" y="4953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Actor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76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02" b="7954"/>
          <a:stretch/>
        </p:blipFill>
        <p:spPr bwMode="auto">
          <a:xfrm>
            <a:off x="0" y="914400"/>
            <a:ext cx="9144000" cy="5590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600" y="2286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Google Docs </a:t>
            </a:r>
            <a:r>
              <a:rPr lang="en-US" dirty="0" smtClean="0">
                <a:hlinkClick r:id="rId3"/>
              </a:rPr>
              <a:t>Template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6004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26</Words>
  <Application>Microsoft Office PowerPoint</Application>
  <PresentationFormat>On-screen Show (4:3)</PresentationFormat>
  <Paragraphs>16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 Swim Lane Process Mapping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slsnite</dc:creator>
  <cp:lastModifiedBy>slsnite</cp:lastModifiedBy>
  <cp:revision>11</cp:revision>
  <dcterms:created xsi:type="dcterms:W3CDTF">2013-05-08T00:58:26Z</dcterms:created>
  <dcterms:modified xsi:type="dcterms:W3CDTF">2013-05-28T03:36:19Z</dcterms:modified>
</cp:coreProperties>
</file>