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25910-6D25-42CC-B998-4847CAF2E939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169B2-869D-4F64-8182-F27B3C01D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67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22CAC-9508-4BD4-86EB-CF9237F74BC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20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4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5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7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5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6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2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7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2DA9A-FF18-47C1-87B3-CF3AFEAED91E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9DB9-2C8F-4DE6-B339-78864197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3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772400" cy="4495800"/>
          </a:xfrm>
        </p:spPr>
        <p:txBody>
          <a:bodyPr>
            <a:normAutofit/>
          </a:bodyPr>
          <a:lstStyle/>
          <a:p>
            <a:pPr algn="l"/>
            <a:r>
              <a:rPr lang="en-US" sz="4300" dirty="0" smtClean="0">
                <a:solidFill>
                  <a:srgbClr val="FF0000"/>
                </a:solidFill>
              </a:rPr>
              <a:t/>
            </a:r>
            <a:br>
              <a:rPr lang="en-US" sz="4300" dirty="0" smtClean="0">
                <a:solidFill>
                  <a:srgbClr val="FF0000"/>
                </a:solidFill>
              </a:rPr>
            </a:br>
            <a:endParaRPr lang="en-US" sz="4300" dirty="0"/>
          </a:p>
        </p:txBody>
      </p:sp>
      <p:pic>
        <p:nvPicPr>
          <p:cNvPr id="18" name="Picture 3" descr="man-silhouett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129" y="981163"/>
            <a:ext cx="313920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4419600"/>
            <a:ext cx="335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Age</a:t>
            </a:r>
          </a:p>
          <a:p>
            <a:r>
              <a:rPr lang="en-US" dirty="0" smtClean="0"/>
              <a:t>Occupation</a:t>
            </a:r>
          </a:p>
          <a:p>
            <a:r>
              <a:rPr lang="en-US" dirty="0" smtClean="0"/>
              <a:t>Location</a:t>
            </a:r>
          </a:p>
          <a:p>
            <a:r>
              <a:rPr lang="en-US" dirty="0" smtClean="0"/>
              <a:t>Marital status</a:t>
            </a:r>
          </a:p>
          <a:p>
            <a:r>
              <a:rPr lang="en-US" dirty="0" smtClean="0"/>
              <a:t>Children</a:t>
            </a:r>
          </a:p>
          <a:p>
            <a:r>
              <a:rPr lang="en-US" dirty="0" smtClean="0"/>
              <a:t>Income</a:t>
            </a:r>
          </a:p>
          <a:p>
            <a:r>
              <a:rPr lang="en-US" dirty="0" smtClean="0"/>
              <a:t>Education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648200" y="1219200"/>
            <a:ext cx="335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quote</a:t>
            </a:r>
          </a:p>
          <a:p>
            <a:endParaRPr lang="en-US" dirty="0"/>
          </a:p>
          <a:p>
            <a:r>
              <a:rPr lang="en-US" dirty="0" smtClean="0"/>
              <a:t>Defining characteristics</a:t>
            </a:r>
          </a:p>
          <a:p>
            <a:endParaRPr lang="en-US" dirty="0"/>
          </a:p>
          <a:p>
            <a:r>
              <a:rPr lang="en-US" dirty="0" smtClean="0"/>
              <a:t>Hobbies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173309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Persona Definition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slsnite</dc:creator>
  <cp:lastModifiedBy>slsnite</cp:lastModifiedBy>
  <cp:revision>1</cp:revision>
  <dcterms:created xsi:type="dcterms:W3CDTF">2013-06-11T01:43:20Z</dcterms:created>
  <dcterms:modified xsi:type="dcterms:W3CDTF">2013-06-11T01:48:07Z</dcterms:modified>
</cp:coreProperties>
</file>