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30625-C348-4B89-84B6-E9863D5D83DE}" type="datetimeFigureOut">
              <a:rPr lang="en-US" smtClean="0"/>
              <a:t>1/26/16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FFA31-ACDE-468F-A625-55CCDF367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36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74BF93-85AB-4E5A-ABD7-07BBE0618F49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  <p:sp>
        <p:nvSpPr>
          <p:cNvPr id="64515" name="Folienbildplatzhalter 8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Notizenplatzhalter 9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B559-83FD-4F40-AF17-FDEBB3E694D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40BF-0686-45E9-8084-6AFED86A06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B559-83FD-4F40-AF17-FDEBB3E694D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40BF-0686-45E9-8084-6AFED86A06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B559-83FD-4F40-AF17-FDEBB3E694D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40BF-0686-45E9-8084-6AFED86A06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B559-83FD-4F40-AF17-FDEBB3E694D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40BF-0686-45E9-8084-6AFED86A06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B559-83FD-4F40-AF17-FDEBB3E694D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40BF-0686-45E9-8084-6AFED86A06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B559-83FD-4F40-AF17-FDEBB3E694D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40BF-0686-45E9-8084-6AFED86A06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B559-83FD-4F40-AF17-FDEBB3E694D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40BF-0686-45E9-8084-6AFED86A06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B559-83FD-4F40-AF17-FDEBB3E694D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40BF-0686-45E9-8084-6AFED86A06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B559-83FD-4F40-AF17-FDEBB3E694D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40BF-0686-45E9-8084-6AFED86A06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B559-83FD-4F40-AF17-FDEBB3E694D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40BF-0686-45E9-8084-6AFED86A06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B559-83FD-4F40-AF17-FDEBB3E694D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40BF-0686-45E9-8084-6AFED86A06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7B559-83FD-4F40-AF17-FDEBB3E694D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840BF-0686-45E9-8084-6AFED86A06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el 1"/>
          <p:cNvSpPr>
            <a:spLocks noGrp="1"/>
          </p:cNvSpPr>
          <p:nvPr>
            <p:ph type="title"/>
          </p:nvPr>
        </p:nvSpPr>
        <p:spPr>
          <a:xfrm>
            <a:off x="928688" y="0"/>
            <a:ext cx="6786562" cy="809625"/>
          </a:xfrm>
        </p:spPr>
        <p:txBody>
          <a:bodyPr/>
          <a:lstStyle/>
          <a:p>
            <a:r>
              <a:rPr lang="en-GB" dirty="0" smtClean="0"/>
              <a:t>SAP SCM Solution</a:t>
            </a:r>
            <a:endParaRPr lang="en-US" dirty="0" smtClean="0"/>
          </a:p>
        </p:txBody>
      </p:sp>
      <p:sp>
        <p:nvSpPr>
          <p:cNvPr id="30723" name="Inhaltsplatzhalter 2"/>
          <p:cNvSpPr>
            <a:spLocks noGrp="1"/>
          </p:cNvSpPr>
          <p:nvPr>
            <p:ph idx="1"/>
          </p:nvPr>
        </p:nvSpPr>
        <p:spPr>
          <a:xfrm>
            <a:off x="857250" y="1285875"/>
            <a:ext cx="8001000" cy="57148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Software modules of SAP</a:t>
            </a:r>
            <a:r>
              <a:rPr lang="en-US" baseline="30000" dirty="0" smtClean="0"/>
              <a:t> </a:t>
            </a:r>
            <a:r>
              <a:rPr lang="en-US" dirty="0" smtClean="0"/>
              <a:t>SCM (Supply Chain </a:t>
            </a:r>
            <a:r>
              <a:rPr lang="en-US" dirty="0" err="1" smtClean="0"/>
              <a:t>Mgmt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D5546B-B760-4AA2-BC29-B1D9E11A88CE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  <p:graphicFrame>
        <p:nvGraphicFramePr>
          <p:cNvPr id="28674" name="Object 3"/>
          <p:cNvGraphicFramePr>
            <a:graphicFrameLocks noChangeAspect="1"/>
          </p:cNvGraphicFramePr>
          <p:nvPr/>
        </p:nvGraphicFramePr>
        <p:xfrm>
          <a:off x="1214415" y="2140002"/>
          <a:ext cx="7000924" cy="4289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Visio" r:id="rId4" imgW="7432929" imgH="4553069" progId="Visio.Drawing.11">
                  <p:embed/>
                </p:oleObj>
              </mc:Choice>
              <mc:Fallback>
                <p:oleObj name="Visio" r:id="rId4" imgW="7432929" imgH="4553069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5" y="2140002"/>
                        <a:ext cx="7000924" cy="42893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1283</TotalTime>
  <Words>15</Words>
  <Application>Microsoft Macintosh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Visio</vt:lpstr>
      <vt:lpstr>SAP SCM Solution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Edward Beaver</cp:lastModifiedBy>
  <cp:revision>128</cp:revision>
  <dcterms:created xsi:type="dcterms:W3CDTF">2011-01-17T20:42:44Z</dcterms:created>
  <dcterms:modified xsi:type="dcterms:W3CDTF">2016-01-27T03:10:59Z</dcterms:modified>
</cp:coreProperties>
</file>