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4"/>
  </p:notesMasterIdLst>
  <p:sldIdLst>
    <p:sldId id="256" r:id="rId2"/>
    <p:sldId id="257" r:id="rId3"/>
    <p:sldId id="269" r:id="rId4"/>
    <p:sldId id="270" r:id="rId5"/>
    <p:sldId id="258" r:id="rId6"/>
    <p:sldId id="260" r:id="rId7"/>
    <p:sldId id="259" r:id="rId8"/>
    <p:sldId id="262" r:id="rId9"/>
    <p:sldId id="271" r:id="rId10"/>
    <p:sldId id="264" r:id="rId11"/>
    <p:sldId id="261" r:id="rId12"/>
    <p:sldId id="265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1218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C5607B-4E84-4C8B-8EBB-24056E41547D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209BEC-6AB5-4EFD-BC28-1B595E29919C}">
      <dgm:prSet phldrT="[Text]"/>
      <dgm:spPr/>
      <dgm:t>
        <a:bodyPr/>
        <a:lstStyle/>
        <a:p>
          <a:r>
            <a:rPr lang="en-US" dirty="0" smtClean="0"/>
            <a:t>Where to buy?</a:t>
          </a:r>
          <a:endParaRPr lang="en-US" dirty="0"/>
        </a:p>
      </dgm:t>
    </dgm:pt>
    <dgm:pt modelId="{A00D789F-2574-4A99-9F96-2B599AC43628}" type="parTrans" cxnId="{025CEEA9-0CD8-41CF-9EEF-24A52135730E}">
      <dgm:prSet/>
      <dgm:spPr/>
      <dgm:t>
        <a:bodyPr/>
        <a:lstStyle/>
        <a:p>
          <a:endParaRPr lang="en-US"/>
        </a:p>
      </dgm:t>
    </dgm:pt>
    <dgm:pt modelId="{FC57976B-1928-4208-96A7-1B5EA4A3FAFA}" type="sibTrans" cxnId="{025CEEA9-0CD8-41CF-9EEF-24A52135730E}">
      <dgm:prSet/>
      <dgm:spPr/>
      <dgm:t>
        <a:bodyPr/>
        <a:lstStyle/>
        <a:p>
          <a:endParaRPr lang="en-US"/>
        </a:p>
      </dgm:t>
    </dgm:pt>
    <dgm:pt modelId="{3A5C1EA0-C8C4-4FBB-8046-31F789A0F8BB}">
      <dgm:prSet phldrT="[Text]"/>
      <dgm:spPr/>
      <dgm:t>
        <a:bodyPr/>
        <a:lstStyle/>
        <a:p>
          <a:r>
            <a:rPr lang="en-US" dirty="0" smtClean="0"/>
            <a:t>What to buy?</a:t>
          </a:r>
          <a:endParaRPr lang="en-US" dirty="0"/>
        </a:p>
      </dgm:t>
    </dgm:pt>
    <dgm:pt modelId="{5915F282-E936-418E-AFB4-A16B9809520D}" type="parTrans" cxnId="{FA6A18A7-48BA-431C-AF8D-1A7535C61EE3}">
      <dgm:prSet/>
      <dgm:spPr/>
      <dgm:t>
        <a:bodyPr/>
        <a:lstStyle/>
        <a:p>
          <a:endParaRPr lang="en-US"/>
        </a:p>
      </dgm:t>
    </dgm:pt>
    <dgm:pt modelId="{A0DA082D-56FF-447F-BB2F-309AA23282CB}" type="sibTrans" cxnId="{FA6A18A7-48BA-431C-AF8D-1A7535C61EE3}">
      <dgm:prSet/>
      <dgm:spPr/>
      <dgm:t>
        <a:bodyPr/>
        <a:lstStyle/>
        <a:p>
          <a:endParaRPr lang="en-US"/>
        </a:p>
      </dgm:t>
    </dgm:pt>
    <dgm:pt modelId="{8CD6C96A-7B95-4BA9-8631-F0B65DFDDBFC}">
      <dgm:prSet phldrT="[Text]"/>
      <dgm:spPr/>
      <dgm:t>
        <a:bodyPr/>
        <a:lstStyle/>
        <a:p>
          <a:r>
            <a:rPr lang="en-US" dirty="0" smtClean="0"/>
            <a:t>What to use?</a:t>
          </a:r>
          <a:endParaRPr lang="en-US" dirty="0"/>
        </a:p>
      </dgm:t>
    </dgm:pt>
    <dgm:pt modelId="{053DDC6A-6321-40C0-A79A-0479ECF9F4F8}" type="parTrans" cxnId="{7856189F-1F52-4696-9A78-4EAA6DBCD3C8}">
      <dgm:prSet/>
      <dgm:spPr/>
      <dgm:t>
        <a:bodyPr/>
        <a:lstStyle/>
        <a:p>
          <a:endParaRPr lang="en-US"/>
        </a:p>
      </dgm:t>
    </dgm:pt>
    <dgm:pt modelId="{EE8C34D1-C19B-4946-B4CE-DF48ACF30D43}" type="sibTrans" cxnId="{7856189F-1F52-4696-9A78-4EAA6DBCD3C8}">
      <dgm:prSet/>
      <dgm:spPr/>
      <dgm:t>
        <a:bodyPr/>
        <a:lstStyle/>
        <a:p>
          <a:endParaRPr lang="en-US"/>
        </a:p>
      </dgm:t>
    </dgm:pt>
    <dgm:pt modelId="{B86EAECA-1013-472D-A0D1-8714CCAF7EA6}" type="pres">
      <dgm:prSet presAssocID="{3DC5607B-4E84-4C8B-8EBB-24056E41547D}" presName="Name0" presStyleCnt="0">
        <dgm:presLayoutVars>
          <dgm:dir/>
          <dgm:resizeHandles val="exact"/>
        </dgm:presLayoutVars>
      </dgm:prSet>
      <dgm:spPr/>
    </dgm:pt>
    <dgm:pt modelId="{0247C081-879A-4328-8115-2099A8109F5B}" type="pres">
      <dgm:prSet presAssocID="{93209BEC-6AB5-4EFD-BC28-1B595E29919C}" presName="composite" presStyleCnt="0"/>
      <dgm:spPr/>
    </dgm:pt>
    <dgm:pt modelId="{01E319B9-5826-4FD4-81A1-052E9DDA7D14}" type="pres">
      <dgm:prSet presAssocID="{93209BEC-6AB5-4EFD-BC28-1B595E29919C}" presName="rect1" presStyleLbl="tr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C5ABFF-CCD9-470B-9E29-72CA15905D52}" type="pres">
      <dgm:prSet presAssocID="{93209BEC-6AB5-4EFD-BC28-1B595E29919C}" presName="rect2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C8963547-DFE8-43DA-881A-6881462B6F26}" type="pres">
      <dgm:prSet presAssocID="{FC57976B-1928-4208-96A7-1B5EA4A3FAFA}" presName="sibTrans" presStyleCnt="0"/>
      <dgm:spPr/>
    </dgm:pt>
    <dgm:pt modelId="{5A6C7B2C-09F9-495D-8556-CE515685174E}" type="pres">
      <dgm:prSet presAssocID="{3A5C1EA0-C8C4-4FBB-8046-31F789A0F8BB}" presName="composite" presStyleCnt="0"/>
      <dgm:spPr/>
    </dgm:pt>
    <dgm:pt modelId="{ED6F4C80-B964-4F49-B74C-C839CCD1EFAE}" type="pres">
      <dgm:prSet presAssocID="{3A5C1EA0-C8C4-4FBB-8046-31F789A0F8BB}" presName="rect1" presStyleLbl="tr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E43B25-BEEB-411C-833B-1C165330FDC4}" type="pres">
      <dgm:prSet presAssocID="{3A5C1EA0-C8C4-4FBB-8046-31F789A0F8BB}" presName="rect2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166F2981-0125-41CD-A409-73B21CC81CCE}" type="pres">
      <dgm:prSet presAssocID="{A0DA082D-56FF-447F-BB2F-309AA23282CB}" presName="sibTrans" presStyleCnt="0"/>
      <dgm:spPr/>
    </dgm:pt>
    <dgm:pt modelId="{C83F2137-268A-4C79-9FC5-F12D859900F0}" type="pres">
      <dgm:prSet presAssocID="{8CD6C96A-7B95-4BA9-8631-F0B65DFDDBFC}" presName="composite" presStyleCnt="0"/>
      <dgm:spPr/>
    </dgm:pt>
    <dgm:pt modelId="{8E1DFBCA-8E61-4E6C-99F3-1AEE6A7C725C}" type="pres">
      <dgm:prSet presAssocID="{8CD6C96A-7B95-4BA9-8631-F0B65DFDDBFC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AD55BB-EBE7-4F8F-AE55-6CF4C26F00FE}" type="pres">
      <dgm:prSet presAssocID="{8CD6C96A-7B95-4BA9-8631-F0B65DFDDBFC}" presName="rect2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025CEEA9-0CD8-41CF-9EEF-24A52135730E}" srcId="{3DC5607B-4E84-4C8B-8EBB-24056E41547D}" destId="{93209BEC-6AB5-4EFD-BC28-1B595E29919C}" srcOrd="0" destOrd="0" parTransId="{A00D789F-2574-4A99-9F96-2B599AC43628}" sibTransId="{FC57976B-1928-4208-96A7-1B5EA4A3FAFA}"/>
    <dgm:cxn modelId="{B9AC095D-88CA-4C9E-A148-3BCB03997F06}" type="presOf" srcId="{8CD6C96A-7B95-4BA9-8631-F0B65DFDDBFC}" destId="{8E1DFBCA-8E61-4E6C-99F3-1AEE6A7C725C}" srcOrd="0" destOrd="0" presId="urn:microsoft.com/office/officeart/2008/layout/PictureStrips"/>
    <dgm:cxn modelId="{8D254EDA-AF8C-4BBB-913F-7720F9278B39}" type="presOf" srcId="{93209BEC-6AB5-4EFD-BC28-1B595E29919C}" destId="{01E319B9-5826-4FD4-81A1-052E9DDA7D14}" srcOrd="0" destOrd="0" presId="urn:microsoft.com/office/officeart/2008/layout/PictureStrips"/>
    <dgm:cxn modelId="{7856189F-1F52-4696-9A78-4EAA6DBCD3C8}" srcId="{3DC5607B-4E84-4C8B-8EBB-24056E41547D}" destId="{8CD6C96A-7B95-4BA9-8631-F0B65DFDDBFC}" srcOrd="2" destOrd="0" parTransId="{053DDC6A-6321-40C0-A79A-0479ECF9F4F8}" sibTransId="{EE8C34D1-C19B-4946-B4CE-DF48ACF30D43}"/>
    <dgm:cxn modelId="{7A52A0FB-7F9F-453C-9817-C98E71C7C710}" type="presOf" srcId="{3A5C1EA0-C8C4-4FBB-8046-31F789A0F8BB}" destId="{ED6F4C80-B964-4F49-B74C-C839CCD1EFAE}" srcOrd="0" destOrd="0" presId="urn:microsoft.com/office/officeart/2008/layout/PictureStrips"/>
    <dgm:cxn modelId="{FA6A18A7-48BA-431C-AF8D-1A7535C61EE3}" srcId="{3DC5607B-4E84-4C8B-8EBB-24056E41547D}" destId="{3A5C1EA0-C8C4-4FBB-8046-31F789A0F8BB}" srcOrd="1" destOrd="0" parTransId="{5915F282-E936-418E-AFB4-A16B9809520D}" sibTransId="{A0DA082D-56FF-447F-BB2F-309AA23282CB}"/>
    <dgm:cxn modelId="{6EB80262-7FC6-4B9C-9141-4F8731F56539}" type="presOf" srcId="{3DC5607B-4E84-4C8B-8EBB-24056E41547D}" destId="{B86EAECA-1013-472D-A0D1-8714CCAF7EA6}" srcOrd="0" destOrd="0" presId="urn:microsoft.com/office/officeart/2008/layout/PictureStrips"/>
    <dgm:cxn modelId="{B9093D74-E889-46B7-949F-4CEDB3DA21E8}" type="presParOf" srcId="{B86EAECA-1013-472D-A0D1-8714CCAF7EA6}" destId="{0247C081-879A-4328-8115-2099A8109F5B}" srcOrd="0" destOrd="0" presId="urn:microsoft.com/office/officeart/2008/layout/PictureStrips"/>
    <dgm:cxn modelId="{FA06A867-4ECE-4120-8F88-20AC9A5521FD}" type="presParOf" srcId="{0247C081-879A-4328-8115-2099A8109F5B}" destId="{01E319B9-5826-4FD4-81A1-052E9DDA7D14}" srcOrd="0" destOrd="0" presId="urn:microsoft.com/office/officeart/2008/layout/PictureStrips"/>
    <dgm:cxn modelId="{23865FFC-374C-4AAC-82BA-6DAFCC91E40F}" type="presParOf" srcId="{0247C081-879A-4328-8115-2099A8109F5B}" destId="{90C5ABFF-CCD9-470B-9E29-72CA15905D52}" srcOrd="1" destOrd="0" presId="urn:microsoft.com/office/officeart/2008/layout/PictureStrips"/>
    <dgm:cxn modelId="{B2B43D15-2F61-4466-90F9-54A6ED8522C0}" type="presParOf" srcId="{B86EAECA-1013-472D-A0D1-8714CCAF7EA6}" destId="{C8963547-DFE8-43DA-881A-6881462B6F26}" srcOrd="1" destOrd="0" presId="urn:microsoft.com/office/officeart/2008/layout/PictureStrips"/>
    <dgm:cxn modelId="{3264778C-8917-40D0-882C-7BE0CAD284E1}" type="presParOf" srcId="{B86EAECA-1013-472D-A0D1-8714CCAF7EA6}" destId="{5A6C7B2C-09F9-495D-8556-CE515685174E}" srcOrd="2" destOrd="0" presId="urn:microsoft.com/office/officeart/2008/layout/PictureStrips"/>
    <dgm:cxn modelId="{21A2955D-22AF-4F73-8E33-FBB124E28680}" type="presParOf" srcId="{5A6C7B2C-09F9-495D-8556-CE515685174E}" destId="{ED6F4C80-B964-4F49-B74C-C839CCD1EFAE}" srcOrd="0" destOrd="0" presId="urn:microsoft.com/office/officeart/2008/layout/PictureStrips"/>
    <dgm:cxn modelId="{E6E7439F-0AB3-456C-8899-84A5C5BC6C3F}" type="presParOf" srcId="{5A6C7B2C-09F9-495D-8556-CE515685174E}" destId="{9DE43B25-BEEB-411C-833B-1C165330FDC4}" srcOrd="1" destOrd="0" presId="urn:microsoft.com/office/officeart/2008/layout/PictureStrips"/>
    <dgm:cxn modelId="{C66B911A-1750-453B-9A9B-E7225A3284BF}" type="presParOf" srcId="{B86EAECA-1013-472D-A0D1-8714CCAF7EA6}" destId="{166F2981-0125-41CD-A409-73B21CC81CCE}" srcOrd="3" destOrd="0" presId="urn:microsoft.com/office/officeart/2008/layout/PictureStrips"/>
    <dgm:cxn modelId="{2337D1A5-9145-4383-B495-91DF5E0140FE}" type="presParOf" srcId="{B86EAECA-1013-472D-A0D1-8714CCAF7EA6}" destId="{C83F2137-268A-4C79-9FC5-F12D859900F0}" srcOrd="4" destOrd="0" presId="urn:microsoft.com/office/officeart/2008/layout/PictureStrips"/>
    <dgm:cxn modelId="{8D80FEEF-707A-4F11-80D9-E8182AEC4F5B}" type="presParOf" srcId="{C83F2137-268A-4C79-9FC5-F12D859900F0}" destId="{8E1DFBCA-8E61-4E6C-99F3-1AEE6A7C725C}" srcOrd="0" destOrd="0" presId="urn:microsoft.com/office/officeart/2008/layout/PictureStrips"/>
    <dgm:cxn modelId="{62FC8186-4AC1-4999-B0CC-9DD377B7FD53}" type="presParOf" srcId="{C83F2137-268A-4C79-9FC5-F12D859900F0}" destId="{CCAD55BB-EBE7-4F8F-AE55-6CF4C26F00FE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59C88F-B6A3-48DE-8F40-4E8AADA0071A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F54B46-E497-4BB7-9F0D-7B61248FE990}">
      <dgm:prSet phldrT="[Text]"/>
      <dgm:spPr/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A19DC496-ED59-4923-A66C-C76348BB4DF5}" type="parTrans" cxnId="{FBDE27F7-409C-4482-BAA8-91483941C289}">
      <dgm:prSet/>
      <dgm:spPr/>
      <dgm:t>
        <a:bodyPr/>
        <a:lstStyle/>
        <a:p>
          <a:endParaRPr lang="en-US"/>
        </a:p>
      </dgm:t>
    </dgm:pt>
    <dgm:pt modelId="{4B05CFA6-742B-4098-BAF6-A9F7CA80D16D}" type="sibTrans" cxnId="{FBDE27F7-409C-4482-BAA8-91483941C289}">
      <dgm:prSet/>
      <dgm:spPr/>
      <dgm:t>
        <a:bodyPr/>
        <a:lstStyle/>
        <a:p>
          <a:endParaRPr lang="en-US"/>
        </a:p>
      </dgm:t>
    </dgm:pt>
    <dgm:pt modelId="{A971CD1B-A1D4-4051-845D-2542E317E6E2}">
      <dgm:prSet phldrT="[Text]"/>
      <dgm:spPr/>
      <dgm:t>
        <a:bodyPr/>
        <a:lstStyle/>
        <a:p>
          <a:r>
            <a:rPr lang="en-US" dirty="0" smtClean="0"/>
            <a:t>Explore information that yields answers to root questions.</a:t>
          </a:r>
          <a:endParaRPr lang="en-US" dirty="0"/>
        </a:p>
      </dgm:t>
    </dgm:pt>
    <dgm:pt modelId="{97CCA1D1-4B77-406E-9CF8-35C49D0E6548}" type="parTrans" cxnId="{CC57613A-06E7-4827-8DE2-DFC024480BD5}">
      <dgm:prSet/>
      <dgm:spPr/>
      <dgm:t>
        <a:bodyPr/>
        <a:lstStyle/>
        <a:p>
          <a:endParaRPr lang="en-US"/>
        </a:p>
      </dgm:t>
    </dgm:pt>
    <dgm:pt modelId="{AFF39590-8685-4939-A551-1EEA154CDD92}" type="sibTrans" cxnId="{CC57613A-06E7-4827-8DE2-DFC024480BD5}">
      <dgm:prSet/>
      <dgm:spPr/>
      <dgm:t>
        <a:bodyPr/>
        <a:lstStyle/>
        <a:p>
          <a:endParaRPr lang="en-US"/>
        </a:p>
      </dgm:t>
    </dgm:pt>
    <dgm:pt modelId="{A44E0812-E693-48C4-AFD5-195880EFBA9C}">
      <dgm:prSet phldrT="[Text]"/>
      <dgm:spPr/>
      <dgm:t>
        <a:bodyPr/>
        <a:lstStyle/>
        <a:p>
          <a:r>
            <a:rPr lang="en-US" dirty="0" smtClean="0"/>
            <a:t>2</a:t>
          </a:r>
          <a:endParaRPr lang="en-US" dirty="0"/>
        </a:p>
      </dgm:t>
    </dgm:pt>
    <dgm:pt modelId="{06C63964-308D-449F-A901-9725812FC59F}" type="parTrans" cxnId="{D50DD3F7-E289-44E6-89AD-A6AC277785A6}">
      <dgm:prSet/>
      <dgm:spPr/>
      <dgm:t>
        <a:bodyPr/>
        <a:lstStyle/>
        <a:p>
          <a:endParaRPr lang="en-US"/>
        </a:p>
      </dgm:t>
    </dgm:pt>
    <dgm:pt modelId="{D41139BC-96E2-4618-90DF-9C217B92936F}" type="sibTrans" cxnId="{D50DD3F7-E289-44E6-89AD-A6AC277785A6}">
      <dgm:prSet/>
      <dgm:spPr/>
      <dgm:t>
        <a:bodyPr/>
        <a:lstStyle/>
        <a:p>
          <a:endParaRPr lang="en-US"/>
        </a:p>
      </dgm:t>
    </dgm:pt>
    <dgm:pt modelId="{D17BA41F-A84A-4E47-BDBC-CC4A3244A9BF}">
      <dgm:prSet phldrT="[Text]"/>
      <dgm:spPr/>
      <dgm:t>
        <a:bodyPr/>
        <a:lstStyle/>
        <a:p>
          <a:r>
            <a:rPr lang="en-US" dirty="0" smtClean="0"/>
            <a:t>Learn about internal conditions (demographics, buying habits, wasted habits, needs vs. wants).</a:t>
          </a:r>
          <a:endParaRPr lang="en-US" dirty="0"/>
        </a:p>
      </dgm:t>
    </dgm:pt>
    <dgm:pt modelId="{FDDA7FCF-923D-47D4-9308-0C87FE53A3E9}" type="parTrans" cxnId="{B936F916-1760-4639-BB65-1821AD020E26}">
      <dgm:prSet/>
      <dgm:spPr/>
      <dgm:t>
        <a:bodyPr/>
        <a:lstStyle/>
        <a:p>
          <a:endParaRPr lang="en-US"/>
        </a:p>
      </dgm:t>
    </dgm:pt>
    <dgm:pt modelId="{B6ACFEC4-E2F4-4AC5-BD9F-399600470D9C}" type="sibTrans" cxnId="{B936F916-1760-4639-BB65-1821AD020E26}">
      <dgm:prSet/>
      <dgm:spPr/>
      <dgm:t>
        <a:bodyPr/>
        <a:lstStyle/>
        <a:p>
          <a:endParaRPr lang="en-US"/>
        </a:p>
      </dgm:t>
    </dgm:pt>
    <dgm:pt modelId="{01C452C7-FAF0-456C-9191-3A9231D025B0}">
      <dgm:prSet phldrT="[Text]"/>
      <dgm:spPr/>
      <dgm:t>
        <a:bodyPr/>
        <a:lstStyle/>
        <a:p>
          <a:r>
            <a:rPr lang="en-US" dirty="0" smtClean="0"/>
            <a:t>3</a:t>
          </a:r>
          <a:endParaRPr lang="en-US" dirty="0"/>
        </a:p>
      </dgm:t>
    </dgm:pt>
    <dgm:pt modelId="{0247CFB5-CDB1-4E82-B0B0-C6015E75C0D7}" type="parTrans" cxnId="{09C4AAC8-339D-4B87-8BD2-6D2DA06F181F}">
      <dgm:prSet/>
      <dgm:spPr/>
      <dgm:t>
        <a:bodyPr/>
        <a:lstStyle/>
        <a:p>
          <a:endParaRPr lang="en-US"/>
        </a:p>
      </dgm:t>
    </dgm:pt>
    <dgm:pt modelId="{97566A12-44A8-4F5E-B1AF-752FB3F39F72}" type="sibTrans" cxnId="{09C4AAC8-339D-4B87-8BD2-6D2DA06F181F}">
      <dgm:prSet/>
      <dgm:spPr/>
      <dgm:t>
        <a:bodyPr/>
        <a:lstStyle/>
        <a:p>
          <a:endParaRPr lang="en-US"/>
        </a:p>
      </dgm:t>
    </dgm:pt>
    <dgm:pt modelId="{4A3C328A-2B88-44E8-BEA9-2321D5A9D87B}">
      <dgm:prSet phldrT="[Text]"/>
      <dgm:spPr/>
      <dgm:t>
        <a:bodyPr/>
        <a:lstStyle/>
        <a:p>
          <a:r>
            <a:rPr lang="en-US" dirty="0" smtClean="0"/>
            <a:t>4</a:t>
          </a:r>
          <a:endParaRPr lang="en-US" dirty="0"/>
        </a:p>
      </dgm:t>
    </dgm:pt>
    <dgm:pt modelId="{93E440A8-CF60-4064-AC9C-8A4F4DFC6A16}" type="parTrans" cxnId="{F15E4A72-90DD-45E9-8EBA-388568351918}">
      <dgm:prSet/>
      <dgm:spPr/>
      <dgm:t>
        <a:bodyPr/>
        <a:lstStyle/>
        <a:p>
          <a:endParaRPr lang="en-US"/>
        </a:p>
      </dgm:t>
    </dgm:pt>
    <dgm:pt modelId="{0D75A9B9-8BF7-45F2-8239-042ABE1AB36F}" type="sibTrans" cxnId="{F15E4A72-90DD-45E9-8EBA-388568351918}">
      <dgm:prSet/>
      <dgm:spPr/>
      <dgm:t>
        <a:bodyPr/>
        <a:lstStyle/>
        <a:p>
          <a:endParaRPr lang="en-US"/>
        </a:p>
      </dgm:t>
    </dgm:pt>
    <dgm:pt modelId="{278D7E9A-91F2-41E8-B4EC-E8BBF689A87B}">
      <dgm:prSet phldrT="[Text]"/>
      <dgm:spPr/>
      <dgm:t>
        <a:bodyPr/>
        <a:lstStyle/>
        <a:p>
          <a:r>
            <a:rPr lang="en-US" dirty="0" smtClean="0"/>
            <a:t>Find synergies between internal and external conditions.</a:t>
          </a:r>
          <a:endParaRPr lang="en-US" dirty="0"/>
        </a:p>
      </dgm:t>
    </dgm:pt>
    <dgm:pt modelId="{9413B909-C20D-4CE6-8842-D9A63ADF7BE0}" type="parTrans" cxnId="{71B9558C-50B6-4B03-A6F9-8EE861109F6E}">
      <dgm:prSet/>
      <dgm:spPr/>
      <dgm:t>
        <a:bodyPr/>
        <a:lstStyle/>
        <a:p>
          <a:endParaRPr lang="en-US"/>
        </a:p>
      </dgm:t>
    </dgm:pt>
    <dgm:pt modelId="{4A8836FD-43DE-4048-836D-50784CA39AD5}" type="sibTrans" cxnId="{71B9558C-50B6-4B03-A6F9-8EE861109F6E}">
      <dgm:prSet/>
      <dgm:spPr/>
      <dgm:t>
        <a:bodyPr/>
        <a:lstStyle/>
        <a:p>
          <a:endParaRPr lang="en-US"/>
        </a:p>
      </dgm:t>
    </dgm:pt>
    <dgm:pt modelId="{A8E4D967-7A37-4990-A3B8-0628EA17842E}">
      <dgm:prSet phldrT="[Text]"/>
      <dgm:spPr/>
      <dgm:t>
        <a:bodyPr/>
        <a:lstStyle/>
        <a:p>
          <a:r>
            <a:rPr lang="en-US" dirty="0" smtClean="0"/>
            <a:t>5</a:t>
          </a:r>
          <a:endParaRPr lang="en-US" dirty="0"/>
        </a:p>
      </dgm:t>
    </dgm:pt>
    <dgm:pt modelId="{E29F02C3-D0E5-4BF0-8A64-5AF14DDC897D}" type="parTrans" cxnId="{7E63E6F0-BEEA-4730-8951-6A0B346EADFD}">
      <dgm:prSet/>
      <dgm:spPr/>
      <dgm:t>
        <a:bodyPr/>
        <a:lstStyle/>
        <a:p>
          <a:endParaRPr lang="en-US"/>
        </a:p>
      </dgm:t>
    </dgm:pt>
    <dgm:pt modelId="{CC442A06-FE1C-4EE4-82B9-95C1C333243E}" type="sibTrans" cxnId="{7E63E6F0-BEEA-4730-8951-6A0B346EADFD}">
      <dgm:prSet/>
      <dgm:spPr/>
      <dgm:t>
        <a:bodyPr/>
        <a:lstStyle/>
        <a:p>
          <a:endParaRPr lang="en-US"/>
        </a:p>
      </dgm:t>
    </dgm:pt>
    <dgm:pt modelId="{90CA9864-1C8F-49A0-A5AB-4D761ED03788}">
      <dgm:prSet phldrT="[Text]"/>
      <dgm:spPr/>
      <dgm:t>
        <a:bodyPr/>
        <a:lstStyle/>
        <a:p>
          <a:r>
            <a:rPr lang="en-US" dirty="0" smtClean="0"/>
            <a:t>Analyze external conditions (stores, prices, brands, nutritional value).</a:t>
          </a:r>
          <a:endParaRPr lang="en-US" dirty="0"/>
        </a:p>
      </dgm:t>
    </dgm:pt>
    <dgm:pt modelId="{FB4F799E-536C-46EE-AB68-1A674F4305EF}" type="parTrans" cxnId="{27018964-F76E-4EE8-A223-A1EDEF8FFCE2}">
      <dgm:prSet/>
      <dgm:spPr/>
      <dgm:t>
        <a:bodyPr/>
        <a:lstStyle/>
        <a:p>
          <a:endParaRPr lang="en-US"/>
        </a:p>
      </dgm:t>
    </dgm:pt>
    <dgm:pt modelId="{A4172601-DD22-4367-B516-2C70760E5A38}" type="sibTrans" cxnId="{27018964-F76E-4EE8-A223-A1EDEF8FFCE2}">
      <dgm:prSet/>
      <dgm:spPr/>
      <dgm:t>
        <a:bodyPr/>
        <a:lstStyle/>
        <a:p>
          <a:endParaRPr lang="en-US"/>
        </a:p>
      </dgm:t>
    </dgm:pt>
    <dgm:pt modelId="{108759EB-0B95-46BC-942E-426DEDB5968A}">
      <dgm:prSet phldrT="[Text]"/>
      <dgm:spPr/>
      <dgm:t>
        <a:bodyPr/>
        <a:lstStyle/>
        <a:p>
          <a:r>
            <a:rPr lang="en-US" dirty="0" smtClean="0"/>
            <a:t>Use aggregated data to make informed shopping decisions.</a:t>
          </a:r>
          <a:endParaRPr lang="en-US" dirty="0"/>
        </a:p>
      </dgm:t>
    </dgm:pt>
    <dgm:pt modelId="{7568F84A-0C71-4A12-ABAF-BFC66A8BE3E8}" type="parTrans" cxnId="{9ADFBE0E-89A1-4F4F-9F06-68A0E813190B}">
      <dgm:prSet/>
      <dgm:spPr/>
      <dgm:t>
        <a:bodyPr/>
        <a:lstStyle/>
        <a:p>
          <a:endParaRPr lang="en-US"/>
        </a:p>
      </dgm:t>
    </dgm:pt>
    <dgm:pt modelId="{3753EB72-6A12-4D8F-9AD6-6AFFB179445F}" type="sibTrans" cxnId="{9ADFBE0E-89A1-4F4F-9F06-68A0E813190B}">
      <dgm:prSet/>
      <dgm:spPr/>
      <dgm:t>
        <a:bodyPr/>
        <a:lstStyle/>
        <a:p>
          <a:endParaRPr lang="en-US"/>
        </a:p>
      </dgm:t>
    </dgm:pt>
    <dgm:pt modelId="{3BFC3242-BB07-4496-962F-E194A494F777}" type="pres">
      <dgm:prSet presAssocID="{7B59C88F-B6A3-48DE-8F40-4E8AADA0071A}" presName="linearFlow" presStyleCnt="0">
        <dgm:presLayoutVars>
          <dgm:dir/>
          <dgm:animLvl val="lvl"/>
          <dgm:resizeHandles val="exact"/>
        </dgm:presLayoutVars>
      </dgm:prSet>
      <dgm:spPr/>
    </dgm:pt>
    <dgm:pt modelId="{6F36B33C-C3A6-4E34-BEDF-43A5B6E30012}" type="pres">
      <dgm:prSet presAssocID="{49F54B46-E497-4BB7-9F0D-7B61248FE990}" presName="composite" presStyleCnt="0"/>
      <dgm:spPr/>
    </dgm:pt>
    <dgm:pt modelId="{9AB18554-FBB6-4C84-A3EE-D463AC8381D5}" type="pres">
      <dgm:prSet presAssocID="{49F54B46-E497-4BB7-9F0D-7B61248FE990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D9F7E78C-B633-47BB-8AA2-D376D5963B3B}" type="pres">
      <dgm:prSet presAssocID="{49F54B46-E497-4BB7-9F0D-7B61248FE990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7F7155-4E78-4A1D-AF5D-9CCFC5EFA661}" type="pres">
      <dgm:prSet presAssocID="{4B05CFA6-742B-4098-BAF6-A9F7CA80D16D}" presName="sp" presStyleCnt="0"/>
      <dgm:spPr/>
    </dgm:pt>
    <dgm:pt modelId="{DF293B79-AEDB-4CC5-9E3B-120EB78FC4BE}" type="pres">
      <dgm:prSet presAssocID="{A44E0812-E693-48C4-AFD5-195880EFBA9C}" presName="composite" presStyleCnt="0"/>
      <dgm:spPr/>
    </dgm:pt>
    <dgm:pt modelId="{46947B60-46C7-49DB-B488-30C24B4E0099}" type="pres">
      <dgm:prSet presAssocID="{A44E0812-E693-48C4-AFD5-195880EFBA9C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E85692C4-982D-40CD-9C3A-D6C916628B33}" type="pres">
      <dgm:prSet presAssocID="{A44E0812-E693-48C4-AFD5-195880EFBA9C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497778-50F1-415A-B539-95DB2B2E0266}" type="pres">
      <dgm:prSet presAssocID="{D41139BC-96E2-4618-90DF-9C217B92936F}" presName="sp" presStyleCnt="0"/>
      <dgm:spPr/>
    </dgm:pt>
    <dgm:pt modelId="{C1C4F0C8-F569-4E0F-9586-53F14EB77D2B}" type="pres">
      <dgm:prSet presAssocID="{01C452C7-FAF0-456C-9191-3A9231D025B0}" presName="composite" presStyleCnt="0"/>
      <dgm:spPr/>
    </dgm:pt>
    <dgm:pt modelId="{EBBC255F-A70A-4164-B757-7967059D4134}" type="pres">
      <dgm:prSet presAssocID="{01C452C7-FAF0-456C-9191-3A9231D025B0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183769BA-0C5C-4D47-AD3B-0A71770253AC}" type="pres">
      <dgm:prSet presAssocID="{01C452C7-FAF0-456C-9191-3A9231D025B0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D978A6-937B-4263-B346-41E3DBAF4722}" type="pres">
      <dgm:prSet presAssocID="{97566A12-44A8-4F5E-B1AF-752FB3F39F72}" presName="sp" presStyleCnt="0"/>
      <dgm:spPr/>
    </dgm:pt>
    <dgm:pt modelId="{B63F3CB4-B417-4942-B9EE-4E9E07D54014}" type="pres">
      <dgm:prSet presAssocID="{4A3C328A-2B88-44E8-BEA9-2321D5A9D87B}" presName="composite" presStyleCnt="0"/>
      <dgm:spPr/>
    </dgm:pt>
    <dgm:pt modelId="{C7F90B98-316B-478D-8960-ADE0D9CEDC08}" type="pres">
      <dgm:prSet presAssocID="{4A3C328A-2B88-44E8-BEA9-2321D5A9D87B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BF58E90E-FFEA-4E1B-9842-8309870765BA}" type="pres">
      <dgm:prSet presAssocID="{4A3C328A-2B88-44E8-BEA9-2321D5A9D87B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660AEF-64E2-471E-B4C7-D82F02FB1A5F}" type="pres">
      <dgm:prSet presAssocID="{0D75A9B9-8BF7-45F2-8239-042ABE1AB36F}" presName="sp" presStyleCnt="0"/>
      <dgm:spPr/>
    </dgm:pt>
    <dgm:pt modelId="{7C499FBA-7B14-48A1-9058-684B3F481907}" type="pres">
      <dgm:prSet presAssocID="{A8E4D967-7A37-4990-A3B8-0628EA17842E}" presName="composite" presStyleCnt="0"/>
      <dgm:spPr/>
    </dgm:pt>
    <dgm:pt modelId="{FC0246ED-874A-4188-855A-7A74E8E2FA87}" type="pres">
      <dgm:prSet presAssocID="{A8E4D967-7A37-4990-A3B8-0628EA17842E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1083E93E-84BB-4AA9-9476-C6B51743E01A}" type="pres">
      <dgm:prSet presAssocID="{A8E4D967-7A37-4990-A3B8-0628EA17842E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15E4A72-90DD-45E9-8EBA-388568351918}" srcId="{7B59C88F-B6A3-48DE-8F40-4E8AADA0071A}" destId="{4A3C328A-2B88-44E8-BEA9-2321D5A9D87B}" srcOrd="3" destOrd="0" parTransId="{93E440A8-CF60-4064-AC9C-8A4F4DFC6A16}" sibTransId="{0D75A9B9-8BF7-45F2-8239-042ABE1AB36F}"/>
    <dgm:cxn modelId="{35EE1BDC-9649-4ADD-BA5B-D377667DCB1A}" type="presOf" srcId="{D17BA41F-A84A-4E47-BDBC-CC4A3244A9BF}" destId="{E85692C4-982D-40CD-9C3A-D6C916628B33}" srcOrd="0" destOrd="0" presId="urn:microsoft.com/office/officeart/2005/8/layout/chevron2"/>
    <dgm:cxn modelId="{96C202B0-0288-4488-A2D9-B707EE22ED60}" type="presOf" srcId="{01C452C7-FAF0-456C-9191-3A9231D025B0}" destId="{EBBC255F-A70A-4164-B757-7967059D4134}" srcOrd="0" destOrd="0" presId="urn:microsoft.com/office/officeart/2005/8/layout/chevron2"/>
    <dgm:cxn modelId="{4397C927-63F9-4B5A-94D8-109F38AD6764}" type="presOf" srcId="{7B59C88F-B6A3-48DE-8F40-4E8AADA0071A}" destId="{3BFC3242-BB07-4496-962F-E194A494F777}" srcOrd="0" destOrd="0" presId="urn:microsoft.com/office/officeart/2005/8/layout/chevron2"/>
    <dgm:cxn modelId="{7432C40A-4707-4E08-8E5E-BB1377D567BB}" type="presOf" srcId="{49F54B46-E497-4BB7-9F0D-7B61248FE990}" destId="{9AB18554-FBB6-4C84-A3EE-D463AC8381D5}" srcOrd="0" destOrd="0" presId="urn:microsoft.com/office/officeart/2005/8/layout/chevron2"/>
    <dgm:cxn modelId="{E3BCFD1E-D8BB-4A5E-90AF-6E0140189BD4}" type="presOf" srcId="{278D7E9A-91F2-41E8-B4EC-E8BBF689A87B}" destId="{BF58E90E-FFEA-4E1B-9842-8309870765BA}" srcOrd="0" destOrd="0" presId="urn:microsoft.com/office/officeart/2005/8/layout/chevron2"/>
    <dgm:cxn modelId="{9F1D6FE3-DA21-4172-8390-FC116E4E4063}" type="presOf" srcId="{A8E4D967-7A37-4990-A3B8-0628EA17842E}" destId="{FC0246ED-874A-4188-855A-7A74E8E2FA87}" srcOrd="0" destOrd="0" presId="urn:microsoft.com/office/officeart/2005/8/layout/chevron2"/>
    <dgm:cxn modelId="{A5AFCE37-AF48-49C9-965D-6891049C2A18}" type="presOf" srcId="{4A3C328A-2B88-44E8-BEA9-2321D5A9D87B}" destId="{C7F90B98-316B-478D-8960-ADE0D9CEDC08}" srcOrd="0" destOrd="0" presId="urn:microsoft.com/office/officeart/2005/8/layout/chevron2"/>
    <dgm:cxn modelId="{09C4AAC8-339D-4B87-8BD2-6D2DA06F181F}" srcId="{7B59C88F-B6A3-48DE-8F40-4E8AADA0071A}" destId="{01C452C7-FAF0-456C-9191-3A9231D025B0}" srcOrd="2" destOrd="0" parTransId="{0247CFB5-CDB1-4E82-B0B0-C6015E75C0D7}" sibTransId="{97566A12-44A8-4F5E-B1AF-752FB3F39F72}"/>
    <dgm:cxn modelId="{F3D8B528-FEF4-44A2-86B3-FC5E8C9B67F8}" type="presOf" srcId="{90CA9864-1C8F-49A0-A5AB-4D761ED03788}" destId="{183769BA-0C5C-4D47-AD3B-0A71770253AC}" srcOrd="0" destOrd="0" presId="urn:microsoft.com/office/officeart/2005/8/layout/chevron2"/>
    <dgm:cxn modelId="{71B9558C-50B6-4B03-A6F9-8EE861109F6E}" srcId="{4A3C328A-2B88-44E8-BEA9-2321D5A9D87B}" destId="{278D7E9A-91F2-41E8-B4EC-E8BBF689A87B}" srcOrd="0" destOrd="0" parTransId="{9413B909-C20D-4CE6-8842-D9A63ADF7BE0}" sibTransId="{4A8836FD-43DE-4048-836D-50784CA39AD5}"/>
    <dgm:cxn modelId="{D50DD3F7-E289-44E6-89AD-A6AC277785A6}" srcId="{7B59C88F-B6A3-48DE-8F40-4E8AADA0071A}" destId="{A44E0812-E693-48C4-AFD5-195880EFBA9C}" srcOrd="1" destOrd="0" parTransId="{06C63964-308D-449F-A901-9725812FC59F}" sibTransId="{D41139BC-96E2-4618-90DF-9C217B92936F}"/>
    <dgm:cxn modelId="{B936F916-1760-4639-BB65-1821AD020E26}" srcId="{A44E0812-E693-48C4-AFD5-195880EFBA9C}" destId="{D17BA41F-A84A-4E47-BDBC-CC4A3244A9BF}" srcOrd="0" destOrd="0" parTransId="{FDDA7FCF-923D-47D4-9308-0C87FE53A3E9}" sibTransId="{B6ACFEC4-E2F4-4AC5-BD9F-399600470D9C}"/>
    <dgm:cxn modelId="{9ADFBE0E-89A1-4F4F-9F06-68A0E813190B}" srcId="{A8E4D967-7A37-4990-A3B8-0628EA17842E}" destId="{108759EB-0B95-46BC-942E-426DEDB5968A}" srcOrd="0" destOrd="0" parTransId="{7568F84A-0C71-4A12-ABAF-BFC66A8BE3E8}" sibTransId="{3753EB72-6A12-4D8F-9AD6-6AFFB179445F}"/>
    <dgm:cxn modelId="{EFC06F3D-2758-49FA-A63F-A22ABB1BAE4F}" type="presOf" srcId="{A971CD1B-A1D4-4051-845D-2542E317E6E2}" destId="{D9F7E78C-B633-47BB-8AA2-D376D5963B3B}" srcOrd="0" destOrd="0" presId="urn:microsoft.com/office/officeart/2005/8/layout/chevron2"/>
    <dgm:cxn modelId="{7E63E6F0-BEEA-4730-8951-6A0B346EADFD}" srcId="{7B59C88F-B6A3-48DE-8F40-4E8AADA0071A}" destId="{A8E4D967-7A37-4990-A3B8-0628EA17842E}" srcOrd="4" destOrd="0" parTransId="{E29F02C3-D0E5-4BF0-8A64-5AF14DDC897D}" sibTransId="{CC442A06-FE1C-4EE4-82B9-95C1C333243E}"/>
    <dgm:cxn modelId="{13D83FAE-8D21-4470-860E-2481F508E02D}" type="presOf" srcId="{A44E0812-E693-48C4-AFD5-195880EFBA9C}" destId="{46947B60-46C7-49DB-B488-30C24B4E0099}" srcOrd="0" destOrd="0" presId="urn:microsoft.com/office/officeart/2005/8/layout/chevron2"/>
    <dgm:cxn modelId="{27018964-F76E-4EE8-A223-A1EDEF8FFCE2}" srcId="{01C452C7-FAF0-456C-9191-3A9231D025B0}" destId="{90CA9864-1C8F-49A0-A5AB-4D761ED03788}" srcOrd="0" destOrd="0" parTransId="{FB4F799E-536C-46EE-AB68-1A674F4305EF}" sibTransId="{A4172601-DD22-4367-B516-2C70760E5A38}"/>
    <dgm:cxn modelId="{FBDE27F7-409C-4482-BAA8-91483941C289}" srcId="{7B59C88F-B6A3-48DE-8F40-4E8AADA0071A}" destId="{49F54B46-E497-4BB7-9F0D-7B61248FE990}" srcOrd="0" destOrd="0" parTransId="{A19DC496-ED59-4923-A66C-C76348BB4DF5}" sibTransId="{4B05CFA6-742B-4098-BAF6-A9F7CA80D16D}"/>
    <dgm:cxn modelId="{CC57613A-06E7-4827-8DE2-DFC024480BD5}" srcId="{49F54B46-E497-4BB7-9F0D-7B61248FE990}" destId="{A971CD1B-A1D4-4051-845D-2542E317E6E2}" srcOrd="0" destOrd="0" parTransId="{97CCA1D1-4B77-406E-9CF8-35C49D0E6548}" sibTransId="{AFF39590-8685-4939-A551-1EEA154CDD92}"/>
    <dgm:cxn modelId="{70FE76F4-36B5-4DD4-89A2-9E1C4B281896}" type="presOf" srcId="{108759EB-0B95-46BC-942E-426DEDB5968A}" destId="{1083E93E-84BB-4AA9-9476-C6B51743E01A}" srcOrd="0" destOrd="0" presId="urn:microsoft.com/office/officeart/2005/8/layout/chevron2"/>
    <dgm:cxn modelId="{D51D4C4D-7F82-4855-9D55-E347D773956E}" type="presParOf" srcId="{3BFC3242-BB07-4496-962F-E194A494F777}" destId="{6F36B33C-C3A6-4E34-BEDF-43A5B6E30012}" srcOrd="0" destOrd="0" presId="urn:microsoft.com/office/officeart/2005/8/layout/chevron2"/>
    <dgm:cxn modelId="{CC860053-FD4D-4B4B-BD40-1B25DAEC503A}" type="presParOf" srcId="{6F36B33C-C3A6-4E34-BEDF-43A5B6E30012}" destId="{9AB18554-FBB6-4C84-A3EE-D463AC8381D5}" srcOrd="0" destOrd="0" presId="urn:microsoft.com/office/officeart/2005/8/layout/chevron2"/>
    <dgm:cxn modelId="{97C8FAA5-FB27-4067-91CA-D77FC0535B3B}" type="presParOf" srcId="{6F36B33C-C3A6-4E34-BEDF-43A5B6E30012}" destId="{D9F7E78C-B633-47BB-8AA2-D376D5963B3B}" srcOrd="1" destOrd="0" presId="urn:microsoft.com/office/officeart/2005/8/layout/chevron2"/>
    <dgm:cxn modelId="{6A6B1BC6-7776-4683-9B14-170064361264}" type="presParOf" srcId="{3BFC3242-BB07-4496-962F-E194A494F777}" destId="{BC7F7155-4E78-4A1D-AF5D-9CCFC5EFA661}" srcOrd="1" destOrd="0" presId="urn:microsoft.com/office/officeart/2005/8/layout/chevron2"/>
    <dgm:cxn modelId="{9939AB09-5D5E-4F0C-8F76-317DD049293D}" type="presParOf" srcId="{3BFC3242-BB07-4496-962F-E194A494F777}" destId="{DF293B79-AEDB-4CC5-9E3B-120EB78FC4BE}" srcOrd="2" destOrd="0" presId="urn:microsoft.com/office/officeart/2005/8/layout/chevron2"/>
    <dgm:cxn modelId="{1FFB6B75-8D3C-43A6-8035-6E7FEFAC277F}" type="presParOf" srcId="{DF293B79-AEDB-4CC5-9E3B-120EB78FC4BE}" destId="{46947B60-46C7-49DB-B488-30C24B4E0099}" srcOrd="0" destOrd="0" presId="urn:microsoft.com/office/officeart/2005/8/layout/chevron2"/>
    <dgm:cxn modelId="{E0FD427A-8BC6-47F7-A287-93EAE9E2DA11}" type="presParOf" srcId="{DF293B79-AEDB-4CC5-9E3B-120EB78FC4BE}" destId="{E85692C4-982D-40CD-9C3A-D6C916628B33}" srcOrd="1" destOrd="0" presId="urn:microsoft.com/office/officeart/2005/8/layout/chevron2"/>
    <dgm:cxn modelId="{EEAD3600-B11C-4A0C-8D00-B5A6F44DE8E9}" type="presParOf" srcId="{3BFC3242-BB07-4496-962F-E194A494F777}" destId="{01497778-50F1-415A-B539-95DB2B2E0266}" srcOrd="3" destOrd="0" presId="urn:microsoft.com/office/officeart/2005/8/layout/chevron2"/>
    <dgm:cxn modelId="{159A8EA9-551E-45E6-B4A9-8A879399D961}" type="presParOf" srcId="{3BFC3242-BB07-4496-962F-E194A494F777}" destId="{C1C4F0C8-F569-4E0F-9586-53F14EB77D2B}" srcOrd="4" destOrd="0" presId="urn:microsoft.com/office/officeart/2005/8/layout/chevron2"/>
    <dgm:cxn modelId="{3EE0E7EE-EEC6-4DAA-A232-8B754345CA8E}" type="presParOf" srcId="{C1C4F0C8-F569-4E0F-9586-53F14EB77D2B}" destId="{EBBC255F-A70A-4164-B757-7967059D4134}" srcOrd="0" destOrd="0" presId="urn:microsoft.com/office/officeart/2005/8/layout/chevron2"/>
    <dgm:cxn modelId="{E0E6A988-6747-433B-B95A-0B3CF3B4D4FD}" type="presParOf" srcId="{C1C4F0C8-F569-4E0F-9586-53F14EB77D2B}" destId="{183769BA-0C5C-4D47-AD3B-0A71770253AC}" srcOrd="1" destOrd="0" presId="urn:microsoft.com/office/officeart/2005/8/layout/chevron2"/>
    <dgm:cxn modelId="{E7381196-0BF1-4882-898F-C451C029038F}" type="presParOf" srcId="{3BFC3242-BB07-4496-962F-E194A494F777}" destId="{76D978A6-937B-4263-B346-41E3DBAF4722}" srcOrd="5" destOrd="0" presId="urn:microsoft.com/office/officeart/2005/8/layout/chevron2"/>
    <dgm:cxn modelId="{547521A5-F19E-467C-B930-730132D73E95}" type="presParOf" srcId="{3BFC3242-BB07-4496-962F-E194A494F777}" destId="{B63F3CB4-B417-4942-B9EE-4E9E07D54014}" srcOrd="6" destOrd="0" presId="urn:microsoft.com/office/officeart/2005/8/layout/chevron2"/>
    <dgm:cxn modelId="{A796580D-0541-4E3C-94BC-CF716E5B6590}" type="presParOf" srcId="{B63F3CB4-B417-4942-B9EE-4E9E07D54014}" destId="{C7F90B98-316B-478D-8960-ADE0D9CEDC08}" srcOrd="0" destOrd="0" presId="urn:microsoft.com/office/officeart/2005/8/layout/chevron2"/>
    <dgm:cxn modelId="{3AF23EE7-6A4C-43DC-8B5C-EA4810129734}" type="presParOf" srcId="{B63F3CB4-B417-4942-B9EE-4E9E07D54014}" destId="{BF58E90E-FFEA-4E1B-9842-8309870765BA}" srcOrd="1" destOrd="0" presId="urn:microsoft.com/office/officeart/2005/8/layout/chevron2"/>
    <dgm:cxn modelId="{F0FFEB5F-A6D9-4374-8889-A0ED11CF072D}" type="presParOf" srcId="{3BFC3242-BB07-4496-962F-E194A494F777}" destId="{AD660AEF-64E2-471E-B4C7-D82F02FB1A5F}" srcOrd="7" destOrd="0" presId="urn:microsoft.com/office/officeart/2005/8/layout/chevron2"/>
    <dgm:cxn modelId="{D1F6438A-AE42-436B-9D6D-BC39113263C9}" type="presParOf" srcId="{3BFC3242-BB07-4496-962F-E194A494F777}" destId="{7C499FBA-7B14-48A1-9058-684B3F481907}" srcOrd="8" destOrd="0" presId="urn:microsoft.com/office/officeart/2005/8/layout/chevron2"/>
    <dgm:cxn modelId="{31BCFD44-177A-4CAC-9BE1-EE430CBB3BC9}" type="presParOf" srcId="{7C499FBA-7B14-48A1-9058-684B3F481907}" destId="{FC0246ED-874A-4188-855A-7A74E8E2FA87}" srcOrd="0" destOrd="0" presId="urn:microsoft.com/office/officeart/2005/8/layout/chevron2"/>
    <dgm:cxn modelId="{FCC27AA2-250A-4150-906D-5D69BA6C03A6}" type="presParOf" srcId="{7C499FBA-7B14-48A1-9058-684B3F481907}" destId="{1083E93E-84BB-4AA9-9476-C6B51743E01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9884E57-87A2-4E79-B34B-BDA01A03A96F}" type="doc">
      <dgm:prSet loTypeId="urn:microsoft.com/office/officeart/2005/8/layout/hList7" loCatId="list" qsTypeId="urn:microsoft.com/office/officeart/2005/8/quickstyle/simple1" qsCatId="simple" csTypeId="urn:microsoft.com/office/officeart/2005/8/colors/accent2_2" csCatId="accent2" phldr="1"/>
      <dgm:spPr/>
    </dgm:pt>
    <dgm:pt modelId="{C20861D4-DB40-4636-8E0C-9E4570E00CBE}">
      <dgm:prSet phldrT="[Text]"/>
      <dgm:spPr/>
      <dgm:t>
        <a:bodyPr/>
        <a:lstStyle/>
        <a:p>
          <a:pPr algn="l"/>
          <a:r>
            <a:rPr lang="en-US" b="1" dirty="0"/>
            <a:t>Google Shopper</a:t>
          </a:r>
        </a:p>
      </dgm:t>
    </dgm:pt>
    <dgm:pt modelId="{2C78C9F0-BDA0-4200-9240-F1D24DD40B4D}" type="parTrans" cxnId="{43C8B0B0-EFA5-41BF-B9A4-DE5DE4E8BE41}">
      <dgm:prSet/>
      <dgm:spPr/>
      <dgm:t>
        <a:bodyPr/>
        <a:lstStyle/>
        <a:p>
          <a:pPr algn="l"/>
          <a:endParaRPr lang="en-US"/>
        </a:p>
      </dgm:t>
    </dgm:pt>
    <dgm:pt modelId="{307A1FD8-2C01-4D1F-B9A5-C7F68C0FDC4F}" type="sibTrans" cxnId="{43C8B0B0-EFA5-41BF-B9A4-DE5DE4E8BE41}">
      <dgm:prSet/>
      <dgm:spPr/>
      <dgm:t>
        <a:bodyPr/>
        <a:lstStyle/>
        <a:p>
          <a:pPr algn="l"/>
          <a:endParaRPr lang="en-US"/>
        </a:p>
      </dgm:t>
    </dgm:pt>
    <dgm:pt modelId="{FA5FD3DA-F488-4BFC-8998-5F915EB242D2}">
      <dgm:prSet/>
      <dgm:spPr/>
      <dgm:t>
        <a:bodyPr/>
        <a:lstStyle/>
        <a:p>
          <a:pPr algn="l"/>
          <a:r>
            <a:rPr lang="en-US" b="0" i="0" dirty="0" smtClean="0"/>
            <a:t>Identify low price food options</a:t>
          </a:r>
          <a:endParaRPr lang="en-US" dirty="0"/>
        </a:p>
      </dgm:t>
    </dgm:pt>
    <dgm:pt modelId="{8D2F7D77-C657-4D5D-BF7D-A05D222878DA}" type="parTrans" cxnId="{37290EE1-CB5B-4710-BC9E-0F5E3CFBA9AB}">
      <dgm:prSet/>
      <dgm:spPr/>
      <dgm:t>
        <a:bodyPr/>
        <a:lstStyle/>
        <a:p>
          <a:pPr algn="l"/>
          <a:endParaRPr lang="en-US"/>
        </a:p>
      </dgm:t>
    </dgm:pt>
    <dgm:pt modelId="{6C5A6CCC-6B4E-4DB8-83B1-EB33DDA44E33}" type="sibTrans" cxnId="{37290EE1-CB5B-4710-BC9E-0F5E3CFBA9AB}">
      <dgm:prSet/>
      <dgm:spPr/>
      <dgm:t>
        <a:bodyPr/>
        <a:lstStyle/>
        <a:p>
          <a:pPr algn="l"/>
          <a:endParaRPr lang="en-US"/>
        </a:p>
      </dgm:t>
    </dgm:pt>
    <dgm:pt modelId="{C2166217-CA75-4567-884C-5611FCCE99E8}">
      <dgm:prSet/>
      <dgm:spPr/>
      <dgm:t>
        <a:bodyPr/>
        <a:lstStyle/>
        <a:p>
          <a:pPr algn="l"/>
          <a:r>
            <a:rPr lang="en-US" dirty="0"/>
            <a:t>Low-End  </a:t>
          </a:r>
        </a:p>
      </dgm:t>
    </dgm:pt>
    <dgm:pt modelId="{66B1941C-5571-4CE5-87B3-7F95ED7D8D6A}" type="parTrans" cxnId="{720440E7-D6FF-42EC-817C-91E758A9F181}">
      <dgm:prSet/>
      <dgm:spPr/>
      <dgm:t>
        <a:bodyPr/>
        <a:lstStyle/>
        <a:p>
          <a:pPr algn="l"/>
          <a:endParaRPr lang="en-US"/>
        </a:p>
      </dgm:t>
    </dgm:pt>
    <dgm:pt modelId="{73FB8048-63C9-4537-A4B3-076F28AFCC3E}" type="sibTrans" cxnId="{720440E7-D6FF-42EC-817C-91E758A9F181}">
      <dgm:prSet/>
      <dgm:spPr/>
      <dgm:t>
        <a:bodyPr/>
        <a:lstStyle/>
        <a:p>
          <a:pPr algn="l"/>
          <a:endParaRPr lang="en-US"/>
        </a:p>
      </dgm:t>
    </dgm:pt>
    <dgm:pt modelId="{15A377A1-EDEC-4020-B31D-AA2B802F055A}">
      <dgm:prSet/>
      <dgm:spPr/>
      <dgm:t>
        <a:bodyPr/>
        <a:lstStyle/>
        <a:p>
          <a:pPr algn="l"/>
          <a:r>
            <a:rPr lang="en-US" b="0" i="0" dirty="0"/>
            <a:t>Unbiased </a:t>
          </a:r>
          <a:r>
            <a:rPr lang="en-US" b="0" i="0" dirty="0" smtClean="0"/>
            <a:t>quality evaluation</a:t>
          </a:r>
          <a:endParaRPr lang="en-US" dirty="0"/>
        </a:p>
      </dgm:t>
    </dgm:pt>
    <dgm:pt modelId="{0AB9F9B8-DF62-461A-B594-0CC5377DAFBA}" type="parTrans" cxnId="{37368BDA-4BF3-4D77-9E28-BFACCB53CC23}">
      <dgm:prSet/>
      <dgm:spPr/>
      <dgm:t>
        <a:bodyPr/>
        <a:lstStyle/>
        <a:p>
          <a:pPr algn="l"/>
          <a:endParaRPr lang="en-US"/>
        </a:p>
      </dgm:t>
    </dgm:pt>
    <dgm:pt modelId="{8AF0B2CC-350A-4379-B9B0-A43D6C8DE628}" type="sibTrans" cxnId="{37368BDA-4BF3-4D77-9E28-BFACCB53CC23}">
      <dgm:prSet/>
      <dgm:spPr/>
      <dgm:t>
        <a:bodyPr/>
        <a:lstStyle/>
        <a:p>
          <a:pPr algn="l"/>
          <a:endParaRPr lang="en-US"/>
        </a:p>
      </dgm:t>
    </dgm:pt>
    <dgm:pt modelId="{B1C88BA0-1B86-4BFA-9ACC-03AB2EBF33AE}">
      <dgm:prSet/>
      <dgm:spPr/>
      <dgm:t>
        <a:bodyPr/>
        <a:lstStyle/>
        <a:p>
          <a:pPr algn="l"/>
          <a:r>
            <a:rPr lang="en-US" dirty="0" smtClean="0"/>
            <a:t>Inventory Management</a:t>
          </a:r>
          <a:endParaRPr lang="en-US" dirty="0"/>
        </a:p>
      </dgm:t>
    </dgm:pt>
    <dgm:pt modelId="{D32FCCC6-2405-4770-8140-8AF94A56A527}" type="parTrans" cxnId="{C82B90FD-0BF5-405A-A0D5-27479F509ECC}">
      <dgm:prSet/>
      <dgm:spPr/>
      <dgm:t>
        <a:bodyPr/>
        <a:lstStyle/>
        <a:p>
          <a:pPr algn="l"/>
          <a:endParaRPr lang="en-US"/>
        </a:p>
      </dgm:t>
    </dgm:pt>
    <dgm:pt modelId="{D218CBCD-618D-4398-90C7-4C61694FB67D}" type="sibTrans" cxnId="{C82B90FD-0BF5-405A-A0D5-27479F509ECC}">
      <dgm:prSet/>
      <dgm:spPr/>
      <dgm:t>
        <a:bodyPr/>
        <a:lstStyle/>
        <a:p>
          <a:pPr algn="l"/>
          <a:endParaRPr lang="en-US"/>
        </a:p>
      </dgm:t>
    </dgm:pt>
    <dgm:pt modelId="{1967FB94-FEB5-43D6-BEAE-949EAF004062}">
      <dgm:prSet/>
      <dgm:spPr/>
      <dgm:t>
        <a:bodyPr/>
        <a:lstStyle/>
        <a:p>
          <a:pPr algn="l"/>
          <a:r>
            <a:rPr lang="en-US" dirty="0"/>
            <a:t>Sustaining </a:t>
          </a:r>
        </a:p>
      </dgm:t>
    </dgm:pt>
    <dgm:pt modelId="{D8517C01-81C8-4143-9343-0D254BE98383}" type="parTrans" cxnId="{FDB3FC5D-477A-41FA-9AD3-D7E673BEE848}">
      <dgm:prSet/>
      <dgm:spPr/>
      <dgm:t>
        <a:bodyPr/>
        <a:lstStyle/>
        <a:p>
          <a:pPr algn="l"/>
          <a:endParaRPr lang="en-US"/>
        </a:p>
      </dgm:t>
    </dgm:pt>
    <dgm:pt modelId="{AE53C7FE-6DCB-4B5E-BD99-950E4AF79D64}" type="sibTrans" cxnId="{FDB3FC5D-477A-41FA-9AD3-D7E673BEE848}">
      <dgm:prSet/>
      <dgm:spPr/>
      <dgm:t>
        <a:bodyPr/>
        <a:lstStyle/>
        <a:p>
          <a:pPr algn="l"/>
          <a:endParaRPr lang="en-US"/>
        </a:p>
      </dgm:t>
    </dgm:pt>
    <dgm:pt modelId="{AF557F49-0FDC-4C4D-8A02-45E58D29BFFD}">
      <dgm:prSet phldrT="[Text]"/>
      <dgm:spPr/>
      <dgm:t>
        <a:bodyPr/>
        <a:lstStyle/>
        <a:p>
          <a:pPr algn="l"/>
          <a:r>
            <a:rPr lang="en-US" b="0" i="0" dirty="0"/>
            <a:t>Consumer Reports Mobile Shopper</a:t>
          </a:r>
          <a:endParaRPr lang="en-US" b="0" dirty="0"/>
        </a:p>
      </dgm:t>
    </dgm:pt>
    <dgm:pt modelId="{9ED071C1-838D-4B78-B080-9FEE782DA9EE}" type="sibTrans" cxnId="{432BF30F-E3CE-45E7-9DBE-5DEB0F5B8D9A}">
      <dgm:prSet/>
      <dgm:spPr/>
      <dgm:t>
        <a:bodyPr/>
        <a:lstStyle/>
        <a:p>
          <a:pPr algn="l"/>
          <a:endParaRPr lang="en-US"/>
        </a:p>
      </dgm:t>
    </dgm:pt>
    <dgm:pt modelId="{224401BA-AC77-46A1-98F3-CDC6667A4C1D}" type="parTrans" cxnId="{432BF30F-E3CE-45E7-9DBE-5DEB0F5B8D9A}">
      <dgm:prSet/>
      <dgm:spPr/>
      <dgm:t>
        <a:bodyPr/>
        <a:lstStyle/>
        <a:p>
          <a:pPr algn="l"/>
          <a:endParaRPr lang="en-US"/>
        </a:p>
      </dgm:t>
    </dgm:pt>
    <dgm:pt modelId="{77FEF2F1-FC99-4F9D-8792-039A19EF25B9}">
      <dgm:prSet phldrT="[Text]"/>
      <dgm:spPr/>
      <dgm:t>
        <a:bodyPr/>
        <a:lstStyle/>
        <a:p>
          <a:pPr algn="l"/>
          <a:r>
            <a:rPr lang="en-US" b="1" dirty="0" smtClean="0"/>
            <a:t>Fresh Box</a:t>
          </a:r>
          <a:endParaRPr lang="en-US" b="1" dirty="0"/>
        </a:p>
      </dgm:t>
    </dgm:pt>
    <dgm:pt modelId="{73B29A6F-B2A5-4D7C-9DD8-CEDB6D83216C}" type="sibTrans" cxnId="{2743CFA5-6D12-4F45-8BDC-F2DF35480F35}">
      <dgm:prSet/>
      <dgm:spPr/>
      <dgm:t>
        <a:bodyPr/>
        <a:lstStyle/>
        <a:p>
          <a:pPr algn="l"/>
          <a:endParaRPr lang="en-US"/>
        </a:p>
      </dgm:t>
    </dgm:pt>
    <dgm:pt modelId="{31C4119A-EFEE-4208-A067-FF623639FE68}" type="parTrans" cxnId="{2743CFA5-6D12-4F45-8BDC-F2DF35480F35}">
      <dgm:prSet/>
      <dgm:spPr/>
      <dgm:t>
        <a:bodyPr/>
        <a:lstStyle/>
        <a:p>
          <a:pPr algn="l"/>
          <a:endParaRPr lang="en-US"/>
        </a:p>
      </dgm:t>
    </dgm:pt>
    <dgm:pt modelId="{29FE1B3A-C066-4F13-AAE1-2005E71E9A35}">
      <dgm:prSet phldrT="[Text]"/>
      <dgm:spPr/>
      <dgm:t>
        <a:bodyPr/>
        <a:lstStyle/>
        <a:p>
          <a:pPr algn="l"/>
          <a:r>
            <a:rPr lang="en-US" b="1" dirty="0" smtClean="0"/>
            <a:t>Wegmans </a:t>
          </a:r>
          <a:r>
            <a:rPr lang="en-US" b="1" dirty="0" smtClean="0"/>
            <a:t>App</a:t>
          </a:r>
          <a:endParaRPr lang="en-US" b="1" dirty="0"/>
        </a:p>
      </dgm:t>
    </dgm:pt>
    <dgm:pt modelId="{C80009B4-1529-4954-BD0C-F236A94A73AC}" type="sibTrans" cxnId="{B8081719-389B-406D-8232-166D762D5392}">
      <dgm:prSet/>
      <dgm:spPr/>
      <dgm:t>
        <a:bodyPr/>
        <a:lstStyle/>
        <a:p>
          <a:pPr algn="l"/>
          <a:endParaRPr lang="en-US"/>
        </a:p>
      </dgm:t>
    </dgm:pt>
    <dgm:pt modelId="{90E58408-0191-4671-A793-8AD8733BCAD8}" type="parTrans" cxnId="{B8081719-389B-406D-8232-166D762D5392}">
      <dgm:prSet/>
      <dgm:spPr/>
      <dgm:t>
        <a:bodyPr/>
        <a:lstStyle/>
        <a:p>
          <a:pPr algn="l"/>
          <a:endParaRPr lang="en-US"/>
        </a:p>
      </dgm:t>
    </dgm:pt>
    <dgm:pt modelId="{ADD34083-693F-E84A-9640-C4FA5305DA99}">
      <dgm:prSet/>
      <dgm:spPr/>
      <dgm:t>
        <a:bodyPr/>
        <a:lstStyle/>
        <a:p>
          <a:pPr algn="l"/>
          <a:r>
            <a:rPr lang="en-US" dirty="0" smtClean="0"/>
            <a:t>Sustaining </a:t>
          </a:r>
          <a:endParaRPr lang="en-US" dirty="0"/>
        </a:p>
      </dgm:t>
    </dgm:pt>
    <dgm:pt modelId="{E0267C79-A037-4B47-87F5-2BE98D9C5DBD}" type="parTrans" cxnId="{5F64BAA8-8CF7-FE4E-982C-9ED83837DFAA}">
      <dgm:prSet/>
      <dgm:spPr/>
      <dgm:t>
        <a:bodyPr/>
        <a:lstStyle/>
        <a:p>
          <a:endParaRPr lang="en-US"/>
        </a:p>
      </dgm:t>
    </dgm:pt>
    <dgm:pt modelId="{685E8FB7-990E-9744-B901-B9C6A826D6F5}" type="sibTrans" cxnId="{5F64BAA8-8CF7-FE4E-982C-9ED83837DFAA}">
      <dgm:prSet/>
      <dgm:spPr/>
      <dgm:t>
        <a:bodyPr/>
        <a:lstStyle/>
        <a:p>
          <a:endParaRPr lang="en-US"/>
        </a:p>
      </dgm:t>
    </dgm:pt>
    <dgm:pt modelId="{3B9FE08D-0D09-4BAE-873F-DA0A61613A1B}">
      <dgm:prSet/>
      <dgm:spPr/>
      <dgm:t>
        <a:bodyPr/>
        <a:lstStyle/>
        <a:p>
          <a:pPr algn="l"/>
          <a:r>
            <a:rPr lang="en-US"/>
            <a:t>Sustaining </a:t>
          </a:r>
          <a:r>
            <a:rPr lang="en-US" smtClean="0"/>
            <a:t> </a:t>
          </a:r>
          <a:endParaRPr lang="en-US" dirty="0"/>
        </a:p>
      </dgm:t>
    </dgm:pt>
    <dgm:pt modelId="{B1E8DD95-8CE1-4B67-955B-756FE3A08247}" type="sibTrans" cxnId="{7ADCDB36-EB85-4B05-99DA-EC46CAE1380B}">
      <dgm:prSet/>
      <dgm:spPr/>
      <dgm:t>
        <a:bodyPr/>
        <a:lstStyle/>
        <a:p>
          <a:pPr algn="l"/>
          <a:endParaRPr lang="en-US"/>
        </a:p>
      </dgm:t>
    </dgm:pt>
    <dgm:pt modelId="{2A1A3DF2-A877-4E54-800A-774AE13C4DE3}" type="parTrans" cxnId="{7ADCDB36-EB85-4B05-99DA-EC46CAE1380B}">
      <dgm:prSet/>
      <dgm:spPr/>
      <dgm:t>
        <a:bodyPr/>
        <a:lstStyle/>
        <a:p>
          <a:pPr algn="l"/>
          <a:endParaRPr lang="en-US"/>
        </a:p>
      </dgm:t>
    </dgm:pt>
    <dgm:pt modelId="{182E3378-132C-4C55-B41B-8606478DDDF5}">
      <dgm:prSet/>
      <dgm:spPr/>
      <dgm:t>
        <a:bodyPr/>
        <a:lstStyle/>
        <a:p>
          <a:pPr algn="l"/>
          <a:r>
            <a:rPr lang="en-US" dirty="0" smtClean="0"/>
            <a:t>Optimize in store shopping experience</a:t>
          </a:r>
          <a:endParaRPr lang="en-US" b="1" dirty="0"/>
        </a:p>
      </dgm:t>
    </dgm:pt>
    <dgm:pt modelId="{00E8C741-F445-4491-B3D3-8BD756658672}" type="parTrans" cxnId="{AE1BE8B5-939D-4B8E-82F7-EA5838EA10F9}">
      <dgm:prSet/>
      <dgm:spPr/>
      <dgm:t>
        <a:bodyPr/>
        <a:lstStyle/>
        <a:p>
          <a:endParaRPr lang="en-US"/>
        </a:p>
      </dgm:t>
    </dgm:pt>
    <dgm:pt modelId="{58BDF061-9CC8-4BA9-A609-4C0A96C95476}" type="sibTrans" cxnId="{AE1BE8B5-939D-4B8E-82F7-EA5838EA10F9}">
      <dgm:prSet/>
      <dgm:spPr/>
      <dgm:t>
        <a:bodyPr/>
        <a:lstStyle/>
        <a:p>
          <a:endParaRPr lang="en-US"/>
        </a:p>
      </dgm:t>
    </dgm:pt>
    <dgm:pt modelId="{4890F96B-8CCB-4219-AC17-A3AC2059D7FE}" type="pres">
      <dgm:prSet presAssocID="{D9884E57-87A2-4E79-B34B-BDA01A03A96F}" presName="Name0" presStyleCnt="0">
        <dgm:presLayoutVars>
          <dgm:dir/>
          <dgm:resizeHandles val="exact"/>
        </dgm:presLayoutVars>
      </dgm:prSet>
      <dgm:spPr/>
    </dgm:pt>
    <dgm:pt modelId="{E3AB20D1-87B1-4F59-93F2-2047B110E4B9}" type="pres">
      <dgm:prSet presAssocID="{D9884E57-87A2-4E79-B34B-BDA01A03A96F}" presName="fgShape" presStyleLbl="fgShp" presStyleIdx="0" presStyleCnt="1" custLinFactNeighborX="2640" custLinFactNeighborY="74083"/>
      <dgm:spPr/>
    </dgm:pt>
    <dgm:pt modelId="{00AC34CB-EFE1-4DA9-A980-2B06DD7877BD}" type="pres">
      <dgm:prSet presAssocID="{D9884E57-87A2-4E79-B34B-BDA01A03A96F}" presName="linComp" presStyleCnt="0"/>
      <dgm:spPr/>
    </dgm:pt>
    <dgm:pt modelId="{0A0D0ED4-37D4-4975-8CE8-56204A756162}" type="pres">
      <dgm:prSet presAssocID="{C20861D4-DB40-4636-8E0C-9E4570E00CBE}" presName="compNode" presStyleCnt="0"/>
      <dgm:spPr/>
    </dgm:pt>
    <dgm:pt modelId="{31286F4A-7DB8-4EC3-8B0E-A5FA626989E6}" type="pres">
      <dgm:prSet presAssocID="{C20861D4-DB40-4636-8E0C-9E4570E00CBE}" presName="bkgdShape" presStyleLbl="node1" presStyleIdx="0" presStyleCnt="4" custLinFactNeighborX="-14198" custLinFactNeighborY="-2947"/>
      <dgm:spPr/>
      <dgm:t>
        <a:bodyPr/>
        <a:lstStyle/>
        <a:p>
          <a:endParaRPr lang="en-US"/>
        </a:p>
      </dgm:t>
    </dgm:pt>
    <dgm:pt modelId="{1C5EBCB5-72EB-46A6-8541-6CB7027A70D6}" type="pres">
      <dgm:prSet presAssocID="{C20861D4-DB40-4636-8E0C-9E4570E00CBE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72BE37-3902-4D69-AB0F-6ED5BDC15837}" type="pres">
      <dgm:prSet presAssocID="{C20861D4-DB40-4636-8E0C-9E4570E00CBE}" presName="invisiNode" presStyleLbl="node1" presStyleIdx="0" presStyleCnt="4"/>
      <dgm:spPr/>
    </dgm:pt>
    <dgm:pt modelId="{FCA0AF3D-8F2F-4CB0-8B62-5C087A5711CC}" type="pres">
      <dgm:prSet presAssocID="{C20861D4-DB40-4636-8E0C-9E4570E00CBE}" presName="imagNode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84FD25AA-EB6C-41AE-9E6E-0161D092737F}" type="pres">
      <dgm:prSet presAssocID="{307A1FD8-2C01-4D1F-B9A5-C7F68C0FDC4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4E14647-19CD-4DCD-86DB-12B485C17F66}" type="pres">
      <dgm:prSet presAssocID="{AF557F49-0FDC-4C4D-8A02-45E58D29BFFD}" presName="compNode" presStyleCnt="0"/>
      <dgm:spPr/>
    </dgm:pt>
    <dgm:pt modelId="{8BE0F86B-BF02-48B6-BF01-818A9369EEC3}" type="pres">
      <dgm:prSet presAssocID="{AF557F49-0FDC-4C4D-8A02-45E58D29BFFD}" presName="bkgdShape" presStyleLbl="node1" presStyleIdx="1" presStyleCnt="4"/>
      <dgm:spPr/>
      <dgm:t>
        <a:bodyPr/>
        <a:lstStyle/>
        <a:p>
          <a:endParaRPr lang="en-US"/>
        </a:p>
      </dgm:t>
    </dgm:pt>
    <dgm:pt modelId="{EE2D0F2E-7D29-496D-A220-2AB370549EC6}" type="pres">
      <dgm:prSet presAssocID="{AF557F49-0FDC-4C4D-8A02-45E58D29BFFD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0822EA-F8F2-47C9-8C25-6E3FEAAA5A36}" type="pres">
      <dgm:prSet presAssocID="{AF557F49-0FDC-4C4D-8A02-45E58D29BFFD}" presName="invisiNode" presStyleLbl="node1" presStyleIdx="1" presStyleCnt="4"/>
      <dgm:spPr/>
    </dgm:pt>
    <dgm:pt modelId="{27350E7A-9BBB-4D75-AEF1-D060A2E63ACF}" type="pres">
      <dgm:prSet presAssocID="{AF557F49-0FDC-4C4D-8A02-45E58D29BFFD}" presName="imagNode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6219D671-8952-44D5-A0C1-1D3F6373397F}" type="pres">
      <dgm:prSet presAssocID="{9ED071C1-838D-4B78-B080-9FEE782DA9E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8244809-0B02-4D82-BA27-84AFE5DE22F5}" type="pres">
      <dgm:prSet presAssocID="{77FEF2F1-FC99-4F9D-8792-039A19EF25B9}" presName="compNode" presStyleCnt="0"/>
      <dgm:spPr/>
    </dgm:pt>
    <dgm:pt modelId="{D4A964EE-0CBD-437D-80DD-29FFCACE0601}" type="pres">
      <dgm:prSet presAssocID="{77FEF2F1-FC99-4F9D-8792-039A19EF25B9}" presName="bkgdShape" presStyleLbl="node1" presStyleIdx="2" presStyleCnt="4"/>
      <dgm:spPr/>
      <dgm:t>
        <a:bodyPr/>
        <a:lstStyle/>
        <a:p>
          <a:endParaRPr lang="en-US"/>
        </a:p>
      </dgm:t>
    </dgm:pt>
    <dgm:pt modelId="{CB912EB5-BDAF-4326-8B48-E1D6AF77C9C8}" type="pres">
      <dgm:prSet presAssocID="{77FEF2F1-FC99-4F9D-8792-039A19EF25B9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93F619-33EA-4153-9B1F-8CF7A411CE1E}" type="pres">
      <dgm:prSet presAssocID="{77FEF2F1-FC99-4F9D-8792-039A19EF25B9}" presName="invisiNode" presStyleLbl="node1" presStyleIdx="2" presStyleCnt="4"/>
      <dgm:spPr/>
    </dgm:pt>
    <dgm:pt modelId="{7A4CE278-86F3-4D49-9CAB-D90237BC8A89}" type="pres">
      <dgm:prSet presAssocID="{77FEF2F1-FC99-4F9D-8792-039A19EF25B9}" presName="imagNode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F6D294CF-6532-4CFC-9B66-EAB309FDAC74}" type="pres">
      <dgm:prSet presAssocID="{73B29A6F-B2A5-4D7C-9DD8-CEDB6D83216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4798BA6-B96E-4C89-9B2B-25B514A34FB8}" type="pres">
      <dgm:prSet presAssocID="{29FE1B3A-C066-4F13-AAE1-2005E71E9A35}" presName="compNode" presStyleCnt="0"/>
      <dgm:spPr/>
    </dgm:pt>
    <dgm:pt modelId="{72014D61-35A3-4E62-9221-751D3E1913B4}" type="pres">
      <dgm:prSet presAssocID="{29FE1B3A-C066-4F13-AAE1-2005E71E9A35}" presName="bkgdShape" presStyleLbl="node1" presStyleIdx="3" presStyleCnt="4"/>
      <dgm:spPr/>
      <dgm:t>
        <a:bodyPr/>
        <a:lstStyle/>
        <a:p>
          <a:endParaRPr lang="en-US"/>
        </a:p>
      </dgm:t>
    </dgm:pt>
    <dgm:pt modelId="{F4A83ABA-64E5-4FF6-8013-AD6EDEFAD320}" type="pres">
      <dgm:prSet presAssocID="{29FE1B3A-C066-4F13-AAE1-2005E71E9A35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1A81AE-0A87-467C-A154-C8CA7CB7C0C9}" type="pres">
      <dgm:prSet presAssocID="{29FE1B3A-C066-4F13-AAE1-2005E71E9A35}" presName="invisiNode" presStyleLbl="node1" presStyleIdx="3" presStyleCnt="4"/>
      <dgm:spPr/>
    </dgm:pt>
    <dgm:pt modelId="{0A40B046-0423-4F17-BB87-DF254A284935}" type="pres">
      <dgm:prSet presAssocID="{29FE1B3A-C066-4F13-AAE1-2005E71E9A35}" presName="imagNode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</dgm:ptLst>
  <dgm:cxnLst>
    <dgm:cxn modelId="{6E5B491A-EC7F-44D5-9779-12CF695B6F25}" type="presOf" srcId="{AF557F49-0FDC-4C4D-8A02-45E58D29BFFD}" destId="{8BE0F86B-BF02-48B6-BF01-818A9369EEC3}" srcOrd="0" destOrd="0" presId="urn:microsoft.com/office/officeart/2005/8/layout/hList7"/>
    <dgm:cxn modelId="{A6D257CE-1FC5-433F-8B18-1A50B5CBC8F9}" type="presOf" srcId="{AF557F49-0FDC-4C4D-8A02-45E58D29BFFD}" destId="{EE2D0F2E-7D29-496D-A220-2AB370549EC6}" srcOrd="1" destOrd="0" presId="urn:microsoft.com/office/officeart/2005/8/layout/hList7"/>
    <dgm:cxn modelId="{B8081719-389B-406D-8232-166D762D5392}" srcId="{D9884E57-87A2-4E79-B34B-BDA01A03A96F}" destId="{29FE1B3A-C066-4F13-AAE1-2005E71E9A35}" srcOrd="3" destOrd="0" parTransId="{90E58408-0191-4671-A793-8AD8733BCAD8}" sibTransId="{C80009B4-1529-4954-BD0C-F236A94A73AC}"/>
    <dgm:cxn modelId="{ABD1F06D-CB3A-4171-9B4A-046E2FBDC809}" type="presOf" srcId="{FA5FD3DA-F488-4BFC-8998-5F915EB242D2}" destId="{1C5EBCB5-72EB-46A6-8541-6CB7027A70D6}" srcOrd="1" destOrd="1" presId="urn:microsoft.com/office/officeart/2005/8/layout/hList7"/>
    <dgm:cxn modelId="{D1072155-392F-46F0-9ABD-D087C957E263}" type="presOf" srcId="{ADD34083-693F-E84A-9640-C4FA5305DA99}" destId="{EE2D0F2E-7D29-496D-A220-2AB370549EC6}" srcOrd="1" destOrd="2" presId="urn:microsoft.com/office/officeart/2005/8/layout/hList7"/>
    <dgm:cxn modelId="{23CDF446-478F-455F-86CF-A72134DDD3CA}" type="presOf" srcId="{C2166217-CA75-4567-884C-5611FCCE99E8}" destId="{31286F4A-7DB8-4EC3-8B0E-A5FA626989E6}" srcOrd="0" destOrd="2" presId="urn:microsoft.com/office/officeart/2005/8/layout/hList7"/>
    <dgm:cxn modelId="{6D33D44D-AC3E-44DA-943A-D6AC39DDAEC0}" type="presOf" srcId="{B1C88BA0-1B86-4BFA-9ACC-03AB2EBF33AE}" destId="{D4A964EE-0CBD-437D-80DD-29FFCACE0601}" srcOrd="0" destOrd="1" presId="urn:microsoft.com/office/officeart/2005/8/layout/hList7"/>
    <dgm:cxn modelId="{03F04339-A277-45F6-A8C7-A09A0D57E377}" type="presOf" srcId="{1967FB94-FEB5-43D6-BEAE-949EAF004062}" destId="{D4A964EE-0CBD-437D-80DD-29FFCACE0601}" srcOrd="0" destOrd="2" presId="urn:microsoft.com/office/officeart/2005/8/layout/hList7"/>
    <dgm:cxn modelId="{AE1BE8B5-939D-4B8E-82F7-EA5838EA10F9}" srcId="{29FE1B3A-C066-4F13-AAE1-2005E71E9A35}" destId="{182E3378-132C-4C55-B41B-8606478DDDF5}" srcOrd="0" destOrd="0" parTransId="{00E8C741-F445-4491-B3D3-8BD756658672}" sibTransId="{58BDF061-9CC8-4BA9-A609-4C0A96C95476}"/>
    <dgm:cxn modelId="{43C8B0B0-EFA5-41BF-B9A4-DE5DE4E8BE41}" srcId="{D9884E57-87A2-4E79-B34B-BDA01A03A96F}" destId="{C20861D4-DB40-4636-8E0C-9E4570E00CBE}" srcOrd="0" destOrd="0" parTransId="{2C78C9F0-BDA0-4200-9240-F1D24DD40B4D}" sibTransId="{307A1FD8-2C01-4D1F-B9A5-C7F68C0FDC4F}"/>
    <dgm:cxn modelId="{1D63C4D1-AFB6-4710-B605-58AC8E545323}" type="presOf" srcId="{182E3378-132C-4C55-B41B-8606478DDDF5}" destId="{72014D61-35A3-4E62-9221-751D3E1913B4}" srcOrd="0" destOrd="1" presId="urn:microsoft.com/office/officeart/2005/8/layout/hList7"/>
    <dgm:cxn modelId="{D51F326E-EE7D-4877-BC44-6EFFE7BD76A0}" type="presOf" srcId="{29FE1B3A-C066-4F13-AAE1-2005E71E9A35}" destId="{F4A83ABA-64E5-4FF6-8013-AD6EDEFAD320}" srcOrd="1" destOrd="0" presId="urn:microsoft.com/office/officeart/2005/8/layout/hList7"/>
    <dgm:cxn modelId="{1E011AF1-FF7B-485E-BAA6-6D17D6B1FBBF}" type="presOf" srcId="{3B9FE08D-0D09-4BAE-873F-DA0A61613A1B}" destId="{F4A83ABA-64E5-4FF6-8013-AD6EDEFAD320}" srcOrd="1" destOrd="2" presId="urn:microsoft.com/office/officeart/2005/8/layout/hList7"/>
    <dgm:cxn modelId="{C044D71A-27A5-44DC-86D8-DEF175D76924}" type="presOf" srcId="{FA5FD3DA-F488-4BFC-8998-5F915EB242D2}" destId="{31286F4A-7DB8-4EC3-8B0E-A5FA626989E6}" srcOrd="0" destOrd="1" presId="urn:microsoft.com/office/officeart/2005/8/layout/hList7"/>
    <dgm:cxn modelId="{37290EE1-CB5B-4710-BC9E-0F5E3CFBA9AB}" srcId="{C20861D4-DB40-4636-8E0C-9E4570E00CBE}" destId="{FA5FD3DA-F488-4BFC-8998-5F915EB242D2}" srcOrd="0" destOrd="0" parTransId="{8D2F7D77-C657-4D5D-BF7D-A05D222878DA}" sibTransId="{6C5A6CCC-6B4E-4DB8-83B1-EB33DDA44E33}"/>
    <dgm:cxn modelId="{37368BDA-4BF3-4D77-9E28-BFACCB53CC23}" srcId="{AF557F49-0FDC-4C4D-8A02-45E58D29BFFD}" destId="{15A377A1-EDEC-4020-B31D-AA2B802F055A}" srcOrd="0" destOrd="0" parTransId="{0AB9F9B8-DF62-461A-B594-0CC5377DAFBA}" sibTransId="{8AF0B2CC-350A-4379-B9B0-A43D6C8DE628}"/>
    <dgm:cxn modelId="{A74C2915-42C9-4CCF-9794-A9FD4F493113}" type="presOf" srcId="{ADD34083-693F-E84A-9640-C4FA5305DA99}" destId="{8BE0F86B-BF02-48B6-BF01-818A9369EEC3}" srcOrd="0" destOrd="2" presId="urn:microsoft.com/office/officeart/2005/8/layout/hList7"/>
    <dgm:cxn modelId="{280D077B-36ED-4E52-A49D-07626C5A53B4}" type="presOf" srcId="{182E3378-132C-4C55-B41B-8606478DDDF5}" destId="{F4A83ABA-64E5-4FF6-8013-AD6EDEFAD320}" srcOrd="1" destOrd="1" presId="urn:microsoft.com/office/officeart/2005/8/layout/hList7"/>
    <dgm:cxn modelId="{1C051EF2-DE5F-444E-ACF6-38CF8262233E}" type="presOf" srcId="{D9884E57-87A2-4E79-B34B-BDA01A03A96F}" destId="{4890F96B-8CCB-4219-AC17-A3AC2059D7FE}" srcOrd="0" destOrd="0" presId="urn:microsoft.com/office/officeart/2005/8/layout/hList7"/>
    <dgm:cxn modelId="{5F64BAA8-8CF7-FE4E-982C-9ED83837DFAA}" srcId="{AF557F49-0FDC-4C4D-8A02-45E58D29BFFD}" destId="{ADD34083-693F-E84A-9640-C4FA5305DA99}" srcOrd="1" destOrd="0" parTransId="{E0267C79-A037-4B47-87F5-2BE98D9C5DBD}" sibTransId="{685E8FB7-990E-9744-B901-B9C6A826D6F5}"/>
    <dgm:cxn modelId="{7276A3E1-3395-4B95-B450-A2BD6C26D536}" type="presOf" srcId="{C20861D4-DB40-4636-8E0C-9E4570E00CBE}" destId="{1C5EBCB5-72EB-46A6-8541-6CB7027A70D6}" srcOrd="1" destOrd="0" presId="urn:microsoft.com/office/officeart/2005/8/layout/hList7"/>
    <dgm:cxn modelId="{440E0F5A-CBB2-4ABB-978B-BD0B126704F4}" type="presOf" srcId="{1967FB94-FEB5-43D6-BEAE-949EAF004062}" destId="{CB912EB5-BDAF-4326-8B48-E1D6AF77C9C8}" srcOrd="1" destOrd="2" presId="urn:microsoft.com/office/officeart/2005/8/layout/hList7"/>
    <dgm:cxn modelId="{C82B90FD-0BF5-405A-A0D5-27479F509ECC}" srcId="{77FEF2F1-FC99-4F9D-8792-039A19EF25B9}" destId="{B1C88BA0-1B86-4BFA-9ACC-03AB2EBF33AE}" srcOrd="0" destOrd="0" parTransId="{D32FCCC6-2405-4770-8140-8AF94A56A527}" sibTransId="{D218CBCD-618D-4398-90C7-4C61694FB67D}"/>
    <dgm:cxn modelId="{7ADCDB36-EB85-4B05-99DA-EC46CAE1380B}" srcId="{29FE1B3A-C066-4F13-AAE1-2005E71E9A35}" destId="{3B9FE08D-0D09-4BAE-873F-DA0A61613A1B}" srcOrd="1" destOrd="0" parTransId="{2A1A3DF2-A877-4E54-800A-774AE13C4DE3}" sibTransId="{B1E8DD95-8CE1-4B67-955B-756FE3A08247}"/>
    <dgm:cxn modelId="{720440E7-D6FF-42EC-817C-91E758A9F181}" srcId="{C20861D4-DB40-4636-8E0C-9E4570E00CBE}" destId="{C2166217-CA75-4567-884C-5611FCCE99E8}" srcOrd="1" destOrd="0" parTransId="{66B1941C-5571-4CE5-87B3-7F95ED7D8D6A}" sibTransId="{73FB8048-63C9-4537-A4B3-076F28AFCC3E}"/>
    <dgm:cxn modelId="{F6BD38F9-76BE-418A-99CF-E09C931AE342}" type="presOf" srcId="{9ED071C1-838D-4B78-B080-9FEE782DA9EE}" destId="{6219D671-8952-44D5-A0C1-1D3F6373397F}" srcOrd="0" destOrd="0" presId="urn:microsoft.com/office/officeart/2005/8/layout/hList7"/>
    <dgm:cxn modelId="{8DAA72E8-DAE1-4E04-8AB7-C87093FBE697}" type="presOf" srcId="{C2166217-CA75-4567-884C-5611FCCE99E8}" destId="{1C5EBCB5-72EB-46A6-8541-6CB7027A70D6}" srcOrd="1" destOrd="2" presId="urn:microsoft.com/office/officeart/2005/8/layout/hList7"/>
    <dgm:cxn modelId="{5F848C75-3DBA-4A01-96D7-FF328AA4F2B9}" type="presOf" srcId="{77FEF2F1-FC99-4F9D-8792-039A19EF25B9}" destId="{CB912EB5-BDAF-4326-8B48-E1D6AF77C9C8}" srcOrd="1" destOrd="0" presId="urn:microsoft.com/office/officeart/2005/8/layout/hList7"/>
    <dgm:cxn modelId="{E7D418EE-C4FC-43B5-827B-B374E7FA6535}" type="presOf" srcId="{B1C88BA0-1B86-4BFA-9ACC-03AB2EBF33AE}" destId="{CB912EB5-BDAF-4326-8B48-E1D6AF77C9C8}" srcOrd="1" destOrd="1" presId="urn:microsoft.com/office/officeart/2005/8/layout/hList7"/>
    <dgm:cxn modelId="{2743CFA5-6D12-4F45-8BDC-F2DF35480F35}" srcId="{D9884E57-87A2-4E79-B34B-BDA01A03A96F}" destId="{77FEF2F1-FC99-4F9D-8792-039A19EF25B9}" srcOrd="2" destOrd="0" parTransId="{31C4119A-EFEE-4208-A067-FF623639FE68}" sibTransId="{73B29A6F-B2A5-4D7C-9DD8-CEDB6D83216C}"/>
    <dgm:cxn modelId="{E0AD7F0A-6A7C-440C-AC24-A1C9E7C059C0}" type="presOf" srcId="{3B9FE08D-0D09-4BAE-873F-DA0A61613A1B}" destId="{72014D61-35A3-4E62-9221-751D3E1913B4}" srcOrd="0" destOrd="2" presId="urn:microsoft.com/office/officeart/2005/8/layout/hList7"/>
    <dgm:cxn modelId="{39A27D9F-55FB-4314-8610-4BDA4C0F776C}" type="presOf" srcId="{77FEF2F1-FC99-4F9D-8792-039A19EF25B9}" destId="{D4A964EE-0CBD-437D-80DD-29FFCACE0601}" srcOrd="0" destOrd="0" presId="urn:microsoft.com/office/officeart/2005/8/layout/hList7"/>
    <dgm:cxn modelId="{432BF30F-E3CE-45E7-9DBE-5DEB0F5B8D9A}" srcId="{D9884E57-87A2-4E79-B34B-BDA01A03A96F}" destId="{AF557F49-0FDC-4C4D-8A02-45E58D29BFFD}" srcOrd="1" destOrd="0" parTransId="{224401BA-AC77-46A1-98F3-CDC6667A4C1D}" sibTransId="{9ED071C1-838D-4B78-B080-9FEE782DA9EE}"/>
    <dgm:cxn modelId="{80180006-B06D-4477-ACBD-FF8536B88CE3}" type="presOf" srcId="{307A1FD8-2C01-4D1F-B9A5-C7F68C0FDC4F}" destId="{84FD25AA-EB6C-41AE-9E6E-0161D092737F}" srcOrd="0" destOrd="0" presId="urn:microsoft.com/office/officeart/2005/8/layout/hList7"/>
    <dgm:cxn modelId="{EC091392-D154-4EE1-8A6E-89DB5053A580}" type="presOf" srcId="{73B29A6F-B2A5-4D7C-9DD8-CEDB6D83216C}" destId="{F6D294CF-6532-4CFC-9B66-EAB309FDAC74}" srcOrd="0" destOrd="0" presId="urn:microsoft.com/office/officeart/2005/8/layout/hList7"/>
    <dgm:cxn modelId="{D475365F-0BA7-4253-89E0-6A9B4C083BCB}" type="presOf" srcId="{15A377A1-EDEC-4020-B31D-AA2B802F055A}" destId="{EE2D0F2E-7D29-496D-A220-2AB370549EC6}" srcOrd="1" destOrd="1" presId="urn:microsoft.com/office/officeart/2005/8/layout/hList7"/>
    <dgm:cxn modelId="{4D5157D5-3B10-48CC-A34C-5BF0EEFF2423}" type="presOf" srcId="{29FE1B3A-C066-4F13-AAE1-2005E71E9A35}" destId="{72014D61-35A3-4E62-9221-751D3E1913B4}" srcOrd="0" destOrd="0" presId="urn:microsoft.com/office/officeart/2005/8/layout/hList7"/>
    <dgm:cxn modelId="{FB2789ED-20C5-45C3-B7DD-5C9724AB852C}" type="presOf" srcId="{C20861D4-DB40-4636-8E0C-9E4570E00CBE}" destId="{31286F4A-7DB8-4EC3-8B0E-A5FA626989E6}" srcOrd="0" destOrd="0" presId="urn:microsoft.com/office/officeart/2005/8/layout/hList7"/>
    <dgm:cxn modelId="{9109E2E6-FE77-4F6C-8EEE-421ABDDA4485}" type="presOf" srcId="{15A377A1-EDEC-4020-B31D-AA2B802F055A}" destId="{8BE0F86B-BF02-48B6-BF01-818A9369EEC3}" srcOrd="0" destOrd="1" presId="urn:microsoft.com/office/officeart/2005/8/layout/hList7"/>
    <dgm:cxn modelId="{FDB3FC5D-477A-41FA-9AD3-D7E673BEE848}" srcId="{77FEF2F1-FC99-4F9D-8792-039A19EF25B9}" destId="{1967FB94-FEB5-43D6-BEAE-949EAF004062}" srcOrd="1" destOrd="0" parTransId="{D8517C01-81C8-4143-9343-0D254BE98383}" sibTransId="{AE53C7FE-6DCB-4B5E-BD99-950E4AF79D64}"/>
    <dgm:cxn modelId="{B31EBA5E-8838-4A5E-9594-68DDB4E28E32}" type="presParOf" srcId="{4890F96B-8CCB-4219-AC17-A3AC2059D7FE}" destId="{E3AB20D1-87B1-4F59-93F2-2047B110E4B9}" srcOrd="0" destOrd="0" presId="urn:microsoft.com/office/officeart/2005/8/layout/hList7"/>
    <dgm:cxn modelId="{C7F288C8-AE8D-4B80-A668-74AE787749CB}" type="presParOf" srcId="{4890F96B-8CCB-4219-AC17-A3AC2059D7FE}" destId="{00AC34CB-EFE1-4DA9-A980-2B06DD7877BD}" srcOrd="1" destOrd="0" presId="urn:microsoft.com/office/officeart/2005/8/layout/hList7"/>
    <dgm:cxn modelId="{CB771722-A08C-4106-987D-DB4E5CAB4D30}" type="presParOf" srcId="{00AC34CB-EFE1-4DA9-A980-2B06DD7877BD}" destId="{0A0D0ED4-37D4-4975-8CE8-56204A756162}" srcOrd="0" destOrd="0" presId="urn:microsoft.com/office/officeart/2005/8/layout/hList7"/>
    <dgm:cxn modelId="{B353C72E-2B41-47C8-B926-A4D2D074880B}" type="presParOf" srcId="{0A0D0ED4-37D4-4975-8CE8-56204A756162}" destId="{31286F4A-7DB8-4EC3-8B0E-A5FA626989E6}" srcOrd="0" destOrd="0" presId="urn:microsoft.com/office/officeart/2005/8/layout/hList7"/>
    <dgm:cxn modelId="{FE4C5DCC-2119-4335-946F-29DD25DB6DEC}" type="presParOf" srcId="{0A0D0ED4-37D4-4975-8CE8-56204A756162}" destId="{1C5EBCB5-72EB-46A6-8541-6CB7027A70D6}" srcOrd="1" destOrd="0" presId="urn:microsoft.com/office/officeart/2005/8/layout/hList7"/>
    <dgm:cxn modelId="{139579AC-44E9-4210-A25D-06E3ACBCA6F0}" type="presParOf" srcId="{0A0D0ED4-37D4-4975-8CE8-56204A756162}" destId="{5A72BE37-3902-4D69-AB0F-6ED5BDC15837}" srcOrd="2" destOrd="0" presId="urn:microsoft.com/office/officeart/2005/8/layout/hList7"/>
    <dgm:cxn modelId="{FAE20F86-EB59-4873-A487-032E9AA30D70}" type="presParOf" srcId="{0A0D0ED4-37D4-4975-8CE8-56204A756162}" destId="{FCA0AF3D-8F2F-4CB0-8B62-5C087A5711CC}" srcOrd="3" destOrd="0" presId="urn:microsoft.com/office/officeart/2005/8/layout/hList7"/>
    <dgm:cxn modelId="{A7B032BE-D2C0-4A76-850D-0B59A78181B5}" type="presParOf" srcId="{00AC34CB-EFE1-4DA9-A980-2B06DD7877BD}" destId="{84FD25AA-EB6C-41AE-9E6E-0161D092737F}" srcOrd="1" destOrd="0" presId="urn:microsoft.com/office/officeart/2005/8/layout/hList7"/>
    <dgm:cxn modelId="{BC099723-A45E-44E4-86E2-DD2EBE81A90B}" type="presParOf" srcId="{00AC34CB-EFE1-4DA9-A980-2B06DD7877BD}" destId="{E4E14647-19CD-4DCD-86DB-12B485C17F66}" srcOrd="2" destOrd="0" presId="urn:microsoft.com/office/officeart/2005/8/layout/hList7"/>
    <dgm:cxn modelId="{80EC3C45-9FEA-4CF1-863B-E2FB2C8EEE8D}" type="presParOf" srcId="{E4E14647-19CD-4DCD-86DB-12B485C17F66}" destId="{8BE0F86B-BF02-48B6-BF01-818A9369EEC3}" srcOrd="0" destOrd="0" presId="urn:microsoft.com/office/officeart/2005/8/layout/hList7"/>
    <dgm:cxn modelId="{DA528DDB-AF14-4900-9B9E-67AE9ABAF1C8}" type="presParOf" srcId="{E4E14647-19CD-4DCD-86DB-12B485C17F66}" destId="{EE2D0F2E-7D29-496D-A220-2AB370549EC6}" srcOrd="1" destOrd="0" presId="urn:microsoft.com/office/officeart/2005/8/layout/hList7"/>
    <dgm:cxn modelId="{E1EECA71-2B13-4BBB-B2BB-64A1FD3B3460}" type="presParOf" srcId="{E4E14647-19CD-4DCD-86DB-12B485C17F66}" destId="{CE0822EA-F8F2-47C9-8C25-6E3FEAAA5A36}" srcOrd="2" destOrd="0" presId="urn:microsoft.com/office/officeart/2005/8/layout/hList7"/>
    <dgm:cxn modelId="{1F692FC5-49CC-4D2B-AC9A-CDB17B76AACD}" type="presParOf" srcId="{E4E14647-19CD-4DCD-86DB-12B485C17F66}" destId="{27350E7A-9BBB-4D75-AEF1-D060A2E63ACF}" srcOrd="3" destOrd="0" presId="urn:microsoft.com/office/officeart/2005/8/layout/hList7"/>
    <dgm:cxn modelId="{2B6DDD10-D11C-4569-B1DB-CB6808A493C4}" type="presParOf" srcId="{00AC34CB-EFE1-4DA9-A980-2B06DD7877BD}" destId="{6219D671-8952-44D5-A0C1-1D3F6373397F}" srcOrd="3" destOrd="0" presId="urn:microsoft.com/office/officeart/2005/8/layout/hList7"/>
    <dgm:cxn modelId="{05A01D1E-62C1-47A9-B595-5B6E0CD2DABF}" type="presParOf" srcId="{00AC34CB-EFE1-4DA9-A980-2B06DD7877BD}" destId="{D8244809-0B02-4D82-BA27-84AFE5DE22F5}" srcOrd="4" destOrd="0" presId="urn:microsoft.com/office/officeart/2005/8/layout/hList7"/>
    <dgm:cxn modelId="{05CB10D5-E7C0-4890-88A8-ABD534E52C0B}" type="presParOf" srcId="{D8244809-0B02-4D82-BA27-84AFE5DE22F5}" destId="{D4A964EE-0CBD-437D-80DD-29FFCACE0601}" srcOrd="0" destOrd="0" presId="urn:microsoft.com/office/officeart/2005/8/layout/hList7"/>
    <dgm:cxn modelId="{D101F5FE-B6BE-43F7-BCC2-F90B854229C8}" type="presParOf" srcId="{D8244809-0B02-4D82-BA27-84AFE5DE22F5}" destId="{CB912EB5-BDAF-4326-8B48-E1D6AF77C9C8}" srcOrd="1" destOrd="0" presId="urn:microsoft.com/office/officeart/2005/8/layout/hList7"/>
    <dgm:cxn modelId="{A9F00D21-83C9-4418-9D00-3ABEA23561F3}" type="presParOf" srcId="{D8244809-0B02-4D82-BA27-84AFE5DE22F5}" destId="{5493F619-33EA-4153-9B1F-8CF7A411CE1E}" srcOrd="2" destOrd="0" presId="urn:microsoft.com/office/officeart/2005/8/layout/hList7"/>
    <dgm:cxn modelId="{0022CF5D-B21E-4375-BACA-163AEC0FD83A}" type="presParOf" srcId="{D8244809-0B02-4D82-BA27-84AFE5DE22F5}" destId="{7A4CE278-86F3-4D49-9CAB-D90237BC8A89}" srcOrd="3" destOrd="0" presId="urn:microsoft.com/office/officeart/2005/8/layout/hList7"/>
    <dgm:cxn modelId="{AFF8D69F-95BB-492A-889B-0E3045338F42}" type="presParOf" srcId="{00AC34CB-EFE1-4DA9-A980-2B06DD7877BD}" destId="{F6D294CF-6532-4CFC-9B66-EAB309FDAC74}" srcOrd="5" destOrd="0" presId="urn:microsoft.com/office/officeart/2005/8/layout/hList7"/>
    <dgm:cxn modelId="{6E33D158-DA86-4D32-BB41-C3ABE77F9527}" type="presParOf" srcId="{00AC34CB-EFE1-4DA9-A980-2B06DD7877BD}" destId="{54798BA6-B96E-4C89-9B2B-25B514A34FB8}" srcOrd="6" destOrd="0" presId="urn:microsoft.com/office/officeart/2005/8/layout/hList7"/>
    <dgm:cxn modelId="{D7EAB46A-B0BC-44D4-89D9-C48FFBE5A18D}" type="presParOf" srcId="{54798BA6-B96E-4C89-9B2B-25B514A34FB8}" destId="{72014D61-35A3-4E62-9221-751D3E1913B4}" srcOrd="0" destOrd="0" presId="urn:microsoft.com/office/officeart/2005/8/layout/hList7"/>
    <dgm:cxn modelId="{CC341B84-DF67-49CD-B128-994041A8AE41}" type="presParOf" srcId="{54798BA6-B96E-4C89-9B2B-25B514A34FB8}" destId="{F4A83ABA-64E5-4FF6-8013-AD6EDEFAD320}" srcOrd="1" destOrd="0" presId="urn:microsoft.com/office/officeart/2005/8/layout/hList7"/>
    <dgm:cxn modelId="{3A24A77B-62B6-41E4-8262-49A6E0479A95}" type="presParOf" srcId="{54798BA6-B96E-4C89-9B2B-25B514A34FB8}" destId="{331A81AE-0A87-467C-A154-C8CA7CB7C0C9}" srcOrd="2" destOrd="0" presId="urn:microsoft.com/office/officeart/2005/8/layout/hList7"/>
    <dgm:cxn modelId="{5295B41A-D831-4926-A13F-A8E21961A04B}" type="presParOf" srcId="{54798BA6-B96E-4C89-9B2B-25B514A34FB8}" destId="{0A40B046-0423-4F17-BB87-DF254A284935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E319B9-5826-4FD4-81A1-052E9DDA7D14}">
      <dsp:nvSpPr>
        <dsp:cNvPr id="0" name=""/>
        <dsp:cNvSpPr/>
      </dsp:nvSpPr>
      <dsp:spPr>
        <a:xfrm>
          <a:off x="1513206" y="259544"/>
          <a:ext cx="3350714" cy="104709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9235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Where to buy?</a:t>
          </a:r>
          <a:endParaRPr lang="en-US" sz="3000" kern="1200" dirty="0"/>
        </a:p>
      </dsp:txBody>
      <dsp:txXfrm>
        <a:off x="1513206" y="259544"/>
        <a:ext cx="3350714" cy="1047098"/>
      </dsp:txXfrm>
    </dsp:sp>
    <dsp:sp modelId="{90C5ABFF-CCD9-470B-9E29-72CA15905D52}">
      <dsp:nvSpPr>
        <dsp:cNvPr id="0" name=""/>
        <dsp:cNvSpPr/>
      </dsp:nvSpPr>
      <dsp:spPr>
        <a:xfrm>
          <a:off x="1373593" y="108296"/>
          <a:ext cx="732968" cy="109945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6F4C80-B964-4F49-B74C-C839CCD1EFAE}">
      <dsp:nvSpPr>
        <dsp:cNvPr id="0" name=""/>
        <dsp:cNvSpPr/>
      </dsp:nvSpPr>
      <dsp:spPr>
        <a:xfrm>
          <a:off x="1513206" y="1577724"/>
          <a:ext cx="3350714" cy="104709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9235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What to buy?</a:t>
          </a:r>
          <a:endParaRPr lang="en-US" sz="3000" kern="1200" dirty="0"/>
        </a:p>
      </dsp:txBody>
      <dsp:txXfrm>
        <a:off x="1513206" y="1577724"/>
        <a:ext cx="3350714" cy="1047098"/>
      </dsp:txXfrm>
    </dsp:sp>
    <dsp:sp modelId="{9DE43B25-BEEB-411C-833B-1C165330FDC4}">
      <dsp:nvSpPr>
        <dsp:cNvPr id="0" name=""/>
        <dsp:cNvSpPr/>
      </dsp:nvSpPr>
      <dsp:spPr>
        <a:xfrm>
          <a:off x="1373593" y="1426477"/>
          <a:ext cx="732968" cy="109945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1DFBCA-8E61-4E6C-99F3-1AEE6A7C725C}">
      <dsp:nvSpPr>
        <dsp:cNvPr id="0" name=""/>
        <dsp:cNvSpPr/>
      </dsp:nvSpPr>
      <dsp:spPr>
        <a:xfrm>
          <a:off x="1513206" y="2895905"/>
          <a:ext cx="3350714" cy="104709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9235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What to use?</a:t>
          </a:r>
          <a:endParaRPr lang="en-US" sz="3000" kern="1200" dirty="0"/>
        </a:p>
      </dsp:txBody>
      <dsp:txXfrm>
        <a:off x="1513206" y="2895905"/>
        <a:ext cx="3350714" cy="1047098"/>
      </dsp:txXfrm>
    </dsp:sp>
    <dsp:sp modelId="{CCAD55BB-EBE7-4F8F-AE55-6CF4C26F00FE}">
      <dsp:nvSpPr>
        <dsp:cNvPr id="0" name=""/>
        <dsp:cNvSpPr/>
      </dsp:nvSpPr>
      <dsp:spPr>
        <a:xfrm>
          <a:off x="1373593" y="2744657"/>
          <a:ext cx="732968" cy="109945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B18554-FBB6-4C84-A3EE-D463AC8381D5}">
      <dsp:nvSpPr>
        <dsp:cNvPr id="0" name=""/>
        <dsp:cNvSpPr/>
      </dsp:nvSpPr>
      <dsp:spPr>
        <a:xfrm rot="5400000">
          <a:off x="-135900" y="136132"/>
          <a:ext cx="906003" cy="63420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1</a:t>
          </a:r>
          <a:endParaRPr lang="en-US" sz="1800" kern="1200" dirty="0"/>
        </a:p>
      </dsp:txBody>
      <dsp:txXfrm rot="-5400000">
        <a:off x="1" y="317332"/>
        <a:ext cx="634202" cy="271801"/>
      </dsp:txXfrm>
    </dsp:sp>
    <dsp:sp modelId="{D9F7E78C-B633-47BB-8AA2-D376D5963B3B}">
      <dsp:nvSpPr>
        <dsp:cNvPr id="0" name=""/>
        <dsp:cNvSpPr/>
      </dsp:nvSpPr>
      <dsp:spPr>
        <a:xfrm rot="5400000">
          <a:off x="2771293" y="-2136858"/>
          <a:ext cx="588902" cy="48630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Explore information that yields answers to root questions.</a:t>
          </a:r>
          <a:endParaRPr lang="en-US" sz="1700" kern="1200" dirty="0"/>
        </a:p>
      </dsp:txBody>
      <dsp:txXfrm rot="-5400000">
        <a:off x="634203" y="28980"/>
        <a:ext cx="4834335" cy="531406"/>
      </dsp:txXfrm>
    </dsp:sp>
    <dsp:sp modelId="{46947B60-46C7-49DB-B488-30C24B4E0099}">
      <dsp:nvSpPr>
        <dsp:cNvPr id="0" name=""/>
        <dsp:cNvSpPr/>
      </dsp:nvSpPr>
      <dsp:spPr>
        <a:xfrm rot="5400000">
          <a:off x="-135900" y="922340"/>
          <a:ext cx="906003" cy="63420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2</a:t>
          </a:r>
          <a:endParaRPr lang="en-US" sz="1800" kern="1200" dirty="0"/>
        </a:p>
      </dsp:txBody>
      <dsp:txXfrm rot="-5400000">
        <a:off x="1" y="1103540"/>
        <a:ext cx="634202" cy="271801"/>
      </dsp:txXfrm>
    </dsp:sp>
    <dsp:sp modelId="{E85692C4-982D-40CD-9C3A-D6C916628B33}">
      <dsp:nvSpPr>
        <dsp:cNvPr id="0" name=""/>
        <dsp:cNvSpPr/>
      </dsp:nvSpPr>
      <dsp:spPr>
        <a:xfrm rot="5400000">
          <a:off x="2771293" y="-1350650"/>
          <a:ext cx="588902" cy="48630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Learn about internal conditions (demographics, buying habits, wasted habits, needs vs. wants).</a:t>
          </a:r>
          <a:endParaRPr lang="en-US" sz="1700" kern="1200" dirty="0"/>
        </a:p>
      </dsp:txBody>
      <dsp:txXfrm rot="-5400000">
        <a:off x="634203" y="815188"/>
        <a:ext cx="4834335" cy="531406"/>
      </dsp:txXfrm>
    </dsp:sp>
    <dsp:sp modelId="{EBBC255F-A70A-4164-B757-7967059D4134}">
      <dsp:nvSpPr>
        <dsp:cNvPr id="0" name=""/>
        <dsp:cNvSpPr/>
      </dsp:nvSpPr>
      <dsp:spPr>
        <a:xfrm rot="5400000">
          <a:off x="-135900" y="1708548"/>
          <a:ext cx="906003" cy="63420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3</a:t>
          </a:r>
          <a:endParaRPr lang="en-US" sz="1800" kern="1200" dirty="0"/>
        </a:p>
      </dsp:txBody>
      <dsp:txXfrm rot="-5400000">
        <a:off x="1" y="1889748"/>
        <a:ext cx="634202" cy="271801"/>
      </dsp:txXfrm>
    </dsp:sp>
    <dsp:sp modelId="{183769BA-0C5C-4D47-AD3B-0A71770253AC}">
      <dsp:nvSpPr>
        <dsp:cNvPr id="0" name=""/>
        <dsp:cNvSpPr/>
      </dsp:nvSpPr>
      <dsp:spPr>
        <a:xfrm rot="5400000">
          <a:off x="2771293" y="-564442"/>
          <a:ext cx="588902" cy="48630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Analyze external conditions (stores, prices, brands, nutritional value).</a:t>
          </a:r>
          <a:endParaRPr lang="en-US" sz="1700" kern="1200" dirty="0"/>
        </a:p>
      </dsp:txBody>
      <dsp:txXfrm rot="-5400000">
        <a:off x="634203" y="1601396"/>
        <a:ext cx="4834335" cy="531406"/>
      </dsp:txXfrm>
    </dsp:sp>
    <dsp:sp modelId="{C7F90B98-316B-478D-8960-ADE0D9CEDC08}">
      <dsp:nvSpPr>
        <dsp:cNvPr id="0" name=""/>
        <dsp:cNvSpPr/>
      </dsp:nvSpPr>
      <dsp:spPr>
        <a:xfrm rot="5400000">
          <a:off x="-135900" y="2494756"/>
          <a:ext cx="906003" cy="63420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4</a:t>
          </a:r>
          <a:endParaRPr lang="en-US" sz="1800" kern="1200" dirty="0"/>
        </a:p>
      </dsp:txBody>
      <dsp:txXfrm rot="-5400000">
        <a:off x="1" y="2675956"/>
        <a:ext cx="634202" cy="271801"/>
      </dsp:txXfrm>
    </dsp:sp>
    <dsp:sp modelId="{BF58E90E-FFEA-4E1B-9842-8309870765BA}">
      <dsp:nvSpPr>
        <dsp:cNvPr id="0" name=""/>
        <dsp:cNvSpPr/>
      </dsp:nvSpPr>
      <dsp:spPr>
        <a:xfrm rot="5400000">
          <a:off x="2771293" y="221765"/>
          <a:ext cx="588902" cy="48630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Find synergies between internal and external conditions.</a:t>
          </a:r>
          <a:endParaRPr lang="en-US" sz="1700" kern="1200" dirty="0"/>
        </a:p>
      </dsp:txBody>
      <dsp:txXfrm rot="-5400000">
        <a:off x="634203" y="2387603"/>
        <a:ext cx="4834335" cy="531406"/>
      </dsp:txXfrm>
    </dsp:sp>
    <dsp:sp modelId="{FC0246ED-874A-4188-855A-7A74E8E2FA87}">
      <dsp:nvSpPr>
        <dsp:cNvPr id="0" name=""/>
        <dsp:cNvSpPr/>
      </dsp:nvSpPr>
      <dsp:spPr>
        <a:xfrm rot="5400000">
          <a:off x="-135900" y="3280964"/>
          <a:ext cx="906003" cy="63420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5</a:t>
          </a:r>
          <a:endParaRPr lang="en-US" sz="1800" kern="1200" dirty="0"/>
        </a:p>
      </dsp:txBody>
      <dsp:txXfrm rot="-5400000">
        <a:off x="1" y="3462164"/>
        <a:ext cx="634202" cy="271801"/>
      </dsp:txXfrm>
    </dsp:sp>
    <dsp:sp modelId="{1083E93E-84BB-4AA9-9476-C6B51743E01A}">
      <dsp:nvSpPr>
        <dsp:cNvPr id="0" name=""/>
        <dsp:cNvSpPr/>
      </dsp:nvSpPr>
      <dsp:spPr>
        <a:xfrm rot="5400000">
          <a:off x="2771293" y="1007973"/>
          <a:ext cx="588902" cy="48630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Use aggregated data to make informed shopping decisions.</a:t>
          </a:r>
          <a:endParaRPr lang="en-US" sz="1700" kern="1200" dirty="0"/>
        </a:p>
      </dsp:txBody>
      <dsp:txXfrm rot="-5400000">
        <a:off x="634203" y="3173811"/>
        <a:ext cx="4834335" cy="5314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286F4A-7DB8-4EC3-8B0E-A5FA626989E6}">
      <dsp:nvSpPr>
        <dsp:cNvPr id="0" name=""/>
        <dsp:cNvSpPr/>
      </dsp:nvSpPr>
      <dsp:spPr>
        <a:xfrm>
          <a:off x="0" y="0"/>
          <a:ext cx="1776971" cy="381151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1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Google Shopper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0" i="0" kern="1200" dirty="0" smtClean="0"/>
            <a:t>Identify low price food options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Low-End  </a:t>
          </a:r>
        </a:p>
      </dsp:txBody>
      <dsp:txXfrm>
        <a:off x="0" y="1524606"/>
        <a:ext cx="1776971" cy="1524606"/>
      </dsp:txXfrm>
    </dsp:sp>
    <dsp:sp modelId="{FCA0AF3D-8F2F-4CB0-8B62-5C087A5711CC}">
      <dsp:nvSpPr>
        <dsp:cNvPr id="0" name=""/>
        <dsp:cNvSpPr/>
      </dsp:nvSpPr>
      <dsp:spPr>
        <a:xfrm>
          <a:off x="255563" y="228690"/>
          <a:ext cx="1269234" cy="126923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E0F86B-BF02-48B6-BF01-818A9369EEC3}">
      <dsp:nvSpPr>
        <dsp:cNvPr id="0" name=""/>
        <dsp:cNvSpPr/>
      </dsp:nvSpPr>
      <dsp:spPr>
        <a:xfrm>
          <a:off x="1831975" y="0"/>
          <a:ext cx="1776971" cy="381151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1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i="0" kern="1200" dirty="0"/>
            <a:t>Consumer Reports Mobile Shopper</a:t>
          </a:r>
          <a:endParaRPr lang="en-US" sz="1600" b="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0" i="0" kern="1200" dirty="0"/>
            <a:t>Unbiased </a:t>
          </a:r>
          <a:r>
            <a:rPr lang="en-US" sz="1200" b="0" i="0" kern="1200" dirty="0" smtClean="0"/>
            <a:t>quality evaluation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Sustaining </a:t>
          </a:r>
          <a:endParaRPr lang="en-US" sz="1200" kern="1200" dirty="0"/>
        </a:p>
      </dsp:txBody>
      <dsp:txXfrm>
        <a:off x="1831975" y="1524606"/>
        <a:ext cx="1776971" cy="1524606"/>
      </dsp:txXfrm>
    </dsp:sp>
    <dsp:sp modelId="{27350E7A-9BBB-4D75-AEF1-D060A2E63ACF}">
      <dsp:nvSpPr>
        <dsp:cNvPr id="0" name=""/>
        <dsp:cNvSpPr/>
      </dsp:nvSpPr>
      <dsp:spPr>
        <a:xfrm>
          <a:off x="2085844" y="228690"/>
          <a:ext cx="1269234" cy="1269234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A964EE-0CBD-437D-80DD-29FFCACE0601}">
      <dsp:nvSpPr>
        <dsp:cNvPr id="0" name=""/>
        <dsp:cNvSpPr/>
      </dsp:nvSpPr>
      <dsp:spPr>
        <a:xfrm>
          <a:off x="3662256" y="0"/>
          <a:ext cx="1776971" cy="381151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1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Fresh Box</a:t>
          </a:r>
          <a:endParaRPr lang="en-US" sz="16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Inventory Management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Sustaining </a:t>
          </a:r>
        </a:p>
      </dsp:txBody>
      <dsp:txXfrm>
        <a:off x="3662256" y="1524606"/>
        <a:ext cx="1776971" cy="1524606"/>
      </dsp:txXfrm>
    </dsp:sp>
    <dsp:sp modelId="{7A4CE278-86F3-4D49-9CAB-D90237BC8A89}">
      <dsp:nvSpPr>
        <dsp:cNvPr id="0" name=""/>
        <dsp:cNvSpPr/>
      </dsp:nvSpPr>
      <dsp:spPr>
        <a:xfrm>
          <a:off x="3916125" y="228690"/>
          <a:ext cx="1269234" cy="126923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014D61-35A3-4E62-9221-751D3E1913B4}">
      <dsp:nvSpPr>
        <dsp:cNvPr id="0" name=""/>
        <dsp:cNvSpPr/>
      </dsp:nvSpPr>
      <dsp:spPr>
        <a:xfrm>
          <a:off x="5492537" y="0"/>
          <a:ext cx="1776971" cy="381151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1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Wegmans </a:t>
          </a:r>
          <a:r>
            <a:rPr lang="en-US" sz="1600" b="1" kern="1200" dirty="0" smtClean="0"/>
            <a:t>App</a:t>
          </a:r>
          <a:endParaRPr lang="en-US" sz="16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Optimize in store shopping experience</a:t>
          </a:r>
          <a:endParaRPr lang="en-US" sz="12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/>
            <a:t>Sustaining </a:t>
          </a:r>
          <a:r>
            <a:rPr lang="en-US" sz="1200" kern="1200" smtClean="0"/>
            <a:t> </a:t>
          </a:r>
          <a:endParaRPr lang="en-US" sz="1200" kern="1200" dirty="0"/>
        </a:p>
      </dsp:txBody>
      <dsp:txXfrm>
        <a:off x="5492537" y="1524606"/>
        <a:ext cx="1776971" cy="1524606"/>
      </dsp:txXfrm>
    </dsp:sp>
    <dsp:sp modelId="{0A40B046-0423-4F17-BB87-DF254A284935}">
      <dsp:nvSpPr>
        <dsp:cNvPr id="0" name=""/>
        <dsp:cNvSpPr/>
      </dsp:nvSpPr>
      <dsp:spPr>
        <a:xfrm>
          <a:off x="5746405" y="228690"/>
          <a:ext cx="1269234" cy="1269234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AB20D1-87B1-4F59-93F2-2047B110E4B9}">
      <dsp:nvSpPr>
        <dsp:cNvPr id="0" name=""/>
        <dsp:cNvSpPr/>
      </dsp:nvSpPr>
      <dsp:spPr>
        <a:xfrm>
          <a:off x="467451" y="3239787"/>
          <a:ext cx="6689507" cy="571727"/>
        </a:xfrm>
        <a:prstGeom prst="leftRigh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6F1F2-651D-1E41-B766-71E4AD13025A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EF5F0C-5E08-C349-B76E-891C6C96E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97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F5F0C-5E08-C349-B76E-891C6C96E7E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74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F5F0C-5E08-C349-B76E-891C6C96E7E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830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1713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60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DAF0D-F9C4-0746-9ABD-E98536E83EF9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C50713F5-D7A5-F24F-B56C-D46A2EA1E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86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DAF0D-F9C4-0746-9ABD-E98536E83EF9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713F5-D7A5-F24F-B56C-D46A2EA1E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197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DAF0D-F9C4-0746-9ABD-E98536E83EF9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713F5-D7A5-F24F-B56C-D46A2EA1E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5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DAF0D-F9C4-0746-9ABD-E98536E83EF9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713F5-D7A5-F24F-B56C-D46A2EA1E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966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6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57DAF0D-F9C4-0746-9ABD-E98536E83EF9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C50713F5-D7A5-F24F-B56C-D46A2EA1E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52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DAF0D-F9C4-0746-9ABD-E98536E83EF9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713F5-D7A5-F24F-B56C-D46A2EA1E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993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DAF0D-F9C4-0746-9ABD-E98536E83EF9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713F5-D7A5-F24F-B56C-D46A2EA1E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25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57DAF0D-F9C4-0746-9ABD-E98536E83EF9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713F5-D7A5-F24F-B56C-D46A2EA1E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223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DAF0D-F9C4-0746-9ABD-E98536E83EF9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713F5-D7A5-F24F-B56C-D46A2EA1E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28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DAF0D-F9C4-0746-9ABD-E98536E83EF9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713F5-D7A5-F24F-B56C-D46A2EA1E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99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DAF0D-F9C4-0746-9ABD-E98536E83EF9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713F5-D7A5-F24F-B56C-D46A2EA1E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87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57DAF0D-F9C4-0746-9ABD-E98536E83EF9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C50713F5-D7A5-F24F-B56C-D46A2EA1E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52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5" Type="http://schemas.openxmlformats.org/officeDocument/2006/relationships/image" Target="../media/image8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7.jp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22.png"/><Relationship Id="rId4" Type="http://schemas.openxmlformats.org/officeDocument/2006/relationships/image" Target="../media/image8.png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0622" y="2737904"/>
            <a:ext cx="6223378" cy="3035808"/>
          </a:xfrm>
        </p:spPr>
        <p:txBody>
          <a:bodyPr/>
          <a:lstStyle/>
          <a:p>
            <a:r>
              <a:rPr lang="en-US" sz="7200" dirty="0" smtClean="0">
                <a:solidFill>
                  <a:srgbClr val="006600"/>
                </a:solidFill>
                <a:latin typeface="Microsoft JhengHei Light" panose="020B0304030504040204" pitchFamily="34" charset="-128"/>
                <a:ea typeface="Microsoft JhengHei Light" panose="020B0304030504040204" pitchFamily="34" charset="-128"/>
                <a:cs typeface="Microsoft JhengHei Light" panose="020B0304030504040204" pitchFamily="34" charset="-128"/>
              </a:rPr>
              <a:t>FreshlyPicked</a:t>
            </a:r>
            <a:endParaRPr lang="en-US" sz="7200" dirty="0">
              <a:solidFill>
                <a:srgbClr val="006600"/>
              </a:solidFill>
              <a:latin typeface="Microsoft JhengHei Light" panose="020B0304030504040204" pitchFamily="34" charset="-128"/>
              <a:ea typeface="Microsoft JhengHei Light" panose="020B0304030504040204" pitchFamily="34" charset="-128"/>
              <a:cs typeface="Microsoft JhengHei Light" panose="020B0304030504040204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01756" y="5449208"/>
            <a:ext cx="7042244" cy="527704"/>
          </a:xfrm>
        </p:spPr>
        <p:txBody>
          <a:bodyPr/>
          <a:lstStyle/>
          <a:p>
            <a:pPr algn="ctr"/>
            <a:r>
              <a:rPr lang="en-US" dirty="0" smtClean="0">
                <a:latin typeface="Microsoft JhengHei Light" panose="020B0304030504040204" pitchFamily="34" charset="-128"/>
                <a:ea typeface="Microsoft JhengHei Light" panose="020B0304030504040204" pitchFamily="34" charset="-128"/>
                <a:cs typeface="Microsoft JhengHei Light" panose="020B0304030504040204" pitchFamily="34" charset="-128"/>
              </a:rPr>
              <a:t>Frank Lo | Anthony DeMaio |  Chris Edmundowicz </a:t>
            </a:r>
            <a:r>
              <a:rPr lang="en-US" dirty="0" smtClean="0">
                <a:latin typeface="Microsoft JhengHei Light" panose="020B0304030504040204" pitchFamily="34" charset="-128"/>
                <a:ea typeface="Microsoft JhengHei Light" panose="020B0304030504040204" pitchFamily="34" charset="-128"/>
                <a:cs typeface="Microsoft JhengHei Light" panose="020B0304030504040204" pitchFamily="34" charset="-128"/>
              </a:rPr>
              <a:t>| Paul </a:t>
            </a:r>
            <a:r>
              <a:rPr lang="en-US" dirty="0" smtClean="0">
                <a:latin typeface="Microsoft JhengHei Light" panose="020B0304030504040204" pitchFamily="34" charset="-128"/>
                <a:ea typeface="Microsoft JhengHei Light" panose="020B0304030504040204" pitchFamily="34" charset="-128"/>
                <a:cs typeface="Microsoft JhengHei Light" panose="020B0304030504040204" pitchFamily="34" charset="-128"/>
              </a:rPr>
              <a:t>Carbone</a:t>
            </a:r>
            <a:endParaRPr lang="en-US" dirty="0">
              <a:latin typeface="Microsoft JhengHei Light" panose="020B0304030504040204" pitchFamily="34" charset="-128"/>
              <a:ea typeface="Microsoft JhengHei Light" panose="020B0304030504040204" pitchFamily="34" charset="-128"/>
              <a:cs typeface="Microsoft JhengHei Light" panose="020B0304030504040204" pitchFamily="34" charset="-128"/>
            </a:endParaRPr>
          </a:p>
        </p:txBody>
      </p:sp>
      <p:pic>
        <p:nvPicPr>
          <p:cNvPr id="1026" name="Picture 2" descr="http://isabellafitness.com/wp-content/uploads/2012/03/Oran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2598" flipH="1">
            <a:off x="4893246" y="4611459"/>
            <a:ext cx="902044" cy="86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45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" t="32592" r="-185" b="42716"/>
          <a:stretch/>
        </p:blipFill>
        <p:spPr>
          <a:xfrm flipH="1">
            <a:off x="0" y="0"/>
            <a:ext cx="9144000" cy="16933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006600"/>
                </a:solidFill>
                <a:latin typeface="Microsoft JhengHei Light" panose="020B0304030504040204" pitchFamily="34" charset="-128"/>
                <a:ea typeface="Microsoft JhengHei Light" panose="020B0304030504040204" pitchFamily="34" charset="-128"/>
                <a:cs typeface="Microsoft JhengHei Light" panose="020B0304030504040204" pitchFamily="34" charset="-128"/>
              </a:rPr>
              <a:t>Joey Spaghetti </a:t>
            </a:r>
            <a:endParaRPr lang="en-US" dirty="0">
              <a:solidFill>
                <a:srgbClr val="006600"/>
              </a:solidFill>
              <a:latin typeface="Microsoft JhengHei Light" panose="020B0304030504040204" pitchFamily="34" charset="-128"/>
              <a:ea typeface="Microsoft JhengHei Light" panose="020B0304030504040204" pitchFamily="34" charset="-128"/>
              <a:cs typeface="Microsoft JhengHei Light" panose="020B0304030504040204" pitchFamily="34" charset="-128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2339447" y="6048137"/>
            <a:ext cx="4465106" cy="639762"/>
          </a:xfrm>
        </p:spPr>
        <p:txBody>
          <a:bodyPr>
            <a:normAutofit/>
          </a:bodyPr>
          <a:lstStyle/>
          <a:p>
            <a:pPr algn="ctr"/>
            <a:r>
              <a:rPr lang="en-US" sz="1800" i="1" dirty="0" smtClean="0">
                <a:solidFill>
                  <a:srgbClr val="7F7F7F"/>
                </a:solidFill>
              </a:rPr>
              <a:t>“The talent is in the </a:t>
            </a:r>
            <a:r>
              <a:rPr lang="en-US" sz="1800" i="1" dirty="0" smtClean="0">
                <a:solidFill>
                  <a:srgbClr val="7F7F7F"/>
                </a:solidFill>
              </a:rPr>
              <a:t>choices.”-</a:t>
            </a:r>
            <a:r>
              <a:rPr lang="en-US" sz="1800" i="1" dirty="0" smtClean="0">
                <a:solidFill>
                  <a:srgbClr val="7F7F7F"/>
                </a:solidFill>
              </a:rPr>
              <a:t>Joey S.</a:t>
            </a:r>
            <a:endParaRPr lang="en-US" sz="1800" i="1" dirty="0">
              <a:solidFill>
                <a:srgbClr val="7F7F7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873625" y="1999445"/>
            <a:ext cx="3813175" cy="3596374"/>
          </a:xfrm>
          <a:noFill/>
        </p:spPr>
        <p:txBody>
          <a:bodyPr/>
          <a:lstStyle/>
          <a:p>
            <a:r>
              <a:rPr lang="en-US" dirty="0" smtClean="0"/>
              <a:t>Shops at Shoprite</a:t>
            </a:r>
          </a:p>
          <a:p>
            <a:r>
              <a:rPr lang="en-US" dirty="0" smtClean="0"/>
              <a:t>He has a zero-based budgeting food spending habit</a:t>
            </a:r>
            <a:endParaRPr lang="en-US" dirty="0"/>
          </a:p>
          <a:p>
            <a:r>
              <a:rPr lang="en-US" dirty="0" smtClean="0"/>
              <a:t>Enjoys Sunday dinners at home with the family </a:t>
            </a:r>
          </a:p>
          <a:p>
            <a:r>
              <a:rPr lang="en-US" dirty="0" smtClean="0"/>
              <a:t>Fresh </a:t>
            </a:r>
            <a:r>
              <a:rPr lang="en-US" dirty="0" smtClean="0"/>
              <a:t>Ingredients</a:t>
            </a:r>
          </a:p>
          <a:p>
            <a:pPr lvl="2"/>
            <a:r>
              <a:rPr lang="en-US" dirty="0" smtClean="0"/>
              <a:t>Pasta, </a:t>
            </a:r>
            <a:r>
              <a:rPr lang="en-US" dirty="0" smtClean="0"/>
              <a:t>Meats, &amp; </a:t>
            </a:r>
            <a:r>
              <a:rPr lang="en-US" dirty="0" smtClean="0"/>
              <a:t>Vegetables</a:t>
            </a:r>
            <a:endParaRPr lang="en-US" dirty="0" smtClean="0"/>
          </a:p>
          <a:p>
            <a:r>
              <a:rPr lang="en-US" dirty="0" smtClean="0"/>
              <a:t>Dislikes</a:t>
            </a:r>
            <a:endParaRPr lang="en-US" dirty="0"/>
          </a:p>
          <a:p>
            <a:pPr lvl="1"/>
            <a:r>
              <a:rPr lang="en-US" dirty="0" smtClean="0"/>
              <a:t>Wasting time and </a:t>
            </a:r>
            <a:r>
              <a:rPr lang="en-US" dirty="0" smtClean="0"/>
              <a:t>money</a:t>
            </a:r>
          </a:p>
        </p:txBody>
      </p:sp>
      <p:sp>
        <p:nvSpPr>
          <p:cNvPr id="10" name="Content Placeholder 8"/>
          <p:cNvSpPr>
            <a:spLocks noGrp="1"/>
          </p:cNvSpPr>
          <p:nvPr>
            <p:ph sz="quarter" idx="4"/>
          </p:nvPr>
        </p:nvSpPr>
        <p:spPr>
          <a:xfrm>
            <a:off x="457200" y="5333352"/>
            <a:ext cx="4250267" cy="904636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Age: 55 | Entrepreneur </a:t>
            </a:r>
          </a:p>
          <a:p>
            <a:pPr marL="0" indent="0">
              <a:buNone/>
            </a:pPr>
            <a:r>
              <a:rPr lang="en-US" sz="1800" dirty="0" smtClean="0"/>
              <a:t>Family: Wife (50) </a:t>
            </a:r>
            <a:r>
              <a:rPr lang="en-US" sz="1800" dirty="0" smtClean="0"/>
              <a:t>&amp; </a:t>
            </a:r>
            <a:r>
              <a:rPr lang="en-US" sz="1800" dirty="0" smtClean="0"/>
              <a:t>2 </a:t>
            </a:r>
            <a:r>
              <a:rPr lang="en-US" sz="1800" dirty="0" smtClean="0"/>
              <a:t>Kids </a:t>
            </a:r>
            <a:r>
              <a:rPr lang="en-US" sz="1800" dirty="0" smtClean="0"/>
              <a:t>(13 and 16)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27222"/>
          <a:stretch/>
        </p:blipFill>
        <p:spPr>
          <a:xfrm>
            <a:off x="457200" y="1738313"/>
            <a:ext cx="3115733" cy="3210870"/>
          </a:xfrm>
          <a:prstGeom prst="ellipse">
            <a:avLst/>
          </a:prstGeom>
        </p:spPr>
      </p:pic>
      <p:pic>
        <p:nvPicPr>
          <p:cNvPr id="2050" name="Picture 2" descr="https://pixabay.com/static/uploads/photo/2012/04/12/10/48/leaf-29432_960_72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0659">
            <a:off x="2657373" y="3804038"/>
            <a:ext cx="1018317" cy="132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129" y="6172200"/>
            <a:ext cx="594881" cy="58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1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" t="32592" r="78750" b="42716"/>
          <a:stretch/>
        </p:blipFill>
        <p:spPr>
          <a:xfrm flipH="1">
            <a:off x="0" y="0"/>
            <a:ext cx="1926166" cy="1693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" t="32592" r="14445" b="42716"/>
          <a:stretch/>
        </p:blipFill>
        <p:spPr>
          <a:xfrm>
            <a:off x="1303866" y="0"/>
            <a:ext cx="7840134" cy="16933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006600"/>
                </a:solidFill>
                <a:latin typeface="Microsoft JhengHei Light" panose="020B0304030504040204" pitchFamily="34" charset="-128"/>
                <a:ea typeface="Microsoft JhengHei Light" panose="020B0304030504040204" pitchFamily="34" charset="-128"/>
                <a:cs typeface="Microsoft JhengHei Light" panose="020B0304030504040204" pitchFamily="34" charset="-128"/>
              </a:rPr>
              <a:t>Systems </a:t>
            </a:r>
            <a:r>
              <a:rPr lang="en-US" dirty="0" smtClean="0">
                <a:solidFill>
                  <a:srgbClr val="006600"/>
                </a:solidFill>
                <a:latin typeface="Microsoft JhengHei Light" panose="020B0304030504040204" pitchFamily="34" charset="-128"/>
                <a:ea typeface="Microsoft JhengHei Light" panose="020B0304030504040204" pitchFamily="34" charset="-128"/>
                <a:cs typeface="Microsoft JhengHei Light" panose="020B0304030504040204" pitchFamily="34" charset="-128"/>
              </a:rPr>
              <a:t>Architecture </a:t>
            </a:r>
            <a:r>
              <a:rPr lang="en-US" dirty="0">
                <a:solidFill>
                  <a:srgbClr val="006600"/>
                </a:solidFill>
                <a:latin typeface="Microsoft JhengHei Light" panose="020B0304030504040204" pitchFamily="34" charset="-128"/>
                <a:ea typeface="Microsoft JhengHei Light" panose="020B0304030504040204" pitchFamily="34" charset="-128"/>
                <a:cs typeface="Microsoft JhengHei Light" panose="020B0304030504040204" pitchFamily="34" charset="-128"/>
              </a:rPr>
              <a:t>O</a:t>
            </a:r>
            <a:r>
              <a:rPr lang="en-US" dirty="0" smtClean="0">
                <a:solidFill>
                  <a:srgbClr val="006600"/>
                </a:solidFill>
                <a:latin typeface="Microsoft JhengHei Light" panose="020B0304030504040204" pitchFamily="34" charset="-128"/>
                <a:ea typeface="Microsoft JhengHei Light" panose="020B0304030504040204" pitchFamily="34" charset="-128"/>
                <a:cs typeface="Microsoft JhengHei Light" panose="020B0304030504040204" pitchFamily="34" charset="-128"/>
              </a:rPr>
              <a:t>verview </a:t>
            </a:r>
            <a:endParaRPr lang="en-US" dirty="0">
              <a:solidFill>
                <a:srgbClr val="006600"/>
              </a:solidFill>
              <a:latin typeface="Microsoft JhengHei Light" panose="020B0304030504040204" pitchFamily="34" charset="-128"/>
              <a:ea typeface="Microsoft JhengHei Light" panose="020B0304030504040204" pitchFamily="34" charset="-128"/>
              <a:cs typeface="Microsoft JhengHei Light" panose="020B0304030504040204" pitchFamily="34" charset="-128"/>
            </a:endParaRPr>
          </a:p>
        </p:txBody>
      </p:sp>
      <p:pic>
        <p:nvPicPr>
          <p:cNvPr id="5" name="Content Placeholder 4" descr="Systems-4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245167"/>
            <a:ext cx="7772400" cy="180276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129" y="6172200"/>
            <a:ext cx="594881" cy="5803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r="27222"/>
          <a:stretch/>
        </p:blipFill>
        <p:spPr>
          <a:xfrm>
            <a:off x="7352671" y="3218244"/>
            <a:ext cx="1068458" cy="110108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4572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" t="32592" r="-185" b="42716"/>
          <a:stretch/>
        </p:blipFill>
        <p:spPr>
          <a:xfrm>
            <a:off x="0" y="0"/>
            <a:ext cx="9144000" cy="16933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006600"/>
                </a:solidFill>
                <a:latin typeface="Microsoft JhengHei Light" panose="020B0304030504040204" pitchFamily="34" charset="-128"/>
                <a:ea typeface="Microsoft JhengHei Light" panose="020B0304030504040204" pitchFamily="34" charset="-128"/>
                <a:cs typeface="Microsoft JhengHei Light" panose="020B0304030504040204" pitchFamily="34" charset="-128"/>
              </a:rPr>
              <a:t>Q&amp;A</a:t>
            </a:r>
            <a:endParaRPr lang="en-US" dirty="0">
              <a:solidFill>
                <a:srgbClr val="006600"/>
              </a:solidFill>
              <a:latin typeface="Microsoft JhengHei Light" panose="020B0304030504040204" pitchFamily="34" charset="-128"/>
              <a:ea typeface="Microsoft JhengHei Light" panose="020B0304030504040204" pitchFamily="34" charset="-128"/>
              <a:cs typeface="Microsoft JhengHei Light" panose="020B0304030504040204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129" y="6172200"/>
            <a:ext cx="594881" cy="58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93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09"/>
          <a:stretch/>
        </p:blipFill>
        <p:spPr>
          <a:xfrm flipH="1">
            <a:off x="0" y="0"/>
            <a:ext cx="9144000" cy="16933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006600"/>
                </a:solidFill>
                <a:latin typeface="Microsoft JhengHei Light" panose="020B0304030504040204" pitchFamily="34" charset="-128"/>
                <a:ea typeface="Microsoft JhengHei Light" panose="020B0304030504040204" pitchFamily="34" charset="-128"/>
                <a:cs typeface="Microsoft JhengHei Light" panose="020B0304030504040204" pitchFamily="34" charset="-128"/>
              </a:rPr>
              <a:t>Problem</a:t>
            </a:r>
            <a:endParaRPr lang="en-US" dirty="0">
              <a:solidFill>
                <a:srgbClr val="006600"/>
              </a:solidFill>
              <a:latin typeface="Microsoft JhengHei Light" panose="020B0304030504040204" pitchFamily="34" charset="-128"/>
              <a:ea typeface="Microsoft JhengHei Light" panose="020B0304030504040204" pitchFamily="34" charset="-128"/>
              <a:cs typeface="Microsoft JhengHei Light" panose="020B0304030504040204" pitchFamily="34" charset="-128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324187" y="4615455"/>
            <a:ext cx="2559791" cy="829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Americans throw away approximately $165 billion worth of food each year</a:t>
            </a:r>
          </a:p>
          <a:p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129" y="6172200"/>
            <a:ext cx="594881" cy="5803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747407" y="2885296"/>
            <a:ext cx="1649186" cy="1650710"/>
            <a:chOff x="5753100" y="2093976"/>
            <a:chExt cx="3048000" cy="3048000"/>
          </a:xfrm>
        </p:grpSpPr>
        <p:pic>
          <p:nvPicPr>
            <p:cNvPr id="7" name="Picture 6" descr="http://images.all-free-download.com/images/graphiclarge/united_states_clip_art_14124.jpg"/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765"/>
            <a:stretch/>
          </p:blipFill>
          <p:spPr bwMode="auto">
            <a:xfrm>
              <a:off x="5753100" y="2093976"/>
              <a:ext cx="3048000" cy="3048000"/>
            </a:xfrm>
            <a:prstGeom prst="ellipse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Picture 5" descr="family-group-silhouette_318-62421"/>
            <p:cNvPicPr/>
            <p:nvPr/>
          </p:nvPicPr>
          <p:blipFill>
            <a:blip r:embed="rId6">
              <a:lum bright="-40000" contrast="-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3100" y="2093976"/>
              <a:ext cx="3048000" cy="3048000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3074" name="Picture 2" descr="Food Waste UK: "/>
          <p:cNvPicPr>
            <a:picLocks noChangeAspect="1" noChangeArrowheads="1"/>
          </p:cNvPicPr>
          <p:nvPr/>
        </p:nvPicPr>
        <p:blipFill rotWithShape="1">
          <a:blip r:embed="rId7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30" t="29304" r="498" b="47054"/>
          <a:stretch/>
        </p:blipFill>
        <p:spPr bwMode="auto">
          <a:xfrm>
            <a:off x="6749967" y="2862755"/>
            <a:ext cx="1708233" cy="162623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7"/>
          <p:cNvSpPr txBox="1">
            <a:spLocks/>
          </p:cNvSpPr>
          <p:nvPr/>
        </p:nvSpPr>
        <p:spPr>
          <a:xfrm>
            <a:off x="3300681" y="4615499"/>
            <a:ext cx="2542638" cy="829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1600" dirty="0"/>
              <a:t>A</a:t>
            </a:r>
            <a:r>
              <a:rPr lang="en-US" sz="1600" dirty="0" smtClean="0"/>
              <a:t>verage American household can throw away up to $2,200 in food waste</a:t>
            </a:r>
            <a:endParaRPr lang="en-US" dirty="0"/>
          </a:p>
        </p:txBody>
      </p:sp>
      <p:pic>
        <p:nvPicPr>
          <p:cNvPr id="3076" name="Picture 4" descr="http://cabletv.com/wp-content/uploads/23880/mountains-of-money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1" r="44205" b="73151"/>
          <a:stretch/>
        </p:blipFill>
        <p:spPr bwMode="auto">
          <a:xfrm>
            <a:off x="685800" y="2862755"/>
            <a:ext cx="1689099" cy="165071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7"/>
          <p:cNvSpPr txBox="1">
            <a:spLocks/>
          </p:cNvSpPr>
          <p:nvPr/>
        </p:nvSpPr>
        <p:spPr>
          <a:xfrm>
            <a:off x="140152" y="4694992"/>
            <a:ext cx="2780394" cy="829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1600" dirty="0"/>
              <a:t>A</a:t>
            </a:r>
            <a:r>
              <a:rPr lang="en-US" sz="1600" dirty="0" smtClean="0"/>
              <a:t>verage American household (4), spends ~$1,000 per month on food groceries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89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5-Point Star 51"/>
          <p:cNvSpPr/>
          <p:nvPr/>
        </p:nvSpPr>
        <p:spPr>
          <a:xfrm rot="1501733">
            <a:off x="6217842" y="5653457"/>
            <a:ext cx="1190171" cy="1037486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09"/>
          <a:stretch/>
        </p:blipFill>
        <p:spPr>
          <a:xfrm>
            <a:off x="0" y="0"/>
            <a:ext cx="9144000" cy="16933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6600"/>
                </a:solidFill>
                <a:latin typeface="Microsoft JhengHei Light" panose="020B0304030504040204" pitchFamily="34" charset="-128"/>
                <a:ea typeface="Microsoft JhengHei Light" panose="020B0304030504040204" pitchFamily="34" charset="-128"/>
                <a:cs typeface="Microsoft JhengHei Light" panose="020B0304030504040204" pitchFamily="34" charset="-128"/>
              </a:rPr>
              <a:t>Root Cause</a:t>
            </a:r>
            <a:endParaRPr lang="en-US" dirty="0">
              <a:solidFill>
                <a:srgbClr val="006600"/>
              </a:solidFill>
              <a:latin typeface="Microsoft JhengHei Light" panose="020B0304030504040204" pitchFamily="34" charset="-128"/>
              <a:ea typeface="Microsoft JhengHei Light" panose="020B0304030504040204" pitchFamily="34" charset="-128"/>
              <a:cs typeface="Microsoft JhengHei Light" panose="020B0304030504040204" pitchFamily="34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Shopping As Is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Shopping Utilizing App</a:t>
            </a:r>
            <a:endParaRPr lang="en-US" dirty="0"/>
          </a:p>
        </p:txBody>
      </p:sp>
      <p:pic>
        <p:nvPicPr>
          <p:cNvPr id="10242" name="Picture 2" descr="http://www.clker.com/cliparts/b/b/b/1/11971019011240434834msewtz_Business_Person.svg.h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123" y="2675172"/>
            <a:ext cx="652808" cy="85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clipartfreefor.com/cliparts/person-clipart/cliparti1_person-clipart_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632" y="2688336"/>
            <a:ext cx="674955" cy="88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129" y="6172200"/>
            <a:ext cx="594881" cy="5803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96922" y="3974439"/>
            <a:ext cx="13989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Wants</a:t>
            </a:r>
            <a:endParaRPr lang="en-US" sz="3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82629" y="3974439"/>
            <a:ext cx="141416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Needs</a:t>
            </a:r>
            <a:endParaRPr lang="en-US" sz="3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cxnSp>
        <p:nvCxnSpPr>
          <p:cNvPr id="12" name="Straight Arrow Connector 11"/>
          <p:cNvCxnSpPr>
            <a:stCxn id="10244" idx="3"/>
          </p:cNvCxnSpPr>
          <p:nvPr/>
        </p:nvCxnSpPr>
        <p:spPr>
          <a:xfrm>
            <a:off x="2793587" y="3129425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244" idx="1"/>
            <a:endCxn id="9" idx="0"/>
          </p:cNvCxnSpPr>
          <p:nvPr/>
        </p:nvCxnSpPr>
        <p:spPr>
          <a:xfrm flipH="1">
            <a:off x="1396377" y="3129425"/>
            <a:ext cx="722255" cy="8450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9" idx="2"/>
          </p:cNvCxnSpPr>
          <p:nvPr/>
        </p:nvCxnSpPr>
        <p:spPr>
          <a:xfrm flipH="1">
            <a:off x="1396376" y="4559214"/>
            <a:ext cx="1" cy="10446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5" idx="2"/>
          </p:cNvCxnSpPr>
          <p:nvPr/>
        </p:nvCxnSpPr>
        <p:spPr>
          <a:xfrm flipH="1">
            <a:off x="3689713" y="4559214"/>
            <a:ext cx="1" cy="10887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6" descr="http://classroomclipart.com/images/gallery/Clipart/Food/Grocery_Clipart/TN_shopping-cart-full-of-groceries-clipart-52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413" y="10668641"/>
            <a:ext cx="1111468" cy="80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4773575" y="3643715"/>
            <a:ext cx="94461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Wants</a:t>
            </a:r>
            <a:endParaRPr lang="en-US" sz="2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728399" y="3643715"/>
            <a:ext cx="95571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Needs</a:t>
            </a:r>
            <a:endParaRPr lang="en-US" sz="2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cxnSp>
        <p:nvCxnSpPr>
          <p:cNvPr id="29" name="Straight Arrow Connector 28"/>
          <p:cNvCxnSpPr>
            <a:stCxn id="10242" idx="3"/>
            <a:endCxn id="28" idx="0"/>
          </p:cNvCxnSpPr>
          <p:nvPr/>
        </p:nvCxnSpPr>
        <p:spPr>
          <a:xfrm>
            <a:off x="7074931" y="3101072"/>
            <a:ext cx="1131323" cy="5426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0242" idx="1"/>
            <a:endCxn id="27" idx="0"/>
          </p:cNvCxnSpPr>
          <p:nvPr/>
        </p:nvCxnSpPr>
        <p:spPr>
          <a:xfrm flipH="1">
            <a:off x="5245884" y="3101072"/>
            <a:ext cx="1176239" cy="5426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8" name="Picture 8" descr="http://cdn.grid.fotosearch.com/CSP/CSP678/k678338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320" y="3709913"/>
            <a:ext cx="716413" cy="79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Arrow Connector 44"/>
          <p:cNvCxnSpPr>
            <a:stCxn id="27" idx="3"/>
            <a:endCxn id="10248" idx="1"/>
          </p:cNvCxnSpPr>
          <p:nvPr/>
        </p:nvCxnSpPr>
        <p:spPr>
          <a:xfrm>
            <a:off x="5718193" y="3843770"/>
            <a:ext cx="672127" cy="2643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8" idx="1"/>
            <a:endCxn id="10248" idx="3"/>
          </p:cNvCxnSpPr>
          <p:nvPr/>
        </p:nvCxnSpPr>
        <p:spPr>
          <a:xfrm flipH="1">
            <a:off x="7106733" y="3843770"/>
            <a:ext cx="621666" cy="2643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0" name="Picture 10" descr="http://www.clipartlord.com/wp-content/uploads/2015/07/smartphone18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101" y="4689363"/>
            <a:ext cx="474219" cy="86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Straight Arrow Connector 48"/>
          <p:cNvCxnSpPr>
            <a:stCxn id="10248" idx="2"/>
            <a:endCxn id="10250" idx="0"/>
          </p:cNvCxnSpPr>
          <p:nvPr/>
        </p:nvCxnSpPr>
        <p:spPr>
          <a:xfrm>
            <a:off x="6748527" y="4506422"/>
            <a:ext cx="16684" cy="182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10250" idx="2"/>
          </p:cNvCxnSpPr>
          <p:nvPr/>
        </p:nvCxnSpPr>
        <p:spPr>
          <a:xfrm flipH="1">
            <a:off x="6765210" y="5554036"/>
            <a:ext cx="1" cy="222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2" name="Picture 12" descr="http://images.all-free-download.com/images/graphiclarge/shopping_cart_clip_art_16696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085" y="5770792"/>
            <a:ext cx="967258" cy="78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http://images.all-free-download.com/images/graphiclarge/shopping_cart_clip_art_16696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48" y="5779607"/>
            <a:ext cx="967258" cy="78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2" descr="http://images.all-free-download.com/images/graphiclarge/shopping_cart_clip_art_16696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582" y="5856173"/>
            <a:ext cx="967258" cy="78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55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09"/>
          <a:stretch/>
        </p:blipFill>
        <p:spPr>
          <a:xfrm>
            <a:off x="0" y="0"/>
            <a:ext cx="9144000" cy="16933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6600"/>
                </a:solidFill>
                <a:latin typeface="Microsoft JhengHei Light" panose="020B0304030504040204" pitchFamily="34" charset="-128"/>
                <a:ea typeface="Microsoft JhengHei Light" panose="020B0304030504040204" pitchFamily="34" charset="-128"/>
                <a:cs typeface="Microsoft JhengHei Light" panose="020B0304030504040204" pitchFamily="34" charset="-128"/>
              </a:rPr>
              <a:t>Root Questions</a:t>
            </a:r>
            <a:endParaRPr lang="en-US" dirty="0">
              <a:solidFill>
                <a:srgbClr val="006600"/>
              </a:solidFill>
              <a:latin typeface="Microsoft JhengHei Light" panose="020B0304030504040204" pitchFamily="34" charset="-128"/>
              <a:ea typeface="Microsoft JhengHei Light" panose="020B0304030504040204" pitchFamily="34" charset="-128"/>
              <a:cs typeface="Microsoft JhengHei Light" panose="020B0304030504040204" pitchFamily="34" charset="-128"/>
            </a:endParaRP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0268393"/>
              </p:ext>
            </p:extLst>
          </p:nvPr>
        </p:nvGraphicFramePr>
        <p:xfrm>
          <a:off x="1453243" y="2120900"/>
          <a:ext cx="6237514" cy="4051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129" y="6172200"/>
            <a:ext cx="594881" cy="580372"/>
          </a:xfrm>
          <a:prstGeom prst="rect">
            <a:avLst/>
          </a:prstGeom>
        </p:spPr>
      </p:pic>
      <p:pic>
        <p:nvPicPr>
          <p:cNvPr id="26" name="Picture 6" descr="http://classroomclipart.com/images/gallery/Clipart/Food/Grocery_Clipart/TN_shopping-cart-full-of-groceries-clipart-52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413" y="10668641"/>
            <a:ext cx="1111468" cy="80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45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5" t="13581" r="185" b="61728"/>
          <a:stretch/>
        </p:blipFill>
        <p:spPr>
          <a:xfrm>
            <a:off x="0" y="0"/>
            <a:ext cx="9144000" cy="16933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006600"/>
                </a:solidFill>
                <a:latin typeface="Microsoft JhengHei Light" panose="020B0304030504040204" pitchFamily="34" charset="-128"/>
                <a:ea typeface="Microsoft JhengHei Light" panose="020B0304030504040204" pitchFamily="34" charset="-128"/>
                <a:cs typeface="Microsoft JhengHei Light" panose="020B0304030504040204" pitchFamily="34" charset="-128"/>
              </a:rPr>
              <a:t>Solution </a:t>
            </a:r>
            <a:endParaRPr lang="en-US" dirty="0">
              <a:solidFill>
                <a:srgbClr val="006600"/>
              </a:solidFill>
              <a:latin typeface="Microsoft JhengHei Light" panose="020B0304030504040204" pitchFamily="34" charset="-128"/>
              <a:ea typeface="Microsoft JhengHei Light" panose="020B0304030504040204" pitchFamily="34" charset="-128"/>
              <a:cs typeface="Microsoft JhengHei Light" panose="020B0304030504040204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129" y="6172200"/>
            <a:ext cx="594881" cy="580372"/>
          </a:xfrm>
          <a:prstGeom prst="rect">
            <a:avLst/>
          </a:prstGeom>
        </p:spPr>
      </p:pic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0359084"/>
              </p:ext>
            </p:extLst>
          </p:nvPr>
        </p:nvGraphicFramePr>
        <p:xfrm>
          <a:off x="685800" y="2120900"/>
          <a:ext cx="5497286" cy="4051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26918" t="17014" r="52465" b="9573"/>
          <a:stretch/>
        </p:blipFill>
        <p:spPr>
          <a:xfrm>
            <a:off x="6430110" y="2107438"/>
            <a:ext cx="2028090" cy="407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9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01" t="64445" r="15001" b="10863"/>
          <a:stretch/>
        </p:blipFill>
        <p:spPr>
          <a:xfrm flipH="1">
            <a:off x="0" y="0"/>
            <a:ext cx="9144000" cy="16933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" t="32592" r="78704" b="42716"/>
          <a:stretch/>
        </p:blipFill>
        <p:spPr>
          <a:xfrm>
            <a:off x="7196666" y="0"/>
            <a:ext cx="1947333" cy="16933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rgbClr val="006600"/>
                </a:solidFill>
                <a:latin typeface="Microsoft JhengHei Light" panose="020B0304030504040204" pitchFamily="34" charset="-128"/>
                <a:ea typeface="Microsoft JhengHei Light" panose="020B0304030504040204" pitchFamily="34" charset="-128"/>
                <a:cs typeface="Microsoft JhengHei Light" panose="020B0304030504040204" pitchFamily="34" charset="-128"/>
              </a:rPr>
              <a:t>Process </a:t>
            </a:r>
            <a:r>
              <a:rPr lang="en-US" sz="4400" dirty="0" smtClean="0">
                <a:solidFill>
                  <a:srgbClr val="006600"/>
                </a:solidFill>
                <a:latin typeface="Microsoft JhengHei Light" panose="020B0304030504040204" pitchFamily="34" charset="-128"/>
                <a:ea typeface="Microsoft JhengHei Light" panose="020B0304030504040204" pitchFamily="34" charset="-128"/>
                <a:cs typeface="Microsoft JhengHei Light" panose="020B0304030504040204" pitchFamily="34" charset="-128"/>
              </a:rPr>
              <a:t>M</a:t>
            </a:r>
            <a:r>
              <a:rPr lang="en-US" sz="4400" dirty="0" smtClean="0">
                <a:solidFill>
                  <a:srgbClr val="006600"/>
                </a:solidFill>
                <a:latin typeface="Microsoft JhengHei Light" panose="020B0304030504040204" pitchFamily="34" charset="-128"/>
                <a:ea typeface="Microsoft JhengHei Light" panose="020B0304030504040204" pitchFamily="34" charset="-128"/>
                <a:cs typeface="Microsoft JhengHei Light" panose="020B0304030504040204" pitchFamily="34" charset="-128"/>
              </a:rPr>
              <a:t>odel</a:t>
            </a:r>
            <a:endParaRPr lang="en-US" sz="4400" dirty="0">
              <a:solidFill>
                <a:srgbClr val="006600"/>
              </a:solidFill>
              <a:latin typeface="Microsoft JhengHei Light" panose="020B0304030504040204" pitchFamily="34" charset="-128"/>
              <a:ea typeface="Microsoft JhengHei Light" panose="020B0304030504040204" pitchFamily="34" charset="-128"/>
              <a:cs typeface="Microsoft JhengHei Light" panose="020B0304030504040204" pitchFamily="34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5385"/>
            <a:ext cx="9144000" cy="496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3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" t="44753" r="-184" b="30555"/>
          <a:stretch/>
        </p:blipFill>
        <p:spPr>
          <a:xfrm>
            <a:off x="0" y="0"/>
            <a:ext cx="9144000" cy="16933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006600"/>
                </a:solidFill>
                <a:latin typeface="Microsoft JhengHei Light" panose="020B0304030504040204" pitchFamily="34" charset="-128"/>
                <a:ea typeface="Microsoft JhengHei Light" panose="020B0304030504040204" pitchFamily="34" charset="-128"/>
                <a:cs typeface="Microsoft JhengHei Light" panose="020B0304030504040204" pitchFamily="34" charset="-128"/>
              </a:rPr>
              <a:t>Competition </a:t>
            </a:r>
            <a:r>
              <a:rPr lang="en-US" dirty="0" smtClean="0">
                <a:solidFill>
                  <a:srgbClr val="006600"/>
                </a:solidFill>
                <a:latin typeface="Microsoft JhengHei Light" panose="020B0304030504040204" pitchFamily="34" charset="-128"/>
                <a:ea typeface="Microsoft JhengHei Light" panose="020B0304030504040204" pitchFamily="34" charset="-128"/>
                <a:cs typeface="Microsoft JhengHei Light" panose="020B0304030504040204" pitchFamily="34" charset="-128"/>
              </a:rPr>
              <a:t>and </a:t>
            </a:r>
            <a:r>
              <a:rPr lang="en-US" dirty="0" smtClean="0">
                <a:solidFill>
                  <a:srgbClr val="006600"/>
                </a:solidFill>
                <a:latin typeface="Microsoft JhengHei Light" panose="020B0304030504040204" pitchFamily="34" charset="-128"/>
                <a:ea typeface="Microsoft JhengHei Light" panose="020B0304030504040204" pitchFamily="34" charset="-128"/>
                <a:cs typeface="Microsoft JhengHei Light" panose="020B0304030504040204" pitchFamily="34" charset="-128"/>
              </a:rPr>
              <a:t>Market </a:t>
            </a:r>
            <a:endParaRPr lang="en-US" dirty="0">
              <a:solidFill>
                <a:srgbClr val="006600"/>
              </a:solidFill>
              <a:latin typeface="Microsoft JhengHei Light" panose="020B0304030504040204" pitchFamily="34" charset="-128"/>
              <a:ea typeface="Microsoft JhengHei Light" panose="020B0304030504040204" pitchFamily="34" charset="-128"/>
              <a:cs typeface="Microsoft JhengHei Light" panose="020B0304030504040204" pitchFamily="34" charset="-128"/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564521915"/>
              </p:ext>
            </p:extLst>
          </p:nvPr>
        </p:nvGraphicFramePr>
        <p:xfrm>
          <a:off x="936398" y="1869313"/>
          <a:ext cx="7271204" cy="3811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129" y="6172200"/>
            <a:ext cx="594881" cy="580372"/>
          </a:xfrm>
          <a:prstGeom prst="rect">
            <a:avLst/>
          </a:prstGeom>
        </p:spPr>
      </p:pic>
      <p:pic>
        <p:nvPicPr>
          <p:cNvPr id="9218" name="Picture 2" descr="http://recenthouse.co/wp-content/uploads/2016/02/horizontal-wood-grain-background-with-horizontal-wood-grain-background-domestic-wood-specie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4973860"/>
            <a:ext cx="8343900" cy="92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071944" y="5070595"/>
            <a:ext cx="7800212" cy="748468"/>
          </a:xfrm>
          <a:noFill/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800" b="1" dirty="0" smtClean="0">
                <a:solidFill>
                  <a:srgbClr val="006600"/>
                </a:solidFill>
                <a:latin typeface="Microsoft JhengHei Light" panose="020B0304030504040204" pitchFamily="34" charset="-128"/>
                <a:ea typeface="Microsoft JhengHei Light" panose="020B0304030504040204" pitchFamily="34" charset="-128"/>
                <a:cs typeface="Microsoft JhengHei Light" panose="020B0304030504040204" pitchFamily="34" charset="-128"/>
              </a:rPr>
              <a:t>FreshlyPicked integrates these key metrics </a:t>
            </a:r>
            <a:r>
              <a:rPr lang="en-US" sz="1800" b="1" dirty="0" smtClean="0">
                <a:solidFill>
                  <a:srgbClr val="006600"/>
                </a:solidFill>
                <a:latin typeface="Microsoft JhengHei Light" panose="020B0304030504040204" pitchFamily="34" charset="-128"/>
                <a:ea typeface="Microsoft JhengHei Light" panose="020B0304030504040204" pitchFamily="34" charset="-128"/>
                <a:cs typeface="Microsoft JhengHei Light" panose="020B0304030504040204" pitchFamily="34" charset="-128"/>
              </a:rPr>
              <a:t>of external conditions along with internal data to decrease food waste, while increasing </a:t>
            </a:r>
            <a:r>
              <a:rPr lang="en-US" sz="1800" b="1" dirty="0" smtClean="0">
                <a:solidFill>
                  <a:srgbClr val="006600"/>
                </a:solidFill>
                <a:latin typeface="Microsoft JhengHei Light" panose="020B0304030504040204" pitchFamily="34" charset="-128"/>
                <a:ea typeface="Microsoft JhengHei Light" panose="020B0304030504040204" pitchFamily="34" charset="-128"/>
                <a:cs typeface="Microsoft JhengHei Light" panose="020B0304030504040204" pitchFamily="34" charset="-128"/>
              </a:rPr>
              <a:t>efficient use of what is purchase. </a:t>
            </a:r>
            <a:endParaRPr lang="en-US" sz="1800" b="1" dirty="0" smtClean="0">
              <a:solidFill>
                <a:srgbClr val="006600"/>
              </a:solidFill>
              <a:latin typeface="Microsoft JhengHei Light" panose="020B0304030504040204" pitchFamily="34" charset="-128"/>
              <a:ea typeface="Microsoft JhengHei Light" panose="020B0304030504040204" pitchFamily="34" charset="-128"/>
              <a:cs typeface="Microsoft JhengHei Light" panose="020B03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661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" t="32592" r="-185" b="42716"/>
          <a:stretch/>
        </p:blipFill>
        <p:spPr>
          <a:xfrm>
            <a:off x="0" y="0"/>
            <a:ext cx="9144000" cy="16933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006600"/>
                </a:solidFill>
                <a:latin typeface="Microsoft JhengHei Light" panose="020B0304030504040204" pitchFamily="34" charset="-128"/>
                <a:ea typeface="Microsoft JhengHei Light" panose="020B0304030504040204" pitchFamily="34" charset="-128"/>
                <a:cs typeface="Microsoft JhengHei Light" panose="020B0304030504040204" pitchFamily="34" charset="-128"/>
              </a:rPr>
              <a:t>Financial Breakdown</a:t>
            </a:r>
            <a:endParaRPr lang="en-US" dirty="0">
              <a:solidFill>
                <a:srgbClr val="006600"/>
              </a:solidFill>
              <a:latin typeface="Microsoft JhengHei Light" panose="020B0304030504040204" pitchFamily="34" charset="-128"/>
              <a:ea typeface="Microsoft JhengHei Light" panose="020B0304030504040204" pitchFamily="34" charset="-128"/>
              <a:cs typeface="Microsoft JhengHei Light" panose="020B0304030504040204" pitchFamily="34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129" y="6172200"/>
            <a:ext cx="594881" cy="580372"/>
          </a:xfrm>
          <a:prstGeom prst="rect">
            <a:avLst/>
          </a:prstGeom>
        </p:spPr>
      </p:pic>
      <p:pic>
        <p:nvPicPr>
          <p:cNvPr id="6150" name="Picture 6" descr="https://lh4.googleusercontent.com/xpHh4lmSsAJEYQVFk-ozEMZ8pwGdHMjUhF2py33Lx9Xp4hlLqjQJFRMe6PaEnPpgoe8wB6cXoqgYceG5aiZp_nY36hGz8BB41E0j570ewe4ioHw7Xko6lTLMKt5yNJqath5Tbgbe6U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"/>
          <a:stretch/>
        </p:blipFill>
        <p:spPr bwMode="auto">
          <a:xfrm>
            <a:off x="655637" y="2177966"/>
            <a:ext cx="7832725" cy="40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11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" t="32592" r="-185" b="42716"/>
          <a:stretch/>
        </p:blipFill>
        <p:spPr>
          <a:xfrm>
            <a:off x="0" y="0"/>
            <a:ext cx="9144000" cy="16933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006600"/>
                </a:solidFill>
                <a:latin typeface="Microsoft JhengHei Light" panose="020B0304030504040204" pitchFamily="34" charset="-128"/>
                <a:ea typeface="Microsoft JhengHei Light" panose="020B0304030504040204" pitchFamily="34" charset="-128"/>
                <a:cs typeface="Microsoft JhengHei Light" panose="020B0304030504040204" pitchFamily="34" charset="-128"/>
              </a:rPr>
              <a:t>Financial Breakdown</a:t>
            </a:r>
            <a:endParaRPr lang="en-US" dirty="0">
              <a:solidFill>
                <a:srgbClr val="006600"/>
              </a:solidFill>
              <a:latin typeface="Microsoft JhengHei Light" panose="020B0304030504040204" pitchFamily="34" charset="-128"/>
              <a:ea typeface="Microsoft JhengHei Light" panose="020B0304030504040204" pitchFamily="34" charset="-128"/>
              <a:cs typeface="Microsoft JhengHei Light" panose="020B0304030504040204" pitchFamily="34" charset="-128"/>
            </a:endParaRPr>
          </a:p>
        </p:txBody>
      </p:sp>
      <p:pic>
        <p:nvPicPr>
          <p:cNvPr id="6146" name="Picture 2" descr="https://lh6.googleusercontent.com/au1T-yt3DLQ2MYxb37HZDFP1ILSOaZGy4b6rOiJSW6Dq9TCCaRime1rexXNpY3mJGRe7SM2ZbHNHTIwT-NoX7jPkPH7sDpBgxcT6nrjsOfSivCnpDYEgNfCiZUZqqbZ0wCE7Mc-mY5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7" t="7776" r="19524" b="19398"/>
          <a:stretch/>
        </p:blipFill>
        <p:spPr bwMode="auto">
          <a:xfrm>
            <a:off x="25400" y="1693334"/>
            <a:ext cx="4987980" cy="361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lh3.googleusercontent.com/hW6clpivX1yyuAFcUeqcAKXSTWnB3myOUxx-hNd4Qp2QLzdXkQHYXNDcQh8drjVSuA_Ro_hNz9Ya3yBE6Co_aGVteXSGyrEFu7ffVueT2reQ1Eh7vNxCKhr5NXz0IllL1biaDDGFDX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528" y="3556000"/>
            <a:ext cx="5189542" cy="320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129" y="6172200"/>
            <a:ext cx="594881" cy="58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1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Custom 7">
      <a:dk1>
        <a:srgbClr val="3C3636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006600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FFCC00"/>
      </a:hlink>
      <a:folHlink>
        <a:srgbClr val="800080"/>
      </a:folHlink>
    </a:clrScheme>
    <a:fontScheme name="Wood Type">
      <a:majorFont>
        <a:latin typeface="Arial Black" panose="020B0A040201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 panose="020B06040202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BE1B6DD8-9976-4550-A6F4-B2DD4EA939D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584</TotalTime>
  <Words>275</Words>
  <Application>Microsoft Office PowerPoint</Application>
  <PresentationFormat>On-screen Show (4:3)</PresentationFormat>
  <Paragraphs>60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Microsoft JhengHei Light</vt:lpstr>
      <vt:lpstr>Arial</vt:lpstr>
      <vt:lpstr>Arial Black</vt:lpstr>
      <vt:lpstr>Calibri</vt:lpstr>
      <vt:lpstr>Wingdings</vt:lpstr>
      <vt:lpstr>Wood Type</vt:lpstr>
      <vt:lpstr>FreshlyPicked</vt:lpstr>
      <vt:lpstr>Problem</vt:lpstr>
      <vt:lpstr>Root Cause</vt:lpstr>
      <vt:lpstr>Root Questions</vt:lpstr>
      <vt:lpstr>Solution </vt:lpstr>
      <vt:lpstr>Process Model</vt:lpstr>
      <vt:lpstr>Competition and Market </vt:lpstr>
      <vt:lpstr>Financial Breakdown</vt:lpstr>
      <vt:lpstr>Financial Breakdown</vt:lpstr>
      <vt:lpstr>Joey Spaghetti </vt:lpstr>
      <vt:lpstr>Systems Architecture Overview </vt:lpstr>
      <vt:lpstr>Q&amp;A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Freshly Picked</dc:title>
  <dc:creator>Anthony DeMaio</dc:creator>
  <cp:lastModifiedBy>User-1</cp:lastModifiedBy>
  <cp:revision>50</cp:revision>
  <dcterms:created xsi:type="dcterms:W3CDTF">2016-04-18T21:11:20Z</dcterms:created>
  <dcterms:modified xsi:type="dcterms:W3CDTF">2016-04-19T07:39:23Z</dcterms:modified>
</cp:coreProperties>
</file>