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BF2E-02A3-4AE4-9866-44DC4B65C1A6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46F70-3D89-4E9B-BFED-938619AAED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/>
          <p:cNvSpPr/>
          <p:nvPr/>
        </p:nvSpPr>
        <p:spPr>
          <a:xfrm>
            <a:off x="381000" y="533400"/>
            <a:ext cx="13716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Opens App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2743200" y="533400"/>
            <a:ext cx="14478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 generates map</a:t>
            </a:r>
            <a:endParaRPr lang="en-US" dirty="0"/>
          </a:p>
        </p:txBody>
      </p:sp>
      <p:sp>
        <p:nvSpPr>
          <p:cNvPr id="10" name="Flowchart: Process 9"/>
          <p:cNvSpPr/>
          <p:nvPr/>
        </p:nvSpPr>
        <p:spPr>
          <a:xfrm>
            <a:off x="6172200" y="609600"/>
            <a:ext cx="14478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inputs Parking ID of Open Spot</a:t>
            </a:r>
            <a:endParaRPr lang="en-US" dirty="0"/>
          </a:p>
        </p:txBody>
      </p:sp>
      <p:sp>
        <p:nvSpPr>
          <p:cNvPr id="11" name="Flowchart: Process 10"/>
          <p:cNvSpPr/>
          <p:nvPr/>
        </p:nvSpPr>
        <p:spPr>
          <a:xfrm>
            <a:off x="5257800" y="2057400"/>
            <a:ext cx="15240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  <a:r>
              <a:rPr lang="en-US" dirty="0" smtClean="0"/>
              <a:t>sers  approve open spot</a:t>
            </a:r>
            <a:endParaRPr lang="en-US" dirty="0"/>
          </a:p>
        </p:txBody>
      </p:sp>
      <p:sp>
        <p:nvSpPr>
          <p:cNvPr id="14" name="Flowchart: Process 13"/>
          <p:cNvSpPr/>
          <p:nvPr/>
        </p:nvSpPr>
        <p:spPr>
          <a:xfrm>
            <a:off x="7086600" y="2057400"/>
            <a:ext cx="14478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 deny spot is open</a:t>
            </a:r>
            <a:endParaRPr lang="en-US" dirty="0"/>
          </a:p>
        </p:txBody>
      </p:sp>
      <p:sp>
        <p:nvSpPr>
          <p:cNvPr id="17" name="Flowchart: Process 16"/>
          <p:cNvSpPr/>
          <p:nvPr/>
        </p:nvSpPr>
        <p:spPr>
          <a:xfrm>
            <a:off x="7086600" y="3429000"/>
            <a:ext cx="15240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Spot will not appear open after 5 denials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185719" y="3048000"/>
            <a:ext cx="605481" cy="1184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Process 20"/>
          <p:cNvSpPr/>
          <p:nvPr/>
        </p:nvSpPr>
        <p:spPr>
          <a:xfrm>
            <a:off x="4114800" y="4343400"/>
            <a:ext cx="16002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 Arrives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743200" y="47244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Process 23"/>
          <p:cNvSpPr/>
          <p:nvPr/>
        </p:nvSpPr>
        <p:spPr>
          <a:xfrm>
            <a:off x="762000" y="4343400"/>
            <a:ext cx="19050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 get notification when 20 minutes left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838200" y="3505200"/>
            <a:ext cx="304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752600" y="3505200"/>
            <a:ext cx="304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Process 30"/>
          <p:cNvSpPr/>
          <p:nvPr/>
        </p:nvSpPr>
        <p:spPr>
          <a:xfrm>
            <a:off x="228600" y="2438400"/>
            <a:ext cx="13716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leaves spot</a:t>
            </a:r>
            <a:endParaRPr lang="en-US" dirty="0"/>
          </a:p>
        </p:txBody>
      </p:sp>
      <p:sp>
        <p:nvSpPr>
          <p:cNvPr id="32" name="Flowchart: Process 31"/>
          <p:cNvSpPr/>
          <p:nvPr/>
        </p:nvSpPr>
        <p:spPr>
          <a:xfrm>
            <a:off x="2057400" y="2438400"/>
            <a:ext cx="1676400" cy="990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buys more time through </a:t>
            </a:r>
            <a:r>
              <a:rPr lang="en-US" dirty="0" err="1" smtClean="0"/>
              <a:t>ParkKing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057400" y="91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648200" y="990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019800" y="1600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696200" y="1600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848600" y="2971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1371600" y="1447800"/>
            <a:ext cx="4343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Bakari</dc:creator>
  <cp:lastModifiedBy>Bakari</cp:lastModifiedBy>
  <cp:revision>1</cp:revision>
  <dcterms:created xsi:type="dcterms:W3CDTF">2015-02-24T21:28:09Z</dcterms:created>
  <dcterms:modified xsi:type="dcterms:W3CDTF">2015-02-24T22:09:25Z</dcterms:modified>
</cp:coreProperties>
</file>