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313" r:id="rId2"/>
    <p:sldId id="404" r:id="rId3"/>
    <p:sldId id="393" r:id="rId4"/>
    <p:sldId id="257" r:id="rId5"/>
    <p:sldId id="403" r:id="rId6"/>
    <p:sldId id="395" r:id="rId7"/>
    <p:sldId id="396" r:id="rId8"/>
    <p:sldId id="397" r:id="rId9"/>
    <p:sldId id="398" r:id="rId10"/>
    <p:sldId id="402" r:id="rId11"/>
    <p:sldId id="400" r:id="rId12"/>
    <p:sldId id="399" r:id="rId1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01D"/>
    <a:srgbClr val="5A9170"/>
    <a:srgbClr val="A32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7"/>
    <p:restoredTop sz="90673" autoAdjust="0"/>
  </p:normalViewPr>
  <p:slideViewPr>
    <p:cSldViewPr>
      <p:cViewPr varScale="1">
        <p:scale>
          <a:sx n="103" d="100"/>
          <a:sy n="103" d="100"/>
        </p:scale>
        <p:origin x="201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285FA-EDB7-4639-B47C-DAB399D413D5}" type="doc">
      <dgm:prSet loTypeId="urn:microsoft.com/office/officeart/2005/8/layout/radial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5A8ECBB-2293-407B-B16B-0AC760801F9F}">
      <dgm:prSet/>
      <dgm:spPr/>
      <dgm:t>
        <a:bodyPr/>
        <a:lstStyle/>
        <a:p>
          <a:pPr rtl="0"/>
          <a:r>
            <a:rPr lang="en-US" dirty="0"/>
            <a:t>Physical</a:t>
          </a:r>
        </a:p>
      </dgm:t>
    </dgm:pt>
    <dgm:pt modelId="{3847894C-D843-4131-9024-8B730666FE2E}" type="parTrans" cxnId="{53555A8B-2C2E-4BF2-A79B-427AE7A1FF9D}">
      <dgm:prSet/>
      <dgm:spPr/>
      <dgm:t>
        <a:bodyPr/>
        <a:lstStyle/>
        <a:p>
          <a:endParaRPr lang="en-US"/>
        </a:p>
      </dgm:t>
    </dgm:pt>
    <dgm:pt modelId="{34FCEB01-B1B9-4650-9F1F-DFAA8199D20D}" type="sibTrans" cxnId="{53555A8B-2C2E-4BF2-A79B-427AE7A1FF9D}">
      <dgm:prSet/>
      <dgm:spPr/>
      <dgm:t>
        <a:bodyPr/>
        <a:lstStyle/>
        <a:p>
          <a:endParaRPr lang="en-US"/>
        </a:p>
      </dgm:t>
    </dgm:pt>
    <dgm:pt modelId="{1125F65E-34DB-4E23-A809-7788CDD747D8}">
      <dgm:prSet/>
      <dgm:spPr/>
      <dgm:t>
        <a:bodyPr/>
        <a:lstStyle/>
        <a:p>
          <a:pPr rtl="0"/>
          <a:r>
            <a:rPr lang="en-US" dirty="0"/>
            <a:t>Cognitive</a:t>
          </a:r>
        </a:p>
      </dgm:t>
    </dgm:pt>
    <dgm:pt modelId="{7A5462C5-0353-4BEB-B65F-2893E75E5400}" type="parTrans" cxnId="{FD9A4FCD-BA6B-4C94-8ACA-8FF66B7009A7}">
      <dgm:prSet/>
      <dgm:spPr/>
      <dgm:t>
        <a:bodyPr/>
        <a:lstStyle/>
        <a:p>
          <a:endParaRPr lang="en-US"/>
        </a:p>
      </dgm:t>
    </dgm:pt>
    <dgm:pt modelId="{8B93FA4F-C272-4F28-B4BB-A4B9518D5D38}" type="sibTrans" cxnId="{FD9A4FCD-BA6B-4C94-8ACA-8FF66B7009A7}">
      <dgm:prSet/>
      <dgm:spPr/>
      <dgm:t>
        <a:bodyPr/>
        <a:lstStyle/>
        <a:p>
          <a:endParaRPr lang="en-US"/>
        </a:p>
      </dgm:t>
    </dgm:pt>
    <dgm:pt modelId="{5718409A-33B7-4048-9CEB-A98197877E3A}">
      <dgm:prSet/>
      <dgm:spPr/>
      <dgm:t>
        <a:bodyPr/>
        <a:lstStyle/>
        <a:p>
          <a:pPr rtl="0"/>
          <a:r>
            <a:rPr lang="en-US" dirty="0"/>
            <a:t>Writing</a:t>
          </a:r>
        </a:p>
      </dgm:t>
    </dgm:pt>
    <dgm:pt modelId="{571959FA-2E7D-4521-A787-761B62A1FA29}" type="parTrans" cxnId="{250CE61E-D174-43ED-9F3A-DA2AFE0F2DA8}">
      <dgm:prSet/>
      <dgm:spPr/>
      <dgm:t>
        <a:bodyPr/>
        <a:lstStyle/>
        <a:p>
          <a:endParaRPr lang="en-US"/>
        </a:p>
      </dgm:t>
    </dgm:pt>
    <dgm:pt modelId="{D396595E-CA7D-49D0-93B9-502D168F6B72}" type="sibTrans" cxnId="{250CE61E-D174-43ED-9F3A-DA2AFE0F2DA8}">
      <dgm:prSet/>
      <dgm:spPr/>
      <dgm:t>
        <a:bodyPr/>
        <a:lstStyle/>
        <a:p>
          <a:endParaRPr lang="en-US"/>
        </a:p>
      </dgm:t>
    </dgm:pt>
    <dgm:pt modelId="{802596DA-4C76-4360-9AED-9600B009AD0D}">
      <dgm:prSet/>
      <dgm:spPr/>
      <dgm:t>
        <a:bodyPr/>
        <a:lstStyle/>
        <a:p>
          <a:pPr rtl="0"/>
          <a:r>
            <a:rPr lang="en-US" dirty="0"/>
            <a:t>Visual</a:t>
          </a:r>
        </a:p>
      </dgm:t>
    </dgm:pt>
    <dgm:pt modelId="{4176D8B8-D053-4632-BA9C-1E0AA55604CB}" type="parTrans" cxnId="{7657718B-0589-40F0-983C-46F1D991B300}">
      <dgm:prSet/>
      <dgm:spPr/>
      <dgm:t>
        <a:bodyPr/>
        <a:lstStyle/>
        <a:p>
          <a:endParaRPr lang="en-US"/>
        </a:p>
      </dgm:t>
    </dgm:pt>
    <dgm:pt modelId="{B2B605DF-44C0-4366-88DA-EE49D8F9702A}" type="sibTrans" cxnId="{7657718B-0589-40F0-983C-46F1D991B300}">
      <dgm:prSet/>
      <dgm:spPr/>
      <dgm:t>
        <a:bodyPr/>
        <a:lstStyle/>
        <a:p>
          <a:endParaRPr lang="en-US"/>
        </a:p>
      </dgm:t>
    </dgm:pt>
    <dgm:pt modelId="{50CF5716-2CA4-489B-B639-8E433BDAA53C}">
      <dgm:prSet/>
      <dgm:spPr/>
      <dgm:t>
        <a:bodyPr/>
        <a:lstStyle/>
        <a:p>
          <a:pPr rtl="0"/>
          <a:r>
            <a:rPr lang="en-US" dirty="0"/>
            <a:t>Technology</a:t>
          </a:r>
        </a:p>
      </dgm:t>
    </dgm:pt>
    <dgm:pt modelId="{F265C935-F296-46F6-83AC-0B53E5FA570D}" type="parTrans" cxnId="{740F966F-B83B-4F5B-A585-9881CCC51672}">
      <dgm:prSet/>
      <dgm:spPr/>
      <dgm:t>
        <a:bodyPr/>
        <a:lstStyle/>
        <a:p>
          <a:endParaRPr lang="en-US"/>
        </a:p>
      </dgm:t>
    </dgm:pt>
    <dgm:pt modelId="{CB251DBE-AF35-4BD0-A3C8-9FE1E3D03CBC}" type="sibTrans" cxnId="{740F966F-B83B-4F5B-A585-9881CCC51672}">
      <dgm:prSet/>
      <dgm:spPr/>
      <dgm:t>
        <a:bodyPr/>
        <a:lstStyle/>
        <a:p>
          <a:endParaRPr lang="en-US"/>
        </a:p>
      </dgm:t>
    </dgm:pt>
    <dgm:pt modelId="{82F50B67-9230-4654-BA89-5DF19542111A}">
      <dgm:prSet/>
      <dgm:spPr/>
      <dgm:t>
        <a:bodyPr/>
        <a:lstStyle/>
        <a:p>
          <a:pPr rtl="0"/>
          <a:r>
            <a:rPr lang="en-US" dirty="0"/>
            <a:t>How do you present yourself?</a:t>
          </a:r>
        </a:p>
      </dgm:t>
    </dgm:pt>
    <dgm:pt modelId="{152D6920-0CE6-4B5A-A904-58651067AF81}" type="parTrans" cxnId="{75B675CB-5D0D-483D-90C5-F6C68E1D87E2}">
      <dgm:prSet/>
      <dgm:spPr/>
      <dgm:t>
        <a:bodyPr/>
        <a:lstStyle/>
        <a:p>
          <a:endParaRPr lang="en-US"/>
        </a:p>
      </dgm:t>
    </dgm:pt>
    <dgm:pt modelId="{CFA97D86-FC65-42D0-BA15-956478BDC11C}" type="sibTrans" cxnId="{75B675CB-5D0D-483D-90C5-F6C68E1D87E2}">
      <dgm:prSet/>
      <dgm:spPr/>
      <dgm:t>
        <a:bodyPr/>
        <a:lstStyle/>
        <a:p>
          <a:endParaRPr lang="en-US"/>
        </a:p>
      </dgm:t>
    </dgm:pt>
    <dgm:pt modelId="{80E710AF-EA5C-4A14-8838-BBF81B9B965D}">
      <dgm:prSet/>
      <dgm:spPr/>
      <dgm:t>
        <a:bodyPr/>
        <a:lstStyle/>
        <a:p>
          <a:pPr rtl="0"/>
          <a:r>
            <a:rPr lang="en-US" dirty="0"/>
            <a:t>How do you act/react during the presentation?</a:t>
          </a:r>
        </a:p>
      </dgm:t>
    </dgm:pt>
    <dgm:pt modelId="{824E5DCD-B494-488B-B2F1-8906D00C2E63}" type="parTrans" cxnId="{55038D22-F1F8-4BED-ACE4-88B6EE222723}">
      <dgm:prSet/>
      <dgm:spPr/>
      <dgm:t>
        <a:bodyPr/>
        <a:lstStyle/>
        <a:p>
          <a:endParaRPr lang="en-US"/>
        </a:p>
      </dgm:t>
    </dgm:pt>
    <dgm:pt modelId="{25D2EF66-1DDE-4CF4-874F-633958C89571}" type="sibTrans" cxnId="{55038D22-F1F8-4BED-ACE4-88B6EE222723}">
      <dgm:prSet/>
      <dgm:spPr/>
      <dgm:t>
        <a:bodyPr/>
        <a:lstStyle/>
        <a:p>
          <a:endParaRPr lang="en-US"/>
        </a:p>
      </dgm:t>
    </dgm:pt>
    <dgm:pt modelId="{B695B159-AC08-45E0-B096-DF04C1A6F2EA}">
      <dgm:prSet/>
      <dgm:spPr/>
      <dgm:t>
        <a:bodyPr/>
        <a:lstStyle/>
        <a:p>
          <a:pPr rtl="0"/>
          <a:r>
            <a:rPr lang="en-US" dirty="0"/>
            <a:t>How do you use the written word?</a:t>
          </a:r>
        </a:p>
      </dgm:t>
    </dgm:pt>
    <dgm:pt modelId="{5D7A9833-B634-42BC-B8E3-64C32E67A609}" type="parTrans" cxnId="{81F99258-7D93-4CE4-BCD3-D3C32DC5CBA6}">
      <dgm:prSet/>
      <dgm:spPr/>
      <dgm:t>
        <a:bodyPr/>
        <a:lstStyle/>
        <a:p>
          <a:endParaRPr lang="en-US"/>
        </a:p>
      </dgm:t>
    </dgm:pt>
    <dgm:pt modelId="{57930AF6-5026-414B-80B6-B57DE8EBACBB}" type="sibTrans" cxnId="{81F99258-7D93-4CE4-BCD3-D3C32DC5CBA6}">
      <dgm:prSet/>
      <dgm:spPr/>
      <dgm:t>
        <a:bodyPr/>
        <a:lstStyle/>
        <a:p>
          <a:endParaRPr lang="en-US"/>
        </a:p>
      </dgm:t>
    </dgm:pt>
    <dgm:pt modelId="{DB8DEBDB-E58A-4924-8A90-CEF42A3ADDBB}">
      <dgm:prSet/>
      <dgm:spPr/>
      <dgm:t>
        <a:bodyPr/>
        <a:lstStyle/>
        <a:p>
          <a:pPr rtl="0"/>
          <a:r>
            <a:rPr lang="en-US" dirty="0"/>
            <a:t>What is the look-and-feel?</a:t>
          </a:r>
        </a:p>
      </dgm:t>
    </dgm:pt>
    <dgm:pt modelId="{56FF040B-E05E-4904-BC72-AAFFF76D7D63}" type="parTrans" cxnId="{88D98959-C77D-48C3-B26F-8E8360940810}">
      <dgm:prSet/>
      <dgm:spPr/>
      <dgm:t>
        <a:bodyPr/>
        <a:lstStyle/>
        <a:p>
          <a:endParaRPr lang="en-US"/>
        </a:p>
      </dgm:t>
    </dgm:pt>
    <dgm:pt modelId="{C0EB50EF-4190-494E-AD03-C9C33BAD0CBD}" type="sibTrans" cxnId="{88D98959-C77D-48C3-B26F-8E8360940810}">
      <dgm:prSet/>
      <dgm:spPr/>
      <dgm:t>
        <a:bodyPr/>
        <a:lstStyle/>
        <a:p>
          <a:endParaRPr lang="en-US"/>
        </a:p>
      </dgm:t>
    </dgm:pt>
    <dgm:pt modelId="{28133B55-CC5A-4154-9BEA-C3461EE76A69}">
      <dgm:prSet/>
      <dgm:spPr/>
      <dgm:t>
        <a:bodyPr/>
        <a:lstStyle/>
        <a:p>
          <a:pPr rtl="0"/>
          <a:r>
            <a:rPr lang="en-US" dirty="0"/>
            <a:t>How do you leverage the tools?</a:t>
          </a:r>
        </a:p>
      </dgm:t>
    </dgm:pt>
    <dgm:pt modelId="{0F4CD8A3-3383-4D39-B312-1F2AE9A546D3}" type="parTrans" cxnId="{70624515-44F0-4A47-AE35-2DA039098F2E}">
      <dgm:prSet/>
      <dgm:spPr/>
      <dgm:t>
        <a:bodyPr/>
        <a:lstStyle/>
        <a:p>
          <a:endParaRPr lang="en-US"/>
        </a:p>
      </dgm:t>
    </dgm:pt>
    <dgm:pt modelId="{7BFA81FB-4BAE-4D01-AB7A-5904C81118AA}" type="sibTrans" cxnId="{70624515-44F0-4A47-AE35-2DA039098F2E}">
      <dgm:prSet/>
      <dgm:spPr/>
      <dgm:t>
        <a:bodyPr/>
        <a:lstStyle/>
        <a:p>
          <a:endParaRPr lang="en-US"/>
        </a:p>
      </dgm:t>
    </dgm:pt>
    <dgm:pt modelId="{E6AFBAB2-137B-4901-8A2D-B93BC64DCE3A}">
      <dgm:prSet/>
      <dgm:spPr/>
      <dgm:t>
        <a:bodyPr/>
        <a:lstStyle/>
        <a:p>
          <a:pPr rtl="0"/>
          <a:r>
            <a:rPr lang="en-US" dirty="0"/>
            <a:t>Take inventory</a:t>
          </a:r>
        </a:p>
      </dgm:t>
    </dgm:pt>
    <dgm:pt modelId="{B47CB835-5D83-4A4A-AA89-841D0093B25E}" type="parTrans" cxnId="{AE42AE1F-ABBC-4AAC-AFC0-16BBB4BCB351}">
      <dgm:prSet/>
      <dgm:spPr/>
      <dgm:t>
        <a:bodyPr/>
        <a:lstStyle/>
        <a:p>
          <a:endParaRPr lang="en-US"/>
        </a:p>
      </dgm:t>
    </dgm:pt>
    <dgm:pt modelId="{A61FA5D9-4683-4DA8-93AD-DD65665507B0}" type="sibTrans" cxnId="{AE42AE1F-ABBC-4AAC-AFC0-16BBB4BCB351}">
      <dgm:prSet/>
      <dgm:spPr/>
      <dgm:t>
        <a:bodyPr/>
        <a:lstStyle/>
        <a:p>
          <a:endParaRPr lang="en-US"/>
        </a:p>
      </dgm:t>
    </dgm:pt>
    <dgm:pt modelId="{1BA5E44B-3B38-4F8C-B6F7-1F468BDEE2A4}" type="pres">
      <dgm:prSet presAssocID="{0C0285FA-EDB7-4639-B47C-DAB399D413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1CF4A72-EC89-47D9-B526-34A7ED08FC8C}" type="pres">
      <dgm:prSet presAssocID="{E6AFBAB2-137B-4901-8A2D-B93BC64DCE3A}" presName="centerShape" presStyleLbl="node0" presStyleIdx="0" presStyleCnt="1"/>
      <dgm:spPr/>
    </dgm:pt>
    <dgm:pt modelId="{27087F94-F5C5-440B-B6C4-A447974FCB31}" type="pres">
      <dgm:prSet presAssocID="{3847894C-D843-4131-9024-8B730666FE2E}" presName="Name9" presStyleLbl="parChTrans1D2" presStyleIdx="0" presStyleCnt="5"/>
      <dgm:spPr/>
    </dgm:pt>
    <dgm:pt modelId="{BCE52F32-C72F-4FB6-9C6B-2AFDCC4FF257}" type="pres">
      <dgm:prSet presAssocID="{3847894C-D843-4131-9024-8B730666FE2E}" presName="connTx" presStyleLbl="parChTrans1D2" presStyleIdx="0" presStyleCnt="5"/>
      <dgm:spPr/>
    </dgm:pt>
    <dgm:pt modelId="{797C8D1D-FA03-4E98-BCB5-9F7F3460F1AC}" type="pres">
      <dgm:prSet presAssocID="{65A8ECBB-2293-407B-B16B-0AC760801F9F}" presName="node" presStyleLbl="node1" presStyleIdx="0" presStyleCnt="5">
        <dgm:presLayoutVars>
          <dgm:bulletEnabled val="1"/>
        </dgm:presLayoutVars>
      </dgm:prSet>
      <dgm:spPr/>
    </dgm:pt>
    <dgm:pt modelId="{E06F86F0-3A98-4068-A080-5AAFA90F5CFB}" type="pres">
      <dgm:prSet presAssocID="{7A5462C5-0353-4BEB-B65F-2893E75E5400}" presName="Name9" presStyleLbl="parChTrans1D2" presStyleIdx="1" presStyleCnt="5"/>
      <dgm:spPr/>
    </dgm:pt>
    <dgm:pt modelId="{81EE384F-5307-4281-BEF8-ACF300F24BA1}" type="pres">
      <dgm:prSet presAssocID="{7A5462C5-0353-4BEB-B65F-2893E75E5400}" presName="connTx" presStyleLbl="parChTrans1D2" presStyleIdx="1" presStyleCnt="5"/>
      <dgm:spPr/>
    </dgm:pt>
    <dgm:pt modelId="{9C45016B-5DD8-46F3-A480-D1A75F480659}" type="pres">
      <dgm:prSet presAssocID="{1125F65E-34DB-4E23-A809-7788CDD747D8}" presName="node" presStyleLbl="node1" presStyleIdx="1" presStyleCnt="5">
        <dgm:presLayoutVars>
          <dgm:bulletEnabled val="1"/>
        </dgm:presLayoutVars>
      </dgm:prSet>
      <dgm:spPr/>
    </dgm:pt>
    <dgm:pt modelId="{652AAEF3-58A7-483E-B7BB-14C48CEF0911}" type="pres">
      <dgm:prSet presAssocID="{571959FA-2E7D-4521-A787-761B62A1FA29}" presName="Name9" presStyleLbl="parChTrans1D2" presStyleIdx="2" presStyleCnt="5"/>
      <dgm:spPr/>
    </dgm:pt>
    <dgm:pt modelId="{89D15901-53E4-41D0-9A13-F9EC0AECA684}" type="pres">
      <dgm:prSet presAssocID="{571959FA-2E7D-4521-A787-761B62A1FA29}" presName="connTx" presStyleLbl="parChTrans1D2" presStyleIdx="2" presStyleCnt="5"/>
      <dgm:spPr/>
    </dgm:pt>
    <dgm:pt modelId="{E986771C-A0EC-4FA1-8F45-0FF3EDDB0882}" type="pres">
      <dgm:prSet presAssocID="{5718409A-33B7-4048-9CEB-A98197877E3A}" presName="node" presStyleLbl="node1" presStyleIdx="2" presStyleCnt="5">
        <dgm:presLayoutVars>
          <dgm:bulletEnabled val="1"/>
        </dgm:presLayoutVars>
      </dgm:prSet>
      <dgm:spPr/>
    </dgm:pt>
    <dgm:pt modelId="{63CA7BB4-BB86-4639-A129-7226589D4B72}" type="pres">
      <dgm:prSet presAssocID="{4176D8B8-D053-4632-BA9C-1E0AA55604CB}" presName="Name9" presStyleLbl="parChTrans1D2" presStyleIdx="3" presStyleCnt="5"/>
      <dgm:spPr/>
    </dgm:pt>
    <dgm:pt modelId="{E7DB1C0D-8241-4E1E-96D2-A3C9ADD7EC66}" type="pres">
      <dgm:prSet presAssocID="{4176D8B8-D053-4632-BA9C-1E0AA55604CB}" presName="connTx" presStyleLbl="parChTrans1D2" presStyleIdx="3" presStyleCnt="5"/>
      <dgm:spPr/>
    </dgm:pt>
    <dgm:pt modelId="{BC8C132B-A674-41BC-982C-A51583E1982D}" type="pres">
      <dgm:prSet presAssocID="{802596DA-4C76-4360-9AED-9600B009AD0D}" presName="node" presStyleLbl="node1" presStyleIdx="3" presStyleCnt="5">
        <dgm:presLayoutVars>
          <dgm:bulletEnabled val="1"/>
        </dgm:presLayoutVars>
      </dgm:prSet>
      <dgm:spPr/>
    </dgm:pt>
    <dgm:pt modelId="{F974F428-4BAD-42CF-BE34-F9766A940340}" type="pres">
      <dgm:prSet presAssocID="{F265C935-F296-46F6-83AC-0B53E5FA570D}" presName="Name9" presStyleLbl="parChTrans1D2" presStyleIdx="4" presStyleCnt="5"/>
      <dgm:spPr/>
    </dgm:pt>
    <dgm:pt modelId="{50B30AE9-477B-4D1C-B3B8-A617C9804D04}" type="pres">
      <dgm:prSet presAssocID="{F265C935-F296-46F6-83AC-0B53E5FA570D}" presName="connTx" presStyleLbl="parChTrans1D2" presStyleIdx="4" presStyleCnt="5"/>
      <dgm:spPr/>
    </dgm:pt>
    <dgm:pt modelId="{EB3FD0E1-59D1-44F1-872E-8AFB30BDD843}" type="pres">
      <dgm:prSet presAssocID="{50CF5716-2CA4-489B-B639-8E433BDAA53C}" presName="node" presStyleLbl="node1" presStyleIdx="4" presStyleCnt="5">
        <dgm:presLayoutVars>
          <dgm:bulletEnabled val="1"/>
        </dgm:presLayoutVars>
      </dgm:prSet>
      <dgm:spPr/>
    </dgm:pt>
  </dgm:ptLst>
  <dgm:cxnLst>
    <dgm:cxn modelId="{F9F90914-6F7B-4586-BA6F-D802936483BF}" type="presOf" srcId="{82F50B67-9230-4654-BA89-5DF19542111A}" destId="{797C8D1D-FA03-4E98-BCB5-9F7F3460F1AC}" srcOrd="0" destOrd="1" presId="urn:microsoft.com/office/officeart/2005/8/layout/radial1"/>
    <dgm:cxn modelId="{70624515-44F0-4A47-AE35-2DA039098F2E}" srcId="{50CF5716-2CA4-489B-B639-8E433BDAA53C}" destId="{28133B55-CC5A-4154-9BEA-C3461EE76A69}" srcOrd="0" destOrd="0" parTransId="{0F4CD8A3-3383-4D39-B312-1F2AE9A546D3}" sibTransId="{7BFA81FB-4BAE-4D01-AB7A-5904C81118AA}"/>
    <dgm:cxn modelId="{250CE61E-D174-43ED-9F3A-DA2AFE0F2DA8}" srcId="{E6AFBAB2-137B-4901-8A2D-B93BC64DCE3A}" destId="{5718409A-33B7-4048-9CEB-A98197877E3A}" srcOrd="2" destOrd="0" parTransId="{571959FA-2E7D-4521-A787-761B62A1FA29}" sibTransId="{D396595E-CA7D-49D0-93B9-502D168F6B72}"/>
    <dgm:cxn modelId="{AE42AE1F-ABBC-4AAC-AFC0-16BBB4BCB351}" srcId="{0C0285FA-EDB7-4639-B47C-DAB399D413D5}" destId="{E6AFBAB2-137B-4901-8A2D-B93BC64DCE3A}" srcOrd="0" destOrd="0" parTransId="{B47CB835-5D83-4A4A-AA89-841D0093B25E}" sibTransId="{A61FA5D9-4683-4DA8-93AD-DD65665507B0}"/>
    <dgm:cxn modelId="{B57BA021-DE53-479D-ABF2-E66E4F0DB6DE}" type="presOf" srcId="{7A5462C5-0353-4BEB-B65F-2893E75E5400}" destId="{E06F86F0-3A98-4068-A080-5AAFA90F5CFB}" srcOrd="0" destOrd="0" presId="urn:microsoft.com/office/officeart/2005/8/layout/radial1"/>
    <dgm:cxn modelId="{55038D22-F1F8-4BED-ACE4-88B6EE222723}" srcId="{1125F65E-34DB-4E23-A809-7788CDD747D8}" destId="{80E710AF-EA5C-4A14-8838-BBF81B9B965D}" srcOrd="0" destOrd="0" parTransId="{824E5DCD-B494-488B-B2F1-8906D00C2E63}" sibTransId="{25D2EF66-1DDE-4CF4-874F-633958C89571}"/>
    <dgm:cxn modelId="{903BDE24-8F0E-40B2-9B2F-06AF3152EC1C}" type="presOf" srcId="{1125F65E-34DB-4E23-A809-7788CDD747D8}" destId="{9C45016B-5DD8-46F3-A480-D1A75F480659}" srcOrd="0" destOrd="0" presId="urn:microsoft.com/office/officeart/2005/8/layout/radial1"/>
    <dgm:cxn modelId="{D98D992F-A301-4308-B5A9-4FAFB6CEEAE5}" type="presOf" srcId="{3847894C-D843-4131-9024-8B730666FE2E}" destId="{BCE52F32-C72F-4FB6-9C6B-2AFDCC4FF257}" srcOrd="1" destOrd="0" presId="urn:microsoft.com/office/officeart/2005/8/layout/radial1"/>
    <dgm:cxn modelId="{F7AEB348-C8B8-481B-A22F-F1E19CF42A29}" type="presOf" srcId="{F265C935-F296-46F6-83AC-0B53E5FA570D}" destId="{50B30AE9-477B-4D1C-B3B8-A617C9804D04}" srcOrd="1" destOrd="0" presId="urn:microsoft.com/office/officeart/2005/8/layout/radial1"/>
    <dgm:cxn modelId="{740F966F-B83B-4F5B-A585-9881CCC51672}" srcId="{E6AFBAB2-137B-4901-8A2D-B93BC64DCE3A}" destId="{50CF5716-2CA4-489B-B639-8E433BDAA53C}" srcOrd="4" destOrd="0" parTransId="{F265C935-F296-46F6-83AC-0B53E5FA570D}" sibTransId="{CB251DBE-AF35-4BD0-A3C8-9FE1E3D03CBC}"/>
    <dgm:cxn modelId="{7D8E8555-C262-443C-9293-32F665B016D3}" type="presOf" srcId="{5718409A-33B7-4048-9CEB-A98197877E3A}" destId="{E986771C-A0EC-4FA1-8F45-0FF3EDDB0882}" srcOrd="0" destOrd="0" presId="urn:microsoft.com/office/officeart/2005/8/layout/radial1"/>
    <dgm:cxn modelId="{EF3E9B56-3F58-43DD-A39C-575BEFA596DD}" type="presOf" srcId="{E6AFBAB2-137B-4901-8A2D-B93BC64DCE3A}" destId="{61CF4A72-EC89-47D9-B526-34A7ED08FC8C}" srcOrd="0" destOrd="0" presId="urn:microsoft.com/office/officeart/2005/8/layout/radial1"/>
    <dgm:cxn modelId="{81F99258-7D93-4CE4-BCD3-D3C32DC5CBA6}" srcId="{5718409A-33B7-4048-9CEB-A98197877E3A}" destId="{B695B159-AC08-45E0-B096-DF04C1A6F2EA}" srcOrd="0" destOrd="0" parTransId="{5D7A9833-B634-42BC-B8E3-64C32E67A609}" sibTransId="{57930AF6-5026-414B-80B6-B57DE8EBACBB}"/>
    <dgm:cxn modelId="{88D98959-C77D-48C3-B26F-8E8360940810}" srcId="{802596DA-4C76-4360-9AED-9600B009AD0D}" destId="{DB8DEBDB-E58A-4924-8A90-CEF42A3ADDBB}" srcOrd="0" destOrd="0" parTransId="{56FF040B-E05E-4904-BC72-AAFFF76D7D63}" sibTransId="{C0EB50EF-4190-494E-AD03-C9C33BAD0CBD}"/>
    <dgm:cxn modelId="{7657718B-0589-40F0-983C-46F1D991B300}" srcId="{E6AFBAB2-137B-4901-8A2D-B93BC64DCE3A}" destId="{802596DA-4C76-4360-9AED-9600B009AD0D}" srcOrd="3" destOrd="0" parTransId="{4176D8B8-D053-4632-BA9C-1E0AA55604CB}" sibTransId="{B2B605DF-44C0-4366-88DA-EE49D8F9702A}"/>
    <dgm:cxn modelId="{53555A8B-2C2E-4BF2-A79B-427AE7A1FF9D}" srcId="{E6AFBAB2-137B-4901-8A2D-B93BC64DCE3A}" destId="{65A8ECBB-2293-407B-B16B-0AC760801F9F}" srcOrd="0" destOrd="0" parTransId="{3847894C-D843-4131-9024-8B730666FE2E}" sibTransId="{34FCEB01-B1B9-4650-9F1F-DFAA8199D20D}"/>
    <dgm:cxn modelId="{882E5B8C-441F-43A0-AD19-8ED7595B1BAC}" type="presOf" srcId="{571959FA-2E7D-4521-A787-761B62A1FA29}" destId="{652AAEF3-58A7-483E-B7BB-14C48CEF0911}" srcOrd="0" destOrd="0" presId="urn:microsoft.com/office/officeart/2005/8/layout/radial1"/>
    <dgm:cxn modelId="{0F811D95-144B-480F-BF42-E4A22EAD3F52}" type="presOf" srcId="{802596DA-4C76-4360-9AED-9600B009AD0D}" destId="{BC8C132B-A674-41BC-982C-A51583E1982D}" srcOrd="0" destOrd="0" presId="urn:microsoft.com/office/officeart/2005/8/layout/radial1"/>
    <dgm:cxn modelId="{3B40CA9B-8FCA-4269-8A5A-34E6DB06C011}" type="presOf" srcId="{4176D8B8-D053-4632-BA9C-1E0AA55604CB}" destId="{63CA7BB4-BB86-4639-A129-7226589D4B72}" srcOrd="0" destOrd="0" presId="urn:microsoft.com/office/officeart/2005/8/layout/radial1"/>
    <dgm:cxn modelId="{FF5A1AAB-7BE2-4407-A20E-129E4A344FA6}" type="presOf" srcId="{50CF5716-2CA4-489B-B639-8E433BDAA53C}" destId="{EB3FD0E1-59D1-44F1-872E-8AFB30BDD843}" srcOrd="0" destOrd="0" presId="urn:microsoft.com/office/officeart/2005/8/layout/radial1"/>
    <dgm:cxn modelId="{D52A9FAF-61AD-4729-81F4-35AEC9BE3D49}" type="presOf" srcId="{571959FA-2E7D-4521-A787-761B62A1FA29}" destId="{89D15901-53E4-41D0-9A13-F9EC0AECA684}" srcOrd="1" destOrd="0" presId="urn:microsoft.com/office/officeart/2005/8/layout/radial1"/>
    <dgm:cxn modelId="{4BC94BB6-5EF1-4BB3-B7FD-28C05DE33356}" type="presOf" srcId="{65A8ECBB-2293-407B-B16B-0AC760801F9F}" destId="{797C8D1D-FA03-4E98-BCB5-9F7F3460F1AC}" srcOrd="0" destOrd="0" presId="urn:microsoft.com/office/officeart/2005/8/layout/radial1"/>
    <dgm:cxn modelId="{C0E387C3-EA1F-4183-9297-649ED2C8C84A}" type="presOf" srcId="{0C0285FA-EDB7-4639-B47C-DAB399D413D5}" destId="{1BA5E44B-3B38-4F8C-B6F7-1F468BDEE2A4}" srcOrd="0" destOrd="0" presId="urn:microsoft.com/office/officeart/2005/8/layout/radial1"/>
    <dgm:cxn modelId="{EFB937C4-AE4C-484F-9521-58E74FDF353D}" type="presOf" srcId="{80E710AF-EA5C-4A14-8838-BBF81B9B965D}" destId="{9C45016B-5DD8-46F3-A480-D1A75F480659}" srcOrd="0" destOrd="1" presId="urn:microsoft.com/office/officeart/2005/8/layout/radial1"/>
    <dgm:cxn modelId="{68DFF8C4-9552-4E72-8B4E-7EC6207B211A}" type="presOf" srcId="{B695B159-AC08-45E0-B096-DF04C1A6F2EA}" destId="{E986771C-A0EC-4FA1-8F45-0FF3EDDB0882}" srcOrd="0" destOrd="1" presId="urn:microsoft.com/office/officeart/2005/8/layout/radial1"/>
    <dgm:cxn modelId="{535F93C6-68FE-48CE-B9F3-3B85C7BC05C9}" type="presOf" srcId="{28133B55-CC5A-4154-9BEA-C3461EE76A69}" destId="{EB3FD0E1-59D1-44F1-872E-8AFB30BDD843}" srcOrd="0" destOrd="1" presId="urn:microsoft.com/office/officeart/2005/8/layout/radial1"/>
    <dgm:cxn modelId="{612BE6C9-96F0-49B0-9A63-7EADDE7628FA}" type="presOf" srcId="{7A5462C5-0353-4BEB-B65F-2893E75E5400}" destId="{81EE384F-5307-4281-BEF8-ACF300F24BA1}" srcOrd="1" destOrd="0" presId="urn:microsoft.com/office/officeart/2005/8/layout/radial1"/>
    <dgm:cxn modelId="{75B675CB-5D0D-483D-90C5-F6C68E1D87E2}" srcId="{65A8ECBB-2293-407B-B16B-0AC760801F9F}" destId="{82F50B67-9230-4654-BA89-5DF19542111A}" srcOrd="0" destOrd="0" parTransId="{152D6920-0CE6-4B5A-A904-58651067AF81}" sibTransId="{CFA97D86-FC65-42D0-BA15-956478BDC11C}"/>
    <dgm:cxn modelId="{FD9A4FCD-BA6B-4C94-8ACA-8FF66B7009A7}" srcId="{E6AFBAB2-137B-4901-8A2D-B93BC64DCE3A}" destId="{1125F65E-34DB-4E23-A809-7788CDD747D8}" srcOrd="1" destOrd="0" parTransId="{7A5462C5-0353-4BEB-B65F-2893E75E5400}" sibTransId="{8B93FA4F-C272-4F28-B4BB-A4B9518D5D38}"/>
    <dgm:cxn modelId="{051DFCD3-BFBD-4F11-AF7E-D72FDDEB9026}" type="presOf" srcId="{F265C935-F296-46F6-83AC-0B53E5FA570D}" destId="{F974F428-4BAD-42CF-BE34-F9766A940340}" srcOrd="0" destOrd="0" presId="urn:microsoft.com/office/officeart/2005/8/layout/radial1"/>
    <dgm:cxn modelId="{B7F13EF0-B55C-4890-82BA-D20E83F3234D}" type="presOf" srcId="{3847894C-D843-4131-9024-8B730666FE2E}" destId="{27087F94-F5C5-440B-B6C4-A447974FCB31}" srcOrd="0" destOrd="0" presId="urn:microsoft.com/office/officeart/2005/8/layout/radial1"/>
    <dgm:cxn modelId="{8DF232F8-F55D-4E21-8904-C22BE5E700CB}" type="presOf" srcId="{4176D8B8-D053-4632-BA9C-1E0AA55604CB}" destId="{E7DB1C0D-8241-4E1E-96D2-A3C9ADD7EC66}" srcOrd="1" destOrd="0" presId="urn:microsoft.com/office/officeart/2005/8/layout/radial1"/>
    <dgm:cxn modelId="{DEA6B0FF-B29C-4A07-85DC-C0B9876065B8}" type="presOf" srcId="{DB8DEBDB-E58A-4924-8A90-CEF42A3ADDBB}" destId="{BC8C132B-A674-41BC-982C-A51583E1982D}" srcOrd="0" destOrd="1" presId="urn:microsoft.com/office/officeart/2005/8/layout/radial1"/>
    <dgm:cxn modelId="{55175CE6-0F43-4C79-BEFA-459BE79B2723}" type="presParOf" srcId="{1BA5E44B-3B38-4F8C-B6F7-1F468BDEE2A4}" destId="{61CF4A72-EC89-47D9-B526-34A7ED08FC8C}" srcOrd="0" destOrd="0" presId="urn:microsoft.com/office/officeart/2005/8/layout/radial1"/>
    <dgm:cxn modelId="{C444C943-328A-4B75-A36C-30D0D2F134BD}" type="presParOf" srcId="{1BA5E44B-3B38-4F8C-B6F7-1F468BDEE2A4}" destId="{27087F94-F5C5-440B-B6C4-A447974FCB31}" srcOrd="1" destOrd="0" presId="urn:microsoft.com/office/officeart/2005/8/layout/radial1"/>
    <dgm:cxn modelId="{05A92870-33B6-4FBC-9D03-BC95335FAF29}" type="presParOf" srcId="{27087F94-F5C5-440B-B6C4-A447974FCB31}" destId="{BCE52F32-C72F-4FB6-9C6B-2AFDCC4FF257}" srcOrd="0" destOrd="0" presId="urn:microsoft.com/office/officeart/2005/8/layout/radial1"/>
    <dgm:cxn modelId="{1BBFB99C-ACD9-4A72-A2A4-C70522BD16BC}" type="presParOf" srcId="{1BA5E44B-3B38-4F8C-B6F7-1F468BDEE2A4}" destId="{797C8D1D-FA03-4E98-BCB5-9F7F3460F1AC}" srcOrd="2" destOrd="0" presId="urn:microsoft.com/office/officeart/2005/8/layout/radial1"/>
    <dgm:cxn modelId="{16F580ED-4FE3-4DFF-9C77-A83541CEE11B}" type="presParOf" srcId="{1BA5E44B-3B38-4F8C-B6F7-1F468BDEE2A4}" destId="{E06F86F0-3A98-4068-A080-5AAFA90F5CFB}" srcOrd="3" destOrd="0" presId="urn:microsoft.com/office/officeart/2005/8/layout/radial1"/>
    <dgm:cxn modelId="{C26E7F0C-DF64-41DD-BF63-912081A3AA55}" type="presParOf" srcId="{E06F86F0-3A98-4068-A080-5AAFA90F5CFB}" destId="{81EE384F-5307-4281-BEF8-ACF300F24BA1}" srcOrd="0" destOrd="0" presId="urn:microsoft.com/office/officeart/2005/8/layout/radial1"/>
    <dgm:cxn modelId="{74C0854C-4F03-4A7F-96C3-34F257E00145}" type="presParOf" srcId="{1BA5E44B-3B38-4F8C-B6F7-1F468BDEE2A4}" destId="{9C45016B-5DD8-46F3-A480-D1A75F480659}" srcOrd="4" destOrd="0" presId="urn:microsoft.com/office/officeart/2005/8/layout/radial1"/>
    <dgm:cxn modelId="{53FC12C2-1CB1-4D29-8C0D-108D6CAB2F6C}" type="presParOf" srcId="{1BA5E44B-3B38-4F8C-B6F7-1F468BDEE2A4}" destId="{652AAEF3-58A7-483E-B7BB-14C48CEF0911}" srcOrd="5" destOrd="0" presId="urn:microsoft.com/office/officeart/2005/8/layout/radial1"/>
    <dgm:cxn modelId="{3C3B4F33-2C01-4551-BFA2-A4B206637598}" type="presParOf" srcId="{652AAEF3-58A7-483E-B7BB-14C48CEF0911}" destId="{89D15901-53E4-41D0-9A13-F9EC0AECA684}" srcOrd="0" destOrd="0" presId="urn:microsoft.com/office/officeart/2005/8/layout/radial1"/>
    <dgm:cxn modelId="{959BC293-531F-4E2A-A6D0-9480E05928E1}" type="presParOf" srcId="{1BA5E44B-3B38-4F8C-B6F7-1F468BDEE2A4}" destId="{E986771C-A0EC-4FA1-8F45-0FF3EDDB0882}" srcOrd="6" destOrd="0" presId="urn:microsoft.com/office/officeart/2005/8/layout/radial1"/>
    <dgm:cxn modelId="{229596F5-B7CA-4348-9194-D4BBB0429A15}" type="presParOf" srcId="{1BA5E44B-3B38-4F8C-B6F7-1F468BDEE2A4}" destId="{63CA7BB4-BB86-4639-A129-7226589D4B72}" srcOrd="7" destOrd="0" presId="urn:microsoft.com/office/officeart/2005/8/layout/radial1"/>
    <dgm:cxn modelId="{BB8F5789-2B51-4616-98C7-9FB2A15D2611}" type="presParOf" srcId="{63CA7BB4-BB86-4639-A129-7226589D4B72}" destId="{E7DB1C0D-8241-4E1E-96D2-A3C9ADD7EC66}" srcOrd="0" destOrd="0" presId="urn:microsoft.com/office/officeart/2005/8/layout/radial1"/>
    <dgm:cxn modelId="{A86E82A4-1571-4F15-83D6-C333EA1966D7}" type="presParOf" srcId="{1BA5E44B-3B38-4F8C-B6F7-1F468BDEE2A4}" destId="{BC8C132B-A674-41BC-982C-A51583E1982D}" srcOrd="8" destOrd="0" presId="urn:microsoft.com/office/officeart/2005/8/layout/radial1"/>
    <dgm:cxn modelId="{A5D0267F-88AB-49C8-8338-0A47DA001E17}" type="presParOf" srcId="{1BA5E44B-3B38-4F8C-B6F7-1F468BDEE2A4}" destId="{F974F428-4BAD-42CF-BE34-F9766A940340}" srcOrd="9" destOrd="0" presId="urn:microsoft.com/office/officeart/2005/8/layout/radial1"/>
    <dgm:cxn modelId="{4C8A6E19-4FA0-4595-BE70-C4BEFBFFBF3A}" type="presParOf" srcId="{F974F428-4BAD-42CF-BE34-F9766A940340}" destId="{50B30AE9-477B-4D1C-B3B8-A617C9804D04}" srcOrd="0" destOrd="0" presId="urn:microsoft.com/office/officeart/2005/8/layout/radial1"/>
    <dgm:cxn modelId="{7F8C4399-4A8C-45C6-B381-8EC42C1D15E7}" type="presParOf" srcId="{1BA5E44B-3B38-4F8C-B6F7-1F468BDEE2A4}" destId="{EB3FD0E1-59D1-44F1-872E-8AFB30BDD84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F4A72-EC89-47D9-B526-34A7ED08FC8C}">
      <dsp:nvSpPr>
        <dsp:cNvPr id="0" name=""/>
        <dsp:cNvSpPr/>
      </dsp:nvSpPr>
      <dsp:spPr>
        <a:xfrm>
          <a:off x="2134359" y="1923352"/>
          <a:ext cx="1475259" cy="147525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Take inventory</a:t>
          </a:r>
        </a:p>
      </dsp:txBody>
      <dsp:txXfrm>
        <a:off x="2350406" y="2139399"/>
        <a:ext cx="1043165" cy="1043165"/>
      </dsp:txXfrm>
    </dsp:sp>
    <dsp:sp modelId="{27087F94-F5C5-440B-B6C4-A447974FCB31}">
      <dsp:nvSpPr>
        <dsp:cNvPr id="0" name=""/>
        <dsp:cNvSpPr/>
      </dsp:nvSpPr>
      <dsp:spPr>
        <a:xfrm rot="16200000">
          <a:off x="2649276" y="1677525"/>
          <a:ext cx="445424" cy="46230"/>
        </a:xfrm>
        <a:custGeom>
          <a:avLst/>
          <a:gdLst/>
          <a:ahLst/>
          <a:cxnLst/>
          <a:rect l="0" t="0" r="0" b="0"/>
          <a:pathLst>
            <a:path>
              <a:moveTo>
                <a:pt x="0" y="23115"/>
              </a:moveTo>
              <a:lnTo>
                <a:pt x="445424" y="23115"/>
              </a:lnTo>
            </a:path>
          </a:pathLst>
        </a:cu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0853" y="1689504"/>
        <a:ext cx="22271" cy="22271"/>
      </dsp:txXfrm>
    </dsp:sp>
    <dsp:sp modelId="{797C8D1D-FA03-4E98-BCB5-9F7F3460F1AC}">
      <dsp:nvSpPr>
        <dsp:cNvPr id="0" name=""/>
        <dsp:cNvSpPr/>
      </dsp:nvSpPr>
      <dsp:spPr>
        <a:xfrm>
          <a:off x="2134359" y="2668"/>
          <a:ext cx="1475259" cy="147525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Physical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How do you present yourself?</a:t>
          </a:r>
        </a:p>
      </dsp:txBody>
      <dsp:txXfrm>
        <a:off x="2350406" y="218715"/>
        <a:ext cx="1043165" cy="1043165"/>
      </dsp:txXfrm>
    </dsp:sp>
    <dsp:sp modelId="{E06F86F0-3A98-4068-A080-5AAFA90F5CFB}">
      <dsp:nvSpPr>
        <dsp:cNvPr id="0" name=""/>
        <dsp:cNvSpPr/>
      </dsp:nvSpPr>
      <dsp:spPr>
        <a:xfrm rot="20520000">
          <a:off x="3562616" y="2341105"/>
          <a:ext cx="445424" cy="46230"/>
        </a:xfrm>
        <a:custGeom>
          <a:avLst/>
          <a:gdLst/>
          <a:ahLst/>
          <a:cxnLst/>
          <a:rect l="0" t="0" r="0" b="0"/>
          <a:pathLst>
            <a:path>
              <a:moveTo>
                <a:pt x="0" y="23115"/>
              </a:moveTo>
              <a:lnTo>
                <a:pt x="445424" y="23115"/>
              </a:lnTo>
            </a:path>
          </a:pathLst>
        </a:cu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74193" y="2353084"/>
        <a:ext cx="22271" cy="22271"/>
      </dsp:txXfrm>
    </dsp:sp>
    <dsp:sp modelId="{9C45016B-5DD8-46F3-A480-D1A75F480659}">
      <dsp:nvSpPr>
        <dsp:cNvPr id="0" name=""/>
        <dsp:cNvSpPr/>
      </dsp:nvSpPr>
      <dsp:spPr>
        <a:xfrm>
          <a:off x="3961038" y="1329828"/>
          <a:ext cx="1475259" cy="1475259"/>
        </a:xfrm>
        <a:prstGeom prst="ellipse">
          <a:avLst/>
        </a:prstGeom>
        <a:gradFill rotWithShape="0">
          <a:gsLst>
            <a:gs pos="0">
              <a:schemeClr val="accent4">
                <a:hueOff val="-3250790"/>
                <a:satOff val="15422"/>
                <a:lumOff val="-3333"/>
                <a:alphaOff val="0"/>
                <a:tint val="60000"/>
                <a:satMod val="250000"/>
              </a:schemeClr>
            </a:gs>
            <a:gs pos="35000">
              <a:schemeClr val="accent4">
                <a:hueOff val="-3250790"/>
                <a:satOff val="15422"/>
                <a:lumOff val="-3333"/>
                <a:alphaOff val="0"/>
                <a:tint val="47000"/>
                <a:satMod val="275000"/>
              </a:schemeClr>
            </a:gs>
            <a:gs pos="100000">
              <a:schemeClr val="accent4">
                <a:hueOff val="-3250790"/>
                <a:satOff val="15422"/>
                <a:lumOff val="-3333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Cognitive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How do you act/react during the presentation?</a:t>
          </a:r>
        </a:p>
      </dsp:txBody>
      <dsp:txXfrm>
        <a:off x="4177085" y="1545875"/>
        <a:ext cx="1043165" cy="1043165"/>
      </dsp:txXfrm>
    </dsp:sp>
    <dsp:sp modelId="{652AAEF3-58A7-483E-B7BB-14C48CEF0911}">
      <dsp:nvSpPr>
        <dsp:cNvPr id="0" name=""/>
        <dsp:cNvSpPr/>
      </dsp:nvSpPr>
      <dsp:spPr>
        <a:xfrm rot="3240000">
          <a:off x="3213751" y="3414800"/>
          <a:ext cx="445424" cy="46230"/>
        </a:xfrm>
        <a:custGeom>
          <a:avLst/>
          <a:gdLst/>
          <a:ahLst/>
          <a:cxnLst/>
          <a:rect l="0" t="0" r="0" b="0"/>
          <a:pathLst>
            <a:path>
              <a:moveTo>
                <a:pt x="0" y="23115"/>
              </a:moveTo>
              <a:lnTo>
                <a:pt x="445424" y="23115"/>
              </a:lnTo>
            </a:path>
          </a:pathLst>
        </a:cu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25328" y="3426780"/>
        <a:ext cx="22271" cy="22271"/>
      </dsp:txXfrm>
    </dsp:sp>
    <dsp:sp modelId="{E986771C-A0EC-4FA1-8F45-0FF3EDDB0882}">
      <dsp:nvSpPr>
        <dsp:cNvPr id="0" name=""/>
        <dsp:cNvSpPr/>
      </dsp:nvSpPr>
      <dsp:spPr>
        <a:xfrm>
          <a:off x="3263309" y="3477218"/>
          <a:ext cx="1475259" cy="1475259"/>
        </a:xfrm>
        <a:prstGeom prst="ellipse">
          <a:avLst/>
        </a:prstGeom>
        <a:gradFill rotWithShape="0">
          <a:gsLst>
            <a:gs pos="0">
              <a:schemeClr val="accent4">
                <a:hueOff val="-6501580"/>
                <a:satOff val="30845"/>
                <a:lumOff val="-6667"/>
                <a:alphaOff val="0"/>
                <a:tint val="60000"/>
                <a:satMod val="250000"/>
              </a:schemeClr>
            </a:gs>
            <a:gs pos="35000">
              <a:schemeClr val="accent4">
                <a:hueOff val="-6501580"/>
                <a:satOff val="30845"/>
                <a:lumOff val="-6667"/>
                <a:alphaOff val="0"/>
                <a:tint val="47000"/>
                <a:satMod val="275000"/>
              </a:schemeClr>
            </a:gs>
            <a:gs pos="100000">
              <a:schemeClr val="accent4">
                <a:hueOff val="-6501580"/>
                <a:satOff val="30845"/>
                <a:lumOff val="-6667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Writing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How do you use the written word?</a:t>
          </a:r>
        </a:p>
      </dsp:txBody>
      <dsp:txXfrm>
        <a:off x="3479356" y="3693265"/>
        <a:ext cx="1043165" cy="1043165"/>
      </dsp:txXfrm>
    </dsp:sp>
    <dsp:sp modelId="{63CA7BB4-BB86-4639-A129-7226589D4B72}">
      <dsp:nvSpPr>
        <dsp:cNvPr id="0" name=""/>
        <dsp:cNvSpPr/>
      </dsp:nvSpPr>
      <dsp:spPr>
        <a:xfrm rot="7560000">
          <a:off x="2084801" y="3414800"/>
          <a:ext cx="445424" cy="46230"/>
        </a:xfrm>
        <a:custGeom>
          <a:avLst/>
          <a:gdLst/>
          <a:ahLst/>
          <a:cxnLst/>
          <a:rect l="0" t="0" r="0" b="0"/>
          <a:pathLst>
            <a:path>
              <a:moveTo>
                <a:pt x="0" y="23115"/>
              </a:moveTo>
              <a:lnTo>
                <a:pt x="445424" y="23115"/>
              </a:lnTo>
            </a:path>
          </a:pathLst>
        </a:cu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96378" y="3426780"/>
        <a:ext cx="22271" cy="22271"/>
      </dsp:txXfrm>
    </dsp:sp>
    <dsp:sp modelId="{BC8C132B-A674-41BC-982C-A51583E1982D}">
      <dsp:nvSpPr>
        <dsp:cNvPr id="0" name=""/>
        <dsp:cNvSpPr/>
      </dsp:nvSpPr>
      <dsp:spPr>
        <a:xfrm>
          <a:off x="1005408" y="3477218"/>
          <a:ext cx="1475259" cy="1475259"/>
        </a:xfrm>
        <a:prstGeom prst="ellipse">
          <a:avLst/>
        </a:prstGeom>
        <a:gradFill rotWithShape="0">
          <a:gsLst>
            <a:gs pos="0">
              <a:schemeClr val="accent4">
                <a:hueOff val="-9752370"/>
                <a:satOff val="46267"/>
                <a:lumOff val="-10000"/>
                <a:alphaOff val="0"/>
                <a:tint val="60000"/>
                <a:satMod val="250000"/>
              </a:schemeClr>
            </a:gs>
            <a:gs pos="35000">
              <a:schemeClr val="accent4">
                <a:hueOff val="-9752370"/>
                <a:satOff val="46267"/>
                <a:lumOff val="-10000"/>
                <a:alphaOff val="0"/>
                <a:tint val="47000"/>
                <a:satMod val="275000"/>
              </a:schemeClr>
            </a:gs>
            <a:gs pos="100000">
              <a:schemeClr val="accent4">
                <a:hueOff val="-9752370"/>
                <a:satOff val="46267"/>
                <a:lumOff val="-1000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Visual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What is the look-and-feel?</a:t>
          </a:r>
        </a:p>
      </dsp:txBody>
      <dsp:txXfrm>
        <a:off x="1221455" y="3693265"/>
        <a:ext cx="1043165" cy="1043165"/>
      </dsp:txXfrm>
    </dsp:sp>
    <dsp:sp modelId="{F974F428-4BAD-42CF-BE34-F9766A940340}">
      <dsp:nvSpPr>
        <dsp:cNvPr id="0" name=""/>
        <dsp:cNvSpPr/>
      </dsp:nvSpPr>
      <dsp:spPr>
        <a:xfrm rot="11880000">
          <a:off x="1735936" y="2341105"/>
          <a:ext cx="445424" cy="46230"/>
        </a:xfrm>
        <a:custGeom>
          <a:avLst/>
          <a:gdLst/>
          <a:ahLst/>
          <a:cxnLst/>
          <a:rect l="0" t="0" r="0" b="0"/>
          <a:pathLst>
            <a:path>
              <a:moveTo>
                <a:pt x="0" y="23115"/>
              </a:moveTo>
              <a:lnTo>
                <a:pt x="445424" y="23115"/>
              </a:lnTo>
            </a:path>
          </a:pathLst>
        </a:cu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947513" y="2353084"/>
        <a:ext cx="22271" cy="22271"/>
      </dsp:txXfrm>
    </dsp:sp>
    <dsp:sp modelId="{EB3FD0E1-59D1-44F1-872E-8AFB30BDD843}">
      <dsp:nvSpPr>
        <dsp:cNvPr id="0" name=""/>
        <dsp:cNvSpPr/>
      </dsp:nvSpPr>
      <dsp:spPr>
        <a:xfrm>
          <a:off x="307679" y="1329828"/>
          <a:ext cx="1475259" cy="1475259"/>
        </a:xfrm>
        <a:prstGeom prst="ellipse">
          <a:avLst/>
        </a:prstGeom>
        <a:gradFill rotWithShape="0">
          <a:gsLst>
            <a:gs pos="0">
              <a:schemeClr val="accent4">
                <a:hueOff val="-13003161"/>
                <a:satOff val="61689"/>
                <a:lumOff val="-13333"/>
                <a:alphaOff val="0"/>
                <a:tint val="60000"/>
                <a:satMod val="250000"/>
              </a:schemeClr>
            </a:gs>
            <a:gs pos="35000">
              <a:schemeClr val="accent4">
                <a:hueOff val="-13003161"/>
                <a:satOff val="61689"/>
                <a:lumOff val="-13333"/>
                <a:alphaOff val="0"/>
                <a:tint val="47000"/>
                <a:satMod val="275000"/>
              </a:schemeClr>
            </a:gs>
            <a:gs pos="100000">
              <a:schemeClr val="accent4">
                <a:hueOff val="-13003161"/>
                <a:satOff val="61689"/>
                <a:lumOff val="-13333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Technology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How do you leverage the tools?</a:t>
          </a:r>
        </a:p>
      </dsp:txBody>
      <dsp:txXfrm>
        <a:off x="523726" y="1545875"/>
        <a:ext cx="1043165" cy="1043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F817D-CF8D-4461-8D1F-E5717598B26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A0D4E-B9B1-4737-AA40-97DD2C5F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20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3D001412-9042-462B-87CE-AF1E3127FF2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57B364F1-7988-44A9-9AEE-C93F42B263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8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2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54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7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9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2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1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8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6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46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 min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364F1-7988-44A9-9AEE-C93F42B2633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3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3433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77724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5791200"/>
            <a:ext cx="3429000" cy="304800"/>
          </a:xfrm>
        </p:spPr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600" y="6201727"/>
            <a:ext cx="3429000" cy="2838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gradFill flip="none" rotWithShape="1">
            <a:gsLst>
              <a:gs pos="0">
                <a:srgbClr val="A32638">
                  <a:shade val="30000"/>
                  <a:satMod val="115000"/>
                </a:srgbClr>
              </a:gs>
              <a:gs pos="50000">
                <a:srgbClr val="A32638">
                  <a:shade val="67500"/>
                  <a:satMod val="115000"/>
                </a:srgbClr>
              </a:gs>
              <a:gs pos="100000">
                <a:srgbClr val="A3263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" y="6137911"/>
            <a:ext cx="2125766" cy="2743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A32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martArt Image S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8313" y="1500173"/>
            <a:ext cx="3743647" cy="4592651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27983" y="1484784"/>
            <a:ext cx="4360461" cy="4515984"/>
          </a:xfrm>
          <a:prstGeom prst="roundRect">
            <a:avLst>
              <a:gd name="adj" fmla="val 7123"/>
            </a:avLst>
          </a:prstGeom>
          <a:gradFill>
            <a:gsLst>
              <a:gs pos="0">
                <a:schemeClr val="accent1"/>
              </a:gs>
              <a:gs pos="71000">
                <a:schemeClr val="accent1">
                  <a:lumMod val="60000"/>
                  <a:lumOff val="40000"/>
                </a:schemeClr>
              </a:gs>
            </a:gsLst>
            <a:lin ang="21540000" scaled="0"/>
          </a:gradFill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81000" indent="-38100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lang="en-US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  <a:prstGeom prst="rect">
            <a:avLst/>
          </a:prstGeom>
        </p:spPr>
        <p:txBody>
          <a:bodyPr anchor="b" anchorCtr="0"/>
          <a:lstStyle>
            <a:lvl1pPr algn="l"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4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610600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822889" y="4846320"/>
            <a:ext cx="321111" cy="2011680"/>
          </a:xfrm>
          <a:prstGeom prst="rect">
            <a:avLst/>
          </a:prstGeom>
          <a:gradFill flip="none" rotWithShape="1">
            <a:gsLst>
              <a:gs pos="0">
                <a:srgbClr val="A32638">
                  <a:shade val="30000"/>
                  <a:satMod val="115000"/>
                </a:srgbClr>
              </a:gs>
              <a:gs pos="50000">
                <a:srgbClr val="A32638">
                  <a:shade val="67500"/>
                  <a:satMod val="115000"/>
                </a:srgbClr>
              </a:gs>
              <a:gs pos="100000">
                <a:srgbClr val="A3263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8822889" y="365760"/>
            <a:ext cx="321111" cy="448056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889" y="0"/>
            <a:ext cx="318370" cy="36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7620000" cy="4800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8200" y="58674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2A359D1-A1C5-473F-AFCA-C92300299581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172200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7906702" y="5580698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5027EEFF-BB7A-4911-8AC2-B291448016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" y="6553200"/>
            <a:ext cx="9144000" cy="304800"/>
          </a:xfrm>
          <a:prstGeom prst="rect">
            <a:avLst/>
          </a:prstGeom>
          <a:gradFill flip="none" rotWithShape="1">
            <a:gsLst>
              <a:gs pos="0">
                <a:srgbClr val="A32638">
                  <a:shade val="30000"/>
                  <a:satMod val="115000"/>
                </a:srgbClr>
              </a:gs>
              <a:gs pos="50000">
                <a:srgbClr val="A32638">
                  <a:shade val="67500"/>
                  <a:satMod val="115000"/>
                </a:srgbClr>
              </a:gs>
              <a:gs pos="100000">
                <a:srgbClr val="A3263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2" y="6137910"/>
            <a:ext cx="2125766" cy="2743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A32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0"/>
            <a:ext cx="7620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400" kern="1200" cap="none" spc="-6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GoM_wVrw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Ie7ypBNzF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138160" cy="2756416"/>
          </a:xfrm>
        </p:spPr>
        <p:txBody>
          <a:bodyPr>
            <a:noAutofit/>
          </a:bodyPr>
          <a:lstStyle/>
          <a:p>
            <a:pPr>
              <a:spcBef>
                <a:spcPts val="9600"/>
              </a:spcBef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Persuasion and Communication with Decks</a:t>
            </a:r>
            <a:b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It’s performing arts!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Image result for photo of presentation">
            <a:extLst>
              <a:ext uri="{FF2B5EF4-FFF2-40B4-BE49-F238E27FC236}">
                <a16:creationId xmlns:a16="http://schemas.microsoft.com/office/drawing/2014/main" id="{46EA3629-A903-4583-B2B4-5F626CD2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2815709" cy="28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8686801" cy="480060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Apple CEO Steve Jobs launching iPhone: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200" b="0" dirty="0" err="1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</a:t>
            </a:r>
            <a:r>
              <a:rPr lang="en-US" sz="3200" b="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3200" b="0" dirty="0" err="1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wGoM_wVrwng</a:t>
            </a:r>
            <a:endParaRPr lang="en-US" sz="3200" b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8686801" cy="4800600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Prior* Microsoft CEO Steve Ballmer’s Monkey Boy Dance entrance: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3200" b="0" dirty="0" err="1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youtu.be</a:t>
            </a:r>
            <a:r>
              <a:rPr lang="en-US" sz="3200" b="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/7Ie7ypBNzFc</a:t>
            </a:r>
            <a:endParaRPr lang="en-US" sz="3200" b="0" dirty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The style is quite different from what Steve Jobs used to do. </a:t>
            </a:r>
            <a:r>
              <a:rPr lang="en-US" sz="3200" b="0" i="1" dirty="0"/>
              <a:t>Is it wrong? Would it work if Steve Ballmer would try to present like Steve Jobs?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BD227-CE67-4C49-AD4E-5876978B81BE}"/>
              </a:ext>
            </a:extLst>
          </p:cNvPr>
          <p:cNvSpPr txBox="1"/>
          <p:nvPr/>
        </p:nvSpPr>
        <p:spPr>
          <a:xfrm>
            <a:off x="4419600" y="554083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Steve Ballmer was Microsoft CEO from 2000 – Feb 4, 2014</a:t>
            </a:r>
          </a:p>
        </p:txBody>
      </p:sp>
    </p:spTree>
    <p:extLst>
      <p:ext uri="{BB962C8B-B14F-4D97-AF65-F5344CB8AC3E}">
        <p14:creationId xmlns:p14="http://schemas.microsoft.com/office/powerpoint/2010/main" val="32433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8686801" cy="480060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u="sng" dirty="0"/>
              <a:t>BLOG comment 1: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Review the materials on effective presenting, and comment on the post about Steve Jobs launching iPhone </a:t>
            </a:r>
            <a:r>
              <a:rPr lang="en-US" sz="3200" dirty="0"/>
              <a:t>by the beginning of our next class</a:t>
            </a:r>
            <a:r>
              <a:rPr lang="en-US" sz="3200" b="0" dirty="0"/>
              <a:t>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u="sng" dirty="0"/>
              <a:t>Reminder : </a:t>
            </a:r>
            <a:r>
              <a:rPr lang="en-US" sz="3200" b="0" dirty="0"/>
              <a:t>Late submissions will receive zero credit, but you must complete all deliverables to receive a course grade.</a:t>
            </a:r>
          </a:p>
        </p:txBody>
      </p:sp>
    </p:spTree>
    <p:extLst>
      <p:ext uri="{BB962C8B-B14F-4D97-AF65-F5344CB8AC3E}">
        <p14:creationId xmlns:p14="http://schemas.microsoft.com/office/powerpoint/2010/main" val="13154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 WITH YOUR FRIEND (or a person sitting next to you)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8686801" cy="4800600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What are the most difficult things you have experienced when presenting in front of an audience?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sz="3200" b="0" dirty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200" b="0" dirty="0"/>
              <a:t>What makes you feel good about presenting in front of an audience?</a:t>
            </a:r>
          </a:p>
        </p:txBody>
      </p:sp>
    </p:spTree>
    <p:extLst>
      <p:ext uri="{BB962C8B-B14F-4D97-AF65-F5344CB8AC3E}">
        <p14:creationId xmlns:p14="http://schemas.microsoft.com/office/powerpoint/2010/main" val="32556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7820025" cy="480060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Do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we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really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all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0" dirty="0"/>
              <a:t>this?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B912AA-0FDF-174C-852A-B4544403B7FB}"/>
              </a:ext>
            </a:extLst>
          </p:cNvPr>
          <p:cNvSpPr/>
          <p:nvPr/>
        </p:nvSpPr>
        <p:spPr>
          <a:xfrm>
            <a:off x="228599" y="5791200"/>
            <a:ext cx="2590801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47FC09-CCE7-4349-971B-734B1E0D98DD}"/>
              </a:ext>
            </a:extLst>
          </p:cNvPr>
          <p:cNvSpPr/>
          <p:nvPr/>
        </p:nvSpPr>
        <p:spPr>
          <a:xfrm>
            <a:off x="27215" y="-1"/>
            <a:ext cx="1801586" cy="533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697906-A5B9-0045-8E79-6FE2DEEF5259}"/>
              </a:ext>
            </a:extLst>
          </p:cNvPr>
          <p:cNvCxnSpPr>
            <a:cxnSpLocks/>
          </p:cNvCxnSpPr>
          <p:nvPr/>
        </p:nvCxnSpPr>
        <p:spPr>
          <a:xfrm flipV="1">
            <a:off x="4800600" y="533402"/>
            <a:ext cx="0" cy="609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46D700-ADDF-7840-B6AC-9E64DC0FF637}"/>
              </a:ext>
            </a:extLst>
          </p:cNvPr>
          <p:cNvCxnSpPr>
            <a:cxnSpLocks/>
          </p:cNvCxnSpPr>
          <p:nvPr/>
        </p:nvCxnSpPr>
        <p:spPr>
          <a:xfrm>
            <a:off x="4800600" y="5791200"/>
            <a:ext cx="0" cy="6857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FFC383-2F80-E048-A9C8-B364E98B8F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400023" y="963502"/>
          <a:ext cx="5743978" cy="4955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4852" y="1744457"/>
            <a:ext cx="32315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When you have to prepare a presentation, how many of these do you think about?</a:t>
            </a:r>
          </a:p>
        </p:txBody>
      </p:sp>
    </p:spTree>
    <p:extLst>
      <p:ext uri="{BB962C8B-B14F-4D97-AF65-F5344CB8AC3E}">
        <p14:creationId xmlns:p14="http://schemas.microsoft.com/office/powerpoint/2010/main" val="12486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DB5B5-C9D8-9243-BED0-B176107389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D4836-2BC1-F841-8B6B-2DF993243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3159" y="-850442"/>
            <a:ext cx="6400801" cy="87112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4C9302-9EA9-1340-AF5F-CF583E07914E}"/>
              </a:ext>
            </a:extLst>
          </p:cNvPr>
          <p:cNvSpPr/>
          <p:nvPr/>
        </p:nvSpPr>
        <p:spPr>
          <a:xfrm>
            <a:off x="533401" y="4114800"/>
            <a:ext cx="2590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A6A06-E549-CD46-A416-BCA2B8C542AF}"/>
              </a:ext>
            </a:extLst>
          </p:cNvPr>
          <p:cNvSpPr/>
          <p:nvPr/>
        </p:nvSpPr>
        <p:spPr>
          <a:xfrm rot="832092">
            <a:off x="400651" y="565468"/>
            <a:ext cx="2590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4E4D9D-A2C2-454E-9D66-AECE819F87E2}"/>
              </a:ext>
            </a:extLst>
          </p:cNvPr>
          <p:cNvSpPr/>
          <p:nvPr/>
        </p:nvSpPr>
        <p:spPr>
          <a:xfrm rot="20909333">
            <a:off x="3356652" y="1527850"/>
            <a:ext cx="2590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6497DA-A434-0347-94FC-6629F9C80532}"/>
              </a:ext>
            </a:extLst>
          </p:cNvPr>
          <p:cNvSpPr/>
          <p:nvPr/>
        </p:nvSpPr>
        <p:spPr>
          <a:xfrm rot="600701">
            <a:off x="6225279" y="498214"/>
            <a:ext cx="25908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15089D-10CA-414F-AC8B-9B74973F249A}"/>
              </a:ext>
            </a:extLst>
          </p:cNvPr>
          <p:cNvSpPr/>
          <p:nvPr/>
        </p:nvSpPr>
        <p:spPr>
          <a:xfrm>
            <a:off x="4131495" y="5029200"/>
            <a:ext cx="4479105" cy="1234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DB5B5-C9D8-9243-BED0-B176107389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E7373-EDA7-2F41-A09B-285BD0E91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073" y="-1065831"/>
            <a:ext cx="6868255" cy="8991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617C55-EDAD-4642-AB35-2ED42D0C20C2}"/>
              </a:ext>
            </a:extLst>
          </p:cNvPr>
          <p:cNvSpPr/>
          <p:nvPr/>
        </p:nvSpPr>
        <p:spPr>
          <a:xfrm>
            <a:off x="134112" y="990600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78A22F-A33A-FC4D-BAA6-561C144A31DF}"/>
              </a:ext>
            </a:extLst>
          </p:cNvPr>
          <p:cNvSpPr/>
          <p:nvPr/>
        </p:nvSpPr>
        <p:spPr>
          <a:xfrm>
            <a:off x="3002280" y="981456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1054D-0CA8-D049-8ED2-87CEEA8E18DF}"/>
              </a:ext>
            </a:extLst>
          </p:cNvPr>
          <p:cNvSpPr/>
          <p:nvPr/>
        </p:nvSpPr>
        <p:spPr>
          <a:xfrm>
            <a:off x="6039612" y="996696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9CAF30-634F-F449-BB20-826E8DAC5D6E}"/>
              </a:ext>
            </a:extLst>
          </p:cNvPr>
          <p:cNvSpPr/>
          <p:nvPr/>
        </p:nvSpPr>
        <p:spPr>
          <a:xfrm>
            <a:off x="164592" y="3924300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1B5721-FCF4-214A-8F76-586632FC1B24}"/>
              </a:ext>
            </a:extLst>
          </p:cNvPr>
          <p:cNvSpPr/>
          <p:nvPr/>
        </p:nvSpPr>
        <p:spPr>
          <a:xfrm>
            <a:off x="3201924" y="3924300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5C6C5B-2993-EA41-8435-B538547A0C28}"/>
              </a:ext>
            </a:extLst>
          </p:cNvPr>
          <p:cNvSpPr/>
          <p:nvPr/>
        </p:nvSpPr>
        <p:spPr>
          <a:xfrm>
            <a:off x="5981700" y="3909060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DB5B5-C9D8-9243-BED0-B176107389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52E03-6C57-D643-88DA-BDD46D457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6162" y="-1046594"/>
            <a:ext cx="3002158" cy="8757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65733C-D750-4342-A0AA-9AEF17CF02AF}"/>
              </a:ext>
            </a:extLst>
          </p:cNvPr>
          <p:cNvSpPr/>
          <p:nvPr/>
        </p:nvSpPr>
        <p:spPr>
          <a:xfrm>
            <a:off x="88770" y="1861448"/>
            <a:ext cx="2837688" cy="309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B8B6B-AF4B-A54B-9E28-D81F5E9BB4AA}"/>
              </a:ext>
            </a:extLst>
          </p:cNvPr>
          <p:cNvSpPr/>
          <p:nvPr/>
        </p:nvSpPr>
        <p:spPr>
          <a:xfrm>
            <a:off x="3015228" y="1960447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44CB0-10AE-3141-846A-BAA84AAB3529}"/>
              </a:ext>
            </a:extLst>
          </p:cNvPr>
          <p:cNvSpPr/>
          <p:nvPr/>
        </p:nvSpPr>
        <p:spPr>
          <a:xfrm>
            <a:off x="6019220" y="1957399"/>
            <a:ext cx="2837688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8DB5B5-C9D8-9243-BED0-B176107389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2B2D4-7AE1-0949-BEB9-1E279657D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4598" r="5000" b="6220"/>
          <a:stretch/>
        </p:blipFill>
        <p:spPr>
          <a:xfrm>
            <a:off x="157942" y="1066800"/>
            <a:ext cx="882811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TRICKS &amp;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762001"/>
            <a:ext cx="7820025" cy="4800600"/>
          </a:xfrm>
        </p:spPr>
        <p:txBody>
          <a:bodyPr anchor="ctr">
            <a:normAutofit/>
          </a:bodyPr>
          <a:lstStyle/>
          <a:p>
            <a:pPr marL="514350" indent="-514350"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sz="3200" dirty="0"/>
              <a:t>HUMOR</a:t>
            </a:r>
            <a:r>
              <a:rPr lang="en-US" sz="3200" b="0" dirty="0"/>
              <a:t> – Know when to us</a:t>
            </a:r>
          </a:p>
          <a:p>
            <a:pPr marL="514350" indent="-514350"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sz="3200" dirty="0"/>
              <a:t>THEMES</a:t>
            </a:r>
            <a:r>
              <a:rPr lang="en-US" sz="3200" b="0" dirty="0"/>
              <a:t> – Colors, fonts, look-and-feel</a:t>
            </a:r>
          </a:p>
          <a:p>
            <a:pPr marL="514350" indent="-514350"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sz="3200" dirty="0"/>
              <a:t>TEMPLATES</a:t>
            </a:r>
            <a:r>
              <a:rPr lang="en-US" sz="3200" b="0" dirty="0"/>
              <a:t> – What fits the story</a:t>
            </a:r>
          </a:p>
          <a:p>
            <a:pPr marL="514350" indent="-514350"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sz="3200" dirty="0"/>
              <a:t>VIDEO</a:t>
            </a:r>
            <a:r>
              <a:rPr lang="en-US" sz="3200" b="0" dirty="0"/>
              <a:t> – Length, embedding</a:t>
            </a:r>
          </a:p>
          <a:p>
            <a:pPr marL="514350" indent="-514350"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sz="3200" dirty="0"/>
              <a:t>INTERNET</a:t>
            </a:r>
            <a:r>
              <a:rPr lang="en-US" sz="3200" b="0" dirty="0"/>
              <a:t> – Hyperlinks, speed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328BF-F62A-F34B-B0E0-FD1C67729CEF}"/>
              </a:ext>
            </a:extLst>
          </p:cNvPr>
          <p:cNvSpPr txBox="1"/>
          <p:nvPr/>
        </p:nvSpPr>
        <p:spPr>
          <a:xfrm>
            <a:off x="5350934" y="1143000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311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Temple Red">
      <a:dk1>
        <a:srgbClr val="000000"/>
      </a:dk1>
      <a:lt1>
        <a:srgbClr val="FFFFFF"/>
      </a:lt1>
      <a:dk2>
        <a:srgbClr val="A32638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17499</TotalTime>
  <Words>298</Words>
  <Application>Microsoft Office PowerPoint</Application>
  <PresentationFormat>On-screen Show (4:3)</PresentationFormat>
  <Paragraphs>56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Essential</vt:lpstr>
      <vt:lpstr>Persuasion and Communication with Decks It’s performing arts!</vt:lpstr>
      <vt:lpstr>DISCUSS WITH YOUR FRIEND (or a person sitting next to you)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TRICKS &amp; CONSIDERATIONS</vt:lpstr>
      <vt:lpstr>EXAMPLES</vt:lpstr>
      <vt:lpstr>EXAMPLES</vt:lpstr>
      <vt:lpstr>HOMEWORK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</dc:title>
  <dc:creator>Munir Mandviwalla</dc:creator>
  <cp:lastModifiedBy>MC Martin</cp:lastModifiedBy>
  <cp:revision>519</cp:revision>
  <cp:lastPrinted>2012-07-12T14:35:27Z</cp:lastPrinted>
  <dcterms:created xsi:type="dcterms:W3CDTF">2010-09-28T21:04:40Z</dcterms:created>
  <dcterms:modified xsi:type="dcterms:W3CDTF">2019-01-15T21:32:43Z</dcterms:modified>
</cp:coreProperties>
</file>