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26" r:id="rId2"/>
    <p:sldId id="428" r:id="rId3"/>
    <p:sldId id="427" r:id="rId4"/>
  </p:sldIdLst>
  <p:sldSz cx="9144000" cy="6858000" type="screen4x3"/>
  <p:notesSz cx="6954838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  <a:srgbClr val="5D301D"/>
    <a:srgbClr val="5A9170"/>
    <a:srgbClr val="A3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00"/>
    <p:restoredTop sz="74049" autoAdjust="0"/>
  </p:normalViewPr>
  <p:slideViewPr>
    <p:cSldViewPr>
      <p:cViewPr varScale="1">
        <p:scale>
          <a:sx n="93" d="100"/>
          <a:sy n="93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0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4066" cy="461351"/>
          </a:xfrm>
          <a:prstGeom prst="rect">
            <a:avLst/>
          </a:prstGeom>
        </p:spPr>
        <p:txBody>
          <a:bodyPr vert="horz" lIns="86795" tIns="43398" rIns="86795" bIns="4339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264" y="2"/>
            <a:ext cx="3014066" cy="461351"/>
          </a:xfrm>
          <a:prstGeom prst="rect">
            <a:avLst/>
          </a:prstGeom>
        </p:spPr>
        <p:txBody>
          <a:bodyPr vert="horz" lIns="86795" tIns="43398" rIns="86795" bIns="43398" rtlCol="0"/>
          <a:lstStyle>
            <a:lvl1pPr algn="r">
              <a:defRPr sz="1100"/>
            </a:lvl1pPr>
          </a:lstStyle>
          <a:p>
            <a:fld id="{F3AF817D-CF8D-4461-8D1F-E5717598B261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6373"/>
            <a:ext cx="3014066" cy="461351"/>
          </a:xfrm>
          <a:prstGeom prst="rect">
            <a:avLst/>
          </a:prstGeom>
        </p:spPr>
        <p:txBody>
          <a:bodyPr vert="horz" lIns="86795" tIns="43398" rIns="86795" bIns="4339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264" y="8776373"/>
            <a:ext cx="3014066" cy="461351"/>
          </a:xfrm>
          <a:prstGeom prst="rect">
            <a:avLst/>
          </a:prstGeom>
        </p:spPr>
        <p:txBody>
          <a:bodyPr vert="horz" lIns="86795" tIns="43398" rIns="86795" bIns="43398" rtlCol="0" anchor="b"/>
          <a:lstStyle>
            <a:lvl1pPr algn="r">
              <a:defRPr sz="1100"/>
            </a:lvl1pPr>
          </a:lstStyle>
          <a:p>
            <a:fld id="{8E8A0D4E-B9B1-4737-AA40-97DD2C5F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1963"/>
          </a:xfrm>
          <a:prstGeom prst="rect">
            <a:avLst/>
          </a:prstGeom>
        </p:spPr>
        <p:txBody>
          <a:bodyPr vert="horz" lIns="91742" tIns="45872" rIns="91742" bIns="458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1"/>
            <a:ext cx="3013763" cy="461963"/>
          </a:xfrm>
          <a:prstGeom prst="rect">
            <a:avLst/>
          </a:prstGeom>
        </p:spPr>
        <p:txBody>
          <a:bodyPr vert="horz" lIns="91742" tIns="45872" rIns="91742" bIns="45872" rtlCol="0"/>
          <a:lstStyle>
            <a:lvl1pPr algn="r">
              <a:defRPr sz="1200"/>
            </a:lvl1pPr>
          </a:lstStyle>
          <a:p>
            <a:fld id="{3D001412-9042-462B-87CE-AF1E3127FF2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22800" cy="3467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2" tIns="45872" rIns="91742" bIns="4587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388644"/>
            <a:ext cx="5563870" cy="4157663"/>
          </a:xfrm>
          <a:prstGeom prst="rect">
            <a:avLst/>
          </a:prstGeom>
        </p:spPr>
        <p:txBody>
          <a:bodyPr vert="horz" lIns="91742" tIns="45872" rIns="91742" bIns="458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6"/>
            <a:ext cx="3013763" cy="461963"/>
          </a:xfrm>
          <a:prstGeom prst="rect">
            <a:avLst/>
          </a:prstGeom>
        </p:spPr>
        <p:txBody>
          <a:bodyPr vert="horz" lIns="91742" tIns="45872" rIns="91742" bIns="458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5686"/>
            <a:ext cx="3013763" cy="461963"/>
          </a:xfrm>
          <a:prstGeom prst="rect">
            <a:avLst/>
          </a:prstGeom>
        </p:spPr>
        <p:txBody>
          <a:bodyPr vert="horz" lIns="91742" tIns="45872" rIns="91742" bIns="45872" rtlCol="0" anchor="b"/>
          <a:lstStyle>
            <a:lvl1pPr algn="r">
              <a:defRPr sz="12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305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6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martArt Image Sq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500173"/>
            <a:ext cx="3743647" cy="4592651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27983" y="1484784"/>
            <a:ext cx="4360461" cy="4515984"/>
          </a:xfrm>
          <a:prstGeom prst="roundRect">
            <a:avLst>
              <a:gd name="adj" fmla="val 7123"/>
            </a:avLst>
          </a:prstGeom>
          <a:gradFill>
            <a:gsLst>
              <a:gs pos="0">
                <a:schemeClr val="accent1"/>
              </a:gs>
              <a:gs pos="71000">
                <a:schemeClr val="accent1">
                  <a:lumMod val="60000"/>
                  <a:lumOff val="40000"/>
                </a:schemeClr>
              </a:gs>
            </a:gsLst>
            <a:lin ang="21540000" scaled="0"/>
          </a:gradFill>
          <a:ln w="285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81000" indent="-381000" algn="ctr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 lang="en-US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1"/>
            <a:ext cx="8686800" cy="5105399"/>
          </a:xfrm>
        </p:spPr>
        <p:txBody>
          <a:bodyPr anchor="t"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3600" dirty="0" smtClean="0"/>
              <a:t>Requirement </a:t>
            </a:r>
            <a:r>
              <a:rPr lang="en-US" sz="3600" dirty="0"/>
              <a:t>: Register as an </a:t>
            </a:r>
            <a:r>
              <a:rPr lang="en-US" sz="3600" dirty="0" smtClean="0"/>
              <a:t>alumni!</a:t>
            </a:r>
          </a:p>
          <a:p>
            <a:r>
              <a:rPr lang="en-US" sz="2400" b="0" dirty="0"/>
              <a:t>In order to graduate (complete MIS4596), you need to</a:t>
            </a:r>
            <a:r>
              <a:rPr lang="en-US" sz="2400" b="0" dirty="0" smtClean="0"/>
              <a:t>:</a:t>
            </a:r>
          </a:p>
          <a:p>
            <a:endParaRPr lang="en-US" sz="2400" b="0" dirty="0"/>
          </a:p>
          <a:p>
            <a:pPr marL="457200" indent="-457200">
              <a:buFont typeface="+mj-lt"/>
              <a:buAutoNum type="arabicPeriod"/>
            </a:pPr>
            <a:r>
              <a:rPr lang="en-US" sz="2400" b="0" dirty="0"/>
              <a:t>Register as an alumni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0" dirty="0"/>
              <a:t>Submit information about your full-time job offer </a:t>
            </a:r>
            <a:r>
              <a:rPr lang="en-US" b="0" i="1" dirty="0"/>
              <a:t>(if you have one</a:t>
            </a:r>
            <a:r>
              <a:rPr lang="en-US" b="0" i="1" dirty="0" smtClean="0"/>
              <a:t>)</a:t>
            </a:r>
            <a:endParaRPr lang="en-US" sz="2400" b="0" i="1" dirty="0" smtClean="0"/>
          </a:p>
          <a:p>
            <a:pPr marL="457200" indent="-457200">
              <a:buFont typeface="+mj-lt"/>
              <a:buAutoNum type="arabicPeriod"/>
            </a:pPr>
            <a:endParaRPr lang="en-US" sz="2400" b="0" dirty="0"/>
          </a:p>
          <a:p>
            <a:r>
              <a:rPr lang="en-US" sz="2400" b="0" dirty="0"/>
              <a:t>You will receive an ‘incomplete’ unless you have completed step </a:t>
            </a:r>
            <a:r>
              <a:rPr lang="en-US" sz="2400" b="0" dirty="0" smtClean="0"/>
              <a:t>1</a:t>
            </a:r>
          </a:p>
          <a:p>
            <a:r>
              <a:rPr lang="en-US" sz="2400" b="0" dirty="0" smtClean="0"/>
              <a:t>Time will be given in class to complete this step</a:t>
            </a:r>
            <a:endParaRPr lang="en-US" sz="2400" b="0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929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up Wednesday!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1"/>
            <a:ext cx="8686800" cy="5105399"/>
          </a:xfrm>
        </p:spPr>
        <p:txBody>
          <a:bodyPr anchor="t"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3600" dirty="0" smtClean="0"/>
              <a:t>Case 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Use </a:t>
            </a:r>
            <a:r>
              <a:rPr lang="en-US" b="0" dirty="0"/>
              <a:t>the course materials </a:t>
            </a:r>
            <a:r>
              <a:rPr lang="en-US" b="0" dirty="0" smtClean="0"/>
              <a:t>(or previous MIS courses) to </a:t>
            </a:r>
            <a:r>
              <a:rPr lang="en-US" b="0" dirty="0"/>
              <a:t>formulate your </a:t>
            </a:r>
            <a:r>
              <a:rPr lang="en-US" b="0" dirty="0" smtClean="0"/>
              <a:t>answer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Answer all </a:t>
            </a:r>
            <a:r>
              <a:rPr lang="en-US" b="0" dirty="0" smtClean="0"/>
              <a:t>questions </a:t>
            </a:r>
            <a:r>
              <a:rPr lang="en-US" b="0" dirty="0"/>
              <a:t>for each </a:t>
            </a:r>
            <a:r>
              <a:rPr lang="en-US" b="0" dirty="0" smtClean="0"/>
              <a:t>case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Explains rationale </a:t>
            </a:r>
            <a:r>
              <a:rPr lang="en-US" b="0" dirty="0"/>
              <a:t>for </a:t>
            </a:r>
            <a:r>
              <a:rPr lang="en-US" b="0" dirty="0" smtClean="0"/>
              <a:t>your recommendation(s)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Summarize </a:t>
            </a:r>
            <a:r>
              <a:rPr lang="en-US" b="0" dirty="0"/>
              <a:t>your analysis in no more than 5 </a:t>
            </a:r>
            <a:r>
              <a:rPr lang="en-US" b="0" dirty="0" err="1" smtClean="0"/>
              <a:t>ppt</a:t>
            </a:r>
            <a:r>
              <a:rPr lang="en-US" b="0" dirty="0" smtClean="0"/>
              <a:t> </a:t>
            </a:r>
            <a:r>
              <a:rPr lang="en-US" b="0" dirty="0"/>
              <a:t>slides </a:t>
            </a:r>
            <a:r>
              <a:rPr lang="en-US" b="0" dirty="0" smtClean="0"/>
              <a:t>(this include title page!) – use the “Notes</a:t>
            </a:r>
            <a:r>
              <a:rPr lang="en-US" b="0" dirty="0"/>
              <a:t>” section </a:t>
            </a:r>
            <a:r>
              <a:rPr lang="en-US" b="0" dirty="0" smtClean="0"/>
              <a:t>to </a:t>
            </a:r>
            <a:r>
              <a:rPr lang="en-US" b="0" dirty="0"/>
              <a:t>provide </a:t>
            </a:r>
            <a:r>
              <a:rPr lang="en-US" b="0" dirty="0" smtClean="0"/>
              <a:t>details if needed</a:t>
            </a:r>
            <a:endParaRPr lang="en-US" b="0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b="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b="0" dirty="0" smtClean="0"/>
              <a:t>Submit </a:t>
            </a:r>
            <a:r>
              <a:rPr lang="en-US" b="0" dirty="0"/>
              <a:t>the </a:t>
            </a:r>
            <a:r>
              <a:rPr lang="en-US" b="0" dirty="0" err="1" smtClean="0"/>
              <a:t>ppt</a:t>
            </a:r>
            <a:r>
              <a:rPr lang="en-US" b="0" dirty="0" smtClean="0"/>
              <a:t> via </a:t>
            </a:r>
            <a:r>
              <a:rPr lang="en-US" b="0" dirty="0" err="1"/>
              <a:t>OWLbox</a:t>
            </a:r>
            <a:r>
              <a:rPr lang="en-US" b="0" dirty="0"/>
              <a:t> no later than 7:00 am the day the case study is to be discussed in class </a:t>
            </a:r>
            <a:endParaRPr lang="en-US" b="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b="0" dirty="0" smtClean="0"/>
              <a:t>Be </a:t>
            </a:r>
            <a:r>
              <a:rPr lang="en-US" b="0" dirty="0"/>
              <a:t>prepared to </a:t>
            </a:r>
            <a:r>
              <a:rPr lang="en-US" b="0" dirty="0" smtClean="0"/>
              <a:t>present!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3743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1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1"/>
            <a:ext cx="8686800" cy="4190999"/>
          </a:xfrm>
        </p:spPr>
        <p:txBody>
          <a:bodyPr anchor="t"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3200" dirty="0" smtClean="0"/>
              <a:t>Present a </a:t>
            </a:r>
            <a:r>
              <a:rPr lang="en-US" sz="3200" dirty="0"/>
              <a:t>deck in which you report :</a:t>
            </a:r>
          </a:p>
          <a:p>
            <a:pPr marL="514350" indent="-51435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400" b="0" dirty="0"/>
              <a:t>What is the problem or potential business application and why did you choose a particular project/technology,</a:t>
            </a:r>
          </a:p>
          <a:p>
            <a:pPr marL="514350" indent="-51435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400" b="0" dirty="0"/>
              <a:t>What are your success factors for the project,</a:t>
            </a:r>
          </a:p>
          <a:p>
            <a:pPr marL="514350" indent="-51435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400" b="0" dirty="0"/>
              <a:t>How do you intend to approach the problem, and</a:t>
            </a:r>
          </a:p>
          <a:p>
            <a:pPr marL="514350" indent="-514350"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sz="2400" b="0" dirty="0"/>
              <a:t>What is your </a:t>
            </a:r>
            <a:r>
              <a:rPr lang="en-US" sz="2400" b="0" dirty="0" err="1"/>
              <a:t>ToDo</a:t>
            </a:r>
            <a:r>
              <a:rPr lang="en-US" sz="2400" b="0" dirty="0"/>
              <a:t> list for the next sprint.</a:t>
            </a:r>
          </a:p>
          <a:p>
            <a:pPr algn="ctr">
              <a:spcBef>
                <a:spcPts val="0"/>
              </a:spcBef>
              <a:spcAft>
                <a:spcPts val="2400"/>
              </a:spcAft>
            </a:pPr>
            <a:r>
              <a:rPr lang="en-US" sz="2800" b="0" i="1" dirty="0"/>
              <a:t>Each team has 10 minutes to present and 5 minutes for questions and answers (Q&amp;A)</a:t>
            </a:r>
          </a:p>
        </p:txBody>
      </p:sp>
    </p:spTree>
    <p:extLst>
      <p:ext uri="{BB962C8B-B14F-4D97-AF65-F5344CB8AC3E}">
        <p14:creationId xmlns:p14="http://schemas.microsoft.com/office/powerpoint/2010/main" val="12761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14676</TotalTime>
  <Words>179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Essential</vt:lpstr>
      <vt:lpstr>Announcement</vt:lpstr>
      <vt:lpstr>Coming up Wednesday!</vt:lpstr>
      <vt:lpstr>Sprint 1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Munir Mandviwalla</dc:creator>
  <cp:lastModifiedBy>Marie Martin</cp:lastModifiedBy>
  <cp:revision>579</cp:revision>
  <cp:lastPrinted>2019-01-23T20:33:47Z</cp:lastPrinted>
  <dcterms:created xsi:type="dcterms:W3CDTF">2010-09-28T21:04:40Z</dcterms:created>
  <dcterms:modified xsi:type="dcterms:W3CDTF">2019-01-28T18:00:01Z</dcterms:modified>
</cp:coreProperties>
</file>