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13" r:id="rId2"/>
    <p:sldId id="416" r:id="rId3"/>
    <p:sldId id="398" r:id="rId4"/>
    <p:sldId id="342" r:id="rId5"/>
    <p:sldId id="425" r:id="rId6"/>
    <p:sldId id="397" r:id="rId7"/>
    <p:sldId id="424" r:id="rId8"/>
    <p:sldId id="405" r:id="rId9"/>
    <p:sldId id="399" r:id="rId10"/>
    <p:sldId id="421" r:id="rId11"/>
    <p:sldId id="393" r:id="rId12"/>
    <p:sldId id="395" r:id="rId13"/>
    <p:sldId id="396" r:id="rId14"/>
    <p:sldId id="406" r:id="rId15"/>
    <p:sldId id="400" r:id="rId16"/>
    <p:sldId id="407" r:id="rId17"/>
    <p:sldId id="423" r:id="rId18"/>
    <p:sldId id="422" r:id="rId19"/>
    <p:sldId id="408" r:id="rId20"/>
    <p:sldId id="402" r:id="rId21"/>
    <p:sldId id="323" r:id="rId22"/>
    <p:sldId id="321" r:id="rId23"/>
    <p:sldId id="427" r:id="rId24"/>
    <p:sldId id="426" r:id="rId25"/>
  </p:sldIdLst>
  <p:sldSz cx="9144000" cy="6858000" type="screen4x3"/>
  <p:notesSz cx="6954838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5D301D"/>
    <a:srgbClr val="5A9170"/>
    <a:srgbClr val="A32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00"/>
    <p:restoredTop sz="96688" autoAdjust="0"/>
  </p:normalViewPr>
  <p:slideViewPr>
    <p:cSldViewPr>
      <p:cViewPr varScale="1">
        <p:scale>
          <a:sx n="125" d="100"/>
          <a:sy n="125" d="100"/>
        </p:scale>
        <p:origin x="81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0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F36C3-1CDA-48E3-937B-75628E7B4FC1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04588CD-6609-4AB6-8668-CABA21911929}">
      <dgm:prSet phldrT="[Text]" custT="1"/>
      <dgm:spPr/>
      <dgm:t>
        <a:bodyPr/>
        <a:lstStyle/>
        <a:p>
          <a:r>
            <a:rPr lang="en-US" sz="1400" b="0" i="0" dirty="0">
              <a:latin typeface="Interstate Light" charset="0"/>
              <a:ea typeface="Interstate Light" charset="0"/>
              <a:cs typeface="Interstate Light" charset="0"/>
            </a:rPr>
            <a:t>VP of</a:t>
          </a:r>
          <a:r>
            <a:rPr lang="en-US" sz="1400" b="0" i="0" baseline="0" dirty="0">
              <a:latin typeface="Interstate Light" charset="0"/>
              <a:ea typeface="Interstate Light" charset="0"/>
              <a:cs typeface="Interstate Light" charset="0"/>
            </a:rPr>
            <a:t> Enterprise Delivery</a:t>
          </a:r>
          <a:endParaRPr lang="en-US" sz="1400" b="0" i="0" dirty="0">
            <a:latin typeface="Interstate Light" charset="0"/>
            <a:ea typeface="Interstate Light" charset="0"/>
            <a:cs typeface="Interstate Light" charset="0"/>
          </a:endParaRPr>
        </a:p>
      </dgm:t>
    </dgm:pt>
    <dgm:pt modelId="{21C53D43-B93D-472D-9FCF-14A449ADC816}" type="parTrans" cxnId="{85EC3EBB-086F-42B2-8FBF-1CF155D35205}">
      <dgm:prSet/>
      <dgm:spPr/>
      <dgm:t>
        <a:bodyPr/>
        <a:lstStyle/>
        <a:p>
          <a:endParaRPr lang="en-US" b="0" i="0">
            <a:latin typeface="Interstate Light" charset="0"/>
            <a:ea typeface="Interstate Light" charset="0"/>
            <a:cs typeface="Interstate Light" charset="0"/>
          </a:endParaRPr>
        </a:p>
      </dgm:t>
    </dgm:pt>
    <dgm:pt modelId="{52C43471-1387-45F1-9DE7-6CD7C90429A7}" type="sibTrans" cxnId="{85EC3EBB-086F-42B2-8FBF-1CF155D35205}">
      <dgm:prSet custT="1"/>
      <dgm:spPr/>
      <dgm:t>
        <a:bodyPr/>
        <a:lstStyle/>
        <a:p>
          <a:r>
            <a:rPr lang="en-US" sz="1100" b="0" i="0" dirty="0">
              <a:latin typeface="Interstate Light" charset="0"/>
              <a:ea typeface="Interstate Light" charset="0"/>
              <a:cs typeface="Interstate Light" charset="0"/>
            </a:rPr>
            <a:t>Marie</a:t>
          </a:r>
        </a:p>
      </dgm:t>
    </dgm:pt>
    <dgm:pt modelId="{1A169547-A54B-6642-87E3-ED82AD0DAA58}">
      <dgm:prSet custT="1"/>
      <dgm:spPr/>
      <dgm:t>
        <a:bodyPr/>
        <a:lstStyle/>
        <a:p>
          <a:r>
            <a:rPr lang="en-US" sz="1200" b="0" i="0" dirty="0">
              <a:latin typeface="Interstate Light" charset="0"/>
              <a:ea typeface="Interstate Light" charset="0"/>
              <a:cs typeface="Interstate Light" charset="0"/>
            </a:rPr>
            <a:t>North</a:t>
          </a:r>
          <a:r>
            <a:rPr lang="en-US" sz="1200" b="0" i="0" baseline="0" dirty="0">
              <a:latin typeface="Interstate Light" charset="0"/>
              <a:ea typeface="Interstate Light" charset="0"/>
              <a:cs typeface="Interstate Light" charset="0"/>
            </a:rPr>
            <a:t> East Regional Director</a:t>
          </a:r>
          <a:endParaRPr lang="en-US" sz="1200" b="0" i="0" dirty="0">
            <a:latin typeface="Interstate Light" charset="0"/>
            <a:ea typeface="Interstate Light" charset="0"/>
            <a:cs typeface="Interstate Light" charset="0"/>
          </a:endParaRPr>
        </a:p>
      </dgm:t>
    </dgm:pt>
    <dgm:pt modelId="{16126584-2F7D-8B42-97CB-8270425BB6D5}" type="parTrans" cxnId="{E35383A5-61D4-754B-BD05-54954D82332D}">
      <dgm:prSet/>
      <dgm:spPr/>
      <dgm:t>
        <a:bodyPr/>
        <a:lstStyle/>
        <a:p>
          <a:endParaRPr lang="en-US"/>
        </a:p>
      </dgm:t>
    </dgm:pt>
    <dgm:pt modelId="{8386C577-3741-364B-AB0E-CFECB12A91E6}" type="sibTrans" cxnId="{E35383A5-61D4-754B-BD05-54954D82332D}">
      <dgm:prSet custT="1"/>
      <dgm:spPr/>
      <dgm:t>
        <a:bodyPr/>
        <a:lstStyle/>
        <a:p>
          <a:r>
            <a:rPr lang="en-US" sz="1100" b="0" i="0" baseline="0" dirty="0">
              <a:latin typeface="Interstate Light" charset="0"/>
              <a:ea typeface="Interstate Light" charset="0"/>
              <a:cs typeface="Interstate Light" charset="0"/>
            </a:rPr>
            <a:t>Linda</a:t>
          </a:r>
        </a:p>
      </dgm:t>
    </dgm:pt>
    <dgm:pt modelId="{FCC51AA8-0585-C64B-A2E0-D9CB9BD94430}">
      <dgm:prSet custT="1"/>
      <dgm:spPr/>
      <dgm:t>
        <a:bodyPr/>
        <a:lstStyle/>
        <a:p>
          <a:r>
            <a:rPr lang="en-US" sz="1200" b="0" i="0" dirty="0">
              <a:latin typeface="Interstate Light" charset="0"/>
              <a:ea typeface="Interstate Light" charset="0"/>
              <a:cs typeface="Interstate Light" charset="0"/>
            </a:rPr>
            <a:t>South East</a:t>
          </a:r>
          <a:r>
            <a:rPr lang="en-US" sz="1200" b="0" i="0" baseline="0" dirty="0">
              <a:latin typeface="Interstate Light" charset="0"/>
              <a:ea typeface="Interstate Light" charset="0"/>
              <a:cs typeface="Interstate Light" charset="0"/>
            </a:rPr>
            <a:t> Regional Director</a:t>
          </a:r>
          <a:endParaRPr lang="en-US" sz="1200" b="0" i="0" dirty="0">
            <a:latin typeface="Interstate Light" charset="0"/>
            <a:ea typeface="Interstate Light" charset="0"/>
            <a:cs typeface="Interstate Light" charset="0"/>
          </a:endParaRPr>
        </a:p>
      </dgm:t>
    </dgm:pt>
    <dgm:pt modelId="{C3DB6FF5-B7E1-D84E-9542-B30153A46588}" type="parTrans" cxnId="{61B73751-3773-014A-A2EE-101B3793F48D}">
      <dgm:prSet/>
      <dgm:spPr/>
      <dgm:t>
        <a:bodyPr/>
        <a:lstStyle/>
        <a:p>
          <a:endParaRPr lang="en-US"/>
        </a:p>
      </dgm:t>
    </dgm:pt>
    <dgm:pt modelId="{89483F6C-B010-734A-A993-FB22F41E7247}" type="sibTrans" cxnId="{61B73751-3773-014A-A2EE-101B3793F48D}">
      <dgm:prSet custT="1"/>
      <dgm:spPr/>
      <dgm:t>
        <a:bodyPr/>
        <a:lstStyle/>
        <a:p>
          <a:r>
            <a:rPr lang="en-US" sz="1100" b="0" i="0" dirty="0">
              <a:latin typeface="Interstate Light" charset="0"/>
              <a:ea typeface="Interstate Light" charset="0"/>
              <a:cs typeface="Interstate Light" charset="0"/>
            </a:rPr>
            <a:t>Lucie</a:t>
          </a:r>
        </a:p>
      </dgm:t>
    </dgm:pt>
    <dgm:pt modelId="{75BEE1C5-AC1D-3745-A7FE-37697D14A340}">
      <dgm:prSet custT="1"/>
      <dgm:spPr/>
      <dgm:t>
        <a:bodyPr/>
        <a:lstStyle/>
        <a:p>
          <a:r>
            <a:rPr lang="en-US" sz="1200" b="0" i="0" dirty="0">
              <a:latin typeface="Interstate Light" charset="0"/>
              <a:ea typeface="Interstate Light" charset="0"/>
              <a:cs typeface="Interstate Light" charset="0"/>
            </a:rPr>
            <a:t>Centrals Regional Director</a:t>
          </a:r>
        </a:p>
      </dgm:t>
    </dgm:pt>
    <dgm:pt modelId="{0B6EA12B-CCB5-2941-A606-207D3957B621}" type="parTrans" cxnId="{B2AC5CF6-9FEE-9045-9ED2-84D5BC6333C6}">
      <dgm:prSet/>
      <dgm:spPr/>
      <dgm:t>
        <a:bodyPr/>
        <a:lstStyle/>
        <a:p>
          <a:endParaRPr lang="en-US"/>
        </a:p>
      </dgm:t>
    </dgm:pt>
    <dgm:pt modelId="{A34E765F-F9EB-B348-9801-FC86CF595FF1}" type="sibTrans" cxnId="{B2AC5CF6-9FEE-9045-9ED2-84D5BC6333C6}">
      <dgm:prSet custT="1"/>
      <dgm:spPr/>
      <dgm:t>
        <a:bodyPr/>
        <a:lstStyle/>
        <a:p>
          <a:r>
            <a:rPr lang="en-US" sz="1100" b="0" i="0" dirty="0">
              <a:latin typeface="Interstate Light" charset="0"/>
              <a:ea typeface="Interstate Light" charset="0"/>
              <a:cs typeface="Interstate Light" charset="0"/>
            </a:rPr>
            <a:t>Robert</a:t>
          </a:r>
        </a:p>
      </dgm:t>
    </dgm:pt>
    <dgm:pt modelId="{AED74B82-42BA-7A4E-B84E-F4D0662A7461}">
      <dgm:prSet custT="1"/>
      <dgm:spPr/>
      <dgm:t>
        <a:bodyPr/>
        <a:lstStyle/>
        <a:p>
          <a:r>
            <a:rPr lang="en-US" sz="1400" b="0" i="0" dirty="0">
              <a:latin typeface="Interstate Light" charset="0"/>
              <a:ea typeface="Interstate Light" charset="0"/>
              <a:cs typeface="Interstate Light" charset="0"/>
            </a:rPr>
            <a:t>NE Team</a:t>
          </a:r>
        </a:p>
      </dgm:t>
    </dgm:pt>
    <dgm:pt modelId="{F1F2EFD5-40FE-B54A-8A78-327A17BCD747}" type="parTrans" cxnId="{EF74D7F4-3951-E543-BFF8-87A841EEB328}">
      <dgm:prSet/>
      <dgm:spPr/>
      <dgm:t>
        <a:bodyPr/>
        <a:lstStyle/>
        <a:p>
          <a:endParaRPr lang="en-US"/>
        </a:p>
      </dgm:t>
    </dgm:pt>
    <dgm:pt modelId="{DEBBF28D-5DF2-F245-8233-E506CDD07BEF}" type="sibTrans" cxnId="{EF74D7F4-3951-E543-BFF8-87A841EEB328}">
      <dgm:prSet/>
      <dgm:spPr/>
      <dgm:t>
        <a:bodyPr/>
        <a:lstStyle/>
        <a:p>
          <a:r>
            <a:rPr lang="en-US" b="0" i="0" dirty="0">
              <a:latin typeface="Interstate" charset="0"/>
              <a:ea typeface="Interstate" charset="0"/>
              <a:cs typeface="Interstate" charset="0"/>
            </a:rPr>
            <a:t>PM’s and Consultants</a:t>
          </a:r>
        </a:p>
      </dgm:t>
    </dgm:pt>
    <dgm:pt modelId="{713D4AC6-AF4C-6346-AEA0-2CF201730C91}">
      <dgm:prSet custT="1"/>
      <dgm:spPr/>
      <dgm:t>
        <a:bodyPr/>
        <a:lstStyle/>
        <a:p>
          <a:r>
            <a:rPr lang="en-US" sz="1400" b="0" i="0" dirty="0">
              <a:latin typeface="Interstate Light" charset="0"/>
              <a:ea typeface="Interstate Light" charset="0"/>
              <a:cs typeface="Interstate Light" charset="0"/>
            </a:rPr>
            <a:t>SE Team</a:t>
          </a:r>
        </a:p>
      </dgm:t>
    </dgm:pt>
    <dgm:pt modelId="{910CFC16-90C1-6A46-A2D6-0B5F6CB0B402}" type="parTrans" cxnId="{55759D2D-8668-944E-8769-F3A257CF1A96}">
      <dgm:prSet/>
      <dgm:spPr/>
      <dgm:t>
        <a:bodyPr/>
        <a:lstStyle/>
        <a:p>
          <a:endParaRPr lang="en-US"/>
        </a:p>
      </dgm:t>
    </dgm:pt>
    <dgm:pt modelId="{3AB31F5C-EB65-3E41-B222-97BD6FCC308C}" type="sibTrans" cxnId="{55759D2D-8668-944E-8769-F3A257CF1A96}">
      <dgm:prSet/>
      <dgm:spPr/>
      <dgm:t>
        <a:bodyPr/>
        <a:lstStyle/>
        <a:p>
          <a:r>
            <a:rPr lang="en-US" b="0" i="0" dirty="0">
              <a:latin typeface="Interstate" charset="0"/>
              <a:ea typeface="Interstate" charset="0"/>
              <a:cs typeface="Interstate" charset="0"/>
            </a:rPr>
            <a:t>PM’s and Consultants</a:t>
          </a:r>
        </a:p>
      </dgm:t>
    </dgm:pt>
    <dgm:pt modelId="{AC99667E-F7F8-4F4A-8F75-105D9D148C59}">
      <dgm:prSet custT="1"/>
      <dgm:spPr/>
      <dgm:t>
        <a:bodyPr/>
        <a:lstStyle/>
        <a:p>
          <a:r>
            <a:rPr lang="en-US" sz="1400" b="0" i="0" dirty="0">
              <a:latin typeface="Interstate Light" charset="0"/>
              <a:ea typeface="Interstate Light" charset="0"/>
              <a:cs typeface="Interstate Light" charset="0"/>
            </a:rPr>
            <a:t>Central Team</a:t>
          </a:r>
        </a:p>
      </dgm:t>
    </dgm:pt>
    <dgm:pt modelId="{5436BE5E-D595-7145-A4CB-2164C1C67DDC}" type="parTrans" cxnId="{38844ACA-FC9A-F440-B83B-E76A23FCC684}">
      <dgm:prSet/>
      <dgm:spPr/>
      <dgm:t>
        <a:bodyPr/>
        <a:lstStyle/>
        <a:p>
          <a:endParaRPr lang="en-US"/>
        </a:p>
      </dgm:t>
    </dgm:pt>
    <dgm:pt modelId="{59BC5B2E-1FCB-864E-9477-E85F4283F8C2}" type="sibTrans" cxnId="{38844ACA-FC9A-F440-B83B-E76A23FCC684}">
      <dgm:prSet/>
      <dgm:spPr/>
      <dgm:t>
        <a:bodyPr/>
        <a:lstStyle/>
        <a:p>
          <a:r>
            <a:rPr lang="en-US" b="0" i="0" dirty="0">
              <a:latin typeface="Interstate" charset="0"/>
              <a:ea typeface="Interstate" charset="0"/>
              <a:cs typeface="Interstate" charset="0"/>
            </a:rPr>
            <a:t>PM’s and Consultants</a:t>
          </a:r>
        </a:p>
      </dgm:t>
    </dgm:pt>
    <dgm:pt modelId="{07320221-314B-FC4C-A65A-4F65B4766D32}">
      <dgm:prSet custT="1"/>
      <dgm:spPr/>
      <dgm:t>
        <a:bodyPr/>
        <a:lstStyle/>
        <a:p>
          <a:r>
            <a:rPr lang="en-US" sz="1200" b="0" i="0" baseline="0" dirty="0">
              <a:latin typeface="Interstate Light" charset="0"/>
              <a:ea typeface="Interstate Light" charset="0"/>
              <a:cs typeface="Interstate Light" charset="0"/>
            </a:rPr>
            <a:t>North West Regional Director</a:t>
          </a:r>
        </a:p>
      </dgm:t>
    </dgm:pt>
    <dgm:pt modelId="{E8604A13-0DF6-F84A-BD6A-CDCC5228AE40}" type="parTrans" cxnId="{D5295EE0-DE2A-F642-8D9B-D90BC495B1FF}">
      <dgm:prSet/>
      <dgm:spPr/>
      <dgm:t>
        <a:bodyPr/>
        <a:lstStyle/>
        <a:p>
          <a:endParaRPr lang="en-US"/>
        </a:p>
      </dgm:t>
    </dgm:pt>
    <dgm:pt modelId="{5164CEDE-D0EC-E341-B218-138B85BBC706}" type="sibTrans" cxnId="{D5295EE0-DE2A-F642-8D9B-D90BC495B1FF}">
      <dgm:prSet custT="1"/>
      <dgm:spPr/>
      <dgm:t>
        <a:bodyPr/>
        <a:lstStyle/>
        <a:p>
          <a:r>
            <a:rPr lang="en-US" sz="1100" b="0" i="0" baseline="0" dirty="0">
              <a:latin typeface="Interstate Light" charset="0"/>
              <a:ea typeface="Interstate Light" charset="0"/>
              <a:cs typeface="Interstate Light" charset="0"/>
            </a:rPr>
            <a:t>Jeff</a:t>
          </a:r>
        </a:p>
      </dgm:t>
    </dgm:pt>
    <dgm:pt modelId="{19920F7F-0C7E-554C-8514-F1C1B4388798}">
      <dgm:prSet custT="1"/>
      <dgm:spPr/>
      <dgm:t>
        <a:bodyPr/>
        <a:lstStyle/>
        <a:p>
          <a:r>
            <a:rPr lang="en-US" sz="1400" b="0" i="0" dirty="0">
              <a:latin typeface="Interstate Light" charset="0"/>
              <a:ea typeface="Interstate Light" charset="0"/>
              <a:cs typeface="Interstate Light" charset="0"/>
            </a:rPr>
            <a:t>NW Team</a:t>
          </a:r>
        </a:p>
      </dgm:t>
    </dgm:pt>
    <dgm:pt modelId="{99E29D2B-D6AB-E441-AEDF-ADAF6234F7AF}" type="parTrans" cxnId="{BD3AD5D2-63D8-0441-968D-DC4CF4D4CA14}">
      <dgm:prSet/>
      <dgm:spPr/>
      <dgm:t>
        <a:bodyPr/>
        <a:lstStyle/>
        <a:p>
          <a:endParaRPr lang="en-US"/>
        </a:p>
      </dgm:t>
    </dgm:pt>
    <dgm:pt modelId="{1921F299-BD93-5348-8EF8-69643D2E2E6F}" type="sibTrans" cxnId="{BD3AD5D2-63D8-0441-968D-DC4CF4D4CA14}">
      <dgm:prSet/>
      <dgm:spPr/>
      <dgm:t>
        <a:bodyPr/>
        <a:lstStyle/>
        <a:p>
          <a:r>
            <a:rPr lang="en-US" b="0" i="0" dirty="0">
              <a:latin typeface="Interstate" charset="0"/>
              <a:ea typeface="Interstate" charset="0"/>
              <a:cs typeface="Interstate" charset="0"/>
            </a:rPr>
            <a:t>PM’s and Consultants</a:t>
          </a:r>
        </a:p>
      </dgm:t>
    </dgm:pt>
    <dgm:pt modelId="{BB43D4F2-8146-E646-83DE-16B5879F4CF7}">
      <dgm:prSet custT="1"/>
      <dgm:spPr/>
      <dgm:t>
        <a:bodyPr/>
        <a:lstStyle/>
        <a:p>
          <a:r>
            <a:rPr lang="en-US" sz="1200" b="0" i="0" dirty="0">
              <a:latin typeface="Interstate Light" charset="0"/>
              <a:ea typeface="Interstate Light" charset="0"/>
              <a:cs typeface="Interstate Light" charset="0"/>
            </a:rPr>
            <a:t>South West Regional Director</a:t>
          </a:r>
        </a:p>
      </dgm:t>
    </dgm:pt>
    <dgm:pt modelId="{DF3CD75A-31DE-A641-87C5-47133E32FD86}" type="parTrans" cxnId="{EEA2A9F9-13E9-E240-B667-170AE1324C28}">
      <dgm:prSet/>
      <dgm:spPr/>
      <dgm:t>
        <a:bodyPr/>
        <a:lstStyle/>
        <a:p>
          <a:endParaRPr lang="en-US"/>
        </a:p>
      </dgm:t>
    </dgm:pt>
    <dgm:pt modelId="{07A0CD3B-F6C3-424A-BB42-47363DD5B414}" type="sibTrans" cxnId="{EEA2A9F9-13E9-E240-B667-170AE1324C28}">
      <dgm:prSet custT="1"/>
      <dgm:spPr/>
      <dgm:t>
        <a:bodyPr/>
        <a:lstStyle/>
        <a:p>
          <a:r>
            <a:rPr lang="en-US" sz="1100" b="0" i="0" dirty="0">
              <a:latin typeface="Interstate Light" charset="0"/>
              <a:ea typeface="Interstate Light" charset="0"/>
              <a:cs typeface="Interstate Light" charset="0"/>
            </a:rPr>
            <a:t>Brian</a:t>
          </a:r>
        </a:p>
      </dgm:t>
    </dgm:pt>
    <dgm:pt modelId="{4980D94A-BE4D-D941-9A62-1EDC383A6A91}">
      <dgm:prSet custT="1"/>
      <dgm:spPr/>
      <dgm:t>
        <a:bodyPr/>
        <a:lstStyle/>
        <a:p>
          <a:r>
            <a:rPr lang="en-US" sz="1400" b="0" i="0" dirty="0">
              <a:latin typeface="Interstate Light" charset="0"/>
              <a:ea typeface="Interstate Light" charset="0"/>
              <a:cs typeface="Interstate Light" charset="0"/>
            </a:rPr>
            <a:t>SW Team</a:t>
          </a:r>
        </a:p>
      </dgm:t>
    </dgm:pt>
    <dgm:pt modelId="{63B7FFF7-F573-D049-A517-55D02B4382F9}" type="parTrans" cxnId="{7FC84958-0F25-834B-B403-E566DD2C0E80}">
      <dgm:prSet/>
      <dgm:spPr/>
      <dgm:t>
        <a:bodyPr/>
        <a:lstStyle/>
        <a:p>
          <a:endParaRPr lang="en-US"/>
        </a:p>
      </dgm:t>
    </dgm:pt>
    <dgm:pt modelId="{D464B409-8E3D-CB42-B3C6-1FF58A47E54F}" type="sibTrans" cxnId="{7FC84958-0F25-834B-B403-E566DD2C0E80}">
      <dgm:prSet/>
      <dgm:spPr/>
      <dgm:t>
        <a:bodyPr/>
        <a:lstStyle/>
        <a:p>
          <a:r>
            <a:rPr lang="en-US" b="0" i="0" dirty="0">
              <a:latin typeface="Interstate" charset="0"/>
              <a:ea typeface="Interstate" charset="0"/>
              <a:cs typeface="Interstate" charset="0"/>
            </a:rPr>
            <a:t>PM’s and Consultants</a:t>
          </a:r>
        </a:p>
      </dgm:t>
    </dgm:pt>
    <dgm:pt modelId="{2987DF45-8648-DA41-8434-C0725533A5D6}" type="asst">
      <dgm:prSet custT="1"/>
      <dgm:spPr/>
      <dgm:t>
        <a:bodyPr/>
        <a:lstStyle/>
        <a:p>
          <a:r>
            <a:rPr lang="en-US" sz="1400" b="0" i="0" dirty="0">
              <a:latin typeface="Interstate Light" charset="0"/>
              <a:ea typeface="Interstate Light" charset="0"/>
              <a:cs typeface="Interstate Light" charset="0"/>
            </a:rPr>
            <a:t>Segment Leader</a:t>
          </a:r>
        </a:p>
      </dgm:t>
    </dgm:pt>
    <dgm:pt modelId="{E43185B4-085E-3847-9923-74CC71AF865B}" type="parTrans" cxnId="{1E824F20-3BF6-E34C-BB12-7BE311F471DE}">
      <dgm:prSet/>
      <dgm:spPr/>
      <dgm:t>
        <a:bodyPr/>
        <a:lstStyle/>
        <a:p>
          <a:endParaRPr lang="en-US"/>
        </a:p>
      </dgm:t>
    </dgm:pt>
    <dgm:pt modelId="{673014EA-0DB8-EF4E-8CD4-8BB5D3E739ED}" type="sibTrans" cxnId="{1E824F20-3BF6-E34C-BB12-7BE311F471DE}">
      <dgm:prSet custT="1"/>
      <dgm:spPr/>
      <dgm:t>
        <a:bodyPr/>
        <a:lstStyle/>
        <a:p>
          <a:r>
            <a:rPr lang="en-US" sz="1100" b="0" i="0" dirty="0">
              <a:latin typeface="Interstate Light" charset="0"/>
              <a:ea typeface="Interstate Light" charset="0"/>
              <a:cs typeface="Interstate Light" charset="0"/>
            </a:rPr>
            <a:t>Sylvie</a:t>
          </a:r>
        </a:p>
      </dgm:t>
    </dgm:pt>
    <dgm:pt modelId="{5967F60F-3960-2D4F-BE63-45D3000D5374}" type="pres">
      <dgm:prSet presAssocID="{A96F36C3-1CDA-48E3-937B-75628E7B4F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A3CA64-C730-7240-8230-20BF6CB08A7D}" type="pres">
      <dgm:prSet presAssocID="{D04588CD-6609-4AB6-8668-CABA21911929}" presName="hierRoot1" presStyleCnt="0">
        <dgm:presLayoutVars>
          <dgm:hierBranch val="init"/>
        </dgm:presLayoutVars>
      </dgm:prSet>
      <dgm:spPr/>
    </dgm:pt>
    <dgm:pt modelId="{B871BB22-75F2-CD42-AEAB-7F6A25966862}" type="pres">
      <dgm:prSet presAssocID="{D04588CD-6609-4AB6-8668-CABA21911929}" presName="rootComposite1" presStyleCnt="0"/>
      <dgm:spPr/>
    </dgm:pt>
    <dgm:pt modelId="{9807A494-7B5C-C34D-A545-2C83A7400BF7}" type="pres">
      <dgm:prSet presAssocID="{D04588CD-6609-4AB6-8668-CABA21911929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BB53A2E-7DB8-4D42-B0FB-B92A5165B734}" type="pres">
      <dgm:prSet presAssocID="{D04588CD-6609-4AB6-8668-CABA21911929}" presName="titleText1" presStyleLbl="fgAcc0" presStyleIdx="0" presStyleCnt="1" custScaleX="114727" custLinFactNeighborX="22382" custLinFactNeighborY="3697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F063418-5A90-2C40-A341-A02952571AF6}" type="pres">
      <dgm:prSet presAssocID="{D04588CD-6609-4AB6-8668-CABA21911929}" presName="rootConnector1" presStyleLbl="node1" presStyleIdx="0" presStyleCnt="10"/>
      <dgm:spPr/>
      <dgm:t>
        <a:bodyPr/>
        <a:lstStyle/>
        <a:p>
          <a:endParaRPr lang="en-US"/>
        </a:p>
      </dgm:t>
    </dgm:pt>
    <dgm:pt modelId="{5D5B584A-18A4-CB4A-B5DC-1D4A7E9F5A11}" type="pres">
      <dgm:prSet presAssocID="{D04588CD-6609-4AB6-8668-CABA21911929}" presName="hierChild2" presStyleCnt="0"/>
      <dgm:spPr/>
    </dgm:pt>
    <dgm:pt modelId="{3B074431-5193-6547-8D03-F2AE49E99DC4}" type="pres">
      <dgm:prSet presAssocID="{16126584-2F7D-8B42-97CB-8270425BB6D5}" presName="Name37" presStyleLbl="parChTrans1D2" presStyleIdx="0" presStyleCnt="6"/>
      <dgm:spPr/>
      <dgm:t>
        <a:bodyPr/>
        <a:lstStyle/>
        <a:p>
          <a:endParaRPr lang="en-US"/>
        </a:p>
      </dgm:t>
    </dgm:pt>
    <dgm:pt modelId="{7B697228-9018-3747-9D67-B5FEADC31BEB}" type="pres">
      <dgm:prSet presAssocID="{1A169547-A54B-6642-87E3-ED82AD0DAA58}" presName="hierRoot2" presStyleCnt="0">
        <dgm:presLayoutVars>
          <dgm:hierBranch val="init"/>
        </dgm:presLayoutVars>
      </dgm:prSet>
      <dgm:spPr/>
    </dgm:pt>
    <dgm:pt modelId="{5FF35977-8EA6-AE42-A8C6-205673811239}" type="pres">
      <dgm:prSet presAssocID="{1A169547-A54B-6642-87E3-ED82AD0DAA58}" presName="rootComposite" presStyleCnt="0"/>
      <dgm:spPr/>
    </dgm:pt>
    <dgm:pt modelId="{B02902C4-BD45-E64E-95B8-2BD3AAB775A0}" type="pres">
      <dgm:prSet presAssocID="{1A169547-A54B-6642-87E3-ED82AD0DAA58}" presName="rootText" presStyleLbl="node1" presStyleIdx="0" presStyleCnt="1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7D6E6C0-2FA0-0344-8E45-7E142B087A13}" type="pres">
      <dgm:prSet presAssocID="{1A169547-A54B-6642-87E3-ED82AD0DAA58}" presName="titleText2" presStyleLbl="fgAcc1" presStyleIdx="0" presStyleCnt="10" custScaleX="127107" custLinFactNeighborX="229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9CF9728-E620-EC49-ACEF-806DE264CF08}" type="pres">
      <dgm:prSet presAssocID="{1A169547-A54B-6642-87E3-ED82AD0DAA58}" presName="rootConnector" presStyleLbl="node2" presStyleIdx="0" presStyleCnt="0"/>
      <dgm:spPr/>
      <dgm:t>
        <a:bodyPr/>
        <a:lstStyle/>
        <a:p>
          <a:endParaRPr lang="en-US"/>
        </a:p>
      </dgm:t>
    </dgm:pt>
    <dgm:pt modelId="{803ACB81-590E-F84D-905C-16BF9DE2606B}" type="pres">
      <dgm:prSet presAssocID="{1A169547-A54B-6642-87E3-ED82AD0DAA58}" presName="hierChild4" presStyleCnt="0"/>
      <dgm:spPr/>
    </dgm:pt>
    <dgm:pt modelId="{96B7CC5F-9A7A-3843-BDF2-75E6FC758DA2}" type="pres">
      <dgm:prSet presAssocID="{F1F2EFD5-40FE-B54A-8A78-327A17BCD747}" presName="Name37" presStyleLbl="parChTrans1D3" presStyleIdx="0" presStyleCnt="5"/>
      <dgm:spPr/>
      <dgm:t>
        <a:bodyPr/>
        <a:lstStyle/>
        <a:p>
          <a:endParaRPr lang="en-US"/>
        </a:p>
      </dgm:t>
    </dgm:pt>
    <dgm:pt modelId="{B452B732-7B08-3A4A-9C91-7A2BD1C4157A}" type="pres">
      <dgm:prSet presAssocID="{AED74B82-42BA-7A4E-B84E-F4D0662A7461}" presName="hierRoot2" presStyleCnt="0">
        <dgm:presLayoutVars>
          <dgm:hierBranch val="init"/>
        </dgm:presLayoutVars>
      </dgm:prSet>
      <dgm:spPr/>
    </dgm:pt>
    <dgm:pt modelId="{AE86048D-8477-0A40-9FD8-660FA1A0E4F7}" type="pres">
      <dgm:prSet presAssocID="{AED74B82-42BA-7A4E-B84E-F4D0662A7461}" presName="rootComposite" presStyleCnt="0"/>
      <dgm:spPr/>
    </dgm:pt>
    <dgm:pt modelId="{EBAE99C1-B7FC-8B44-9640-93A5240A0E2A}" type="pres">
      <dgm:prSet presAssocID="{AED74B82-42BA-7A4E-B84E-F4D0662A7461}" presName="rootText" presStyleLbl="node1" presStyleIdx="1" presStyleCnt="1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BFDE8BF-FF98-3443-8A6A-11E81DD347D4}" type="pres">
      <dgm:prSet presAssocID="{AED74B82-42BA-7A4E-B84E-F4D0662A7461}" presName="titleText2" presStyleLbl="fgAcc1" presStyleIdx="1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CC5DCF9-638F-094F-B037-12ECE0A33DCC}" type="pres">
      <dgm:prSet presAssocID="{AED74B82-42BA-7A4E-B84E-F4D0662A7461}" presName="rootConnector" presStyleLbl="node3" presStyleIdx="0" presStyleCnt="0"/>
      <dgm:spPr/>
      <dgm:t>
        <a:bodyPr/>
        <a:lstStyle/>
        <a:p>
          <a:endParaRPr lang="en-US"/>
        </a:p>
      </dgm:t>
    </dgm:pt>
    <dgm:pt modelId="{BFB0F459-FD4D-B247-8715-69D53673D4D5}" type="pres">
      <dgm:prSet presAssocID="{AED74B82-42BA-7A4E-B84E-F4D0662A7461}" presName="hierChild4" presStyleCnt="0"/>
      <dgm:spPr/>
    </dgm:pt>
    <dgm:pt modelId="{7A13DC4B-6E10-4D4C-9BED-C53041776E15}" type="pres">
      <dgm:prSet presAssocID="{AED74B82-42BA-7A4E-B84E-F4D0662A7461}" presName="hierChild5" presStyleCnt="0"/>
      <dgm:spPr/>
    </dgm:pt>
    <dgm:pt modelId="{44765881-270E-B04E-A962-452AC850063D}" type="pres">
      <dgm:prSet presAssocID="{1A169547-A54B-6642-87E3-ED82AD0DAA58}" presName="hierChild5" presStyleCnt="0"/>
      <dgm:spPr/>
    </dgm:pt>
    <dgm:pt modelId="{076C7031-9AE3-2C44-BBD1-B897101A1BD5}" type="pres">
      <dgm:prSet presAssocID="{C3DB6FF5-B7E1-D84E-9542-B30153A46588}" presName="Name37" presStyleLbl="parChTrans1D2" presStyleIdx="1" presStyleCnt="6"/>
      <dgm:spPr/>
      <dgm:t>
        <a:bodyPr/>
        <a:lstStyle/>
        <a:p>
          <a:endParaRPr lang="en-US"/>
        </a:p>
      </dgm:t>
    </dgm:pt>
    <dgm:pt modelId="{B7DADBFB-BFCC-AF45-8C25-E620DAEFCB69}" type="pres">
      <dgm:prSet presAssocID="{FCC51AA8-0585-C64B-A2E0-D9CB9BD94430}" presName="hierRoot2" presStyleCnt="0">
        <dgm:presLayoutVars>
          <dgm:hierBranch val="init"/>
        </dgm:presLayoutVars>
      </dgm:prSet>
      <dgm:spPr/>
    </dgm:pt>
    <dgm:pt modelId="{B8A087D8-50B2-004E-B681-A7ACEDCC639F}" type="pres">
      <dgm:prSet presAssocID="{FCC51AA8-0585-C64B-A2E0-D9CB9BD94430}" presName="rootComposite" presStyleCnt="0"/>
      <dgm:spPr/>
    </dgm:pt>
    <dgm:pt modelId="{E107724D-3182-144C-82C3-5623408E4A28}" type="pres">
      <dgm:prSet presAssocID="{FCC51AA8-0585-C64B-A2E0-D9CB9BD94430}" presName="rootText" presStyleLbl="node1" presStyleIdx="2" presStyleCnt="1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E2967E9-85E5-A341-B3DB-0C26B334DC0F}" type="pres">
      <dgm:prSet presAssocID="{FCC51AA8-0585-C64B-A2E0-D9CB9BD94430}" presName="titleText2" presStyleLbl="fgAcc1" presStyleIdx="2" presStyleCnt="10" custScaleX="132885" custScaleY="86655" custLinFactNeighborX="229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190AAB7-6BF2-6545-B086-D19BD24C7297}" type="pres">
      <dgm:prSet presAssocID="{FCC51AA8-0585-C64B-A2E0-D9CB9BD94430}" presName="rootConnector" presStyleLbl="node2" presStyleIdx="0" presStyleCnt="0"/>
      <dgm:spPr/>
      <dgm:t>
        <a:bodyPr/>
        <a:lstStyle/>
        <a:p>
          <a:endParaRPr lang="en-US"/>
        </a:p>
      </dgm:t>
    </dgm:pt>
    <dgm:pt modelId="{C18231F9-75CF-AE4A-B979-C0F5210B777E}" type="pres">
      <dgm:prSet presAssocID="{FCC51AA8-0585-C64B-A2E0-D9CB9BD94430}" presName="hierChild4" presStyleCnt="0"/>
      <dgm:spPr/>
    </dgm:pt>
    <dgm:pt modelId="{17C527F1-7F35-4848-AA63-89EB2C562E43}" type="pres">
      <dgm:prSet presAssocID="{910CFC16-90C1-6A46-A2D6-0B5F6CB0B402}" presName="Name37" presStyleLbl="parChTrans1D3" presStyleIdx="1" presStyleCnt="5"/>
      <dgm:spPr/>
      <dgm:t>
        <a:bodyPr/>
        <a:lstStyle/>
        <a:p>
          <a:endParaRPr lang="en-US"/>
        </a:p>
      </dgm:t>
    </dgm:pt>
    <dgm:pt modelId="{21410984-01F2-7F47-BB9F-8A31BC2D9432}" type="pres">
      <dgm:prSet presAssocID="{713D4AC6-AF4C-6346-AEA0-2CF201730C91}" presName="hierRoot2" presStyleCnt="0">
        <dgm:presLayoutVars>
          <dgm:hierBranch val="init"/>
        </dgm:presLayoutVars>
      </dgm:prSet>
      <dgm:spPr/>
    </dgm:pt>
    <dgm:pt modelId="{1E007B57-F616-F54B-AF81-2A67F506CBF3}" type="pres">
      <dgm:prSet presAssocID="{713D4AC6-AF4C-6346-AEA0-2CF201730C91}" presName="rootComposite" presStyleCnt="0"/>
      <dgm:spPr/>
    </dgm:pt>
    <dgm:pt modelId="{E552C623-0DF6-5442-A5AC-CB1259680947}" type="pres">
      <dgm:prSet presAssocID="{713D4AC6-AF4C-6346-AEA0-2CF201730C91}" presName="rootText" presStyleLbl="node1" presStyleIdx="3" presStyleCnt="1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E70C-6C80-904A-820F-157ECFF75320}" type="pres">
      <dgm:prSet presAssocID="{713D4AC6-AF4C-6346-AEA0-2CF201730C91}" presName="titleText2" presStyleLbl="fgAcc1" presStyleIdx="3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884DE7E-21D4-3A4A-8626-3B640A880374}" type="pres">
      <dgm:prSet presAssocID="{713D4AC6-AF4C-6346-AEA0-2CF201730C91}" presName="rootConnector" presStyleLbl="node3" presStyleIdx="0" presStyleCnt="0"/>
      <dgm:spPr/>
      <dgm:t>
        <a:bodyPr/>
        <a:lstStyle/>
        <a:p>
          <a:endParaRPr lang="en-US"/>
        </a:p>
      </dgm:t>
    </dgm:pt>
    <dgm:pt modelId="{D2D225D9-7013-C54C-9899-38D8C3B7C8B1}" type="pres">
      <dgm:prSet presAssocID="{713D4AC6-AF4C-6346-AEA0-2CF201730C91}" presName="hierChild4" presStyleCnt="0"/>
      <dgm:spPr/>
    </dgm:pt>
    <dgm:pt modelId="{06BB59E3-A001-804F-9B66-08E11B724B57}" type="pres">
      <dgm:prSet presAssocID="{713D4AC6-AF4C-6346-AEA0-2CF201730C91}" presName="hierChild5" presStyleCnt="0"/>
      <dgm:spPr/>
    </dgm:pt>
    <dgm:pt modelId="{1BCD96D7-89CD-E34E-83FE-48769E99BA1A}" type="pres">
      <dgm:prSet presAssocID="{FCC51AA8-0585-C64B-A2E0-D9CB9BD94430}" presName="hierChild5" presStyleCnt="0"/>
      <dgm:spPr/>
    </dgm:pt>
    <dgm:pt modelId="{376A3617-02A6-D74F-AE7F-EAE18031E5FC}" type="pres">
      <dgm:prSet presAssocID="{0B6EA12B-CCB5-2941-A606-207D3957B621}" presName="Name37" presStyleLbl="parChTrans1D2" presStyleIdx="2" presStyleCnt="6"/>
      <dgm:spPr/>
      <dgm:t>
        <a:bodyPr/>
        <a:lstStyle/>
        <a:p>
          <a:endParaRPr lang="en-US"/>
        </a:p>
      </dgm:t>
    </dgm:pt>
    <dgm:pt modelId="{75D77C00-9842-304A-A65C-28DEC62DC8BE}" type="pres">
      <dgm:prSet presAssocID="{75BEE1C5-AC1D-3745-A7FE-37697D14A340}" presName="hierRoot2" presStyleCnt="0">
        <dgm:presLayoutVars>
          <dgm:hierBranch val="init"/>
        </dgm:presLayoutVars>
      </dgm:prSet>
      <dgm:spPr/>
    </dgm:pt>
    <dgm:pt modelId="{A0D37CE7-B877-214E-AD44-54DC0C37D721}" type="pres">
      <dgm:prSet presAssocID="{75BEE1C5-AC1D-3745-A7FE-37697D14A340}" presName="rootComposite" presStyleCnt="0"/>
      <dgm:spPr/>
    </dgm:pt>
    <dgm:pt modelId="{0C23B471-18A7-7540-8283-64D236D2D3F3}" type="pres">
      <dgm:prSet presAssocID="{75BEE1C5-AC1D-3745-A7FE-37697D14A340}" presName="rootText" presStyleLbl="node1" presStyleIdx="4" presStyleCnt="1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7BC7748-DD3A-4B43-B17D-AA9BE6B5B509}" type="pres">
      <dgm:prSet presAssocID="{75BEE1C5-AC1D-3745-A7FE-37697D14A340}" presName="titleText2" presStyleLbl="fgAcc1" presStyleIdx="4" presStyleCnt="10" custScaleX="146373" custLinFactNeighborX="1146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E1021D9-6E7B-E54A-A369-41FCACE6D036}" type="pres">
      <dgm:prSet presAssocID="{75BEE1C5-AC1D-3745-A7FE-37697D14A340}" presName="rootConnector" presStyleLbl="node2" presStyleIdx="0" presStyleCnt="0"/>
      <dgm:spPr/>
      <dgm:t>
        <a:bodyPr/>
        <a:lstStyle/>
        <a:p>
          <a:endParaRPr lang="en-US"/>
        </a:p>
      </dgm:t>
    </dgm:pt>
    <dgm:pt modelId="{D13659AC-F8C2-5541-B672-4661A5C3CEA9}" type="pres">
      <dgm:prSet presAssocID="{75BEE1C5-AC1D-3745-A7FE-37697D14A340}" presName="hierChild4" presStyleCnt="0"/>
      <dgm:spPr/>
    </dgm:pt>
    <dgm:pt modelId="{29362010-8AEE-9D45-A712-B3848D84BA1A}" type="pres">
      <dgm:prSet presAssocID="{5436BE5E-D595-7145-A4CB-2164C1C67DDC}" presName="Name37" presStyleLbl="parChTrans1D3" presStyleIdx="2" presStyleCnt="5"/>
      <dgm:spPr/>
      <dgm:t>
        <a:bodyPr/>
        <a:lstStyle/>
        <a:p>
          <a:endParaRPr lang="en-US"/>
        </a:p>
      </dgm:t>
    </dgm:pt>
    <dgm:pt modelId="{3C39F461-8879-D649-BC30-3DC4AE97CC3F}" type="pres">
      <dgm:prSet presAssocID="{AC99667E-F7F8-4F4A-8F75-105D9D148C59}" presName="hierRoot2" presStyleCnt="0">
        <dgm:presLayoutVars>
          <dgm:hierBranch val="init"/>
        </dgm:presLayoutVars>
      </dgm:prSet>
      <dgm:spPr/>
    </dgm:pt>
    <dgm:pt modelId="{B64F4B9D-F79D-4343-8CB8-0F2A1B840614}" type="pres">
      <dgm:prSet presAssocID="{AC99667E-F7F8-4F4A-8F75-105D9D148C59}" presName="rootComposite" presStyleCnt="0"/>
      <dgm:spPr/>
    </dgm:pt>
    <dgm:pt modelId="{DE5E63A5-C107-D04D-93DD-1038B509DDAF}" type="pres">
      <dgm:prSet presAssocID="{AC99667E-F7F8-4F4A-8F75-105D9D148C59}" presName="rootText" presStyleLbl="node1" presStyleIdx="5" presStyleCnt="1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B37F7C1-D7E6-2346-A3C2-BF17906EC9B8}" type="pres">
      <dgm:prSet presAssocID="{AC99667E-F7F8-4F4A-8F75-105D9D148C59}" presName="titleText2" presStyleLbl="fgAcc1" presStyleIdx="5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B29613F-96B1-124F-B6D7-98C78E45ECCC}" type="pres">
      <dgm:prSet presAssocID="{AC99667E-F7F8-4F4A-8F75-105D9D148C59}" presName="rootConnector" presStyleLbl="node3" presStyleIdx="0" presStyleCnt="0"/>
      <dgm:spPr/>
      <dgm:t>
        <a:bodyPr/>
        <a:lstStyle/>
        <a:p>
          <a:endParaRPr lang="en-US"/>
        </a:p>
      </dgm:t>
    </dgm:pt>
    <dgm:pt modelId="{7657FB78-BB66-824F-B93E-40BC4AAF88E6}" type="pres">
      <dgm:prSet presAssocID="{AC99667E-F7F8-4F4A-8F75-105D9D148C59}" presName="hierChild4" presStyleCnt="0"/>
      <dgm:spPr/>
    </dgm:pt>
    <dgm:pt modelId="{88CB8F66-247A-1C48-80C9-5F536F267101}" type="pres">
      <dgm:prSet presAssocID="{AC99667E-F7F8-4F4A-8F75-105D9D148C59}" presName="hierChild5" presStyleCnt="0"/>
      <dgm:spPr/>
    </dgm:pt>
    <dgm:pt modelId="{65EB47DC-B40C-F049-83C5-28A0C8F8C86D}" type="pres">
      <dgm:prSet presAssocID="{75BEE1C5-AC1D-3745-A7FE-37697D14A340}" presName="hierChild5" presStyleCnt="0"/>
      <dgm:spPr/>
    </dgm:pt>
    <dgm:pt modelId="{ED7D1B6E-7F29-C647-88E5-58BCA0D788AD}" type="pres">
      <dgm:prSet presAssocID="{E8604A13-0DF6-F84A-BD6A-CDCC5228AE40}" presName="Name37" presStyleLbl="parChTrans1D2" presStyleIdx="3" presStyleCnt="6"/>
      <dgm:spPr/>
      <dgm:t>
        <a:bodyPr/>
        <a:lstStyle/>
        <a:p>
          <a:endParaRPr lang="en-US"/>
        </a:p>
      </dgm:t>
    </dgm:pt>
    <dgm:pt modelId="{85C7B6B2-8840-E64A-AB48-27B638D991A0}" type="pres">
      <dgm:prSet presAssocID="{07320221-314B-FC4C-A65A-4F65B4766D32}" presName="hierRoot2" presStyleCnt="0">
        <dgm:presLayoutVars>
          <dgm:hierBranch val="init"/>
        </dgm:presLayoutVars>
      </dgm:prSet>
      <dgm:spPr/>
    </dgm:pt>
    <dgm:pt modelId="{A0189CC1-A6D8-984E-ADA7-C56CBFA2A43B}" type="pres">
      <dgm:prSet presAssocID="{07320221-314B-FC4C-A65A-4F65B4766D32}" presName="rootComposite" presStyleCnt="0"/>
      <dgm:spPr/>
    </dgm:pt>
    <dgm:pt modelId="{DC238DB9-F233-BE42-9165-323F7030E9FE}" type="pres">
      <dgm:prSet presAssocID="{07320221-314B-FC4C-A65A-4F65B4766D32}" presName="rootText" presStyleLbl="node1" presStyleIdx="6" presStyleCnt="1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41D0803-CA1A-4E43-9368-1047256D7902}" type="pres">
      <dgm:prSet presAssocID="{07320221-314B-FC4C-A65A-4F65B4766D32}" presName="titleText2" presStyleLbl="fgAcc1" presStyleIdx="6" presStyleCnt="10" custScaleX="114727" custLinFactNeighborX="229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8DB9BAC-A4EC-6A46-85FD-2C80EA3313F9}" type="pres">
      <dgm:prSet presAssocID="{07320221-314B-FC4C-A65A-4F65B4766D32}" presName="rootConnector" presStyleLbl="node2" presStyleIdx="0" presStyleCnt="0"/>
      <dgm:spPr/>
      <dgm:t>
        <a:bodyPr/>
        <a:lstStyle/>
        <a:p>
          <a:endParaRPr lang="en-US"/>
        </a:p>
      </dgm:t>
    </dgm:pt>
    <dgm:pt modelId="{938CFDD5-586D-8144-9698-980A435CD410}" type="pres">
      <dgm:prSet presAssocID="{07320221-314B-FC4C-A65A-4F65B4766D32}" presName="hierChild4" presStyleCnt="0"/>
      <dgm:spPr/>
    </dgm:pt>
    <dgm:pt modelId="{5C5D3690-94A0-B343-BBB6-30FEE74D1342}" type="pres">
      <dgm:prSet presAssocID="{99E29D2B-D6AB-E441-AEDF-ADAF6234F7AF}" presName="Name37" presStyleLbl="parChTrans1D3" presStyleIdx="3" presStyleCnt="5"/>
      <dgm:spPr/>
      <dgm:t>
        <a:bodyPr/>
        <a:lstStyle/>
        <a:p>
          <a:endParaRPr lang="en-US"/>
        </a:p>
      </dgm:t>
    </dgm:pt>
    <dgm:pt modelId="{95BA385F-E0D9-DD4E-A332-EDB505554622}" type="pres">
      <dgm:prSet presAssocID="{19920F7F-0C7E-554C-8514-F1C1B4388798}" presName="hierRoot2" presStyleCnt="0">
        <dgm:presLayoutVars>
          <dgm:hierBranch val="init"/>
        </dgm:presLayoutVars>
      </dgm:prSet>
      <dgm:spPr/>
    </dgm:pt>
    <dgm:pt modelId="{983B55AF-255A-BA4C-ABDB-C10E9EF8893F}" type="pres">
      <dgm:prSet presAssocID="{19920F7F-0C7E-554C-8514-F1C1B4388798}" presName="rootComposite" presStyleCnt="0"/>
      <dgm:spPr/>
    </dgm:pt>
    <dgm:pt modelId="{2E3D91B8-AAFB-7A44-B5E7-F7B59CD3B269}" type="pres">
      <dgm:prSet presAssocID="{19920F7F-0C7E-554C-8514-F1C1B4388798}" presName="rootText" presStyleLbl="node1" presStyleIdx="7" presStyleCnt="1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6BC1BCA-32A9-F24D-A193-B5725EEC04BB}" type="pres">
      <dgm:prSet presAssocID="{19920F7F-0C7E-554C-8514-F1C1B4388798}" presName="titleText2" presStyleLbl="fgAcc1" presStyleIdx="7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12552CF-03DE-9840-85B6-D78E805B0E76}" type="pres">
      <dgm:prSet presAssocID="{19920F7F-0C7E-554C-8514-F1C1B4388798}" presName="rootConnector" presStyleLbl="node3" presStyleIdx="0" presStyleCnt="0"/>
      <dgm:spPr/>
      <dgm:t>
        <a:bodyPr/>
        <a:lstStyle/>
        <a:p>
          <a:endParaRPr lang="en-US"/>
        </a:p>
      </dgm:t>
    </dgm:pt>
    <dgm:pt modelId="{892C8056-5104-1F43-A45D-021EBE5FFB0A}" type="pres">
      <dgm:prSet presAssocID="{19920F7F-0C7E-554C-8514-F1C1B4388798}" presName="hierChild4" presStyleCnt="0"/>
      <dgm:spPr/>
    </dgm:pt>
    <dgm:pt modelId="{306FCEDF-B5DC-5541-B8F0-75718A19AD23}" type="pres">
      <dgm:prSet presAssocID="{19920F7F-0C7E-554C-8514-F1C1B4388798}" presName="hierChild5" presStyleCnt="0"/>
      <dgm:spPr/>
    </dgm:pt>
    <dgm:pt modelId="{18917BBB-601F-5848-B8E2-D0BED3DC53F9}" type="pres">
      <dgm:prSet presAssocID="{07320221-314B-FC4C-A65A-4F65B4766D32}" presName="hierChild5" presStyleCnt="0"/>
      <dgm:spPr/>
    </dgm:pt>
    <dgm:pt modelId="{1C3BE4D7-9979-0744-94F6-FA087EB642AB}" type="pres">
      <dgm:prSet presAssocID="{DF3CD75A-31DE-A641-87C5-47133E32FD86}" presName="Name37" presStyleLbl="parChTrans1D2" presStyleIdx="4" presStyleCnt="6"/>
      <dgm:spPr/>
      <dgm:t>
        <a:bodyPr/>
        <a:lstStyle/>
        <a:p>
          <a:endParaRPr lang="en-US"/>
        </a:p>
      </dgm:t>
    </dgm:pt>
    <dgm:pt modelId="{B7C34641-E130-A64C-A515-E1507961EF8C}" type="pres">
      <dgm:prSet presAssocID="{BB43D4F2-8146-E646-83DE-16B5879F4CF7}" presName="hierRoot2" presStyleCnt="0">
        <dgm:presLayoutVars>
          <dgm:hierBranch val="init"/>
        </dgm:presLayoutVars>
      </dgm:prSet>
      <dgm:spPr/>
    </dgm:pt>
    <dgm:pt modelId="{C6F03402-9FCA-BF4D-873B-9CB56F0DCD5B}" type="pres">
      <dgm:prSet presAssocID="{BB43D4F2-8146-E646-83DE-16B5879F4CF7}" presName="rootComposite" presStyleCnt="0"/>
      <dgm:spPr/>
    </dgm:pt>
    <dgm:pt modelId="{23205272-5659-7D42-B73E-A588CC86DB44}" type="pres">
      <dgm:prSet presAssocID="{BB43D4F2-8146-E646-83DE-16B5879F4CF7}" presName="rootText" presStyleLbl="node1" presStyleIdx="8" presStyleCnt="1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846331E-3C66-E448-8C7F-442A46F2A97F}" type="pres">
      <dgm:prSet presAssocID="{BB43D4F2-8146-E646-83DE-16B5879F4CF7}" presName="titleText2" presStyleLbl="fgAcc1" presStyleIdx="8" presStyleCnt="10" custScaleX="11472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17C4117-B6D5-E342-9E8F-37EF917A839A}" type="pres">
      <dgm:prSet presAssocID="{BB43D4F2-8146-E646-83DE-16B5879F4CF7}" presName="rootConnector" presStyleLbl="node2" presStyleIdx="0" presStyleCnt="0"/>
      <dgm:spPr/>
      <dgm:t>
        <a:bodyPr/>
        <a:lstStyle/>
        <a:p>
          <a:endParaRPr lang="en-US"/>
        </a:p>
      </dgm:t>
    </dgm:pt>
    <dgm:pt modelId="{0CDF241B-61AA-8541-A51E-967F8D48A6E9}" type="pres">
      <dgm:prSet presAssocID="{BB43D4F2-8146-E646-83DE-16B5879F4CF7}" presName="hierChild4" presStyleCnt="0"/>
      <dgm:spPr/>
    </dgm:pt>
    <dgm:pt modelId="{A5E6FE43-DC8B-5C46-B8CB-640C4CD9C365}" type="pres">
      <dgm:prSet presAssocID="{63B7FFF7-F573-D049-A517-55D02B4382F9}" presName="Name37" presStyleLbl="parChTrans1D3" presStyleIdx="4" presStyleCnt="5"/>
      <dgm:spPr/>
      <dgm:t>
        <a:bodyPr/>
        <a:lstStyle/>
        <a:p>
          <a:endParaRPr lang="en-US"/>
        </a:p>
      </dgm:t>
    </dgm:pt>
    <dgm:pt modelId="{36B24329-8A29-2045-8EEB-37F273185AEF}" type="pres">
      <dgm:prSet presAssocID="{4980D94A-BE4D-D941-9A62-1EDC383A6A91}" presName="hierRoot2" presStyleCnt="0">
        <dgm:presLayoutVars>
          <dgm:hierBranch val="init"/>
        </dgm:presLayoutVars>
      </dgm:prSet>
      <dgm:spPr/>
    </dgm:pt>
    <dgm:pt modelId="{D454FA78-1A0F-6843-9D8F-591EB2924BCD}" type="pres">
      <dgm:prSet presAssocID="{4980D94A-BE4D-D941-9A62-1EDC383A6A91}" presName="rootComposite" presStyleCnt="0"/>
      <dgm:spPr/>
    </dgm:pt>
    <dgm:pt modelId="{D93BEF27-EA57-9548-829B-08EB6A8C0F2C}" type="pres">
      <dgm:prSet presAssocID="{4980D94A-BE4D-D941-9A62-1EDC383A6A91}" presName="rootText" presStyleLbl="node1" presStyleIdx="9" presStyleCnt="1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84E7F2D-C527-7A42-8F22-4A1B51434255}" type="pres">
      <dgm:prSet presAssocID="{4980D94A-BE4D-D941-9A62-1EDC383A6A91}" presName="titleText2" presStyleLbl="fgAcc1" presStyleIdx="9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9FB8312-BB7D-0449-9F9D-5D98F625C802}" type="pres">
      <dgm:prSet presAssocID="{4980D94A-BE4D-D941-9A62-1EDC383A6A91}" presName="rootConnector" presStyleLbl="node3" presStyleIdx="0" presStyleCnt="0"/>
      <dgm:spPr/>
      <dgm:t>
        <a:bodyPr/>
        <a:lstStyle/>
        <a:p>
          <a:endParaRPr lang="en-US"/>
        </a:p>
      </dgm:t>
    </dgm:pt>
    <dgm:pt modelId="{E6F8B1F3-C326-D141-AFBE-22F87376F5F3}" type="pres">
      <dgm:prSet presAssocID="{4980D94A-BE4D-D941-9A62-1EDC383A6A91}" presName="hierChild4" presStyleCnt="0"/>
      <dgm:spPr/>
    </dgm:pt>
    <dgm:pt modelId="{5DC4A404-DC29-1B43-9B02-905EEFB3CC71}" type="pres">
      <dgm:prSet presAssocID="{4980D94A-BE4D-D941-9A62-1EDC383A6A91}" presName="hierChild5" presStyleCnt="0"/>
      <dgm:spPr/>
    </dgm:pt>
    <dgm:pt modelId="{E7A11BB2-2836-2047-848F-38169DC6B477}" type="pres">
      <dgm:prSet presAssocID="{BB43D4F2-8146-E646-83DE-16B5879F4CF7}" presName="hierChild5" presStyleCnt="0"/>
      <dgm:spPr/>
    </dgm:pt>
    <dgm:pt modelId="{D8A61CC3-E15B-C748-8309-A1631545E091}" type="pres">
      <dgm:prSet presAssocID="{D04588CD-6609-4AB6-8668-CABA21911929}" presName="hierChild3" presStyleCnt="0"/>
      <dgm:spPr/>
    </dgm:pt>
    <dgm:pt modelId="{AD7EF142-D71F-894C-B4E5-CC288896BF10}" type="pres">
      <dgm:prSet presAssocID="{E43185B4-085E-3847-9923-74CC71AF865B}" presName="Name96" presStyleLbl="parChTrans1D2" presStyleIdx="5" presStyleCnt="6"/>
      <dgm:spPr/>
      <dgm:t>
        <a:bodyPr/>
        <a:lstStyle/>
        <a:p>
          <a:endParaRPr lang="en-US"/>
        </a:p>
      </dgm:t>
    </dgm:pt>
    <dgm:pt modelId="{AADA2075-D60B-4343-ABAA-28D19797609F}" type="pres">
      <dgm:prSet presAssocID="{2987DF45-8648-DA41-8434-C0725533A5D6}" presName="hierRoot3" presStyleCnt="0">
        <dgm:presLayoutVars>
          <dgm:hierBranch val="init"/>
        </dgm:presLayoutVars>
      </dgm:prSet>
      <dgm:spPr/>
    </dgm:pt>
    <dgm:pt modelId="{0FAD7898-67E8-2746-91A9-DFC1F2A4E773}" type="pres">
      <dgm:prSet presAssocID="{2987DF45-8648-DA41-8434-C0725533A5D6}" presName="rootComposite3" presStyleCnt="0"/>
      <dgm:spPr/>
    </dgm:pt>
    <dgm:pt modelId="{F96F86FE-D056-A947-BAE9-14A77D534AFD}" type="pres">
      <dgm:prSet presAssocID="{2987DF45-8648-DA41-8434-C0725533A5D6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E26313-5C6E-504E-B69D-3A176F7A47C5}" type="pres">
      <dgm:prSet presAssocID="{2987DF45-8648-DA41-8434-C0725533A5D6}" presName="titleText3" presStyleLbl="fgAcc2" presStyleIdx="0" presStyleCnt="1" custScaleX="114727" custLinFactNeighborX="229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697F188-B642-DF49-BF25-62C41B13AF89}" type="pres">
      <dgm:prSet presAssocID="{2987DF45-8648-DA41-8434-C0725533A5D6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59B55FE-6F36-8C4E-9C8E-04F230D4EEA3}" type="pres">
      <dgm:prSet presAssocID="{2987DF45-8648-DA41-8434-C0725533A5D6}" presName="hierChild6" presStyleCnt="0"/>
      <dgm:spPr/>
    </dgm:pt>
    <dgm:pt modelId="{65AAE71C-1EA5-E747-87A2-E5E55329BE38}" type="pres">
      <dgm:prSet presAssocID="{2987DF45-8648-DA41-8434-C0725533A5D6}" presName="hierChild7" presStyleCnt="0"/>
      <dgm:spPr/>
    </dgm:pt>
  </dgm:ptLst>
  <dgm:cxnLst>
    <dgm:cxn modelId="{38844ACA-FC9A-F440-B83B-E76A23FCC684}" srcId="{75BEE1C5-AC1D-3745-A7FE-37697D14A340}" destId="{AC99667E-F7F8-4F4A-8F75-105D9D148C59}" srcOrd="0" destOrd="0" parTransId="{5436BE5E-D595-7145-A4CB-2164C1C67DDC}" sibTransId="{59BC5B2E-1FCB-864E-9477-E85F4283F8C2}"/>
    <dgm:cxn modelId="{E35383A5-61D4-754B-BD05-54954D82332D}" srcId="{D04588CD-6609-4AB6-8668-CABA21911929}" destId="{1A169547-A54B-6642-87E3-ED82AD0DAA58}" srcOrd="0" destOrd="0" parTransId="{16126584-2F7D-8B42-97CB-8270425BB6D5}" sibTransId="{8386C577-3741-364B-AB0E-CFECB12A91E6}"/>
    <dgm:cxn modelId="{36CDF574-0079-CE48-817B-CC2DB1F3B24D}" type="presOf" srcId="{E8604A13-0DF6-F84A-BD6A-CDCC5228AE40}" destId="{ED7D1B6E-7F29-C647-88E5-58BCA0D788AD}" srcOrd="0" destOrd="0" presId="urn:microsoft.com/office/officeart/2008/layout/NameandTitleOrganizationalChart"/>
    <dgm:cxn modelId="{EB884335-6AA9-504D-A93B-29E5326BBC19}" type="presOf" srcId="{A96F36C3-1CDA-48E3-937B-75628E7B4FC1}" destId="{5967F60F-3960-2D4F-BE63-45D3000D5374}" srcOrd="0" destOrd="0" presId="urn:microsoft.com/office/officeart/2008/layout/NameandTitleOrganizationalChart"/>
    <dgm:cxn modelId="{C1F026EF-BE7A-B341-8CD6-E32F76BEBFFB}" type="presOf" srcId="{713D4AC6-AF4C-6346-AEA0-2CF201730C91}" destId="{F884DE7E-21D4-3A4A-8626-3B640A880374}" srcOrd="1" destOrd="0" presId="urn:microsoft.com/office/officeart/2008/layout/NameandTitleOrganizationalChart"/>
    <dgm:cxn modelId="{4CF66DF7-7E40-5444-A8B1-788008F9594B}" type="presOf" srcId="{4980D94A-BE4D-D941-9A62-1EDC383A6A91}" destId="{D93BEF27-EA57-9548-829B-08EB6A8C0F2C}" srcOrd="0" destOrd="0" presId="urn:microsoft.com/office/officeart/2008/layout/NameandTitleOrganizationalChart"/>
    <dgm:cxn modelId="{5372D463-36AF-1A4C-9387-14FBEB7A24F7}" type="presOf" srcId="{BB43D4F2-8146-E646-83DE-16B5879F4CF7}" destId="{23205272-5659-7D42-B73E-A588CC86DB44}" srcOrd="0" destOrd="0" presId="urn:microsoft.com/office/officeart/2008/layout/NameandTitleOrganizationalChart"/>
    <dgm:cxn modelId="{54918AC0-D0F6-AD43-A7EB-FDC6724C4E54}" type="presOf" srcId="{8386C577-3741-364B-AB0E-CFECB12A91E6}" destId="{A7D6E6C0-2FA0-0344-8E45-7E142B087A13}" srcOrd="0" destOrd="0" presId="urn:microsoft.com/office/officeart/2008/layout/NameandTitleOrganizationalChart"/>
    <dgm:cxn modelId="{96D14114-F7FE-724C-910F-DD1487ACAA71}" type="presOf" srcId="{2987DF45-8648-DA41-8434-C0725533A5D6}" destId="{F96F86FE-D056-A947-BAE9-14A77D534AFD}" srcOrd="0" destOrd="0" presId="urn:microsoft.com/office/officeart/2008/layout/NameandTitleOrganizationalChart"/>
    <dgm:cxn modelId="{7FC84958-0F25-834B-B403-E566DD2C0E80}" srcId="{BB43D4F2-8146-E646-83DE-16B5879F4CF7}" destId="{4980D94A-BE4D-D941-9A62-1EDC383A6A91}" srcOrd="0" destOrd="0" parTransId="{63B7FFF7-F573-D049-A517-55D02B4382F9}" sibTransId="{D464B409-8E3D-CB42-B3C6-1FF58A47E54F}"/>
    <dgm:cxn modelId="{1E824F20-3BF6-E34C-BB12-7BE311F471DE}" srcId="{D04588CD-6609-4AB6-8668-CABA21911929}" destId="{2987DF45-8648-DA41-8434-C0725533A5D6}" srcOrd="5" destOrd="0" parTransId="{E43185B4-085E-3847-9923-74CC71AF865B}" sibTransId="{673014EA-0DB8-EF4E-8CD4-8BB5D3E739ED}"/>
    <dgm:cxn modelId="{E6CEC6CD-2A4E-8044-BCBE-E86184546F5B}" type="presOf" srcId="{AED74B82-42BA-7A4E-B84E-F4D0662A7461}" destId="{1CC5DCF9-638F-094F-B037-12ECE0A33DCC}" srcOrd="1" destOrd="0" presId="urn:microsoft.com/office/officeart/2008/layout/NameandTitleOrganizationalChart"/>
    <dgm:cxn modelId="{BF2A29DF-3980-2F40-994B-EF86AC9893F4}" type="presOf" srcId="{F1F2EFD5-40FE-B54A-8A78-327A17BCD747}" destId="{96B7CC5F-9A7A-3843-BDF2-75E6FC758DA2}" srcOrd="0" destOrd="0" presId="urn:microsoft.com/office/officeart/2008/layout/NameandTitleOrganizationalChart"/>
    <dgm:cxn modelId="{16F56F1B-8CED-6940-A459-8B2B120CFDD7}" type="presOf" srcId="{5436BE5E-D595-7145-A4CB-2164C1C67DDC}" destId="{29362010-8AEE-9D45-A712-B3848D84BA1A}" srcOrd="0" destOrd="0" presId="urn:microsoft.com/office/officeart/2008/layout/NameandTitleOrganizationalChart"/>
    <dgm:cxn modelId="{A6848F3D-FB81-5948-84F0-FFF90AF58B0D}" type="presOf" srcId="{59BC5B2E-1FCB-864E-9477-E85F4283F8C2}" destId="{DB37F7C1-D7E6-2346-A3C2-BF17906EC9B8}" srcOrd="0" destOrd="0" presId="urn:microsoft.com/office/officeart/2008/layout/NameandTitleOrganizationalChart"/>
    <dgm:cxn modelId="{F4BA7733-DAC7-5944-8608-528B26DFC0E3}" type="presOf" srcId="{1A169547-A54B-6642-87E3-ED82AD0DAA58}" destId="{79CF9728-E620-EC49-ACEF-806DE264CF08}" srcOrd="1" destOrd="0" presId="urn:microsoft.com/office/officeart/2008/layout/NameandTitleOrganizationalChart"/>
    <dgm:cxn modelId="{EA218F55-9924-2848-A961-D5A65408CE69}" type="presOf" srcId="{52C43471-1387-45F1-9DE7-6CD7C90429A7}" destId="{5BB53A2E-7DB8-4D42-B0FB-B92A5165B734}" srcOrd="0" destOrd="0" presId="urn:microsoft.com/office/officeart/2008/layout/NameandTitleOrganizationalChart"/>
    <dgm:cxn modelId="{58D916E0-ECAE-FF49-9590-325B803C3466}" type="presOf" srcId="{2987DF45-8648-DA41-8434-C0725533A5D6}" destId="{0697F188-B642-DF49-BF25-62C41B13AF89}" srcOrd="1" destOrd="0" presId="urn:microsoft.com/office/officeart/2008/layout/NameandTitleOrganizationalChart"/>
    <dgm:cxn modelId="{E4A16641-7A5E-7945-98E3-B47F28648D7D}" type="presOf" srcId="{4980D94A-BE4D-D941-9A62-1EDC383A6A91}" destId="{69FB8312-BB7D-0449-9F9D-5D98F625C802}" srcOrd="1" destOrd="0" presId="urn:microsoft.com/office/officeart/2008/layout/NameandTitleOrganizationalChart"/>
    <dgm:cxn modelId="{C59D1ABA-C99A-F74E-A9FE-186EF56397A6}" type="presOf" srcId="{673014EA-0DB8-EF4E-8CD4-8BB5D3E739ED}" destId="{3CE26313-5C6E-504E-B69D-3A176F7A47C5}" srcOrd="0" destOrd="0" presId="urn:microsoft.com/office/officeart/2008/layout/NameandTitleOrganizationalChart"/>
    <dgm:cxn modelId="{699BD5D5-AE69-8643-AF36-DEAD8DAC7C03}" type="presOf" srcId="{19920F7F-0C7E-554C-8514-F1C1B4388798}" destId="{2E3D91B8-AAFB-7A44-B5E7-F7B59CD3B269}" srcOrd="0" destOrd="0" presId="urn:microsoft.com/office/officeart/2008/layout/NameandTitleOrganizationalChart"/>
    <dgm:cxn modelId="{697D1CBB-9E0B-6B40-9EED-E348CD7F4D8B}" type="presOf" srcId="{0B6EA12B-CCB5-2941-A606-207D3957B621}" destId="{376A3617-02A6-D74F-AE7F-EAE18031E5FC}" srcOrd="0" destOrd="0" presId="urn:microsoft.com/office/officeart/2008/layout/NameandTitleOrganizationalChart"/>
    <dgm:cxn modelId="{0FE27F9E-DA8B-7349-B2AF-0BE56662D920}" type="presOf" srcId="{07A0CD3B-F6C3-424A-BB42-47363DD5B414}" destId="{6846331E-3C66-E448-8C7F-442A46F2A97F}" srcOrd="0" destOrd="0" presId="urn:microsoft.com/office/officeart/2008/layout/NameandTitleOrganizationalChart"/>
    <dgm:cxn modelId="{7BE8BF71-B6CC-0246-867B-69AAB6204719}" type="presOf" srcId="{AED74B82-42BA-7A4E-B84E-F4D0662A7461}" destId="{EBAE99C1-B7FC-8B44-9640-93A5240A0E2A}" srcOrd="0" destOrd="0" presId="urn:microsoft.com/office/officeart/2008/layout/NameandTitleOrganizationalChart"/>
    <dgm:cxn modelId="{13FBE796-1CCD-1048-8CDE-0E727B51E028}" type="presOf" srcId="{3AB31F5C-EB65-3E41-B222-97BD6FCC308C}" destId="{3990E70C-6C80-904A-820F-157ECFF75320}" srcOrd="0" destOrd="0" presId="urn:microsoft.com/office/officeart/2008/layout/NameandTitleOrganizationalChart"/>
    <dgm:cxn modelId="{BD3AD5D2-63D8-0441-968D-DC4CF4D4CA14}" srcId="{07320221-314B-FC4C-A65A-4F65B4766D32}" destId="{19920F7F-0C7E-554C-8514-F1C1B4388798}" srcOrd="0" destOrd="0" parTransId="{99E29D2B-D6AB-E441-AEDF-ADAF6234F7AF}" sibTransId="{1921F299-BD93-5348-8EF8-69643D2E2E6F}"/>
    <dgm:cxn modelId="{B65A02D8-EFA4-AA49-8455-E2E05E5B295B}" type="presOf" srcId="{AC99667E-F7F8-4F4A-8F75-105D9D148C59}" destId="{EB29613F-96B1-124F-B6D7-98C78E45ECCC}" srcOrd="1" destOrd="0" presId="urn:microsoft.com/office/officeart/2008/layout/NameandTitleOrganizationalChart"/>
    <dgm:cxn modelId="{4145809F-A931-A44A-B982-CBFFA94DA6E0}" type="presOf" srcId="{A34E765F-F9EB-B348-9801-FC86CF595FF1}" destId="{F7BC7748-DD3A-4B43-B17D-AA9BE6B5B509}" srcOrd="0" destOrd="0" presId="urn:microsoft.com/office/officeart/2008/layout/NameandTitleOrganizationalChart"/>
    <dgm:cxn modelId="{F57B5BE8-F4A6-8C4C-809A-51A94ED68C51}" type="presOf" srcId="{BB43D4F2-8146-E646-83DE-16B5879F4CF7}" destId="{B17C4117-B6D5-E342-9E8F-37EF917A839A}" srcOrd="1" destOrd="0" presId="urn:microsoft.com/office/officeart/2008/layout/NameandTitleOrganizationalChart"/>
    <dgm:cxn modelId="{EEA2A9F9-13E9-E240-B667-170AE1324C28}" srcId="{D04588CD-6609-4AB6-8668-CABA21911929}" destId="{BB43D4F2-8146-E646-83DE-16B5879F4CF7}" srcOrd="4" destOrd="0" parTransId="{DF3CD75A-31DE-A641-87C5-47133E32FD86}" sibTransId="{07A0CD3B-F6C3-424A-BB42-47363DD5B414}"/>
    <dgm:cxn modelId="{D3CF3ACA-5068-C14D-9829-0A5A740A10CE}" type="presOf" srcId="{713D4AC6-AF4C-6346-AEA0-2CF201730C91}" destId="{E552C623-0DF6-5442-A5AC-CB1259680947}" srcOrd="0" destOrd="0" presId="urn:microsoft.com/office/officeart/2008/layout/NameandTitleOrganizationalChart"/>
    <dgm:cxn modelId="{D5295EE0-DE2A-F642-8D9B-D90BC495B1FF}" srcId="{D04588CD-6609-4AB6-8668-CABA21911929}" destId="{07320221-314B-FC4C-A65A-4F65B4766D32}" srcOrd="3" destOrd="0" parTransId="{E8604A13-0DF6-F84A-BD6A-CDCC5228AE40}" sibTransId="{5164CEDE-D0EC-E341-B218-138B85BBC706}"/>
    <dgm:cxn modelId="{91B7E5D4-5CA5-DC46-93EB-1ADEF5C58024}" type="presOf" srcId="{FCC51AA8-0585-C64B-A2E0-D9CB9BD94430}" destId="{A190AAB7-6BF2-6545-B086-D19BD24C7297}" srcOrd="1" destOrd="0" presId="urn:microsoft.com/office/officeart/2008/layout/NameandTitleOrganizationalChart"/>
    <dgm:cxn modelId="{DC528339-3812-5C43-9BBA-9FEC8E92B06C}" type="presOf" srcId="{D464B409-8E3D-CB42-B3C6-1FF58A47E54F}" destId="{F84E7F2D-C527-7A42-8F22-4A1B51434255}" srcOrd="0" destOrd="0" presId="urn:microsoft.com/office/officeart/2008/layout/NameandTitleOrganizationalChart"/>
    <dgm:cxn modelId="{BDC78E00-37BA-D841-827A-BB592290BDF4}" type="presOf" srcId="{C3DB6FF5-B7E1-D84E-9542-B30153A46588}" destId="{076C7031-9AE3-2C44-BBD1-B897101A1BD5}" srcOrd="0" destOrd="0" presId="urn:microsoft.com/office/officeart/2008/layout/NameandTitleOrganizationalChart"/>
    <dgm:cxn modelId="{C98888A2-46D9-0A4D-947B-B3C3C22E5360}" type="presOf" srcId="{63B7FFF7-F573-D049-A517-55D02B4382F9}" destId="{A5E6FE43-DC8B-5C46-B8CB-640C4CD9C365}" srcOrd="0" destOrd="0" presId="urn:microsoft.com/office/officeart/2008/layout/NameandTitleOrganizationalChart"/>
    <dgm:cxn modelId="{853F7EF8-B55D-814F-A34F-019D65C4F025}" type="presOf" srcId="{910CFC16-90C1-6A46-A2D6-0B5F6CB0B402}" destId="{17C527F1-7F35-4848-AA63-89EB2C562E43}" srcOrd="0" destOrd="0" presId="urn:microsoft.com/office/officeart/2008/layout/NameandTitleOrganizationalChart"/>
    <dgm:cxn modelId="{B4FF9413-8C0E-BD4F-8ACA-05F619AF6990}" type="presOf" srcId="{16126584-2F7D-8B42-97CB-8270425BB6D5}" destId="{3B074431-5193-6547-8D03-F2AE49E99DC4}" srcOrd="0" destOrd="0" presId="urn:microsoft.com/office/officeart/2008/layout/NameandTitleOrganizationalChart"/>
    <dgm:cxn modelId="{B2E0D449-6EF1-1C49-B324-3CBEE4400D30}" type="presOf" srcId="{E43185B4-085E-3847-9923-74CC71AF865B}" destId="{AD7EF142-D71F-894C-B4E5-CC288896BF10}" srcOrd="0" destOrd="0" presId="urn:microsoft.com/office/officeart/2008/layout/NameandTitleOrganizationalChart"/>
    <dgm:cxn modelId="{55759D2D-8668-944E-8769-F3A257CF1A96}" srcId="{FCC51AA8-0585-C64B-A2E0-D9CB9BD94430}" destId="{713D4AC6-AF4C-6346-AEA0-2CF201730C91}" srcOrd="0" destOrd="0" parTransId="{910CFC16-90C1-6A46-A2D6-0B5F6CB0B402}" sibTransId="{3AB31F5C-EB65-3E41-B222-97BD6FCC308C}"/>
    <dgm:cxn modelId="{8408B235-FFB1-8641-A080-06AB52C39FAE}" type="presOf" srcId="{D04588CD-6609-4AB6-8668-CABA21911929}" destId="{9807A494-7B5C-C34D-A545-2C83A7400BF7}" srcOrd="0" destOrd="0" presId="urn:microsoft.com/office/officeart/2008/layout/NameandTitleOrganizationalChart"/>
    <dgm:cxn modelId="{85EC3EBB-086F-42B2-8FBF-1CF155D35205}" srcId="{A96F36C3-1CDA-48E3-937B-75628E7B4FC1}" destId="{D04588CD-6609-4AB6-8668-CABA21911929}" srcOrd="0" destOrd="0" parTransId="{21C53D43-B93D-472D-9FCF-14A449ADC816}" sibTransId="{52C43471-1387-45F1-9DE7-6CD7C90429A7}"/>
    <dgm:cxn modelId="{5AEAE02C-0C16-7E44-A974-07F543A60FAD}" type="presOf" srcId="{1921F299-BD93-5348-8EF8-69643D2E2E6F}" destId="{B6BC1BCA-32A9-F24D-A193-B5725EEC04BB}" srcOrd="0" destOrd="0" presId="urn:microsoft.com/office/officeart/2008/layout/NameandTitleOrganizationalChart"/>
    <dgm:cxn modelId="{AECA86DD-B45D-E14A-8EDF-CB32AD915823}" type="presOf" srcId="{99E29D2B-D6AB-E441-AEDF-ADAF6234F7AF}" destId="{5C5D3690-94A0-B343-BBB6-30FEE74D1342}" srcOrd="0" destOrd="0" presId="urn:microsoft.com/office/officeart/2008/layout/NameandTitleOrganizationalChart"/>
    <dgm:cxn modelId="{BFE03258-2F9F-E64D-A198-81FBF5CE871F}" type="presOf" srcId="{75BEE1C5-AC1D-3745-A7FE-37697D14A340}" destId="{0C23B471-18A7-7540-8283-64D236D2D3F3}" srcOrd="0" destOrd="0" presId="urn:microsoft.com/office/officeart/2008/layout/NameandTitleOrganizationalChart"/>
    <dgm:cxn modelId="{B2AC5CF6-9FEE-9045-9ED2-84D5BC6333C6}" srcId="{D04588CD-6609-4AB6-8668-CABA21911929}" destId="{75BEE1C5-AC1D-3745-A7FE-37697D14A340}" srcOrd="2" destOrd="0" parTransId="{0B6EA12B-CCB5-2941-A606-207D3957B621}" sibTransId="{A34E765F-F9EB-B348-9801-FC86CF595FF1}"/>
    <dgm:cxn modelId="{8F60370D-F061-CB43-95CC-EE7E9A922592}" type="presOf" srcId="{1A169547-A54B-6642-87E3-ED82AD0DAA58}" destId="{B02902C4-BD45-E64E-95B8-2BD3AAB775A0}" srcOrd="0" destOrd="0" presId="urn:microsoft.com/office/officeart/2008/layout/NameandTitleOrganizationalChart"/>
    <dgm:cxn modelId="{92CA4CC1-BA15-B447-B6B6-A31C0ADE7083}" type="presOf" srcId="{D04588CD-6609-4AB6-8668-CABA21911929}" destId="{7F063418-5A90-2C40-A341-A02952571AF6}" srcOrd="1" destOrd="0" presId="urn:microsoft.com/office/officeart/2008/layout/NameandTitleOrganizationalChart"/>
    <dgm:cxn modelId="{EF74D7F4-3951-E543-BFF8-87A841EEB328}" srcId="{1A169547-A54B-6642-87E3-ED82AD0DAA58}" destId="{AED74B82-42BA-7A4E-B84E-F4D0662A7461}" srcOrd="0" destOrd="0" parTransId="{F1F2EFD5-40FE-B54A-8A78-327A17BCD747}" sibTransId="{DEBBF28D-5DF2-F245-8233-E506CDD07BEF}"/>
    <dgm:cxn modelId="{D23406DB-FEF6-5E4D-9018-4A2744113334}" type="presOf" srcId="{5164CEDE-D0EC-E341-B218-138B85BBC706}" destId="{F41D0803-CA1A-4E43-9368-1047256D7902}" srcOrd="0" destOrd="0" presId="urn:microsoft.com/office/officeart/2008/layout/NameandTitleOrganizationalChart"/>
    <dgm:cxn modelId="{7A24EC71-8B0C-1242-9928-1468F903861D}" type="presOf" srcId="{DF3CD75A-31DE-A641-87C5-47133E32FD86}" destId="{1C3BE4D7-9979-0744-94F6-FA087EB642AB}" srcOrd="0" destOrd="0" presId="urn:microsoft.com/office/officeart/2008/layout/NameandTitleOrganizationalChart"/>
    <dgm:cxn modelId="{2F91F468-1630-2B4E-AE8D-C3B12D1F7BCC}" type="presOf" srcId="{75BEE1C5-AC1D-3745-A7FE-37697D14A340}" destId="{2E1021D9-6E7B-E54A-A369-41FCACE6D036}" srcOrd="1" destOrd="0" presId="urn:microsoft.com/office/officeart/2008/layout/NameandTitleOrganizationalChart"/>
    <dgm:cxn modelId="{D0D95324-BD4E-5D42-89C4-826EAB14FE5F}" type="presOf" srcId="{89483F6C-B010-734A-A993-FB22F41E7247}" destId="{DE2967E9-85E5-A341-B3DB-0C26B334DC0F}" srcOrd="0" destOrd="0" presId="urn:microsoft.com/office/officeart/2008/layout/NameandTitleOrganizationalChart"/>
    <dgm:cxn modelId="{8A3ACEF5-4A43-5D4E-90A1-B5D1B6C5701D}" type="presOf" srcId="{AC99667E-F7F8-4F4A-8F75-105D9D148C59}" destId="{DE5E63A5-C107-D04D-93DD-1038B509DDAF}" srcOrd="0" destOrd="0" presId="urn:microsoft.com/office/officeart/2008/layout/NameandTitleOrganizationalChart"/>
    <dgm:cxn modelId="{99872A19-5140-EF46-AC1B-A7AEC23BC455}" type="presOf" srcId="{DEBBF28D-5DF2-F245-8233-E506CDD07BEF}" destId="{5BFDE8BF-FF98-3443-8A6A-11E81DD347D4}" srcOrd="0" destOrd="0" presId="urn:microsoft.com/office/officeart/2008/layout/NameandTitleOrganizationalChart"/>
    <dgm:cxn modelId="{61B73751-3773-014A-A2EE-101B3793F48D}" srcId="{D04588CD-6609-4AB6-8668-CABA21911929}" destId="{FCC51AA8-0585-C64B-A2E0-D9CB9BD94430}" srcOrd="1" destOrd="0" parTransId="{C3DB6FF5-B7E1-D84E-9542-B30153A46588}" sibTransId="{89483F6C-B010-734A-A993-FB22F41E7247}"/>
    <dgm:cxn modelId="{5A15B170-0BAE-3F4A-A301-A955B21923A1}" type="presOf" srcId="{07320221-314B-FC4C-A65A-4F65B4766D32}" destId="{DC238DB9-F233-BE42-9165-323F7030E9FE}" srcOrd="0" destOrd="0" presId="urn:microsoft.com/office/officeart/2008/layout/NameandTitleOrganizationalChart"/>
    <dgm:cxn modelId="{B31C2AA2-2091-734E-85EA-A9FD31EF2CD5}" type="presOf" srcId="{07320221-314B-FC4C-A65A-4F65B4766D32}" destId="{08DB9BAC-A4EC-6A46-85FD-2C80EA3313F9}" srcOrd="1" destOrd="0" presId="urn:microsoft.com/office/officeart/2008/layout/NameandTitleOrganizationalChart"/>
    <dgm:cxn modelId="{50EEADCE-7993-954F-A184-52246BB0589F}" type="presOf" srcId="{FCC51AA8-0585-C64B-A2E0-D9CB9BD94430}" destId="{E107724D-3182-144C-82C3-5623408E4A28}" srcOrd="0" destOrd="0" presId="urn:microsoft.com/office/officeart/2008/layout/NameandTitleOrganizationalChart"/>
    <dgm:cxn modelId="{20F87E51-D5F7-3748-A60F-AAC0332254EF}" type="presOf" srcId="{19920F7F-0C7E-554C-8514-F1C1B4388798}" destId="{C12552CF-03DE-9840-85B6-D78E805B0E76}" srcOrd="1" destOrd="0" presId="urn:microsoft.com/office/officeart/2008/layout/NameandTitleOrganizationalChart"/>
    <dgm:cxn modelId="{499CF5F7-6129-A444-8F24-F8420DDA33D6}" type="presParOf" srcId="{5967F60F-3960-2D4F-BE63-45D3000D5374}" destId="{DCA3CA64-C730-7240-8230-20BF6CB08A7D}" srcOrd="0" destOrd="0" presId="urn:microsoft.com/office/officeart/2008/layout/NameandTitleOrganizationalChart"/>
    <dgm:cxn modelId="{A0661304-704E-9B43-95C8-F3F3FB3D8ED8}" type="presParOf" srcId="{DCA3CA64-C730-7240-8230-20BF6CB08A7D}" destId="{B871BB22-75F2-CD42-AEAB-7F6A25966862}" srcOrd="0" destOrd="0" presId="urn:microsoft.com/office/officeart/2008/layout/NameandTitleOrganizationalChart"/>
    <dgm:cxn modelId="{90F0AF97-A667-7D4D-990F-7F31C3E8BA40}" type="presParOf" srcId="{B871BB22-75F2-CD42-AEAB-7F6A25966862}" destId="{9807A494-7B5C-C34D-A545-2C83A7400BF7}" srcOrd="0" destOrd="0" presId="urn:microsoft.com/office/officeart/2008/layout/NameandTitleOrganizationalChart"/>
    <dgm:cxn modelId="{B5D001CD-9EC5-4448-8B24-212AB1E1C110}" type="presParOf" srcId="{B871BB22-75F2-CD42-AEAB-7F6A25966862}" destId="{5BB53A2E-7DB8-4D42-B0FB-B92A5165B734}" srcOrd="1" destOrd="0" presId="urn:microsoft.com/office/officeart/2008/layout/NameandTitleOrganizationalChart"/>
    <dgm:cxn modelId="{38DE0AF1-5237-AD4F-ADB9-7765ADF6F1AA}" type="presParOf" srcId="{B871BB22-75F2-CD42-AEAB-7F6A25966862}" destId="{7F063418-5A90-2C40-A341-A02952571AF6}" srcOrd="2" destOrd="0" presId="urn:microsoft.com/office/officeart/2008/layout/NameandTitleOrganizationalChart"/>
    <dgm:cxn modelId="{524B1976-227A-FF42-B1BA-98B20FC89526}" type="presParOf" srcId="{DCA3CA64-C730-7240-8230-20BF6CB08A7D}" destId="{5D5B584A-18A4-CB4A-B5DC-1D4A7E9F5A11}" srcOrd="1" destOrd="0" presId="urn:microsoft.com/office/officeart/2008/layout/NameandTitleOrganizationalChart"/>
    <dgm:cxn modelId="{826F5B2A-C84B-4441-AB25-5852C60F97CF}" type="presParOf" srcId="{5D5B584A-18A4-CB4A-B5DC-1D4A7E9F5A11}" destId="{3B074431-5193-6547-8D03-F2AE49E99DC4}" srcOrd="0" destOrd="0" presId="urn:microsoft.com/office/officeart/2008/layout/NameandTitleOrganizationalChart"/>
    <dgm:cxn modelId="{15E65322-250C-7D41-81C5-FE3CDF264D6C}" type="presParOf" srcId="{5D5B584A-18A4-CB4A-B5DC-1D4A7E9F5A11}" destId="{7B697228-9018-3747-9D67-B5FEADC31BEB}" srcOrd="1" destOrd="0" presId="urn:microsoft.com/office/officeart/2008/layout/NameandTitleOrganizationalChart"/>
    <dgm:cxn modelId="{E11B868A-8949-A348-9B75-DB38785FBDC2}" type="presParOf" srcId="{7B697228-9018-3747-9D67-B5FEADC31BEB}" destId="{5FF35977-8EA6-AE42-A8C6-205673811239}" srcOrd="0" destOrd="0" presId="urn:microsoft.com/office/officeart/2008/layout/NameandTitleOrganizationalChart"/>
    <dgm:cxn modelId="{13229182-A217-484B-8EC3-FE9677AAF28D}" type="presParOf" srcId="{5FF35977-8EA6-AE42-A8C6-205673811239}" destId="{B02902C4-BD45-E64E-95B8-2BD3AAB775A0}" srcOrd="0" destOrd="0" presId="urn:microsoft.com/office/officeart/2008/layout/NameandTitleOrganizationalChart"/>
    <dgm:cxn modelId="{69DA7879-E77A-1545-A64E-6E715E04AF93}" type="presParOf" srcId="{5FF35977-8EA6-AE42-A8C6-205673811239}" destId="{A7D6E6C0-2FA0-0344-8E45-7E142B087A13}" srcOrd="1" destOrd="0" presId="urn:microsoft.com/office/officeart/2008/layout/NameandTitleOrganizationalChart"/>
    <dgm:cxn modelId="{5CE21DF6-4EE1-9242-9F14-447D1DB8EE66}" type="presParOf" srcId="{5FF35977-8EA6-AE42-A8C6-205673811239}" destId="{79CF9728-E620-EC49-ACEF-806DE264CF08}" srcOrd="2" destOrd="0" presId="urn:microsoft.com/office/officeart/2008/layout/NameandTitleOrganizationalChart"/>
    <dgm:cxn modelId="{66D7CB5B-A7E1-CE48-8E3B-82984481610F}" type="presParOf" srcId="{7B697228-9018-3747-9D67-B5FEADC31BEB}" destId="{803ACB81-590E-F84D-905C-16BF9DE2606B}" srcOrd="1" destOrd="0" presId="urn:microsoft.com/office/officeart/2008/layout/NameandTitleOrganizationalChart"/>
    <dgm:cxn modelId="{C18EBCB3-204F-8346-BE28-1D1E93C8A3CF}" type="presParOf" srcId="{803ACB81-590E-F84D-905C-16BF9DE2606B}" destId="{96B7CC5F-9A7A-3843-BDF2-75E6FC758DA2}" srcOrd="0" destOrd="0" presId="urn:microsoft.com/office/officeart/2008/layout/NameandTitleOrganizationalChart"/>
    <dgm:cxn modelId="{71CFB5CB-56C6-7C42-A36B-8BF9EEE0C811}" type="presParOf" srcId="{803ACB81-590E-F84D-905C-16BF9DE2606B}" destId="{B452B732-7B08-3A4A-9C91-7A2BD1C4157A}" srcOrd="1" destOrd="0" presId="urn:microsoft.com/office/officeart/2008/layout/NameandTitleOrganizationalChart"/>
    <dgm:cxn modelId="{A0591099-A35A-954B-A99B-606816B6A854}" type="presParOf" srcId="{B452B732-7B08-3A4A-9C91-7A2BD1C4157A}" destId="{AE86048D-8477-0A40-9FD8-660FA1A0E4F7}" srcOrd="0" destOrd="0" presId="urn:microsoft.com/office/officeart/2008/layout/NameandTitleOrganizationalChart"/>
    <dgm:cxn modelId="{B04256BF-C688-6C4F-AF27-B1167D1B3D12}" type="presParOf" srcId="{AE86048D-8477-0A40-9FD8-660FA1A0E4F7}" destId="{EBAE99C1-B7FC-8B44-9640-93A5240A0E2A}" srcOrd="0" destOrd="0" presId="urn:microsoft.com/office/officeart/2008/layout/NameandTitleOrganizationalChart"/>
    <dgm:cxn modelId="{13FCA172-D5A2-3C48-AE0C-4E5F1BAE9CD7}" type="presParOf" srcId="{AE86048D-8477-0A40-9FD8-660FA1A0E4F7}" destId="{5BFDE8BF-FF98-3443-8A6A-11E81DD347D4}" srcOrd="1" destOrd="0" presId="urn:microsoft.com/office/officeart/2008/layout/NameandTitleOrganizationalChart"/>
    <dgm:cxn modelId="{5CC1630B-3DA4-EF42-B05A-8B496689789F}" type="presParOf" srcId="{AE86048D-8477-0A40-9FD8-660FA1A0E4F7}" destId="{1CC5DCF9-638F-094F-B037-12ECE0A33DCC}" srcOrd="2" destOrd="0" presId="urn:microsoft.com/office/officeart/2008/layout/NameandTitleOrganizationalChart"/>
    <dgm:cxn modelId="{79594E89-DC8F-C049-BFA4-F1900AA51342}" type="presParOf" srcId="{B452B732-7B08-3A4A-9C91-7A2BD1C4157A}" destId="{BFB0F459-FD4D-B247-8715-69D53673D4D5}" srcOrd="1" destOrd="0" presId="urn:microsoft.com/office/officeart/2008/layout/NameandTitleOrganizationalChart"/>
    <dgm:cxn modelId="{A16B2758-A067-454F-86D0-9710AEA7E48C}" type="presParOf" srcId="{B452B732-7B08-3A4A-9C91-7A2BD1C4157A}" destId="{7A13DC4B-6E10-4D4C-9BED-C53041776E15}" srcOrd="2" destOrd="0" presId="urn:microsoft.com/office/officeart/2008/layout/NameandTitleOrganizationalChart"/>
    <dgm:cxn modelId="{79B6B8AB-3E3A-E94A-9E06-DE50CB95FCB7}" type="presParOf" srcId="{7B697228-9018-3747-9D67-B5FEADC31BEB}" destId="{44765881-270E-B04E-A962-452AC850063D}" srcOrd="2" destOrd="0" presId="urn:microsoft.com/office/officeart/2008/layout/NameandTitleOrganizationalChart"/>
    <dgm:cxn modelId="{F773598C-3BAF-A941-A959-8D8540664881}" type="presParOf" srcId="{5D5B584A-18A4-CB4A-B5DC-1D4A7E9F5A11}" destId="{076C7031-9AE3-2C44-BBD1-B897101A1BD5}" srcOrd="2" destOrd="0" presId="urn:microsoft.com/office/officeart/2008/layout/NameandTitleOrganizationalChart"/>
    <dgm:cxn modelId="{1BED57B1-A4DF-D54D-BB3D-9ED49B270011}" type="presParOf" srcId="{5D5B584A-18A4-CB4A-B5DC-1D4A7E9F5A11}" destId="{B7DADBFB-BFCC-AF45-8C25-E620DAEFCB69}" srcOrd="3" destOrd="0" presId="urn:microsoft.com/office/officeart/2008/layout/NameandTitleOrganizationalChart"/>
    <dgm:cxn modelId="{EC2FC505-D98A-FD49-BEE2-5BE073B5579E}" type="presParOf" srcId="{B7DADBFB-BFCC-AF45-8C25-E620DAEFCB69}" destId="{B8A087D8-50B2-004E-B681-A7ACEDCC639F}" srcOrd="0" destOrd="0" presId="urn:microsoft.com/office/officeart/2008/layout/NameandTitleOrganizationalChart"/>
    <dgm:cxn modelId="{97FC3D24-034A-124A-9533-F5410EB27265}" type="presParOf" srcId="{B8A087D8-50B2-004E-B681-A7ACEDCC639F}" destId="{E107724D-3182-144C-82C3-5623408E4A28}" srcOrd="0" destOrd="0" presId="urn:microsoft.com/office/officeart/2008/layout/NameandTitleOrganizationalChart"/>
    <dgm:cxn modelId="{FFD31276-8647-1349-BF1A-1627305CA9F8}" type="presParOf" srcId="{B8A087D8-50B2-004E-B681-A7ACEDCC639F}" destId="{DE2967E9-85E5-A341-B3DB-0C26B334DC0F}" srcOrd="1" destOrd="0" presId="urn:microsoft.com/office/officeart/2008/layout/NameandTitleOrganizationalChart"/>
    <dgm:cxn modelId="{451C4947-C68C-6D46-8D0B-C66F9B8BE310}" type="presParOf" srcId="{B8A087D8-50B2-004E-B681-A7ACEDCC639F}" destId="{A190AAB7-6BF2-6545-B086-D19BD24C7297}" srcOrd="2" destOrd="0" presId="urn:microsoft.com/office/officeart/2008/layout/NameandTitleOrganizationalChart"/>
    <dgm:cxn modelId="{2C1765F9-C171-0347-8672-ED5505786402}" type="presParOf" srcId="{B7DADBFB-BFCC-AF45-8C25-E620DAEFCB69}" destId="{C18231F9-75CF-AE4A-B979-C0F5210B777E}" srcOrd="1" destOrd="0" presId="urn:microsoft.com/office/officeart/2008/layout/NameandTitleOrganizationalChart"/>
    <dgm:cxn modelId="{B4D31434-09A7-D14C-BD25-8EE42AED4F57}" type="presParOf" srcId="{C18231F9-75CF-AE4A-B979-C0F5210B777E}" destId="{17C527F1-7F35-4848-AA63-89EB2C562E43}" srcOrd="0" destOrd="0" presId="urn:microsoft.com/office/officeart/2008/layout/NameandTitleOrganizationalChart"/>
    <dgm:cxn modelId="{A18CFBF2-B475-8D43-9CF3-386D4FE9FDC2}" type="presParOf" srcId="{C18231F9-75CF-AE4A-B979-C0F5210B777E}" destId="{21410984-01F2-7F47-BB9F-8A31BC2D9432}" srcOrd="1" destOrd="0" presId="urn:microsoft.com/office/officeart/2008/layout/NameandTitleOrganizationalChart"/>
    <dgm:cxn modelId="{529A5CBF-1277-7B4C-B0E4-4EAC2B2272BD}" type="presParOf" srcId="{21410984-01F2-7F47-BB9F-8A31BC2D9432}" destId="{1E007B57-F616-F54B-AF81-2A67F506CBF3}" srcOrd="0" destOrd="0" presId="urn:microsoft.com/office/officeart/2008/layout/NameandTitleOrganizationalChart"/>
    <dgm:cxn modelId="{F1B18EA1-E4FF-D642-B277-A1982AABA470}" type="presParOf" srcId="{1E007B57-F616-F54B-AF81-2A67F506CBF3}" destId="{E552C623-0DF6-5442-A5AC-CB1259680947}" srcOrd="0" destOrd="0" presId="urn:microsoft.com/office/officeart/2008/layout/NameandTitleOrganizationalChart"/>
    <dgm:cxn modelId="{4420375C-C9B5-3144-A44B-B0FB390B7D81}" type="presParOf" srcId="{1E007B57-F616-F54B-AF81-2A67F506CBF3}" destId="{3990E70C-6C80-904A-820F-157ECFF75320}" srcOrd="1" destOrd="0" presId="urn:microsoft.com/office/officeart/2008/layout/NameandTitleOrganizationalChart"/>
    <dgm:cxn modelId="{4B1EBAF0-3AED-CC4C-B584-0869082F6027}" type="presParOf" srcId="{1E007B57-F616-F54B-AF81-2A67F506CBF3}" destId="{F884DE7E-21D4-3A4A-8626-3B640A880374}" srcOrd="2" destOrd="0" presId="urn:microsoft.com/office/officeart/2008/layout/NameandTitleOrganizationalChart"/>
    <dgm:cxn modelId="{F6845437-A72D-C746-AE2F-1F6D3B2630D9}" type="presParOf" srcId="{21410984-01F2-7F47-BB9F-8A31BC2D9432}" destId="{D2D225D9-7013-C54C-9899-38D8C3B7C8B1}" srcOrd="1" destOrd="0" presId="urn:microsoft.com/office/officeart/2008/layout/NameandTitleOrganizationalChart"/>
    <dgm:cxn modelId="{423B4F71-912D-7948-808E-EB33367F958A}" type="presParOf" srcId="{21410984-01F2-7F47-BB9F-8A31BC2D9432}" destId="{06BB59E3-A001-804F-9B66-08E11B724B57}" srcOrd="2" destOrd="0" presId="urn:microsoft.com/office/officeart/2008/layout/NameandTitleOrganizationalChart"/>
    <dgm:cxn modelId="{6872BBB8-F532-AD41-8D11-939DD85A0BEC}" type="presParOf" srcId="{B7DADBFB-BFCC-AF45-8C25-E620DAEFCB69}" destId="{1BCD96D7-89CD-E34E-83FE-48769E99BA1A}" srcOrd="2" destOrd="0" presId="urn:microsoft.com/office/officeart/2008/layout/NameandTitleOrganizationalChart"/>
    <dgm:cxn modelId="{F2063592-D2D9-B44D-ADAA-2BE486FF1051}" type="presParOf" srcId="{5D5B584A-18A4-CB4A-B5DC-1D4A7E9F5A11}" destId="{376A3617-02A6-D74F-AE7F-EAE18031E5FC}" srcOrd="4" destOrd="0" presId="urn:microsoft.com/office/officeart/2008/layout/NameandTitleOrganizationalChart"/>
    <dgm:cxn modelId="{76718117-CCA2-CE47-8505-CB71CCFB9FF5}" type="presParOf" srcId="{5D5B584A-18A4-CB4A-B5DC-1D4A7E9F5A11}" destId="{75D77C00-9842-304A-A65C-28DEC62DC8BE}" srcOrd="5" destOrd="0" presId="urn:microsoft.com/office/officeart/2008/layout/NameandTitleOrganizationalChart"/>
    <dgm:cxn modelId="{BC86E02A-203A-B042-8511-52476924FC1B}" type="presParOf" srcId="{75D77C00-9842-304A-A65C-28DEC62DC8BE}" destId="{A0D37CE7-B877-214E-AD44-54DC0C37D721}" srcOrd="0" destOrd="0" presId="urn:microsoft.com/office/officeart/2008/layout/NameandTitleOrganizationalChart"/>
    <dgm:cxn modelId="{3CF2570F-AF0D-374F-A196-4E735D503F0F}" type="presParOf" srcId="{A0D37CE7-B877-214E-AD44-54DC0C37D721}" destId="{0C23B471-18A7-7540-8283-64D236D2D3F3}" srcOrd="0" destOrd="0" presId="urn:microsoft.com/office/officeart/2008/layout/NameandTitleOrganizationalChart"/>
    <dgm:cxn modelId="{3A78090E-16BA-FC40-9794-9DDCF99F532D}" type="presParOf" srcId="{A0D37CE7-B877-214E-AD44-54DC0C37D721}" destId="{F7BC7748-DD3A-4B43-B17D-AA9BE6B5B509}" srcOrd="1" destOrd="0" presId="urn:microsoft.com/office/officeart/2008/layout/NameandTitleOrganizationalChart"/>
    <dgm:cxn modelId="{B4CA89B3-01D5-B84A-A63C-8D3589B5B023}" type="presParOf" srcId="{A0D37CE7-B877-214E-AD44-54DC0C37D721}" destId="{2E1021D9-6E7B-E54A-A369-41FCACE6D036}" srcOrd="2" destOrd="0" presId="urn:microsoft.com/office/officeart/2008/layout/NameandTitleOrganizationalChart"/>
    <dgm:cxn modelId="{86490444-2371-D546-BED0-6A5220B010D0}" type="presParOf" srcId="{75D77C00-9842-304A-A65C-28DEC62DC8BE}" destId="{D13659AC-F8C2-5541-B672-4661A5C3CEA9}" srcOrd="1" destOrd="0" presId="urn:microsoft.com/office/officeart/2008/layout/NameandTitleOrganizationalChart"/>
    <dgm:cxn modelId="{E766ED3C-6217-274B-A902-317B08673F16}" type="presParOf" srcId="{D13659AC-F8C2-5541-B672-4661A5C3CEA9}" destId="{29362010-8AEE-9D45-A712-B3848D84BA1A}" srcOrd="0" destOrd="0" presId="urn:microsoft.com/office/officeart/2008/layout/NameandTitleOrganizationalChart"/>
    <dgm:cxn modelId="{392E2614-51E4-B041-923F-3DF013CDF408}" type="presParOf" srcId="{D13659AC-F8C2-5541-B672-4661A5C3CEA9}" destId="{3C39F461-8879-D649-BC30-3DC4AE97CC3F}" srcOrd="1" destOrd="0" presId="urn:microsoft.com/office/officeart/2008/layout/NameandTitleOrganizationalChart"/>
    <dgm:cxn modelId="{0A40470F-89D4-FD4A-85E2-530D266A7DA9}" type="presParOf" srcId="{3C39F461-8879-D649-BC30-3DC4AE97CC3F}" destId="{B64F4B9D-F79D-4343-8CB8-0F2A1B840614}" srcOrd="0" destOrd="0" presId="urn:microsoft.com/office/officeart/2008/layout/NameandTitleOrganizationalChart"/>
    <dgm:cxn modelId="{8273E9B8-0B91-7248-BD46-C85973984A31}" type="presParOf" srcId="{B64F4B9D-F79D-4343-8CB8-0F2A1B840614}" destId="{DE5E63A5-C107-D04D-93DD-1038B509DDAF}" srcOrd="0" destOrd="0" presId="urn:microsoft.com/office/officeart/2008/layout/NameandTitleOrganizationalChart"/>
    <dgm:cxn modelId="{24397825-0D72-9644-BBD3-C99DAFD208E6}" type="presParOf" srcId="{B64F4B9D-F79D-4343-8CB8-0F2A1B840614}" destId="{DB37F7C1-D7E6-2346-A3C2-BF17906EC9B8}" srcOrd="1" destOrd="0" presId="urn:microsoft.com/office/officeart/2008/layout/NameandTitleOrganizationalChart"/>
    <dgm:cxn modelId="{B63FD925-F370-6842-B954-1A3E936F2510}" type="presParOf" srcId="{B64F4B9D-F79D-4343-8CB8-0F2A1B840614}" destId="{EB29613F-96B1-124F-B6D7-98C78E45ECCC}" srcOrd="2" destOrd="0" presId="urn:microsoft.com/office/officeart/2008/layout/NameandTitleOrganizationalChart"/>
    <dgm:cxn modelId="{C38F9557-F72C-B14D-BBD2-07BE2E198551}" type="presParOf" srcId="{3C39F461-8879-D649-BC30-3DC4AE97CC3F}" destId="{7657FB78-BB66-824F-B93E-40BC4AAF88E6}" srcOrd="1" destOrd="0" presId="urn:microsoft.com/office/officeart/2008/layout/NameandTitleOrganizationalChart"/>
    <dgm:cxn modelId="{F35E4EF2-08AA-7A48-98B0-6053D26F6A83}" type="presParOf" srcId="{3C39F461-8879-D649-BC30-3DC4AE97CC3F}" destId="{88CB8F66-247A-1C48-80C9-5F536F267101}" srcOrd="2" destOrd="0" presId="urn:microsoft.com/office/officeart/2008/layout/NameandTitleOrganizationalChart"/>
    <dgm:cxn modelId="{4DCFDE4B-F397-A749-99F2-42BFAC62BA55}" type="presParOf" srcId="{75D77C00-9842-304A-A65C-28DEC62DC8BE}" destId="{65EB47DC-B40C-F049-83C5-28A0C8F8C86D}" srcOrd="2" destOrd="0" presId="urn:microsoft.com/office/officeart/2008/layout/NameandTitleOrganizationalChart"/>
    <dgm:cxn modelId="{D9DA6D01-FF1F-8045-AC80-21B7D50F42CD}" type="presParOf" srcId="{5D5B584A-18A4-CB4A-B5DC-1D4A7E9F5A11}" destId="{ED7D1B6E-7F29-C647-88E5-58BCA0D788AD}" srcOrd="6" destOrd="0" presId="urn:microsoft.com/office/officeart/2008/layout/NameandTitleOrganizationalChart"/>
    <dgm:cxn modelId="{52C1FE6A-2DDD-8243-A8F2-62F9A91DCFD2}" type="presParOf" srcId="{5D5B584A-18A4-CB4A-B5DC-1D4A7E9F5A11}" destId="{85C7B6B2-8840-E64A-AB48-27B638D991A0}" srcOrd="7" destOrd="0" presId="urn:microsoft.com/office/officeart/2008/layout/NameandTitleOrganizationalChart"/>
    <dgm:cxn modelId="{32152032-7EE8-B547-9E07-3E6ECD1283C8}" type="presParOf" srcId="{85C7B6B2-8840-E64A-AB48-27B638D991A0}" destId="{A0189CC1-A6D8-984E-ADA7-C56CBFA2A43B}" srcOrd="0" destOrd="0" presId="urn:microsoft.com/office/officeart/2008/layout/NameandTitleOrganizationalChart"/>
    <dgm:cxn modelId="{892930E3-2C8F-E04C-B6CB-A9586BE4EF66}" type="presParOf" srcId="{A0189CC1-A6D8-984E-ADA7-C56CBFA2A43B}" destId="{DC238DB9-F233-BE42-9165-323F7030E9FE}" srcOrd="0" destOrd="0" presId="urn:microsoft.com/office/officeart/2008/layout/NameandTitleOrganizationalChart"/>
    <dgm:cxn modelId="{F85E6F8E-D21E-5040-AB6A-F54E6D12A324}" type="presParOf" srcId="{A0189CC1-A6D8-984E-ADA7-C56CBFA2A43B}" destId="{F41D0803-CA1A-4E43-9368-1047256D7902}" srcOrd="1" destOrd="0" presId="urn:microsoft.com/office/officeart/2008/layout/NameandTitleOrganizationalChart"/>
    <dgm:cxn modelId="{061A19FD-DA93-A643-B575-255314E3F37E}" type="presParOf" srcId="{A0189CC1-A6D8-984E-ADA7-C56CBFA2A43B}" destId="{08DB9BAC-A4EC-6A46-85FD-2C80EA3313F9}" srcOrd="2" destOrd="0" presId="urn:microsoft.com/office/officeart/2008/layout/NameandTitleOrganizationalChart"/>
    <dgm:cxn modelId="{2AA2C3DD-F123-3F42-8C4C-45295B28418C}" type="presParOf" srcId="{85C7B6B2-8840-E64A-AB48-27B638D991A0}" destId="{938CFDD5-586D-8144-9698-980A435CD410}" srcOrd="1" destOrd="0" presId="urn:microsoft.com/office/officeart/2008/layout/NameandTitleOrganizationalChart"/>
    <dgm:cxn modelId="{69993CA3-1251-D941-AD3A-138B3ABEEEBA}" type="presParOf" srcId="{938CFDD5-586D-8144-9698-980A435CD410}" destId="{5C5D3690-94A0-B343-BBB6-30FEE74D1342}" srcOrd="0" destOrd="0" presId="urn:microsoft.com/office/officeart/2008/layout/NameandTitleOrganizationalChart"/>
    <dgm:cxn modelId="{8EF2A229-9DD7-2D43-9DD6-459BBFCA60C0}" type="presParOf" srcId="{938CFDD5-586D-8144-9698-980A435CD410}" destId="{95BA385F-E0D9-DD4E-A332-EDB505554622}" srcOrd="1" destOrd="0" presId="urn:microsoft.com/office/officeart/2008/layout/NameandTitleOrganizationalChart"/>
    <dgm:cxn modelId="{13C1364F-5378-4341-9E05-A6983759D6C0}" type="presParOf" srcId="{95BA385F-E0D9-DD4E-A332-EDB505554622}" destId="{983B55AF-255A-BA4C-ABDB-C10E9EF8893F}" srcOrd="0" destOrd="0" presId="urn:microsoft.com/office/officeart/2008/layout/NameandTitleOrganizationalChart"/>
    <dgm:cxn modelId="{18EC9410-9919-8942-8168-BCE53757CC37}" type="presParOf" srcId="{983B55AF-255A-BA4C-ABDB-C10E9EF8893F}" destId="{2E3D91B8-AAFB-7A44-B5E7-F7B59CD3B269}" srcOrd="0" destOrd="0" presId="urn:microsoft.com/office/officeart/2008/layout/NameandTitleOrganizationalChart"/>
    <dgm:cxn modelId="{5D6A73F3-96D6-564A-8842-5FC27E4316A7}" type="presParOf" srcId="{983B55AF-255A-BA4C-ABDB-C10E9EF8893F}" destId="{B6BC1BCA-32A9-F24D-A193-B5725EEC04BB}" srcOrd="1" destOrd="0" presId="urn:microsoft.com/office/officeart/2008/layout/NameandTitleOrganizationalChart"/>
    <dgm:cxn modelId="{D8D4CF03-9740-354C-BFEE-2BD592AD570B}" type="presParOf" srcId="{983B55AF-255A-BA4C-ABDB-C10E9EF8893F}" destId="{C12552CF-03DE-9840-85B6-D78E805B0E76}" srcOrd="2" destOrd="0" presId="urn:microsoft.com/office/officeart/2008/layout/NameandTitleOrganizationalChart"/>
    <dgm:cxn modelId="{35062867-3E04-1442-BD6B-D228F7B001C7}" type="presParOf" srcId="{95BA385F-E0D9-DD4E-A332-EDB505554622}" destId="{892C8056-5104-1F43-A45D-021EBE5FFB0A}" srcOrd="1" destOrd="0" presId="urn:microsoft.com/office/officeart/2008/layout/NameandTitleOrganizationalChart"/>
    <dgm:cxn modelId="{8A9D47A9-0349-FB41-A2E6-BB60DFE87EC7}" type="presParOf" srcId="{95BA385F-E0D9-DD4E-A332-EDB505554622}" destId="{306FCEDF-B5DC-5541-B8F0-75718A19AD23}" srcOrd="2" destOrd="0" presId="urn:microsoft.com/office/officeart/2008/layout/NameandTitleOrganizationalChart"/>
    <dgm:cxn modelId="{AB556BAF-79BB-134E-8110-F486AEF7A5F2}" type="presParOf" srcId="{85C7B6B2-8840-E64A-AB48-27B638D991A0}" destId="{18917BBB-601F-5848-B8E2-D0BED3DC53F9}" srcOrd="2" destOrd="0" presId="urn:microsoft.com/office/officeart/2008/layout/NameandTitleOrganizationalChart"/>
    <dgm:cxn modelId="{B193B740-9959-3043-86C2-BDEA9B8CB73E}" type="presParOf" srcId="{5D5B584A-18A4-CB4A-B5DC-1D4A7E9F5A11}" destId="{1C3BE4D7-9979-0744-94F6-FA087EB642AB}" srcOrd="8" destOrd="0" presId="urn:microsoft.com/office/officeart/2008/layout/NameandTitleOrganizationalChart"/>
    <dgm:cxn modelId="{87B5EEB1-41D3-D64C-B79C-D00D3D62DEEE}" type="presParOf" srcId="{5D5B584A-18A4-CB4A-B5DC-1D4A7E9F5A11}" destId="{B7C34641-E130-A64C-A515-E1507961EF8C}" srcOrd="9" destOrd="0" presId="urn:microsoft.com/office/officeart/2008/layout/NameandTitleOrganizationalChart"/>
    <dgm:cxn modelId="{3730C6FE-32E9-164D-8109-7EE469BA84F0}" type="presParOf" srcId="{B7C34641-E130-A64C-A515-E1507961EF8C}" destId="{C6F03402-9FCA-BF4D-873B-9CB56F0DCD5B}" srcOrd="0" destOrd="0" presId="urn:microsoft.com/office/officeart/2008/layout/NameandTitleOrganizationalChart"/>
    <dgm:cxn modelId="{E8EFBC94-D05A-C848-B9C2-0D506EABE13F}" type="presParOf" srcId="{C6F03402-9FCA-BF4D-873B-9CB56F0DCD5B}" destId="{23205272-5659-7D42-B73E-A588CC86DB44}" srcOrd="0" destOrd="0" presId="urn:microsoft.com/office/officeart/2008/layout/NameandTitleOrganizationalChart"/>
    <dgm:cxn modelId="{DBD97B05-CD5B-5B41-901D-945C1AEFD78F}" type="presParOf" srcId="{C6F03402-9FCA-BF4D-873B-9CB56F0DCD5B}" destId="{6846331E-3C66-E448-8C7F-442A46F2A97F}" srcOrd="1" destOrd="0" presId="urn:microsoft.com/office/officeart/2008/layout/NameandTitleOrganizationalChart"/>
    <dgm:cxn modelId="{B4110EC2-50B0-9A48-A2B3-BDF865DF98A8}" type="presParOf" srcId="{C6F03402-9FCA-BF4D-873B-9CB56F0DCD5B}" destId="{B17C4117-B6D5-E342-9E8F-37EF917A839A}" srcOrd="2" destOrd="0" presId="urn:microsoft.com/office/officeart/2008/layout/NameandTitleOrganizationalChart"/>
    <dgm:cxn modelId="{7F241C45-23A3-4445-AAD7-7E6A1B4365B0}" type="presParOf" srcId="{B7C34641-E130-A64C-A515-E1507961EF8C}" destId="{0CDF241B-61AA-8541-A51E-967F8D48A6E9}" srcOrd="1" destOrd="0" presId="urn:microsoft.com/office/officeart/2008/layout/NameandTitleOrganizationalChart"/>
    <dgm:cxn modelId="{B6C11B9D-D4C9-384F-BA37-60C8941A1221}" type="presParOf" srcId="{0CDF241B-61AA-8541-A51E-967F8D48A6E9}" destId="{A5E6FE43-DC8B-5C46-B8CB-640C4CD9C365}" srcOrd="0" destOrd="0" presId="urn:microsoft.com/office/officeart/2008/layout/NameandTitleOrganizationalChart"/>
    <dgm:cxn modelId="{C217F743-F016-CB42-9402-E40E251FFDDB}" type="presParOf" srcId="{0CDF241B-61AA-8541-A51E-967F8D48A6E9}" destId="{36B24329-8A29-2045-8EEB-37F273185AEF}" srcOrd="1" destOrd="0" presId="urn:microsoft.com/office/officeart/2008/layout/NameandTitleOrganizationalChart"/>
    <dgm:cxn modelId="{93080364-DAE0-F944-B17E-55E87624F503}" type="presParOf" srcId="{36B24329-8A29-2045-8EEB-37F273185AEF}" destId="{D454FA78-1A0F-6843-9D8F-591EB2924BCD}" srcOrd="0" destOrd="0" presId="urn:microsoft.com/office/officeart/2008/layout/NameandTitleOrganizationalChart"/>
    <dgm:cxn modelId="{E8C38392-AD9A-D744-9981-D1119917F334}" type="presParOf" srcId="{D454FA78-1A0F-6843-9D8F-591EB2924BCD}" destId="{D93BEF27-EA57-9548-829B-08EB6A8C0F2C}" srcOrd="0" destOrd="0" presId="urn:microsoft.com/office/officeart/2008/layout/NameandTitleOrganizationalChart"/>
    <dgm:cxn modelId="{E383E5C4-C199-3E43-9D7C-FB851A889F15}" type="presParOf" srcId="{D454FA78-1A0F-6843-9D8F-591EB2924BCD}" destId="{F84E7F2D-C527-7A42-8F22-4A1B51434255}" srcOrd="1" destOrd="0" presId="urn:microsoft.com/office/officeart/2008/layout/NameandTitleOrganizationalChart"/>
    <dgm:cxn modelId="{BC34460C-8DBD-C14B-A790-657008F5F975}" type="presParOf" srcId="{D454FA78-1A0F-6843-9D8F-591EB2924BCD}" destId="{69FB8312-BB7D-0449-9F9D-5D98F625C802}" srcOrd="2" destOrd="0" presId="urn:microsoft.com/office/officeart/2008/layout/NameandTitleOrganizationalChart"/>
    <dgm:cxn modelId="{91B2B9E7-CDC3-3047-9394-283A824D9317}" type="presParOf" srcId="{36B24329-8A29-2045-8EEB-37F273185AEF}" destId="{E6F8B1F3-C326-D141-AFBE-22F87376F5F3}" srcOrd="1" destOrd="0" presId="urn:microsoft.com/office/officeart/2008/layout/NameandTitleOrganizationalChart"/>
    <dgm:cxn modelId="{323F7DCF-6BEF-984F-8880-CD785A414BDC}" type="presParOf" srcId="{36B24329-8A29-2045-8EEB-37F273185AEF}" destId="{5DC4A404-DC29-1B43-9B02-905EEFB3CC71}" srcOrd="2" destOrd="0" presId="urn:microsoft.com/office/officeart/2008/layout/NameandTitleOrganizationalChart"/>
    <dgm:cxn modelId="{EA990873-873B-0B4B-B93E-0F7A4E859597}" type="presParOf" srcId="{B7C34641-E130-A64C-A515-E1507961EF8C}" destId="{E7A11BB2-2836-2047-848F-38169DC6B477}" srcOrd="2" destOrd="0" presId="urn:microsoft.com/office/officeart/2008/layout/NameandTitleOrganizationalChart"/>
    <dgm:cxn modelId="{6079996B-D7AF-1144-B9A0-34760B3A2AC9}" type="presParOf" srcId="{DCA3CA64-C730-7240-8230-20BF6CB08A7D}" destId="{D8A61CC3-E15B-C748-8309-A1631545E091}" srcOrd="2" destOrd="0" presId="urn:microsoft.com/office/officeart/2008/layout/NameandTitleOrganizationalChart"/>
    <dgm:cxn modelId="{37BF40CB-0A36-9D48-90A3-8D7FEEC71D40}" type="presParOf" srcId="{D8A61CC3-E15B-C748-8309-A1631545E091}" destId="{AD7EF142-D71F-894C-B4E5-CC288896BF10}" srcOrd="0" destOrd="0" presId="urn:microsoft.com/office/officeart/2008/layout/NameandTitleOrganizationalChart"/>
    <dgm:cxn modelId="{C232EF01-D8B6-5E44-A3FD-AF345AA70BC5}" type="presParOf" srcId="{D8A61CC3-E15B-C748-8309-A1631545E091}" destId="{AADA2075-D60B-4343-ABAA-28D19797609F}" srcOrd="1" destOrd="0" presId="urn:microsoft.com/office/officeart/2008/layout/NameandTitleOrganizationalChart"/>
    <dgm:cxn modelId="{A1E94E9F-94F8-534C-B44E-2E8BC95A5936}" type="presParOf" srcId="{AADA2075-D60B-4343-ABAA-28D19797609F}" destId="{0FAD7898-67E8-2746-91A9-DFC1F2A4E773}" srcOrd="0" destOrd="0" presId="urn:microsoft.com/office/officeart/2008/layout/NameandTitleOrganizationalChart"/>
    <dgm:cxn modelId="{91A95BED-50CF-CD4B-B31D-23082E7A1759}" type="presParOf" srcId="{0FAD7898-67E8-2746-91A9-DFC1F2A4E773}" destId="{F96F86FE-D056-A947-BAE9-14A77D534AFD}" srcOrd="0" destOrd="0" presId="urn:microsoft.com/office/officeart/2008/layout/NameandTitleOrganizationalChart"/>
    <dgm:cxn modelId="{7E7C0E54-1F9A-EC4F-B517-5B9AD4A1C996}" type="presParOf" srcId="{0FAD7898-67E8-2746-91A9-DFC1F2A4E773}" destId="{3CE26313-5C6E-504E-B69D-3A176F7A47C5}" srcOrd="1" destOrd="0" presId="urn:microsoft.com/office/officeart/2008/layout/NameandTitleOrganizationalChart"/>
    <dgm:cxn modelId="{F5421DAC-C99C-0C42-A4B6-86FDB26DC19F}" type="presParOf" srcId="{0FAD7898-67E8-2746-91A9-DFC1F2A4E773}" destId="{0697F188-B642-DF49-BF25-62C41B13AF89}" srcOrd="2" destOrd="0" presId="urn:microsoft.com/office/officeart/2008/layout/NameandTitleOrganizationalChart"/>
    <dgm:cxn modelId="{2E14216B-48A1-7E45-90AC-E8904005E3B8}" type="presParOf" srcId="{AADA2075-D60B-4343-ABAA-28D19797609F}" destId="{D59B55FE-6F36-8C4E-9C8E-04F230D4EEA3}" srcOrd="1" destOrd="0" presId="urn:microsoft.com/office/officeart/2008/layout/NameandTitleOrganizationalChart"/>
    <dgm:cxn modelId="{EE3D3462-5E08-E548-A4CD-4491C5A4373F}" type="presParOf" srcId="{AADA2075-D60B-4343-ABAA-28D19797609F}" destId="{65AAE71C-1EA5-E747-87A2-E5E55329BE3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64629-EB63-4226-9171-E0467D39C9AA}" type="doc">
      <dgm:prSet loTypeId="urn:microsoft.com/office/officeart/2005/8/layout/venn2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BC84F65-B49C-4102-BEC4-72D3A930E0DA}">
      <dgm:prSet custT="1"/>
      <dgm:spPr/>
      <dgm:t>
        <a:bodyPr/>
        <a:lstStyle/>
        <a:p>
          <a:pPr rtl="0"/>
          <a:r>
            <a:rPr lang="en-US" sz="1300" b="1" dirty="0"/>
            <a:t>Enterprise architecture</a:t>
          </a:r>
        </a:p>
      </dgm:t>
    </dgm:pt>
    <dgm:pt modelId="{86CAF7C7-B7C7-4B3B-8F44-ADFBE56BFD9C}" type="parTrans" cxnId="{6AD81462-BB3F-4070-AB13-BC207EA224FB}">
      <dgm:prSet/>
      <dgm:spPr/>
      <dgm:t>
        <a:bodyPr/>
        <a:lstStyle/>
        <a:p>
          <a:endParaRPr lang="en-US"/>
        </a:p>
      </dgm:t>
    </dgm:pt>
    <dgm:pt modelId="{425170B8-265E-4330-B579-38B2B095E6CE}" type="sibTrans" cxnId="{6AD81462-BB3F-4070-AB13-BC207EA224FB}">
      <dgm:prSet/>
      <dgm:spPr/>
      <dgm:t>
        <a:bodyPr/>
        <a:lstStyle/>
        <a:p>
          <a:endParaRPr lang="en-US"/>
        </a:p>
      </dgm:t>
    </dgm:pt>
    <dgm:pt modelId="{4F2CCE28-6A1E-4478-8497-283BAF483D46}">
      <dgm:prSet/>
      <dgm:spPr/>
      <dgm:t>
        <a:bodyPr/>
        <a:lstStyle/>
        <a:p>
          <a:pPr rtl="0"/>
          <a:r>
            <a:rPr lang="en-US" b="1" dirty="0"/>
            <a:t>Systems</a:t>
          </a:r>
        </a:p>
      </dgm:t>
    </dgm:pt>
    <dgm:pt modelId="{4CD0D369-67CB-4EC9-A840-44492B784CCC}" type="parTrans" cxnId="{8BC61055-568A-47FD-9D5A-8C49915E5FC2}">
      <dgm:prSet/>
      <dgm:spPr/>
      <dgm:t>
        <a:bodyPr/>
        <a:lstStyle/>
        <a:p>
          <a:endParaRPr lang="en-US"/>
        </a:p>
      </dgm:t>
    </dgm:pt>
    <dgm:pt modelId="{2487A24E-8B93-44E2-A1AC-7B933E5140B5}" type="sibTrans" cxnId="{8BC61055-568A-47FD-9D5A-8C49915E5FC2}">
      <dgm:prSet/>
      <dgm:spPr/>
      <dgm:t>
        <a:bodyPr/>
        <a:lstStyle/>
        <a:p>
          <a:endParaRPr lang="en-US"/>
        </a:p>
      </dgm:t>
    </dgm:pt>
    <dgm:pt modelId="{35EF78A2-5E3C-4660-B3D7-BF0BA2F86D10}">
      <dgm:prSet/>
      <dgm:spPr/>
      <dgm:t>
        <a:bodyPr/>
        <a:lstStyle/>
        <a:p>
          <a:pPr rtl="0"/>
          <a:r>
            <a:rPr lang="en-US" b="1" dirty="0"/>
            <a:t>Processes</a:t>
          </a:r>
        </a:p>
      </dgm:t>
    </dgm:pt>
    <dgm:pt modelId="{0BD2497C-7F74-406B-8670-6C1E097B03A5}" type="parTrans" cxnId="{8E44E078-4A5D-405D-93D9-E86A8D9F206C}">
      <dgm:prSet/>
      <dgm:spPr/>
      <dgm:t>
        <a:bodyPr/>
        <a:lstStyle/>
        <a:p>
          <a:endParaRPr lang="en-US"/>
        </a:p>
      </dgm:t>
    </dgm:pt>
    <dgm:pt modelId="{3B8E2DF1-CF41-4A69-B7D8-4CB6A8154BA3}" type="sibTrans" cxnId="{8E44E078-4A5D-405D-93D9-E86A8D9F206C}">
      <dgm:prSet/>
      <dgm:spPr/>
      <dgm:t>
        <a:bodyPr/>
        <a:lstStyle/>
        <a:p>
          <a:endParaRPr lang="en-US"/>
        </a:p>
      </dgm:t>
    </dgm:pt>
    <dgm:pt modelId="{E2270A1E-FC3B-4FFA-B7E5-C714EA5857AC}" type="pres">
      <dgm:prSet presAssocID="{CC364629-EB63-4226-9171-E0467D39C9A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629228-DE16-47E2-801D-DD088ABCA3A5}" type="pres">
      <dgm:prSet presAssocID="{CC364629-EB63-4226-9171-E0467D39C9AA}" presName="comp1" presStyleCnt="0"/>
      <dgm:spPr/>
    </dgm:pt>
    <dgm:pt modelId="{0823D9C1-8C93-407A-BC81-1F9DCC433CE4}" type="pres">
      <dgm:prSet presAssocID="{CC364629-EB63-4226-9171-E0467D39C9AA}" presName="circle1" presStyleLbl="node1" presStyleIdx="0" presStyleCnt="3" custScaleY="115000" custLinFactNeighborY="-2500"/>
      <dgm:spPr/>
      <dgm:t>
        <a:bodyPr/>
        <a:lstStyle/>
        <a:p>
          <a:endParaRPr lang="en-US"/>
        </a:p>
      </dgm:t>
    </dgm:pt>
    <dgm:pt modelId="{0D1423C0-5890-42C7-A6D4-305A70347749}" type="pres">
      <dgm:prSet presAssocID="{CC364629-EB63-4226-9171-E0467D39C9AA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A9B17-A549-483F-9ED6-3029FFFE5E61}" type="pres">
      <dgm:prSet presAssocID="{CC364629-EB63-4226-9171-E0467D39C9AA}" presName="comp2" presStyleCnt="0"/>
      <dgm:spPr/>
    </dgm:pt>
    <dgm:pt modelId="{62C943D2-5E78-4FA1-A9EE-5C717481E211}" type="pres">
      <dgm:prSet presAssocID="{CC364629-EB63-4226-9171-E0467D39C9AA}" presName="circle2" presStyleLbl="node1" presStyleIdx="1" presStyleCnt="3"/>
      <dgm:spPr/>
      <dgm:t>
        <a:bodyPr/>
        <a:lstStyle/>
        <a:p>
          <a:endParaRPr lang="en-US"/>
        </a:p>
      </dgm:t>
    </dgm:pt>
    <dgm:pt modelId="{04B7BAD8-7F73-419A-8D78-F1D58CF5E73D}" type="pres">
      <dgm:prSet presAssocID="{CC364629-EB63-4226-9171-E0467D39C9AA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37C88-E0F3-4278-91E9-FB8C11362436}" type="pres">
      <dgm:prSet presAssocID="{CC364629-EB63-4226-9171-E0467D39C9AA}" presName="comp3" presStyleCnt="0"/>
      <dgm:spPr/>
    </dgm:pt>
    <dgm:pt modelId="{8537EABC-2019-4001-8E31-7922A127F404}" type="pres">
      <dgm:prSet presAssocID="{CC364629-EB63-4226-9171-E0467D39C9AA}" presName="circle3" presStyleLbl="node1" presStyleIdx="2" presStyleCnt="3" custScaleX="80000" custScaleY="80000" custLinFactNeighborY="-15000"/>
      <dgm:spPr/>
      <dgm:t>
        <a:bodyPr/>
        <a:lstStyle/>
        <a:p>
          <a:endParaRPr lang="en-US"/>
        </a:p>
      </dgm:t>
    </dgm:pt>
    <dgm:pt modelId="{90D201CA-8B63-4A39-BB62-25D62B024518}" type="pres">
      <dgm:prSet presAssocID="{CC364629-EB63-4226-9171-E0467D39C9AA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7DB9E7-61CC-49BF-9A6F-A1F7B569AFBA}" type="presOf" srcId="{35EF78A2-5E3C-4660-B3D7-BF0BA2F86D10}" destId="{90D201CA-8B63-4A39-BB62-25D62B024518}" srcOrd="1" destOrd="0" presId="urn:microsoft.com/office/officeart/2005/8/layout/venn2"/>
    <dgm:cxn modelId="{8E44E078-4A5D-405D-93D9-E86A8D9F206C}" srcId="{CC364629-EB63-4226-9171-E0467D39C9AA}" destId="{35EF78A2-5E3C-4660-B3D7-BF0BA2F86D10}" srcOrd="2" destOrd="0" parTransId="{0BD2497C-7F74-406B-8670-6C1E097B03A5}" sibTransId="{3B8E2DF1-CF41-4A69-B7D8-4CB6A8154BA3}"/>
    <dgm:cxn modelId="{6AD81462-BB3F-4070-AB13-BC207EA224FB}" srcId="{CC364629-EB63-4226-9171-E0467D39C9AA}" destId="{EBC84F65-B49C-4102-BEC4-72D3A930E0DA}" srcOrd="0" destOrd="0" parTransId="{86CAF7C7-B7C7-4B3B-8F44-ADFBE56BFD9C}" sibTransId="{425170B8-265E-4330-B579-38B2B095E6CE}"/>
    <dgm:cxn modelId="{88F7617D-E6C3-4017-83EC-5539B92188EF}" type="presOf" srcId="{EBC84F65-B49C-4102-BEC4-72D3A930E0DA}" destId="{0D1423C0-5890-42C7-A6D4-305A70347749}" srcOrd="1" destOrd="0" presId="urn:microsoft.com/office/officeart/2005/8/layout/venn2"/>
    <dgm:cxn modelId="{5A2F5158-C33E-49BC-BD4A-6C367AC5FCF1}" type="presOf" srcId="{4F2CCE28-6A1E-4478-8497-283BAF483D46}" destId="{04B7BAD8-7F73-419A-8D78-F1D58CF5E73D}" srcOrd="1" destOrd="0" presId="urn:microsoft.com/office/officeart/2005/8/layout/venn2"/>
    <dgm:cxn modelId="{270EBCB1-9173-41B7-B73A-5A4B520DEA4F}" type="presOf" srcId="{4F2CCE28-6A1E-4478-8497-283BAF483D46}" destId="{62C943D2-5E78-4FA1-A9EE-5C717481E211}" srcOrd="0" destOrd="0" presId="urn:microsoft.com/office/officeart/2005/8/layout/venn2"/>
    <dgm:cxn modelId="{B324309F-C424-4377-8825-54B7C4684EE1}" type="presOf" srcId="{EBC84F65-B49C-4102-BEC4-72D3A930E0DA}" destId="{0823D9C1-8C93-407A-BC81-1F9DCC433CE4}" srcOrd="0" destOrd="0" presId="urn:microsoft.com/office/officeart/2005/8/layout/venn2"/>
    <dgm:cxn modelId="{8BC61055-568A-47FD-9D5A-8C49915E5FC2}" srcId="{CC364629-EB63-4226-9171-E0467D39C9AA}" destId="{4F2CCE28-6A1E-4478-8497-283BAF483D46}" srcOrd="1" destOrd="0" parTransId="{4CD0D369-67CB-4EC9-A840-44492B784CCC}" sibTransId="{2487A24E-8B93-44E2-A1AC-7B933E5140B5}"/>
    <dgm:cxn modelId="{D40AEFD5-AB22-4669-AD47-D3163F0C8AC1}" type="presOf" srcId="{35EF78A2-5E3C-4660-B3D7-BF0BA2F86D10}" destId="{8537EABC-2019-4001-8E31-7922A127F404}" srcOrd="0" destOrd="0" presId="urn:microsoft.com/office/officeart/2005/8/layout/venn2"/>
    <dgm:cxn modelId="{C2551C89-6FFD-40E1-8750-9D12968EF065}" type="presOf" srcId="{CC364629-EB63-4226-9171-E0467D39C9AA}" destId="{E2270A1E-FC3B-4FFA-B7E5-C714EA5857AC}" srcOrd="0" destOrd="0" presId="urn:microsoft.com/office/officeart/2005/8/layout/venn2"/>
    <dgm:cxn modelId="{0A002631-DA2C-4181-B65B-441EA169C459}" type="presParOf" srcId="{E2270A1E-FC3B-4FFA-B7E5-C714EA5857AC}" destId="{0D629228-DE16-47E2-801D-DD088ABCA3A5}" srcOrd="0" destOrd="0" presId="urn:microsoft.com/office/officeart/2005/8/layout/venn2"/>
    <dgm:cxn modelId="{AC60C013-6123-4C84-9E30-E02E6ECDFC37}" type="presParOf" srcId="{0D629228-DE16-47E2-801D-DD088ABCA3A5}" destId="{0823D9C1-8C93-407A-BC81-1F9DCC433CE4}" srcOrd="0" destOrd="0" presId="urn:microsoft.com/office/officeart/2005/8/layout/venn2"/>
    <dgm:cxn modelId="{C0996F0D-1753-465A-B233-E69AFF2DAB4D}" type="presParOf" srcId="{0D629228-DE16-47E2-801D-DD088ABCA3A5}" destId="{0D1423C0-5890-42C7-A6D4-305A70347749}" srcOrd="1" destOrd="0" presId="urn:microsoft.com/office/officeart/2005/8/layout/venn2"/>
    <dgm:cxn modelId="{BE0BD697-FA91-432B-B0C4-275792B49C4E}" type="presParOf" srcId="{E2270A1E-FC3B-4FFA-B7E5-C714EA5857AC}" destId="{665A9B17-A549-483F-9ED6-3029FFFE5E61}" srcOrd="1" destOrd="0" presId="urn:microsoft.com/office/officeart/2005/8/layout/venn2"/>
    <dgm:cxn modelId="{314D8296-EDDC-483F-9C58-B95D91CAC105}" type="presParOf" srcId="{665A9B17-A549-483F-9ED6-3029FFFE5E61}" destId="{62C943D2-5E78-4FA1-A9EE-5C717481E211}" srcOrd="0" destOrd="0" presId="urn:microsoft.com/office/officeart/2005/8/layout/venn2"/>
    <dgm:cxn modelId="{D3155BD7-A4E0-448C-B852-1D658873B083}" type="presParOf" srcId="{665A9B17-A549-483F-9ED6-3029FFFE5E61}" destId="{04B7BAD8-7F73-419A-8D78-F1D58CF5E73D}" srcOrd="1" destOrd="0" presId="urn:microsoft.com/office/officeart/2005/8/layout/venn2"/>
    <dgm:cxn modelId="{14FCA3F8-0230-486A-B66F-75DF76D58BBF}" type="presParOf" srcId="{E2270A1E-FC3B-4FFA-B7E5-C714EA5857AC}" destId="{69B37C88-E0F3-4278-91E9-FB8C11362436}" srcOrd="2" destOrd="0" presId="urn:microsoft.com/office/officeart/2005/8/layout/venn2"/>
    <dgm:cxn modelId="{07177C04-F649-403C-85FE-A52E52ACCBCA}" type="presParOf" srcId="{69B37C88-E0F3-4278-91E9-FB8C11362436}" destId="{8537EABC-2019-4001-8E31-7922A127F404}" srcOrd="0" destOrd="0" presId="urn:microsoft.com/office/officeart/2005/8/layout/venn2"/>
    <dgm:cxn modelId="{B41BA9B3-DADB-4E57-ABBD-1668317FEDE6}" type="presParOf" srcId="{69B37C88-E0F3-4278-91E9-FB8C11362436}" destId="{90D201CA-8B63-4A39-BB62-25D62B02451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4E2A0A-D402-448D-A23D-142C6DEAE9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5750AF-D73E-46D0-B9B5-1DA92950254E}">
      <dgm:prSet/>
      <dgm:spPr/>
      <dgm:t>
        <a:bodyPr/>
        <a:lstStyle/>
        <a:p>
          <a:pPr rtl="0"/>
          <a:r>
            <a:rPr lang="en-US" dirty="0"/>
            <a:t>Process Thinking</a:t>
          </a:r>
        </a:p>
      </dgm:t>
    </dgm:pt>
    <dgm:pt modelId="{8AAEA97D-7BAA-4B6C-A5E6-F78D039476A6}" type="parTrans" cxnId="{BDE2E24D-91FF-4E34-A651-72B0C58CD687}">
      <dgm:prSet/>
      <dgm:spPr/>
      <dgm:t>
        <a:bodyPr/>
        <a:lstStyle/>
        <a:p>
          <a:endParaRPr lang="en-US"/>
        </a:p>
      </dgm:t>
    </dgm:pt>
    <dgm:pt modelId="{A2636D98-1FB5-4C0D-964A-79E693370263}" type="sibTrans" cxnId="{BDE2E24D-91FF-4E34-A651-72B0C58CD687}">
      <dgm:prSet/>
      <dgm:spPr/>
      <dgm:t>
        <a:bodyPr/>
        <a:lstStyle/>
        <a:p>
          <a:endParaRPr lang="en-US"/>
        </a:p>
      </dgm:t>
    </dgm:pt>
    <dgm:pt modelId="{E68EE131-0329-43DE-957E-A0D9E366E4E7}">
      <dgm:prSet/>
      <dgm:spPr/>
      <dgm:t>
        <a:bodyPr/>
        <a:lstStyle/>
        <a:p>
          <a:pPr rtl="0"/>
          <a:r>
            <a:rPr lang="en-US" dirty="0"/>
            <a:t>Viewing an organization as a collection of independent processes</a:t>
          </a:r>
        </a:p>
      </dgm:t>
    </dgm:pt>
    <dgm:pt modelId="{0A775998-AA24-44EB-8CD4-37D714446ABC}" type="parTrans" cxnId="{C4310E44-A2EE-4B62-AC92-79490049295A}">
      <dgm:prSet/>
      <dgm:spPr/>
      <dgm:t>
        <a:bodyPr/>
        <a:lstStyle/>
        <a:p>
          <a:endParaRPr lang="en-US"/>
        </a:p>
      </dgm:t>
    </dgm:pt>
    <dgm:pt modelId="{0F4C1EC6-E731-443F-B38A-9722AC65C93C}" type="sibTrans" cxnId="{C4310E44-A2EE-4B62-AC92-79490049295A}">
      <dgm:prSet/>
      <dgm:spPr/>
      <dgm:t>
        <a:bodyPr/>
        <a:lstStyle/>
        <a:p>
          <a:endParaRPr lang="en-US"/>
        </a:p>
      </dgm:t>
    </dgm:pt>
    <dgm:pt modelId="{1C409B38-8288-4604-8EB8-30E7C95C93BF}">
      <dgm:prSet/>
      <dgm:spPr/>
      <dgm:t>
        <a:bodyPr/>
        <a:lstStyle/>
        <a:p>
          <a:pPr rtl="0"/>
          <a:r>
            <a:rPr lang="en-US" dirty="0"/>
            <a:t>Decompose and optimize</a:t>
          </a:r>
        </a:p>
      </dgm:t>
    </dgm:pt>
    <dgm:pt modelId="{0D02117F-75CD-42B9-A4D8-13272B9F6570}" type="parTrans" cxnId="{550C359C-11B9-4F72-9C47-8FA05A20D7F3}">
      <dgm:prSet/>
      <dgm:spPr/>
      <dgm:t>
        <a:bodyPr/>
        <a:lstStyle/>
        <a:p>
          <a:endParaRPr lang="en-US"/>
        </a:p>
      </dgm:t>
    </dgm:pt>
    <dgm:pt modelId="{E3378A82-A0F8-482B-A3EB-308AF6234D20}" type="sibTrans" cxnId="{550C359C-11B9-4F72-9C47-8FA05A20D7F3}">
      <dgm:prSet/>
      <dgm:spPr/>
      <dgm:t>
        <a:bodyPr/>
        <a:lstStyle/>
        <a:p>
          <a:endParaRPr lang="en-US"/>
        </a:p>
      </dgm:t>
    </dgm:pt>
    <dgm:pt modelId="{D092AD51-EBEA-46E8-B8F8-5E99DE0632BE}">
      <dgm:prSet/>
      <dgm:spPr/>
      <dgm:t>
        <a:bodyPr/>
        <a:lstStyle/>
        <a:p>
          <a:pPr rtl="0"/>
          <a:r>
            <a:rPr lang="en-US" dirty="0"/>
            <a:t>Systems Thinking</a:t>
          </a:r>
        </a:p>
      </dgm:t>
    </dgm:pt>
    <dgm:pt modelId="{9C96A43D-8FB6-405F-B871-F268626D9624}" type="parTrans" cxnId="{D34B0F5B-727D-4E9C-8484-A1D97EC1D316}">
      <dgm:prSet/>
      <dgm:spPr/>
      <dgm:t>
        <a:bodyPr/>
        <a:lstStyle/>
        <a:p>
          <a:endParaRPr lang="en-US"/>
        </a:p>
      </dgm:t>
    </dgm:pt>
    <dgm:pt modelId="{E28CE799-B5F1-44E8-BFEE-3CC96D2F48F9}" type="sibTrans" cxnId="{D34B0F5B-727D-4E9C-8484-A1D97EC1D316}">
      <dgm:prSet/>
      <dgm:spPr/>
      <dgm:t>
        <a:bodyPr/>
        <a:lstStyle/>
        <a:p>
          <a:endParaRPr lang="en-US"/>
        </a:p>
      </dgm:t>
    </dgm:pt>
    <dgm:pt modelId="{9CD2F3E0-0DB3-47A3-8B66-0471FC1437CE}">
      <dgm:prSet/>
      <dgm:spPr/>
      <dgm:t>
        <a:bodyPr/>
        <a:lstStyle/>
        <a:p>
          <a:pPr rtl="0"/>
          <a:r>
            <a:rPr lang="en-US" dirty="0"/>
            <a:t>Viewing the organization as a system of integrated subsystems and processes</a:t>
          </a:r>
        </a:p>
      </dgm:t>
    </dgm:pt>
    <dgm:pt modelId="{0CC06D6F-54FC-4C7B-84E3-6EEB8DEFB8A2}" type="parTrans" cxnId="{B225A624-BF01-41AD-8E07-EE3F2C575D31}">
      <dgm:prSet/>
      <dgm:spPr/>
      <dgm:t>
        <a:bodyPr/>
        <a:lstStyle/>
        <a:p>
          <a:endParaRPr lang="en-US"/>
        </a:p>
      </dgm:t>
    </dgm:pt>
    <dgm:pt modelId="{6D332ED6-3668-4FB1-9A7D-A5B8423110CB}" type="sibTrans" cxnId="{B225A624-BF01-41AD-8E07-EE3F2C575D31}">
      <dgm:prSet/>
      <dgm:spPr/>
      <dgm:t>
        <a:bodyPr/>
        <a:lstStyle/>
        <a:p>
          <a:endParaRPr lang="en-US"/>
        </a:p>
      </dgm:t>
    </dgm:pt>
    <dgm:pt modelId="{BB449990-F054-4213-9150-EC94853F35B6}">
      <dgm:prSet/>
      <dgm:spPr/>
      <dgm:t>
        <a:bodyPr/>
        <a:lstStyle/>
        <a:p>
          <a:pPr rtl="0"/>
          <a:r>
            <a:rPr lang="en-US" dirty="0"/>
            <a:t>Synthesize and optimize</a:t>
          </a:r>
        </a:p>
      </dgm:t>
    </dgm:pt>
    <dgm:pt modelId="{4DAB1E52-1107-489E-A242-83D99B892CF9}" type="parTrans" cxnId="{18D97B7F-451C-4925-8F39-643A3BC4A7F3}">
      <dgm:prSet/>
      <dgm:spPr/>
      <dgm:t>
        <a:bodyPr/>
        <a:lstStyle/>
        <a:p>
          <a:endParaRPr lang="en-US"/>
        </a:p>
      </dgm:t>
    </dgm:pt>
    <dgm:pt modelId="{CD3F6CAB-EAE0-4280-AB70-63F3ED6F5430}" type="sibTrans" cxnId="{18D97B7F-451C-4925-8F39-643A3BC4A7F3}">
      <dgm:prSet/>
      <dgm:spPr/>
      <dgm:t>
        <a:bodyPr/>
        <a:lstStyle/>
        <a:p>
          <a:endParaRPr lang="en-US"/>
        </a:p>
      </dgm:t>
    </dgm:pt>
    <dgm:pt modelId="{01AF5900-6CAA-4C66-A675-A21B290934FE}" type="pres">
      <dgm:prSet presAssocID="{EA4E2A0A-D402-448D-A23D-142C6DEAE9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8771E0-4BB0-4065-89B9-B71C4E41F0A0}" type="pres">
      <dgm:prSet presAssocID="{925750AF-D73E-46D0-B9B5-1DA92950254E}" presName="composite" presStyleCnt="0"/>
      <dgm:spPr/>
    </dgm:pt>
    <dgm:pt modelId="{37DF836C-1A52-43E3-9A25-8E4007F2A971}" type="pres">
      <dgm:prSet presAssocID="{925750AF-D73E-46D0-B9B5-1DA92950254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67CE4-B7C2-4F16-8CEE-C93DD32057D8}" type="pres">
      <dgm:prSet presAssocID="{925750AF-D73E-46D0-B9B5-1DA92950254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09A17-6D54-46D2-B193-6D7CA5C65140}" type="pres">
      <dgm:prSet presAssocID="{A2636D98-1FB5-4C0D-964A-79E693370263}" presName="space" presStyleCnt="0"/>
      <dgm:spPr/>
    </dgm:pt>
    <dgm:pt modelId="{25C30EB2-B982-40B4-9747-4F7FBF87584E}" type="pres">
      <dgm:prSet presAssocID="{D092AD51-EBEA-46E8-B8F8-5E99DE0632BE}" presName="composite" presStyleCnt="0"/>
      <dgm:spPr/>
    </dgm:pt>
    <dgm:pt modelId="{3881DD77-D7B8-4CD5-882E-7CF75616076E}" type="pres">
      <dgm:prSet presAssocID="{D092AD51-EBEA-46E8-B8F8-5E99DE0632B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35FF3-B901-460E-A76C-22E04B1F00C5}" type="pres">
      <dgm:prSet presAssocID="{D092AD51-EBEA-46E8-B8F8-5E99DE0632B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734FA0-E242-4080-A0B6-408305013D26}" type="presOf" srcId="{BB449990-F054-4213-9150-EC94853F35B6}" destId="{F8C35FF3-B901-460E-A76C-22E04B1F00C5}" srcOrd="0" destOrd="1" presId="urn:microsoft.com/office/officeart/2005/8/layout/hList1"/>
    <dgm:cxn modelId="{550C359C-11B9-4F72-9C47-8FA05A20D7F3}" srcId="{925750AF-D73E-46D0-B9B5-1DA92950254E}" destId="{1C409B38-8288-4604-8EB8-30E7C95C93BF}" srcOrd="1" destOrd="0" parTransId="{0D02117F-75CD-42B9-A4D8-13272B9F6570}" sibTransId="{E3378A82-A0F8-482B-A3EB-308AF6234D20}"/>
    <dgm:cxn modelId="{B225A624-BF01-41AD-8E07-EE3F2C575D31}" srcId="{D092AD51-EBEA-46E8-B8F8-5E99DE0632BE}" destId="{9CD2F3E0-0DB3-47A3-8B66-0471FC1437CE}" srcOrd="0" destOrd="0" parTransId="{0CC06D6F-54FC-4C7B-84E3-6EEB8DEFB8A2}" sibTransId="{6D332ED6-3668-4FB1-9A7D-A5B8423110CB}"/>
    <dgm:cxn modelId="{C4310E44-A2EE-4B62-AC92-79490049295A}" srcId="{925750AF-D73E-46D0-B9B5-1DA92950254E}" destId="{E68EE131-0329-43DE-957E-A0D9E366E4E7}" srcOrd="0" destOrd="0" parTransId="{0A775998-AA24-44EB-8CD4-37D714446ABC}" sibTransId="{0F4C1EC6-E731-443F-B38A-9722AC65C93C}"/>
    <dgm:cxn modelId="{FAB507B2-754D-4EEF-8B9E-11500D081DFC}" type="presOf" srcId="{925750AF-D73E-46D0-B9B5-1DA92950254E}" destId="{37DF836C-1A52-43E3-9A25-8E4007F2A971}" srcOrd="0" destOrd="0" presId="urn:microsoft.com/office/officeart/2005/8/layout/hList1"/>
    <dgm:cxn modelId="{D3A32911-2500-4097-9D83-F0C2393A9257}" type="presOf" srcId="{EA4E2A0A-D402-448D-A23D-142C6DEAE930}" destId="{01AF5900-6CAA-4C66-A675-A21B290934FE}" srcOrd="0" destOrd="0" presId="urn:microsoft.com/office/officeart/2005/8/layout/hList1"/>
    <dgm:cxn modelId="{644B5E7A-CBDD-4B92-B179-F50EAEC18622}" type="presOf" srcId="{E68EE131-0329-43DE-957E-A0D9E366E4E7}" destId="{FC467CE4-B7C2-4F16-8CEE-C93DD32057D8}" srcOrd="0" destOrd="0" presId="urn:microsoft.com/office/officeart/2005/8/layout/hList1"/>
    <dgm:cxn modelId="{4D604175-FE39-45A7-AF7B-90AC12F2E775}" type="presOf" srcId="{D092AD51-EBEA-46E8-B8F8-5E99DE0632BE}" destId="{3881DD77-D7B8-4CD5-882E-7CF75616076E}" srcOrd="0" destOrd="0" presId="urn:microsoft.com/office/officeart/2005/8/layout/hList1"/>
    <dgm:cxn modelId="{D34B0F5B-727D-4E9C-8484-A1D97EC1D316}" srcId="{EA4E2A0A-D402-448D-A23D-142C6DEAE930}" destId="{D092AD51-EBEA-46E8-B8F8-5E99DE0632BE}" srcOrd="1" destOrd="0" parTransId="{9C96A43D-8FB6-405F-B871-F268626D9624}" sibTransId="{E28CE799-B5F1-44E8-BFEE-3CC96D2F48F9}"/>
    <dgm:cxn modelId="{BB7EA4F5-046F-4825-BBA9-06E025BA0B0F}" type="presOf" srcId="{9CD2F3E0-0DB3-47A3-8B66-0471FC1437CE}" destId="{F8C35FF3-B901-460E-A76C-22E04B1F00C5}" srcOrd="0" destOrd="0" presId="urn:microsoft.com/office/officeart/2005/8/layout/hList1"/>
    <dgm:cxn modelId="{18D97B7F-451C-4925-8F39-643A3BC4A7F3}" srcId="{D092AD51-EBEA-46E8-B8F8-5E99DE0632BE}" destId="{BB449990-F054-4213-9150-EC94853F35B6}" srcOrd="1" destOrd="0" parTransId="{4DAB1E52-1107-489E-A242-83D99B892CF9}" sibTransId="{CD3F6CAB-EAE0-4280-AB70-63F3ED6F5430}"/>
    <dgm:cxn modelId="{BDE2E24D-91FF-4E34-A651-72B0C58CD687}" srcId="{EA4E2A0A-D402-448D-A23D-142C6DEAE930}" destId="{925750AF-D73E-46D0-B9B5-1DA92950254E}" srcOrd="0" destOrd="0" parTransId="{8AAEA97D-7BAA-4B6C-A5E6-F78D039476A6}" sibTransId="{A2636D98-1FB5-4C0D-964A-79E693370263}"/>
    <dgm:cxn modelId="{16365BE6-56E2-4BD0-A48F-4B16F8A7DA9B}" type="presOf" srcId="{1C409B38-8288-4604-8EB8-30E7C95C93BF}" destId="{FC467CE4-B7C2-4F16-8CEE-C93DD32057D8}" srcOrd="0" destOrd="1" presId="urn:microsoft.com/office/officeart/2005/8/layout/hList1"/>
    <dgm:cxn modelId="{EEB2A032-06A9-42D1-B533-88A968BC88B2}" type="presParOf" srcId="{01AF5900-6CAA-4C66-A675-A21B290934FE}" destId="{258771E0-4BB0-4065-89B9-B71C4E41F0A0}" srcOrd="0" destOrd="0" presId="urn:microsoft.com/office/officeart/2005/8/layout/hList1"/>
    <dgm:cxn modelId="{091B7B51-79D9-456B-86F4-F23C51873D2D}" type="presParOf" srcId="{258771E0-4BB0-4065-89B9-B71C4E41F0A0}" destId="{37DF836C-1A52-43E3-9A25-8E4007F2A971}" srcOrd="0" destOrd="0" presId="urn:microsoft.com/office/officeart/2005/8/layout/hList1"/>
    <dgm:cxn modelId="{1246C6D7-1677-4F23-959B-AF73651182E4}" type="presParOf" srcId="{258771E0-4BB0-4065-89B9-B71C4E41F0A0}" destId="{FC467CE4-B7C2-4F16-8CEE-C93DD32057D8}" srcOrd="1" destOrd="0" presId="urn:microsoft.com/office/officeart/2005/8/layout/hList1"/>
    <dgm:cxn modelId="{CE6550F5-8170-462B-829A-8FBA89E0F423}" type="presParOf" srcId="{01AF5900-6CAA-4C66-A675-A21B290934FE}" destId="{26309A17-6D54-46D2-B193-6D7CA5C65140}" srcOrd="1" destOrd="0" presId="urn:microsoft.com/office/officeart/2005/8/layout/hList1"/>
    <dgm:cxn modelId="{148FC453-46E4-474B-8F20-34B69D1539E3}" type="presParOf" srcId="{01AF5900-6CAA-4C66-A675-A21B290934FE}" destId="{25C30EB2-B982-40B4-9747-4F7FBF87584E}" srcOrd="2" destOrd="0" presId="urn:microsoft.com/office/officeart/2005/8/layout/hList1"/>
    <dgm:cxn modelId="{A29AAA93-6FF1-4DD9-BA85-03989E217850}" type="presParOf" srcId="{25C30EB2-B982-40B4-9747-4F7FBF87584E}" destId="{3881DD77-D7B8-4CD5-882E-7CF75616076E}" srcOrd="0" destOrd="0" presId="urn:microsoft.com/office/officeart/2005/8/layout/hList1"/>
    <dgm:cxn modelId="{D5A740D9-E4E3-4DBB-AAAE-D678C9162CDC}" type="presParOf" srcId="{25C30EB2-B982-40B4-9747-4F7FBF87584E}" destId="{F8C35FF3-B901-460E-A76C-22E04B1F00C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EF142-D71F-894C-B4E5-CC288896BF10}">
      <dsp:nvSpPr>
        <dsp:cNvPr id="0" name=""/>
        <dsp:cNvSpPr/>
      </dsp:nvSpPr>
      <dsp:spPr>
        <a:xfrm>
          <a:off x="4104011" y="1222272"/>
          <a:ext cx="251263" cy="687496"/>
        </a:xfrm>
        <a:custGeom>
          <a:avLst/>
          <a:gdLst/>
          <a:ahLst/>
          <a:cxnLst/>
          <a:rect l="0" t="0" r="0" b="0"/>
          <a:pathLst>
            <a:path>
              <a:moveTo>
                <a:pt x="251263" y="0"/>
              </a:moveTo>
              <a:lnTo>
                <a:pt x="251263" y="687496"/>
              </a:lnTo>
              <a:lnTo>
                <a:pt x="0" y="687496"/>
              </a:lnTo>
            </a:path>
          </a:pathLst>
        </a:cu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6FE43-DC8B-5C46-B8CB-640C4CD9C365}">
      <dsp:nvSpPr>
        <dsp:cNvPr id="0" name=""/>
        <dsp:cNvSpPr/>
      </dsp:nvSpPr>
      <dsp:spPr>
        <a:xfrm>
          <a:off x="7956365" y="3235148"/>
          <a:ext cx="91440" cy="368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715"/>
              </a:lnTo>
              <a:lnTo>
                <a:pt x="86543" y="219715"/>
              </a:lnTo>
              <a:lnTo>
                <a:pt x="86543" y="368554"/>
              </a:lnTo>
            </a:path>
          </a:pathLst>
        </a:custGeom>
        <a:noFill/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BE4D7-9979-0744-94F6-FA087EB642AB}">
      <dsp:nvSpPr>
        <dsp:cNvPr id="0" name=""/>
        <dsp:cNvSpPr/>
      </dsp:nvSpPr>
      <dsp:spPr>
        <a:xfrm>
          <a:off x="4355275" y="1222272"/>
          <a:ext cx="3646809" cy="1374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6153"/>
              </a:lnTo>
              <a:lnTo>
                <a:pt x="3646809" y="1226153"/>
              </a:lnTo>
              <a:lnTo>
                <a:pt x="3646809" y="1374992"/>
              </a:lnTo>
            </a:path>
          </a:pathLst>
        </a:cu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D3690-94A0-B343-BBB6-30FEE74D1342}">
      <dsp:nvSpPr>
        <dsp:cNvPr id="0" name=""/>
        <dsp:cNvSpPr/>
      </dsp:nvSpPr>
      <dsp:spPr>
        <a:xfrm>
          <a:off x="6221821" y="3235148"/>
          <a:ext cx="91440" cy="368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715"/>
              </a:lnTo>
              <a:lnTo>
                <a:pt x="86543" y="219715"/>
              </a:lnTo>
              <a:lnTo>
                <a:pt x="86543" y="368554"/>
              </a:lnTo>
            </a:path>
          </a:pathLst>
        </a:custGeom>
        <a:noFill/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D1B6E-7F29-C647-88E5-58BCA0D788AD}">
      <dsp:nvSpPr>
        <dsp:cNvPr id="0" name=""/>
        <dsp:cNvSpPr/>
      </dsp:nvSpPr>
      <dsp:spPr>
        <a:xfrm>
          <a:off x="4355275" y="1222272"/>
          <a:ext cx="1912265" cy="1374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6153"/>
              </a:lnTo>
              <a:lnTo>
                <a:pt x="1912265" y="1226153"/>
              </a:lnTo>
              <a:lnTo>
                <a:pt x="1912265" y="1374992"/>
              </a:lnTo>
            </a:path>
          </a:pathLst>
        </a:cu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62010-8AEE-9D45-A712-B3848D84BA1A}">
      <dsp:nvSpPr>
        <dsp:cNvPr id="0" name=""/>
        <dsp:cNvSpPr/>
      </dsp:nvSpPr>
      <dsp:spPr>
        <a:xfrm>
          <a:off x="4357550" y="3235148"/>
          <a:ext cx="123201" cy="368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15"/>
              </a:lnTo>
              <a:lnTo>
                <a:pt x="123201" y="219715"/>
              </a:lnTo>
              <a:lnTo>
                <a:pt x="123201" y="368554"/>
              </a:lnTo>
            </a:path>
          </a:pathLst>
        </a:custGeom>
        <a:noFill/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A3617-02A6-D74F-AE7F-EAE18031E5FC}">
      <dsp:nvSpPr>
        <dsp:cNvPr id="0" name=""/>
        <dsp:cNvSpPr/>
      </dsp:nvSpPr>
      <dsp:spPr>
        <a:xfrm>
          <a:off x="4309555" y="1222272"/>
          <a:ext cx="91440" cy="1374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6153"/>
              </a:lnTo>
              <a:lnTo>
                <a:pt x="47994" y="1226153"/>
              </a:lnTo>
              <a:lnTo>
                <a:pt x="47994" y="1374992"/>
              </a:lnTo>
            </a:path>
          </a:pathLst>
        </a:cu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527F1-7F35-4848-AA63-89EB2C562E43}">
      <dsp:nvSpPr>
        <dsp:cNvPr id="0" name=""/>
        <dsp:cNvSpPr/>
      </dsp:nvSpPr>
      <dsp:spPr>
        <a:xfrm>
          <a:off x="2465925" y="3235148"/>
          <a:ext cx="91440" cy="354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527"/>
              </a:lnTo>
              <a:lnTo>
                <a:pt x="136878" y="205527"/>
              </a:lnTo>
              <a:lnTo>
                <a:pt x="136878" y="354367"/>
              </a:lnTo>
            </a:path>
          </a:pathLst>
        </a:custGeom>
        <a:noFill/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C7031-9AE3-2C44-BBD1-B897101A1BD5}">
      <dsp:nvSpPr>
        <dsp:cNvPr id="0" name=""/>
        <dsp:cNvSpPr/>
      </dsp:nvSpPr>
      <dsp:spPr>
        <a:xfrm>
          <a:off x="2511645" y="1222272"/>
          <a:ext cx="1843630" cy="1374992"/>
        </a:xfrm>
        <a:custGeom>
          <a:avLst/>
          <a:gdLst/>
          <a:ahLst/>
          <a:cxnLst/>
          <a:rect l="0" t="0" r="0" b="0"/>
          <a:pathLst>
            <a:path>
              <a:moveTo>
                <a:pt x="1843630" y="0"/>
              </a:moveTo>
              <a:lnTo>
                <a:pt x="1843630" y="1226153"/>
              </a:lnTo>
              <a:lnTo>
                <a:pt x="0" y="1226153"/>
              </a:lnTo>
              <a:lnTo>
                <a:pt x="0" y="1374992"/>
              </a:lnTo>
            </a:path>
          </a:pathLst>
        </a:cu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7CC5F-9A7A-3843-BDF2-75E6FC758DA2}">
      <dsp:nvSpPr>
        <dsp:cNvPr id="0" name=""/>
        <dsp:cNvSpPr/>
      </dsp:nvSpPr>
      <dsp:spPr>
        <a:xfrm>
          <a:off x="662745" y="3235148"/>
          <a:ext cx="91440" cy="368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715"/>
              </a:lnTo>
              <a:lnTo>
                <a:pt x="120861" y="219715"/>
              </a:lnTo>
              <a:lnTo>
                <a:pt x="120861" y="368554"/>
              </a:lnTo>
            </a:path>
          </a:pathLst>
        </a:custGeom>
        <a:noFill/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74431-5193-6547-8D03-F2AE49E99DC4}">
      <dsp:nvSpPr>
        <dsp:cNvPr id="0" name=""/>
        <dsp:cNvSpPr/>
      </dsp:nvSpPr>
      <dsp:spPr>
        <a:xfrm>
          <a:off x="708465" y="1222272"/>
          <a:ext cx="3646809" cy="1374992"/>
        </a:xfrm>
        <a:custGeom>
          <a:avLst/>
          <a:gdLst/>
          <a:ahLst/>
          <a:cxnLst/>
          <a:rect l="0" t="0" r="0" b="0"/>
          <a:pathLst>
            <a:path>
              <a:moveTo>
                <a:pt x="3646809" y="0"/>
              </a:moveTo>
              <a:lnTo>
                <a:pt x="3646809" y="1226153"/>
              </a:lnTo>
              <a:lnTo>
                <a:pt x="0" y="1226153"/>
              </a:lnTo>
              <a:lnTo>
                <a:pt x="0" y="1374992"/>
              </a:lnTo>
            </a:path>
          </a:pathLst>
        </a:cu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7A494-7B5C-C34D-A545-2C83A7400BF7}">
      <dsp:nvSpPr>
        <dsp:cNvPr id="0" name=""/>
        <dsp:cNvSpPr/>
      </dsp:nvSpPr>
      <dsp:spPr>
        <a:xfrm>
          <a:off x="3739267" y="584389"/>
          <a:ext cx="1232015" cy="6378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9001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Interstate Light" charset="0"/>
              <a:ea typeface="Interstate Light" charset="0"/>
              <a:cs typeface="Interstate Light" charset="0"/>
            </a:rPr>
            <a:t>VP of</a:t>
          </a:r>
          <a:r>
            <a:rPr lang="en-US" sz="1400" b="0" i="0" kern="1200" baseline="0" dirty="0">
              <a:latin typeface="Interstate Light" charset="0"/>
              <a:ea typeface="Interstate Light" charset="0"/>
              <a:cs typeface="Interstate Light" charset="0"/>
            </a:rPr>
            <a:t> Enterprise Delivery</a:t>
          </a:r>
          <a:endParaRPr lang="en-US" sz="1400" b="0" i="0" kern="1200" dirty="0">
            <a:latin typeface="Interstate Light" charset="0"/>
            <a:ea typeface="Interstate Light" charset="0"/>
            <a:cs typeface="Interstate Light" charset="0"/>
          </a:endParaRPr>
        </a:p>
      </dsp:txBody>
      <dsp:txXfrm>
        <a:off x="3739267" y="584389"/>
        <a:ext cx="1232015" cy="637883"/>
      </dsp:txXfrm>
    </dsp:sp>
    <dsp:sp modelId="{5BB53A2E-7DB8-4D42-B0FB-B92A5165B734}">
      <dsp:nvSpPr>
        <dsp:cNvPr id="0" name=""/>
        <dsp:cNvSpPr/>
      </dsp:nvSpPr>
      <dsp:spPr>
        <a:xfrm>
          <a:off x="4152197" y="1159133"/>
          <a:ext cx="1272109" cy="21262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>
              <a:latin typeface="Interstate Light" charset="0"/>
              <a:ea typeface="Interstate Light" charset="0"/>
              <a:cs typeface="Interstate Light" charset="0"/>
            </a:rPr>
            <a:t>Marie</a:t>
          </a:r>
        </a:p>
      </dsp:txBody>
      <dsp:txXfrm>
        <a:off x="4152197" y="1159133"/>
        <a:ext cx="1272109" cy="212627"/>
      </dsp:txXfrm>
    </dsp:sp>
    <dsp:sp modelId="{B02902C4-BD45-E64E-95B8-2BD3AAB775A0}">
      <dsp:nvSpPr>
        <dsp:cNvPr id="0" name=""/>
        <dsp:cNvSpPr/>
      </dsp:nvSpPr>
      <dsp:spPr>
        <a:xfrm>
          <a:off x="92457" y="2597265"/>
          <a:ext cx="1232015" cy="6378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9001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>
              <a:latin typeface="Interstate Light" charset="0"/>
              <a:ea typeface="Interstate Light" charset="0"/>
              <a:cs typeface="Interstate Light" charset="0"/>
            </a:rPr>
            <a:t>North</a:t>
          </a:r>
          <a:r>
            <a:rPr lang="en-US" sz="1200" b="0" i="0" kern="1200" baseline="0" dirty="0">
              <a:latin typeface="Interstate Light" charset="0"/>
              <a:ea typeface="Interstate Light" charset="0"/>
              <a:cs typeface="Interstate Light" charset="0"/>
            </a:rPr>
            <a:t> East Regional Director</a:t>
          </a:r>
          <a:endParaRPr lang="en-US" sz="1200" b="0" i="0" kern="1200" dirty="0">
            <a:latin typeface="Interstate Light" charset="0"/>
            <a:ea typeface="Interstate Light" charset="0"/>
            <a:cs typeface="Interstate Light" charset="0"/>
          </a:endParaRPr>
        </a:p>
      </dsp:txBody>
      <dsp:txXfrm>
        <a:off x="92457" y="2597265"/>
        <a:ext cx="1232015" cy="637883"/>
      </dsp:txXfrm>
    </dsp:sp>
    <dsp:sp modelId="{A7D6E6C0-2FA0-0344-8E45-7E142B087A13}">
      <dsp:nvSpPr>
        <dsp:cNvPr id="0" name=""/>
        <dsp:cNvSpPr/>
      </dsp:nvSpPr>
      <dsp:spPr>
        <a:xfrm>
          <a:off x="214003" y="3093396"/>
          <a:ext cx="1409380" cy="21262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baseline="0" dirty="0">
              <a:latin typeface="Interstate Light" charset="0"/>
              <a:ea typeface="Interstate Light" charset="0"/>
              <a:cs typeface="Interstate Light" charset="0"/>
            </a:rPr>
            <a:t>Linda</a:t>
          </a:r>
        </a:p>
      </dsp:txBody>
      <dsp:txXfrm>
        <a:off x="214003" y="3093396"/>
        <a:ext cx="1409380" cy="212627"/>
      </dsp:txXfrm>
    </dsp:sp>
    <dsp:sp modelId="{EBAE99C1-B7FC-8B44-9640-93A5240A0E2A}">
      <dsp:nvSpPr>
        <dsp:cNvPr id="0" name=""/>
        <dsp:cNvSpPr/>
      </dsp:nvSpPr>
      <dsp:spPr>
        <a:xfrm>
          <a:off x="167599" y="3603703"/>
          <a:ext cx="1232015" cy="6378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9001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Interstate Light" charset="0"/>
              <a:ea typeface="Interstate Light" charset="0"/>
              <a:cs typeface="Interstate Light" charset="0"/>
            </a:rPr>
            <a:t>NE Team</a:t>
          </a:r>
        </a:p>
      </dsp:txBody>
      <dsp:txXfrm>
        <a:off x="167599" y="3603703"/>
        <a:ext cx="1232015" cy="637883"/>
      </dsp:txXfrm>
    </dsp:sp>
    <dsp:sp modelId="{5BFDE8BF-FF98-3443-8A6A-11E81DD347D4}">
      <dsp:nvSpPr>
        <dsp:cNvPr id="0" name=""/>
        <dsp:cNvSpPr/>
      </dsp:nvSpPr>
      <dsp:spPr>
        <a:xfrm>
          <a:off x="414002" y="4099834"/>
          <a:ext cx="1108814" cy="21262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i="0" kern="1200" dirty="0">
              <a:latin typeface="Interstate" charset="0"/>
              <a:ea typeface="Interstate" charset="0"/>
              <a:cs typeface="Interstate" charset="0"/>
            </a:rPr>
            <a:t>PM’s and Consultants</a:t>
          </a:r>
        </a:p>
      </dsp:txBody>
      <dsp:txXfrm>
        <a:off x="414002" y="4099834"/>
        <a:ext cx="1108814" cy="212627"/>
      </dsp:txXfrm>
    </dsp:sp>
    <dsp:sp modelId="{E107724D-3182-144C-82C3-5623408E4A28}">
      <dsp:nvSpPr>
        <dsp:cNvPr id="0" name=""/>
        <dsp:cNvSpPr/>
      </dsp:nvSpPr>
      <dsp:spPr>
        <a:xfrm>
          <a:off x="1895637" y="2597265"/>
          <a:ext cx="1232015" cy="6378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9001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>
              <a:latin typeface="Interstate Light" charset="0"/>
              <a:ea typeface="Interstate Light" charset="0"/>
              <a:cs typeface="Interstate Light" charset="0"/>
            </a:rPr>
            <a:t>South East</a:t>
          </a:r>
          <a:r>
            <a:rPr lang="en-US" sz="1200" b="0" i="0" kern="1200" baseline="0" dirty="0">
              <a:latin typeface="Interstate Light" charset="0"/>
              <a:ea typeface="Interstate Light" charset="0"/>
              <a:cs typeface="Interstate Light" charset="0"/>
            </a:rPr>
            <a:t> Regional Director</a:t>
          </a:r>
          <a:endParaRPr lang="en-US" sz="1200" b="0" i="0" kern="1200" dirty="0">
            <a:latin typeface="Interstate Light" charset="0"/>
            <a:ea typeface="Interstate Light" charset="0"/>
            <a:cs typeface="Interstate Light" charset="0"/>
          </a:endParaRPr>
        </a:p>
      </dsp:txBody>
      <dsp:txXfrm>
        <a:off x="1895637" y="2597265"/>
        <a:ext cx="1232015" cy="637883"/>
      </dsp:txXfrm>
    </dsp:sp>
    <dsp:sp modelId="{DE2967E9-85E5-A341-B3DB-0C26B334DC0F}">
      <dsp:nvSpPr>
        <dsp:cNvPr id="0" name=""/>
        <dsp:cNvSpPr/>
      </dsp:nvSpPr>
      <dsp:spPr>
        <a:xfrm>
          <a:off x="1985148" y="3107584"/>
          <a:ext cx="1473447" cy="18425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>
              <a:latin typeface="Interstate Light" charset="0"/>
              <a:ea typeface="Interstate Light" charset="0"/>
              <a:cs typeface="Interstate Light" charset="0"/>
            </a:rPr>
            <a:t>Lucie</a:t>
          </a:r>
        </a:p>
      </dsp:txBody>
      <dsp:txXfrm>
        <a:off x="1985148" y="3107584"/>
        <a:ext cx="1473447" cy="184252"/>
      </dsp:txXfrm>
    </dsp:sp>
    <dsp:sp modelId="{E552C623-0DF6-5442-A5AC-CB1259680947}">
      <dsp:nvSpPr>
        <dsp:cNvPr id="0" name=""/>
        <dsp:cNvSpPr/>
      </dsp:nvSpPr>
      <dsp:spPr>
        <a:xfrm>
          <a:off x="1986795" y="3589515"/>
          <a:ext cx="1232015" cy="6378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9001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Interstate Light" charset="0"/>
              <a:ea typeface="Interstate Light" charset="0"/>
              <a:cs typeface="Interstate Light" charset="0"/>
            </a:rPr>
            <a:t>SE Team</a:t>
          </a:r>
        </a:p>
      </dsp:txBody>
      <dsp:txXfrm>
        <a:off x="1986795" y="3589515"/>
        <a:ext cx="1232015" cy="637883"/>
      </dsp:txXfrm>
    </dsp:sp>
    <dsp:sp modelId="{3990E70C-6C80-904A-820F-157ECFF75320}">
      <dsp:nvSpPr>
        <dsp:cNvPr id="0" name=""/>
        <dsp:cNvSpPr/>
      </dsp:nvSpPr>
      <dsp:spPr>
        <a:xfrm>
          <a:off x="2233198" y="4085647"/>
          <a:ext cx="1108814" cy="21262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i="0" kern="1200" dirty="0">
              <a:latin typeface="Interstate" charset="0"/>
              <a:ea typeface="Interstate" charset="0"/>
              <a:cs typeface="Interstate" charset="0"/>
            </a:rPr>
            <a:t>PM’s and Consultants</a:t>
          </a:r>
        </a:p>
      </dsp:txBody>
      <dsp:txXfrm>
        <a:off x="2233198" y="4085647"/>
        <a:ext cx="1108814" cy="212627"/>
      </dsp:txXfrm>
    </dsp:sp>
    <dsp:sp modelId="{0C23B471-18A7-7540-8283-64D236D2D3F3}">
      <dsp:nvSpPr>
        <dsp:cNvPr id="0" name=""/>
        <dsp:cNvSpPr/>
      </dsp:nvSpPr>
      <dsp:spPr>
        <a:xfrm>
          <a:off x="3741542" y="2597265"/>
          <a:ext cx="1232015" cy="6378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9001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>
              <a:latin typeface="Interstate Light" charset="0"/>
              <a:ea typeface="Interstate Light" charset="0"/>
              <a:cs typeface="Interstate Light" charset="0"/>
            </a:rPr>
            <a:t>Centrals Regional Director</a:t>
          </a:r>
        </a:p>
      </dsp:txBody>
      <dsp:txXfrm>
        <a:off x="3741542" y="2597265"/>
        <a:ext cx="1232015" cy="637883"/>
      </dsp:txXfrm>
    </dsp:sp>
    <dsp:sp modelId="{F7BC7748-DD3A-4B43-B17D-AA9BE6B5B509}">
      <dsp:nvSpPr>
        <dsp:cNvPr id="0" name=""/>
        <dsp:cNvSpPr/>
      </dsp:nvSpPr>
      <dsp:spPr>
        <a:xfrm>
          <a:off x="3857997" y="3093396"/>
          <a:ext cx="1623004" cy="21262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>
              <a:latin typeface="Interstate Light" charset="0"/>
              <a:ea typeface="Interstate Light" charset="0"/>
              <a:cs typeface="Interstate Light" charset="0"/>
            </a:rPr>
            <a:t>Robert</a:t>
          </a:r>
        </a:p>
      </dsp:txBody>
      <dsp:txXfrm>
        <a:off x="3857997" y="3093396"/>
        <a:ext cx="1623004" cy="212627"/>
      </dsp:txXfrm>
    </dsp:sp>
    <dsp:sp modelId="{DE5E63A5-C107-D04D-93DD-1038B509DDAF}">
      <dsp:nvSpPr>
        <dsp:cNvPr id="0" name=""/>
        <dsp:cNvSpPr/>
      </dsp:nvSpPr>
      <dsp:spPr>
        <a:xfrm>
          <a:off x="3864743" y="3603703"/>
          <a:ext cx="1232015" cy="6378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9001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Interstate Light" charset="0"/>
              <a:ea typeface="Interstate Light" charset="0"/>
              <a:cs typeface="Interstate Light" charset="0"/>
            </a:rPr>
            <a:t>Central Team</a:t>
          </a:r>
        </a:p>
      </dsp:txBody>
      <dsp:txXfrm>
        <a:off x="3864743" y="3603703"/>
        <a:ext cx="1232015" cy="637883"/>
      </dsp:txXfrm>
    </dsp:sp>
    <dsp:sp modelId="{DB37F7C1-D7E6-2346-A3C2-BF17906EC9B8}">
      <dsp:nvSpPr>
        <dsp:cNvPr id="0" name=""/>
        <dsp:cNvSpPr/>
      </dsp:nvSpPr>
      <dsp:spPr>
        <a:xfrm>
          <a:off x="4111146" y="4099834"/>
          <a:ext cx="1108814" cy="21262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i="0" kern="1200" dirty="0">
              <a:latin typeface="Interstate" charset="0"/>
              <a:ea typeface="Interstate" charset="0"/>
              <a:cs typeface="Interstate" charset="0"/>
            </a:rPr>
            <a:t>PM’s and Consultants</a:t>
          </a:r>
        </a:p>
      </dsp:txBody>
      <dsp:txXfrm>
        <a:off x="4111146" y="4099834"/>
        <a:ext cx="1108814" cy="212627"/>
      </dsp:txXfrm>
    </dsp:sp>
    <dsp:sp modelId="{DC238DB9-F233-BE42-9165-323F7030E9FE}">
      <dsp:nvSpPr>
        <dsp:cNvPr id="0" name=""/>
        <dsp:cNvSpPr/>
      </dsp:nvSpPr>
      <dsp:spPr>
        <a:xfrm>
          <a:off x="5651533" y="2597265"/>
          <a:ext cx="1232015" cy="6378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9001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baseline="0" dirty="0">
              <a:latin typeface="Interstate Light" charset="0"/>
              <a:ea typeface="Interstate Light" charset="0"/>
              <a:cs typeface="Interstate Light" charset="0"/>
            </a:rPr>
            <a:t>North West Regional Director</a:t>
          </a:r>
        </a:p>
      </dsp:txBody>
      <dsp:txXfrm>
        <a:off x="5651533" y="2597265"/>
        <a:ext cx="1232015" cy="637883"/>
      </dsp:txXfrm>
    </dsp:sp>
    <dsp:sp modelId="{F41D0803-CA1A-4E43-9368-1047256D7902}">
      <dsp:nvSpPr>
        <dsp:cNvPr id="0" name=""/>
        <dsp:cNvSpPr/>
      </dsp:nvSpPr>
      <dsp:spPr>
        <a:xfrm>
          <a:off x="5841714" y="3093396"/>
          <a:ext cx="1272109" cy="21262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baseline="0" dirty="0">
              <a:latin typeface="Interstate Light" charset="0"/>
              <a:ea typeface="Interstate Light" charset="0"/>
              <a:cs typeface="Interstate Light" charset="0"/>
            </a:rPr>
            <a:t>Jeff</a:t>
          </a:r>
        </a:p>
      </dsp:txBody>
      <dsp:txXfrm>
        <a:off x="5841714" y="3093396"/>
        <a:ext cx="1272109" cy="212627"/>
      </dsp:txXfrm>
    </dsp:sp>
    <dsp:sp modelId="{2E3D91B8-AAFB-7A44-B5E7-F7B59CD3B269}">
      <dsp:nvSpPr>
        <dsp:cNvPr id="0" name=""/>
        <dsp:cNvSpPr/>
      </dsp:nvSpPr>
      <dsp:spPr>
        <a:xfrm>
          <a:off x="5692357" y="3603703"/>
          <a:ext cx="1232015" cy="6378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9001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Interstate Light" charset="0"/>
              <a:ea typeface="Interstate Light" charset="0"/>
              <a:cs typeface="Interstate Light" charset="0"/>
            </a:rPr>
            <a:t>NW Team</a:t>
          </a:r>
        </a:p>
      </dsp:txBody>
      <dsp:txXfrm>
        <a:off x="5692357" y="3603703"/>
        <a:ext cx="1232015" cy="637883"/>
      </dsp:txXfrm>
    </dsp:sp>
    <dsp:sp modelId="{B6BC1BCA-32A9-F24D-A193-B5725EEC04BB}">
      <dsp:nvSpPr>
        <dsp:cNvPr id="0" name=""/>
        <dsp:cNvSpPr/>
      </dsp:nvSpPr>
      <dsp:spPr>
        <a:xfrm>
          <a:off x="5938760" y="4099834"/>
          <a:ext cx="1108814" cy="21262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i="0" kern="1200" dirty="0">
              <a:latin typeface="Interstate" charset="0"/>
              <a:ea typeface="Interstate" charset="0"/>
              <a:cs typeface="Interstate" charset="0"/>
            </a:rPr>
            <a:t>PM’s and Consultants</a:t>
          </a:r>
        </a:p>
      </dsp:txBody>
      <dsp:txXfrm>
        <a:off x="5938760" y="4099834"/>
        <a:ext cx="1108814" cy="212627"/>
      </dsp:txXfrm>
    </dsp:sp>
    <dsp:sp modelId="{23205272-5659-7D42-B73E-A588CC86DB44}">
      <dsp:nvSpPr>
        <dsp:cNvPr id="0" name=""/>
        <dsp:cNvSpPr/>
      </dsp:nvSpPr>
      <dsp:spPr>
        <a:xfrm>
          <a:off x="7386077" y="2597265"/>
          <a:ext cx="1232015" cy="6378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9001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>
              <a:latin typeface="Interstate Light" charset="0"/>
              <a:ea typeface="Interstate Light" charset="0"/>
              <a:cs typeface="Interstate Light" charset="0"/>
            </a:rPr>
            <a:t>South West Regional Director</a:t>
          </a:r>
        </a:p>
      </dsp:txBody>
      <dsp:txXfrm>
        <a:off x="7386077" y="2597265"/>
        <a:ext cx="1232015" cy="637883"/>
      </dsp:txXfrm>
    </dsp:sp>
    <dsp:sp modelId="{6846331E-3C66-E448-8C7F-442A46F2A97F}">
      <dsp:nvSpPr>
        <dsp:cNvPr id="0" name=""/>
        <dsp:cNvSpPr/>
      </dsp:nvSpPr>
      <dsp:spPr>
        <a:xfrm>
          <a:off x="7550832" y="3093396"/>
          <a:ext cx="1272109" cy="21262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>
              <a:latin typeface="Interstate Light" charset="0"/>
              <a:ea typeface="Interstate Light" charset="0"/>
              <a:cs typeface="Interstate Light" charset="0"/>
            </a:rPr>
            <a:t>Brian</a:t>
          </a:r>
        </a:p>
      </dsp:txBody>
      <dsp:txXfrm>
        <a:off x="7550832" y="3093396"/>
        <a:ext cx="1272109" cy="212627"/>
      </dsp:txXfrm>
    </dsp:sp>
    <dsp:sp modelId="{D93BEF27-EA57-9548-829B-08EB6A8C0F2C}">
      <dsp:nvSpPr>
        <dsp:cNvPr id="0" name=""/>
        <dsp:cNvSpPr/>
      </dsp:nvSpPr>
      <dsp:spPr>
        <a:xfrm>
          <a:off x="7426900" y="3603703"/>
          <a:ext cx="1232015" cy="6378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9001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Interstate Light" charset="0"/>
              <a:ea typeface="Interstate Light" charset="0"/>
              <a:cs typeface="Interstate Light" charset="0"/>
            </a:rPr>
            <a:t>SW Team</a:t>
          </a:r>
        </a:p>
      </dsp:txBody>
      <dsp:txXfrm>
        <a:off x="7426900" y="3603703"/>
        <a:ext cx="1232015" cy="637883"/>
      </dsp:txXfrm>
    </dsp:sp>
    <dsp:sp modelId="{F84E7F2D-C527-7A42-8F22-4A1B51434255}">
      <dsp:nvSpPr>
        <dsp:cNvPr id="0" name=""/>
        <dsp:cNvSpPr/>
      </dsp:nvSpPr>
      <dsp:spPr>
        <a:xfrm>
          <a:off x="7673304" y="4099834"/>
          <a:ext cx="1108814" cy="21262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i="0" kern="1200" dirty="0">
              <a:latin typeface="Interstate" charset="0"/>
              <a:ea typeface="Interstate" charset="0"/>
              <a:cs typeface="Interstate" charset="0"/>
            </a:rPr>
            <a:t>PM’s and Consultants</a:t>
          </a:r>
        </a:p>
      </dsp:txBody>
      <dsp:txXfrm>
        <a:off x="7673304" y="4099834"/>
        <a:ext cx="1108814" cy="212627"/>
      </dsp:txXfrm>
    </dsp:sp>
    <dsp:sp modelId="{F96F86FE-D056-A947-BAE9-14A77D534AFD}">
      <dsp:nvSpPr>
        <dsp:cNvPr id="0" name=""/>
        <dsp:cNvSpPr/>
      </dsp:nvSpPr>
      <dsp:spPr>
        <a:xfrm>
          <a:off x="2871995" y="1590827"/>
          <a:ext cx="1232015" cy="6378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9001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Interstate Light" charset="0"/>
              <a:ea typeface="Interstate Light" charset="0"/>
              <a:cs typeface="Interstate Light" charset="0"/>
            </a:rPr>
            <a:t>Segment Leader</a:t>
          </a:r>
        </a:p>
      </dsp:txBody>
      <dsp:txXfrm>
        <a:off x="2871995" y="1590827"/>
        <a:ext cx="1232015" cy="637883"/>
      </dsp:txXfrm>
    </dsp:sp>
    <dsp:sp modelId="{3CE26313-5C6E-504E-B69D-3A176F7A47C5}">
      <dsp:nvSpPr>
        <dsp:cNvPr id="0" name=""/>
        <dsp:cNvSpPr/>
      </dsp:nvSpPr>
      <dsp:spPr>
        <a:xfrm>
          <a:off x="3062176" y="2086958"/>
          <a:ext cx="1272109" cy="21262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>
              <a:latin typeface="Interstate Light" charset="0"/>
              <a:ea typeface="Interstate Light" charset="0"/>
              <a:cs typeface="Interstate Light" charset="0"/>
            </a:rPr>
            <a:t>Sylvie</a:t>
          </a:r>
        </a:p>
      </dsp:txBody>
      <dsp:txXfrm>
        <a:off x="3062176" y="2086958"/>
        <a:ext cx="1272109" cy="212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3D9C1-8C93-407A-BC81-1F9DCC433CE4}">
      <dsp:nvSpPr>
        <dsp:cNvPr id="0" name=""/>
        <dsp:cNvSpPr/>
      </dsp:nvSpPr>
      <dsp:spPr>
        <a:xfrm>
          <a:off x="0" y="114300"/>
          <a:ext cx="3048000" cy="35052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Enterprise architecture</a:t>
          </a:r>
        </a:p>
      </dsp:txBody>
      <dsp:txXfrm>
        <a:off x="991362" y="289560"/>
        <a:ext cx="1065276" cy="525780"/>
      </dsp:txXfrm>
    </dsp:sp>
    <dsp:sp modelId="{62C943D2-5E78-4FA1-A9EE-5C717481E211}">
      <dsp:nvSpPr>
        <dsp:cNvPr id="0" name=""/>
        <dsp:cNvSpPr/>
      </dsp:nvSpPr>
      <dsp:spPr>
        <a:xfrm>
          <a:off x="380999" y="1181099"/>
          <a:ext cx="2286000" cy="2286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Systems</a:t>
          </a:r>
        </a:p>
      </dsp:txBody>
      <dsp:txXfrm>
        <a:off x="991362" y="1323974"/>
        <a:ext cx="1065276" cy="428625"/>
      </dsp:txXfrm>
    </dsp:sp>
    <dsp:sp modelId="{8537EABC-2019-4001-8E31-7922A127F404}">
      <dsp:nvSpPr>
        <dsp:cNvPr id="0" name=""/>
        <dsp:cNvSpPr/>
      </dsp:nvSpPr>
      <dsp:spPr>
        <a:xfrm>
          <a:off x="914400" y="1866900"/>
          <a:ext cx="1219200" cy="12192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Processes</a:t>
          </a:r>
        </a:p>
      </dsp:txBody>
      <dsp:txXfrm>
        <a:off x="1092947" y="2171700"/>
        <a:ext cx="862104" cy="609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F836C-1A52-43E3-9A25-8E4007F2A971}">
      <dsp:nvSpPr>
        <dsp:cNvPr id="0" name=""/>
        <dsp:cNvSpPr/>
      </dsp:nvSpPr>
      <dsp:spPr>
        <a:xfrm>
          <a:off x="31" y="110510"/>
          <a:ext cx="3022155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Process Thinking</a:t>
          </a:r>
        </a:p>
      </dsp:txBody>
      <dsp:txXfrm>
        <a:off x="31" y="110510"/>
        <a:ext cx="3022155" cy="547200"/>
      </dsp:txXfrm>
    </dsp:sp>
    <dsp:sp modelId="{FC467CE4-B7C2-4F16-8CEE-C93DD32057D8}">
      <dsp:nvSpPr>
        <dsp:cNvPr id="0" name=""/>
        <dsp:cNvSpPr/>
      </dsp:nvSpPr>
      <dsp:spPr>
        <a:xfrm>
          <a:off x="31" y="657710"/>
          <a:ext cx="3022155" cy="138210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Viewing an organization as a collection of independent processes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Decompose and optimize</a:t>
          </a:r>
        </a:p>
      </dsp:txBody>
      <dsp:txXfrm>
        <a:off x="31" y="657710"/>
        <a:ext cx="3022155" cy="1382107"/>
      </dsp:txXfrm>
    </dsp:sp>
    <dsp:sp modelId="{3881DD77-D7B8-4CD5-882E-7CF75616076E}">
      <dsp:nvSpPr>
        <dsp:cNvPr id="0" name=""/>
        <dsp:cNvSpPr/>
      </dsp:nvSpPr>
      <dsp:spPr>
        <a:xfrm>
          <a:off x="3445288" y="110510"/>
          <a:ext cx="3022155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Systems Thinking</a:t>
          </a:r>
        </a:p>
      </dsp:txBody>
      <dsp:txXfrm>
        <a:off x="3445288" y="110510"/>
        <a:ext cx="3022155" cy="547200"/>
      </dsp:txXfrm>
    </dsp:sp>
    <dsp:sp modelId="{F8C35FF3-B901-460E-A76C-22E04B1F00C5}">
      <dsp:nvSpPr>
        <dsp:cNvPr id="0" name=""/>
        <dsp:cNvSpPr/>
      </dsp:nvSpPr>
      <dsp:spPr>
        <a:xfrm>
          <a:off x="3445288" y="657710"/>
          <a:ext cx="3022155" cy="138210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Viewing the organization as a system of integrated subsystems and processes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Synthesize and optimize</a:t>
          </a:r>
        </a:p>
      </dsp:txBody>
      <dsp:txXfrm>
        <a:off x="3445288" y="657710"/>
        <a:ext cx="3022155" cy="1382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4066" cy="461351"/>
          </a:xfrm>
          <a:prstGeom prst="rect">
            <a:avLst/>
          </a:prstGeom>
        </p:spPr>
        <p:txBody>
          <a:bodyPr vert="horz" lIns="86795" tIns="43398" rIns="86795" bIns="4339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264" y="2"/>
            <a:ext cx="3014066" cy="461351"/>
          </a:xfrm>
          <a:prstGeom prst="rect">
            <a:avLst/>
          </a:prstGeom>
        </p:spPr>
        <p:txBody>
          <a:bodyPr vert="horz" lIns="86795" tIns="43398" rIns="86795" bIns="43398" rtlCol="0"/>
          <a:lstStyle>
            <a:lvl1pPr algn="r">
              <a:defRPr sz="1100"/>
            </a:lvl1pPr>
          </a:lstStyle>
          <a:p>
            <a:fld id="{F3AF817D-CF8D-4461-8D1F-E5717598B26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6373"/>
            <a:ext cx="3014066" cy="461351"/>
          </a:xfrm>
          <a:prstGeom prst="rect">
            <a:avLst/>
          </a:prstGeom>
        </p:spPr>
        <p:txBody>
          <a:bodyPr vert="horz" lIns="86795" tIns="43398" rIns="86795" bIns="4339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264" y="8776373"/>
            <a:ext cx="3014066" cy="461351"/>
          </a:xfrm>
          <a:prstGeom prst="rect">
            <a:avLst/>
          </a:prstGeom>
        </p:spPr>
        <p:txBody>
          <a:bodyPr vert="horz" lIns="86795" tIns="43398" rIns="86795" bIns="43398" rtlCol="0" anchor="b"/>
          <a:lstStyle>
            <a:lvl1pPr algn="r">
              <a:defRPr sz="1100"/>
            </a:lvl1pPr>
          </a:lstStyle>
          <a:p>
            <a:fld id="{8E8A0D4E-B9B1-4737-AA40-97DD2C5F7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20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763" cy="461963"/>
          </a:xfrm>
          <a:prstGeom prst="rect">
            <a:avLst/>
          </a:prstGeom>
        </p:spPr>
        <p:txBody>
          <a:bodyPr vert="horz" lIns="91742" tIns="45872" rIns="91742" bIns="458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1"/>
            <a:ext cx="3013763" cy="461963"/>
          </a:xfrm>
          <a:prstGeom prst="rect">
            <a:avLst/>
          </a:prstGeom>
        </p:spPr>
        <p:txBody>
          <a:bodyPr vert="horz" lIns="91742" tIns="45872" rIns="91742" bIns="45872" rtlCol="0"/>
          <a:lstStyle>
            <a:lvl1pPr algn="r">
              <a:defRPr sz="1200"/>
            </a:lvl1pPr>
          </a:lstStyle>
          <a:p>
            <a:fld id="{3D001412-9042-462B-87CE-AF1E3127FF21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22800" cy="3467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2" tIns="45872" rIns="91742" bIns="458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388644"/>
            <a:ext cx="5563870" cy="4157663"/>
          </a:xfrm>
          <a:prstGeom prst="rect">
            <a:avLst/>
          </a:prstGeom>
        </p:spPr>
        <p:txBody>
          <a:bodyPr vert="horz" lIns="91742" tIns="45872" rIns="91742" bIns="458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6"/>
            <a:ext cx="3013763" cy="461963"/>
          </a:xfrm>
          <a:prstGeom prst="rect">
            <a:avLst/>
          </a:prstGeom>
        </p:spPr>
        <p:txBody>
          <a:bodyPr vert="horz" lIns="91742" tIns="45872" rIns="91742" bIns="458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5686"/>
            <a:ext cx="3013763" cy="461963"/>
          </a:xfrm>
          <a:prstGeom prst="rect">
            <a:avLst/>
          </a:prstGeom>
        </p:spPr>
        <p:txBody>
          <a:bodyPr vert="horz" lIns="91742" tIns="45872" rIns="91742" bIns="45872" rtlCol="0" anchor="b"/>
          <a:lstStyle>
            <a:lvl1pPr algn="r">
              <a:defRPr sz="1200"/>
            </a:lvl1pPr>
          </a:lstStyle>
          <a:p>
            <a:fld id="{57B364F1-7988-44A9-9AEE-C93F42B26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8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Automation of travel reservation &amp; expenses report</a:t>
            </a:r>
          </a:p>
          <a:p>
            <a:r>
              <a:rPr lang="en-US" dirty="0" smtClean="0"/>
              <a:t>Another example : Procurement tool</a:t>
            </a:r>
          </a:p>
          <a:p>
            <a:r>
              <a:rPr lang="en-US" dirty="0" smtClean="0"/>
              <a:t>Example : talk about ITACS BNAI and when IBM acquired </a:t>
            </a:r>
            <a:r>
              <a:rPr lang="en-US" dirty="0" err="1" smtClean="0"/>
              <a:t>PwCC</a:t>
            </a:r>
            <a:r>
              <a:rPr lang="en-US" baseline="0" dirty="0" smtClean="0"/>
              <a:t> (consulting, early 2000s – in 2002!)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0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52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67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 for the accounting </a:t>
            </a:r>
            <a:r>
              <a:rPr lang="en-US" dirty="0" err="1" smtClean="0"/>
              <a:t>dept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19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37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263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98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56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95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3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62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21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</a:t>
            </a:r>
            <a:r>
              <a:rPr lang="en-US" dirty="0">
                <a:effectLst/>
              </a:rPr>
              <a:t>Alter, S. (2006) The Work System Method: Connecting People, Processes, and IT for Business Results,” Larkspur, CA: Work System Press.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15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Alter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5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71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5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8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sub </a:t>
            </a:r>
            <a:r>
              <a:rPr lang="en-US" dirty="0" err="1" smtClean="0"/>
              <a:t>dept</a:t>
            </a:r>
            <a:r>
              <a:rPr lang="en-US" dirty="0" smtClean="0"/>
              <a:t> and Matrix organization</a:t>
            </a:r>
            <a:r>
              <a:rPr lang="en-US" baseline="0" dirty="0" smtClean="0"/>
              <a:t> (Sectors/Industry and/or competency in addition to Regions)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28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differences</a:t>
            </a:r>
            <a:r>
              <a:rPr lang="en-US" baseline="0" dirty="0" smtClean="0"/>
              <a:t> between IBM, HP and Oracle – Business &amp; Sales Operations different in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41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45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story about IBM : first pager, then corporate</a:t>
            </a:r>
            <a:r>
              <a:rPr lang="en-US" baseline="0" dirty="0" smtClean="0"/>
              <a:t> cell then combine personal &amp; corporate phone then even MAC!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4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43433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77724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5791200"/>
            <a:ext cx="3429000" cy="304800"/>
          </a:xfrm>
        </p:spPr>
        <p:txBody>
          <a:bodyPr/>
          <a:lstStyle/>
          <a:p>
            <a:fld id="{C2A359D1-A1C5-473F-AFCA-C92300299581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201727"/>
            <a:ext cx="3429000" cy="28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2" y="6137911"/>
            <a:ext cx="2125766" cy="2743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martAr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8313" y="1500173"/>
            <a:ext cx="3743647" cy="4592651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427983" y="1484784"/>
            <a:ext cx="4360461" cy="4515984"/>
          </a:xfrm>
          <a:prstGeom prst="roundRect">
            <a:avLst>
              <a:gd name="adj" fmla="val 7123"/>
            </a:avLst>
          </a:prstGeom>
          <a:gradFill>
            <a:gsLst>
              <a:gs pos="0">
                <a:schemeClr val="accent1"/>
              </a:gs>
              <a:gs pos="71000">
                <a:schemeClr val="accent1">
                  <a:lumMod val="60000"/>
                  <a:lumOff val="40000"/>
                </a:schemeClr>
              </a:gs>
            </a:gsLst>
            <a:lin ang="21540000" scaled="0"/>
          </a:gradFill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81000" indent="-38100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lang="en-US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  <a:prstGeom prst="rect">
            <a:avLst/>
          </a:prstGeom>
        </p:spPr>
        <p:txBody>
          <a:bodyPr anchor="b" anchorCtr="0"/>
          <a:lstStyle>
            <a:lvl1pPr algn="l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4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610600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822889" y="4846320"/>
            <a:ext cx="321111" cy="201168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822889" y="365760"/>
            <a:ext cx="321111" cy="44805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2889" y="0"/>
            <a:ext cx="318370" cy="365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7620000" cy="480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58674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2A359D1-A1C5-473F-AFCA-C92300299581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17220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7906702" y="5580698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55320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2" y="6137910"/>
            <a:ext cx="2125766" cy="2743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0"/>
            <a:ext cx="9144000" cy="4572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400" kern="1200" cap="none" spc="-6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138160" cy="2756416"/>
          </a:xfrm>
        </p:spPr>
        <p:txBody>
          <a:bodyPr>
            <a:noAutofit/>
          </a:bodyPr>
          <a:lstStyle/>
          <a:p>
            <a:pPr>
              <a:spcBef>
                <a:spcPts val="9600"/>
              </a:spcBef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Systems and Systems Thinking</a:t>
            </a:r>
            <a:b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Solving Business Problems with IT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3429000"/>
            <a:ext cx="8138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32DDCB5-6BE5-124B-8ECD-F8C8772C8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93080" y="4132818"/>
            <a:ext cx="2794000" cy="1816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042D22-CD00-CE49-A839-3CF99767AAA5}"/>
              </a:ext>
            </a:extLst>
          </p:cNvPr>
          <p:cNvSpPr txBox="1"/>
          <p:nvPr/>
        </p:nvSpPr>
        <p:spPr>
          <a:xfrm rot="16200000">
            <a:off x="7813668" y="5280946"/>
            <a:ext cx="2414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Photo (CC): U.S.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37015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148858-468E-49FC-8D5A-E42BD3FE7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8500533" cy="47815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9DC4A47-867B-0A47-B8BB-9BA34772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7620000" cy="457200"/>
          </a:xfrm>
        </p:spPr>
        <p:txBody>
          <a:bodyPr/>
          <a:lstStyle/>
          <a:p>
            <a:r>
              <a:rPr lang="en-US" dirty="0"/>
              <a:t>EXAMPLE OF ENTERPRISE IT SYSTEM: CONCUR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237BF2-1091-8B41-AA62-DC930A26C737}"/>
              </a:ext>
            </a:extLst>
          </p:cNvPr>
          <p:cNvSpPr/>
          <p:nvPr/>
        </p:nvSpPr>
        <p:spPr>
          <a:xfrm>
            <a:off x="1828800" y="1524000"/>
            <a:ext cx="1219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7143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PERSPECTIVE OF ENTERPRISE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4800600" cy="48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0" dirty="0"/>
              <a:t>Organizations are dependent on organizational </a:t>
            </a:r>
            <a:r>
              <a:rPr lang="en-US" sz="2400" b="0" i="1" dirty="0"/>
              <a:t>systems </a:t>
            </a:r>
            <a:r>
              <a:rPr lang="en-US" sz="2400" b="0" dirty="0"/>
              <a:t>that result from </a:t>
            </a:r>
            <a:r>
              <a:rPr lang="en-US" sz="2400" b="0" i="1" dirty="0"/>
              <a:t>projects</a:t>
            </a:r>
            <a:r>
              <a:rPr lang="en-US" sz="2400" b="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400" b="0" dirty="0"/>
          </a:p>
          <a:p>
            <a:pPr marL="514350" indent="-514350">
              <a:buFont typeface="+mj-lt"/>
              <a:buAutoNum type="arabicPeriod"/>
            </a:pPr>
            <a:r>
              <a:rPr lang="en-US" sz="2400" b="0" dirty="0"/>
              <a:t>Organizational systems support (automate, enhance, enable…) </a:t>
            </a:r>
            <a:r>
              <a:rPr lang="en-US" sz="2400" b="0" i="1" dirty="0"/>
              <a:t>business</a:t>
            </a:r>
            <a:r>
              <a:rPr lang="en-US" sz="2400" b="0" dirty="0"/>
              <a:t> </a:t>
            </a:r>
            <a:r>
              <a:rPr lang="en-US" sz="2400" b="0" i="1" dirty="0"/>
              <a:t>processes</a:t>
            </a:r>
            <a:r>
              <a:rPr lang="en-US" sz="2400" b="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400" b="0" dirty="0"/>
          </a:p>
          <a:p>
            <a:pPr marL="514350" indent="-514350">
              <a:buFont typeface="+mj-lt"/>
              <a:buAutoNum type="arabicPeriod"/>
            </a:pPr>
            <a:r>
              <a:rPr lang="en-US" sz="2400" b="0" dirty="0"/>
              <a:t>An </a:t>
            </a:r>
            <a:r>
              <a:rPr lang="en-US" sz="2400" b="0" i="1" dirty="0"/>
              <a:t>enterprise architecture</a:t>
            </a:r>
            <a:r>
              <a:rPr lang="en-US" sz="2400" b="0" dirty="0"/>
              <a:t> is a roadmap for key organizational systems.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60635950"/>
              </p:ext>
            </p:extLst>
          </p:nvPr>
        </p:nvGraphicFramePr>
        <p:xfrm>
          <a:off x="5410200" y="1524000"/>
          <a:ext cx="3048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853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ENTERPRISE IT PROJECTS DIFFICULT?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4267200" cy="48006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b="0" dirty="0"/>
              <a:t>Speed of change in business and technology 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b="0" dirty="0"/>
              <a:t>Conflicting business requirements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b="0" dirty="0"/>
              <a:t>Lack of understanding and resistance to change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b="0" dirty="0"/>
              <a:t>Regulatory requirements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b="0" dirty="0"/>
              <a:t>Different stakeholder interests</a:t>
            </a:r>
          </a:p>
        </p:txBody>
      </p:sp>
      <p:pic>
        <p:nvPicPr>
          <p:cNvPr id="4" name="Picture 1" descr="5Mb 1000kg IBM hard disk loaded to plane 1956.JPG">
            <a:extLst>
              <a:ext uri="{FF2B5EF4-FFF2-40B4-BE49-F238E27FC236}">
                <a16:creationId xmlns:a16="http://schemas.microsoft.com/office/drawing/2014/main" id="{1B6B0A4C-E334-EA4D-86A8-EE3912A4A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r="2100"/>
          <a:stretch>
            <a:fillRect/>
          </a:stretch>
        </p:blipFill>
        <p:spPr bwMode="auto">
          <a:xfrm>
            <a:off x="4932856" y="442303"/>
            <a:ext cx="4211144" cy="611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5C35E630-A3E1-0548-A3DA-C1875AD6600A}"/>
              </a:ext>
            </a:extLst>
          </p:cNvPr>
          <p:cNvSpPr/>
          <p:nvPr/>
        </p:nvSpPr>
        <p:spPr>
          <a:xfrm>
            <a:off x="4454525" y="1143000"/>
            <a:ext cx="2029372" cy="1298448"/>
          </a:xfrm>
          <a:prstGeom prst="wedgeRoundRectCallout">
            <a:avLst>
              <a:gd name="adj1" fmla="val 22259"/>
              <a:gd name="adj2" fmla="val 749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 would take seven of these to store this presentation!</a:t>
            </a:r>
          </a:p>
        </p:txBody>
      </p:sp>
    </p:spTree>
    <p:extLst>
      <p:ext uri="{BB962C8B-B14F-4D97-AF65-F5344CB8AC3E}">
        <p14:creationId xmlns:p14="http://schemas.microsoft.com/office/powerpoint/2010/main" val="30371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USABILITY OF ENTERPRISE IT IS OFTEN SUBPAR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606F4-61E4-4783-ACA7-24887C6D2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8500533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AF36B3-17E3-4129-B00F-B4C44DC60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8500533" cy="4781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USABILITY OF ENTERPRISE IT IS OFTEN SUBPAR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0FA37-1676-744C-87DC-CBBF973C16BA}"/>
              </a:ext>
            </a:extLst>
          </p:cNvPr>
          <p:cNvSpPr/>
          <p:nvPr/>
        </p:nvSpPr>
        <p:spPr>
          <a:xfrm>
            <a:off x="1708150" y="1935878"/>
            <a:ext cx="5727700" cy="3810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59D7A-B67A-E140-9ACA-EEF0DCA28C65}"/>
              </a:ext>
            </a:extLst>
          </p:cNvPr>
          <p:cNvSpPr txBox="1"/>
          <p:nvPr/>
        </p:nvSpPr>
        <p:spPr>
          <a:xfrm>
            <a:off x="3581400" y="3200400"/>
            <a:ext cx="2331994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600" b="1" dirty="0"/>
              <a:t>Book flights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796D7-69C7-D443-A942-44E47E459E80}"/>
              </a:ext>
            </a:extLst>
          </p:cNvPr>
          <p:cNvSpPr txBox="1"/>
          <p:nvPr/>
        </p:nvSpPr>
        <p:spPr>
          <a:xfrm>
            <a:off x="3581400" y="3657600"/>
            <a:ext cx="2331994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600" b="1" dirty="0"/>
              <a:t>Make expenses claim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191D92-21B9-724D-8975-2CE98E31CE91}"/>
              </a:ext>
            </a:extLst>
          </p:cNvPr>
          <p:cNvSpPr txBox="1"/>
          <p:nvPr/>
        </p:nvSpPr>
        <p:spPr>
          <a:xfrm>
            <a:off x="3581400" y="4114800"/>
            <a:ext cx="2331994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600" b="1" dirty="0"/>
              <a:t>View unpaid claims </a:t>
            </a:r>
            <a:r>
              <a:rPr lang="en-US" sz="1600" dirty="0"/>
              <a:t>(1)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99EA26-0607-854A-B34A-D8ABA3E7F516}"/>
              </a:ext>
            </a:extLst>
          </p:cNvPr>
          <p:cNvSpPr/>
          <p:nvPr/>
        </p:nvSpPr>
        <p:spPr>
          <a:xfrm>
            <a:off x="6348983" y="10668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918712-FA83-E04E-A5A5-DFDF284F6420}"/>
              </a:ext>
            </a:extLst>
          </p:cNvPr>
          <p:cNvSpPr txBox="1"/>
          <p:nvPr/>
        </p:nvSpPr>
        <p:spPr>
          <a:xfrm rot="21084855">
            <a:off x="5244083" y="4387324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These three use cases probably cover 90 % of system use for 90 % of users.</a:t>
            </a:r>
          </a:p>
        </p:txBody>
      </p:sp>
    </p:spTree>
    <p:extLst>
      <p:ext uri="{BB962C8B-B14F-4D97-AF65-F5344CB8AC3E}">
        <p14:creationId xmlns:p14="http://schemas.microsoft.com/office/powerpoint/2010/main" val="153838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USABILITY OF ENTERPRISE IT IS OFTEN SUBPAR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80BD26-AF34-B949-8866-9389874C8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38200"/>
            <a:ext cx="7239000" cy="4949690"/>
          </a:xfrm>
          <a:prstGeom prst="rect">
            <a:avLst/>
          </a:prstGeom>
          <a:effectLst>
            <a:outerShdw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35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HOW TO IMPROVE CONCUR?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8686800" cy="4800600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Let’s assume you are asked to suggest improvements to Temple Concur. </a:t>
            </a:r>
            <a:r>
              <a:rPr lang="en-US" sz="3200" b="0" dirty="0"/>
              <a:t>Discuss in your groups the following topics: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b="0" dirty="0"/>
              <a:t>Why do you think the system looks as ugly and difficult to use as it currently is?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b="0" dirty="0"/>
              <a:t>How would you start exploring possible improvements?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b="0" dirty="0"/>
              <a:t>What could be the business case (benefits) of improving the system and to whom?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3515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BUSINESS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8686800" cy="4800600"/>
          </a:xfrm>
        </p:spPr>
        <p:txBody>
          <a:bodyPr anchor="t"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4200"/>
              </a:spcAft>
              <a:buFont typeface="+mj-lt"/>
              <a:buAutoNum type="arabicPeriod"/>
            </a:pPr>
            <a:r>
              <a:rPr lang="en-US" sz="2800" b="0" dirty="0"/>
              <a:t>Managers </a:t>
            </a:r>
            <a:r>
              <a:rPr lang="en-US" sz="2800" b="0" dirty="0" smtClean="0"/>
              <a:t>rarely </a:t>
            </a:r>
            <a:r>
              <a:rPr lang="en-US" sz="2800" b="0" dirty="0"/>
              <a:t>face clear problems but rather problematic situations that need some action to improve </a:t>
            </a:r>
            <a:r>
              <a:rPr lang="en-US" sz="2800" b="0" dirty="0">
                <a:sym typeface="Wingdings" pitchFamily="2" charset="2"/>
              </a:rPr>
              <a:t> </a:t>
            </a:r>
            <a:r>
              <a:rPr lang="en-US" sz="2800" dirty="0">
                <a:sym typeface="Wingdings" pitchFamily="2" charset="2"/>
              </a:rPr>
              <a:t>How to understand the problem?</a:t>
            </a:r>
          </a:p>
          <a:p>
            <a:pPr marL="514350" indent="-514350">
              <a:spcBef>
                <a:spcPts val="0"/>
              </a:spcBef>
              <a:spcAft>
                <a:spcPts val="4200"/>
              </a:spcAft>
              <a:buFont typeface="+mj-lt"/>
              <a:buAutoNum type="arabicPeriod"/>
            </a:pPr>
            <a:r>
              <a:rPr lang="en-US" sz="2800" b="0" dirty="0">
                <a:sym typeface="Wingdings" pitchFamily="2" charset="2"/>
              </a:rPr>
              <a:t>IT project take place and are intertwined in a complex organizational setting including other systems and technological infrastructures  </a:t>
            </a:r>
            <a:r>
              <a:rPr lang="en-US" sz="2800" dirty="0">
                <a:sym typeface="Wingdings" pitchFamily="2" charset="2"/>
              </a:rPr>
              <a:t>How to make sure your proposed solution makes sense in a particular organizational setting?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45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49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GB" sz="3200" dirty="0"/>
              <a:t>Business processes and systems thinking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419993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avid\AppData\Local\Microsoft\Windows\Temporary Internet Files\Content.IE5\OW3XWYU7\MP900431250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686800" cy="629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VS. SYSTEMS THINKING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318494"/>
              </p:ext>
            </p:extLst>
          </p:nvPr>
        </p:nvGraphicFramePr>
        <p:xfrm>
          <a:off x="390525" y="478971"/>
          <a:ext cx="6467476" cy="215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62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8686800" cy="4800600"/>
          </a:xfrm>
        </p:spPr>
        <p:txBody>
          <a:bodyPr anchor="t"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b="0" dirty="0"/>
              <a:t>What is an organization? 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b="0" dirty="0"/>
              <a:t>Business processes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b="0" dirty="0"/>
              <a:t>Introduction to systems thinking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b="0" dirty="0"/>
              <a:t>Analyzing a system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b="0" dirty="0"/>
              <a:t>Information systems projects and enterprise architecture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79976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49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GB" sz="3200" dirty="0"/>
              <a:t>Business processes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8759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PROCESSES</a:t>
            </a:r>
          </a:p>
        </p:txBody>
      </p:sp>
      <p:pic>
        <p:nvPicPr>
          <p:cNvPr id="407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70" y="609600"/>
            <a:ext cx="668216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50" y="2743200"/>
            <a:ext cx="7010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9981" y="4419600"/>
            <a:ext cx="7918938" cy="14773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 structured, measurable set of activities designed to produce a specific output ... It implies a strong emphasis on how work is done within an organization, in contrast to a product focus’s emphasis on what... A process is thus a </a:t>
            </a:r>
            <a:r>
              <a:rPr lang="en-US" i="1" dirty="0">
                <a:solidFill>
                  <a:srgbClr val="FF0000"/>
                </a:solidFill>
              </a:rPr>
              <a:t>specific ordering of work activities across time and space, with a beginning and an end</a:t>
            </a:r>
            <a:r>
              <a:rPr lang="en-US" i="1" dirty="0"/>
              <a:t>…Processes are the structure by which an organization does what is necessary to produce value ...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4271" y="5987534"/>
            <a:ext cx="1601529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200" dirty="0"/>
              <a:t>Source: Davenport (1993)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9121" y="2482334"/>
            <a:ext cx="1249637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200" dirty="0"/>
              <a:t>Source: Alter (2006)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63" y="109894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Loan approval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2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BUSINESS PROCESSES</a:t>
            </a:r>
          </a:p>
        </p:txBody>
      </p:sp>
      <p:pic>
        <p:nvPicPr>
          <p:cNvPr id="6451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7724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01475" y="5638800"/>
            <a:ext cx="1249637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200" dirty="0"/>
              <a:t>Source: Alter (2006)</a:t>
            </a:r>
          </a:p>
        </p:txBody>
      </p:sp>
      <p:sp>
        <p:nvSpPr>
          <p:cNvPr id="2" name="Oval 1"/>
          <p:cNvSpPr/>
          <p:nvPr/>
        </p:nvSpPr>
        <p:spPr>
          <a:xfrm>
            <a:off x="1828800" y="845049"/>
            <a:ext cx="5257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6348" y="2434974"/>
            <a:ext cx="1333500" cy="613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200" y="5029200"/>
            <a:ext cx="2362200" cy="313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49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GB" sz="3200" dirty="0" smtClean="0"/>
              <a:t>Pause!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4957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1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8686800" cy="4190999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Create and be prepared to present a deck in which you report </a:t>
            </a:r>
            <a:r>
              <a:rPr lang="en-US" sz="3200" dirty="0" smtClean="0"/>
              <a:t>:</a:t>
            </a:r>
            <a:endParaRPr lang="en-US" sz="3200" dirty="0"/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b="0" dirty="0" smtClean="0"/>
              <a:t>What </a:t>
            </a:r>
            <a:r>
              <a:rPr lang="en-US" sz="2400" b="0" dirty="0"/>
              <a:t>is the problem or potential business application and why did you choose a particular project/technology,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b="0" dirty="0" smtClean="0"/>
              <a:t>What </a:t>
            </a:r>
            <a:r>
              <a:rPr lang="en-US" sz="2400" b="0" dirty="0"/>
              <a:t>are your success factors for the project,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b="0" dirty="0" smtClean="0"/>
              <a:t>How </a:t>
            </a:r>
            <a:r>
              <a:rPr lang="en-US" sz="2400" b="0" dirty="0"/>
              <a:t>do you intend to approach the problem, and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b="0" dirty="0" smtClean="0"/>
              <a:t>What </a:t>
            </a:r>
            <a:r>
              <a:rPr lang="en-US" sz="2400" b="0" dirty="0"/>
              <a:t>is your </a:t>
            </a:r>
            <a:r>
              <a:rPr lang="en-US" sz="2400" b="0" dirty="0" err="1"/>
              <a:t>ToDo</a:t>
            </a:r>
            <a:r>
              <a:rPr lang="en-US" sz="2400" b="0" dirty="0"/>
              <a:t> for the next sprint.</a:t>
            </a:r>
          </a:p>
          <a:p>
            <a:pPr algn="ctr">
              <a:spcBef>
                <a:spcPts val="0"/>
              </a:spcBef>
              <a:spcAft>
                <a:spcPts val="2400"/>
              </a:spcAft>
            </a:pPr>
            <a:r>
              <a:rPr lang="en-US" sz="2800" b="0" i="1" dirty="0"/>
              <a:t>Each team has 10 minutes to present and 5 minutes for questions and answers (Q&amp;A)</a:t>
            </a:r>
          </a:p>
        </p:txBody>
      </p:sp>
    </p:spTree>
    <p:extLst>
      <p:ext uri="{BB962C8B-B14F-4D97-AF65-F5344CB8AC3E}">
        <p14:creationId xmlns:p14="http://schemas.microsoft.com/office/powerpoint/2010/main" val="14692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ORGANIZATION?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49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GB" sz="3200" b="0" dirty="0"/>
              <a:t>To understand the role of IT projects in business,</a:t>
            </a:r>
            <a:br>
              <a:rPr lang="en-GB" sz="3200" b="0" dirty="0"/>
            </a:br>
            <a:r>
              <a:rPr lang="en-GB" sz="3200" b="0" dirty="0"/>
              <a:t>you need to have an idea of what is</a:t>
            </a:r>
            <a:br>
              <a:rPr lang="en-GB" sz="3200" b="0" dirty="0"/>
            </a:br>
            <a:r>
              <a:rPr lang="en-GB" sz="3200" b="0" dirty="0"/>
              <a:t>a (large-scale) organization.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11596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FILL IN ORGANIZATIONAL UNITS FOR…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5715000" cy="4800600"/>
          </a:xfrm>
        </p:spPr>
        <p:txBody>
          <a:bodyPr anchor="ctr"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200" b="0" dirty="0"/>
              <a:t>Media corporation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200" b="0" dirty="0"/>
              <a:t>Fast food chain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200" b="0" dirty="0"/>
              <a:t>Consumer goods manufacturer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200" b="0" dirty="0"/>
              <a:t>Hospital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200" b="0" dirty="0"/>
              <a:t>Airline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186CA-FC44-3543-8AA7-BF19E238EA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2222" r="22471" b="30000"/>
          <a:stretch/>
        </p:blipFill>
        <p:spPr>
          <a:xfrm>
            <a:off x="4724400" y="1066800"/>
            <a:ext cx="365760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C2709-7FEF-459A-83E1-BD1A09D8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: Delivery Org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C2C095-27D1-4D2A-96A7-1E5FEBD69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986596"/>
              </p:ext>
            </p:extLst>
          </p:nvPr>
        </p:nvGraphicFramePr>
        <p:xfrm>
          <a:off x="123265" y="329513"/>
          <a:ext cx="8915400" cy="489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63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LARGE-SCALE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181599"/>
          </a:xfrm>
        </p:spPr>
        <p:txBody>
          <a:bodyPr anchor="ctr"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200" b="0" dirty="0"/>
              <a:t>Large-scale organizations have similarities in how they are structured and operate (this is called </a:t>
            </a:r>
            <a:r>
              <a:rPr lang="en-US" sz="3200" b="0" i="1" dirty="0"/>
              <a:t>isomorphism</a:t>
            </a:r>
            <a:r>
              <a:rPr lang="en-US" sz="3200" b="0" dirty="0"/>
              <a:t>).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200" b="0" dirty="0"/>
              <a:t>Despite similar components (processes, units, operations), every actual organization is different.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200" b="0" i="1" u="sng" dirty="0"/>
              <a:t>No individual</a:t>
            </a:r>
            <a:r>
              <a:rPr lang="en-US" sz="3200" b="0" dirty="0"/>
              <a:t> has complete understanding of how a specific organization works in detail </a:t>
            </a:r>
            <a:r>
              <a:rPr lang="en-US" sz="3200" b="0" dirty="0">
                <a:sym typeface="Wingdings" pitchFamily="2" charset="2"/>
              </a:rPr>
              <a:t> organization are </a:t>
            </a:r>
            <a:r>
              <a:rPr lang="en-US" sz="3200" i="1" dirty="0">
                <a:sym typeface="Wingdings" pitchFamily="2" charset="2"/>
              </a:rPr>
              <a:t>complex entities</a:t>
            </a:r>
            <a:r>
              <a:rPr lang="en-US" sz="3200" b="0" dirty="0">
                <a:sym typeface="Wingdings" pitchFamily="2" charset="2"/>
              </a:rPr>
              <a:t>.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98595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NEVER FULLY COMPREHEND AN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4267200" cy="556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An organization </a:t>
            </a:r>
            <a:r>
              <a:rPr lang="en-US" sz="3200" b="0" dirty="0"/>
              <a:t>can be viewed as…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b="0" dirty="0"/>
              <a:t>Machine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b="0" dirty="0"/>
              <a:t>Organism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b="0" dirty="0"/>
              <a:t>Brain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b="0" dirty="0"/>
              <a:t>Culture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b="0" dirty="0"/>
              <a:t>Political system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b="0" dirty="0"/>
              <a:t>Psychic prison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b="0" dirty="0"/>
              <a:t>Flux and transformation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b="0" dirty="0"/>
              <a:t>Instrument of </a:t>
            </a:r>
            <a:r>
              <a:rPr lang="en-US" b="0" dirty="0" smtClean="0"/>
              <a:t>domination</a:t>
            </a:r>
            <a:endParaRPr lang="en-US" b="0" dirty="0"/>
          </a:p>
          <a:p>
            <a:pPr>
              <a:spcBef>
                <a:spcPts val="0"/>
              </a:spcBef>
            </a:pPr>
            <a:r>
              <a:rPr lang="en-US" sz="2400" i="1" dirty="0" smtClean="0"/>
              <a:t>Try defining a company you know using 2 of the above categories (refer to p10-12)</a:t>
            </a:r>
            <a:endParaRPr lang="en-US" sz="2400" b="0" i="1" dirty="0"/>
          </a:p>
          <a:p>
            <a:pPr>
              <a:spcBef>
                <a:spcPts val="0"/>
              </a:spcBef>
            </a:pPr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1E728-6D63-1D40-A3B8-84FBACC1DD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" t="4851" r="3255" b="4849"/>
          <a:stretch>
            <a:fillRect/>
          </a:stretch>
        </p:blipFill>
        <p:spPr bwMode="auto">
          <a:xfrm>
            <a:off x="4910137" y="1026424"/>
            <a:ext cx="3171825" cy="454570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E61358-F55D-0642-97DE-99673FC97973}"/>
              </a:ext>
            </a:extLst>
          </p:cNvPr>
          <p:cNvSpPr/>
          <p:nvPr/>
        </p:nvSpPr>
        <p:spPr>
          <a:xfrm>
            <a:off x="4910137" y="5670160"/>
            <a:ext cx="37766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Morgan, G. 2006. </a:t>
            </a:r>
            <a:r>
              <a:rPr lang="en-US" sz="1400" i="1" dirty="0"/>
              <a:t>Images of Organization </a:t>
            </a:r>
            <a:r>
              <a:rPr lang="en-US" sz="1400" dirty="0"/>
              <a:t>(Updated Edition). Thousand Oaks: SAGE Publications. Pp. 3–8.</a:t>
            </a:r>
          </a:p>
        </p:txBody>
      </p:sp>
    </p:spTree>
    <p:extLst>
      <p:ext uri="{BB962C8B-B14F-4D97-AF65-F5344CB8AC3E}">
        <p14:creationId xmlns:p14="http://schemas.microsoft.com/office/powerpoint/2010/main" val="244258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LARGE-SCALE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8686800" cy="4800600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b="0" dirty="0"/>
              <a:t>Some academic theories about organization: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Economics: </a:t>
            </a:r>
            <a:r>
              <a:rPr lang="en-US" sz="2400" b="0" dirty="0"/>
              <a:t>Organization is a nexus of contracts that emerges from the need to optimize transaction costs.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Resource/knowledge based views: </a:t>
            </a:r>
            <a:r>
              <a:rPr lang="en-US" sz="2400" b="0" dirty="0"/>
              <a:t>Organization is a bundle of resources and knowledge which allow the production of things that would not be otherwise possible.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Sociological view: </a:t>
            </a:r>
            <a:r>
              <a:rPr lang="en-US" sz="2400" b="0" dirty="0"/>
              <a:t>organization is a bureaucracy system made of a role structure, rules and routines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b="0" i="1" dirty="0"/>
              <a:t>…and many others.</a:t>
            </a:r>
          </a:p>
        </p:txBody>
      </p:sp>
    </p:spTree>
    <p:extLst>
      <p:ext uri="{BB962C8B-B14F-4D97-AF65-F5344CB8AC3E}">
        <p14:creationId xmlns:p14="http://schemas.microsoft.com/office/powerpoint/2010/main" val="53228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49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GB" sz="3200" dirty="0"/>
              <a:t>Enterprise IT </a:t>
            </a:r>
            <a:r>
              <a:rPr lang="en-GB" sz="3200" b="0" dirty="0"/>
              <a:t>is technology that is provisioned by an organization and is fundamentally intertwined in how its business works.</a:t>
            </a:r>
          </a:p>
          <a:p>
            <a:pPr algn="ctr"/>
            <a:endParaRPr lang="en-GB" sz="3200" b="0" dirty="0"/>
          </a:p>
          <a:p>
            <a:pPr algn="ctr"/>
            <a:r>
              <a:rPr lang="en-GB" sz="3200" b="0" dirty="0"/>
              <a:t>Enterprise IT differs from consumer IT, albeit the latter (smartphones, apps, web services, etc.) is increasingly penetrating the corporate IT environment.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5403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Temple Red">
      <a:dk1>
        <a:srgbClr val="000000"/>
      </a:dk1>
      <a:lt1>
        <a:srgbClr val="FFFFFF"/>
      </a:lt1>
      <a:dk2>
        <a:srgbClr val="A32638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14656</TotalTime>
  <Words>1018</Words>
  <Application>Microsoft Office PowerPoint</Application>
  <PresentationFormat>On-screen Show (4:3)</PresentationFormat>
  <Paragraphs>155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Interstate</vt:lpstr>
      <vt:lpstr>Interstate Light</vt:lpstr>
      <vt:lpstr>Wingdings</vt:lpstr>
      <vt:lpstr>Essential</vt:lpstr>
      <vt:lpstr>Systems and Systems Thinking Solving Business Problems with IT</vt:lpstr>
      <vt:lpstr>AGENDA</vt:lpstr>
      <vt:lpstr>WHAT IS AN ORGANIZATION?</vt:lpstr>
      <vt:lpstr>EXERCISE: FILL IN ORGANIZATIONAL UNITS FOR…</vt:lpstr>
      <vt:lpstr>Example : Delivery Org</vt:lpstr>
      <vt:lpstr>LARGE-SCALE ORGANIZATION</vt:lpstr>
      <vt:lpstr>YOU NEVER FULLY COMPREHEND AN ORGANIZATION</vt:lpstr>
      <vt:lpstr>LARGE-SCALE ORGANIZATION</vt:lpstr>
      <vt:lpstr>PowerPoint Presentation</vt:lpstr>
      <vt:lpstr>EXAMPLE OF ENTERPRISE IT SYSTEM: CONCUR</vt:lpstr>
      <vt:lpstr>FROM THE PERSPECTIVE OF ENTERPRISE IT</vt:lpstr>
      <vt:lpstr>WHAT MAKES ENTERPRISE IT PROJECTS DIFFICULT?</vt:lpstr>
      <vt:lpstr>THE USABILITY OF ENTERPRISE IT IS OFTEN SUBPAR</vt:lpstr>
      <vt:lpstr>THE USABILITY OF ENTERPRISE IT IS OFTEN SUBPAR</vt:lpstr>
      <vt:lpstr>THE USABILITY OF ENTERPRISE IT IS OFTEN SUBPAR</vt:lpstr>
      <vt:lpstr>EXERCISE: HOW TO IMPROVE CONCUR?</vt:lpstr>
      <vt:lpstr>THE PROBLEM OF BUSINESS PROBLEMS</vt:lpstr>
      <vt:lpstr>PowerPoint Presentation</vt:lpstr>
      <vt:lpstr>PROCESS VS. SYSTEMS THINKING</vt:lpstr>
      <vt:lpstr>PowerPoint Presentation</vt:lpstr>
      <vt:lpstr>BUSINESS PROCESSES</vt:lpstr>
      <vt:lpstr>MORE BUSINESS PROCESSES</vt:lpstr>
      <vt:lpstr>PowerPoint Presentation</vt:lpstr>
      <vt:lpstr>Sprint 1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</dc:title>
  <dc:creator>Munir Mandviwalla</dc:creator>
  <cp:lastModifiedBy>Marie Martin</cp:lastModifiedBy>
  <cp:revision>573</cp:revision>
  <cp:lastPrinted>2019-01-23T20:33:47Z</cp:lastPrinted>
  <dcterms:created xsi:type="dcterms:W3CDTF">2010-09-28T21:04:40Z</dcterms:created>
  <dcterms:modified xsi:type="dcterms:W3CDTF">2019-02-04T13:12:08Z</dcterms:modified>
</cp:coreProperties>
</file>