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313" r:id="rId2"/>
    <p:sldId id="425" r:id="rId3"/>
    <p:sldId id="424" r:id="rId4"/>
    <p:sldId id="426" r:id="rId5"/>
    <p:sldId id="414" r:id="rId6"/>
    <p:sldId id="398" r:id="rId7"/>
    <p:sldId id="415" r:id="rId8"/>
    <p:sldId id="427" r:id="rId9"/>
    <p:sldId id="423" r:id="rId10"/>
    <p:sldId id="422" r:id="rId11"/>
    <p:sldId id="433" r:id="rId12"/>
    <p:sldId id="435" r:id="rId13"/>
    <p:sldId id="412" r:id="rId14"/>
    <p:sldId id="437" r:id="rId15"/>
    <p:sldId id="413" r:id="rId16"/>
    <p:sldId id="436" r:id="rId17"/>
    <p:sldId id="438" r:id="rId18"/>
    <p:sldId id="439" r:id="rId19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2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5"/>
    <p:restoredTop sz="96688" autoAdjust="0"/>
  </p:normalViewPr>
  <p:slideViewPr>
    <p:cSldViewPr>
      <p:cViewPr varScale="1">
        <p:scale>
          <a:sx n="125" d="100"/>
          <a:sy n="125" d="100"/>
        </p:scale>
        <p:origin x="11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6795FE-6D9F-45A9-9C7E-B386154A3206}" type="doc">
      <dgm:prSet loTypeId="urn:microsoft.com/office/officeart/2005/8/layout/default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6E014DD-DDB8-48DB-887E-3DEBAF2F2CB2}">
      <dgm:prSet phldrT="[Text]" custT="1"/>
      <dgm:spPr/>
      <dgm:t>
        <a:bodyPr/>
        <a:lstStyle/>
        <a:p>
          <a:pPr algn="ctr"/>
          <a:r>
            <a:rPr lang="en-US" sz="1800" b="1" dirty="0"/>
            <a:t>Sustaining</a:t>
          </a:r>
          <a:endParaRPr lang="en-US" sz="1500" b="1" dirty="0"/>
        </a:p>
        <a:p>
          <a:pPr algn="ctr"/>
          <a:r>
            <a:rPr lang="en-US" sz="1500" dirty="0"/>
            <a:t>Move along a known path such as improve an existing product. </a:t>
          </a:r>
        </a:p>
      </dgm:t>
    </dgm:pt>
    <dgm:pt modelId="{E893E106-5F41-4B31-BA4C-56A5B9692890}" type="parTrans" cxnId="{7DAA25F1-E3A1-4548-B529-DCF60889D67D}">
      <dgm:prSet/>
      <dgm:spPr/>
      <dgm:t>
        <a:bodyPr/>
        <a:lstStyle/>
        <a:p>
          <a:endParaRPr lang="en-US"/>
        </a:p>
      </dgm:t>
    </dgm:pt>
    <dgm:pt modelId="{841D9147-5DDA-4212-ABFB-D07EA0B97A6C}" type="sibTrans" cxnId="{7DAA25F1-E3A1-4548-B529-DCF60889D67D}">
      <dgm:prSet/>
      <dgm:spPr/>
      <dgm:t>
        <a:bodyPr/>
        <a:lstStyle/>
        <a:p>
          <a:endParaRPr lang="en-US"/>
        </a:p>
      </dgm:t>
    </dgm:pt>
    <dgm:pt modelId="{3B525F1E-CB5C-4F56-8791-4E0379EF4640}">
      <dgm:prSet custT="1"/>
      <dgm:spPr/>
      <dgm:t>
        <a:bodyPr/>
        <a:lstStyle/>
        <a:p>
          <a:pPr algn="ctr"/>
          <a:r>
            <a:rPr lang="en-US" sz="1800" b="1" dirty="0"/>
            <a:t>Low-end</a:t>
          </a:r>
          <a:endParaRPr lang="en-US" sz="1500" b="1" dirty="0"/>
        </a:p>
        <a:p>
          <a:pPr algn="ctr"/>
          <a:r>
            <a:rPr lang="en-US" sz="1500" dirty="0"/>
            <a:t>Existing products are “too good” and relatively expensive</a:t>
          </a:r>
        </a:p>
      </dgm:t>
    </dgm:pt>
    <dgm:pt modelId="{03C33B99-9E0D-4136-B87F-4E063F3115AD}" type="parTrans" cxnId="{FDD1B41B-B8DC-452B-90BA-C5CAC8E751EF}">
      <dgm:prSet/>
      <dgm:spPr/>
      <dgm:t>
        <a:bodyPr/>
        <a:lstStyle/>
        <a:p>
          <a:endParaRPr lang="en-US"/>
        </a:p>
      </dgm:t>
    </dgm:pt>
    <dgm:pt modelId="{E0677AC3-12B4-4FCC-8218-EEF50D2F81AE}" type="sibTrans" cxnId="{FDD1B41B-B8DC-452B-90BA-C5CAC8E751EF}">
      <dgm:prSet/>
      <dgm:spPr/>
      <dgm:t>
        <a:bodyPr/>
        <a:lstStyle/>
        <a:p>
          <a:endParaRPr lang="en-US"/>
        </a:p>
      </dgm:t>
    </dgm:pt>
    <dgm:pt modelId="{290BD86F-2905-483F-B348-D0F60EB28E06}">
      <dgm:prSet custT="1"/>
      <dgm:spPr/>
      <dgm:t>
        <a:bodyPr/>
        <a:lstStyle/>
        <a:p>
          <a:pPr algn="ctr"/>
          <a:r>
            <a:rPr lang="en-US" sz="1800" b="1" dirty="0"/>
            <a:t>New-market </a:t>
          </a:r>
        </a:p>
        <a:p>
          <a:pPr algn="ctr"/>
          <a:r>
            <a:rPr lang="en-US" sz="1500" dirty="0"/>
            <a:t>Change the product to get new people by changing its nature or by making it more convenient</a:t>
          </a:r>
        </a:p>
      </dgm:t>
    </dgm:pt>
    <dgm:pt modelId="{7B0AF2BF-F9EB-40D9-8800-81E3A218AB6C}" type="parTrans" cxnId="{8522AB2D-A0F8-4DAE-8E8C-42608E9ABAFD}">
      <dgm:prSet/>
      <dgm:spPr/>
      <dgm:t>
        <a:bodyPr/>
        <a:lstStyle/>
        <a:p>
          <a:endParaRPr lang="en-US"/>
        </a:p>
      </dgm:t>
    </dgm:pt>
    <dgm:pt modelId="{43BF8E8C-56F9-4FA1-A536-34E9299A0E1C}" type="sibTrans" cxnId="{8522AB2D-A0F8-4DAE-8E8C-42608E9ABAFD}">
      <dgm:prSet/>
      <dgm:spPr/>
      <dgm:t>
        <a:bodyPr/>
        <a:lstStyle/>
        <a:p>
          <a:endParaRPr lang="en-US"/>
        </a:p>
      </dgm:t>
    </dgm:pt>
    <dgm:pt modelId="{AFEA1C27-E5E5-4F23-AB71-67BBF6E75F60}" type="pres">
      <dgm:prSet presAssocID="{586795FE-6D9F-45A9-9C7E-B386154A320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F83466-1BDC-4088-9321-9EA2E0219D52}" type="pres">
      <dgm:prSet presAssocID="{36E014DD-DDB8-48DB-887E-3DEBAF2F2CB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BC94EE-3D05-4257-BC57-C2E78FD39ACC}" type="pres">
      <dgm:prSet presAssocID="{841D9147-5DDA-4212-ABFB-D07EA0B97A6C}" presName="sibTrans" presStyleCnt="0"/>
      <dgm:spPr/>
    </dgm:pt>
    <dgm:pt modelId="{1F39ED60-A8E1-482B-B0C6-E1DAA0C4D5F5}" type="pres">
      <dgm:prSet presAssocID="{3B525F1E-CB5C-4F56-8791-4E0379EF464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D4A872-351A-4608-BA59-41F0948B570C}" type="pres">
      <dgm:prSet presAssocID="{E0677AC3-12B4-4FCC-8218-EEF50D2F81AE}" presName="sibTrans" presStyleCnt="0"/>
      <dgm:spPr/>
    </dgm:pt>
    <dgm:pt modelId="{77DFC208-8F01-4F33-8B5F-B14F811F21F2}" type="pres">
      <dgm:prSet presAssocID="{290BD86F-2905-483F-B348-D0F60EB28E0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CD1A76-55AA-40AD-B783-619ADE2FF5AB}" type="presOf" srcId="{586795FE-6D9F-45A9-9C7E-B386154A3206}" destId="{AFEA1C27-E5E5-4F23-AB71-67BBF6E75F60}" srcOrd="0" destOrd="0" presId="urn:microsoft.com/office/officeart/2005/8/layout/default"/>
    <dgm:cxn modelId="{8522AB2D-A0F8-4DAE-8E8C-42608E9ABAFD}" srcId="{586795FE-6D9F-45A9-9C7E-B386154A3206}" destId="{290BD86F-2905-483F-B348-D0F60EB28E06}" srcOrd="2" destOrd="0" parTransId="{7B0AF2BF-F9EB-40D9-8800-81E3A218AB6C}" sibTransId="{43BF8E8C-56F9-4FA1-A536-34E9299A0E1C}"/>
    <dgm:cxn modelId="{FDD1B41B-B8DC-452B-90BA-C5CAC8E751EF}" srcId="{586795FE-6D9F-45A9-9C7E-B386154A3206}" destId="{3B525F1E-CB5C-4F56-8791-4E0379EF4640}" srcOrd="1" destOrd="0" parTransId="{03C33B99-9E0D-4136-B87F-4E063F3115AD}" sibTransId="{E0677AC3-12B4-4FCC-8218-EEF50D2F81AE}"/>
    <dgm:cxn modelId="{A593DC3D-77C0-4C6A-A41A-5C976094882F}" type="presOf" srcId="{3B525F1E-CB5C-4F56-8791-4E0379EF4640}" destId="{1F39ED60-A8E1-482B-B0C6-E1DAA0C4D5F5}" srcOrd="0" destOrd="0" presId="urn:microsoft.com/office/officeart/2005/8/layout/default"/>
    <dgm:cxn modelId="{7DAA25F1-E3A1-4548-B529-DCF60889D67D}" srcId="{586795FE-6D9F-45A9-9C7E-B386154A3206}" destId="{36E014DD-DDB8-48DB-887E-3DEBAF2F2CB2}" srcOrd="0" destOrd="0" parTransId="{E893E106-5F41-4B31-BA4C-56A5B9692890}" sibTransId="{841D9147-5DDA-4212-ABFB-D07EA0B97A6C}"/>
    <dgm:cxn modelId="{AF03C9F0-CE66-4E85-8768-774C7CF64359}" type="presOf" srcId="{36E014DD-DDB8-48DB-887E-3DEBAF2F2CB2}" destId="{15F83466-1BDC-4088-9321-9EA2E0219D52}" srcOrd="0" destOrd="0" presId="urn:microsoft.com/office/officeart/2005/8/layout/default"/>
    <dgm:cxn modelId="{B1D54333-5A15-49EC-9A9F-38573D176A12}" type="presOf" srcId="{290BD86F-2905-483F-B348-D0F60EB28E06}" destId="{77DFC208-8F01-4F33-8B5F-B14F811F21F2}" srcOrd="0" destOrd="0" presId="urn:microsoft.com/office/officeart/2005/8/layout/default"/>
    <dgm:cxn modelId="{789A2D60-50F2-45A4-813F-75CE446D30EE}" type="presParOf" srcId="{AFEA1C27-E5E5-4F23-AB71-67BBF6E75F60}" destId="{15F83466-1BDC-4088-9321-9EA2E0219D52}" srcOrd="0" destOrd="0" presId="urn:microsoft.com/office/officeart/2005/8/layout/default"/>
    <dgm:cxn modelId="{B9DAE201-E34B-494B-9F84-DE99CCC14FE4}" type="presParOf" srcId="{AFEA1C27-E5E5-4F23-AB71-67BBF6E75F60}" destId="{74BC94EE-3D05-4257-BC57-C2E78FD39ACC}" srcOrd="1" destOrd="0" presId="urn:microsoft.com/office/officeart/2005/8/layout/default"/>
    <dgm:cxn modelId="{A5D9F0F5-0108-4DCB-8D9A-2D3C89BFAEE4}" type="presParOf" srcId="{AFEA1C27-E5E5-4F23-AB71-67BBF6E75F60}" destId="{1F39ED60-A8E1-482B-B0C6-E1DAA0C4D5F5}" srcOrd="2" destOrd="0" presId="urn:microsoft.com/office/officeart/2005/8/layout/default"/>
    <dgm:cxn modelId="{D6E1AF6D-A4D8-4770-8620-D81DB9E5F96B}" type="presParOf" srcId="{AFEA1C27-E5E5-4F23-AB71-67BBF6E75F60}" destId="{16D4A872-351A-4608-BA59-41F0948B570C}" srcOrd="3" destOrd="0" presId="urn:microsoft.com/office/officeart/2005/8/layout/default"/>
    <dgm:cxn modelId="{76492B3A-DB10-435D-8A22-B311F2D955C4}" type="presParOf" srcId="{AFEA1C27-E5E5-4F23-AB71-67BBF6E75F60}" destId="{77DFC208-8F01-4F33-8B5F-B14F811F21F2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EE73F0E-4C49-4EC5-A2FE-E55ED0A78FCF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73C4557-2637-4197-A6F5-6103B2D9E5FF}">
      <dgm:prSet/>
      <dgm:spPr/>
      <dgm:t>
        <a:bodyPr/>
        <a:lstStyle/>
        <a:p>
          <a:pPr rtl="0"/>
          <a:r>
            <a:rPr lang="en-US" b="0" dirty="0"/>
            <a:t>What are some criticisms of Christensen’s Disruptive Innovation Theory?</a:t>
          </a:r>
        </a:p>
      </dgm:t>
    </dgm:pt>
    <dgm:pt modelId="{025DCFEB-966C-4BEE-9EFA-D50065A3F661}" type="parTrans" cxnId="{780C94DB-9136-4869-80C3-CA77AF4F6870}">
      <dgm:prSet/>
      <dgm:spPr/>
      <dgm:t>
        <a:bodyPr/>
        <a:lstStyle/>
        <a:p>
          <a:endParaRPr lang="en-US"/>
        </a:p>
      </dgm:t>
    </dgm:pt>
    <dgm:pt modelId="{DC37459D-DE06-461C-9FB3-61CA80EBB91B}" type="sibTrans" cxnId="{780C94DB-9136-4869-80C3-CA77AF4F6870}">
      <dgm:prSet/>
      <dgm:spPr/>
      <dgm:t>
        <a:bodyPr/>
        <a:lstStyle/>
        <a:p>
          <a:endParaRPr lang="en-US"/>
        </a:p>
      </dgm:t>
    </dgm:pt>
    <dgm:pt modelId="{BB56929A-2432-44CA-8901-CD1BA2AE6869}">
      <dgm:prSet/>
      <dgm:spPr/>
      <dgm:t>
        <a:bodyPr/>
        <a:lstStyle/>
        <a:p>
          <a:pPr rtl="0"/>
          <a:r>
            <a:rPr lang="en-US" b="0" dirty="0"/>
            <a:t>How might it get misapplied? </a:t>
          </a:r>
          <a:br>
            <a:rPr lang="en-US" b="0" dirty="0"/>
          </a:br>
          <a:r>
            <a:rPr lang="en-US" b="0" dirty="0"/>
            <a:t>How might “innovation” suffer from a similar problem?</a:t>
          </a:r>
        </a:p>
      </dgm:t>
    </dgm:pt>
    <dgm:pt modelId="{773847A4-564B-4221-A8E3-45E3B4D821F9}" type="parTrans" cxnId="{F94DD0B8-1EB2-4FE3-A392-5A340ABC4464}">
      <dgm:prSet/>
      <dgm:spPr/>
      <dgm:t>
        <a:bodyPr/>
        <a:lstStyle/>
        <a:p>
          <a:endParaRPr lang="en-US"/>
        </a:p>
      </dgm:t>
    </dgm:pt>
    <dgm:pt modelId="{BC000A52-7618-49A1-9BF4-7D0EFDE45FF4}" type="sibTrans" cxnId="{F94DD0B8-1EB2-4FE3-A392-5A340ABC4464}">
      <dgm:prSet/>
      <dgm:spPr/>
      <dgm:t>
        <a:bodyPr/>
        <a:lstStyle/>
        <a:p>
          <a:endParaRPr lang="en-US"/>
        </a:p>
      </dgm:t>
    </dgm:pt>
    <dgm:pt modelId="{E6F36450-36FF-43F1-B9B8-6289BAAAE82C}">
      <dgm:prSet/>
      <dgm:spPr/>
      <dgm:t>
        <a:bodyPr/>
        <a:lstStyle/>
        <a:p>
          <a:pPr rtl="0"/>
          <a:r>
            <a:rPr lang="en-US" b="0" dirty="0"/>
            <a:t>“…the sobering conclusion of Christensen’s research: companies faced with disruptive threats almost never manage to handle them gracefully.”</a:t>
          </a:r>
        </a:p>
      </dgm:t>
    </dgm:pt>
    <dgm:pt modelId="{F89D2B58-0CC8-436B-B933-A02CE6757D6E}" type="parTrans" cxnId="{FBA76400-820F-4642-84BE-94A6542B6B56}">
      <dgm:prSet/>
      <dgm:spPr/>
      <dgm:t>
        <a:bodyPr/>
        <a:lstStyle/>
        <a:p>
          <a:endParaRPr lang="en-US"/>
        </a:p>
      </dgm:t>
    </dgm:pt>
    <dgm:pt modelId="{EC049990-2318-4D64-AB31-1735E6AEC3B3}" type="sibTrans" cxnId="{FBA76400-820F-4642-84BE-94A6542B6B56}">
      <dgm:prSet/>
      <dgm:spPr/>
      <dgm:t>
        <a:bodyPr/>
        <a:lstStyle/>
        <a:p>
          <a:endParaRPr lang="en-US"/>
        </a:p>
      </dgm:t>
    </dgm:pt>
    <dgm:pt modelId="{DE7D781F-EE72-4005-8335-0533A3C77128}">
      <dgm:prSet/>
      <dgm:spPr/>
      <dgm:t>
        <a:bodyPr/>
        <a:lstStyle/>
        <a:p>
          <a:pPr rtl="0"/>
          <a:r>
            <a:rPr lang="en-US" b="0" dirty="0"/>
            <a:t>What does this say about what companies actually need to do to remain competitive?</a:t>
          </a:r>
        </a:p>
      </dgm:t>
    </dgm:pt>
    <dgm:pt modelId="{DB640219-ABAF-496C-A87F-29E6EBD4E181}" type="parTrans" cxnId="{3347E9A9-9138-4BBA-A752-5B64B48092CF}">
      <dgm:prSet/>
      <dgm:spPr/>
      <dgm:t>
        <a:bodyPr/>
        <a:lstStyle/>
        <a:p>
          <a:endParaRPr lang="en-US"/>
        </a:p>
      </dgm:t>
    </dgm:pt>
    <dgm:pt modelId="{F39C973D-C4CB-4083-88D0-A85EE048BEA4}" type="sibTrans" cxnId="{3347E9A9-9138-4BBA-A752-5B64B48092CF}">
      <dgm:prSet/>
      <dgm:spPr/>
      <dgm:t>
        <a:bodyPr/>
        <a:lstStyle/>
        <a:p>
          <a:endParaRPr lang="en-US"/>
        </a:p>
      </dgm:t>
    </dgm:pt>
    <dgm:pt modelId="{5796C996-2F03-4EDD-95EB-D6E757D9E76D}" type="pres">
      <dgm:prSet presAssocID="{3EE73F0E-4C49-4EC5-A2FE-E55ED0A78FC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7523ED-2CE2-421C-B700-AD5CE02FA8E0}" type="pres">
      <dgm:prSet presAssocID="{F73C4557-2637-4197-A6F5-6103B2D9E5F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50A79E-3779-4CD1-8988-DAC74B654ECD}" type="pres">
      <dgm:prSet presAssocID="{DC37459D-DE06-461C-9FB3-61CA80EBB91B}" presName="spacer" presStyleCnt="0"/>
      <dgm:spPr/>
    </dgm:pt>
    <dgm:pt modelId="{89BCA5AB-7EF9-439D-AAF1-7C67BBD3391C}" type="pres">
      <dgm:prSet presAssocID="{BB56929A-2432-44CA-8901-CD1BA2AE686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8278EB-2E3E-445E-86CD-82AAE0BFFC7E}" type="pres">
      <dgm:prSet presAssocID="{BC000A52-7618-49A1-9BF4-7D0EFDE45FF4}" presName="spacer" presStyleCnt="0"/>
      <dgm:spPr/>
    </dgm:pt>
    <dgm:pt modelId="{AEBB4A0F-22EA-4EFA-AEF5-756DDA8C555C}" type="pres">
      <dgm:prSet presAssocID="{E6F36450-36FF-43F1-B9B8-6289BAAAE82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BAEB84-C5EE-43F9-A12A-066D129489B5}" type="pres">
      <dgm:prSet presAssocID="{EC049990-2318-4D64-AB31-1735E6AEC3B3}" presName="spacer" presStyleCnt="0"/>
      <dgm:spPr/>
    </dgm:pt>
    <dgm:pt modelId="{6400D0D6-B9DD-4903-9D02-55FD7EAD828E}" type="pres">
      <dgm:prSet presAssocID="{DE7D781F-EE72-4005-8335-0533A3C7712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143A86-94E7-4A93-847A-35AC103FF41A}" type="presOf" srcId="{3EE73F0E-4C49-4EC5-A2FE-E55ED0A78FCF}" destId="{5796C996-2F03-4EDD-95EB-D6E757D9E76D}" srcOrd="0" destOrd="0" presId="urn:microsoft.com/office/officeart/2005/8/layout/vList2"/>
    <dgm:cxn modelId="{3347E9A9-9138-4BBA-A752-5B64B48092CF}" srcId="{3EE73F0E-4C49-4EC5-A2FE-E55ED0A78FCF}" destId="{DE7D781F-EE72-4005-8335-0533A3C77128}" srcOrd="3" destOrd="0" parTransId="{DB640219-ABAF-496C-A87F-29E6EBD4E181}" sibTransId="{F39C973D-C4CB-4083-88D0-A85EE048BEA4}"/>
    <dgm:cxn modelId="{780C94DB-9136-4869-80C3-CA77AF4F6870}" srcId="{3EE73F0E-4C49-4EC5-A2FE-E55ED0A78FCF}" destId="{F73C4557-2637-4197-A6F5-6103B2D9E5FF}" srcOrd="0" destOrd="0" parTransId="{025DCFEB-966C-4BEE-9EFA-D50065A3F661}" sibTransId="{DC37459D-DE06-461C-9FB3-61CA80EBB91B}"/>
    <dgm:cxn modelId="{77BE2B18-37CE-4252-9F40-A99BA265B02E}" type="presOf" srcId="{F73C4557-2637-4197-A6F5-6103B2D9E5FF}" destId="{177523ED-2CE2-421C-B700-AD5CE02FA8E0}" srcOrd="0" destOrd="0" presId="urn:microsoft.com/office/officeart/2005/8/layout/vList2"/>
    <dgm:cxn modelId="{FF5D3942-CB31-44E2-BACF-B41427FF46E9}" type="presOf" srcId="{BB56929A-2432-44CA-8901-CD1BA2AE6869}" destId="{89BCA5AB-7EF9-439D-AAF1-7C67BBD3391C}" srcOrd="0" destOrd="0" presId="urn:microsoft.com/office/officeart/2005/8/layout/vList2"/>
    <dgm:cxn modelId="{F94DD0B8-1EB2-4FE3-A392-5A340ABC4464}" srcId="{3EE73F0E-4C49-4EC5-A2FE-E55ED0A78FCF}" destId="{BB56929A-2432-44CA-8901-CD1BA2AE6869}" srcOrd="1" destOrd="0" parTransId="{773847A4-564B-4221-A8E3-45E3B4D821F9}" sibTransId="{BC000A52-7618-49A1-9BF4-7D0EFDE45FF4}"/>
    <dgm:cxn modelId="{7BE42C19-4953-4ECF-BE4F-571D8E7A8943}" type="presOf" srcId="{E6F36450-36FF-43F1-B9B8-6289BAAAE82C}" destId="{AEBB4A0F-22EA-4EFA-AEF5-756DDA8C555C}" srcOrd="0" destOrd="0" presId="urn:microsoft.com/office/officeart/2005/8/layout/vList2"/>
    <dgm:cxn modelId="{7CD1C280-5808-430B-B0B7-B227FB8A2141}" type="presOf" srcId="{DE7D781F-EE72-4005-8335-0533A3C77128}" destId="{6400D0D6-B9DD-4903-9D02-55FD7EAD828E}" srcOrd="0" destOrd="0" presId="urn:microsoft.com/office/officeart/2005/8/layout/vList2"/>
    <dgm:cxn modelId="{FBA76400-820F-4642-84BE-94A6542B6B56}" srcId="{3EE73F0E-4C49-4EC5-A2FE-E55ED0A78FCF}" destId="{E6F36450-36FF-43F1-B9B8-6289BAAAE82C}" srcOrd="2" destOrd="0" parTransId="{F89D2B58-0CC8-436B-B933-A02CE6757D6E}" sibTransId="{EC049990-2318-4D64-AB31-1735E6AEC3B3}"/>
    <dgm:cxn modelId="{EF5C80C4-A5AE-413A-B913-0A11CBE4EC86}" type="presParOf" srcId="{5796C996-2F03-4EDD-95EB-D6E757D9E76D}" destId="{177523ED-2CE2-421C-B700-AD5CE02FA8E0}" srcOrd="0" destOrd="0" presId="urn:microsoft.com/office/officeart/2005/8/layout/vList2"/>
    <dgm:cxn modelId="{072D732C-A77C-444B-BF63-FFF0F372A4BE}" type="presParOf" srcId="{5796C996-2F03-4EDD-95EB-D6E757D9E76D}" destId="{0C50A79E-3779-4CD1-8988-DAC74B654ECD}" srcOrd="1" destOrd="0" presId="urn:microsoft.com/office/officeart/2005/8/layout/vList2"/>
    <dgm:cxn modelId="{22ABBDEF-EE68-40E3-8FB2-CFC47B67D783}" type="presParOf" srcId="{5796C996-2F03-4EDD-95EB-D6E757D9E76D}" destId="{89BCA5AB-7EF9-439D-AAF1-7C67BBD3391C}" srcOrd="2" destOrd="0" presId="urn:microsoft.com/office/officeart/2005/8/layout/vList2"/>
    <dgm:cxn modelId="{B3538BD6-97F5-4B6F-8C01-296CB34170CC}" type="presParOf" srcId="{5796C996-2F03-4EDD-95EB-D6E757D9E76D}" destId="{1B8278EB-2E3E-445E-86CD-82AAE0BFFC7E}" srcOrd="3" destOrd="0" presId="urn:microsoft.com/office/officeart/2005/8/layout/vList2"/>
    <dgm:cxn modelId="{0771C602-EBE4-491F-BAF3-30EF637F0FDE}" type="presParOf" srcId="{5796C996-2F03-4EDD-95EB-D6E757D9E76D}" destId="{AEBB4A0F-22EA-4EFA-AEF5-756DDA8C555C}" srcOrd="4" destOrd="0" presId="urn:microsoft.com/office/officeart/2005/8/layout/vList2"/>
    <dgm:cxn modelId="{F6175475-A071-4668-97E8-AAD6C1881088}" type="presParOf" srcId="{5796C996-2F03-4EDD-95EB-D6E757D9E76D}" destId="{3ABAEB84-C5EE-43F9-A12A-066D129489B5}" srcOrd="5" destOrd="0" presId="urn:microsoft.com/office/officeart/2005/8/layout/vList2"/>
    <dgm:cxn modelId="{36328F63-61EC-4CB1-8280-308008CB6544}" type="presParOf" srcId="{5796C996-2F03-4EDD-95EB-D6E757D9E76D}" destId="{6400D0D6-B9DD-4903-9D02-55FD7EAD828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6795FE-6D9F-45A9-9C7E-B386154A3206}" type="doc">
      <dgm:prSet loTypeId="urn:microsoft.com/office/officeart/2005/8/layout/default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6E014DD-DDB8-48DB-887E-3DEBAF2F2CB2}">
      <dgm:prSet phldrT="[Text]" custT="1"/>
      <dgm:spPr/>
      <dgm:t>
        <a:bodyPr/>
        <a:lstStyle/>
        <a:p>
          <a:pPr algn="ctr"/>
          <a:r>
            <a:rPr lang="en-US" sz="1800" b="1" dirty="0"/>
            <a:t>Sustaining</a:t>
          </a:r>
          <a:endParaRPr lang="en-US" sz="1500" b="1" dirty="0"/>
        </a:p>
        <a:p>
          <a:pPr algn="ctr"/>
          <a:r>
            <a:rPr lang="en-US" sz="1500" dirty="0"/>
            <a:t>Move along a known path such as improve an existing product. </a:t>
          </a:r>
        </a:p>
      </dgm:t>
    </dgm:pt>
    <dgm:pt modelId="{E893E106-5F41-4B31-BA4C-56A5B9692890}" type="parTrans" cxnId="{7DAA25F1-E3A1-4548-B529-DCF60889D67D}">
      <dgm:prSet/>
      <dgm:spPr/>
      <dgm:t>
        <a:bodyPr/>
        <a:lstStyle/>
        <a:p>
          <a:endParaRPr lang="en-US"/>
        </a:p>
      </dgm:t>
    </dgm:pt>
    <dgm:pt modelId="{841D9147-5DDA-4212-ABFB-D07EA0B97A6C}" type="sibTrans" cxnId="{7DAA25F1-E3A1-4548-B529-DCF60889D67D}">
      <dgm:prSet/>
      <dgm:spPr/>
      <dgm:t>
        <a:bodyPr/>
        <a:lstStyle/>
        <a:p>
          <a:endParaRPr lang="en-US"/>
        </a:p>
      </dgm:t>
    </dgm:pt>
    <dgm:pt modelId="{3B525F1E-CB5C-4F56-8791-4E0379EF4640}">
      <dgm:prSet custT="1"/>
      <dgm:spPr/>
      <dgm:t>
        <a:bodyPr/>
        <a:lstStyle/>
        <a:p>
          <a:pPr algn="ctr"/>
          <a:r>
            <a:rPr lang="en-US" sz="1800" b="1" dirty="0"/>
            <a:t>Low-end</a:t>
          </a:r>
          <a:endParaRPr lang="en-US" sz="1500" b="1" dirty="0"/>
        </a:p>
        <a:p>
          <a:pPr algn="ctr"/>
          <a:r>
            <a:rPr lang="en-US" sz="1500" dirty="0"/>
            <a:t>Existing products are “too good” and relatively expensive</a:t>
          </a:r>
        </a:p>
      </dgm:t>
    </dgm:pt>
    <dgm:pt modelId="{03C33B99-9E0D-4136-B87F-4E063F3115AD}" type="parTrans" cxnId="{FDD1B41B-B8DC-452B-90BA-C5CAC8E751EF}">
      <dgm:prSet/>
      <dgm:spPr/>
      <dgm:t>
        <a:bodyPr/>
        <a:lstStyle/>
        <a:p>
          <a:endParaRPr lang="en-US"/>
        </a:p>
      </dgm:t>
    </dgm:pt>
    <dgm:pt modelId="{E0677AC3-12B4-4FCC-8218-EEF50D2F81AE}" type="sibTrans" cxnId="{FDD1B41B-B8DC-452B-90BA-C5CAC8E751EF}">
      <dgm:prSet/>
      <dgm:spPr/>
      <dgm:t>
        <a:bodyPr/>
        <a:lstStyle/>
        <a:p>
          <a:endParaRPr lang="en-US"/>
        </a:p>
      </dgm:t>
    </dgm:pt>
    <dgm:pt modelId="{290BD86F-2905-483F-B348-D0F60EB28E06}">
      <dgm:prSet custT="1"/>
      <dgm:spPr/>
      <dgm:t>
        <a:bodyPr/>
        <a:lstStyle/>
        <a:p>
          <a:pPr algn="ctr"/>
          <a:r>
            <a:rPr lang="en-US" sz="1800" b="1" dirty="0"/>
            <a:t>New-market </a:t>
          </a:r>
        </a:p>
        <a:p>
          <a:pPr algn="ctr"/>
          <a:r>
            <a:rPr lang="en-US" sz="1500" dirty="0"/>
            <a:t>Change the product to get new people by changing its nature or by making it more convenient</a:t>
          </a:r>
        </a:p>
      </dgm:t>
    </dgm:pt>
    <dgm:pt modelId="{7B0AF2BF-F9EB-40D9-8800-81E3A218AB6C}" type="parTrans" cxnId="{8522AB2D-A0F8-4DAE-8E8C-42608E9ABAFD}">
      <dgm:prSet/>
      <dgm:spPr/>
      <dgm:t>
        <a:bodyPr/>
        <a:lstStyle/>
        <a:p>
          <a:endParaRPr lang="en-US"/>
        </a:p>
      </dgm:t>
    </dgm:pt>
    <dgm:pt modelId="{43BF8E8C-56F9-4FA1-A536-34E9299A0E1C}" type="sibTrans" cxnId="{8522AB2D-A0F8-4DAE-8E8C-42608E9ABAFD}">
      <dgm:prSet/>
      <dgm:spPr/>
      <dgm:t>
        <a:bodyPr/>
        <a:lstStyle/>
        <a:p>
          <a:endParaRPr lang="en-US"/>
        </a:p>
      </dgm:t>
    </dgm:pt>
    <dgm:pt modelId="{AFEA1C27-E5E5-4F23-AB71-67BBF6E75F60}" type="pres">
      <dgm:prSet presAssocID="{586795FE-6D9F-45A9-9C7E-B386154A320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F83466-1BDC-4088-9321-9EA2E0219D52}" type="pres">
      <dgm:prSet presAssocID="{36E014DD-DDB8-48DB-887E-3DEBAF2F2CB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BC94EE-3D05-4257-BC57-C2E78FD39ACC}" type="pres">
      <dgm:prSet presAssocID="{841D9147-5DDA-4212-ABFB-D07EA0B97A6C}" presName="sibTrans" presStyleCnt="0"/>
      <dgm:spPr/>
    </dgm:pt>
    <dgm:pt modelId="{1F39ED60-A8E1-482B-B0C6-E1DAA0C4D5F5}" type="pres">
      <dgm:prSet presAssocID="{3B525F1E-CB5C-4F56-8791-4E0379EF464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D4A872-351A-4608-BA59-41F0948B570C}" type="pres">
      <dgm:prSet presAssocID="{E0677AC3-12B4-4FCC-8218-EEF50D2F81AE}" presName="sibTrans" presStyleCnt="0"/>
      <dgm:spPr/>
    </dgm:pt>
    <dgm:pt modelId="{77DFC208-8F01-4F33-8B5F-B14F811F21F2}" type="pres">
      <dgm:prSet presAssocID="{290BD86F-2905-483F-B348-D0F60EB28E0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CD1A76-55AA-40AD-B783-619ADE2FF5AB}" type="presOf" srcId="{586795FE-6D9F-45A9-9C7E-B386154A3206}" destId="{AFEA1C27-E5E5-4F23-AB71-67BBF6E75F60}" srcOrd="0" destOrd="0" presId="urn:microsoft.com/office/officeart/2005/8/layout/default"/>
    <dgm:cxn modelId="{8522AB2D-A0F8-4DAE-8E8C-42608E9ABAFD}" srcId="{586795FE-6D9F-45A9-9C7E-B386154A3206}" destId="{290BD86F-2905-483F-B348-D0F60EB28E06}" srcOrd="2" destOrd="0" parTransId="{7B0AF2BF-F9EB-40D9-8800-81E3A218AB6C}" sibTransId="{43BF8E8C-56F9-4FA1-A536-34E9299A0E1C}"/>
    <dgm:cxn modelId="{FDD1B41B-B8DC-452B-90BA-C5CAC8E751EF}" srcId="{586795FE-6D9F-45A9-9C7E-B386154A3206}" destId="{3B525F1E-CB5C-4F56-8791-4E0379EF4640}" srcOrd="1" destOrd="0" parTransId="{03C33B99-9E0D-4136-B87F-4E063F3115AD}" sibTransId="{E0677AC3-12B4-4FCC-8218-EEF50D2F81AE}"/>
    <dgm:cxn modelId="{A593DC3D-77C0-4C6A-A41A-5C976094882F}" type="presOf" srcId="{3B525F1E-CB5C-4F56-8791-4E0379EF4640}" destId="{1F39ED60-A8E1-482B-B0C6-E1DAA0C4D5F5}" srcOrd="0" destOrd="0" presId="urn:microsoft.com/office/officeart/2005/8/layout/default"/>
    <dgm:cxn modelId="{7DAA25F1-E3A1-4548-B529-DCF60889D67D}" srcId="{586795FE-6D9F-45A9-9C7E-B386154A3206}" destId="{36E014DD-DDB8-48DB-887E-3DEBAF2F2CB2}" srcOrd="0" destOrd="0" parTransId="{E893E106-5F41-4B31-BA4C-56A5B9692890}" sibTransId="{841D9147-5DDA-4212-ABFB-D07EA0B97A6C}"/>
    <dgm:cxn modelId="{AF03C9F0-CE66-4E85-8768-774C7CF64359}" type="presOf" srcId="{36E014DD-DDB8-48DB-887E-3DEBAF2F2CB2}" destId="{15F83466-1BDC-4088-9321-9EA2E0219D52}" srcOrd="0" destOrd="0" presId="urn:microsoft.com/office/officeart/2005/8/layout/default"/>
    <dgm:cxn modelId="{B1D54333-5A15-49EC-9A9F-38573D176A12}" type="presOf" srcId="{290BD86F-2905-483F-B348-D0F60EB28E06}" destId="{77DFC208-8F01-4F33-8B5F-B14F811F21F2}" srcOrd="0" destOrd="0" presId="urn:microsoft.com/office/officeart/2005/8/layout/default"/>
    <dgm:cxn modelId="{789A2D60-50F2-45A4-813F-75CE446D30EE}" type="presParOf" srcId="{AFEA1C27-E5E5-4F23-AB71-67BBF6E75F60}" destId="{15F83466-1BDC-4088-9321-9EA2E0219D52}" srcOrd="0" destOrd="0" presId="urn:microsoft.com/office/officeart/2005/8/layout/default"/>
    <dgm:cxn modelId="{B9DAE201-E34B-494B-9F84-DE99CCC14FE4}" type="presParOf" srcId="{AFEA1C27-E5E5-4F23-AB71-67BBF6E75F60}" destId="{74BC94EE-3D05-4257-BC57-C2E78FD39ACC}" srcOrd="1" destOrd="0" presId="urn:microsoft.com/office/officeart/2005/8/layout/default"/>
    <dgm:cxn modelId="{A5D9F0F5-0108-4DCB-8D9A-2D3C89BFAEE4}" type="presParOf" srcId="{AFEA1C27-E5E5-4F23-AB71-67BBF6E75F60}" destId="{1F39ED60-A8E1-482B-B0C6-E1DAA0C4D5F5}" srcOrd="2" destOrd="0" presId="urn:microsoft.com/office/officeart/2005/8/layout/default"/>
    <dgm:cxn modelId="{D6E1AF6D-A4D8-4770-8620-D81DB9E5F96B}" type="presParOf" srcId="{AFEA1C27-E5E5-4F23-AB71-67BBF6E75F60}" destId="{16D4A872-351A-4608-BA59-41F0948B570C}" srcOrd="3" destOrd="0" presId="urn:microsoft.com/office/officeart/2005/8/layout/default"/>
    <dgm:cxn modelId="{76492B3A-DB10-435D-8A22-B311F2D955C4}" type="presParOf" srcId="{AFEA1C27-E5E5-4F23-AB71-67BBF6E75F60}" destId="{77DFC208-8F01-4F33-8B5F-B14F811F21F2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AC65B5-AF8D-4773-84FD-750F26AC3CD0}" type="doc">
      <dgm:prSet loTypeId="urn:microsoft.com/office/officeart/2005/8/layout/default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8927446-392D-4D70-9264-214D033B3454}">
      <dgm:prSet phldrT="[Text]"/>
      <dgm:spPr/>
      <dgm:t>
        <a:bodyPr/>
        <a:lstStyle/>
        <a:p>
          <a:r>
            <a:rPr lang="en-US" dirty="0"/>
            <a:t>Sustaining</a:t>
          </a:r>
        </a:p>
      </dgm:t>
    </dgm:pt>
    <dgm:pt modelId="{4E7433E4-2B12-437E-A6AC-EE3CBA25D330}" type="parTrans" cxnId="{F65D85CF-967C-4D39-8A03-3100CE0FA512}">
      <dgm:prSet/>
      <dgm:spPr/>
      <dgm:t>
        <a:bodyPr/>
        <a:lstStyle/>
        <a:p>
          <a:endParaRPr lang="en-US"/>
        </a:p>
      </dgm:t>
    </dgm:pt>
    <dgm:pt modelId="{129F70E8-3EB8-4FA7-B37D-F1420001C6D5}" type="sibTrans" cxnId="{F65D85CF-967C-4D39-8A03-3100CE0FA512}">
      <dgm:prSet/>
      <dgm:spPr/>
      <dgm:t>
        <a:bodyPr/>
        <a:lstStyle/>
        <a:p>
          <a:endParaRPr lang="en-US"/>
        </a:p>
      </dgm:t>
    </dgm:pt>
    <dgm:pt modelId="{2533CC4A-8938-46E3-9545-F76399061CAD}">
      <dgm:prSet phldrT="[Text]"/>
      <dgm:spPr/>
      <dgm:t>
        <a:bodyPr/>
        <a:lstStyle/>
        <a:p>
          <a:r>
            <a:rPr lang="en-US" dirty="0"/>
            <a:t>Low end</a:t>
          </a:r>
        </a:p>
      </dgm:t>
    </dgm:pt>
    <dgm:pt modelId="{78E1009A-F465-4D38-9319-58DBD0B4ED28}" type="parTrans" cxnId="{E7436879-9B91-4BF4-B209-BBE45093C53A}">
      <dgm:prSet/>
      <dgm:spPr/>
      <dgm:t>
        <a:bodyPr/>
        <a:lstStyle/>
        <a:p>
          <a:endParaRPr lang="en-US"/>
        </a:p>
      </dgm:t>
    </dgm:pt>
    <dgm:pt modelId="{ED3C7EA7-D0C4-41B5-B9E7-E247A6B0BB0D}" type="sibTrans" cxnId="{E7436879-9B91-4BF4-B209-BBE45093C53A}">
      <dgm:prSet/>
      <dgm:spPr/>
      <dgm:t>
        <a:bodyPr/>
        <a:lstStyle/>
        <a:p>
          <a:endParaRPr lang="en-US"/>
        </a:p>
      </dgm:t>
    </dgm:pt>
    <dgm:pt modelId="{90593BB5-C62B-4E86-B728-47388ACF4DF6}">
      <dgm:prSet phldrT="[Text]"/>
      <dgm:spPr/>
      <dgm:t>
        <a:bodyPr/>
        <a:lstStyle/>
        <a:p>
          <a:r>
            <a:rPr lang="en-US" dirty="0"/>
            <a:t>New market</a:t>
          </a:r>
        </a:p>
      </dgm:t>
    </dgm:pt>
    <dgm:pt modelId="{72731146-A3B8-4BD1-ABE8-82A70C080B42}" type="parTrans" cxnId="{752B3F95-3CE7-4AE2-8110-38E3319498FA}">
      <dgm:prSet/>
      <dgm:spPr/>
      <dgm:t>
        <a:bodyPr/>
        <a:lstStyle/>
        <a:p>
          <a:endParaRPr lang="en-US"/>
        </a:p>
      </dgm:t>
    </dgm:pt>
    <dgm:pt modelId="{328EAC0F-ECB2-41BE-98DC-3CCD7390198C}" type="sibTrans" cxnId="{752B3F95-3CE7-4AE2-8110-38E3319498FA}">
      <dgm:prSet/>
      <dgm:spPr/>
      <dgm:t>
        <a:bodyPr/>
        <a:lstStyle/>
        <a:p>
          <a:endParaRPr lang="en-US"/>
        </a:p>
      </dgm:t>
    </dgm:pt>
    <dgm:pt modelId="{A76182DE-F951-4A1F-BBA2-692599C9CBB8}">
      <dgm:prSet phldrT="[Text]"/>
      <dgm:spPr/>
      <dgm:t>
        <a:bodyPr/>
        <a:lstStyle/>
        <a:p>
          <a:r>
            <a:rPr lang="en-US" dirty="0"/>
            <a:t>A new </a:t>
          </a:r>
          <a:r>
            <a:rPr lang="en-US" dirty="0" err="1"/>
            <a:t>WiFi</a:t>
          </a:r>
          <a:r>
            <a:rPr lang="en-US" dirty="0"/>
            <a:t> standard</a:t>
          </a:r>
        </a:p>
      </dgm:t>
    </dgm:pt>
    <dgm:pt modelId="{310D8651-61D0-4801-B2F6-F304537AD337}" type="parTrans" cxnId="{073973A0-9DA9-45F9-B0ED-69FE2065AF60}">
      <dgm:prSet/>
      <dgm:spPr/>
      <dgm:t>
        <a:bodyPr/>
        <a:lstStyle/>
        <a:p>
          <a:endParaRPr lang="en-US"/>
        </a:p>
      </dgm:t>
    </dgm:pt>
    <dgm:pt modelId="{6D0D8D25-2B70-4E0A-94E1-7A2BC9EA6E80}" type="sibTrans" cxnId="{073973A0-9DA9-45F9-B0ED-69FE2065AF60}">
      <dgm:prSet/>
      <dgm:spPr/>
      <dgm:t>
        <a:bodyPr/>
        <a:lstStyle/>
        <a:p>
          <a:endParaRPr lang="en-US"/>
        </a:p>
      </dgm:t>
    </dgm:pt>
    <dgm:pt modelId="{B5863969-CE85-4DA3-B430-14A3D3B73CB2}">
      <dgm:prSet phldrT="[Text]"/>
      <dgm:spPr/>
      <dgm:t>
        <a:bodyPr/>
        <a:lstStyle/>
        <a:p>
          <a:r>
            <a:rPr lang="en-US" dirty="0"/>
            <a:t>Chromebooks</a:t>
          </a:r>
        </a:p>
      </dgm:t>
    </dgm:pt>
    <dgm:pt modelId="{38589C67-8620-4234-AD1A-2386E5965C2E}" type="parTrans" cxnId="{4FA683D9-EB43-4921-B15F-59CC919091E5}">
      <dgm:prSet/>
      <dgm:spPr/>
      <dgm:t>
        <a:bodyPr/>
        <a:lstStyle/>
        <a:p>
          <a:endParaRPr lang="en-US"/>
        </a:p>
      </dgm:t>
    </dgm:pt>
    <dgm:pt modelId="{7B2E9F3C-EB2F-4478-9F96-185DFB0A286D}" type="sibTrans" cxnId="{4FA683D9-EB43-4921-B15F-59CC919091E5}">
      <dgm:prSet/>
      <dgm:spPr/>
      <dgm:t>
        <a:bodyPr/>
        <a:lstStyle/>
        <a:p>
          <a:endParaRPr lang="en-US"/>
        </a:p>
      </dgm:t>
    </dgm:pt>
    <dgm:pt modelId="{BD39B0CA-E267-4B99-B174-A09F45C70C9B}">
      <dgm:prSet phldrT="[Text]"/>
      <dgm:spPr/>
      <dgm:t>
        <a:bodyPr/>
        <a:lstStyle/>
        <a:p>
          <a:r>
            <a:rPr lang="en-US" dirty="0"/>
            <a:t>Blue Apron</a:t>
          </a:r>
        </a:p>
      </dgm:t>
    </dgm:pt>
    <dgm:pt modelId="{92015D2D-4279-4E55-98F1-0D55F6FEF8AB}" type="parTrans" cxnId="{9B769B28-523B-415C-8DA4-CC19AAAE1CF4}">
      <dgm:prSet/>
      <dgm:spPr/>
      <dgm:t>
        <a:bodyPr/>
        <a:lstStyle/>
        <a:p>
          <a:endParaRPr lang="en-US"/>
        </a:p>
      </dgm:t>
    </dgm:pt>
    <dgm:pt modelId="{B4C4E500-20AC-4E71-B3E2-22A332DE70B1}" type="sibTrans" cxnId="{9B769B28-523B-415C-8DA4-CC19AAAE1CF4}">
      <dgm:prSet/>
      <dgm:spPr/>
      <dgm:t>
        <a:bodyPr/>
        <a:lstStyle/>
        <a:p>
          <a:endParaRPr lang="en-US"/>
        </a:p>
      </dgm:t>
    </dgm:pt>
    <dgm:pt modelId="{01A7FC8C-BA26-4918-B572-2AC8F938F25E}">
      <dgm:prSet phldrT="[Text]"/>
      <dgm:spPr/>
      <dgm:t>
        <a:bodyPr/>
        <a:lstStyle/>
        <a:p>
          <a:r>
            <a:rPr lang="en-US" dirty="0"/>
            <a:t>Online education</a:t>
          </a:r>
        </a:p>
      </dgm:t>
    </dgm:pt>
    <dgm:pt modelId="{B292236D-8139-4BA6-8E89-2FD0BA73DBC7}" type="parTrans" cxnId="{89D15C63-ECF5-4EBD-A233-386843FE27A3}">
      <dgm:prSet/>
      <dgm:spPr/>
      <dgm:t>
        <a:bodyPr/>
        <a:lstStyle/>
        <a:p>
          <a:endParaRPr lang="en-US"/>
        </a:p>
      </dgm:t>
    </dgm:pt>
    <dgm:pt modelId="{394F3011-6C5C-4EE2-B5E4-21E93CCCE12F}" type="sibTrans" cxnId="{89D15C63-ECF5-4EBD-A233-386843FE27A3}">
      <dgm:prSet/>
      <dgm:spPr/>
      <dgm:t>
        <a:bodyPr/>
        <a:lstStyle/>
        <a:p>
          <a:endParaRPr lang="en-US"/>
        </a:p>
      </dgm:t>
    </dgm:pt>
    <dgm:pt modelId="{17852F94-6841-488F-B1E7-19D565739138}">
      <dgm:prSet phldrT="[Text]"/>
      <dgm:spPr/>
      <dgm:t>
        <a:bodyPr/>
        <a:lstStyle/>
        <a:p>
          <a:r>
            <a:rPr lang="en-US" dirty="0"/>
            <a:t>Amazon Echo</a:t>
          </a:r>
        </a:p>
      </dgm:t>
    </dgm:pt>
    <dgm:pt modelId="{64A65628-52A8-4C40-B9E1-FE399F2B4354}" type="parTrans" cxnId="{ED6CE0D9-F4A3-4026-8B97-80A08D68FCD7}">
      <dgm:prSet/>
      <dgm:spPr/>
      <dgm:t>
        <a:bodyPr/>
        <a:lstStyle/>
        <a:p>
          <a:endParaRPr lang="en-US"/>
        </a:p>
      </dgm:t>
    </dgm:pt>
    <dgm:pt modelId="{AE8FB073-E99D-4837-9F4B-6AD7E2E18A3A}" type="sibTrans" cxnId="{ED6CE0D9-F4A3-4026-8B97-80A08D68FCD7}">
      <dgm:prSet/>
      <dgm:spPr/>
      <dgm:t>
        <a:bodyPr/>
        <a:lstStyle/>
        <a:p>
          <a:endParaRPr lang="en-US"/>
        </a:p>
      </dgm:t>
    </dgm:pt>
    <dgm:pt modelId="{FECB0813-7716-40D2-AF27-557ACB699E3F}">
      <dgm:prSet phldrT="[Text]"/>
      <dgm:spPr/>
      <dgm:t>
        <a:bodyPr/>
        <a:lstStyle/>
        <a:p>
          <a:r>
            <a:rPr lang="en-US" dirty="0"/>
            <a:t>Pretty much any smartphone at this point</a:t>
          </a:r>
        </a:p>
      </dgm:t>
    </dgm:pt>
    <dgm:pt modelId="{7989E351-EE02-4175-AB11-7D12ED4F6B82}" type="parTrans" cxnId="{F0B5866F-3081-4862-86E6-B5215A1F8424}">
      <dgm:prSet/>
      <dgm:spPr/>
      <dgm:t>
        <a:bodyPr/>
        <a:lstStyle/>
        <a:p>
          <a:endParaRPr lang="en-US"/>
        </a:p>
      </dgm:t>
    </dgm:pt>
    <dgm:pt modelId="{72B22FF7-3F16-46CE-87F1-DAA0BDB1D243}" type="sibTrans" cxnId="{F0B5866F-3081-4862-86E6-B5215A1F8424}">
      <dgm:prSet/>
      <dgm:spPr/>
      <dgm:t>
        <a:bodyPr/>
        <a:lstStyle/>
        <a:p>
          <a:endParaRPr lang="en-US"/>
        </a:p>
      </dgm:t>
    </dgm:pt>
    <dgm:pt modelId="{7C71C393-5BE8-924F-A127-2DA9AB13B819}">
      <dgm:prSet phldrT="[Text]"/>
      <dgm:spPr/>
      <dgm:t>
        <a:bodyPr/>
        <a:lstStyle/>
        <a:p>
          <a:r>
            <a:rPr lang="en-US" dirty="0"/>
            <a:t>Budget airline</a:t>
          </a:r>
        </a:p>
      </dgm:t>
    </dgm:pt>
    <dgm:pt modelId="{8DE64C7D-C0CA-524A-BD0A-0F59C7DE78DB}" type="parTrans" cxnId="{0AFBBAAC-D0C2-1A4E-827F-C6851F2345A1}">
      <dgm:prSet/>
      <dgm:spPr/>
      <dgm:t>
        <a:bodyPr/>
        <a:lstStyle/>
        <a:p>
          <a:endParaRPr lang="en-US"/>
        </a:p>
      </dgm:t>
    </dgm:pt>
    <dgm:pt modelId="{200F19BC-B3A0-514B-BC0F-A274998DEEF0}" type="sibTrans" cxnId="{0AFBBAAC-D0C2-1A4E-827F-C6851F2345A1}">
      <dgm:prSet/>
      <dgm:spPr/>
      <dgm:t>
        <a:bodyPr/>
        <a:lstStyle/>
        <a:p>
          <a:endParaRPr lang="en-US"/>
        </a:p>
      </dgm:t>
    </dgm:pt>
    <dgm:pt modelId="{F73790E2-2C8F-6A44-9B28-C560D5F21685}">
      <dgm:prSet phldrT="[Text]"/>
      <dgm:spPr/>
      <dgm:t>
        <a:bodyPr/>
        <a:lstStyle/>
        <a:p>
          <a:r>
            <a:rPr lang="en-US" dirty="0"/>
            <a:t>Facebook</a:t>
          </a:r>
        </a:p>
      </dgm:t>
    </dgm:pt>
    <dgm:pt modelId="{6D9D4F49-250D-F649-A88E-8D20A3C65679}" type="parTrans" cxnId="{7D2A8A77-0E87-DB4B-BDE5-4BF758245771}">
      <dgm:prSet/>
      <dgm:spPr/>
      <dgm:t>
        <a:bodyPr/>
        <a:lstStyle/>
        <a:p>
          <a:endParaRPr lang="en-US"/>
        </a:p>
      </dgm:t>
    </dgm:pt>
    <dgm:pt modelId="{49C65BC1-0A42-1849-8083-AF8D557ED800}" type="sibTrans" cxnId="{7D2A8A77-0E87-DB4B-BDE5-4BF758245771}">
      <dgm:prSet/>
      <dgm:spPr/>
      <dgm:t>
        <a:bodyPr/>
        <a:lstStyle/>
        <a:p>
          <a:endParaRPr lang="en-US"/>
        </a:p>
      </dgm:t>
    </dgm:pt>
    <dgm:pt modelId="{1E84F412-C527-46BA-B71D-05510F99DB6A}" type="pres">
      <dgm:prSet presAssocID="{0CAC65B5-AF8D-4773-84FD-750F26AC3CD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D3090E-A8A8-41F4-8F42-E51EE486E096}" type="pres">
      <dgm:prSet presAssocID="{D8927446-392D-4D70-9264-214D033B345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B01ABF-6147-4B1C-87DE-207F315321F6}" type="pres">
      <dgm:prSet presAssocID="{129F70E8-3EB8-4FA7-B37D-F1420001C6D5}" presName="sibTrans" presStyleCnt="0"/>
      <dgm:spPr/>
    </dgm:pt>
    <dgm:pt modelId="{E2D51BB8-4071-4582-AAEA-85B66A9A7F8B}" type="pres">
      <dgm:prSet presAssocID="{2533CC4A-8938-46E3-9545-F76399061CA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EC3F73-B6CF-42E7-9D61-567EC1598284}" type="pres">
      <dgm:prSet presAssocID="{ED3C7EA7-D0C4-41B5-B9E7-E247A6B0BB0D}" presName="sibTrans" presStyleCnt="0"/>
      <dgm:spPr/>
    </dgm:pt>
    <dgm:pt modelId="{2C171787-4C9B-49E5-8F96-8B42D6328687}" type="pres">
      <dgm:prSet presAssocID="{90593BB5-C62B-4E86-B728-47388ACF4DF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2A8A77-0E87-DB4B-BDE5-4BF758245771}" srcId="{90593BB5-C62B-4E86-B728-47388ACF4DF6}" destId="{F73790E2-2C8F-6A44-9B28-C560D5F21685}" srcOrd="2" destOrd="0" parTransId="{6D9D4F49-250D-F649-A88E-8D20A3C65679}" sibTransId="{49C65BC1-0A42-1849-8083-AF8D557ED800}"/>
    <dgm:cxn modelId="{C23EFC5A-6771-43E1-890E-AFF475571758}" type="presOf" srcId="{90593BB5-C62B-4E86-B728-47388ACF4DF6}" destId="{2C171787-4C9B-49E5-8F96-8B42D6328687}" srcOrd="0" destOrd="0" presId="urn:microsoft.com/office/officeart/2005/8/layout/default"/>
    <dgm:cxn modelId="{CE4897D1-94C9-4282-BC1E-4C85FF4A220F}" type="presOf" srcId="{2533CC4A-8938-46E3-9545-F76399061CAD}" destId="{E2D51BB8-4071-4582-AAEA-85B66A9A7F8B}" srcOrd="0" destOrd="0" presId="urn:microsoft.com/office/officeart/2005/8/layout/default"/>
    <dgm:cxn modelId="{2F04CDB1-D40E-494C-9E34-C75893A82813}" type="presOf" srcId="{D8927446-392D-4D70-9264-214D033B3454}" destId="{79D3090E-A8A8-41F4-8F42-E51EE486E096}" srcOrd="0" destOrd="0" presId="urn:microsoft.com/office/officeart/2005/8/layout/default"/>
    <dgm:cxn modelId="{E7436879-9B91-4BF4-B209-BBE45093C53A}" srcId="{0CAC65B5-AF8D-4773-84FD-750F26AC3CD0}" destId="{2533CC4A-8938-46E3-9545-F76399061CAD}" srcOrd="1" destOrd="0" parTransId="{78E1009A-F465-4D38-9319-58DBD0B4ED28}" sibTransId="{ED3C7EA7-D0C4-41B5-B9E7-E247A6B0BB0D}"/>
    <dgm:cxn modelId="{0104D3A8-A0F8-0C4E-AB1E-8945FFDB311D}" type="presOf" srcId="{7C71C393-5BE8-924F-A127-2DA9AB13B819}" destId="{E2D51BB8-4071-4582-AAEA-85B66A9A7F8B}" srcOrd="0" destOrd="3" presId="urn:microsoft.com/office/officeart/2005/8/layout/default"/>
    <dgm:cxn modelId="{081061D1-B408-4F60-B44A-5E86C7A3356B}" type="presOf" srcId="{FECB0813-7716-40D2-AF27-557ACB699E3F}" destId="{79D3090E-A8A8-41F4-8F42-E51EE486E096}" srcOrd="0" destOrd="2" presId="urn:microsoft.com/office/officeart/2005/8/layout/default"/>
    <dgm:cxn modelId="{073973A0-9DA9-45F9-B0ED-69FE2065AF60}" srcId="{D8927446-392D-4D70-9264-214D033B3454}" destId="{A76182DE-F951-4A1F-BBA2-692599C9CBB8}" srcOrd="0" destOrd="0" parTransId="{310D8651-61D0-4801-B2F6-F304537AD337}" sibTransId="{6D0D8D25-2B70-4E0A-94E1-7A2BC9EA6E80}"/>
    <dgm:cxn modelId="{F65D85CF-967C-4D39-8A03-3100CE0FA512}" srcId="{0CAC65B5-AF8D-4773-84FD-750F26AC3CD0}" destId="{D8927446-392D-4D70-9264-214D033B3454}" srcOrd="0" destOrd="0" parTransId="{4E7433E4-2B12-437E-A6AC-EE3CBA25D330}" sibTransId="{129F70E8-3EB8-4FA7-B37D-F1420001C6D5}"/>
    <dgm:cxn modelId="{F0B5866F-3081-4862-86E6-B5215A1F8424}" srcId="{D8927446-392D-4D70-9264-214D033B3454}" destId="{FECB0813-7716-40D2-AF27-557ACB699E3F}" srcOrd="1" destOrd="0" parTransId="{7989E351-EE02-4175-AB11-7D12ED4F6B82}" sibTransId="{72B22FF7-3F16-46CE-87F1-DAA0BDB1D243}"/>
    <dgm:cxn modelId="{98478567-85DF-4240-9CD1-024E831DE4EB}" type="presOf" srcId="{17852F94-6841-488F-B1E7-19D565739138}" destId="{2C171787-4C9B-49E5-8F96-8B42D6328687}" srcOrd="0" destOrd="2" presId="urn:microsoft.com/office/officeart/2005/8/layout/default"/>
    <dgm:cxn modelId="{ED6CE0D9-F4A3-4026-8B97-80A08D68FCD7}" srcId="{90593BB5-C62B-4E86-B728-47388ACF4DF6}" destId="{17852F94-6841-488F-B1E7-19D565739138}" srcOrd="1" destOrd="0" parTransId="{64A65628-52A8-4C40-B9E1-FE399F2B4354}" sibTransId="{AE8FB073-E99D-4837-9F4B-6AD7E2E18A3A}"/>
    <dgm:cxn modelId="{5BD6E996-86D4-40E9-A4E0-142AC0B392B0}" type="presOf" srcId="{0CAC65B5-AF8D-4773-84FD-750F26AC3CD0}" destId="{1E84F412-C527-46BA-B71D-05510F99DB6A}" srcOrd="0" destOrd="0" presId="urn:microsoft.com/office/officeart/2005/8/layout/default"/>
    <dgm:cxn modelId="{9EF169C1-CBCB-483B-A84E-8E02C25A2987}" type="presOf" srcId="{B5863969-CE85-4DA3-B430-14A3D3B73CB2}" destId="{E2D51BB8-4071-4582-AAEA-85B66A9A7F8B}" srcOrd="0" destOrd="1" presId="urn:microsoft.com/office/officeart/2005/8/layout/default"/>
    <dgm:cxn modelId="{2B4B01CB-3104-4B35-9FDC-348576A8E49C}" type="presOf" srcId="{01A7FC8C-BA26-4918-B572-2AC8F938F25E}" destId="{E2D51BB8-4071-4582-AAEA-85B66A9A7F8B}" srcOrd="0" destOrd="2" presId="urn:microsoft.com/office/officeart/2005/8/layout/default"/>
    <dgm:cxn modelId="{4FA683D9-EB43-4921-B15F-59CC919091E5}" srcId="{2533CC4A-8938-46E3-9545-F76399061CAD}" destId="{B5863969-CE85-4DA3-B430-14A3D3B73CB2}" srcOrd="0" destOrd="0" parTransId="{38589C67-8620-4234-AD1A-2386E5965C2E}" sibTransId="{7B2E9F3C-EB2F-4478-9F96-185DFB0A286D}"/>
    <dgm:cxn modelId="{BCC76B33-8FF8-6F4C-8015-ECFA8E96402F}" type="presOf" srcId="{F73790E2-2C8F-6A44-9B28-C560D5F21685}" destId="{2C171787-4C9B-49E5-8F96-8B42D6328687}" srcOrd="0" destOrd="3" presId="urn:microsoft.com/office/officeart/2005/8/layout/default"/>
    <dgm:cxn modelId="{752B3F95-3CE7-4AE2-8110-38E3319498FA}" srcId="{0CAC65B5-AF8D-4773-84FD-750F26AC3CD0}" destId="{90593BB5-C62B-4E86-B728-47388ACF4DF6}" srcOrd="2" destOrd="0" parTransId="{72731146-A3B8-4BD1-ABE8-82A70C080B42}" sibTransId="{328EAC0F-ECB2-41BE-98DC-3CCD7390198C}"/>
    <dgm:cxn modelId="{0AFBBAAC-D0C2-1A4E-827F-C6851F2345A1}" srcId="{2533CC4A-8938-46E3-9545-F76399061CAD}" destId="{7C71C393-5BE8-924F-A127-2DA9AB13B819}" srcOrd="2" destOrd="0" parTransId="{8DE64C7D-C0CA-524A-BD0A-0F59C7DE78DB}" sibTransId="{200F19BC-B3A0-514B-BC0F-A274998DEEF0}"/>
    <dgm:cxn modelId="{9B769B28-523B-415C-8DA4-CC19AAAE1CF4}" srcId="{90593BB5-C62B-4E86-B728-47388ACF4DF6}" destId="{BD39B0CA-E267-4B99-B174-A09F45C70C9B}" srcOrd="0" destOrd="0" parTransId="{92015D2D-4279-4E55-98F1-0D55F6FEF8AB}" sibTransId="{B4C4E500-20AC-4E71-B3E2-22A332DE70B1}"/>
    <dgm:cxn modelId="{5669336E-DC12-4286-ABC5-0E04E405D73A}" type="presOf" srcId="{A76182DE-F951-4A1F-BBA2-692599C9CBB8}" destId="{79D3090E-A8A8-41F4-8F42-E51EE486E096}" srcOrd="0" destOrd="1" presId="urn:microsoft.com/office/officeart/2005/8/layout/default"/>
    <dgm:cxn modelId="{89D15C63-ECF5-4EBD-A233-386843FE27A3}" srcId="{2533CC4A-8938-46E3-9545-F76399061CAD}" destId="{01A7FC8C-BA26-4918-B572-2AC8F938F25E}" srcOrd="1" destOrd="0" parTransId="{B292236D-8139-4BA6-8E89-2FD0BA73DBC7}" sibTransId="{394F3011-6C5C-4EE2-B5E4-21E93CCCE12F}"/>
    <dgm:cxn modelId="{7BCB0DF0-BDDA-4EA5-AF79-D9E04D46B096}" type="presOf" srcId="{BD39B0CA-E267-4B99-B174-A09F45C70C9B}" destId="{2C171787-4C9B-49E5-8F96-8B42D6328687}" srcOrd="0" destOrd="1" presId="urn:microsoft.com/office/officeart/2005/8/layout/default"/>
    <dgm:cxn modelId="{90C6FBC6-CCC3-4399-B003-E6629B737332}" type="presParOf" srcId="{1E84F412-C527-46BA-B71D-05510F99DB6A}" destId="{79D3090E-A8A8-41F4-8F42-E51EE486E096}" srcOrd="0" destOrd="0" presId="urn:microsoft.com/office/officeart/2005/8/layout/default"/>
    <dgm:cxn modelId="{BCF0AD9A-327E-4069-B3FB-08DD0F2AC4C7}" type="presParOf" srcId="{1E84F412-C527-46BA-B71D-05510F99DB6A}" destId="{5AB01ABF-6147-4B1C-87DE-207F315321F6}" srcOrd="1" destOrd="0" presId="urn:microsoft.com/office/officeart/2005/8/layout/default"/>
    <dgm:cxn modelId="{8CA8E55D-3E30-46CA-9F27-2A1CBD7A5958}" type="presParOf" srcId="{1E84F412-C527-46BA-B71D-05510F99DB6A}" destId="{E2D51BB8-4071-4582-AAEA-85B66A9A7F8B}" srcOrd="2" destOrd="0" presId="urn:microsoft.com/office/officeart/2005/8/layout/default"/>
    <dgm:cxn modelId="{393E7E58-C70B-45D5-88BC-A49A5DC179A9}" type="presParOf" srcId="{1E84F412-C527-46BA-B71D-05510F99DB6A}" destId="{50EC3F73-B6CF-42E7-9D61-567EC1598284}" srcOrd="3" destOrd="0" presId="urn:microsoft.com/office/officeart/2005/8/layout/default"/>
    <dgm:cxn modelId="{BD5D926F-F518-4CBA-857F-DE6934CCDB78}" type="presParOf" srcId="{1E84F412-C527-46BA-B71D-05510F99DB6A}" destId="{2C171787-4C9B-49E5-8F96-8B42D6328687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CAC65B5-AF8D-4773-84FD-750F26AC3CD0}" type="doc">
      <dgm:prSet loTypeId="urn:microsoft.com/office/officeart/2005/8/layout/default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8927446-392D-4D70-9264-214D033B3454}">
      <dgm:prSet phldrT="[Text]"/>
      <dgm:spPr/>
      <dgm:t>
        <a:bodyPr/>
        <a:lstStyle/>
        <a:p>
          <a:r>
            <a:rPr lang="en-US" dirty="0"/>
            <a:t>Sustaining</a:t>
          </a:r>
        </a:p>
      </dgm:t>
    </dgm:pt>
    <dgm:pt modelId="{4E7433E4-2B12-437E-A6AC-EE3CBA25D330}" type="parTrans" cxnId="{F65D85CF-967C-4D39-8A03-3100CE0FA512}">
      <dgm:prSet/>
      <dgm:spPr/>
      <dgm:t>
        <a:bodyPr/>
        <a:lstStyle/>
        <a:p>
          <a:endParaRPr lang="en-US"/>
        </a:p>
      </dgm:t>
    </dgm:pt>
    <dgm:pt modelId="{129F70E8-3EB8-4FA7-B37D-F1420001C6D5}" type="sibTrans" cxnId="{F65D85CF-967C-4D39-8A03-3100CE0FA512}">
      <dgm:prSet/>
      <dgm:spPr/>
      <dgm:t>
        <a:bodyPr/>
        <a:lstStyle/>
        <a:p>
          <a:endParaRPr lang="en-US"/>
        </a:p>
      </dgm:t>
    </dgm:pt>
    <dgm:pt modelId="{2533CC4A-8938-46E3-9545-F76399061CAD}">
      <dgm:prSet phldrT="[Text]"/>
      <dgm:spPr/>
      <dgm:t>
        <a:bodyPr/>
        <a:lstStyle/>
        <a:p>
          <a:r>
            <a:rPr lang="en-US" dirty="0"/>
            <a:t>Low end</a:t>
          </a:r>
        </a:p>
      </dgm:t>
    </dgm:pt>
    <dgm:pt modelId="{78E1009A-F465-4D38-9319-58DBD0B4ED28}" type="parTrans" cxnId="{E7436879-9B91-4BF4-B209-BBE45093C53A}">
      <dgm:prSet/>
      <dgm:spPr/>
      <dgm:t>
        <a:bodyPr/>
        <a:lstStyle/>
        <a:p>
          <a:endParaRPr lang="en-US"/>
        </a:p>
      </dgm:t>
    </dgm:pt>
    <dgm:pt modelId="{ED3C7EA7-D0C4-41B5-B9E7-E247A6B0BB0D}" type="sibTrans" cxnId="{E7436879-9B91-4BF4-B209-BBE45093C53A}">
      <dgm:prSet/>
      <dgm:spPr/>
      <dgm:t>
        <a:bodyPr/>
        <a:lstStyle/>
        <a:p>
          <a:endParaRPr lang="en-US"/>
        </a:p>
      </dgm:t>
    </dgm:pt>
    <dgm:pt modelId="{90593BB5-C62B-4E86-B728-47388ACF4DF6}">
      <dgm:prSet phldrT="[Text]"/>
      <dgm:spPr/>
      <dgm:t>
        <a:bodyPr/>
        <a:lstStyle/>
        <a:p>
          <a:r>
            <a:rPr lang="en-US" dirty="0"/>
            <a:t>New market</a:t>
          </a:r>
        </a:p>
      </dgm:t>
    </dgm:pt>
    <dgm:pt modelId="{72731146-A3B8-4BD1-ABE8-82A70C080B42}" type="parTrans" cxnId="{752B3F95-3CE7-4AE2-8110-38E3319498FA}">
      <dgm:prSet/>
      <dgm:spPr/>
      <dgm:t>
        <a:bodyPr/>
        <a:lstStyle/>
        <a:p>
          <a:endParaRPr lang="en-US"/>
        </a:p>
      </dgm:t>
    </dgm:pt>
    <dgm:pt modelId="{328EAC0F-ECB2-41BE-98DC-3CCD7390198C}" type="sibTrans" cxnId="{752B3F95-3CE7-4AE2-8110-38E3319498FA}">
      <dgm:prSet/>
      <dgm:spPr/>
      <dgm:t>
        <a:bodyPr/>
        <a:lstStyle/>
        <a:p>
          <a:endParaRPr lang="en-US"/>
        </a:p>
      </dgm:t>
    </dgm:pt>
    <dgm:pt modelId="{1E84F412-C527-46BA-B71D-05510F99DB6A}" type="pres">
      <dgm:prSet presAssocID="{0CAC65B5-AF8D-4773-84FD-750F26AC3CD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D3090E-A8A8-41F4-8F42-E51EE486E096}" type="pres">
      <dgm:prSet presAssocID="{D8927446-392D-4D70-9264-214D033B345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B01ABF-6147-4B1C-87DE-207F315321F6}" type="pres">
      <dgm:prSet presAssocID="{129F70E8-3EB8-4FA7-B37D-F1420001C6D5}" presName="sibTrans" presStyleCnt="0"/>
      <dgm:spPr/>
    </dgm:pt>
    <dgm:pt modelId="{E2D51BB8-4071-4582-AAEA-85B66A9A7F8B}" type="pres">
      <dgm:prSet presAssocID="{2533CC4A-8938-46E3-9545-F76399061CA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EC3F73-B6CF-42E7-9D61-567EC1598284}" type="pres">
      <dgm:prSet presAssocID="{ED3C7EA7-D0C4-41B5-B9E7-E247A6B0BB0D}" presName="sibTrans" presStyleCnt="0"/>
      <dgm:spPr/>
    </dgm:pt>
    <dgm:pt modelId="{2C171787-4C9B-49E5-8F96-8B42D6328687}" type="pres">
      <dgm:prSet presAssocID="{90593BB5-C62B-4E86-B728-47388ACF4DF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2B3F95-3CE7-4AE2-8110-38E3319498FA}" srcId="{0CAC65B5-AF8D-4773-84FD-750F26AC3CD0}" destId="{90593BB5-C62B-4E86-B728-47388ACF4DF6}" srcOrd="2" destOrd="0" parTransId="{72731146-A3B8-4BD1-ABE8-82A70C080B42}" sibTransId="{328EAC0F-ECB2-41BE-98DC-3CCD7390198C}"/>
    <dgm:cxn modelId="{F65D85CF-967C-4D39-8A03-3100CE0FA512}" srcId="{0CAC65B5-AF8D-4773-84FD-750F26AC3CD0}" destId="{D8927446-392D-4D70-9264-214D033B3454}" srcOrd="0" destOrd="0" parTransId="{4E7433E4-2B12-437E-A6AC-EE3CBA25D330}" sibTransId="{129F70E8-3EB8-4FA7-B37D-F1420001C6D5}"/>
    <dgm:cxn modelId="{5BD6E996-86D4-40E9-A4E0-142AC0B392B0}" type="presOf" srcId="{0CAC65B5-AF8D-4773-84FD-750F26AC3CD0}" destId="{1E84F412-C527-46BA-B71D-05510F99DB6A}" srcOrd="0" destOrd="0" presId="urn:microsoft.com/office/officeart/2005/8/layout/default"/>
    <dgm:cxn modelId="{CE4897D1-94C9-4282-BC1E-4C85FF4A220F}" type="presOf" srcId="{2533CC4A-8938-46E3-9545-F76399061CAD}" destId="{E2D51BB8-4071-4582-AAEA-85B66A9A7F8B}" srcOrd="0" destOrd="0" presId="urn:microsoft.com/office/officeart/2005/8/layout/default"/>
    <dgm:cxn modelId="{E7436879-9B91-4BF4-B209-BBE45093C53A}" srcId="{0CAC65B5-AF8D-4773-84FD-750F26AC3CD0}" destId="{2533CC4A-8938-46E3-9545-F76399061CAD}" srcOrd="1" destOrd="0" parTransId="{78E1009A-F465-4D38-9319-58DBD0B4ED28}" sibTransId="{ED3C7EA7-D0C4-41B5-B9E7-E247A6B0BB0D}"/>
    <dgm:cxn modelId="{2F04CDB1-D40E-494C-9E34-C75893A82813}" type="presOf" srcId="{D8927446-392D-4D70-9264-214D033B3454}" destId="{79D3090E-A8A8-41F4-8F42-E51EE486E096}" srcOrd="0" destOrd="0" presId="urn:microsoft.com/office/officeart/2005/8/layout/default"/>
    <dgm:cxn modelId="{C23EFC5A-6771-43E1-890E-AFF475571758}" type="presOf" srcId="{90593BB5-C62B-4E86-B728-47388ACF4DF6}" destId="{2C171787-4C9B-49E5-8F96-8B42D6328687}" srcOrd="0" destOrd="0" presId="urn:microsoft.com/office/officeart/2005/8/layout/default"/>
    <dgm:cxn modelId="{90C6FBC6-CCC3-4399-B003-E6629B737332}" type="presParOf" srcId="{1E84F412-C527-46BA-B71D-05510F99DB6A}" destId="{79D3090E-A8A8-41F4-8F42-E51EE486E096}" srcOrd="0" destOrd="0" presId="urn:microsoft.com/office/officeart/2005/8/layout/default"/>
    <dgm:cxn modelId="{BCF0AD9A-327E-4069-B3FB-08DD0F2AC4C7}" type="presParOf" srcId="{1E84F412-C527-46BA-B71D-05510F99DB6A}" destId="{5AB01ABF-6147-4B1C-87DE-207F315321F6}" srcOrd="1" destOrd="0" presId="urn:microsoft.com/office/officeart/2005/8/layout/default"/>
    <dgm:cxn modelId="{8CA8E55D-3E30-46CA-9F27-2A1CBD7A5958}" type="presParOf" srcId="{1E84F412-C527-46BA-B71D-05510F99DB6A}" destId="{E2D51BB8-4071-4582-AAEA-85B66A9A7F8B}" srcOrd="2" destOrd="0" presId="urn:microsoft.com/office/officeart/2005/8/layout/default"/>
    <dgm:cxn modelId="{393E7E58-C70B-45D5-88BC-A49A5DC179A9}" type="presParOf" srcId="{1E84F412-C527-46BA-B71D-05510F99DB6A}" destId="{50EC3F73-B6CF-42E7-9D61-567EC1598284}" srcOrd="3" destOrd="0" presId="urn:microsoft.com/office/officeart/2005/8/layout/default"/>
    <dgm:cxn modelId="{BD5D926F-F518-4CBA-857F-DE6934CCDB78}" type="presParOf" srcId="{1E84F412-C527-46BA-B71D-05510F99DB6A}" destId="{2C171787-4C9B-49E5-8F96-8B42D6328687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FA6FB9D-B03A-476F-9AE8-75C1D0A4C34F}" type="doc">
      <dgm:prSet loTypeId="urn:microsoft.com/office/officeart/2005/8/layout/vList6" loCatId="list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53154F8A-72FE-4273-A46F-B27A774AB198}">
      <dgm:prSet phldrT="[Text]"/>
      <dgm:spPr/>
      <dgm:t>
        <a:bodyPr/>
        <a:lstStyle/>
        <a:p>
          <a:r>
            <a:rPr lang="en-US" dirty="0"/>
            <a:t>Undershot Customers</a:t>
          </a:r>
        </a:p>
      </dgm:t>
    </dgm:pt>
    <dgm:pt modelId="{C35C6368-E916-48CD-A610-EE4011989215}" type="parTrans" cxnId="{ED4CD967-B3E8-4D56-8D77-38ECDE0D7DE0}">
      <dgm:prSet/>
      <dgm:spPr/>
      <dgm:t>
        <a:bodyPr/>
        <a:lstStyle/>
        <a:p>
          <a:endParaRPr lang="en-US"/>
        </a:p>
      </dgm:t>
    </dgm:pt>
    <dgm:pt modelId="{A901D3BE-F36C-4EED-B043-74AA51A8E51A}" type="sibTrans" cxnId="{ED4CD967-B3E8-4D56-8D77-38ECDE0D7DE0}">
      <dgm:prSet/>
      <dgm:spPr/>
      <dgm:t>
        <a:bodyPr/>
        <a:lstStyle/>
        <a:p>
          <a:endParaRPr lang="en-US"/>
        </a:p>
      </dgm:t>
    </dgm:pt>
    <dgm:pt modelId="{B2DABFB8-53DC-4898-A90E-2ACDE2F2316A}">
      <dgm:prSet phldrT="[Text]"/>
      <dgm:spPr/>
      <dgm:t>
        <a:bodyPr/>
        <a:lstStyle/>
        <a:p>
          <a:r>
            <a:rPr lang="en-US" dirty="0"/>
            <a:t>Overshot Customers</a:t>
          </a:r>
        </a:p>
      </dgm:t>
    </dgm:pt>
    <dgm:pt modelId="{9ED58849-C7C9-437B-93FE-3C11929E1E89}" type="parTrans" cxnId="{F0CCEEC3-FC99-4972-909B-694A025E85F2}">
      <dgm:prSet/>
      <dgm:spPr/>
      <dgm:t>
        <a:bodyPr/>
        <a:lstStyle/>
        <a:p>
          <a:endParaRPr lang="en-US"/>
        </a:p>
      </dgm:t>
    </dgm:pt>
    <dgm:pt modelId="{FC27279E-6F65-4CF0-A6F6-2804312AB6F2}" type="sibTrans" cxnId="{F0CCEEC3-FC99-4972-909B-694A025E85F2}">
      <dgm:prSet/>
      <dgm:spPr/>
      <dgm:t>
        <a:bodyPr/>
        <a:lstStyle/>
        <a:p>
          <a:endParaRPr lang="en-US"/>
        </a:p>
      </dgm:t>
    </dgm:pt>
    <dgm:pt modelId="{CBBE61B6-6A28-4939-A8E1-1141BD36CB52}">
      <dgm:prSet phldrT="[Text]"/>
      <dgm:spPr/>
      <dgm:t>
        <a:bodyPr/>
        <a:lstStyle/>
        <a:p>
          <a:r>
            <a:rPr lang="en-US" dirty="0"/>
            <a:t>Non-consumers</a:t>
          </a:r>
        </a:p>
      </dgm:t>
    </dgm:pt>
    <dgm:pt modelId="{D532D923-7F4F-4842-9E1B-6189EBA35131}" type="parTrans" cxnId="{84323210-0299-4B49-8726-96FCCA9960C5}">
      <dgm:prSet/>
      <dgm:spPr/>
      <dgm:t>
        <a:bodyPr/>
        <a:lstStyle/>
        <a:p>
          <a:endParaRPr lang="en-US"/>
        </a:p>
      </dgm:t>
    </dgm:pt>
    <dgm:pt modelId="{0BC02BD3-D824-4718-BC9F-6031D4702AA2}" type="sibTrans" cxnId="{84323210-0299-4B49-8726-96FCCA9960C5}">
      <dgm:prSet/>
      <dgm:spPr/>
      <dgm:t>
        <a:bodyPr/>
        <a:lstStyle/>
        <a:p>
          <a:endParaRPr lang="en-US"/>
        </a:p>
      </dgm:t>
    </dgm:pt>
    <dgm:pt modelId="{E2B64338-543D-4328-AE2A-7BB302980FB3}">
      <dgm:prSet phldrT="[Text]"/>
      <dgm:spPr/>
      <dgm:t>
        <a:bodyPr/>
        <a:lstStyle/>
        <a:p>
          <a:r>
            <a:rPr lang="en-US" dirty="0"/>
            <a:t>Nonmarket Contexts</a:t>
          </a:r>
        </a:p>
      </dgm:t>
    </dgm:pt>
    <dgm:pt modelId="{0B16C0B5-131C-4878-B715-65817B3252C7}" type="parTrans" cxnId="{35A292E7-1077-4F11-AFF6-D53184BD050C}">
      <dgm:prSet/>
      <dgm:spPr/>
      <dgm:t>
        <a:bodyPr/>
        <a:lstStyle/>
        <a:p>
          <a:endParaRPr lang="en-US"/>
        </a:p>
      </dgm:t>
    </dgm:pt>
    <dgm:pt modelId="{7C37962F-208B-497E-93C1-42DA733AD81E}" type="sibTrans" cxnId="{35A292E7-1077-4F11-AFF6-D53184BD050C}">
      <dgm:prSet/>
      <dgm:spPr/>
      <dgm:t>
        <a:bodyPr/>
        <a:lstStyle/>
        <a:p>
          <a:endParaRPr lang="en-US"/>
        </a:p>
      </dgm:t>
    </dgm:pt>
    <dgm:pt modelId="{261333E3-7A8F-40D3-A633-47E72B360DF6}" type="pres">
      <dgm:prSet presAssocID="{1FA6FB9D-B03A-476F-9AE8-75C1D0A4C34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08E8C07-30D9-463C-96B6-E231EDFCA7E5}" type="pres">
      <dgm:prSet presAssocID="{53154F8A-72FE-4273-A46F-B27A774AB198}" presName="linNode" presStyleCnt="0"/>
      <dgm:spPr/>
    </dgm:pt>
    <dgm:pt modelId="{2991F9C2-3D30-499D-84BF-C202BA10C572}" type="pres">
      <dgm:prSet presAssocID="{53154F8A-72FE-4273-A46F-B27A774AB198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D687F1-5A9E-49FD-A357-BFD6F6D7DA5A}" type="pres">
      <dgm:prSet presAssocID="{53154F8A-72FE-4273-A46F-B27A774AB198}" presName="childShp" presStyleLbl="bgAccFollowNode1" presStyleIdx="0" presStyleCnt="4">
        <dgm:presLayoutVars>
          <dgm:bulletEnabled val="1"/>
        </dgm:presLayoutVars>
      </dgm:prSet>
      <dgm:spPr/>
    </dgm:pt>
    <dgm:pt modelId="{02680A27-5928-4F8A-BDAE-599F3E4F7D94}" type="pres">
      <dgm:prSet presAssocID="{A901D3BE-F36C-4EED-B043-74AA51A8E51A}" presName="spacing" presStyleCnt="0"/>
      <dgm:spPr/>
    </dgm:pt>
    <dgm:pt modelId="{9E5D6A45-94C9-487B-8D2C-EF5BF5DDBFE8}" type="pres">
      <dgm:prSet presAssocID="{B2DABFB8-53DC-4898-A90E-2ACDE2F2316A}" presName="linNode" presStyleCnt="0"/>
      <dgm:spPr/>
    </dgm:pt>
    <dgm:pt modelId="{80AA5D62-CC57-4623-BC9E-74B1E8D61950}" type="pres">
      <dgm:prSet presAssocID="{B2DABFB8-53DC-4898-A90E-2ACDE2F2316A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BB72DF-2BD7-41A2-B63A-E316647D46FA}" type="pres">
      <dgm:prSet presAssocID="{B2DABFB8-53DC-4898-A90E-2ACDE2F2316A}" presName="childShp" presStyleLbl="bgAccFollowNode1" presStyleIdx="1" presStyleCnt="4">
        <dgm:presLayoutVars>
          <dgm:bulletEnabled val="1"/>
        </dgm:presLayoutVars>
      </dgm:prSet>
      <dgm:spPr/>
    </dgm:pt>
    <dgm:pt modelId="{AA3CED89-C06E-45CC-BBFA-F6A398CEBCFC}" type="pres">
      <dgm:prSet presAssocID="{FC27279E-6F65-4CF0-A6F6-2804312AB6F2}" presName="spacing" presStyleCnt="0"/>
      <dgm:spPr/>
    </dgm:pt>
    <dgm:pt modelId="{D3067343-9D78-4888-8E20-9068DF49B986}" type="pres">
      <dgm:prSet presAssocID="{CBBE61B6-6A28-4939-A8E1-1141BD36CB52}" presName="linNode" presStyleCnt="0"/>
      <dgm:spPr/>
    </dgm:pt>
    <dgm:pt modelId="{8D45BE51-F64E-4857-8AC2-9A42ABC4AADE}" type="pres">
      <dgm:prSet presAssocID="{CBBE61B6-6A28-4939-A8E1-1141BD36CB52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20CE4A-66ED-4455-8C97-6934A5128199}" type="pres">
      <dgm:prSet presAssocID="{CBBE61B6-6A28-4939-A8E1-1141BD36CB52}" presName="childShp" presStyleLbl="bgAccFollowNode1" presStyleIdx="2" presStyleCnt="4">
        <dgm:presLayoutVars>
          <dgm:bulletEnabled val="1"/>
        </dgm:presLayoutVars>
      </dgm:prSet>
      <dgm:spPr/>
    </dgm:pt>
    <dgm:pt modelId="{63FD4DEA-43D6-43D5-A680-2AA3E313A920}" type="pres">
      <dgm:prSet presAssocID="{0BC02BD3-D824-4718-BC9F-6031D4702AA2}" presName="spacing" presStyleCnt="0"/>
      <dgm:spPr/>
    </dgm:pt>
    <dgm:pt modelId="{F50B32B8-AAEF-4EF8-A88B-52F7A8AC5EA6}" type="pres">
      <dgm:prSet presAssocID="{E2B64338-543D-4328-AE2A-7BB302980FB3}" presName="linNode" presStyleCnt="0"/>
      <dgm:spPr/>
    </dgm:pt>
    <dgm:pt modelId="{3A6B766E-2C29-4127-B779-30B7A5A96000}" type="pres">
      <dgm:prSet presAssocID="{E2B64338-543D-4328-AE2A-7BB302980FB3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AE0D7C-1698-42C3-844C-EEF6E319C317}" type="pres">
      <dgm:prSet presAssocID="{E2B64338-543D-4328-AE2A-7BB302980FB3}" presName="childShp" presStyleLbl="bgAccFollowNode1" presStyleIdx="3" presStyleCnt="4">
        <dgm:presLayoutVars>
          <dgm:bulletEnabled val="1"/>
        </dgm:presLayoutVars>
      </dgm:prSet>
      <dgm:spPr/>
    </dgm:pt>
  </dgm:ptLst>
  <dgm:cxnLst>
    <dgm:cxn modelId="{35A292E7-1077-4F11-AFF6-D53184BD050C}" srcId="{1FA6FB9D-B03A-476F-9AE8-75C1D0A4C34F}" destId="{E2B64338-543D-4328-AE2A-7BB302980FB3}" srcOrd="3" destOrd="0" parTransId="{0B16C0B5-131C-4878-B715-65817B3252C7}" sibTransId="{7C37962F-208B-497E-93C1-42DA733AD81E}"/>
    <dgm:cxn modelId="{ED4CD967-B3E8-4D56-8D77-38ECDE0D7DE0}" srcId="{1FA6FB9D-B03A-476F-9AE8-75C1D0A4C34F}" destId="{53154F8A-72FE-4273-A46F-B27A774AB198}" srcOrd="0" destOrd="0" parTransId="{C35C6368-E916-48CD-A610-EE4011989215}" sibTransId="{A901D3BE-F36C-4EED-B043-74AA51A8E51A}"/>
    <dgm:cxn modelId="{B148ABD5-9C34-420D-BAA3-3DDE5CA4CCF0}" type="presOf" srcId="{CBBE61B6-6A28-4939-A8E1-1141BD36CB52}" destId="{8D45BE51-F64E-4857-8AC2-9A42ABC4AADE}" srcOrd="0" destOrd="0" presId="urn:microsoft.com/office/officeart/2005/8/layout/vList6"/>
    <dgm:cxn modelId="{E89AFF20-ABDA-4D8B-B569-43E40AB492BB}" type="presOf" srcId="{1FA6FB9D-B03A-476F-9AE8-75C1D0A4C34F}" destId="{261333E3-7A8F-40D3-A633-47E72B360DF6}" srcOrd="0" destOrd="0" presId="urn:microsoft.com/office/officeart/2005/8/layout/vList6"/>
    <dgm:cxn modelId="{072F2B47-3252-48E7-A05F-B3DE718D39CE}" type="presOf" srcId="{E2B64338-543D-4328-AE2A-7BB302980FB3}" destId="{3A6B766E-2C29-4127-B779-30B7A5A96000}" srcOrd="0" destOrd="0" presId="urn:microsoft.com/office/officeart/2005/8/layout/vList6"/>
    <dgm:cxn modelId="{84323210-0299-4B49-8726-96FCCA9960C5}" srcId="{1FA6FB9D-B03A-476F-9AE8-75C1D0A4C34F}" destId="{CBBE61B6-6A28-4939-A8E1-1141BD36CB52}" srcOrd="2" destOrd="0" parTransId="{D532D923-7F4F-4842-9E1B-6189EBA35131}" sibTransId="{0BC02BD3-D824-4718-BC9F-6031D4702AA2}"/>
    <dgm:cxn modelId="{250760E8-96D6-4771-AF02-A6854F9AF0CF}" type="presOf" srcId="{B2DABFB8-53DC-4898-A90E-2ACDE2F2316A}" destId="{80AA5D62-CC57-4623-BC9E-74B1E8D61950}" srcOrd="0" destOrd="0" presId="urn:microsoft.com/office/officeart/2005/8/layout/vList6"/>
    <dgm:cxn modelId="{9F6B2DD4-82F5-4B44-873D-33C73C8EB6E6}" type="presOf" srcId="{53154F8A-72FE-4273-A46F-B27A774AB198}" destId="{2991F9C2-3D30-499D-84BF-C202BA10C572}" srcOrd="0" destOrd="0" presId="urn:microsoft.com/office/officeart/2005/8/layout/vList6"/>
    <dgm:cxn modelId="{F0CCEEC3-FC99-4972-909B-694A025E85F2}" srcId="{1FA6FB9D-B03A-476F-9AE8-75C1D0A4C34F}" destId="{B2DABFB8-53DC-4898-A90E-2ACDE2F2316A}" srcOrd="1" destOrd="0" parTransId="{9ED58849-C7C9-437B-93FE-3C11929E1E89}" sibTransId="{FC27279E-6F65-4CF0-A6F6-2804312AB6F2}"/>
    <dgm:cxn modelId="{E72F92E2-48F0-4092-A235-05D91CB7FED5}" type="presParOf" srcId="{261333E3-7A8F-40D3-A633-47E72B360DF6}" destId="{608E8C07-30D9-463C-96B6-E231EDFCA7E5}" srcOrd="0" destOrd="0" presId="urn:microsoft.com/office/officeart/2005/8/layout/vList6"/>
    <dgm:cxn modelId="{2A970E65-9D6A-4F05-8B9A-7C528E3205BF}" type="presParOf" srcId="{608E8C07-30D9-463C-96B6-E231EDFCA7E5}" destId="{2991F9C2-3D30-499D-84BF-C202BA10C572}" srcOrd="0" destOrd="0" presId="urn:microsoft.com/office/officeart/2005/8/layout/vList6"/>
    <dgm:cxn modelId="{FA35918B-BB87-4158-A0D6-4A5FE067E12B}" type="presParOf" srcId="{608E8C07-30D9-463C-96B6-E231EDFCA7E5}" destId="{A8D687F1-5A9E-49FD-A357-BFD6F6D7DA5A}" srcOrd="1" destOrd="0" presId="urn:microsoft.com/office/officeart/2005/8/layout/vList6"/>
    <dgm:cxn modelId="{AC34352F-3C84-455D-ACAE-C582989E8011}" type="presParOf" srcId="{261333E3-7A8F-40D3-A633-47E72B360DF6}" destId="{02680A27-5928-4F8A-BDAE-599F3E4F7D94}" srcOrd="1" destOrd="0" presId="urn:microsoft.com/office/officeart/2005/8/layout/vList6"/>
    <dgm:cxn modelId="{8DC91C0B-8512-470A-B0EF-7447457AD9EC}" type="presParOf" srcId="{261333E3-7A8F-40D3-A633-47E72B360DF6}" destId="{9E5D6A45-94C9-487B-8D2C-EF5BF5DDBFE8}" srcOrd="2" destOrd="0" presId="urn:microsoft.com/office/officeart/2005/8/layout/vList6"/>
    <dgm:cxn modelId="{5F695539-0202-4D7C-B4FB-71539402A9F3}" type="presParOf" srcId="{9E5D6A45-94C9-487B-8D2C-EF5BF5DDBFE8}" destId="{80AA5D62-CC57-4623-BC9E-74B1E8D61950}" srcOrd="0" destOrd="0" presId="urn:microsoft.com/office/officeart/2005/8/layout/vList6"/>
    <dgm:cxn modelId="{E5101347-BF70-4146-A258-8C3A0CB1AE45}" type="presParOf" srcId="{9E5D6A45-94C9-487B-8D2C-EF5BF5DDBFE8}" destId="{34BB72DF-2BD7-41A2-B63A-E316647D46FA}" srcOrd="1" destOrd="0" presId="urn:microsoft.com/office/officeart/2005/8/layout/vList6"/>
    <dgm:cxn modelId="{8959D993-80D1-48E2-8416-A8DDD840FBA7}" type="presParOf" srcId="{261333E3-7A8F-40D3-A633-47E72B360DF6}" destId="{AA3CED89-C06E-45CC-BBFA-F6A398CEBCFC}" srcOrd="3" destOrd="0" presId="urn:microsoft.com/office/officeart/2005/8/layout/vList6"/>
    <dgm:cxn modelId="{219D3AF5-EAA7-405B-A1D5-C899983340E4}" type="presParOf" srcId="{261333E3-7A8F-40D3-A633-47E72B360DF6}" destId="{D3067343-9D78-4888-8E20-9068DF49B986}" srcOrd="4" destOrd="0" presId="urn:microsoft.com/office/officeart/2005/8/layout/vList6"/>
    <dgm:cxn modelId="{C8D94933-88F1-4CD9-85FF-7430218A5B5B}" type="presParOf" srcId="{D3067343-9D78-4888-8E20-9068DF49B986}" destId="{8D45BE51-F64E-4857-8AC2-9A42ABC4AADE}" srcOrd="0" destOrd="0" presId="urn:microsoft.com/office/officeart/2005/8/layout/vList6"/>
    <dgm:cxn modelId="{4CCD7AD2-FFD7-4850-996B-D88C7ECAC386}" type="presParOf" srcId="{D3067343-9D78-4888-8E20-9068DF49B986}" destId="{EF20CE4A-66ED-4455-8C97-6934A5128199}" srcOrd="1" destOrd="0" presId="urn:microsoft.com/office/officeart/2005/8/layout/vList6"/>
    <dgm:cxn modelId="{A8132BA6-2B78-4ED3-AB1E-8F29A76BEEF4}" type="presParOf" srcId="{261333E3-7A8F-40D3-A633-47E72B360DF6}" destId="{63FD4DEA-43D6-43D5-A680-2AA3E313A920}" srcOrd="5" destOrd="0" presId="urn:microsoft.com/office/officeart/2005/8/layout/vList6"/>
    <dgm:cxn modelId="{B7D95446-F017-4E6D-9914-BD81FE2E7FF4}" type="presParOf" srcId="{261333E3-7A8F-40D3-A633-47E72B360DF6}" destId="{F50B32B8-AAEF-4EF8-A88B-52F7A8AC5EA6}" srcOrd="6" destOrd="0" presId="urn:microsoft.com/office/officeart/2005/8/layout/vList6"/>
    <dgm:cxn modelId="{98BE1E97-DA59-461D-A161-D0DF0E43287D}" type="presParOf" srcId="{F50B32B8-AAEF-4EF8-A88B-52F7A8AC5EA6}" destId="{3A6B766E-2C29-4127-B779-30B7A5A96000}" srcOrd="0" destOrd="0" presId="urn:microsoft.com/office/officeart/2005/8/layout/vList6"/>
    <dgm:cxn modelId="{6F834F0A-8962-41F2-B229-7461E1FE557C}" type="presParOf" srcId="{F50B32B8-AAEF-4EF8-A88B-52F7A8AC5EA6}" destId="{E0AE0D7C-1698-42C3-844C-EEF6E319C31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FA6FB9D-B03A-476F-9AE8-75C1D0A4C34F}" type="doc">
      <dgm:prSet loTypeId="urn:microsoft.com/office/officeart/2005/8/layout/vList6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7AE6E5A-B723-4917-860A-700D2A96FA84}">
      <dgm:prSet phldrT="[Text]"/>
      <dgm:spPr/>
      <dgm:t>
        <a:bodyPr/>
        <a:lstStyle/>
        <a:p>
          <a:r>
            <a:rPr lang="en-US" dirty="0"/>
            <a:t>New capability</a:t>
          </a:r>
        </a:p>
      </dgm:t>
    </dgm:pt>
    <dgm:pt modelId="{F1D40049-2163-4446-AB75-DBBAA81D31B4}" type="parTrans" cxnId="{F41610D9-10B8-4449-88DC-7A4F2CA0DF16}">
      <dgm:prSet/>
      <dgm:spPr/>
      <dgm:t>
        <a:bodyPr/>
        <a:lstStyle/>
        <a:p>
          <a:endParaRPr lang="en-US"/>
        </a:p>
      </dgm:t>
    </dgm:pt>
    <dgm:pt modelId="{38760AC8-5463-4C1D-B158-7745F649D9EC}" type="sibTrans" cxnId="{F41610D9-10B8-4449-88DC-7A4F2CA0DF16}">
      <dgm:prSet/>
      <dgm:spPr/>
      <dgm:t>
        <a:bodyPr/>
        <a:lstStyle/>
        <a:p>
          <a:endParaRPr lang="en-US"/>
        </a:p>
      </dgm:t>
    </dgm:pt>
    <dgm:pt modelId="{564A5787-DB0C-4293-9F59-100C06BC00E4}">
      <dgm:prSet phldrT="[Text]"/>
      <dgm:spPr/>
      <dgm:t>
        <a:bodyPr/>
        <a:lstStyle/>
        <a:p>
          <a:r>
            <a:rPr lang="en-US" dirty="0"/>
            <a:t>Ease of use</a:t>
          </a:r>
        </a:p>
      </dgm:t>
    </dgm:pt>
    <dgm:pt modelId="{873D43D2-B885-4CB6-A95B-ACE0FCF630BA}" type="parTrans" cxnId="{C35ECE46-3E9B-400C-8DA7-E1B8E3CBBBDE}">
      <dgm:prSet/>
      <dgm:spPr/>
      <dgm:t>
        <a:bodyPr/>
        <a:lstStyle/>
        <a:p>
          <a:endParaRPr lang="en-US"/>
        </a:p>
      </dgm:t>
    </dgm:pt>
    <dgm:pt modelId="{3F56D9B1-3747-42E1-951D-981D828DC35C}" type="sibTrans" cxnId="{C35ECE46-3E9B-400C-8DA7-E1B8E3CBBBDE}">
      <dgm:prSet/>
      <dgm:spPr/>
      <dgm:t>
        <a:bodyPr/>
        <a:lstStyle/>
        <a:p>
          <a:endParaRPr lang="en-US"/>
        </a:p>
      </dgm:t>
    </dgm:pt>
    <dgm:pt modelId="{DAF9E7D9-0BAF-46A8-BF45-4602BA784FA5}">
      <dgm:prSet phldrT="[Text]"/>
      <dgm:spPr/>
      <dgm:t>
        <a:bodyPr/>
        <a:lstStyle/>
        <a:p>
          <a:r>
            <a:rPr lang="en-US" dirty="0"/>
            <a:t>New place</a:t>
          </a:r>
        </a:p>
      </dgm:t>
    </dgm:pt>
    <dgm:pt modelId="{AFFACFD5-4D40-47A7-AB71-CDA0392C29C0}" type="parTrans" cxnId="{92091A47-F934-43F6-A12B-5501FF8B7900}">
      <dgm:prSet/>
      <dgm:spPr/>
      <dgm:t>
        <a:bodyPr/>
        <a:lstStyle/>
        <a:p>
          <a:endParaRPr lang="en-US"/>
        </a:p>
      </dgm:t>
    </dgm:pt>
    <dgm:pt modelId="{BBC644EE-2B9F-4DA9-A2ED-4AB8AE725467}" type="sibTrans" cxnId="{92091A47-F934-43F6-A12B-5501FF8B7900}">
      <dgm:prSet/>
      <dgm:spPr/>
      <dgm:t>
        <a:bodyPr/>
        <a:lstStyle/>
        <a:p>
          <a:endParaRPr lang="en-US"/>
        </a:p>
      </dgm:t>
    </dgm:pt>
    <dgm:pt modelId="{909C0F85-6915-4EB0-A805-CE7106FFDC49}">
      <dgm:prSet phldrT="[Text]"/>
      <dgm:spPr/>
      <dgm:t>
        <a:bodyPr/>
        <a:lstStyle/>
        <a:p>
          <a:r>
            <a:rPr lang="en-US" dirty="0"/>
            <a:t>New time</a:t>
          </a:r>
        </a:p>
      </dgm:t>
    </dgm:pt>
    <dgm:pt modelId="{A84388FC-DE17-407D-9752-EA15BEAAC0F1}" type="parTrans" cxnId="{E9669C48-2FE9-4BBE-ABE5-31AB0106374F}">
      <dgm:prSet/>
      <dgm:spPr/>
      <dgm:t>
        <a:bodyPr/>
        <a:lstStyle/>
        <a:p>
          <a:endParaRPr lang="en-US"/>
        </a:p>
      </dgm:t>
    </dgm:pt>
    <dgm:pt modelId="{DD96CE33-76DF-4231-99E3-888875926F55}" type="sibTrans" cxnId="{E9669C48-2FE9-4BBE-ABE5-31AB0106374F}">
      <dgm:prSet/>
      <dgm:spPr/>
      <dgm:t>
        <a:bodyPr/>
        <a:lstStyle/>
        <a:p>
          <a:endParaRPr lang="en-US"/>
        </a:p>
      </dgm:t>
    </dgm:pt>
    <dgm:pt modelId="{695D8172-85AF-4CC5-9AC9-F24858C6DCCA}">
      <dgm:prSet phldrT="[Text]"/>
      <dgm:spPr/>
      <dgm:t>
        <a:bodyPr/>
        <a:lstStyle/>
        <a:p>
          <a:r>
            <a:rPr lang="en-US" dirty="0"/>
            <a:t>Change in legislation</a:t>
          </a:r>
        </a:p>
      </dgm:t>
    </dgm:pt>
    <dgm:pt modelId="{18084245-C660-49EC-8B9C-7F14FC68A035}" type="parTrans" cxnId="{72529A3F-07CA-4402-87A4-7011A54F1C0A}">
      <dgm:prSet/>
      <dgm:spPr/>
      <dgm:t>
        <a:bodyPr/>
        <a:lstStyle/>
        <a:p>
          <a:endParaRPr lang="en-US"/>
        </a:p>
      </dgm:t>
    </dgm:pt>
    <dgm:pt modelId="{629C89AC-99DA-48F0-80F4-8FB9494A9578}" type="sibTrans" cxnId="{72529A3F-07CA-4402-87A4-7011A54F1C0A}">
      <dgm:prSet/>
      <dgm:spPr/>
      <dgm:t>
        <a:bodyPr/>
        <a:lstStyle/>
        <a:p>
          <a:endParaRPr lang="en-US"/>
        </a:p>
      </dgm:t>
    </dgm:pt>
    <dgm:pt modelId="{53154F8A-72FE-4273-A46F-B27A774AB198}">
      <dgm:prSet phldrT="[Text]"/>
      <dgm:spPr/>
      <dgm:t>
        <a:bodyPr/>
        <a:lstStyle/>
        <a:p>
          <a:r>
            <a:rPr lang="en-US" dirty="0"/>
            <a:t>Low cost</a:t>
          </a:r>
        </a:p>
      </dgm:t>
    </dgm:pt>
    <dgm:pt modelId="{A901D3BE-F36C-4EED-B043-74AA51A8E51A}" type="sibTrans" cxnId="{ED4CD967-B3E8-4D56-8D77-38ECDE0D7DE0}">
      <dgm:prSet/>
      <dgm:spPr/>
      <dgm:t>
        <a:bodyPr/>
        <a:lstStyle/>
        <a:p>
          <a:endParaRPr lang="en-US"/>
        </a:p>
      </dgm:t>
    </dgm:pt>
    <dgm:pt modelId="{C35C6368-E916-48CD-A610-EE4011989215}" type="parTrans" cxnId="{ED4CD967-B3E8-4D56-8D77-38ECDE0D7DE0}">
      <dgm:prSet/>
      <dgm:spPr/>
      <dgm:t>
        <a:bodyPr/>
        <a:lstStyle/>
        <a:p>
          <a:endParaRPr lang="en-US"/>
        </a:p>
      </dgm:t>
    </dgm:pt>
    <dgm:pt modelId="{5A6ACE4C-CA48-48FB-A440-85A92E80D150}" type="pres">
      <dgm:prSet presAssocID="{1FA6FB9D-B03A-476F-9AE8-75C1D0A4C34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52F8FA8-F33D-4298-A540-8C755546249C}" type="pres">
      <dgm:prSet presAssocID="{53154F8A-72FE-4273-A46F-B27A774AB198}" presName="linNode" presStyleCnt="0"/>
      <dgm:spPr/>
    </dgm:pt>
    <dgm:pt modelId="{A0005802-264B-4801-B547-89936EBC276A}" type="pres">
      <dgm:prSet presAssocID="{53154F8A-72FE-4273-A46F-B27A774AB198}" presName="parent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83C859-1411-4426-951D-826E521A7CC4}" type="pres">
      <dgm:prSet presAssocID="{53154F8A-72FE-4273-A46F-B27A774AB198}" presName="childShp" presStyleLbl="bgAccFollowNode1" presStyleIdx="0" presStyleCnt="6">
        <dgm:presLayoutVars>
          <dgm:bulletEnabled val="1"/>
        </dgm:presLayoutVars>
      </dgm:prSet>
      <dgm:spPr/>
    </dgm:pt>
    <dgm:pt modelId="{DD60DB23-87EB-4D4F-8073-2277A6C5B362}" type="pres">
      <dgm:prSet presAssocID="{A901D3BE-F36C-4EED-B043-74AA51A8E51A}" presName="spacing" presStyleCnt="0"/>
      <dgm:spPr/>
    </dgm:pt>
    <dgm:pt modelId="{232E1609-424A-42A8-A74C-DE70FC97645B}" type="pres">
      <dgm:prSet presAssocID="{27AE6E5A-B723-4917-860A-700D2A96FA84}" presName="linNode" presStyleCnt="0"/>
      <dgm:spPr/>
    </dgm:pt>
    <dgm:pt modelId="{38D61E1E-6F79-4265-854E-1E1D2DFFCF81}" type="pres">
      <dgm:prSet presAssocID="{27AE6E5A-B723-4917-860A-700D2A96FA84}" presName="parent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F10ADE-37FA-413F-8FEC-5C1EB738EF05}" type="pres">
      <dgm:prSet presAssocID="{27AE6E5A-B723-4917-860A-700D2A96FA84}" presName="childShp" presStyleLbl="bgAccFollowNode1" presStyleIdx="1" presStyleCnt="6">
        <dgm:presLayoutVars>
          <dgm:bulletEnabled val="1"/>
        </dgm:presLayoutVars>
      </dgm:prSet>
      <dgm:spPr/>
    </dgm:pt>
    <dgm:pt modelId="{DECD24CB-C766-4FC3-8F5B-D171D4A07C1D}" type="pres">
      <dgm:prSet presAssocID="{38760AC8-5463-4C1D-B158-7745F649D9EC}" presName="spacing" presStyleCnt="0"/>
      <dgm:spPr/>
    </dgm:pt>
    <dgm:pt modelId="{FBB1A9EA-0250-4457-A0F6-85A3F873DA9C}" type="pres">
      <dgm:prSet presAssocID="{564A5787-DB0C-4293-9F59-100C06BC00E4}" presName="linNode" presStyleCnt="0"/>
      <dgm:spPr/>
    </dgm:pt>
    <dgm:pt modelId="{2F1906C6-413D-4433-A280-9DE5324BE480}" type="pres">
      <dgm:prSet presAssocID="{564A5787-DB0C-4293-9F59-100C06BC00E4}" presName="parent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96626B-1637-4312-B797-04BB9B4EFF48}" type="pres">
      <dgm:prSet presAssocID="{564A5787-DB0C-4293-9F59-100C06BC00E4}" presName="childShp" presStyleLbl="bgAccFollowNode1" presStyleIdx="2" presStyleCnt="6">
        <dgm:presLayoutVars>
          <dgm:bulletEnabled val="1"/>
        </dgm:presLayoutVars>
      </dgm:prSet>
      <dgm:spPr/>
    </dgm:pt>
    <dgm:pt modelId="{F8959C77-1214-4E4F-9728-BF65A82B5BFC}" type="pres">
      <dgm:prSet presAssocID="{3F56D9B1-3747-42E1-951D-981D828DC35C}" presName="spacing" presStyleCnt="0"/>
      <dgm:spPr/>
    </dgm:pt>
    <dgm:pt modelId="{A6E438E9-01CF-4B1F-83B9-3136DC723DC8}" type="pres">
      <dgm:prSet presAssocID="{DAF9E7D9-0BAF-46A8-BF45-4602BA784FA5}" presName="linNode" presStyleCnt="0"/>
      <dgm:spPr/>
    </dgm:pt>
    <dgm:pt modelId="{ED6A7DE7-202B-4DA0-8B99-5ACE4F758103}" type="pres">
      <dgm:prSet presAssocID="{DAF9E7D9-0BAF-46A8-BF45-4602BA784FA5}" presName="parent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ED7E1F-6771-4721-BFDF-EB5CE059B36B}" type="pres">
      <dgm:prSet presAssocID="{DAF9E7D9-0BAF-46A8-BF45-4602BA784FA5}" presName="childShp" presStyleLbl="bgAccFollowNode1" presStyleIdx="3" presStyleCnt="6">
        <dgm:presLayoutVars>
          <dgm:bulletEnabled val="1"/>
        </dgm:presLayoutVars>
      </dgm:prSet>
      <dgm:spPr/>
    </dgm:pt>
    <dgm:pt modelId="{0681C675-072A-4FE5-9CD5-31B2BD86224C}" type="pres">
      <dgm:prSet presAssocID="{BBC644EE-2B9F-4DA9-A2ED-4AB8AE725467}" presName="spacing" presStyleCnt="0"/>
      <dgm:spPr/>
    </dgm:pt>
    <dgm:pt modelId="{D1B093CC-7E0F-4E52-9D10-3DDB50C4CAEE}" type="pres">
      <dgm:prSet presAssocID="{909C0F85-6915-4EB0-A805-CE7106FFDC49}" presName="linNode" presStyleCnt="0"/>
      <dgm:spPr/>
    </dgm:pt>
    <dgm:pt modelId="{B159DD55-D9E2-490C-9D9A-F80A430F34C8}" type="pres">
      <dgm:prSet presAssocID="{909C0F85-6915-4EB0-A805-CE7106FFDC49}" presName="parent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F69C9E-F22D-4FAC-9EF9-AF20BA6D7153}" type="pres">
      <dgm:prSet presAssocID="{909C0F85-6915-4EB0-A805-CE7106FFDC49}" presName="childShp" presStyleLbl="bgAccFollowNode1" presStyleIdx="4" presStyleCnt="6">
        <dgm:presLayoutVars>
          <dgm:bulletEnabled val="1"/>
        </dgm:presLayoutVars>
      </dgm:prSet>
      <dgm:spPr/>
    </dgm:pt>
    <dgm:pt modelId="{64F5583A-4D7C-4566-A1BB-9134B98EAB4C}" type="pres">
      <dgm:prSet presAssocID="{DD96CE33-76DF-4231-99E3-888875926F55}" presName="spacing" presStyleCnt="0"/>
      <dgm:spPr/>
    </dgm:pt>
    <dgm:pt modelId="{893FACD9-C128-4F9A-A682-7B651B6C57B5}" type="pres">
      <dgm:prSet presAssocID="{695D8172-85AF-4CC5-9AC9-F24858C6DCCA}" presName="linNode" presStyleCnt="0"/>
      <dgm:spPr/>
    </dgm:pt>
    <dgm:pt modelId="{55E5CF13-E1C2-42BE-AEEF-686051D2A7AA}" type="pres">
      <dgm:prSet presAssocID="{695D8172-85AF-4CC5-9AC9-F24858C6DCCA}" presName="parent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04D6FC-C649-4B94-BF66-9C93F4DCBD1D}" type="pres">
      <dgm:prSet presAssocID="{695D8172-85AF-4CC5-9AC9-F24858C6DCCA}" presName="childShp" presStyleLbl="bgAccFollowNode1" presStyleIdx="5" presStyleCnt="6">
        <dgm:presLayoutVars>
          <dgm:bulletEnabled val="1"/>
        </dgm:presLayoutVars>
      </dgm:prSet>
      <dgm:spPr/>
    </dgm:pt>
  </dgm:ptLst>
  <dgm:cxnLst>
    <dgm:cxn modelId="{90E2E239-665B-4459-9551-C37AAA995EB4}" type="presOf" srcId="{DAF9E7D9-0BAF-46A8-BF45-4602BA784FA5}" destId="{ED6A7DE7-202B-4DA0-8B99-5ACE4F758103}" srcOrd="0" destOrd="0" presId="urn:microsoft.com/office/officeart/2005/8/layout/vList6"/>
    <dgm:cxn modelId="{92091A47-F934-43F6-A12B-5501FF8B7900}" srcId="{1FA6FB9D-B03A-476F-9AE8-75C1D0A4C34F}" destId="{DAF9E7D9-0BAF-46A8-BF45-4602BA784FA5}" srcOrd="3" destOrd="0" parTransId="{AFFACFD5-4D40-47A7-AB71-CDA0392C29C0}" sibTransId="{BBC644EE-2B9F-4DA9-A2ED-4AB8AE725467}"/>
    <dgm:cxn modelId="{2C67D54B-4C4E-40BD-BBB3-99AC3D2FAEF3}" type="presOf" srcId="{53154F8A-72FE-4273-A46F-B27A774AB198}" destId="{A0005802-264B-4801-B547-89936EBC276A}" srcOrd="0" destOrd="0" presId="urn:microsoft.com/office/officeart/2005/8/layout/vList6"/>
    <dgm:cxn modelId="{ED996A58-09CE-45AB-9DA3-A06ACFC13592}" type="presOf" srcId="{564A5787-DB0C-4293-9F59-100C06BC00E4}" destId="{2F1906C6-413D-4433-A280-9DE5324BE480}" srcOrd="0" destOrd="0" presId="urn:microsoft.com/office/officeart/2005/8/layout/vList6"/>
    <dgm:cxn modelId="{ED4CD967-B3E8-4D56-8D77-38ECDE0D7DE0}" srcId="{1FA6FB9D-B03A-476F-9AE8-75C1D0A4C34F}" destId="{53154F8A-72FE-4273-A46F-B27A774AB198}" srcOrd="0" destOrd="0" parTransId="{C35C6368-E916-48CD-A610-EE4011989215}" sibTransId="{A901D3BE-F36C-4EED-B043-74AA51A8E51A}"/>
    <dgm:cxn modelId="{DD701A37-BA04-41B4-8031-30FA6C47D053}" type="presOf" srcId="{909C0F85-6915-4EB0-A805-CE7106FFDC49}" destId="{B159DD55-D9E2-490C-9D9A-F80A430F34C8}" srcOrd="0" destOrd="0" presId="urn:microsoft.com/office/officeart/2005/8/layout/vList6"/>
    <dgm:cxn modelId="{92681801-4325-492D-88A7-D16994EE8C4B}" type="presOf" srcId="{27AE6E5A-B723-4917-860A-700D2A96FA84}" destId="{38D61E1E-6F79-4265-854E-1E1D2DFFCF81}" srcOrd="0" destOrd="0" presId="urn:microsoft.com/office/officeart/2005/8/layout/vList6"/>
    <dgm:cxn modelId="{C35ECE46-3E9B-400C-8DA7-E1B8E3CBBBDE}" srcId="{1FA6FB9D-B03A-476F-9AE8-75C1D0A4C34F}" destId="{564A5787-DB0C-4293-9F59-100C06BC00E4}" srcOrd="2" destOrd="0" parTransId="{873D43D2-B885-4CB6-A95B-ACE0FCF630BA}" sibTransId="{3F56D9B1-3747-42E1-951D-981D828DC35C}"/>
    <dgm:cxn modelId="{E9669C48-2FE9-4BBE-ABE5-31AB0106374F}" srcId="{1FA6FB9D-B03A-476F-9AE8-75C1D0A4C34F}" destId="{909C0F85-6915-4EB0-A805-CE7106FFDC49}" srcOrd="4" destOrd="0" parTransId="{A84388FC-DE17-407D-9752-EA15BEAAC0F1}" sibTransId="{DD96CE33-76DF-4231-99E3-888875926F55}"/>
    <dgm:cxn modelId="{72529A3F-07CA-4402-87A4-7011A54F1C0A}" srcId="{1FA6FB9D-B03A-476F-9AE8-75C1D0A4C34F}" destId="{695D8172-85AF-4CC5-9AC9-F24858C6DCCA}" srcOrd="5" destOrd="0" parTransId="{18084245-C660-49EC-8B9C-7F14FC68A035}" sibTransId="{629C89AC-99DA-48F0-80F4-8FB9494A9578}"/>
    <dgm:cxn modelId="{5E5A25F8-02FE-4F17-87AF-78DDFBB6F121}" type="presOf" srcId="{1FA6FB9D-B03A-476F-9AE8-75C1D0A4C34F}" destId="{5A6ACE4C-CA48-48FB-A440-85A92E80D150}" srcOrd="0" destOrd="0" presId="urn:microsoft.com/office/officeart/2005/8/layout/vList6"/>
    <dgm:cxn modelId="{F41610D9-10B8-4449-88DC-7A4F2CA0DF16}" srcId="{1FA6FB9D-B03A-476F-9AE8-75C1D0A4C34F}" destId="{27AE6E5A-B723-4917-860A-700D2A96FA84}" srcOrd="1" destOrd="0" parTransId="{F1D40049-2163-4446-AB75-DBBAA81D31B4}" sibTransId="{38760AC8-5463-4C1D-B158-7745F649D9EC}"/>
    <dgm:cxn modelId="{E606998F-86F7-4D22-8866-63955BD8628B}" type="presOf" srcId="{695D8172-85AF-4CC5-9AC9-F24858C6DCCA}" destId="{55E5CF13-E1C2-42BE-AEEF-686051D2A7AA}" srcOrd="0" destOrd="0" presId="urn:microsoft.com/office/officeart/2005/8/layout/vList6"/>
    <dgm:cxn modelId="{AABD5E11-7EAA-480B-BAD2-13C6D9EB8F3F}" type="presParOf" srcId="{5A6ACE4C-CA48-48FB-A440-85A92E80D150}" destId="{652F8FA8-F33D-4298-A540-8C755546249C}" srcOrd="0" destOrd="0" presId="urn:microsoft.com/office/officeart/2005/8/layout/vList6"/>
    <dgm:cxn modelId="{1E6FF619-9B5D-4F56-9478-CB9840986AAB}" type="presParOf" srcId="{652F8FA8-F33D-4298-A540-8C755546249C}" destId="{A0005802-264B-4801-B547-89936EBC276A}" srcOrd="0" destOrd="0" presId="urn:microsoft.com/office/officeart/2005/8/layout/vList6"/>
    <dgm:cxn modelId="{C6A0D93C-A537-4826-87C2-D59C9CD49E6A}" type="presParOf" srcId="{652F8FA8-F33D-4298-A540-8C755546249C}" destId="{0D83C859-1411-4426-951D-826E521A7CC4}" srcOrd="1" destOrd="0" presId="urn:microsoft.com/office/officeart/2005/8/layout/vList6"/>
    <dgm:cxn modelId="{99DD4F27-3154-442F-B2F3-3746475CED8A}" type="presParOf" srcId="{5A6ACE4C-CA48-48FB-A440-85A92E80D150}" destId="{DD60DB23-87EB-4D4F-8073-2277A6C5B362}" srcOrd="1" destOrd="0" presId="urn:microsoft.com/office/officeart/2005/8/layout/vList6"/>
    <dgm:cxn modelId="{D82FE61A-FBD3-40AD-BF88-B662669E6DA6}" type="presParOf" srcId="{5A6ACE4C-CA48-48FB-A440-85A92E80D150}" destId="{232E1609-424A-42A8-A74C-DE70FC97645B}" srcOrd="2" destOrd="0" presId="urn:microsoft.com/office/officeart/2005/8/layout/vList6"/>
    <dgm:cxn modelId="{6C9E73BB-37BD-430F-9738-3F4E803B5C2A}" type="presParOf" srcId="{232E1609-424A-42A8-A74C-DE70FC97645B}" destId="{38D61E1E-6F79-4265-854E-1E1D2DFFCF81}" srcOrd="0" destOrd="0" presId="urn:microsoft.com/office/officeart/2005/8/layout/vList6"/>
    <dgm:cxn modelId="{B7A6EEB5-4BEE-436D-AD7C-8E948FD5A9EA}" type="presParOf" srcId="{232E1609-424A-42A8-A74C-DE70FC97645B}" destId="{C5F10ADE-37FA-413F-8FEC-5C1EB738EF05}" srcOrd="1" destOrd="0" presId="urn:microsoft.com/office/officeart/2005/8/layout/vList6"/>
    <dgm:cxn modelId="{AA4070B1-A3F5-480A-93E4-202296A5C79F}" type="presParOf" srcId="{5A6ACE4C-CA48-48FB-A440-85A92E80D150}" destId="{DECD24CB-C766-4FC3-8F5B-D171D4A07C1D}" srcOrd="3" destOrd="0" presId="urn:microsoft.com/office/officeart/2005/8/layout/vList6"/>
    <dgm:cxn modelId="{7D7D6887-CCE2-420A-A748-A0686FC0B099}" type="presParOf" srcId="{5A6ACE4C-CA48-48FB-A440-85A92E80D150}" destId="{FBB1A9EA-0250-4457-A0F6-85A3F873DA9C}" srcOrd="4" destOrd="0" presId="urn:microsoft.com/office/officeart/2005/8/layout/vList6"/>
    <dgm:cxn modelId="{2EAA288B-4D3F-4729-A9B1-538CCDB64B28}" type="presParOf" srcId="{FBB1A9EA-0250-4457-A0F6-85A3F873DA9C}" destId="{2F1906C6-413D-4433-A280-9DE5324BE480}" srcOrd="0" destOrd="0" presId="urn:microsoft.com/office/officeart/2005/8/layout/vList6"/>
    <dgm:cxn modelId="{07CD0F33-2BEB-459C-86BB-A097CD78EFAD}" type="presParOf" srcId="{FBB1A9EA-0250-4457-A0F6-85A3F873DA9C}" destId="{E996626B-1637-4312-B797-04BB9B4EFF48}" srcOrd="1" destOrd="0" presId="urn:microsoft.com/office/officeart/2005/8/layout/vList6"/>
    <dgm:cxn modelId="{95F3992D-F7F9-4AD5-A373-057E94840B59}" type="presParOf" srcId="{5A6ACE4C-CA48-48FB-A440-85A92E80D150}" destId="{F8959C77-1214-4E4F-9728-BF65A82B5BFC}" srcOrd="5" destOrd="0" presId="urn:microsoft.com/office/officeart/2005/8/layout/vList6"/>
    <dgm:cxn modelId="{45E46AB2-BE4D-47C4-85CE-3A59E39A7A17}" type="presParOf" srcId="{5A6ACE4C-CA48-48FB-A440-85A92E80D150}" destId="{A6E438E9-01CF-4B1F-83B9-3136DC723DC8}" srcOrd="6" destOrd="0" presId="urn:microsoft.com/office/officeart/2005/8/layout/vList6"/>
    <dgm:cxn modelId="{69133290-04FD-40D5-886A-4FB09B3A870B}" type="presParOf" srcId="{A6E438E9-01CF-4B1F-83B9-3136DC723DC8}" destId="{ED6A7DE7-202B-4DA0-8B99-5ACE4F758103}" srcOrd="0" destOrd="0" presId="urn:microsoft.com/office/officeart/2005/8/layout/vList6"/>
    <dgm:cxn modelId="{39A8C65E-C725-4020-96E3-3859B5196304}" type="presParOf" srcId="{A6E438E9-01CF-4B1F-83B9-3136DC723DC8}" destId="{A3ED7E1F-6771-4721-BFDF-EB5CE059B36B}" srcOrd="1" destOrd="0" presId="urn:microsoft.com/office/officeart/2005/8/layout/vList6"/>
    <dgm:cxn modelId="{EAA297C5-AFF9-4811-BDEA-CF93A8AC3E7D}" type="presParOf" srcId="{5A6ACE4C-CA48-48FB-A440-85A92E80D150}" destId="{0681C675-072A-4FE5-9CD5-31B2BD86224C}" srcOrd="7" destOrd="0" presId="urn:microsoft.com/office/officeart/2005/8/layout/vList6"/>
    <dgm:cxn modelId="{D30BCDF2-8F0E-4F78-B557-47ABC5E5212E}" type="presParOf" srcId="{5A6ACE4C-CA48-48FB-A440-85A92E80D150}" destId="{D1B093CC-7E0F-4E52-9D10-3DDB50C4CAEE}" srcOrd="8" destOrd="0" presId="urn:microsoft.com/office/officeart/2005/8/layout/vList6"/>
    <dgm:cxn modelId="{29C572B1-E519-4DCF-BD69-146E9E887A5E}" type="presParOf" srcId="{D1B093CC-7E0F-4E52-9D10-3DDB50C4CAEE}" destId="{B159DD55-D9E2-490C-9D9A-F80A430F34C8}" srcOrd="0" destOrd="0" presId="urn:microsoft.com/office/officeart/2005/8/layout/vList6"/>
    <dgm:cxn modelId="{6EE8D62E-2905-418C-AD84-DE30864E57BE}" type="presParOf" srcId="{D1B093CC-7E0F-4E52-9D10-3DDB50C4CAEE}" destId="{D7F69C9E-F22D-4FAC-9EF9-AF20BA6D7153}" srcOrd="1" destOrd="0" presId="urn:microsoft.com/office/officeart/2005/8/layout/vList6"/>
    <dgm:cxn modelId="{1FA4B86A-A7ED-4E78-8B4A-655F9B917A09}" type="presParOf" srcId="{5A6ACE4C-CA48-48FB-A440-85A92E80D150}" destId="{64F5583A-4D7C-4566-A1BB-9134B98EAB4C}" srcOrd="9" destOrd="0" presId="urn:microsoft.com/office/officeart/2005/8/layout/vList6"/>
    <dgm:cxn modelId="{624B2BA8-D560-465E-9D74-7F2EB3F628CA}" type="presParOf" srcId="{5A6ACE4C-CA48-48FB-A440-85A92E80D150}" destId="{893FACD9-C128-4F9A-A682-7B651B6C57B5}" srcOrd="10" destOrd="0" presId="urn:microsoft.com/office/officeart/2005/8/layout/vList6"/>
    <dgm:cxn modelId="{DAC2F35A-F68C-401A-9367-9F6D47BABA65}" type="presParOf" srcId="{893FACD9-C128-4F9A-A682-7B651B6C57B5}" destId="{55E5CF13-E1C2-42BE-AEEF-686051D2A7AA}" srcOrd="0" destOrd="0" presId="urn:microsoft.com/office/officeart/2005/8/layout/vList6"/>
    <dgm:cxn modelId="{81843EBE-E8E7-4A64-B0F5-19CDC7CB0EAD}" type="presParOf" srcId="{893FACD9-C128-4F9A-A682-7B651B6C57B5}" destId="{7E04D6FC-C649-4B94-BF66-9C93F4DCBD1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86795FE-6D9F-45A9-9C7E-B386154A3206}" type="doc">
      <dgm:prSet loTypeId="urn:microsoft.com/office/officeart/2005/8/layout/default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6E014DD-DDB8-48DB-887E-3DEBAF2F2CB2}">
      <dgm:prSet phldrT="[Text]" custT="1"/>
      <dgm:spPr/>
      <dgm:t>
        <a:bodyPr/>
        <a:lstStyle/>
        <a:p>
          <a:pPr algn="ctr"/>
          <a:r>
            <a:rPr lang="en-US" sz="1800" b="1" dirty="0"/>
            <a:t>Sustaining</a:t>
          </a:r>
          <a:endParaRPr lang="en-US" sz="1500" b="1" dirty="0"/>
        </a:p>
        <a:p>
          <a:pPr algn="ctr"/>
          <a:r>
            <a:rPr lang="en-US" sz="1500" dirty="0"/>
            <a:t>Move along a known path such as improve an existing product. </a:t>
          </a:r>
        </a:p>
      </dgm:t>
    </dgm:pt>
    <dgm:pt modelId="{E893E106-5F41-4B31-BA4C-56A5B9692890}" type="parTrans" cxnId="{7DAA25F1-E3A1-4548-B529-DCF60889D67D}">
      <dgm:prSet/>
      <dgm:spPr/>
      <dgm:t>
        <a:bodyPr/>
        <a:lstStyle/>
        <a:p>
          <a:endParaRPr lang="en-US"/>
        </a:p>
      </dgm:t>
    </dgm:pt>
    <dgm:pt modelId="{841D9147-5DDA-4212-ABFB-D07EA0B97A6C}" type="sibTrans" cxnId="{7DAA25F1-E3A1-4548-B529-DCF60889D67D}">
      <dgm:prSet/>
      <dgm:spPr/>
      <dgm:t>
        <a:bodyPr/>
        <a:lstStyle/>
        <a:p>
          <a:endParaRPr lang="en-US"/>
        </a:p>
      </dgm:t>
    </dgm:pt>
    <dgm:pt modelId="{3B525F1E-CB5C-4F56-8791-4E0379EF4640}">
      <dgm:prSet custT="1"/>
      <dgm:spPr/>
      <dgm:t>
        <a:bodyPr/>
        <a:lstStyle/>
        <a:p>
          <a:pPr algn="ctr"/>
          <a:r>
            <a:rPr lang="en-US" sz="1800" b="1" dirty="0"/>
            <a:t>Low-end</a:t>
          </a:r>
          <a:endParaRPr lang="en-US" sz="1500" b="1" dirty="0"/>
        </a:p>
        <a:p>
          <a:pPr algn="ctr"/>
          <a:r>
            <a:rPr lang="en-US" sz="1500" dirty="0"/>
            <a:t>Existing products are “too good” and relatively expensive</a:t>
          </a:r>
        </a:p>
      </dgm:t>
    </dgm:pt>
    <dgm:pt modelId="{03C33B99-9E0D-4136-B87F-4E063F3115AD}" type="parTrans" cxnId="{FDD1B41B-B8DC-452B-90BA-C5CAC8E751EF}">
      <dgm:prSet/>
      <dgm:spPr/>
      <dgm:t>
        <a:bodyPr/>
        <a:lstStyle/>
        <a:p>
          <a:endParaRPr lang="en-US"/>
        </a:p>
      </dgm:t>
    </dgm:pt>
    <dgm:pt modelId="{E0677AC3-12B4-4FCC-8218-EEF50D2F81AE}" type="sibTrans" cxnId="{FDD1B41B-B8DC-452B-90BA-C5CAC8E751EF}">
      <dgm:prSet/>
      <dgm:spPr/>
      <dgm:t>
        <a:bodyPr/>
        <a:lstStyle/>
        <a:p>
          <a:endParaRPr lang="en-US"/>
        </a:p>
      </dgm:t>
    </dgm:pt>
    <dgm:pt modelId="{290BD86F-2905-483F-B348-D0F60EB28E06}">
      <dgm:prSet custT="1"/>
      <dgm:spPr/>
      <dgm:t>
        <a:bodyPr/>
        <a:lstStyle/>
        <a:p>
          <a:pPr algn="ctr"/>
          <a:r>
            <a:rPr lang="en-US" sz="1800" b="1" dirty="0"/>
            <a:t>New-market </a:t>
          </a:r>
        </a:p>
        <a:p>
          <a:pPr algn="ctr"/>
          <a:r>
            <a:rPr lang="en-US" sz="1500" dirty="0"/>
            <a:t>Change the product to get new people by changing its nature or by making it more convenient</a:t>
          </a:r>
        </a:p>
      </dgm:t>
    </dgm:pt>
    <dgm:pt modelId="{7B0AF2BF-F9EB-40D9-8800-81E3A218AB6C}" type="parTrans" cxnId="{8522AB2D-A0F8-4DAE-8E8C-42608E9ABAFD}">
      <dgm:prSet/>
      <dgm:spPr/>
      <dgm:t>
        <a:bodyPr/>
        <a:lstStyle/>
        <a:p>
          <a:endParaRPr lang="en-US"/>
        </a:p>
      </dgm:t>
    </dgm:pt>
    <dgm:pt modelId="{43BF8E8C-56F9-4FA1-A536-34E9299A0E1C}" type="sibTrans" cxnId="{8522AB2D-A0F8-4DAE-8E8C-42608E9ABAFD}">
      <dgm:prSet/>
      <dgm:spPr/>
      <dgm:t>
        <a:bodyPr/>
        <a:lstStyle/>
        <a:p>
          <a:endParaRPr lang="en-US"/>
        </a:p>
      </dgm:t>
    </dgm:pt>
    <dgm:pt modelId="{AFEA1C27-E5E5-4F23-AB71-67BBF6E75F60}" type="pres">
      <dgm:prSet presAssocID="{586795FE-6D9F-45A9-9C7E-B386154A320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F83466-1BDC-4088-9321-9EA2E0219D52}" type="pres">
      <dgm:prSet presAssocID="{36E014DD-DDB8-48DB-887E-3DEBAF2F2CB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BC94EE-3D05-4257-BC57-C2E78FD39ACC}" type="pres">
      <dgm:prSet presAssocID="{841D9147-5DDA-4212-ABFB-D07EA0B97A6C}" presName="sibTrans" presStyleCnt="0"/>
      <dgm:spPr/>
    </dgm:pt>
    <dgm:pt modelId="{1F39ED60-A8E1-482B-B0C6-E1DAA0C4D5F5}" type="pres">
      <dgm:prSet presAssocID="{3B525F1E-CB5C-4F56-8791-4E0379EF464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D4A872-351A-4608-BA59-41F0948B570C}" type="pres">
      <dgm:prSet presAssocID="{E0677AC3-12B4-4FCC-8218-EEF50D2F81AE}" presName="sibTrans" presStyleCnt="0"/>
      <dgm:spPr/>
    </dgm:pt>
    <dgm:pt modelId="{77DFC208-8F01-4F33-8B5F-B14F811F21F2}" type="pres">
      <dgm:prSet presAssocID="{290BD86F-2905-483F-B348-D0F60EB28E0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D7517E-3EF8-45C5-BF83-243E5BBA6A88}" type="presOf" srcId="{36E014DD-DDB8-48DB-887E-3DEBAF2F2CB2}" destId="{15F83466-1BDC-4088-9321-9EA2E0219D52}" srcOrd="0" destOrd="0" presId="urn:microsoft.com/office/officeart/2005/8/layout/default"/>
    <dgm:cxn modelId="{8522AB2D-A0F8-4DAE-8E8C-42608E9ABAFD}" srcId="{586795FE-6D9F-45A9-9C7E-B386154A3206}" destId="{290BD86F-2905-483F-B348-D0F60EB28E06}" srcOrd="2" destOrd="0" parTransId="{7B0AF2BF-F9EB-40D9-8800-81E3A218AB6C}" sibTransId="{43BF8E8C-56F9-4FA1-A536-34E9299A0E1C}"/>
    <dgm:cxn modelId="{A83B217D-0B6E-4DFB-A9D0-014742F6AAEB}" type="presOf" srcId="{290BD86F-2905-483F-B348-D0F60EB28E06}" destId="{77DFC208-8F01-4F33-8B5F-B14F811F21F2}" srcOrd="0" destOrd="0" presId="urn:microsoft.com/office/officeart/2005/8/layout/default"/>
    <dgm:cxn modelId="{FDD1B41B-B8DC-452B-90BA-C5CAC8E751EF}" srcId="{586795FE-6D9F-45A9-9C7E-B386154A3206}" destId="{3B525F1E-CB5C-4F56-8791-4E0379EF4640}" srcOrd="1" destOrd="0" parTransId="{03C33B99-9E0D-4136-B87F-4E063F3115AD}" sibTransId="{E0677AC3-12B4-4FCC-8218-EEF50D2F81AE}"/>
    <dgm:cxn modelId="{7DAA25F1-E3A1-4548-B529-DCF60889D67D}" srcId="{586795FE-6D9F-45A9-9C7E-B386154A3206}" destId="{36E014DD-DDB8-48DB-887E-3DEBAF2F2CB2}" srcOrd="0" destOrd="0" parTransId="{E893E106-5F41-4B31-BA4C-56A5B9692890}" sibTransId="{841D9147-5DDA-4212-ABFB-D07EA0B97A6C}"/>
    <dgm:cxn modelId="{C0386F96-A63D-4B98-94B7-87BF8831FCA2}" type="presOf" srcId="{3B525F1E-CB5C-4F56-8791-4E0379EF4640}" destId="{1F39ED60-A8E1-482B-B0C6-E1DAA0C4D5F5}" srcOrd="0" destOrd="0" presId="urn:microsoft.com/office/officeart/2005/8/layout/default"/>
    <dgm:cxn modelId="{CBB1472A-9C14-47DB-AB89-312DAE4EC0FE}" type="presOf" srcId="{586795FE-6D9F-45A9-9C7E-B386154A3206}" destId="{AFEA1C27-E5E5-4F23-AB71-67BBF6E75F60}" srcOrd="0" destOrd="0" presId="urn:microsoft.com/office/officeart/2005/8/layout/default"/>
    <dgm:cxn modelId="{1CC83572-64CB-4092-8F5F-1C82087B9B8E}" type="presParOf" srcId="{AFEA1C27-E5E5-4F23-AB71-67BBF6E75F60}" destId="{15F83466-1BDC-4088-9321-9EA2E0219D52}" srcOrd="0" destOrd="0" presId="urn:microsoft.com/office/officeart/2005/8/layout/default"/>
    <dgm:cxn modelId="{5E12BBFB-6304-4DC6-A010-7936C08F0E48}" type="presParOf" srcId="{AFEA1C27-E5E5-4F23-AB71-67BBF6E75F60}" destId="{74BC94EE-3D05-4257-BC57-C2E78FD39ACC}" srcOrd="1" destOrd="0" presId="urn:microsoft.com/office/officeart/2005/8/layout/default"/>
    <dgm:cxn modelId="{51449F1E-CEDE-46A0-82F3-089D0638C15C}" type="presParOf" srcId="{AFEA1C27-E5E5-4F23-AB71-67BBF6E75F60}" destId="{1F39ED60-A8E1-482B-B0C6-E1DAA0C4D5F5}" srcOrd="2" destOrd="0" presId="urn:microsoft.com/office/officeart/2005/8/layout/default"/>
    <dgm:cxn modelId="{C6BD998C-FE51-4702-8360-3B82FE55224A}" type="presParOf" srcId="{AFEA1C27-E5E5-4F23-AB71-67BBF6E75F60}" destId="{16D4A872-351A-4608-BA59-41F0948B570C}" srcOrd="3" destOrd="0" presId="urn:microsoft.com/office/officeart/2005/8/layout/default"/>
    <dgm:cxn modelId="{841F5E6F-2631-4810-9016-8B486C4F369D}" type="presParOf" srcId="{AFEA1C27-E5E5-4F23-AB71-67BBF6E75F60}" destId="{77DFC208-8F01-4F33-8B5F-B14F811F21F2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FA6FB9D-B03A-476F-9AE8-75C1D0A4C34F}" type="doc">
      <dgm:prSet loTypeId="urn:diagrams.loki3.com/BracketList" loCatId="officeonline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3154F8A-72FE-4273-A46F-B27A774AB198}">
      <dgm:prSet phldrT="[Text]"/>
      <dgm:spPr/>
      <dgm:t>
        <a:bodyPr/>
        <a:lstStyle/>
        <a:p>
          <a:r>
            <a:rPr lang="en-US" dirty="0"/>
            <a:t>Undershot Customers</a:t>
          </a:r>
        </a:p>
      </dgm:t>
    </dgm:pt>
    <dgm:pt modelId="{C35C6368-E916-48CD-A610-EE4011989215}" type="parTrans" cxnId="{ED4CD967-B3E8-4D56-8D77-38ECDE0D7DE0}">
      <dgm:prSet/>
      <dgm:spPr/>
      <dgm:t>
        <a:bodyPr/>
        <a:lstStyle/>
        <a:p>
          <a:endParaRPr lang="en-US"/>
        </a:p>
      </dgm:t>
    </dgm:pt>
    <dgm:pt modelId="{A901D3BE-F36C-4EED-B043-74AA51A8E51A}" type="sibTrans" cxnId="{ED4CD967-B3E8-4D56-8D77-38ECDE0D7DE0}">
      <dgm:prSet/>
      <dgm:spPr/>
      <dgm:t>
        <a:bodyPr/>
        <a:lstStyle/>
        <a:p>
          <a:endParaRPr lang="en-US"/>
        </a:p>
      </dgm:t>
    </dgm:pt>
    <dgm:pt modelId="{B2DABFB8-53DC-4898-A90E-2ACDE2F2316A}">
      <dgm:prSet phldrT="[Text]"/>
      <dgm:spPr/>
      <dgm:t>
        <a:bodyPr/>
        <a:lstStyle/>
        <a:p>
          <a:r>
            <a:rPr lang="en-US" dirty="0"/>
            <a:t>Overshot Customers</a:t>
          </a:r>
        </a:p>
      </dgm:t>
    </dgm:pt>
    <dgm:pt modelId="{9ED58849-C7C9-437B-93FE-3C11929E1E89}" type="parTrans" cxnId="{F0CCEEC3-FC99-4972-909B-694A025E85F2}">
      <dgm:prSet/>
      <dgm:spPr/>
      <dgm:t>
        <a:bodyPr/>
        <a:lstStyle/>
        <a:p>
          <a:endParaRPr lang="en-US"/>
        </a:p>
      </dgm:t>
    </dgm:pt>
    <dgm:pt modelId="{FC27279E-6F65-4CF0-A6F6-2804312AB6F2}" type="sibTrans" cxnId="{F0CCEEC3-FC99-4972-909B-694A025E85F2}">
      <dgm:prSet/>
      <dgm:spPr/>
      <dgm:t>
        <a:bodyPr/>
        <a:lstStyle/>
        <a:p>
          <a:endParaRPr lang="en-US"/>
        </a:p>
      </dgm:t>
    </dgm:pt>
    <dgm:pt modelId="{CBBE61B6-6A28-4939-A8E1-1141BD36CB52}">
      <dgm:prSet phldrT="[Text]"/>
      <dgm:spPr/>
      <dgm:t>
        <a:bodyPr/>
        <a:lstStyle/>
        <a:p>
          <a:r>
            <a:rPr lang="en-US"/>
            <a:t>Non-consumers</a:t>
          </a:r>
          <a:endParaRPr lang="en-US" dirty="0"/>
        </a:p>
      </dgm:t>
    </dgm:pt>
    <dgm:pt modelId="{D532D923-7F4F-4842-9E1B-6189EBA35131}" type="parTrans" cxnId="{84323210-0299-4B49-8726-96FCCA9960C5}">
      <dgm:prSet/>
      <dgm:spPr/>
      <dgm:t>
        <a:bodyPr/>
        <a:lstStyle/>
        <a:p>
          <a:endParaRPr lang="en-US"/>
        </a:p>
      </dgm:t>
    </dgm:pt>
    <dgm:pt modelId="{0BC02BD3-D824-4718-BC9F-6031D4702AA2}" type="sibTrans" cxnId="{84323210-0299-4B49-8726-96FCCA9960C5}">
      <dgm:prSet/>
      <dgm:spPr/>
      <dgm:t>
        <a:bodyPr/>
        <a:lstStyle/>
        <a:p>
          <a:endParaRPr lang="en-US"/>
        </a:p>
      </dgm:t>
    </dgm:pt>
    <dgm:pt modelId="{E2B64338-543D-4328-AE2A-7BB302980FB3}">
      <dgm:prSet phldrT="[Text]"/>
      <dgm:spPr/>
      <dgm:t>
        <a:bodyPr/>
        <a:lstStyle/>
        <a:p>
          <a:r>
            <a:rPr lang="en-US" dirty="0"/>
            <a:t>Nonmarket Contexts</a:t>
          </a:r>
        </a:p>
      </dgm:t>
    </dgm:pt>
    <dgm:pt modelId="{0B16C0B5-131C-4878-B715-65817B3252C7}" type="parTrans" cxnId="{35A292E7-1077-4F11-AFF6-D53184BD050C}">
      <dgm:prSet/>
      <dgm:spPr/>
      <dgm:t>
        <a:bodyPr/>
        <a:lstStyle/>
        <a:p>
          <a:endParaRPr lang="en-US"/>
        </a:p>
      </dgm:t>
    </dgm:pt>
    <dgm:pt modelId="{7C37962F-208B-497E-93C1-42DA733AD81E}" type="sibTrans" cxnId="{35A292E7-1077-4F11-AFF6-D53184BD050C}">
      <dgm:prSet/>
      <dgm:spPr/>
      <dgm:t>
        <a:bodyPr/>
        <a:lstStyle/>
        <a:p>
          <a:endParaRPr lang="en-US"/>
        </a:p>
      </dgm:t>
    </dgm:pt>
    <dgm:pt modelId="{9B23A717-0D46-41FE-9410-216F67FE8BC6}">
      <dgm:prSet phldrT="[Text]"/>
      <dgm:spPr/>
      <dgm:t>
        <a:bodyPr/>
        <a:lstStyle/>
        <a:p>
          <a:r>
            <a:rPr lang="en-US" dirty="0"/>
            <a:t>When companies are filling up-market need</a:t>
          </a:r>
        </a:p>
      </dgm:t>
    </dgm:pt>
    <dgm:pt modelId="{ED2743CA-2DBF-49E2-A7A4-CFF875EB0337}" type="parTrans" cxnId="{339CAF9B-A0F7-4097-9466-E34ACFA479CE}">
      <dgm:prSet/>
      <dgm:spPr/>
      <dgm:t>
        <a:bodyPr/>
        <a:lstStyle/>
        <a:p>
          <a:endParaRPr lang="en-US"/>
        </a:p>
      </dgm:t>
    </dgm:pt>
    <dgm:pt modelId="{6AC7E839-736A-421E-9E61-E9182D8B8DFA}" type="sibTrans" cxnId="{339CAF9B-A0F7-4097-9466-E34ACFA479CE}">
      <dgm:prSet/>
      <dgm:spPr/>
      <dgm:t>
        <a:bodyPr/>
        <a:lstStyle/>
        <a:p>
          <a:endParaRPr lang="en-US"/>
        </a:p>
      </dgm:t>
    </dgm:pt>
    <dgm:pt modelId="{AD998729-2638-4A2F-A68A-2F6CEB7D650F}">
      <dgm:prSet phldrT="[Text]"/>
      <dgm:spPr/>
      <dgm:t>
        <a:bodyPr/>
        <a:lstStyle/>
        <a:p>
          <a:r>
            <a:rPr lang="en-US" dirty="0"/>
            <a:t>When companies are filling down-market need</a:t>
          </a:r>
        </a:p>
      </dgm:t>
    </dgm:pt>
    <dgm:pt modelId="{9B90F40F-2BB6-4F91-8ACF-15E94E54AFD8}" type="parTrans" cxnId="{E4C0ABAB-977E-47A1-8553-3472354D0529}">
      <dgm:prSet/>
      <dgm:spPr/>
      <dgm:t>
        <a:bodyPr/>
        <a:lstStyle/>
        <a:p>
          <a:endParaRPr lang="en-US"/>
        </a:p>
      </dgm:t>
    </dgm:pt>
    <dgm:pt modelId="{D133DF38-134E-4ED0-9A58-52C5FD411BA6}" type="sibTrans" cxnId="{E4C0ABAB-977E-47A1-8553-3472354D0529}">
      <dgm:prSet/>
      <dgm:spPr/>
      <dgm:t>
        <a:bodyPr/>
        <a:lstStyle/>
        <a:p>
          <a:endParaRPr lang="en-US"/>
        </a:p>
      </dgm:t>
    </dgm:pt>
    <dgm:pt modelId="{42840EF5-EA14-4619-A45E-D99129BAF0BE}">
      <dgm:prSet phldrT="[Text]"/>
      <dgm:spPr/>
      <dgm:t>
        <a:bodyPr/>
        <a:lstStyle/>
        <a:p>
          <a:r>
            <a:rPr lang="en-US" dirty="0"/>
            <a:t>When new markets are being created</a:t>
          </a:r>
        </a:p>
      </dgm:t>
    </dgm:pt>
    <dgm:pt modelId="{2BAFEC9F-341E-450B-81ED-F5C126E6223C}" type="parTrans" cxnId="{14BA51E2-8058-483E-A8DD-7EE398873E68}">
      <dgm:prSet/>
      <dgm:spPr/>
      <dgm:t>
        <a:bodyPr/>
        <a:lstStyle/>
        <a:p>
          <a:endParaRPr lang="en-US"/>
        </a:p>
      </dgm:t>
    </dgm:pt>
    <dgm:pt modelId="{A3FEAC55-54CF-4DF2-84AD-62C62261351A}" type="sibTrans" cxnId="{14BA51E2-8058-483E-A8DD-7EE398873E68}">
      <dgm:prSet/>
      <dgm:spPr/>
      <dgm:t>
        <a:bodyPr/>
        <a:lstStyle/>
        <a:p>
          <a:endParaRPr lang="en-US"/>
        </a:p>
      </dgm:t>
    </dgm:pt>
    <dgm:pt modelId="{723063F8-3FC4-4DD3-9772-8C1E517E0998}">
      <dgm:prSet/>
      <dgm:spPr/>
      <dgm:t>
        <a:bodyPr/>
        <a:lstStyle/>
        <a:p>
          <a:r>
            <a:rPr lang="en-US" dirty="0"/>
            <a:t>Barriers to innovation are changing</a:t>
          </a:r>
        </a:p>
      </dgm:t>
    </dgm:pt>
    <dgm:pt modelId="{DC221402-B1F3-477E-A980-3F3C621E99DA}" type="parTrans" cxnId="{83E63FF9-EAE5-428D-817B-75EEC440F131}">
      <dgm:prSet/>
      <dgm:spPr/>
      <dgm:t>
        <a:bodyPr/>
        <a:lstStyle/>
        <a:p>
          <a:endParaRPr lang="en-US"/>
        </a:p>
      </dgm:t>
    </dgm:pt>
    <dgm:pt modelId="{DCC721AC-1F0B-46C7-8626-2EAFA0AEA0D5}" type="sibTrans" cxnId="{83E63FF9-EAE5-428D-817B-75EEC440F131}">
      <dgm:prSet/>
      <dgm:spPr/>
      <dgm:t>
        <a:bodyPr/>
        <a:lstStyle/>
        <a:p>
          <a:endParaRPr lang="en-US"/>
        </a:p>
      </dgm:t>
    </dgm:pt>
    <dgm:pt modelId="{9571CD23-5169-4FD9-9B34-A35C2FD9A486}">
      <dgm:prSet/>
      <dgm:spPr/>
      <dgm:t>
        <a:bodyPr/>
        <a:lstStyle/>
        <a:p>
          <a:r>
            <a:rPr lang="en-US" dirty="0"/>
            <a:t>Examples: Uber illegal in some cities; Airbnb facing greater scrutiny</a:t>
          </a:r>
        </a:p>
      </dgm:t>
    </dgm:pt>
    <dgm:pt modelId="{98ECBD35-C8D4-44B4-B1E1-188574E894E0}" type="parTrans" cxnId="{D1659537-9D1F-4939-B92E-D5C9F775E599}">
      <dgm:prSet/>
      <dgm:spPr/>
      <dgm:t>
        <a:bodyPr/>
        <a:lstStyle/>
        <a:p>
          <a:endParaRPr lang="en-US"/>
        </a:p>
      </dgm:t>
    </dgm:pt>
    <dgm:pt modelId="{B3010D5B-B481-4133-AA19-082E61BE7107}" type="sibTrans" cxnId="{D1659537-9D1F-4939-B92E-D5C9F775E599}">
      <dgm:prSet/>
      <dgm:spPr/>
      <dgm:t>
        <a:bodyPr/>
        <a:lstStyle/>
        <a:p>
          <a:endParaRPr lang="en-US"/>
        </a:p>
      </dgm:t>
    </dgm:pt>
    <dgm:pt modelId="{402ACE76-4944-4DDB-BBF9-43D668D994D6}">
      <dgm:prSet phldrT="[Text]"/>
      <dgm:spPr/>
      <dgm:t>
        <a:bodyPr/>
        <a:lstStyle/>
        <a:p>
          <a:r>
            <a:rPr lang="en-US" dirty="0"/>
            <a:t>Example: Fuji Instax Camera </a:t>
          </a:r>
        </a:p>
      </dgm:t>
    </dgm:pt>
    <dgm:pt modelId="{E94E8858-D0CA-4DD3-8962-A492ED754326}" type="parTrans" cxnId="{80931E12-EEEA-4B56-99CE-06330DA5F96D}">
      <dgm:prSet/>
      <dgm:spPr/>
      <dgm:t>
        <a:bodyPr/>
        <a:lstStyle/>
        <a:p>
          <a:endParaRPr lang="en-US"/>
        </a:p>
      </dgm:t>
    </dgm:pt>
    <dgm:pt modelId="{3C6ED70A-9093-4BB6-8466-49F3E377F821}" type="sibTrans" cxnId="{80931E12-EEEA-4B56-99CE-06330DA5F96D}">
      <dgm:prSet/>
      <dgm:spPr/>
      <dgm:t>
        <a:bodyPr/>
        <a:lstStyle/>
        <a:p>
          <a:endParaRPr lang="en-US"/>
        </a:p>
      </dgm:t>
    </dgm:pt>
    <dgm:pt modelId="{B0A41FCE-F849-478A-B8F5-92B415D27508}">
      <dgm:prSet phldrT="[Text]"/>
      <dgm:spPr/>
      <dgm:t>
        <a:bodyPr/>
        <a:lstStyle/>
        <a:p>
          <a:r>
            <a:rPr lang="en-US" dirty="0"/>
            <a:t>Example: Chromecast</a:t>
          </a:r>
        </a:p>
      </dgm:t>
    </dgm:pt>
    <dgm:pt modelId="{D4F59B77-C987-4961-961D-9AE3A9F569B3}" type="parTrans" cxnId="{B735E958-66C7-4CBF-B8E9-13702684D1B1}">
      <dgm:prSet/>
      <dgm:spPr/>
      <dgm:t>
        <a:bodyPr/>
        <a:lstStyle/>
        <a:p>
          <a:endParaRPr lang="en-US"/>
        </a:p>
      </dgm:t>
    </dgm:pt>
    <dgm:pt modelId="{1FF90ADE-A2D1-4949-AE91-7182FB6BACB2}" type="sibTrans" cxnId="{B735E958-66C7-4CBF-B8E9-13702684D1B1}">
      <dgm:prSet/>
      <dgm:spPr/>
      <dgm:t>
        <a:bodyPr/>
        <a:lstStyle/>
        <a:p>
          <a:endParaRPr lang="en-US"/>
        </a:p>
      </dgm:t>
    </dgm:pt>
    <dgm:pt modelId="{94FEFF9B-8520-43FE-9944-1CFE40CB685E}">
      <dgm:prSet phldrT="[Text]"/>
      <dgm:spPr/>
      <dgm:t>
        <a:bodyPr/>
        <a:lstStyle/>
        <a:p>
          <a:r>
            <a:rPr lang="en-US" dirty="0"/>
            <a:t>Example: LED “high light quality” bulbs</a:t>
          </a:r>
        </a:p>
      </dgm:t>
    </dgm:pt>
    <dgm:pt modelId="{2DBE4BA5-3646-45D1-9BD6-C41DA8AB4FCA}" type="sibTrans" cxnId="{F784E0C5-0382-4614-ADC7-BD3BEE277DB2}">
      <dgm:prSet/>
      <dgm:spPr/>
      <dgm:t>
        <a:bodyPr/>
        <a:lstStyle/>
        <a:p>
          <a:endParaRPr lang="en-US"/>
        </a:p>
      </dgm:t>
    </dgm:pt>
    <dgm:pt modelId="{7BE98973-E3B8-4836-AB25-2C1E8E82D525}" type="parTrans" cxnId="{F784E0C5-0382-4614-ADC7-BD3BEE277DB2}">
      <dgm:prSet/>
      <dgm:spPr/>
      <dgm:t>
        <a:bodyPr/>
        <a:lstStyle/>
        <a:p>
          <a:endParaRPr lang="en-US"/>
        </a:p>
      </dgm:t>
    </dgm:pt>
    <dgm:pt modelId="{3F025A54-F021-4D55-A287-4860376CA8CD}" type="pres">
      <dgm:prSet presAssocID="{1FA6FB9D-B03A-476F-9AE8-75C1D0A4C34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346AB50-7BF1-479A-AF22-201D4B989451}" type="pres">
      <dgm:prSet presAssocID="{53154F8A-72FE-4273-A46F-B27A774AB198}" presName="linNode" presStyleCnt="0"/>
      <dgm:spPr/>
    </dgm:pt>
    <dgm:pt modelId="{0AF8CB13-3231-4AD8-9D69-D041CE8B9233}" type="pres">
      <dgm:prSet presAssocID="{53154F8A-72FE-4273-A46F-B27A774AB198}" presName="parTx" presStyleLbl="revTx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2B9B18-3D7A-45B4-8EBD-EA9BBB43E1B9}" type="pres">
      <dgm:prSet presAssocID="{53154F8A-72FE-4273-A46F-B27A774AB198}" presName="bracket" presStyleLbl="parChTrans1D1" presStyleIdx="0" presStyleCnt="4"/>
      <dgm:spPr/>
    </dgm:pt>
    <dgm:pt modelId="{F9415D43-B635-498A-88B4-17E23DE0F3F1}" type="pres">
      <dgm:prSet presAssocID="{53154F8A-72FE-4273-A46F-B27A774AB198}" presName="spH" presStyleCnt="0"/>
      <dgm:spPr/>
    </dgm:pt>
    <dgm:pt modelId="{6455CF95-5CDD-49F7-A98B-EAD52BCFADEE}" type="pres">
      <dgm:prSet presAssocID="{53154F8A-72FE-4273-A46F-B27A774AB198}" presName="des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1CDC8F-C8CD-4200-B17D-EB7AF2825F6C}" type="pres">
      <dgm:prSet presAssocID="{A901D3BE-F36C-4EED-B043-74AA51A8E51A}" presName="spV" presStyleCnt="0"/>
      <dgm:spPr/>
    </dgm:pt>
    <dgm:pt modelId="{45152520-BD96-430D-ABF3-123D3F0E7BED}" type="pres">
      <dgm:prSet presAssocID="{B2DABFB8-53DC-4898-A90E-2ACDE2F2316A}" presName="linNode" presStyleCnt="0"/>
      <dgm:spPr/>
    </dgm:pt>
    <dgm:pt modelId="{0211F3D5-01A6-425D-AF7F-4728E426D949}" type="pres">
      <dgm:prSet presAssocID="{B2DABFB8-53DC-4898-A90E-2ACDE2F2316A}" presName="parTx" presStyleLbl="revTx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E91EDC-6836-4C8E-8559-A5D23E40C2CA}" type="pres">
      <dgm:prSet presAssocID="{B2DABFB8-53DC-4898-A90E-2ACDE2F2316A}" presName="bracket" presStyleLbl="parChTrans1D1" presStyleIdx="1" presStyleCnt="4"/>
      <dgm:spPr/>
    </dgm:pt>
    <dgm:pt modelId="{E779886F-75E6-4EF3-8A33-5DB5C97896C2}" type="pres">
      <dgm:prSet presAssocID="{B2DABFB8-53DC-4898-A90E-2ACDE2F2316A}" presName="spH" presStyleCnt="0"/>
      <dgm:spPr/>
    </dgm:pt>
    <dgm:pt modelId="{700A360C-690A-47B6-AF59-2BB9EF38E6B4}" type="pres">
      <dgm:prSet presAssocID="{B2DABFB8-53DC-4898-A90E-2ACDE2F2316A}" presName="des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E8EA18-7A33-48FB-81D5-4C198FC28107}" type="pres">
      <dgm:prSet presAssocID="{FC27279E-6F65-4CF0-A6F6-2804312AB6F2}" presName="spV" presStyleCnt="0"/>
      <dgm:spPr/>
    </dgm:pt>
    <dgm:pt modelId="{1C5ADF92-D896-403B-A09A-9823ADC79AFE}" type="pres">
      <dgm:prSet presAssocID="{CBBE61B6-6A28-4939-A8E1-1141BD36CB52}" presName="linNode" presStyleCnt="0"/>
      <dgm:spPr/>
    </dgm:pt>
    <dgm:pt modelId="{33ABEA7C-2884-4EF4-8BC8-E84D7DFE94A0}" type="pres">
      <dgm:prSet presAssocID="{CBBE61B6-6A28-4939-A8E1-1141BD36CB52}" presName="parTx" presStyleLbl="revTx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1A5EA8-1B2F-48BB-A878-9C89EBB669F7}" type="pres">
      <dgm:prSet presAssocID="{CBBE61B6-6A28-4939-A8E1-1141BD36CB52}" presName="bracket" presStyleLbl="parChTrans1D1" presStyleIdx="2" presStyleCnt="4"/>
      <dgm:spPr/>
    </dgm:pt>
    <dgm:pt modelId="{B336DF91-494E-4833-A922-ED25E7BB95E5}" type="pres">
      <dgm:prSet presAssocID="{CBBE61B6-6A28-4939-A8E1-1141BD36CB52}" presName="spH" presStyleCnt="0"/>
      <dgm:spPr/>
    </dgm:pt>
    <dgm:pt modelId="{48C89BB8-3B29-4EA2-8A4E-F04B10201196}" type="pres">
      <dgm:prSet presAssocID="{CBBE61B6-6A28-4939-A8E1-1141BD36CB52}" presName="des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149B94-1B95-45B6-9E30-C4C30478BBE7}" type="pres">
      <dgm:prSet presAssocID="{0BC02BD3-D824-4718-BC9F-6031D4702AA2}" presName="spV" presStyleCnt="0"/>
      <dgm:spPr/>
    </dgm:pt>
    <dgm:pt modelId="{A6FB9249-0927-4918-995B-2A37F084E8F7}" type="pres">
      <dgm:prSet presAssocID="{E2B64338-543D-4328-AE2A-7BB302980FB3}" presName="linNode" presStyleCnt="0"/>
      <dgm:spPr/>
    </dgm:pt>
    <dgm:pt modelId="{39CE2054-F272-4F13-85EF-E9D087217216}" type="pres">
      <dgm:prSet presAssocID="{E2B64338-543D-4328-AE2A-7BB302980FB3}" presName="parTx" presStyleLbl="revTx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162B7A-BCC0-4896-9A7E-1FA1F984C915}" type="pres">
      <dgm:prSet presAssocID="{E2B64338-543D-4328-AE2A-7BB302980FB3}" presName="bracket" presStyleLbl="parChTrans1D1" presStyleIdx="3" presStyleCnt="4"/>
      <dgm:spPr/>
    </dgm:pt>
    <dgm:pt modelId="{C561A2E4-C6A4-4555-B4D8-50297DD65F38}" type="pres">
      <dgm:prSet presAssocID="{E2B64338-543D-4328-AE2A-7BB302980FB3}" presName="spH" presStyleCnt="0"/>
      <dgm:spPr/>
    </dgm:pt>
    <dgm:pt modelId="{C2603D22-53D3-4F50-AC82-93266C0E6AA9}" type="pres">
      <dgm:prSet presAssocID="{E2B64338-543D-4328-AE2A-7BB302980FB3}" presName="des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40EACC-7390-41C5-ABB0-C0210A52F40D}" type="presOf" srcId="{B0A41FCE-F849-478A-B8F5-92B415D27508}" destId="{700A360C-690A-47B6-AF59-2BB9EF38E6B4}" srcOrd="0" destOrd="1" presId="urn:diagrams.loki3.com/BracketList"/>
    <dgm:cxn modelId="{D1659537-9D1F-4939-B92E-D5C9F775E599}" srcId="{723063F8-3FC4-4DD3-9772-8C1E517E0998}" destId="{9571CD23-5169-4FD9-9B34-A35C2FD9A486}" srcOrd="0" destOrd="0" parTransId="{98ECBD35-C8D4-44B4-B1E1-188574E894E0}" sibTransId="{B3010D5B-B481-4133-AA19-082E61BE7107}"/>
    <dgm:cxn modelId="{B735E958-66C7-4CBF-B8E9-13702684D1B1}" srcId="{AD998729-2638-4A2F-A68A-2F6CEB7D650F}" destId="{B0A41FCE-F849-478A-B8F5-92B415D27508}" srcOrd="0" destOrd="0" parTransId="{D4F59B77-C987-4961-961D-9AE3A9F569B3}" sibTransId="{1FF90ADE-A2D1-4949-AE91-7182FB6BACB2}"/>
    <dgm:cxn modelId="{3442DF37-823E-4E63-B11B-E9FD500E2137}" type="presOf" srcId="{CBBE61B6-6A28-4939-A8E1-1141BD36CB52}" destId="{33ABEA7C-2884-4EF4-8BC8-E84D7DFE94A0}" srcOrd="0" destOrd="0" presId="urn:diagrams.loki3.com/BracketList"/>
    <dgm:cxn modelId="{6DF760FD-3B6E-4354-9972-B5A2948B4233}" type="presOf" srcId="{E2B64338-543D-4328-AE2A-7BB302980FB3}" destId="{39CE2054-F272-4F13-85EF-E9D087217216}" srcOrd="0" destOrd="0" presId="urn:diagrams.loki3.com/BracketList"/>
    <dgm:cxn modelId="{80931E12-EEEA-4B56-99CE-06330DA5F96D}" srcId="{42840EF5-EA14-4619-A45E-D99129BAF0BE}" destId="{402ACE76-4944-4DDB-BBF9-43D668D994D6}" srcOrd="0" destOrd="0" parTransId="{E94E8858-D0CA-4DD3-8962-A492ED754326}" sibTransId="{3C6ED70A-9093-4BB6-8466-49F3E377F821}"/>
    <dgm:cxn modelId="{E4C0ABAB-977E-47A1-8553-3472354D0529}" srcId="{B2DABFB8-53DC-4898-A90E-2ACDE2F2316A}" destId="{AD998729-2638-4A2F-A68A-2F6CEB7D650F}" srcOrd="0" destOrd="0" parTransId="{9B90F40F-2BB6-4F91-8ACF-15E94E54AFD8}" sibTransId="{D133DF38-134E-4ED0-9A58-52C5FD411BA6}"/>
    <dgm:cxn modelId="{22A227DF-EB30-453D-824D-E8B2E304A785}" type="presOf" srcId="{B2DABFB8-53DC-4898-A90E-2ACDE2F2316A}" destId="{0211F3D5-01A6-425D-AF7F-4728E426D949}" srcOrd="0" destOrd="0" presId="urn:diagrams.loki3.com/BracketList"/>
    <dgm:cxn modelId="{83E63FF9-EAE5-428D-817B-75EEC440F131}" srcId="{E2B64338-543D-4328-AE2A-7BB302980FB3}" destId="{723063F8-3FC4-4DD3-9772-8C1E517E0998}" srcOrd="0" destOrd="0" parTransId="{DC221402-B1F3-477E-A980-3F3C621E99DA}" sibTransId="{DCC721AC-1F0B-46C7-8626-2EAFA0AEA0D5}"/>
    <dgm:cxn modelId="{339CAF9B-A0F7-4097-9466-E34ACFA479CE}" srcId="{53154F8A-72FE-4273-A46F-B27A774AB198}" destId="{9B23A717-0D46-41FE-9410-216F67FE8BC6}" srcOrd="0" destOrd="0" parTransId="{ED2743CA-2DBF-49E2-A7A4-CFF875EB0337}" sibTransId="{6AC7E839-736A-421E-9E61-E9182D8B8DFA}"/>
    <dgm:cxn modelId="{14BA51E2-8058-483E-A8DD-7EE398873E68}" srcId="{CBBE61B6-6A28-4939-A8E1-1141BD36CB52}" destId="{42840EF5-EA14-4619-A45E-D99129BAF0BE}" srcOrd="0" destOrd="0" parTransId="{2BAFEC9F-341E-450B-81ED-F5C126E6223C}" sibTransId="{A3FEAC55-54CF-4DF2-84AD-62C62261351A}"/>
    <dgm:cxn modelId="{84323210-0299-4B49-8726-96FCCA9960C5}" srcId="{1FA6FB9D-B03A-476F-9AE8-75C1D0A4C34F}" destId="{CBBE61B6-6A28-4939-A8E1-1141BD36CB52}" srcOrd="2" destOrd="0" parTransId="{D532D923-7F4F-4842-9E1B-6189EBA35131}" sibTransId="{0BC02BD3-D824-4718-BC9F-6031D4702AA2}"/>
    <dgm:cxn modelId="{A139C8F7-395C-4573-8580-D6CCFB50E5AB}" type="presOf" srcId="{9B23A717-0D46-41FE-9410-216F67FE8BC6}" destId="{6455CF95-5CDD-49F7-A98B-EAD52BCFADEE}" srcOrd="0" destOrd="0" presId="urn:diagrams.loki3.com/BracketList"/>
    <dgm:cxn modelId="{F0CCEEC3-FC99-4972-909B-694A025E85F2}" srcId="{1FA6FB9D-B03A-476F-9AE8-75C1D0A4C34F}" destId="{B2DABFB8-53DC-4898-A90E-2ACDE2F2316A}" srcOrd="1" destOrd="0" parTransId="{9ED58849-C7C9-437B-93FE-3C11929E1E89}" sibTransId="{FC27279E-6F65-4CF0-A6F6-2804312AB6F2}"/>
    <dgm:cxn modelId="{81434765-ED07-4488-A11D-E0081E6AEC38}" type="presOf" srcId="{9571CD23-5169-4FD9-9B34-A35C2FD9A486}" destId="{C2603D22-53D3-4F50-AC82-93266C0E6AA9}" srcOrd="0" destOrd="1" presId="urn:diagrams.loki3.com/BracketList"/>
    <dgm:cxn modelId="{8B0BF05D-AC32-4BF5-9C89-6F3B1114A9F6}" type="presOf" srcId="{723063F8-3FC4-4DD3-9772-8C1E517E0998}" destId="{C2603D22-53D3-4F50-AC82-93266C0E6AA9}" srcOrd="0" destOrd="0" presId="urn:diagrams.loki3.com/BracketList"/>
    <dgm:cxn modelId="{9F4D32A1-9ED4-48C3-9804-CFB6D2D8A0D5}" type="presOf" srcId="{42840EF5-EA14-4619-A45E-D99129BAF0BE}" destId="{48C89BB8-3B29-4EA2-8A4E-F04B10201196}" srcOrd="0" destOrd="0" presId="urn:diagrams.loki3.com/BracketList"/>
    <dgm:cxn modelId="{ED4CD967-B3E8-4D56-8D77-38ECDE0D7DE0}" srcId="{1FA6FB9D-B03A-476F-9AE8-75C1D0A4C34F}" destId="{53154F8A-72FE-4273-A46F-B27A774AB198}" srcOrd="0" destOrd="0" parTransId="{C35C6368-E916-48CD-A610-EE4011989215}" sibTransId="{A901D3BE-F36C-4EED-B043-74AA51A8E51A}"/>
    <dgm:cxn modelId="{E0CB97C3-FC41-499E-9A7D-D4A05DEF273E}" type="presOf" srcId="{1FA6FB9D-B03A-476F-9AE8-75C1D0A4C34F}" destId="{3F025A54-F021-4D55-A287-4860376CA8CD}" srcOrd="0" destOrd="0" presId="urn:diagrams.loki3.com/BracketList"/>
    <dgm:cxn modelId="{F784E0C5-0382-4614-ADC7-BD3BEE277DB2}" srcId="{9B23A717-0D46-41FE-9410-216F67FE8BC6}" destId="{94FEFF9B-8520-43FE-9944-1CFE40CB685E}" srcOrd="0" destOrd="0" parTransId="{7BE98973-E3B8-4836-AB25-2C1E8E82D525}" sibTransId="{2DBE4BA5-3646-45D1-9BD6-C41DA8AB4FCA}"/>
    <dgm:cxn modelId="{EC5ECA7A-61AE-4521-B574-7B2129DC8238}" type="presOf" srcId="{53154F8A-72FE-4273-A46F-B27A774AB198}" destId="{0AF8CB13-3231-4AD8-9D69-D041CE8B9233}" srcOrd="0" destOrd="0" presId="urn:diagrams.loki3.com/BracketList"/>
    <dgm:cxn modelId="{35A292E7-1077-4F11-AFF6-D53184BD050C}" srcId="{1FA6FB9D-B03A-476F-9AE8-75C1D0A4C34F}" destId="{E2B64338-543D-4328-AE2A-7BB302980FB3}" srcOrd="3" destOrd="0" parTransId="{0B16C0B5-131C-4878-B715-65817B3252C7}" sibTransId="{7C37962F-208B-497E-93C1-42DA733AD81E}"/>
    <dgm:cxn modelId="{F65E16B7-D755-46CD-964C-ED9B6961918B}" type="presOf" srcId="{AD998729-2638-4A2F-A68A-2F6CEB7D650F}" destId="{700A360C-690A-47B6-AF59-2BB9EF38E6B4}" srcOrd="0" destOrd="0" presId="urn:diagrams.loki3.com/BracketList"/>
    <dgm:cxn modelId="{DA59C07C-BCF5-44F5-9495-F90EA244E532}" type="presOf" srcId="{402ACE76-4944-4DDB-BBF9-43D668D994D6}" destId="{48C89BB8-3B29-4EA2-8A4E-F04B10201196}" srcOrd="0" destOrd="1" presId="urn:diagrams.loki3.com/BracketList"/>
    <dgm:cxn modelId="{AFD51E7D-79D7-43E5-BA26-4DA6FA9B43A6}" type="presOf" srcId="{94FEFF9B-8520-43FE-9944-1CFE40CB685E}" destId="{6455CF95-5CDD-49F7-A98B-EAD52BCFADEE}" srcOrd="0" destOrd="1" presId="urn:diagrams.loki3.com/BracketList"/>
    <dgm:cxn modelId="{67044B9D-AD2E-474C-8EC2-2717C5747780}" type="presParOf" srcId="{3F025A54-F021-4D55-A287-4860376CA8CD}" destId="{E346AB50-7BF1-479A-AF22-201D4B989451}" srcOrd="0" destOrd="0" presId="urn:diagrams.loki3.com/BracketList"/>
    <dgm:cxn modelId="{679CF9DB-8F2B-4097-B72C-7F1D804E4D51}" type="presParOf" srcId="{E346AB50-7BF1-479A-AF22-201D4B989451}" destId="{0AF8CB13-3231-4AD8-9D69-D041CE8B9233}" srcOrd="0" destOrd="0" presId="urn:diagrams.loki3.com/BracketList"/>
    <dgm:cxn modelId="{79E1356C-65EC-42DE-8A53-B1CA016D8809}" type="presParOf" srcId="{E346AB50-7BF1-479A-AF22-201D4B989451}" destId="{E52B9B18-3D7A-45B4-8EBD-EA9BBB43E1B9}" srcOrd="1" destOrd="0" presId="urn:diagrams.loki3.com/BracketList"/>
    <dgm:cxn modelId="{AD927973-41D4-46E4-A925-FB2A3950853C}" type="presParOf" srcId="{E346AB50-7BF1-479A-AF22-201D4B989451}" destId="{F9415D43-B635-498A-88B4-17E23DE0F3F1}" srcOrd="2" destOrd="0" presId="urn:diagrams.loki3.com/BracketList"/>
    <dgm:cxn modelId="{55A5339E-8F83-4799-A6AB-CB1E55A14354}" type="presParOf" srcId="{E346AB50-7BF1-479A-AF22-201D4B989451}" destId="{6455CF95-5CDD-49F7-A98B-EAD52BCFADEE}" srcOrd="3" destOrd="0" presId="urn:diagrams.loki3.com/BracketList"/>
    <dgm:cxn modelId="{77851A44-CB87-48E4-9A21-8D0592A590FD}" type="presParOf" srcId="{3F025A54-F021-4D55-A287-4860376CA8CD}" destId="{3F1CDC8F-C8CD-4200-B17D-EB7AF2825F6C}" srcOrd="1" destOrd="0" presId="urn:diagrams.loki3.com/BracketList"/>
    <dgm:cxn modelId="{7AE1CAD2-F584-4CAA-87E0-B286CD1DF386}" type="presParOf" srcId="{3F025A54-F021-4D55-A287-4860376CA8CD}" destId="{45152520-BD96-430D-ABF3-123D3F0E7BED}" srcOrd="2" destOrd="0" presId="urn:diagrams.loki3.com/BracketList"/>
    <dgm:cxn modelId="{844164FC-507F-46E0-82A8-DA6708D6F76E}" type="presParOf" srcId="{45152520-BD96-430D-ABF3-123D3F0E7BED}" destId="{0211F3D5-01A6-425D-AF7F-4728E426D949}" srcOrd="0" destOrd="0" presId="urn:diagrams.loki3.com/BracketList"/>
    <dgm:cxn modelId="{B9CB9ED7-70C9-4F4D-96B6-2886F534B16F}" type="presParOf" srcId="{45152520-BD96-430D-ABF3-123D3F0E7BED}" destId="{D7E91EDC-6836-4C8E-8559-A5D23E40C2CA}" srcOrd="1" destOrd="0" presId="urn:diagrams.loki3.com/BracketList"/>
    <dgm:cxn modelId="{D612D346-21E9-43F9-8423-B57CB94215F8}" type="presParOf" srcId="{45152520-BD96-430D-ABF3-123D3F0E7BED}" destId="{E779886F-75E6-4EF3-8A33-5DB5C97896C2}" srcOrd="2" destOrd="0" presId="urn:diagrams.loki3.com/BracketList"/>
    <dgm:cxn modelId="{608EC5A9-516F-4076-B01E-136118E1EDB9}" type="presParOf" srcId="{45152520-BD96-430D-ABF3-123D3F0E7BED}" destId="{700A360C-690A-47B6-AF59-2BB9EF38E6B4}" srcOrd="3" destOrd="0" presId="urn:diagrams.loki3.com/BracketList"/>
    <dgm:cxn modelId="{3D8CED1A-44F9-40F7-8EE0-40881D83D444}" type="presParOf" srcId="{3F025A54-F021-4D55-A287-4860376CA8CD}" destId="{41E8EA18-7A33-48FB-81D5-4C198FC28107}" srcOrd="3" destOrd="0" presId="urn:diagrams.loki3.com/BracketList"/>
    <dgm:cxn modelId="{F4E0DE72-1FE9-41C4-972F-8CAD600E06BA}" type="presParOf" srcId="{3F025A54-F021-4D55-A287-4860376CA8CD}" destId="{1C5ADF92-D896-403B-A09A-9823ADC79AFE}" srcOrd="4" destOrd="0" presId="urn:diagrams.loki3.com/BracketList"/>
    <dgm:cxn modelId="{9F16D8FD-052C-4412-B5EA-E4A4A23C8DBD}" type="presParOf" srcId="{1C5ADF92-D896-403B-A09A-9823ADC79AFE}" destId="{33ABEA7C-2884-4EF4-8BC8-E84D7DFE94A0}" srcOrd="0" destOrd="0" presId="urn:diagrams.loki3.com/BracketList"/>
    <dgm:cxn modelId="{ACA53E2B-96E3-42E0-B7A0-7EB2746BDA1A}" type="presParOf" srcId="{1C5ADF92-D896-403B-A09A-9823ADC79AFE}" destId="{581A5EA8-1B2F-48BB-A878-9C89EBB669F7}" srcOrd="1" destOrd="0" presId="urn:diagrams.loki3.com/BracketList"/>
    <dgm:cxn modelId="{0DFA070C-D77C-480C-AC84-152B9FDA715C}" type="presParOf" srcId="{1C5ADF92-D896-403B-A09A-9823ADC79AFE}" destId="{B336DF91-494E-4833-A922-ED25E7BB95E5}" srcOrd="2" destOrd="0" presId="urn:diagrams.loki3.com/BracketList"/>
    <dgm:cxn modelId="{FB897369-1877-4C8A-8C7C-378815AF2110}" type="presParOf" srcId="{1C5ADF92-D896-403B-A09A-9823ADC79AFE}" destId="{48C89BB8-3B29-4EA2-8A4E-F04B10201196}" srcOrd="3" destOrd="0" presId="urn:diagrams.loki3.com/BracketList"/>
    <dgm:cxn modelId="{9D386819-2AF6-4533-8BFD-5B085DBC884F}" type="presParOf" srcId="{3F025A54-F021-4D55-A287-4860376CA8CD}" destId="{82149B94-1B95-45B6-9E30-C4C30478BBE7}" srcOrd="5" destOrd="0" presId="urn:diagrams.loki3.com/BracketList"/>
    <dgm:cxn modelId="{266ADCDE-2ED6-4D82-8AB0-61EEA52FFEEB}" type="presParOf" srcId="{3F025A54-F021-4D55-A287-4860376CA8CD}" destId="{A6FB9249-0927-4918-995B-2A37F084E8F7}" srcOrd="6" destOrd="0" presId="urn:diagrams.loki3.com/BracketList"/>
    <dgm:cxn modelId="{C70617D6-3BC1-4FA5-8A2C-53D2E3666F93}" type="presParOf" srcId="{A6FB9249-0927-4918-995B-2A37F084E8F7}" destId="{39CE2054-F272-4F13-85EF-E9D087217216}" srcOrd="0" destOrd="0" presId="urn:diagrams.loki3.com/BracketList"/>
    <dgm:cxn modelId="{8983306C-457E-4EFA-B430-BE05EECE71E5}" type="presParOf" srcId="{A6FB9249-0927-4918-995B-2A37F084E8F7}" destId="{15162B7A-BCC0-4896-9A7E-1FA1F984C915}" srcOrd="1" destOrd="0" presId="urn:diagrams.loki3.com/BracketList"/>
    <dgm:cxn modelId="{75F770F4-1C67-4970-9E6E-A4D625E0BCC3}" type="presParOf" srcId="{A6FB9249-0927-4918-995B-2A37F084E8F7}" destId="{C561A2E4-C6A4-4555-B4D8-50297DD65F38}" srcOrd="2" destOrd="0" presId="urn:diagrams.loki3.com/BracketList"/>
    <dgm:cxn modelId="{42C432F4-718F-4BB7-B176-A1F61DBCCBA9}" type="presParOf" srcId="{A6FB9249-0927-4918-995B-2A37F084E8F7}" destId="{C2603D22-53D3-4F50-AC82-93266C0E6AA9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6F16B94-8E42-4BB2-9027-DBF4DBE98A7F}" type="doc">
      <dgm:prSet loTypeId="urn:microsoft.com/office/officeart/2005/8/layout/bProcess3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4CA19B8-B9EB-4A88-B34B-B2BF7817A6A3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800" dirty="0"/>
            <a:t>What is it?</a:t>
          </a:r>
        </a:p>
      </dgm:t>
    </dgm:pt>
    <dgm:pt modelId="{B324C79C-3644-4F34-ABB3-3FA5D258AD0B}" type="parTrans" cxnId="{CFDA3A49-4745-48AB-B3A2-9FE1CE3D8267}">
      <dgm:prSet/>
      <dgm:spPr/>
      <dgm:t>
        <a:bodyPr/>
        <a:lstStyle/>
        <a:p>
          <a:endParaRPr lang="en-US" sz="2400"/>
        </a:p>
      </dgm:t>
    </dgm:pt>
    <dgm:pt modelId="{6AA3E7F6-65F6-4475-BCFE-206BE3298795}" type="sibTrans" cxnId="{CFDA3A49-4745-48AB-B3A2-9FE1CE3D8267}">
      <dgm:prSet custT="1"/>
      <dgm:spPr/>
      <dgm:t>
        <a:bodyPr/>
        <a:lstStyle/>
        <a:p>
          <a:endParaRPr lang="en-US" sz="700"/>
        </a:p>
      </dgm:t>
    </dgm:pt>
    <dgm:pt modelId="{C221645E-404F-40EA-9C67-4BC984364DF9}">
      <dgm:prSet phldrT="[Text]" custT="1"/>
      <dgm:spPr/>
      <dgm:t>
        <a:bodyPr/>
        <a:lstStyle/>
        <a:p>
          <a:r>
            <a:rPr lang="en-US" sz="1800" dirty="0"/>
            <a:t>What will it cost?</a:t>
          </a:r>
        </a:p>
      </dgm:t>
    </dgm:pt>
    <dgm:pt modelId="{E91F5E4F-B681-4243-88D5-1D3F36396BCD}" type="parTrans" cxnId="{C5457BDE-C172-4051-B16E-3C2D86A7D461}">
      <dgm:prSet/>
      <dgm:spPr/>
      <dgm:t>
        <a:bodyPr/>
        <a:lstStyle/>
        <a:p>
          <a:endParaRPr lang="en-US" sz="2400"/>
        </a:p>
      </dgm:t>
    </dgm:pt>
    <dgm:pt modelId="{EB34F50C-337C-4E88-89B2-AAE7FDAF8CC9}" type="sibTrans" cxnId="{C5457BDE-C172-4051-B16E-3C2D86A7D461}">
      <dgm:prSet custT="1"/>
      <dgm:spPr/>
      <dgm:t>
        <a:bodyPr/>
        <a:lstStyle/>
        <a:p>
          <a:endParaRPr lang="en-US" sz="700"/>
        </a:p>
      </dgm:t>
    </dgm:pt>
    <dgm:pt modelId="{04CD3DD3-5599-4538-806C-D4DD6E7EE29C}">
      <dgm:prSet phldrT="[Text]" custT="1"/>
      <dgm:spPr/>
      <dgm:t>
        <a:bodyPr/>
        <a:lstStyle/>
        <a:p>
          <a:r>
            <a:rPr lang="en-US" sz="1800" dirty="0"/>
            <a:t>What is the ease of use?</a:t>
          </a:r>
        </a:p>
      </dgm:t>
    </dgm:pt>
    <dgm:pt modelId="{D9DAD861-8A0C-4C44-AC2C-3CA4EAFA1EBB}" type="parTrans" cxnId="{6332F952-0E46-40D5-A122-FDD9A187FE10}">
      <dgm:prSet/>
      <dgm:spPr/>
      <dgm:t>
        <a:bodyPr/>
        <a:lstStyle/>
        <a:p>
          <a:endParaRPr lang="en-US" sz="2400"/>
        </a:p>
      </dgm:t>
    </dgm:pt>
    <dgm:pt modelId="{46C7D2CE-4A0B-4B38-B3DA-3086AB99D8C3}" type="sibTrans" cxnId="{6332F952-0E46-40D5-A122-FDD9A187FE10}">
      <dgm:prSet custT="1"/>
      <dgm:spPr/>
      <dgm:t>
        <a:bodyPr/>
        <a:lstStyle/>
        <a:p>
          <a:endParaRPr lang="en-US" sz="700"/>
        </a:p>
      </dgm:t>
    </dgm:pt>
    <dgm:pt modelId="{D7489F75-265F-4145-8C3F-C3796DB3CB75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400" dirty="0"/>
            <a:t>New feature</a:t>
          </a:r>
        </a:p>
      </dgm:t>
    </dgm:pt>
    <dgm:pt modelId="{CAAAC4CE-CDAD-4B09-A9BA-9638FA764160}" type="parTrans" cxnId="{B30A215A-546F-422F-9FA2-A9CD55F789EF}">
      <dgm:prSet/>
      <dgm:spPr/>
      <dgm:t>
        <a:bodyPr/>
        <a:lstStyle/>
        <a:p>
          <a:endParaRPr lang="en-US" sz="2400"/>
        </a:p>
      </dgm:t>
    </dgm:pt>
    <dgm:pt modelId="{36B428DD-9454-4C67-966D-DEEF26EEB49D}" type="sibTrans" cxnId="{B30A215A-546F-422F-9FA2-A9CD55F789EF}">
      <dgm:prSet/>
      <dgm:spPr/>
      <dgm:t>
        <a:bodyPr/>
        <a:lstStyle/>
        <a:p>
          <a:endParaRPr lang="en-US" sz="2400"/>
        </a:p>
      </dgm:t>
    </dgm:pt>
    <dgm:pt modelId="{4022BE79-A516-4836-A3D8-DE34545CDE6E}">
      <dgm:prSet custT="1"/>
      <dgm:spPr>
        <a:solidFill>
          <a:srgbClr val="00B050"/>
        </a:solidFill>
      </dgm:spPr>
      <dgm:t>
        <a:bodyPr/>
        <a:lstStyle/>
        <a:p>
          <a:r>
            <a:rPr lang="en-US" sz="1400" dirty="0"/>
            <a:t>New attribute / representation / bundling that simplifies previously complex features</a:t>
          </a:r>
        </a:p>
      </dgm:t>
    </dgm:pt>
    <dgm:pt modelId="{BDC0D93C-6B49-4999-AA7C-F31CFA5468BB}" type="parTrans" cxnId="{D4E9BDC0-DE80-4E00-A75F-7B2F5A519677}">
      <dgm:prSet/>
      <dgm:spPr/>
      <dgm:t>
        <a:bodyPr/>
        <a:lstStyle/>
        <a:p>
          <a:endParaRPr lang="en-US" sz="2400"/>
        </a:p>
      </dgm:t>
    </dgm:pt>
    <dgm:pt modelId="{EFF980F8-C9B3-4613-9C10-25CA66789E71}" type="sibTrans" cxnId="{D4E9BDC0-DE80-4E00-A75F-7B2F5A519677}">
      <dgm:prSet/>
      <dgm:spPr/>
      <dgm:t>
        <a:bodyPr/>
        <a:lstStyle/>
        <a:p>
          <a:endParaRPr lang="en-US" sz="2400"/>
        </a:p>
      </dgm:t>
    </dgm:pt>
    <dgm:pt modelId="{5DBDE198-C05E-4B3C-A942-92901BDE73D8}">
      <dgm:prSet custT="1"/>
      <dgm:spPr>
        <a:solidFill>
          <a:srgbClr val="00B050"/>
        </a:solidFill>
      </dgm:spPr>
      <dgm:t>
        <a:bodyPr/>
        <a:lstStyle/>
        <a:p>
          <a:r>
            <a:rPr lang="en-US" sz="1400" dirty="0"/>
            <a:t>New kind of product/service</a:t>
          </a:r>
        </a:p>
      </dgm:t>
    </dgm:pt>
    <dgm:pt modelId="{6D18C925-C8AF-4BC8-8358-D04D0D7175CF}" type="parTrans" cxnId="{6D0CED1B-F364-4436-AFD9-7ED8B96D4E5C}">
      <dgm:prSet/>
      <dgm:spPr/>
      <dgm:t>
        <a:bodyPr/>
        <a:lstStyle/>
        <a:p>
          <a:endParaRPr lang="en-US" sz="2400"/>
        </a:p>
      </dgm:t>
    </dgm:pt>
    <dgm:pt modelId="{17FC619C-82D8-4B1A-9E5A-9BF2DD00C730}" type="sibTrans" cxnId="{6D0CED1B-F364-4436-AFD9-7ED8B96D4E5C}">
      <dgm:prSet/>
      <dgm:spPr/>
      <dgm:t>
        <a:bodyPr/>
        <a:lstStyle/>
        <a:p>
          <a:endParaRPr lang="en-US" sz="2400"/>
        </a:p>
      </dgm:t>
    </dgm:pt>
    <dgm:pt modelId="{D85CD981-B7A6-41D0-9C1F-82A0DDA501FE}">
      <dgm:prSet custT="1"/>
      <dgm:spPr/>
      <dgm:t>
        <a:bodyPr/>
        <a:lstStyle/>
        <a:p>
          <a:r>
            <a:rPr lang="en-US" sz="1400" dirty="0"/>
            <a:t>Much lower cost than now = low end</a:t>
          </a:r>
        </a:p>
      </dgm:t>
    </dgm:pt>
    <dgm:pt modelId="{E956E9E2-5CF4-4EC2-BCB7-59DB5F580406}" type="parTrans" cxnId="{B9F0430D-BA96-4EFC-A252-C25FD12869BC}">
      <dgm:prSet/>
      <dgm:spPr/>
      <dgm:t>
        <a:bodyPr/>
        <a:lstStyle/>
        <a:p>
          <a:endParaRPr lang="en-US" sz="2400"/>
        </a:p>
      </dgm:t>
    </dgm:pt>
    <dgm:pt modelId="{50C95769-F170-4BBD-979A-0D5CEEAC960A}" type="sibTrans" cxnId="{B9F0430D-BA96-4EFC-A252-C25FD12869BC}">
      <dgm:prSet/>
      <dgm:spPr/>
      <dgm:t>
        <a:bodyPr/>
        <a:lstStyle/>
        <a:p>
          <a:endParaRPr lang="en-US" sz="2400"/>
        </a:p>
      </dgm:t>
    </dgm:pt>
    <dgm:pt modelId="{C67302CE-FFB2-4FED-96C7-13285860FCBA}">
      <dgm:prSet phldrT="[Text]" custT="1"/>
      <dgm:spPr/>
      <dgm:t>
        <a:bodyPr/>
        <a:lstStyle/>
        <a:p>
          <a:r>
            <a:rPr lang="en-US" sz="1400" dirty="0"/>
            <a:t>Much easier = low end or new market</a:t>
          </a:r>
        </a:p>
      </dgm:t>
    </dgm:pt>
    <dgm:pt modelId="{E5D91567-481B-4EAE-A7E0-31BDCCF8A71C}" type="parTrans" cxnId="{2072EB39-A323-4DDD-80E6-3C942E32CC01}">
      <dgm:prSet/>
      <dgm:spPr/>
      <dgm:t>
        <a:bodyPr/>
        <a:lstStyle/>
        <a:p>
          <a:endParaRPr lang="en-US" sz="2400"/>
        </a:p>
      </dgm:t>
    </dgm:pt>
    <dgm:pt modelId="{026AB21B-A976-403F-B74E-1CA484FFA9B3}" type="sibTrans" cxnId="{2072EB39-A323-4DDD-80E6-3C942E32CC01}">
      <dgm:prSet/>
      <dgm:spPr/>
      <dgm:t>
        <a:bodyPr/>
        <a:lstStyle/>
        <a:p>
          <a:endParaRPr lang="en-US" sz="2400"/>
        </a:p>
      </dgm:t>
    </dgm:pt>
    <dgm:pt modelId="{30229A21-48B5-4116-B8E6-C6C550FDEA8A}">
      <dgm:prSet custT="1"/>
      <dgm:spPr/>
      <dgm:t>
        <a:bodyPr/>
        <a:lstStyle/>
        <a:p>
          <a:r>
            <a:rPr lang="en-US" sz="1400" dirty="0"/>
            <a:t>Cost more or a new type of cost = new market/sustaining</a:t>
          </a:r>
        </a:p>
      </dgm:t>
    </dgm:pt>
    <dgm:pt modelId="{C76E67C5-BC18-4770-ACC4-B9A5FAD84F0F}" type="parTrans" cxnId="{CF65267F-023B-4207-84D8-51D17EF7BF1B}">
      <dgm:prSet/>
      <dgm:spPr/>
      <dgm:t>
        <a:bodyPr/>
        <a:lstStyle/>
        <a:p>
          <a:endParaRPr lang="en-US" sz="2400"/>
        </a:p>
      </dgm:t>
    </dgm:pt>
    <dgm:pt modelId="{7597EDEB-A373-4B8A-82D2-043F4B254322}" type="sibTrans" cxnId="{CF65267F-023B-4207-84D8-51D17EF7BF1B}">
      <dgm:prSet/>
      <dgm:spPr/>
      <dgm:t>
        <a:bodyPr/>
        <a:lstStyle/>
        <a:p>
          <a:endParaRPr lang="en-US" sz="2400"/>
        </a:p>
      </dgm:t>
    </dgm:pt>
    <dgm:pt modelId="{9FCADAE1-2386-44FF-B4C7-72AA122E7129}">
      <dgm:prSet phldrT="[Text]" custT="1"/>
      <dgm:spPr/>
      <dgm:t>
        <a:bodyPr/>
        <a:lstStyle/>
        <a:p>
          <a:r>
            <a:rPr lang="en-US" sz="1400" dirty="0"/>
            <a:t>Require a new learning curve = new market</a:t>
          </a:r>
        </a:p>
      </dgm:t>
    </dgm:pt>
    <dgm:pt modelId="{5CDE883B-35C2-43B8-9AFA-CD76F6E7A983}" type="parTrans" cxnId="{E8DAEEFB-5CB1-43E9-AA3D-E84A566F2F69}">
      <dgm:prSet/>
      <dgm:spPr/>
      <dgm:t>
        <a:bodyPr/>
        <a:lstStyle/>
        <a:p>
          <a:endParaRPr lang="en-US" sz="2400"/>
        </a:p>
      </dgm:t>
    </dgm:pt>
    <dgm:pt modelId="{35E80DB2-4014-404C-B496-92E0C6FD2177}" type="sibTrans" cxnId="{E8DAEEFB-5CB1-43E9-AA3D-E84A566F2F69}">
      <dgm:prSet/>
      <dgm:spPr/>
      <dgm:t>
        <a:bodyPr/>
        <a:lstStyle/>
        <a:p>
          <a:endParaRPr lang="en-US" sz="2400"/>
        </a:p>
      </dgm:t>
    </dgm:pt>
    <dgm:pt modelId="{13D6316E-5F57-46F2-A431-ECD592FFA37D}">
      <dgm:prSet phldrT="[Text]" custT="1"/>
      <dgm:spPr/>
      <dgm:t>
        <a:bodyPr/>
        <a:lstStyle/>
        <a:p>
          <a:r>
            <a:rPr lang="en-US" sz="1800" dirty="0"/>
            <a:t>How does it compare? </a:t>
          </a:r>
        </a:p>
      </dgm:t>
    </dgm:pt>
    <dgm:pt modelId="{E63C4452-8BE3-445B-9FDD-B219BDC4C430}" type="parTrans" cxnId="{907CEDA4-9F4C-4D2D-BCC4-5C5422836FF5}">
      <dgm:prSet/>
      <dgm:spPr/>
      <dgm:t>
        <a:bodyPr/>
        <a:lstStyle/>
        <a:p>
          <a:endParaRPr lang="en-US" sz="2400"/>
        </a:p>
      </dgm:t>
    </dgm:pt>
    <dgm:pt modelId="{CC3699C4-8814-4D21-9FFF-37452917B3F9}" type="sibTrans" cxnId="{907CEDA4-9F4C-4D2D-BCC4-5C5422836FF5}">
      <dgm:prSet custT="1"/>
      <dgm:spPr/>
      <dgm:t>
        <a:bodyPr/>
        <a:lstStyle/>
        <a:p>
          <a:endParaRPr lang="en-US" sz="700"/>
        </a:p>
      </dgm:t>
    </dgm:pt>
    <dgm:pt modelId="{DC8BA24A-90F1-4F2D-A86D-C173B64C4128}">
      <dgm:prSet phldrT="[Text]" custT="1"/>
      <dgm:spPr/>
      <dgm:t>
        <a:bodyPr/>
        <a:lstStyle/>
        <a:p>
          <a:r>
            <a:rPr lang="en-US" sz="1400" dirty="0"/>
            <a:t>Significantly better = new market</a:t>
          </a:r>
        </a:p>
      </dgm:t>
    </dgm:pt>
    <dgm:pt modelId="{5D8551F5-1DE2-4475-A3FE-481422B30BED}" type="parTrans" cxnId="{F559BA4D-D3DE-4705-8CF7-C60C7CAC7B3C}">
      <dgm:prSet/>
      <dgm:spPr/>
      <dgm:t>
        <a:bodyPr/>
        <a:lstStyle/>
        <a:p>
          <a:endParaRPr lang="en-US" sz="2400"/>
        </a:p>
      </dgm:t>
    </dgm:pt>
    <dgm:pt modelId="{84A92DC5-9ECB-42F3-B409-9F2BA29C98CC}" type="sibTrans" cxnId="{F559BA4D-D3DE-4705-8CF7-C60C7CAC7B3C}">
      <dgm:prSet/>
      <dgm:spPr/>
      <dgm:t>
        <a:bodyPr/>
        <a:lstStyle/>
        <a:p>
          <a:endParaRPr lang="en-US" sz="2400"/>
        </a:p>
      </dgm:t>
    </dgm:pt>
    <dgm:pt modelId="{9F600598-35F9-4570-B743-4F98AF771B17}">
      <dgm:prSet phldrT="[Text]" custT="1"/>
      <dgm:spPr/>
      <dgm:t>
        <a:bodyPr/>
        <a:lstStyle/>
        <a:p>
          <a:r>
            <a:rPr lang="en-US" sz="1800" dirty="0"/>
            <a:t>Who is using existing products/services? </a:t>
          </a:r>
        </a:p>
      </dgm:t>
    </dgm:pt>
    <dgm:pt modelId="{0BD940BC-3A50-47F5-8AD6-36D440192508}" type="parTrans" cxnId="{DE4D738B-1C05-4049-A13E-4C2049D6F247}">
      <dgm:prSet/>
      <dgm:spPr/>
      <dgm:t>
        <a:bodyPr/>
        <a:lstStyle/>
        <a:p>
          <a:endParaRPr lang="en-US" sz="2400"/>
        </a:p>
      </dgm:t>
    </dgm:pt>
    <dgm:pt modelId="{14B5A816-8BBF-4F1F-9BC0-E27E870D2ED2}" type="sibTrans" cxnId="{DE4D738B-1C05-4049-A13E-4C2049D6F247}">
      <dgm:prSet custT="1"/>
      <dgm:spPr/>
      <dgm:t>
        <a:bodyPr/>
        <a:lstStyle/>
        <a:p>
          <a:endParaRPr lang="en-US" sz="700"/>
        </a:p>
      </dgm:t>
    </dgm:pt>
    <dgm:pt modelId="{9C36D9B7-A097-4F99-95DA-3CD034F11CAA}">
      <dgm:prSet phldrT="[Text]" custT="1"/>
      <dgm:spPr/>
      <dgm:t>
        <a:bodyPr/>
        <a:lstStyle/>
        <a:p>
          <a:r>
            <a:rPr lang="en-US" sz="1400" dirty="0"/>
            <a:t>Nobody = new market</a:t>
          </a:r>
        </a:p>
      </dgm:t>
    </dgm:pt>
    <dgm:pt modelId="{130392EC-5B84-45AC-B844-0469BA4414B9}" type="parTrans" cxnId="{33F76668-A1DF-4D47-B2C8-9934D59C65CA}">
      <dgm:prSet/>
      <dgm:spPr/>
      <dgm:t>
        <a:bodyPr/>
        <a:lstStyle/>
        <a:p>
          <a:endParaRPr lang="en-US" sz="2400"/>
        </a:p>
      </dgm:t>
    </dgm:pt>
    <dgm:pt modelId="{0D673FC2-904F-4B93-95ED-B3C17706F7A4}" type="sibTrans" cxnId="{33F76668-A1DF-4D47-B2C8-9934D59C65CA}">
      <dgm:prSet/>
      <dgm:spPr/>
      <dgm:t>
        <a:bodyPr/>
        <a:lstStyle/>
        <a:p>
          <a:endParaRPr lang="en-US" sz="2400"/>
        </a:p>
      </dgm:t>
    </dgm:pt>
    <dgm:pt modelId="{DFD19F49-E653-408F-8E26-22A4302F0CB6}">
      <dgm:prSet phldrT="[Text]" custT="1"/>
      <dgm:spPr/>
      <dgm:t>
        <a:bodyPr/>
        <a:lstStyle/>
        <a:p>
          <a:r>
            <a:rPr lang="en-US" sz="1400" dirty="0"/>
            <a:t>Somebody = low end or sustaining</a:t>
          </a:r>
        </a:p>
      </dgm:t>
    </dgm:pt>
    <dgm:pt modelId="{A80351F5-A5EB-4741-8E27-2CB876E518FB}" type="parTrans" cxnId="{4F35393C-870B-43BE-B72C-EAE7A1F25F05}">
      <dgm:prSet/>
      <dgm:spPr/>
      <dgm:t>
        <a:bodyPr/>
        <a:lstStyle/>
        <a:p>
          <a:endParaRPr lang="en-US" sz="2400"/>
        </a:p>
      </dgm:t>
    </dgm:pt>
    <dgm:pt modelId="{617E303D-646D-4BA3-B9F7-5BF89A04CFC9}" type="sibTrans" cxnId="{4F35393C-870B-43BE-B72C-EAE7A1F25F05}">
      <dgm:prSet/>
      <dgm:spPr/>
      <dgm:t>
        <a:bodyPr/>
        <a:lstStyle/>
        <a:p>
          <a:endParaRPr lang="en-US" sz="2400"/>
        </a:p>
      </dgm:t>
    </dgm:pt>
    <dgm:pt modelId="{E4076B4F-5614-44A5-A5C2-9B6C47734314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800" dirty="0"/>
            <a:t>Who will use it? </a:t>
          </a:r>
        </a:p>
      </dgm:t>
    </dgm:pt>
    <dgm:pt modelId="{D5B5961F-807B-4C18-89C1-5923EAD20E31}" type="parTrans" cxnId="{8372EC04-2F51-4A40-9380-C4880483DEE9}">
      <dgm:prSet/>
      <dgm:spPr/>
      <dgm:t>
        <a:bodyPr/>
        <a:lstStyle/>
        <a:p>
          <a:endParaRPr lang="en-US" sz="2400"/>
        </a:p>
      </dgm:t>
    </dgm:pt>
    <dgm:pt modelId="{37ACF3E6-74A8-4482-A4BE-039A38BDBDF5}" type="sibTrans" cxnId="{8372EC04-2F51-4A40-9380-C4880483DEE9}">
      <dgm:prSet custT="1"/>
      <dgm:spPr/>
      <dgm:t>
        <a:bodyPr/>
        <a:lstStyle/>
        <a:p>
          <a:endParaRPr lang="en-US" sz="700"/>
        </a:p>
      </dgm:t>
    </dgm:pt>
    <dgm:pt modelId="{DA423A5F-885E-474C-80C2-600CEC564C89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400" dirty="0"/>
            <a:t>Use similar = sustaining</a:t>
          </a:r>
        </a:p>
      </dgm:t>
    </dgm:pt>
    <dgm:pt modelId="{8C1C8C59-3AB7-4049-812A-DA9AB89DBBA7}" type="parTrans" cxnId="{4FA34BF2-47A4-4222-A199-DD2755A46565}">
      <dgm:prSet/>
      <dgm:spPr/>
      <dgm:t>
        <a:bodyPr/>
        <a:lstStyle/>
        <a:p>
          <a:endParaRPr lang="en-US" sz="2400"/>
        </a:p>
      </dgm:t>
    </dgm:pt>
    <dgm:pt modelId="{9B237861-A244-4400-ADE3-B46936FB6998}" type="sibTrans" cxnId="{4FA34BF2-47A4-4222-A199-DD2755A46565}">
      <dgm:prSet/>
      <dgm:spPr/>
      <dgm:t>
        <a:bodyPr/>
        <a:lstStyle/>
        <a:p>
          <a:endParaRPr lang="en-US" sz="2400"/>
        </a:p>
      </dgm:t>
    </dgm:pt>
    <dgm:pt modelId="{97F9D8C4-A6B7-4752-A80E-A4F382EE8E6C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400" dirty="0"/>
            <a:t>Use adjacent or completely different = low end or new market</a:t>
          </a:r>
        </a:p>
      </dgm:t>
    </dgm:pt>
    <dgm:pt modelId="{43D77FE2-D9B2-428F-B19D-6BEB0A2A7D6E}" type="parTrans" cxnId="{2EDC41F9-91AA-4D7A-A8BB-A16B15B8C197}">
      <dgm:prSet/>
      <dgm:spPr/>
      <dgm:t>
        <a:bodyPr/>
        <a:lstStyle/>
        <a:p>
          <a:endParaRPr lang="en-US" sz="2400"/>
        </a:p>
      </dgm:t>
    </dgm:pt>
    <dgm:pt modelId="{30B129E2-A9BD-4AB7-B240-E56C993B583E}" type="sibTrans" cxnId="{2EDC41F9-91AA-4D7A-A8BB-A16B15B8C197}">
      <dgm:prSet/>
      <dgm:spPr/>
      <dgm:t>
        <a:bodyPr/>
        <a:lstStyle/>
        <a:p>
          <a:endParaRPr lang="en-US" sz="2400"/>
        </a:p>
      </dgm:t>
    </dgm:pt>
    <dgm:pt modelId="{6CC16555-02FC-47F1-BA5A-29005AB20A8A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400" dirty="0"/>
            <a:t>Not sure = new </a:t>
          </a:r>
          <a:r>
            <a:rPr lang="en-US" sz="1400" dirty="0" smtClean="0"/>
            <a:t>market?</a:t>
          </a:r>
          <a:endParaRPr lang="en-US" sz="1400" dirty="0"/>
        </a:p>
      </dgm:t>
    </dgm:pt>
    <dgm:pt modelId="{D262CBF1-77DC-414A-8EE4-3FC54725CD17}" type="parTrans" cxnId="{B137DCF2-2F53-42DD-AEC8-DC85E6D5A720}">
      <dgm:prSet/>
      <dgm:spPr/>
      <dgm:t>
        <a:bodyPr/>
        <a:lstStyle/>
        <a:p>
          <a:endParaRPr lang="en-US" sz="2400"/>
        </a:p>
      </dgm:t>
    </dgm:pt>
    <dgm:pt modelId="{650FD9FE-55CC-4735-8AA0-0F0E2D5F60BC}" type="sibTrans" cxnId="{B137DCF2-2F53-42DD-AEC8-DC85E6D5A720}">
      <dgm:prSet/>
      <dgm:spPr/>
      <dgm:t>
        <a:bodyPr/>
        <a:lstStyle/>
        <a:p>
          <a:endParaRPr lang="en-US" sz="2400"/>
        </a:p>
      </dgm:t>
    </dgm:pt>
    <dgm:pt modelId="{18C0B327-172E-41E1-99F5-5FE39A5B73A1}">
      <dgm:prSet phldrT="[Text]" custT="1"/>
      <dgm:spPr/>
      <dgm:t>
        <a:bodyPr/>
        <a:lstStyle/>
        <a:p>
          <a:r>
            <a:rPr lang="en-US" sz="1800" dirty="0"/>
            <a:t>Where will it be used?</a:t>
          </a:r>
        </a:p>
      </dgm:t>
    </dgm:pt>
    <dgm:pt modelId="{FBCF79FB-7C2C-45A5-894F-295E8EAA5CDB}" type="parTrans" cxnId="{F2E31539-B25B-453D-8C30-00B2817EE88D}">
      <dgm:prSet/>
      <dgm:spPr/>
      <dgm:t>
        <a:bodyPr/>
        <a:lstStyle/>
        <a:p>
          <a:endParaRPr lang="en-US" sz="2400"/>
        </a:p>
      </dgm:t>
    </dgm:pt>
    <dgm:pt modelId="{EAB360CB-D9D6-40DD-9D26-AC9D0E26C69E}" type="sibTrans" cxnId="{F2E31539-B25B-453D-8C30-00B2817EE88D}">
      <dgm:prSet/>
      <dgm:spPr/>
      <dgm:t>
        <a:bodyPr/>
        <a:lstStyle/>
        <a:p>
          <a:endParaRPr lang="en-US" sz="2400"/>
        </a:p>
      </dgm:t>
    </dgm:pt>
    <dgm:pt modelId="{B182CCC1-6859-4C47-9B3F-26F58925A6F0}">
      <dgm:prSet phldrT="[Text]" custT="1"/>
      <dgm:spPr/>
      <dgm:t>
        <a:bodyPr/>
        <a:lstStyle/>
        <a:p>
          <a:r>
            <a:rPr lang="en-US" sz="1400" dirty="0"/>
            <a:t>Where existing similar products are used = sustaining or low end</a:t>
          </a:r>
        </a:p>
      </dgm:t>
    </dgm:pt>
    <dgm:pt modelId="{A1315388-5214-4953-AFFE-1D63AD79923D}" type="parTrans" cxnId="{DFAEA779-CE91-4771-839A-9B7DACB04F70}">
      <dgm:prSet/>
      <dgm:spPr/>
      <dgm:t>
        <a:bodyPr/>
        <a:lstStyle/>
        <a:p>
          <a:endParaRPr lang="en-US" sz="2400"/>
        </a:p>
      </dgm:t>
    </dgm:pt>
    <dgm:pt modelId="{847860AE-209F-428D-A0E3-E86548846D47}" type="sibTrans" cxnId="{DFAEA779-CE91-4771-839A-9B7DACB04F70}">
      <dgm:prSet/>
      <dgm:spPr/>
      <dgm:t>
        <a:bodyPr/>
        <a:lstStyle/>
        <a:p>
          <a:endParaRPr lang="en-US" sz="2400"/>
        </a:p>
      </dgm:t>
    </dgm:pt>
    <dgm:pt modelId="{013AFB8C-53C1-4841-815A-1FD5B88D056A}">
      <dgm:prSet phldrT="[Text]" custT="1"/>
      <dgm:spPr/>
      <dgm:t>
        <a:bodyPr/>
        <a:lstStyle/>
        <a:p>
          <a:r>
            <a:rPr lang="en-US" sz="1400" dirty="0"/>
            <a:t>In a new location / time / context = new market</a:t>
          </a:r>
        </a:p>
      </dgm:t>
    </dgm:pt>
    <dgm:pt modelId="{38D2D1DD-42A8-4058-80D6-25FDF07006C5}" type="parTrans" cxnId="{E470F25B-DFF1-40CA-A70A-0D9BC0851067}">
      <dgm:prSet/>
      <dgm:spPr/>
      <dgm:t>
        <a:bodyPr/>
        <a:lstStyle/>
        <a:p>
          <a:endParaRPr lang="en-US" sz="2400"/>
        </a:p>
      </dgm:t>
    </dgm:pt>
    <dgm:pt modelId="{5E92DA0B-4D51-462E-822B-8738582FCC55}" type="sibTrans" cxnId="{E470F25B-DFF1-40CA-A70A-0D9BC0851067}">
      <dgm:prSet/>
      <dgm:spPr/>
      <dgm:t>
        <a:bodyPr/>
        <a:lstStyle/>
        <a:p>
          <a:endParaRPr lang="en-US" sz="2400"/>
        </a:p>
      </dgm:t>
    </dgm:pt>
    <dgm:pt modelId="{1AF27766-1F60-4785-8B72-5F8A066CB051}">
      <dgm:prSet phldrT="[Text]" custT="1"/>
      <dgm:spPr/>
      <dgm:t>
        <a:bodyPr/>
        <a:lstStyle/>
        <a:p>
          <a:r>
            <a:rPr lang="en-US" sz="1400" dirty="0"/>
            <a:t>Slightly better = sustaining</a:t>
          </a:r>
        </a:p>
      </dgm:t>
    </dgm:pt>
    <dgm:pt modelId="{17915464-8122-476E-A6CE-AB68257D40E0}" type="parTrans" cxnId="{9C0C2888-25B6-497E-832E-74F49DA19E3B}">
      <dgm:prSet/>
      <dgm:spPr/>
      <dgm:t>
        <a:bodyPr/>
        <a:lstStyle/>
        <a:p>
          <a:endParaRPr lang="en-US"/>
        </a:p>
      </dgm:t>
    </dgm:pt>
    <dgm:pt modelId="{EBA92849-0D29-4488-A974-968C893F330B}" type="sibTrans" cxnId="{9C0C2888-25B6-497E-832E-74F49DA19E3B}">
      <dgm:prSet/>
      <dgm:spPr/>
      <dgm:t>
        <a:bodyPr/>
        <a:lstStyle/>
        <a:p>
          <a:endParaRPr lang="en-US"/>
        </a:p>
      </dgm:t>
    </dgm:pt>
    <dgm:pt modelId="{8E8C07A3-069F-449D-9A76-E704AD263221}">
      <dgm:prSet phldrT="[Text]" custT="1"/>
      <dgm:spPr/>
      <dgm:t>
        <a:bodyPr/>
        <a:lstStyle/>
        <a:p>
          <a:r>
            <a:rPr lang="en-US" sz="1400" dirty="0"/>
            <a:t>Maybe worse = low-end</a:t>
          </a:r>
        </a:p>
      </dgm:t>
    </dgm:pt>
    <dgm:pt modelId="{D0C7CE60-3DBF-49FB-8993-19140702DB18}" type="parTrans" cxnId="{A8103CAD-F051-4ED3-80CD-D607AC4D18B0}">
      <dgm:prSet/>
      <dgm:spPr/>
      <dgm:t>
        <a:bodyPr/>
        <a:lstStyle/>
        <a:p>
          <a:endParaRPr lang="en-US"/>
        </a:p>
      </dgm:t>
    </dgm:pt>
    <dgm:pt modelId="{32A2DC31-E1E1-41AE-9211-535CA87D558D}" type="sibTrans" cxnId="{A8103CAD-F051-4ED3-80CD-D607AC4D18B0}">
      <dgm:prSet/>
      <dgm:spPr/>
      <dgm:t>
        <a:bodyPr/>
        <a:lstStyle/>
        <a:p>
          <a:endParaRPr lang="en-US"/>
        </a:p>
      </dgm:t>
    </dgm:pt>
    <dgm:pt modelId="{4ECEB45B-9CB8-45FD-9E36-D6A9203F855B}" type="pres">
      <dgm:prSet presAssocID="{66F16B94-8E42-4BB2-9027-DBF4DBE98A7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AD9C88-6A0A-42A9-8E82-98495AD6032C}" type="pres">
      <dgm:prSet presAssocID="{B4CA19B8-B9EB-4A88-B34B-B2BF7817A6A3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7BC940-4B24-4007-959D-BE7776ADD4E7}" type="pres">
      <dgm:prSet presAssocID="{6AA3E7F6-65F6-4475-BCFE-206BE3298795}" presName="sibTrans" presStyleLbl="sibTrans1D1" presStyleIdx="0" presStyleCnt="6"/>
      <dgm:spPr/>
      <dgm:t>
        <a:bodyPr/>
        <a:lstStyle/>
        <a:p>
          <a:endParaRPr lang="en-US"/>
        </a:p>
      </dgm:t>
    </dgm:pt>
    <dgm:pt modelId="{63864350-7B13-45AA-922A-8F6A403B3C8C}" type="pres">
      <dgm:prSet presAssocID="{6AA3E7F6-65F6-4475-BCFE-206BE3298795}" presName="connectorText" presStyleLbl="sibTrans1D1" presStyleIdx="0" presStyleCnt="6"/>
      <dgm:spPr/>
      <dgm:t>
        <a:bodyPr/>
        <a:lstStyle/>
        <a:p>
          <a:endParaRPr lang="en-US"/>
        </a:p>
      </dgm:t>
    </dgm:pt>
    <dgm:pt modelId="{3D130B81-05AF-4049-B9D2-978703B32C51}" type="pres">
      <dgm:prSet presAssocID="{C221645E-404F-40EA-9C67-4BC984364DF9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B7BB59-493F-45AF-8B1A-67F2905D3E22}" type="pres">
      <dgm:prSet presAssocID="{EB34F50C-337C-4E88-89B2-AAE7FDAF8CC9}" presName="sibTrans" presStyleLbl="sibTrans1D1" presStyleIdx="1" presStyleCnt="6"/>
      <dgm:spPr/>
      <dgm:t>
        <a:bodyPr/>
        <a:lstStyle/>
        <a:p>
          <a:endParaRPr lang="en-US"/>
        </a:p>
      </dgm:t>
    </dgm:pt>
    <dgm:pt modelId="{FDC6224D-4AC4-4BCD-B1B5-BB1AF7AED09B}" type="pres">
      <dgm:prSet presAssocID="{EB34F50C-337C-4E88-89B2-AAE7FDAF8CC9}" presName="connectorText" presStyleLbl="sibTrans1D1" presStyleIdx="1" presStyleCnt="6"/>
      <dgm:spPr/>
      <dgm:t>
        <a:bodyPr/>
        <a:lstStyle/>
        <a:p>
          <a:endParaRPr lang="en-US"/>
        </a:p>
      </dgm:t>
    </dgm:pt>
    <dgm:pt modelId="{3FE69717-9F25-4BF8-B089-6ED8D3C80D5D}" type="pres">
      <dgm:prSet presAssocID="{04CD3DD3-5599-4538-806C-D4DD6E7EE29C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9A84E7-7BC0-47AA-8642-E04195AE47DA}" type="pres">
      <dgm:prSet presAssocID="{46C7D2CE-4A0B-4B38-B3DA-3086AB99D8C3}" presName="sibTrans" presStyleLbl="sibTrans1D1" presStyleIdx="2" presStyleCnt="6"/>
      <dgm:spPr/>
      <dgm:t>
        <a:bodyPr/>
        <a:lstStyle/>
        <a:p>
          <a:endParaRPr lang="en-US"/>
        </a:p>
      </dgm:t>
    </dgm:pt>
    <dgm:pt modelId="{1E8E71F4-180C-43C3-9193-3DAFB1EFD149}" type="pres">
      <dgm:prSet presAssocID="{46C7D2CE-4A0B-4B38-B3DA-3086AB99D8C3}" presName="connectorText" presStyleLbl="sibTrans1D1" presStyleIdx="2" presStyleCnt="6"/>
      <dgm:spPr/>
      <dgm:t>
        <a:bodyPr/>
        <a:lstStyle/>
        <a:p>
          <a:endParaRPr lang="en-US"/>
        </a:p>
      </dgm:t>
    </dgm:pt>
    <dgm:pt modelId="{355C6980-C83E-48BF-B13E-0652078C98D6}" type="pres">
      <dgm:prSet presAssocID="{13D6316E-5F57-46F2-A431-ECD592FFA37D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DA71C7-692D-403A-9D3D-8C39ACD68FE7}" type="pres">
      <dgm:prSet presAssocID="{CC3699C4-8814-4D21-9FFF-37452917B3F9}" presName="sibTrans" presStyleLbl="sibTrans1D1" presStyleIdx="3" presStyleCnt="6"/>
      <dgm:spPr/>
      <dgm:t>
        <a:bodyPr/>
        <a:lstStyle/>
        <a:p>
          <a:endParaRPr lang="en-US"/>
        </a:p>
      </dgm:t>
    </dgm:pt>
    <dgm:pt modelId="{FC72AE6B-84FE-4CDE-91FE-6DC3DD27DEED}" type="pres">
      <dgm:prSet presAssocID="{CC3699C4-8814-4D21-9FFF-37452917B3F9}" presName="connectorText" presStyleLbl="sibTrans1D1" presStyleIdx="3" presStyleCnt="6"/>
      <dgm:spPr/>
      <dgm:t>
        <a:bodyPr/>
        <a:lstStyle/>
        <a:p>
          <a:endParaRPr lang="en-US"/>
        </a:p>
      </dgm:t>
    </dgm:pt>
    <dgm:pt modelId="{E19CCF2E-BD4F-4736-99CA-9CE8C266A8FC}" type="pres">
      <dgm:prSet presAssocID="{9F600598-35F9-4570-B743-4F98AF771B17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166C5B-3BBA-487D-B038-E5149048E183}" type="pres">
      <dgm:prSet presAssocID="{14B5A816-8BBF-4F1F-9BC0-E27E870D2ED2}" presName="sibTrans" presStyleLbl="sibTrans1D1" presStyleIdx="4" presStyleCnt="6"/>
      <dgm:spPr/>
      <dgm:t>
        <a:bodyPr/>
        <a:lstStyle/>
        <a:p>
          <a:endParaRPr lang="en-US"/>
        </a:p>
      </dgm:t>
    </dgm:pt>
    <dgm:pt modelId="{F13C6251-F99D-46A6-978D-91E15C7F6B5A}" type="pres">
      <dgm:prSet presAssocID="{14B5A816-8BBF-4F1F-9BC0-E27E870D2ED2}" presName="connectorText" presStyleLbl="sibTrans1D1" presStyleIdx="4" presStyleCnt="6"/>
      <dgm:spPr/>
      <dgm:t>
        <a:bodyPr/>
        <a:lstStyle/>
        <a:p>
          <a:endParaRPr lang="en-US"/>
        </a:p>
      </dgm:t>
    </dgm:pt>
    <dgm:pt modelId="{35969BBF-BB30-4A3F-B118-EB30473B3B61}" type="pres">
      <dgm:prSet presAssocID="{E4076B4F-5614-44A5-A5C2-9B6C47734314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2B6125-84A7-45B5-BA9C-008A7CD30E44}" type="pres">
      <dgm:prSet presAssocID="{37ACF3E6-74A8-4482-A4BE-039A38BDBDF5}" presName="sibTrans" presStyleLbl="sibTrans1D1" presStyleIdx="5" presStyleCnt="6"/>
      <dgm:spPr/>
      <dgm:t>
        <a:bodyPr/>
        <a:lstStyle/>
        <a:p>
          <a:endParaRPr lang="en-US"/>
        </a:p>
      </dgm:t>
    </dgm:pt>
    <dgm:pt modelId="{4D4A83EA-5675-42C2-8650-14468C6F8CD3}" type="pres">
      <dgm:prSet presAssocID="{37ACF3E6-74A8-4482-A4BE-039A38BDBDF5}" presName="connectorText" presStyleLbl="sibTrans1D1" presStyleIdx="5" presStyleCnt="6"/>
      <dgm:spPr/>
      <dgm:t>
        <a:bodyPr/>
        <a:lstStyle/>
        <a:p>
          <a:endParaRPr lang="en-US"/>
        </a:p>
      </dgm:t>
    </dgm:pt>
    <dgm:pt modelId="{399F70D2-6583-4C68-BF5A-47F9800EA35F}" type="pres">
      <dgm:prSet presAssocID="{18C0B327-172E-41E1-99F5-5FE39A5B73A1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F76668-A1DF-4D47-B2C8-9934D59C65CA}" srcId="{9F600598-35F9-4570-B743-4F98AF771B17}" destId="{9C36D9B7-A097-4F99-95DA-3CD034F11CAA}" srcOrd="0" destOrd="0" parTransId="{130392EC-5B84-45AC-B844-0469BA4414B9}" sibTransId="{0D673FC2-904F-4B93-95ED-B3C17706F7A4}"/>
    <dgm:cxn modelId="{F95F8CA1-07C3-4A84-97F4-94B4D7D8D487}" type="presOf" srcId="{D7489F75-265F-4145-8C3F-C3796DB3CB75}" destId="{4BAD9C88-6A0A-42A9-8E82-98495AD6032C}" srcOrd="0" destOrd="1" presId="urn:microsoft.com/office/officeart/2005/8/layout/bProcess3"/>
    <dgm:cxn modelId="{A8103CAD-F051-4ED3-80CD-D607AC4D18B0}" srcId="{13D6316E-5F57-46F2-A431-ECD592FFA37D}" destId="{8E8C07A3-069F-449D-9A76-E704AD263221}" srcOrd="2" destOrd="0" parTransId="{D0C7CE60-3DBF-49FB-8993-19140702DB18}" sibTransId="{32A2DC31-E1E1-41AE-9211-535CA87D558D}"/>
    <dgm:cxn modelId="{E470F25B-DFF1-40CA-A70A-0D9BC0851067}" srcId="{18C0B327-172E-41E1-99F5-5FE39A5B73A1}" destId="{013AFB8C-53C1-4841-815A-1FD5B88D056A}" srcOrd="1" destOrd="0" parTransId="{38D2D1DD-42A8-4058-80D6-25FDF07006C5}" sibTransId="{5E92DA0B-4D51-462E-822B-8738582FCC55}"/>
    <dgm:cxn modelId="{907CEDA4-9F4C-4D2D-BCC4-5C5422836FF5}" srcId="{66F16B94-8E42-4BB2-9027-DBF4DBE98A7F}" destId="{13D6316E-5F57-46F2-A431-ECD592FFA37D}" srcOrd="3" destOrd="0" parTransId="{E63C4452-8BE3-445B-9FDD-B219BDC4C430}" sibTransId="{CC3699C4-8814-4D21-9FFF-37452917B3F9}"/>
    <dgm:cxn modelId="{BB5C44C0-B0D3-4FD8-BEE5-31FFFD0C6D9C}" type="presOf" srcId="{5DBDE198-C05E-4B3C-A942-92901BDE73D8}" destId="{4BAD9C88-6A0A-42A9-8E82-98495AD6032C}" srcOrd="0" destOrd="3" presId="urn:microsoft.com/office/officeart/2005/8/layout/bProcess3"/>
    <dgm:cxn modelId="{8FDA969E-6B63-4A6E-89E9-281B0B88912D}" type="presOf" srcId="{9F600598-35F9-4570-B743-4F98AF771B17}" destId="{E19CCF2E-BD4F-4736-99CA-9CE8C266A8FC}" srcOrd="0" destOrd="0" presId="urn:microsoft.com/office/officeart/2005/8/layout/bProcess3"/>
    <dgm:cxn modelId="{E8DAEEFB-5CB1-43E9-AA3D-E84A566F2F69}" srcId="{04CD3DD3-5599-4538-806C-D4DD6E7EE29C}" destId="{9FCADAE1-2386-44FF-B4C7-72AA122E7129}" srcOrd="1" destOrd="0" parTransId="{5CDE883B-35C2-43B8-9AFA-CD76F6E7A983}" sibTransId="{35E80DB2-4014-404C-B496-92E0C6FD2177}"/>
    <dgm:cxn modelId="{D08E8B02-C1C7-4E14-AD85-A2C1B556E878}" type="presOf" srcId="{DC8BA24A-90F1-4F2D-A86D-C173B64C4128}" destId="{355C6980-C83E-48BF-B13E-0652078C98D6}" srcOrd="0" destOrd="1" presId="urn:microsoft.com/office/officeart/2005/8/layout/bProcess3"/>
    <dgm:cxn modelId="{B9F0430D-BA96-4EFC-A252-C25FD12869BC}" srcId="{C221645E-404F-40EA-9C67-4BC984364DF9}" destId="{D85CD981-B7A6-41D0-9C1F-82A0DDA501FE}" srcOrd="0" destOrd="0" parTransId="{E956E9E2-5CF4-4EC2-BCB7-59DB5F580406}" sibTransId="{50C95769-F170-4BBD-979A-0D5CEEAC960A}"/>
    <dgm:cxn modelId="{A1E7A0C7-096B-4A18-A38E-3CC0A7879ABF}" type="presOf" srcId="{46C7D2CE-4A0B-4B38-B3DA-3086AB99D8C3}" destId="{1E8E71F4-180C-43C3-9193-3DAFB1EFD149}" srcOrd="1" destOrd="0" presId="urn:microsoft.com/office/officeart/2005/8/layout/bProcess3"/>
    <dgm:cxn modelId="{B137DCF2-2F53-42DD-AEC8-DC85E6D5A720}" srcId="{E4076B4F-5614-44A5-A5C2-9B6C47734314}" destId="{6CC16555-02FC-47F1-BA5A-29005AB20A8A}" srcOrd="2" destOrd="0" parTransId="{D262CBF1-77DC-414A-8EE4-3FC54725CD17}" sibTransId="{650FD9FE-55CC-4735-8AA0-0F0E2D5F60BC}"/>
    <dgm:cxn modelId="{DE4D738B-1C05-4049-A13E-4C2049D6F247}" srcId="{66F16B94-8E42-4BB2-9027-DBF4DBE98A7F}" destId="{9F600598-35F9-4570-B743-4F98AF771B17}" srcOrd="4" destOrd="0" parTransId="{0BD940BC-3A50-47F5-8AD6-36D440192508}" sibTransId="{14B5A816-8BBF-4F1F-9BC0-E27E870D2ED2}"/>
    <dgm:cxn modelId="{4F35393C-870B-43BE-B72C-EAE7A1F25F05}" srcId="{9F600598-35F9-4570-B743-4F98AF771B17}" destId="{DFD19F49-E653-408F-8E26-22A4302F0CB6}" srcOrd="1" destOrd="0" parTransId="{A80351F5-A5EB-4741-8E27-2CB876E518FB}" sibTransId="{617E303D-646D-4BA3-B9F7-5BF89A04CFC9}"/>
    <dgm:cxn modelId="{9B5225DE-DF4E-49DA-8261-D256F1945138}" type="presOf" srcId="{14B5A816-8BBF-4F1F-9BC0-E27E870D2ED2}" destId="{F13C6251-F99D-46A6-978D-91E15C7F6B5A}" srcOrd="1" destOrd="0" presId="urn:microsoft.com/office/officeart/2005/8/layout/bProcess3"/>
    <dgm:cxn modelId="{5272A0F7-51F1-4655-81DE-41ECE0689CB6}" type="presOf" srcId="{C221645E-404F-40EA-9C67-4BC984364DF9}" destId="{3D130B81-05AF-4049-B9D2-978703B32C51}" srcOrd="0" destOrd="0" presId="urn:microsoft.com/office/officeart/2005/8/layout/bProcess3"/>
    <dgm:cxn modelId="{73C2AE92-65E2-4C71-8316-80D52E20048A}" type="presOf" srcId="{E4076B4F-5614-44A5-A5C2-9B6C47734314}" destId="{35969BBF-BB30-4A3F-B118-EB30473B3B61}" srcOrd="0" destOrd="0" presId="urn:microsoft.com/office/officeart/2005/8/layout/bProcess3"/>
    <dgm:cxn modelId="{D0FCF8CC-D178-47F3-8750-6A6A24EAE6D5}" type="presOf" srcId="{37ACF3E6-74A8-4482-A4BE-039A38BDBDF5}" destId="{4D4A83EA-5675-42C2-8650-14468C6F8CD3}" srcOrd="1" destOrd="0" presId="urn:microsoft.com/office/officeart/2005/8/layout/bProcess3"/>
    <dgm:cxn modelId="{5BCF8D5F-AD42-4588-963E-24359B04702C}" type="presOf" srcId="{18C0B327-172E-41E1-99F5-5FE39A5B73A1}" destId="{399F70D2-6583-4C68-BF5A-47F9800EA35F}" srcOrd="0" destOrd="0" presId="urn:microsoft.com/office/officeart/2005/8/layout/bProcess3"/>
    <dgm:cxn modelId="{B30A215A-546F-422F-9FA2-A9CD55F789EF}" srcId="{B4CA19B8-B9EB-4A88-B34B-B2BF7817A6A3}" destId="{D7489F75-265F-4145-8C3F-C3796DB3CB75}" srcOrd="0" destOrd="0" parTransId="{CAAAC4CE-CDAD-4B09-A9BA-9638FA764160}" sibTransId="{36B428DD-9454-4C67-966D-DEEF26EEB49D}"/>
    <dgm:cxn modelId="{4730DAE9-59F8-42C4-9E26-24084611A4CC}" type="presOf" srcId="{4022BE79-A516-4836-A3D8-DE34545CDE6E}" destId="{4BAD9C88-6A0A-42A9-8E82-98495AD6032C}" srcOrd="0" destOrd="2" presId="urn:microsoft.com/office/officeart/2005/8/layout/bProcess3"/>
    <dgm:cxn modelId="{9CDB8D91-1485-4295-A508-D7B4E2B9541D}" type="presOf" srcId="{B4CA19B8-B9EB-4A88-B34B-B2BF7817A6A3}" destId="{4BAD9C88-6A0A-42A9-8E82-98495AD6032C}" srcOrd="0" destOrd="0" presId="urn:microsoft.com/office/officeart/2005/8/layout/bProcess3"/>
    <dgm:cxn modelId="{CF65267F-023B-4207-84D8-51D17EF7BF1B}" srcId="{C221645E-404F-40EA-9C67-4BC984364DF9}" destId="{30229A21-48B5-4116-B8E6-C6C550FDEA8A}" srcOrd="1" destOrd="0" parTransId="{C76E67C5-BC18-4770-ACC4-B9A5FAD84F0F}" sibTransId="{7597EDEB-A373-4B8A-82D2-043F4B254322}"/>
    <dgm:cxn modelId="{B013C166-C457-4664-A871-9E473AE0FCB7}" type="presOf" srcId="{DFD19F49-E653-408F-8E26-22A4302F0CB6}" destId="{E19CCF2E-BD4F-4736-99CA-9CE8C266A8FC}" srcOrd="0" destOrd="2" presId="urn:microsoft.com/office/officeart/2005/8/layout/bProcess3"/>
    <dgm:cxn modelId="{369991C6-2F4F-4D40-BDBA-C75D89430941}" type="presOf" srcId="{9FCADAE1-2386-44FF-B4C7-72AA122E7129}" destId="{3FE69717-9F25-4BF8-B089-6ED8D3C80D5D}" srcOrd="0" destOrd="2" presId="urn:microsoft.com/office/officeart/2005/8/layout/bProcess3"/>
    <dgm:cxn modelId="{2072EB39-A323-4DDD-80E6-3C942E32CC01}" srcId="{04CD3DD3-5599-4538-806C-D4DD6E7EE29C}" destId="{C67302CE-FFB2-4FED-96C7-13285860FCBA}" srcOrd="0" destOrd="0" parTransId="{E5D91567-481B-4EAE-A7E0-31BDCCF8A71C}" sibTransId="{026AB21B-A976-403F-B74E-1CA484FFA9B3}"/>
    <dgm:cxn modelId="{D94E7EBD-8C8E-407B-91B3-56B3D2F4AA61}" type="presOf" srcId="{14B5A816-8BBF-4F1F-9BC0-E27E870D2ED2}" destId="{E3166C5B-3BBA-487D-B038-E5149048E183}" srcOrd="0" destOrd="0" presId="urn:microsoft.com/office/officeart/2005/8/layout/bProcess3"/>
    <dgm:cxn modelId="{474E094F-2EED-4092-97CB-3F0EE5CE7282}" type="presOf" srcId="{46C7D2CE-4A0B-4B38-B3DA-3086AB99D8C3}" destId="{0A9A84E7-7BC0-47AA-8642-E04195AE47DA}" srcOrd="0" destOrd="0" presId="urn:microsoft.com/office/officeart/2005/8/layout/bProcess3"/>
    <dgm:cxn modelId="{D4E9BDC0-DE80-4E00-A75F-7B2F5A519677}" srcId="{B4CA19B8-B9EB-4A88-B34B-B2BF7817A6A3}" destId="{4022BE79-A516-4836-A3D8-DE34545CDE6E}" srcOrd="1" destOrd="0" parTransId="{BDC0D93C-6B49-4999-AA7C-F31CFA5468BB}" sibTransId="{EFF980F8-C9B3-4613-9C10-25CA66789E71}"/>
    <dgm:cxn modelId="{4FA34BF2-47A4-4222-A199-DD2755A46565}" srcId="{E4076B4F-5614-44A5-A5C2-9B6C47734314}" destId="{DA423A5F-885E-474C-80C2-600CEC564C89}" srcOrd="0" destOrd="0" parTransId="{8C1C8C59-3AB7-4049-812A-DA9AB89DBBA7}" sibTransId="{9B237861-A244-4400-ADE3-B46936FB6998}"/>
    <dgm:cxn modelId="{3976A4F6-3176-402D-89A3-143047769046}" type="presOf" srcId="{13D6316E-5F57-46F2-A431-ECD592FFA37D}" destId="{355C6980-C83E-48BF-B13E-0652078C98D6}" srcOrd="0" destOrd="0" presId="urn:microsoft.com/office/officeart/2005/8/layout/bProcess3"/>
    <dgm:cxn modelId="{58DCD8AD-A1B4-4F8B-A50F-9061423021BD}" type="presOf" srcId="{EB34F50C-337C-4E88-89B2-AAE7FDAF8CC9}" destId="{FDB7BB59-493F-45AF-8B1A-67F2905D3E22}" srcOrd="0" destOrd="0" presId="urn:microsoft.com/office/officeart/2005/8/layout/bProcess3"/>
    <dgm:cxn modelId="{020B4D78-1339-463D-A26D-FD96DE6DB25E}" type="presOf" srcId="{CC3699C4-8814-4D21-9FFF-37452917B3F9}" destId="{74DA71C7-692D-403A-9D3D-8C39ACD68FE7}" srcOrd="0" destOrd="0" presId="urn:microsoft.com/office/officeart/2005/8/layout/bProcess3"/>
    <dgm:cxn modelId="{6332F952-0E46-40D5-A122-FDD9A187FE10}" srcId="{66F16B94-8E42-4BB2-9027-DBF4DBE98A7F}" destId="{04CD3DD3-5599-4538-806C-D4DD6E7EE29C}" srcOrd="2" destOrd="0" parTransId="{D9DAD861-8A0C-4C44-AC2C-3CA4EAFA1EBB}" sibTransId="{46C7D2CE-4A0B-4B38-B3DA-3086AB99D8C3}"/>
    <dgm:cxn modelId="{CFDA3A49-4745-48AB-B3A2-9FE1CE3D8267}" srcId="{66F16B94-8E42-4BB2-9027-DBF4DBE98A7F}" destId="{B4CA19B8-B9EB-4A88-B34B-B2BF7817A6A3}" srcOrd="0" destOrd="0" parTransId="{B324C79C-3644-4F34-ABB3-3FA5D258AD0B}" sibTransId="{6AA3E7F6-65F6-4475-BCFE-206BE3298795}"/>
    <dgm:cxn modelId="{CABA77FF-FF1D-46C2-84A2-3DA3AEAE535E}" type="presOf" srcId="{97F9D8C4-A6B7-4752-A80E-A4F382EE8E6C}" destId="{35969BBF-BB30-4A3F-B118-EB30473B3B61}" srcOrd="0" destOrd="2" presId="urn:microsoft.com/office/officeart/2005/8/layout/bProcess3"/>
    <dgm:cxn modelId="{3280B263-53A2-4FE5-8C62-86FC6C45DC0D}" type="presOf" srcId="{37ACF3E6-74A8-4482-A4BE-039A38BDBDF5}" destId="{022B6125-84A7-45B5-BA9C-008A7CD30E44}" srcOrd="0" destOrd="0" presId="urn:microsoft.com/office/officeart/2005/8/layout/bProcess3"/>
    <dgm:cxn modelId="{17D9AA65-C351-49D7-A67C-DF1D96647340}" type="presOf" srcId="{CC3699C4-8814-4D21-9FFF-37452917B3F9}" destId="{FC72AE6B-84FE-4CDE-91FE-6DC3DD27DEED}" srcOrd="1" destOrd="0" presId="urn:microsoft.com/office/officeart/2005/8/layout/bProcess3"/>
    <dgm:cxn modelId="{E573B09B-4AE5-42D0-B224-2666CBF8C046}" type="presOf" srcId="{C67302CE-FFB2-4FED-96C7-13285860FCBA}" destId="{3FE69717-9F25-4BF8-B089-6ED8D3C80D5D}" srcOrd="0" destOrd="1" presId="urn:microsoft.com/office/officeart/2005/8/layout/bProcess3"/>
    <dgm:cxn modelId="{F2E31539-B25B-453D-8C30-00B2817EE88D}" srcId="{66F16B94-8E42-4BB2-9027-DBF4DBE98A7F}" destId="{18C0B327-172E-41E1-99F5-5FE39A5B73A1}" srcOrd="6" destOrd="0" parTransId="{FBCF79FB-7C2C-45A5-894F-295E8EAA5CDB}" sibTransId="{EAB360CB-D9D6-40DD-9D26-AC9D0E26C69E}"/>
    <dgm:cxn modelId="{508649D0-2A82-46BB-A31A-DDB83A2BC45A}" type="presOf" srcId="{9C36D9B7-A097-4F99-95DA-3CD034F11CAA}" destId="{E19CCF2E-BD4F-4736-99CA-9CE8C266A8FC}" srcOrd="0" destOrd="1" presId="urn:microsoft.com/office/officeart/2005/8/layout/bProcess3"/>
    <dgm:cxn modelId="{EEE016F1-0644-4F34-8D26-84B8CFA2440D}" type="presOf" srcId="{D85CD981-B7A6-41D0-9C1F-82A0DDA501FE}" destId="{3D130B81-05AF-4049-B9D2-978703B32C51}" srcOrd="0" destOrd="1" presId="urn:microsoft.com/office/officeart/2005/8/layout/bProcess3"/>
    <dgm:cxn modelId="{2EDC41F9-91AA-4D7A-A8BB-A16B15B8C197}" srcId="{E4076B4F-5614-44A5-A5C2-9B6C47734314}" destId="{97F9D8C4-A6B7-4752-A80E-A4F382EE8E6C}" srcOrd="1" destOrd="0" parTransId="{43D77FE2-D9B2-428F-B19D-6BEB0A2A7D6E}" sibTransId="{30B129E2-A9BD-4AB7-B240-E56C993B583E}"/>
    <dgm:cxn modelId="{D6F49908-C1E8-4A52-B3EC-76E33F6E55CB}" type="presOf" srcId="{6AA3E7F6-65F6-4475-BCFE-206BE3298795}" destId="{757BC940-4B24-4007-959D-BE7776ADD4E7}" srcOrd="0" destOrd="0" presId="urn:microsoft.com/office/officeart/2005/8/layout/bProcess3"/>
    <dgm:cxn modelId="{59D299D8-886D-4F7C-B6B5-47737DCEF0BE}" type="presOf" srcId="{04CD3DD3-5599-4538-806C-D4DD6E7EE29C}" destId="{3FE69717-9F25-4BF8-B089-6ED8D3C80D5D}" srcOrd="0" destOrd="0" presId="urn:microsoft.com/office/officeart/2005/8/layout/bProcess3"/>
    <dgm:cxn modelId="{F559BA4D-D3DE-4705-8CF7-C60C7CAC7B3C}" srcId="{13D6316E-5F57-46F2-A431-ECD592FFA37D}" destId="{DC8BA24A-90F1-4F2D-A86D-C173B64C4128}" srcOrd="0" destOrd="0" parTransId="{5D8551F5-1DE2-4475-A3FE-481422B30BED}" sibTransId="{84A92DC5-9ECB-42F3-B409-9F2BA29C98CC}"/>
    <dgm:cxn modelId="{F7DCF5E1-2FA7-468A-89E2-B9AE67684F62}" type="presOf" srcId="{EB34F50C-337C-4E88-89B2-AAE7FDAF8CC9}" destId="{FDC6224D-4AC4-4BCD-B1B5-BB1AF7AED09B}" srcOrd="1" destOrd="0" presId="urn:microsoft.com/office/officeart/2005/8/layout/bProcess3"/>
    <dgm:cxn modelId="{634ADA37-A9A7-49DD-B58A-94E1A6164047}" type="presOf" srcId="{013AFB8C-53C1-4841-815A-1FD5B88D056A}" destId="{399F70D2-6583-4C68-BF5A-47F9800EA35F}" srcOrd="0" destOrd="2" presId="urn:microsoft.com/office/officeart/2005/8/layout/bProcess3"/>
    <dgm:cxn modelId="{5009F525-512F-4CED-BF42-DDA56CACB2D3}" type="presOf" srcId="{6CC16555-02FC-47F1-BA5A-29005AB20A8A}" destId="{35969BBF-BB30-4A3F-B118-EB30473B3B61}" srcOrd="0" destOrd="3" presId="urn:microsoft.com/office/officeart/2005/8/layout/bProcess3"/>
    <dgm:cxn modelId="{1F26EB23-0467-4961-BA17-B987680E7749}" type="presOf" srcId="{30229A21-48B5-4116-B8E6-C6C550FDEA8A}" destId="{3D130B81-05AF-4049-B9D2-978703B32C51}" srcOrd="0" destOrd="2" presId="urn:microsoft.com/office/officeart/2005/8/layout/bProcess3"/>
    <dgm:cxn modelId="{B14704D2-04E9-4C9E-9DC9-B93553BF4C00}" type="presOf" srcId="{8E8C07A3-069F-449D-9A76-E704AD263221}" destId="{355C6980-C83E-48BF-B13E-0652078C98D6}" srcOrd="0" destOrd="3" presId="urn:microsoft.com/office/officeart/2005/8/layout/bProcess3"/>
    <dgm:cxn modelId="{64B78755-8687-451E-AE91-34375B2F1E8E}" type="presOf" srcId="{6AA3E7F6-65F6-4475-BCFE-206BE3298795}" destId="{63864350-7B13-45AA-922A-8F6A403B3C8C}" srcOrd="1" destOrd="0" presId="urn:microsoft.com/office/officeart/2005/8/layout/bProcess3"/>
    <dgm:cxn modelId="{6282E890-C56D-4465-9B2E-21A93F90FFEC}" type="presOf" srcId="{B182CCC1-6859-4C47-9B3F-26F58925A6F0}" destId="{399F70D2-6583-4C68-BF5A-47F9800EA35F}" srcOrd="0" destOrd="1" presId="urn:microsoft.com/office/officeart/2005/8/layout/bProcess3"/>
    <dgm:cxn modelId="{C5457BDE-C172-4051-B16E-3C2D86A7D461}" srcId="{66F16B94-8E42-4BB2-9027-DBF4DBE98A7F}" destId="{C221645E-404F-40EA-9C67-4BC984364DF9}" srcOrd="1" destOrd="0" parTransId="{E91F5E4F-B681-4243-88D5-1D3F36396BCD}" sibTransId="{EB34F50C-337C-4E88-89B2-AAE7FDAF8CC9}"/>
    <dgm:cxn modelId="{195D4CAA-CF39-407E-A08D-1BB805397F73}" type="presOf" srcId="{66F16B94-8E42-4BB2-9027-DBF4DBE98A7F}" destId="{4ECEB45B-9CB8-45FD-9E36-D6A9203F855B}" srcOrd="0" destOrd="0" presId="urn:microsoft.com/office/officeart/2005/8/layout/bProcess3"/>
    <dgm:cxn modelId="{6D0CED1B-F364-4436-AFD9-7ED8B96D4E5C}" srcId="{B4CA19B8-B9EB-4A88-B34B-B2BF7817A6A3}" destId="{5DBDE198-C05E-4B3C-A942-92901BDE73D8}" srcOrd="2" destOrd="0" parTransId="{6D18C925-C8AF-4BC8-8358-D04D0D7175CF}" sibTransId="{17FC619C-82D8-4B1A-9E5A-9BF2DD00C730}"/>
    <dgm:cxn modelId="{DFAEA779-CE91-4771-839A-9B7DACB04F70}" srcId="{18C0B327-172E-41E1-99F5-5FE39A5B73A1}" destId="{B182CCC1-6859-4C47-9B3F-26F58925A6F0}" srcOrd="0" destOrd="0" parTransId="{A1315388-5214-4953-AFFE-1D63AD79923D}" sibTransId="{847860AE-209F-428D-A0E3-E86548846D47}"/>
    <dgm:cxn modelId="{8372EC04-2F51-4A40-9380-C4880483DEE9}" srcId="{66F16B94-8E42-4BB2-9027-DBF4DBE98A7F}" destId="{E4076B4F-5614-44A5-A5C2-9B6C47734314}" srcOrd="5" destOrd="0" parTransId="{D5B5961F-807B-4C18-89C1-5923EAD20E31}" sibTransId="{37ACF3E6-74A8-4482-A4BE-039A38BDBDF5}"/>
    <dgm:cxn modelId="{9C0C2888-25B6-497E-832E-74F49DA19E3B}" srcId="{13D6316E-5F57-46F2-A431-ECD592FFA37D}" destId="{1AF27766-1F60-4785-8B72-5F8A066CB051}" srcOrd="1" destOrd="0" parTransId="{17915464-8122-476E-A6CE-AB68257D40E0}" sibTransId="{EBA92849-0D29-4488-A974-968C893F330B}"/>
    <dgm:cxn modelId="{035EDECD-7019-4F08-80AA-F4FF23A604E5}" type="presOf" srcId="{DA423A5F-885E-474C-80C2-600CEC564C89}" destId="{35969BBF-BB30-4A3F-B118-EB30473B3B61}" srcOrd="0" destOrd="1" presId="urn:microsoft.com/office/officeart/2005/8/layout/bProcess3"/>
    <dgm:cxn modelId="{E9403082-59A1-4C5A-A614-D40AAC667486}" type="presOf" srcId="{1AF27766-1F60-4785-8B72-5F8A066CB051}" destId="{355C6980-C83E-48BF-B13E-0652078C98D6}" srcOrd="0" destOrd="2" presId="urn:microsoft.com/office/officeart/2005/8/layout/bProcess3"/>
    <dgm:cxn modelId="{48FC1BF5-5D47-4EFD-851F-137A40005350}" type="presParOf" srcId="{4ECEB45B-9CB8-45FD-9E36-D6A9203F855B}" destId="{4BAD9C88-6A0A-42A9-8E82-98495AD6032C}" srcOrd="0" destOrd="0" presId="urn:microsoft.com/office/officeart/2005/8/layout/bProcess3"/>
    <dgm:cxn modelId="{94D0DFEF-9A8D-41C4-8416-BD97F2A4DBB7}" type="presParOf" srcId="{4ECEB45B-9CB8-45FD-9E36-D6A9203F855B}" destId="{757BC940-4B24-4007-959D-BE7776ADD4E7}" srcOrd="1" destOrd="0" presId="urn:microsoft.com/office/officeart/2005/8/layout/bProcess3"/>
    <dgm:cxn modelId="{116550C5-E87E-4CE9-A1C4-4E50C794349F}" type="presParOf" srcId="{757BC940-4B24-4007-959D-BE7776ADD4E7}" destId="{63864350-7B13-45AA-922A-8F6A403B3C8C}" srcOrd="0" destOrd="0" presId="urn:microsoft.com/office/officeart/2005/8/layout/bProcess3"/>
    <dgm:cxn modelId="{31C7D246-13F8-49EC-90C8-830AC3A8A93D}" type="presParOf" srcId="{4ECEB45B-9CB8-45FD-9E36-D6A9203F855B}" destId="{3D130B81-05AF-4049-B9D2-978703B32C51}" srcOrd="2" destOrd="0" presId="urn:microsoft.com/office/officeart/2005/8/layout/bProcess3"/>
    <dgm:cxn modelId="{81A1290E-6A99-4D7F-882F-C7982F04243E}" type="presParOf" srcId="{4ECEB45B-9CB8-45FD-9E36-D6A9203F855B}" destId="{FDB7BB59-493F-45AF-8B1A-67F2905D3E22}" srcOrd="3" destOrd="0" presId="urn:microsoft.com/office/officeart/2005/8/layout/bProcess3"/>
    <dgm:cxn modelId="{3F093609-14B4-4395-ADCA-87242C61BEA6}" type="presParOf" srcId="{FDB7BB59-493F-45AF-8B1A-67F2905D3E22}" destId="{FDC6224D-4AC4-4BCD-B1B5-BB1AF7AED09B}" srcOrd="0" destOrd="0" presId="urn:microsoft.com/office/officeart/2005/8/layout/bProcess3"/>
    <dgm:cxn modelId="{AE89DF54-17D6-4708-B3CF-C1C93CE8F98A}" type="presParOf" srcId="{4ECEB45B-9CB8-45FD-9E36-D6A9203F855B}" destId="{3FE69717-9F25-4BF8-B089-6ED8D3C80D5D}" srcOrd="4" destOrd="0" presId="urn:microsoft.com/office/officeart/2005/8/layout/bProcess3"/>
    <dgm:cxn modelId="{2E68BA13-3444-4B05-A359-5542748EE5EC}" type="presParOf" srcId="{4ECEB45B-9CB8-45FD-9E36-D6A9203F855B}" destId="{0A9A84E7-7BC0-47AA-8642-E04195AE47DA}" srcOrd="5" destOrd="0" presId="urn:microsoft.com/office/officeart/2005/8/layout/bProcess3"/>
    <dgm:cxn modelId="{E7EC7F3E-5043-4837-BE0B-80E7FDC97B3B}" type="presParOf" srcId="{0A9A84E7-7BC0-47AA-8642-E04195AE47DA}" destId="{1E8E71F4-180C-43C3-9193-3DAFB1EFD149}" srcOrd="0" destOrd="0" presId="urn:microsoft.com/office/officeart/2005/8/layout/bProcess3"/>
    <dgm:cxn modelId="{96B6FD24-AE73-4BE0-BF16-8B171D7AEE18}" type="presParOf" srcId="{4ECEB45B-9CB8-45FD-9E36-D6A9203F855B}" destId="{355C6980-C83E-48BF-B13E-0652078C98D6}" srcOrd="6" destOrd="0" presId="urn:microsoft.com/office/officeart/2005/8/layout/bProcess3"/>
    <dgm:cxn modelId="{851F9722-0E97-47BF-983A-AACF640DCB17}" type="presParOf" srcId="{4ECEB45B-9CB8-45FD-9E36-D6A9203F855B}" destId="{74DA71C7-692D-403A-9D3D-8C39ACD68FE7}" srcOrd="7" destOrd="0" presId="urn:microsoft.com/office/officeart/2005/8/layout/bProcess3"/>
    <dgm:cxn modelId="{92962E5E-D341-43C7-A05D-9A0A9B667DD7}" type="presParOf" srcId="{74DA71C7-692D-403A-9D3D-8C39ACD68FE7}" destId="{FC72AE6B-84FE-4CDE-91FE-6DC3DD27DEED}" srcOrd="0" destOrd="0" presId="urn:microsoft.com/office/officeart/2005/8/layout/bProcess3"/>
    <dgm:cxn modelId="{76322544-D294-490F-B1D2-3A750111573F}" type="presParOf" srcId="{4ECEB45B-9CB8-45FD-9E36-D6A9203F855B}" destId="{E19CCF2E-BD4F-4736-99CA-9CE8C266A8FC}" srcOrd="8" destOrd="0" presId="urn:microsoft.com/office/officeart/2005/8/layout/bProcess3"/>
    <dgm:cxn modelId="{95D60DE5-2614-41FE-BE9A-94EC9F08742D}" type="presParOf" srcId="{4ECEB45B-9CB8-45FD-9E36-D6A9203F855B}" destId="{E3166C5B-3BBA-487D-B038-E5149048E183}" srcOrd="9" destOrd="0" presId="urn:microsoft.com/office/officeart/2005/8/layout/bProcess3"/>
    <dgm:cxn modelId="{F7FE65A8-E271-4D26-BBA5-EA13210517C4}" type="presParOf" srcId="{E3166C5B-3BBA-487D-B038-E5149048E183}" destId="{F13C6251-F99D-46A6-978D-91E15C7F6B5A}" srcOrd="0" destOrd="0" presId="urn:microsoft.com/office/officeart/2005/8/layout/bProcess3"/>
    <dgm:cxn modelId="{942D714C-537B-4268-8204-8D64834F1E2B}" type="presParOf" srcId="{4ECEB45B-9CB8-45FD-9E36-D6A9203F855B}" destId="{35969BBF-BB30-4A3F-B118-EB30473B3B61}" srcOrd="10" destOrd="0" presId="urn:microsoft.com/office/officeart/2005/8/layout/bProcess3"/>
    <dgm:cxn modelId="{130FEC32-97C1-496F-B2EB-E3AB93BAD662}" type="presParOf" srcId="{4ECEB45B-9CB8-45FD-9E36-D6A9203F855B}" destId="{022B6125-84A7-45B5-BA9C-008A7CD30E44}" srcOrd="11" destOrd="0" presId="urn:microsoft.com/office/officeart/2005/8/layout/bProcess3"/>
    <dgm:cxn modelId="{80EC5728-E154-422F-AB54-6293E392A0E4}" type="presParOf" srcId="{022B6125-84A7-45B5-BA9C-008A7CD30E44}" destId="{4D4A83EA-5675-42C2-8650-14468C6F8CD3}" srcOrd="0" destOrd="0" presId="urn:microsoft.com/office/officeart/2005/8/layout/bProcess3"/>
    <dgm:cxn modelId="{44C95DDF-5589-4E9C-9F83-BD89067DF86C}" type="presParOf" srcId="{4ECEB45B-9CB8-45FD-9E36-D6A9203F855B}" destId="{399F70D2-6583-4C68-BF5A-47F9800EA35F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F83466-1BDC-4088-9321-9EA2E0219D52}">
      <dsp:nvSpPr>
        <dsp:cNvPr id="0" name=""/>
        <dsp:cNvSpPr/>
      </dsp:nvSpPr>
      <dsp:spPr>
        <a:xfrm>
          <a:off x="228525" y="767"/>
          <a:ext cx="2362348" cy="141740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25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47000"/>
                <a:satMod val="27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Sustaining</a:t>
          </a:r>
          <a:endParaRPr lang="en-US" sz="1500" b="1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Move along a known path such as improve an existing product. </a:t>
          </a:r>
        </a:p>
      </dsp:txBody>
      <dsp:txXfrm>
        <a:off x="228525" y="767"/>
        <a:ext cx="2362348" cy="1417409"/>
      </dsp:txXfrm>
    </dsp:sp>
    <dsp:sp modelId="{1F39ED60-A8E1-482B-B0C6-E1DAA0C4D5F5}">
      <dsp:nvSpPr>
        <dsp:cNvPr id="0" name=""/>
        <dsp:cNvSpPr/>
      </dsp:nvSpPr>
      <dsp:spPr>
        <a:xfrm>
          <a:off x="228525" y="1654411"/>
          <a:ext cx="2362348" cy="141740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25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47000"/>
                <a:satMod val="27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Low-end</a:t>
          </a:r>
          <a:endParaRPr lang="en-US" sz="1500" b="1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Existing products are “too good” and relatively expensive</a:t>
          </a:r>
        </a:p>
      </dsp:txBody>
      <dsp:txXfrm>
        <a:off x="228525" y="1654411"/>
        <a:ext cx="2362348" cy="1417409"/>
      </dsp:txXfrm>
    </dsp:sp>
    <dsp:sp modelId="{77DFC208-8F01-4F33-8B5F-B14F811F21F2}">
      <dsp:nvSpPr>
        <dsp:cNvPr id="0" name=""/>
        <dsp:cNvSpPr/>
      </dsp:nvSpPr>
      <dsp:spPr>
        <a:xfrm>
          <a:off x="228525" y="3308056"/>
          <a:ext cx="2362348" cy="141740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25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47000"/>
                <a:satMod val="27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New-market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Change the product to get new people by changing its nature or by making it more convenient</a:t>
          </a:r>
        </a:p>
      </dsp:txBody>
      <dsp:txXfrm>
        <a:off x="228525" y="3308056"/>
        <a:ext cx="2362348" cy="141740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7523ED-2CE2-421C-B700-AD5CE02FA8E0}">
      <dsp:nvSpPr>
        <dsp:cNvPr id="0" name=""/>
        <dsp:cNvSpPr/>
      </dsp:nvSpPr>
      <dsp:spPr>
        <a:xfrm>
          <a:off x="0" y="74042"/>
          <a:ext cx="5485994" cy="111881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0000"/>
                <a:satMod val="25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47000"/>
                <a:satMod val="27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/>
            <a:t>What are some criticisms of Christensen’s Disruptive Innovation Theory?</a:t>
          </a:r>
        </a:p>
      </dsp:txBody>
      <dsp:txXfrm>
        <a:off x="54616" y="128658"/>
        <a:ext cx="5376762" cy="1009580"/>
      </dsp:txXfrm>
    </dsp:sp>
    <dsp:sp modelId="{89BCA5AB-7EF9-439D-AAF1-7C67BBD3391C}">
      <dsp:nvSpPr>
        <dsp:cNvPr id="0" name=""/>
        <dsp:cNvSpPr/>
      </dsp:nvSpPr>
      <dsp:spPr>
        <a:xfrm>
          <a:off x="0" y="1250455"/>
          <a:ext cx="5485994" cy="1118812"/>
        </a:xfrm>
        <a:prstGeom prst="roundRect">
          <a:avLst/>
        </a:prstGeom>
        <a:gradFill rotWithShape="0">
          <a:gsLst>
            <a:gs pos="0">
              <a:schemeClr val="accent4">
                <a:hueOff val="-4334387"/>
                <a:satOff val="20563"/>
                <a:lumOff val="-4444"/>
                <a:alphaOff val="0"/>
                <a:tint val="60000"/>
                <a:satMod val="250000"/>
              </a:schemeClr>
            </a:gs>
            <a:gs pos="35000">
              <a:schemeClr val="accent4">
                <a:hueOff val="-4334387"/>
                <a:satOff val="20563"/>
                <a:lumOff val="-4444"/>
                <a:alphaOff val="0"/>
                <a:tint val="47000"/>
                <a:satMod val="275000"/>
              </a:schemeClr>
            </a:gs>
            <a:gs pos="100000">
              <a:schemeClr val="accent4">
                <a:hueOff val="-4334387"/>
                <a:satOff val="20563"/>
                <a:lumOff val="-4444"/>
                <a:alphaOff val="0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/>
            <a:t>How might it get misapplied? </a:t>
          </a:r>
          <a:br>
            <a:rPr lang="en-US" sz="2000" b="0" kern="1200" dirty="0"/>
          </a:br>
          <a:r>
            <a:rPr lang="en-US" sz="2000" b="0" kern="1200" dirty="0"/>
            <a:t>How might “innovation” suffer from a similar problem?</a:t>
          </a:r>
        </a:p>
      </dsp:txBody>
      <dsp:txXfrm>
        <a:off x="54616" y="1305071"/>
        <a:ext cx="5376762" cy="1009580"/>
      </dsp:txXfrm>
    </dsp:sp>
    <dsp:sp modelId="{AEBB4A0F-22EA-4EFA-AEF5-756DDA8C555C}">
      <dsp:nvSpPr>
        <dsp:cNvPr id="0" name=""/>
        <dsp:cNvSpPr/>
      </dsp:nvSpPr>
      <dsp:spPr>
        <a:xfrm>
          <a:off x="0" y="2426867"/>
          <a:ext cx="5485994" cy="1118812"/>
        </a:xfrm>
        <a:prstGeom prst="roundRect">
          <a:avLst/>
        </a:prstGeom>
        <a:gradFill rotWithShape="0">
          <a:gsLst>
            <a:gs pos="0">
              <a:schemeClr val="accent4">
                <a:hueOff val="-8668774"/>
                <a:satOff val="41126"/>
                <a:lumOff val="-8889"/>
                <a:alphaOff val="0"/>
                <a:tint val="60000"/>
                <a:satMod val="250000"/>
              </a:schemeClr>
            </a:gs>
            <a:gs pos="35000">
              <a:schemeClr val="accent4">
                <a:hueOff val="-8668774"/>
                <a:satOff val="41126"/>
                <a:lumOff val="-8889"/>
                <a:alphaOff val="0"/>
                <a:tint val="47000"/>
                <a:satMod val="275000"/>
              </a:schemeClr>
            </a:gs>
            <a:gs pos="100000">
              <a:schemeClr val="accent4">
                <a:hueOff val="-8668774"/>
                <a:satOff val="41126"/>
                <a:lumOff val="-8889"/>
                <a:alphaOff val="0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/>
            <a:t>“…the sobering conclusion of Christensen’s research: companies faced with disruptive threats almost never manage to handle them gracefully.”</a:t>
          </a:r>
        </a:p>
      </dsp:txBody>
      <dsp:txXfrm>
        <a:off x="54616" y="2481483"/>
        <a:ext cx="5376762" cy="1009580"/>
      </dsp:txXfrm>
    </dsp:sp>
    <dsp:sp modelId="{6400D0D6-B9DD-4903-9D02-55FD7EAD828E}">
      <dsp:nvSpPr>
        <dsp:cNvPr id="0" name=""/>
        <dsp:cNvSpPr/>
      </dsp:nvSpPr>
      <dsp:spPr>
        <a:xfrm>
          <a:off x="0" y="3603280"/>
          <a:ext cx="5485994" cy="1118812"/>
        </a:xfrm>
        <a:prstGeom prst="roundRect">
          <a:avLst/>
        </a:prstGeom>
        <a:gradFill rotWithShape="0">
          <a:gsLst>
            <a:gs pos="0">
              <a:schemeClr val="accent4">
                <a:hueOff val="-13003161"/>
                <a:satOff val="61689"/>
                <a:lumOff val="-13333"/>
                <a:alphaOff val="0"/>
                <a:tint val="60000"/>
                <a:satMod val="250000"/>
              </a:schemeClr>
            </a:gs>
            <a:gs pos="35000">
              <a:schemeClr val="accent4">
                <a:hueOff val="-13003161"/>
                <a:satOff val="61689"/>
                <a:lumOff val="-13333"/>
                <a:alphaOff val="0"/>
                <a:tint val="47000"/>
                <a:satMod val="275000"/>
              </a:schemeClr>
            </a:gs>
            <a:gs pos="100000">
              <a:schemeClr val="accent4">
                <a:hueOff val="-13003161"/>
                <a:satOff val="61689"/>
                <a:lumOff val="-13333"/>
                <a:alphaOff val="0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/>
            <a:t>What does this say about what companies actually need to do to remain competitive?</a:t>
          </a:r>
        </a:p>
      </dsp:txBody>
      <dsp:txXfrm>
        <a:off x="54616" y="3657896"/>
        <a:ext cx="5376762" cy="10095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F83466-1BDC-4088-9321-9EA2E0219D52}">
      <dsp:nvSpPr>
        <dsp:cNvPr id="0" name=""/>
        <dsp:cNvSpPr/>
      </dsp:nvSpPr>
      <dsp:spPr>
        <a:xfrm>
          <a:off x="228525" y="767"/>
          <a:ext cx="2362348" cy="141740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25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47000"/>
                <a:satMod val="27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Sustaining</a:t>
          </a:r>
          <a:endParaRPr lang="en-US" sz="1500" b="1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Move along a known path such as improve an existing product. </a:t>
          </a:r>
        </a:p>
      </dsp:txBody>
      <dsp:txXfrm>
        <a:off x="228525" y="767"/>
        <a:ext cx="2362348" cy="1417409"/>
      </dsp:txXfrm>
    </dsp:sp>
    <dsp:sp modelId="{1F39ED60-A8E1-482B-B0C6-E1DAA0C4D5F5}">
      <dsp:nvSpPr>
        <dsp:cNvPr id="0" name=""/>
        <dsp:cNvSpPr/>
      </dsp:nvSpPr>
      <dsp:spPr>
        <a:xfrm>
          <a:off x="228525" y="1654411"/>
          <a:ext cx="2362348" cy="141740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25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47000"/>
                <a:satMod val="27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Low-end</a:t>
          </a:r>
          <a:endParaRPr lang="en-US" sz="1500" b="1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Existing products are “too good” and relatively expensive</a:t>
          </a:r>
        </a:p>
      </dsp:txBody>
      <dsp:txXfrm>
        <a:off x="228525" y="1654411"/>
        <a:ext cx="2362348" cy="1417409"/>
      </dsp:txXfrm>
    </dsp:sp>
    <dsp:sp modelId="{77DFC208-8F01-4F33-8B5F-B14F811F21F2}">
      <dsp:nvSpPr>
        <dsp:cNvPr id="0" name=""/>
        <dsp:cNvSpPr/>
      </dsp:nvSpPr>
      <dsp:spPr>
        <a:xfrm>
          <a:off x="228525" y="3308056"/>
          <a:ext cx="2362348" cy="141740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25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47000"/>
                <a:satMod val="27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New-market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Change the product to get new people by changing its nature or by making it more convenient</a:t>
          </a:r>
        </a:p>
      </dsp:txBody>
      <dsp:txXfrm>
        <a:off x="228525" y="3308056"/>
        <a:ext cx="2362348" cy="14174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D3090E-A8A8-41F4-8F42-E51EE486E096}">
      <dsp:nvSpPr>
        <dsp:cNvPr id="0" name=""/>
        <dsp:cNvSpPr/>
      </dsp:nvSpPr>
      <dsp:spPr>
        <a:xfrm>
          <a:off x="688" y="856204"/>
          <a:ext cx="2684487" cy="161069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0000"/>
                <a:satMod val="25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47000"/>
                <a:satMod val="27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Sustaining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A new </a:t>
          </a:r>
          <a:r>
            <a:rPr lang="en-US" sz="1800" kern="1200" dirty="0" err="1"/>
            <a:t>WiFi</a:t>
          </a:r>
          <a:r>
            <a:rPr lang="en-US" sz="1800" kern="1200" dirty="0"/>
            <a:t> standard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Pretty much any smartphone at this point</a:t>
          </a:r>
        </a:p>
      </dsp:txBody>
      <dsp:txXfrm>
        <a:off x="688" y="856204"/>
        <a:ext cx="2684487" cy="1610692"/>
      </dsp:txXfrm>
    </dsp:sp>
    <dsp:sp modelId="{E2D51BB8-4071-4582-AAEA-85B66A9A7F8B}">
      <dsp:nvSpPr>
        <dsp:cNvPr id="0" name=""/>
        <dsp:cNvSpPr/>
      </dsp:nvSpPr>
      <dsp:spPr>
        <a:xfrm>
          <a:off x="2953624" y="856204"/>
          <a:ext cx="2684487" cy="1610692"/>
        </a:xfrm>
        <a:prstGeom prst="rect">
          <a:avLst/>
        </a:prstGeom>
        <a:gradFill rotWithShape="0">
          <a:gsLst>
            <a:gs pos="0">
              <a:schemeClr val="accent4">
                <a:hueOff val="-6501580"/>
                <a:satOff val="30845"/>
                <a:lumOff val="-6667"/>
                <a:alphaOff val="0"/>
                <a:tint val="60000"/>
                <a:satMod val="250000"/>
              </a:schemeClr>
            </a:gs>
            <a:gs pos="35000">
              <a:schemeClr val="accent4">
                <a:hueOff val="-6501580"/>
                <a:satOff val="30845"/>
                <a:lumOff val="-6667"/>
                <a:alphaOff val="0"/>
                <a:tint val="47000"/>
                <a:satMod val="275000"/>
              </a:schemeClr>
            </a:gs>
            <a:gs pos="100000">
              <a:schemeClr val="accent4">
                <a:hueOff val="-6501580"/>
                <a:satOff val="30845"/>
                <a:lumOff val="-6667"/>
                <a:alphaOff val="0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Low end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Chromebooks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Online education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Budget airline</a:t>
          </a:r>
        </a:p>
      </dsp:txBody>
      <dsp:txXfrm>
        <a:off x="2953624" y="856204"/>
        <a:ext cx="2684487" cy="1610692"/>
      </dsp:txXfrm>
    </dsp:sp>
    <dsp:sp modelId="{2C171787-4C9B-49E5-8F96-8B42D6328687}">
      <dsp:nvSpPr>
        <dsp:cNvPr id="0" name=""/>
        <dsp:cNvSpPr/>
      </dsp:nvSpPr>
      <dsp:spPr>
        <a:xfrm>
          <a:off x="1477156" y="2735345"/>
          <a:ext cx="2684487" cy="1610692"/>
        </a:xfrm>
        <a:prstGeom prst="rect">
          <a:avLst/>
        </a:prstGeom>
        <a:gradFill rotWithShape="0">
          <a:gsLst>
            <a:gs pos="0">
              <a:schemeClr val="accent4">
                <a:hueOff val="-13003161"/>
                <a:satOff val="61689"/>
                <a:lumOff val="-13333"/>
                <a:alphaOff val="0"/>
                <a:tint val="60000"/>
                <a:satMod val="250000"/>
              </a:schemeClr>
            </a:gs>
            <a:gs pos="35000">
              <a:schemeClr val="accent4">
                <a:hueOff val="-13003161"/>
                <a:satOff val="61689"/>
                <a:lumOff val="-13333"/>
                <a:alphaOff val="0"/>
                <a:tint val="47000"/>
                <a:satMod val="275000"/>
              </a:schemeClr>
            </a:gs>
            <a:gs pos="100000">
              <a:schemeClr val="accent4">
                <a:hueOff val="-13003161"/>
                <a:satOff val="61689"/>
                <a:lumOff val="-13333"/>
                <a:alphaOff val="0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New market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Blue Apron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Amazon Echo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Facebook</a:t>
          </a:r>
        </a:p>
      </dsp:txBody>
      <dsp:txXfrm>
        <a:off x="1477156" y="2735345"/>
        <a:ext cx="2684487" cy="16106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D3090E-A8A8-41F4-8F42-E51EE486E096}">
      <dsp:nvSpPr>
        <dsp:cNvPr id="0" name=""/>
        <dsp:cNvSpPr/>
      </dsp:nvSpPr>
      <dsp:spPr>
        <a:xfrm>
          <a:off x="688" y="856204"/>
          <a:ext cx="2684487" cy="161069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0000"/>
                <a:satMod val="25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47000"/>
                <a:satMod val="27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/>
            <a:t>Sustaining</a:t>
          </a:r>
        </a:p>
      </dsp:txBody>
      <dsp:txXfrm>
        <a:off x="688" y="856204"/>
        <a:ext cx="2684487" cy="1610692"/>
      </dsp:txXfrm>
    </dsp:sp>
    <dsp:sp modelId="{E2D51BB8-4071-4582-AAEA-85B66A9A7F8B}">
      <dsp:nvSpPr>
        <dsp:cNvPr id="0" name=""/>
        <dsp:cNvSpPr/>
      </dsp:nvSpPr>
      <dsp:spPr>
        <a:xfrm>
          <a:off x="2953624" y="856204"/>
          <a:ext cx="2684487" cy="1610692"/>
        </a:xfrm>
        <a:prstGeom prst="rect">
          <a:avLst/>
        </a:prstGeom>
        <a:gradFill rotWithShape="0">
          <a:gsLst>
            <a:gs pos="0">
              <a:schemeClr val="accent4">
                <a:hueOff val="-6501580"/>
                <a:satOff val="30845"/>
                <a:lumOff val="-6667"/>
                <a:alphaOff val="0"/>
                <a:tint val="60000"/>
                <a:satMod val="250000"/>
              </a:schemeClr>
            </a:gs>
            <a:gs pos="35000">
              <a:schemeClr val="accent4">
                <a:hueOff val="-6501580"/>
                <a:satOff val="30845"/>
                <a:lumOff val="-6667"/>
                <a:alphaOff val="0"/>
                <a:tint val="47000"/>
                <a:satMod val="275000"/>
              </a:schemeClr>
            </a:gs>
            <a:gs pos="100000">
              <a:schemeClr val="accent4">
                <a:hueOff val="-6501580"/>
                <a:satOff val="30845"/>
                <a:lumOff val="-6667"/>
                <a:alphaOff val="0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/>
            <a:t>Low end</a:t>
          </a:r>
        </a:p>
      </dsp:txBody>
      <dsp:txXfrm>
        <a:off x="2953624" y="856204"/>
        <a:ext cx="2684487" cy="1610692"/>
      </dsp:txXfrm>
    </dsp:sp>
    <dsp:sp modelId="{2C171787-4C9B-49E5-8F96-8B42D6328687}">
      <dsp:nvSpPr>
        <dsp:cNvPr id="0" name=""/>
        <dsp:cNvSpPr/>
      </dsp:nvSpPr>
      <dsp:spPr>
        <a:xfrm>
          <a:off x="1477156" y="2735345"/>
          <a:ext cx="2684487" cy="1610692"/>
        </a:xfrm>
        <a:prstGeom prst="rect">
          <a:avLst/>
        </a:prstGeom>
        <a:gradFill rotWithShape="0">
          <a:gsLst>
            <a:gs pos="0">
              <a:schemeClr val="accent4">
                <a:hueOff val="-13003161"/>
                <a:satOff val="61689"/>
                <a:lumOff val="-13333"/>
                <a:alphaOff val="0"/>
                <a:tint val="60000"/>
                <a:satMod val="250000"/>
              </a:schemeClr>
            </a:gs>
            <a:gs pos="35000">
              <a:schemeClr val="accent4">
                <a:hueOff val="-13003161"/>
                <a:satOff val="61689"/>
                <a:lumOff val="-13333"/>
                <a:alphaOff val="0"/>
                <a:tint val="47000"/>
                <a:satMod val="275000"/>
              </a:schemeClr>
            </a:gs>
            <a:gs pos="100000">
              <a:schemeClr val="accent4">
                <a:hueOff val="-13003161"/>
                <a:satOff val="61689"/>
                <a:lumOff val="-13333"/>
                <a:alphaOff val="0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/>
            <a:t>New market</a:t>
          </a:r>
        </a:p>
      </dsp:txBody>
      <dsp:txXfrm>
        <a:off x="1477156" y="2735345"/>
        <a:ext cx="2684487" cy="16106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D687F1-5A9E-49FD-A357-BFD6F6D7DA5A}">
      <dsp:nvSpPr>
        <dsp:cNvPr id="0" name=""/>
        <dsp:cNvSpPr/>
      </dsp:nvSpPr>
      <dsp:spPr>
        <a:xfrm>
          <a:off x="953193" y="1472"/>
          <a:ext cx="1429789" cy="1168440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91F9C2-3D30-499D-84BF-C202BA10C572}">
      <dsp:nvSpPr>
        <dsp:cNvPr id="0" name=""/>
        <dsp:cNvSpPr/>
      </dsp:nvSpPr>
      <dsp:spPr>
        <a:xfrm>
          <a:off x="0" y="1472"/>
          <a:ext cx="953193" cy="1168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12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Undershot Customers</a:t>
          </a:r>
        </a:p>
      </dsp:txBody>
      <dsp:txXfrm>
        <a:off x="46531" y="48003"/>
        <a:ext cx="860131" cy="1075378"/>
      </dsp:txXfrm>
    </dsp:sp>
    <dsp:sp modelId="{34BB72DF-2BD7-41A2-B63A-E316647D46FA}">
      <dsp:nvSpPr>
        <dsp:cNvPr id="0" name=""/>
        <dsp:cNvSpPr/>
      </dsp:nvSpPr>
      <dsp:spPr>
        <a:xfrm>
          <a:off x="953193" y="1286756"/>
          <a:ext cx="1429789" cy="1168440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AA5D62-CC57-4623-BC9E-74B1E8D61950}">
      <dsp:nvSpPr>
        <dsp:cNvPr id="0" name=""/>
        <dsp:cNvSpPr/>
      </dsp:nvSpPr>
      <dsp:spPr>
        <a:xfrm>
          <a:off x="0" y="1286756"/>
          <a:ext cx="953193" cy="1168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12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Overshot Customers</a:t>
          </a:r>
        </a:p>
      </dsp:txBody>
      <dsp:txXfrm>
        <a:off x="46531" y="1333287"/>
        <a:ext cx="860131" cy="1075378"/>
      </dsp:txXfrm>
    </dsp:sp>
    <dsp:sp modelId="{EF20CE4A-66ED-4455-8C97-6934A5128199}">
      <dsp:nvSpPr>
        <dsp:cNvPr id="0" name=""/>
        <dsp:cNvSpPr/>
      </dsp:nvSpPr>
      <dsp:spPr>
        <a:xfrm>
          <a:off x="953193" y="2572041"/>
          <a:ext cx="1429789" cy="1168440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45BE51-F64E-4857-8AC2-9A42ABC4AADE}">
      <dsp:nvSpPr>
        <dsp:cNvPr id="0" name=""/>
        <dsp:cNvSpPr/>
      </dsp:nvSpPr>
      <dsp:spPr>
        <a:xfrm>
          <a:off x="0" y="2572041"/>
          <a:ext cx="953193" cy="1168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12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Non-consumers</a:t>
          </a:r>
        </a:p>
      </dsp:txBody>
      <dsp:txXfrm>
        <a:off x="46531" y="2618572"/>
        <a:ext cx="860131" cy="1075378"/>
      </dsp:txXfrm>
    </dsp:sp>
    <dsp:sp modelId="{E0AE0D7C-1698-42C3-844C-EEF6E319C317}">
      <dsp:nvSpPr>
        <dsp:cNvPr id="0" name=""/>
        <dsp:cNvSpPr/>
      </dsp:nvSpPr>
      <dsp:spPr>
        <a:xfrm>
          <a:off x="953193" y="3857325"/>
          <a:ext cx="1429789" cy="1168440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6B766E-2C29-4127-B779-30B7A5A96000}">
      <dsp:nvSpPr>
        <dsp:cNvPr id="0" name=""/>
        <dsp:cNvSpPr/>
      </dsp:nvSpPr>
      <dsp:spPr>
        <a:xfrm>
          <a:off x="0" y="3857325"/>
          <a:ext cx="953193" cy="1168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12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Nonmarket Contexts</a:t>
          </a:r>
        </a:p>
      </dsp:txBody>
      <dsp:txXfrm>
        <a:off x="46531" y="3903856"/>
        <a:ext cx="860131" cy="10753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83C859-1411-4426-951D-826E521A7CC4}">
      <dsp:nvSpPr>
        <dsp:cNvPr id="0" name=""/>
        <dsp:cNvSpPr/>
      </dsp:nvSpPr>
      <dsp:spPr>
        <a:xfrm>
          <a:off x="1386018" y="613"/>
          <a:ext cx="2079028" cy="773269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0005802-264B-4801-B547-89936EBC276A}">
      <dsp:nvSpPr>
        <dsp:cNvPr id="0" name=""/>
        <dsp:cNvSpPr/>
      </dsp:nvSpPr>
      <dsp:spPr>
        <a:xfrm>
          <a:off x="0" y="613"/>
          <a:ext cx="1386018" cy="77326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905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l"/>
        </a:scene3d>
        <a:sp3d prstMaterial="plastic">
          <a:bevelT w="381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Low cost</a:t>
          </a:r>
        </a:p>
      </dsp:txBody>
      <dsp:txXfrm>
        <a:off x="37748" y="38361"/>
        <a:ext cx="1310522" cy="697773"/>
      </dsp:txXfrm>
    </dsp:sp>
    <dsp:sp modelId="{C5F10ADE-37FA-413F-8FEC-5C1EB738EF05}">
      <dsp:nvSpPr>
        <dsp:cNvPr id="0" name=""/>
        <dsp:cNvSpPr/>
      </dsp:nvSpPr>
      <dsp:spPr>
        <a:xfrm>
          <a:off x="1386018" y="851210"/>
          <a:ext cx="2079028" cy="773269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602989"/>
            <a:satOff val="-8784"/>
            <a:lumOff val="9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602989"/>
              <a:satOff val="-8784"/>
              <a:lumOff val="98"/>
              <a:alphaOff val="0"/>
            </a:schemeClr>
          </a:solidFill>
          <a:prstDash val="solid"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8D61E1E-6F79-4265-854E-1E1D2DFFCF81}">
      <dsp:nvSpPr>
        <dsp:cNvPr id="0" name=""/>
        <dsp:cNvSpPr/>
      </dsp:nvSpPr>
      <dsp:spPr>
        <a:xfrm>
          <a:off x="0" y="851210"/>
          <a:ext cx="1386018" cy="773269"/>
        </a:xfrm>
        <a:prstGeom prst="roundRect">
          <a:avLst/>
        </a:prstGeom>
        <a:solidFill>
          <a:schemeClr val="accent5">
            <a:hueOff val="491443"/>
            <a:satOff val="-10793"/>
            <a:lumOff val="2745"/>
            <a:alphaOff val="0"/>
          </a:schemeClr>
        </a:solidFill>
        <a:ln>
          <a:noFill/>
        </a:ln>
        <a:effectLst>
          <a:outerShdw blurRad="38100" dist="1905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l"/>
        </a:scene3d>
        <a:sp3d prstMaterial="plastic">
          <a:bevelT w="381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New capability</a:t>
          </a:r>
        </a:p>
      </dsp:txBody>
      <dsp:txXfrm>
        <a:off x="37748" y="888958"/>
        <a:ext cx="1310522" cy="697773"/>
      </dsp:txXfrm>
    </dsp:sp>
    <dsp:sp modelId="{E996626B-1637-4312-B797-04BB9B4EFF48}">
      <dsp:nvSpPr>
        <dsp:cNvPr id="0" name=""/>
        <dsp:cNvSpPr/>
      </dsp:nvSpPr>
      <dsp:spPr>
        <a:xfrm>
          <a:off x="1386018" y="1701806"/>
          <a:ext cx="2079028" cy="773269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1205978"/>
            <a:satOff val="-17567"/>
            <a:lumOff val="195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1205978"/>
              <a:satOff val="-17567"/>
              <a:lumOff val="195"/>
              <a:alphaOff val="0"/>
            </a:schemeClr>
          </a:solidFill>
          <a:prstDash val="solid"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F1906C6-413D-4433-A280-9DE5324BE480}">
      <dsp:nvSpPr>
        <dsp:cNvPr id="0" name=""/>
        <dsp:cNvSpPr/>
      </dsp:nvSpPr>
      <dsp:spPr>
        <a:xfrm>
          <a:off x="0" y="1701806"/>
          <a:ext cx="1386018" cy="773269"/>
        </a:xfrm>
        <a:prstGeom prst="roundRect">
          <a:avLst/>
        </a:prstGeom>
        <a:solidFill>
          <a:schemeClr val="accent5">
            <a:hueOff val="982886"/>
            <a:satOff val="-21585"/>
            <a:lumOff val="5490"/>
            <a:alphaOff val="0"/>
          </a:schemeClr>
        </a:solidFill>
        <a:ln>
          <a:noFill/>
        </a:ln>
        <a:effectLst>
          <a:outerShdw blurRad="38100" dist="1905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l"/>
        </a:scene3d>
        <a:sp3d prstMaterial="plastic">
          <a:bevelT w="381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Ease of use</a:t>
          </a:r>
        </a:p>
      </dsp:txBody>
      <dsp:txXfrm>
        <a:off x="37748" y="1739554"/>
        <a:ext cx="1310522" cy="697773"/>
      </dsp:txXfrm>
    </dsp:sp>
    <dsp:sp modelId="{A3ED7E1F-6771-4721-BFDF-EB5CE059B36B}">
      <dsp:nvSpPr>
        <dsp:cNvPr id="0" name=""/>
        <dsp:cNvSpPr/>
      </dsp:nvSpPr>
      <dsp:spPr>
        <a:xfrm>
          <a:off x="1386018" y="2552402"/>
          <a:ext cx="2079028" cy="773269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1808968"/>
            <a:satOff val="-26351"/>
            <a:lumOff val="293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1808968"/>
              <a:satOff val="-26351"/>
              <a:lumOff val="293"/>
              <a:alphaOff val="0"/>
            </a:schemeClr>
          </a:solidFill>
          <a:prstDash val="solid"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D6A7DE7-202B-4DA0-8B99-5ACE4F758103}">
      <dsp:nvSpPr>
        <dsp:cNvPr id="0" name=""/>
        <dsp:cNvSpPr/>
      </dsp:nvSpPr>
      <dsp:spPr>
        <a:xfrm>
          <a:off x="0" y="2552402"/>
          <a:ext cx="1386018" cy="773269"/>
        </a:xfrm>
        <a:prstGeom prst="roundRect">
          <a:avLst/>
        </a:prstGeom>
        <a:solidFill>
          <a:schemeClr val="accent5">
            <a:hueOff val="1474328"/>
            <a:satOff val="-32378"/>
            <a:lumOff val="8235"/>
            <a:alphaOff val="0"/>
          </a:schemeClr>
        </a:solidFill>
        <a:ln>
          <a:noFill/>
        </a:ln>
        <a:effectLst>
          <a:outerShdw blurRad="38100" dist="1905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l"/>
        </a:scene3d>
        <a:sp3d prstMaterial="plastic">
          <a:bevelT w="381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New place</a:t>
          </a:r>
        </a:p>
      </dsp:txBody>
      <dsp:txXfrm>
        <a:off x="37748" y="2590150"/>
        <a:ext cx="1310522" cy="697773"/>
      </dsp:txXfrm>
    </dsp:sp>
    <dsp:sp modelId="{D7F69C9E-F22D-4FAC-9EF9-AF20BA6D7153}">
      <dsp:nvSpPr>
        <dsp:cNvPr id="0" name=""/>
        <dsp:cNvSpPr/>
      </dsp:nvSpPr>
      <dsp:spPr>
        <a:xfrm>
          <a:off x="1386018" y="3402999"/>
          <a:ext cx="2079028" cy="773269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2411957"/>
            <a:satOff val="-35134"/>
            <a:lumOff val="39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2411957"/>
              <a:satOff val="-35134"/>
              <a:lumOff val="390"/>
              <a:alphaOff val="0"/>
            </a:schemeClr>
          </a:solidFill>
          <a:prstDash val="solid"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159DD55-D9E2-490C-9D9A-F80A430F34C8}">
      <dsp:nvSpPr>
        <dsp:cNvPr id="0" name=""/>
        <dsp:cNvSpPr/>
      </dsp:nvSpPr>
      <dsp:spPr>
        <a:xfrm>
          <a:off x="0" y="3402999"/>
          <a:ext cx="1386018" cy="773269"/>
        </a:xfrm>
        <a:prstGeom prst="roundRect">
          <a:avLst/>
        </a:prstGeom>
        <a:solidFill>
          <a:schemeClr val="accent5">
            <a:hueOff val="1965771"/>
            <a:satOff val="-43170"/>
            <a:lumOff val="10980"/>
            <a:alphaOff val="0"/>
          </a:schemeClr>
        </a:solidFill>
        <a:ln>
          <a:noFill/>
        </a:ln>
        <a:effectLst>
          <a:outerShdw blurRad="38100" dist="1905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l"/>
        </a:scene3d>
        <a:sp3d prstMaterial="plastic">
          <a:bevelT w="381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New time</a:t>
          </a:r>
        </a:p>
      </dsp:txBody>
      <dsp:txXfrm>
        <a:off x="37748" y="3440747"/>
        <a:ext cx="1310522" cy="697773"/>
      </dsp:txXfrm>
    </dsp:sp>
    <dsp:sp modelId="{7E04D6FC-C649-4B94-BF66-9C93F4DCBD1D}">
      <dsp:nvSpPr>
        <dsp:cNvPr id="0" name=""/>
        <dsp:cNvSpPr/>
      </dsp:nvSpPr>
      <dsp:spPr>
        <a:xfrm>
          <a:off x="1386018" y="4253595"/>
          <a:ext cx="2079028" cy="773269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3014946"/>
            <a:satOff val="-43918"/>
            <a:lumOff val="48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3014946"/>
              <a:satOff val="-43918"/>
              <a:lumOff val="488"/>
              <a:alphaOff val="0"/>
            </a:schemeClr>
          </a:solidFill>
          <a:prstDash val="solid"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5E5CF13-E1C2-42BE-AEEF-686051D2A7AA}">
      <dsp:nvSpPr>
        <dsp:cNvPr id="0" name=""/>
        <dsp:cNvSpPr/>
      </dsp:nvSpPr>
      <dsp:spPr>
        <a:xfrm>
          <a:off x="0" y="4253595"/>
          <a:ext cx="1386018" cy="773269"/>
        </a:xfrm>
        <a:prstGeom prst="roundRect">
          <a:avLst/>
        </a:prstGeom>
        <a:solidFill>
          <a:schemeClr val="accent5">
            <a:hueOff val="2457214"/>
            <a:satOff val="-53963"/>
            <a:lumOff val="13725"/>
            <a:alphaOff val="0"/>
          </a:schemeClr>
        </a:solidFill>
        <a:ln>
          <a:noFill/>
        </a:ln>
        <a:effectLst>
          <a:outerShdw blurRad="38100" dist="1905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l"/>
        </a:scene3d>
        <a:sp3d prstMaterial="plastic">
          <a:bevelT w="381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Change in legislation</a:t>
          </a:r>
        </a:p>
      </dsp:txBody>
      <dsp:txXfrm>
        <a:off x="37748" y="4291343"/>
        <a:ext cx="1310522" cy="69777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F83466-1BDC-4088-9321-9EA2E0219D52}">
      <dsp:nvSpPr>
        <dsp:cNvPr id="0" name=""/>
        <dsp:cNvSpPr/>
      </dsp:nvSpPr>
      <dsp:spPr>
        <a:xfrm>
          <a:off x="199615" y="982"/>
          <a:ext cx="2420168" cy="14521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25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47000"/>
                <a:satMod val="27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Sustaining</a:t>
          </a:r>
          <a:endParaRPr lang="en-US" sz="1500" b="1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Move along a known path such as improve an existing product. </a:t>
          </a:r>
        </a:p>
      </dsp:txBody>
      <dsp:txXfrm>
        <a:off x="199615" y="982"/>
        <a:ext cx="2420168" cy="1452101"/>
      </dsp:txXfrm>
    </dsp:sp>
    <dsp:sp modelId="{1F39ED60-A8E1-482B-B0C6-E1DAA0C4D5F5}">
      <dsp:nvSpPr>
        <dsp:cNvPr id="0" name=""/>
        <dsp:cNvSpPr/>
      </dsp:nvSpPr>
      <dsp:spPr>
        <a:xfrm>
          <a:off x="199615" y="1695100"/>
          <a:ext cx="2420168" cy="14521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25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47000"/>
                <a:satMod val="27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Low-end</a:t>
          </a:r>
          <a:endParaRPr lang="en-US" sz="1500" b="1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Existing products are “too good” and relatively expensive</a:t>
          </a:r>
        </a:p>
      </dsp:txBody>
      <dsp:txXfrm>
        <a:off x="199615" y="1695100"/>
        <a:ext cx="2420168" cy="1452101"/>
      </dsp:txXfrm>
    </dsp:sp>
    <dsp:sp modelId="{77DFC208-8F01-4F33-8B5F-B14F811F21F2}">
      <dsp:nvSpPr>
        <dsp:cNvPr id="0" name=""/>
        <dsp:cNvSpPr/>
      </dsp:nvSpPr>
      <dsp:spPr>
        <a:xfrm>
          <a:off x="199615" y="3389218"/>
          <a:ext cx="2420168" cy="14521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25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47000"/>
                <a:satMod val="27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New-market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Change the product to get new people by changing its nature or by making it more convenient</a:t>
          </a:r>
        </a:p>
      </dsp:txBody>
      <dsp:txXfrm>
        <a:off x="199615" y="3389218"/>
        <a:ext cx="2420168" cy="145210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F8CB13-3231-4AD8-9D69-D041CE8B9233}">
      <dsp:nvSpPr>
        <dsp:cNvPr id="0" name=""/>
        <dsp:cNvSpPr/>
      </dsp:nvSpPr>
      <dsp:spPr>
        <a:xfrm>
          <a:off x="4316" y="229382"/>
          <a:ext cx="2207641" cy="801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Undershot Customers</a:t>
          </a:r>
        </a:p>
      </dsp:txBody>
      <dsp:txXfrm>
        <a:off x="4316" y="229382"/>
        <a:ext cx="2207641" cy="801900"/>
      </dsp:txXfrm>
    </dsp:sp>
    <dsp:sp modelId="{E52B9B18-3D7A-45B4-8EBD-EA9BBB43E1B9}">
      <dsp:nvSpPr>
        <dsp:cNvPr id="0" name=""/>
        <dsp:cNvSpPr/>
      </dsp:nvSpPr>
      <dsp:spPr>
        <a:xfrm>
          <a:off x="2211958" y="166734"/>
          <a:ext cx="441528" cy="927196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55CF95-5CDD-49F7-A98B-EAD52BCFADEE}">
      <dsp:nvSpPr>
        <dsp:cNvPr id="0" name=""/>
        <dsp:cNvSpPr/>
      </dsp:nvSpPr>
      <dsp:spPr>
        <a:xfrm>
          <a:off x="2830097" y="166734"/>
          <a:ext cx="6004786" cy="92719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/>
            <a:t>When companies are filling up-market need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/>
            <a:t>Example: LED “high light quality” bulbs</a:t>
          </a:r>
        </a:p>
      </dsp:txBody>
      <dsp:txXfrm>
        <a:off x="2830097" y="166734"/>
        <a:ext cx="6004786" cy="927196"/>
      </dsp:txXfrm>
    </dsp:sp>
    <dsp:sp modelId="{0211F3D5-01A6-425D-AF7F-4728E426D949}">
      <dsp:nvSpPr>
        <dsp:cNvPr id="0" name=""/>
        <dsp:cNvSpPr/>
      </dsp:nvSpPr>
      <dsp:spPr>
        <a:xfrm>
          <a:off x="4316" y="1405865"/>
          <a:ext cx="2207641" cy="801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Overshot Customers</a:t>
          </a:r>
        </a:p>
      </dsp:txBody>
      <dsp:txXfrm>
        <a:off x="4316" y="1405865"/>
        <a:ext cx="2207641" cy="801900"/>
      </dsp:txXfrm>
    </dsp:sp>
    <dsp:sp modelId="{D7E91EDC-6836-4C8E-8559-A5D23E40C2CA}">
      <dsp:nvSpPr>
        <dsp:cNvPr id="0" name=""/>
        <dsp:cNvSpPr/>
      </dsp:nvSpPr>
      <dsp:spPr>
        <a:xfrm>
          <a:off x="2211958" y="1180331"/>
          <a:ext cx="441528" cy="1252968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0A360C-690A-47B6-AF59-2BB9EF38E6B4}">
      <dsp:nvSpPr>
        <dsp:cNvPr id="0" name=""/>
        <dsp:cNvSpPr/>
      </dsp:nvSpPr>
      <dsp:spPr>
        <a:xfrm>
          <a:off x="2830097" y="1180331"/>
          <a:ext cx="6004786" cy="1252968"/>
        </a:xfrm>
        <a:prstGeom prst="rect">
          <a:avLst/>
        </a:prstGeom>
        <a:solidFill>
          <a:schemeClr val="accent4">
            <a:hueOff val="-4334387"/>
            <a:satOff val="20563"/>
            <a:lumOff val="-4444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/>
            <a:t>When companies are filling down-market need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/>
            <a:t>Example: Chromecast</a:t>
          </a:r>
        </a:p>
      </dsp:txBody>
      <dsp:txXfrm>
        <a:off x="2830097" y="1180331"/>
        <a:ext cx="6004786" cy="1252968"/>
      </dsp:txXfrm>
    </dsp:sp>
    <dsp:sp modelId="{33ABEA7C-2884-4EF4-8BC8-E84D7DFE94A0}">
      <dsp:nvSpPr>
        <dsp:cNvPr id="0" name=""/>
        <dsp:cNvSpPr/>
      </dsp:nvSpPr>
      <dsp:spPr>
        <a:xfrm>
          <a:off x="4316" y="2582348"/>
          <a:ext cx="2207641" cy="801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Non-consumers</a:t>
          </a:r>
          <a:endParaRPr lang="en-US" sz="2400" kern="1200" dirty="0"/>
        </a:p>
      </dsp:txBody>
      <dsp:txXfrm>
        <a:off x="4316" y="2582348"/>
        <a:ext cx="2207641" cy="801900"/>
      </dsp:txXfrm>
    </dsp:sp>
    <dsp:sp modelId="{581A5EA8-1B2F-48BB-A878-9C89EBB669F7}">
      <dsp:nvSpPr>
        <dsp:cNvPr id="0" name=""/>
        <dsp:cNvSpPr/>
      </dsp:nvSpPr>
      <dsp:spPr>
        <a:xfrm>
          <a:off x="2211958" y="2519700"/>
          <a:ext cx="441528" cy="927196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C89BB8-3B29-4EA2-8A4E-F04B10201196}">
      <dsp:nvSpPr>
        <dsp:cNvPr id="0" name=""/>
        <dsp:cNvSpPr/>
      </dsp:nvSpPr>
      <dsp:spPr>
        <a:xfrm>
          <a:off x="2830097" y="2519700"/>
          <a:ext cx="6004786" cy="927196"/>
        </a:xfrm>
        <a:prstGeom prst="rect">
          <a:avLst/>
        </a:prstGeom>
        <a:solidFill>
          <a:schemeClr val="accent4">
            <a:hueOff val="-8668774"/>
            <a:satOff val="41126"/>
            <a:lumOff val="-8889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/>
            <a:t>When new markets are being created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/>
            <a:t>Example: Fuji Instax Camera </a:t>
          </a:r>
        </a:p>
      </dsp:txBody>
      <dsp:txXfrm>
        <a:off x="2830097" y="2519700"/>
        <a:ext cx="6004786" cy="927196"/>
      </dsp:txXfrm>
    </dsp:sp>
    <dsp:sp modelId="{39CE2054-F272-4F13-85EF-E9D087217216}">
      <dsp:nvSpPr>
        <dsp:cNvPr id="0" name=""/>
        <dsp:cNvSpPr/>
      </dsp:nvSpPr>
      <dsp:spPr>
        <a:xfrm>
          <a:off x="4316" y="3758831"/>
          <a:ext cx="2207641" cy="801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Nonmarket Contexts</a:t>
          </a:r>
        </a:p>
      </dsp:txBody>
      <dsp:txXfrm>
        <a:off x="4316" y="3758831"/>
        <a:ext cx="2207641" cy="801900"/>
      </dsp:txXfrm>
    </dsp:sp>
    <dsp:sp modelId="{15162B7A-BCC0-4896-9A7E-1FA1F984C915}">
      <dsp:nvSpPr>
        <dsp:cNvPr id="0" name=""/>
        <dsp:cNvSpPr/>
      </dsp:nvSpPr>
      <dsp:spPr>
        <a:xfrm>
          <a:off x="2211958" y="3533296"/>
          <a:ext cx="441528" cy="1252968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603D22-53D3-4F50-AC82-93266C0E6AA9}">
      <dsp:nvSpPr>
        <dsp:cNvPr id="0" name=""/>
        <dsp:cNvSpPr/>
      </dsp:nvSpPr>
      <dsp:spPr>
        <a:xfrm>
          <a:off x="2830097" y="3533296"/>
          <a:ext cx="6004786" cy="1252968"/>
        </a:xfrm>
        <a:prstGeom prst="rect">
          <a:avLst/>
        </a:prstGeom>
        <a:solidFill>
          <a:schemeClr val="accent4">
            <a:hueOff val="-13003161"/>
            <a:satOff val="61689"/>
            <a:lumOff val="-13333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/>
            <a:t>Barriers to innovation are changing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/>
            <a:t>Examples: Uber illegal in some cities; Airbnb facing greater scrutiny</a:t>
          </a:r>
        </a:p>
      </dsp:txBody>
      <dsp:txXfrm>
        <a:off x="2830097" y="3533296"/>
        <a:ext cx="6004786" cy="125296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7BC940-4B24-4007-959D-BE7776ADD4E7}">
      <dsp:nvSpPr>
        <dsp:cNvPr id="0" name=""/>
        <dsp:cNvSpPr/>
      </dsp:nvSpPr>
      <dsp:spPr>
        <a:xfrm>
          <a:off x="2665350" y="744343"/>
          <a:ext cx="5695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9558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2935125" y="787059"/>
        <a:ext cx="30007" cy="6007"/>
      </dsp:txXfrm>
    </dsp:sp>
    <dsp:sp modelId="{4BAD9C88-6A0A-42A9-8E82-98495AD6032C}">
      <dsp:nvSpPr>
        <dsp:cNvPr id="0" name=""/>
        <dsp:cNvSpPr/>
      </dsp:nvSpPr>
      <dsp:spPr>
        <a:xfrm>
          <a:off x="57767" y="7248"/>
          <a:ext cx="2609382" cy="1565629"/>
        </a:xfrm>
        <a:prstGeom prst="rect">
          <a:avLst/>
        </a:prstGeom>
        <a:solidFill>
          <a:srgbClr val="00B050"/>
        </a:solidFill>
        <a:ln>
          <a:noFill/>
        </a:ln>
        <a:effectLst>
          <a:outerShdw blurRad="38100" dist="1905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l"/>
        </a:scene3d>
        <a:sp3d prstMaterial="plastic">
          <a:bevelT w="381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What is it?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New feature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New attribute / representation / bundling that simplifies previously complex features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New kind of product/service</a:t>
          </a:r>
        </a:p>
      </dsp:txBody>
      <dsp:txXfrm>
        <a:off x="57767" y="7248"/>
        <a:ext cx="2609382" cy="1565629"/>
      </dsp:txXfrm>
    </dsp:sp>
    <dsp:sp modelId="{FDB7BB59-493F-45AF-8B1A-67F2905D3E22}">
      <dsp:nvSpPr>
        <dsp:cNvPr id="0" name=""/>
        <dsp:cNvSpPr/>
      </dsp:nvSpPr>
      <dsp:spPr>
        <a:xfrm>
          <a:off x="5874891" y="744343"/>
          <a:ext cx="5695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9558" y="4572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6144666" y="787059"/>
        <a:ext cx="30007" cy="6007"/>
      </dsp:txXfrm>
    </dsp:sp>
    <dsp:sp modelId="{3D130B81-05AF-4049-B9D2-978703B32C51}">
      <dsp:nvSpPr>
        <dsp:cNvPr id="0" name=""/>
        <dsp:cNvSpPr/>
      </dsp:nvSpPr>
      <dsp:spPr>
        <a:xfrm>
          <a:off x="3267308" y="7248"/>
          <a:ext cx="2609382" cy="156562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905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l"/>
        </a:scene3d>
        <a:sp3d prstMaterial="plastic">
          <a:bevelT w="381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What will it cost?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Much lower cost than now = low end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Cost more or a new type of cost = new market/sustaining</a:t>
          </a:r>
        </a:p>
      </dsp:txBody>
      <dsp:txXfrm>
        <a:off x="3267308" y="7248"/>
        <a:ext cx="2609382" cy="1565629"/>
      </dsp:txXfrm>
    </dsp:sp>
    <dsp:sp modelId="{0A9A84E7-7BC0-47AA-8642-E04195AE47DA}">
      <dsp:nvSpPr>
        <dsp:cNvPr id="0" name=""/>
        <dsp:cNvSpPr/>
      </dsp:nvSpPr>
      <dsp:spPr>
        <a:xfrm>
          <a:off x="1362459" y="1571078"/>
          <a:ext cx="6419081" cy="569558"/>
        </a:xfrm>
        <a:custGeom>
          <a:avLst/>
          <a:gdLst/>
          <a:ahLst/>
          <a:cxnLst/>
          <a:rect l="0" t="0" r="0" b="0"/>
          <a:pathLst>
            <a:path>
              <a:moveTo>
                <a:pt x="6419081" y="0"/>
              </a:moveTo>
              <a:lnTo>
                <a:pt x="6419081" y="301879"/>
              </a:lnTo>
              <a:lnTo>
                <a:pt x="0" y="301879"/>
              </a:lnTo>
              <a:lnTo>
                <a:pt x="0" y="56955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4410823" y="1852853"/>
        <a:ext cx="322353" cy="6007"/>
      </dsp:txXfrm>
    </dsp:sp>
    <dsp:sp modelId="{3FE69717-9F25-4BF8-B089-6ED8D3C80D5D}">
      <dsp:nvSpPr>
        <dsp:cNvPr id="0" name=""/>
        <dsp:cNvSpPr/>
      </dsp:nvSpPr>
      <dsp:spPr>
        <a:xfrm>
          <a:off x="6476849" y="7248"/>
          <a:ext cx="2609382" cy="156562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905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l"/>
        </a:scene3d>
        <a:sp3d prstMaterial="plastic">
          <a:bevelT w="381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What is the ease of use?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Much easier = low end or new market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Require a new learning curve = new market</a:t>
          </a:r>
        </a:p>
      </dsp:txBody>
      <dsp:txXfrm>
        <a:off x="6476849" y="7248"/>
        <a:ext cx="2609382" cy="1565629"/>
      </dsp:txXfrm>
    </dsp:sp>
    <dsp:sp modelId="{74DA71C7-692D-403A-9D3D-8C39ACD68FE7}">
      <dsp:nvSpPr>
        <dsp:cNvPr id="0" name=""/>
        <dsp:cNvSpPr/>
      </dsp:nvSpPr>
      <dsp:spPr>
        <a:xfrm>
          <a:off x="2665350" y="2910131"/>
          <a:ext cx="5695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9558" y="457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2935125" y="2952847"/>
        <a:ext cx="30007" cy="6007"/>
      </dsp:txXfrm>
    </dsp:sp>
    <dsp:sp modelId="{355C6980-C83E-48BF-B13E-0652078C98D6}">
      <dsp:nvSpPr>
        <dsp:cNvPr id="0" name=""/>
        <dsp:cNvSpPr/>
      </dsp:nvSpPr>
      <dsp:spPr>
        <a:xfrm>
          <a:off x="57767" y="2173036"/>
          <a:ext cx="2609382" cy="156562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905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l"/>
        </a:scene3d>
        <a:sp3d prstMaterial="plastic">
          <a:bevelT w="381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How does it compare?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Significantly better = new market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Slightly better = sustaining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Maybe worse = low-end</a:t>
          </a:r>
        </a:p>
      </dsp:txBody>
      <dsp:txXfrm>
        <a:off x="57767" y="2173036"/>
        <a:ext cx="2609382" cy="1565629"/>
      </dsp:txXfrm>
    </dsp:sp>
    <dsp:sp modelId="{E3166C5B-3BBA-487D-B038-E5149048E183}">
      <dsp:nvSpPr>
        <dsp:cNvPr id="0" name=""/>
        <dsp:cNvSpPr/>
      </dsp:nvSpPr>
      <dsp:spPr>
        <a:xfrm>
          <a:off x="5874891" y="2910131"/>
          <a:ext cx="5695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9558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6144666" y="2952847"/>
        <a:ext cx="30007" cy="6007"/>
      </dsp:txXfrm>
    </dsp:sp>
    <dsp:sp modelId="{E19CCF2E-BD4F-4736-99CA-9CE8C266A8FC}">
      <dsp:nvSpPr>
        <dsp:cNvPr id="0" name=""/>
        <dsp:cNvSpPr/>
      </dsp:nvSpPr>
      <dsp:spPr>
        <a:xfrm>
          <a:off x="3267308" y="2173036"/>
          <a:ext cx="2609382" cy="156562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905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l"/>
        </a:scene3d>
        <a:sp3d prstMaterial="plastic">
          <a:bevelT w="381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Who is using existing products/services?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Nobody = new market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Somebody = low end or sustaining</a:t>
          </a:r>
        </a:p>
      </dsp:txBody>
      <dsp:txXfrm>
        <a:off x="3267308" y="2173036"/>
        <a:ext cx="2609382" cy="1565629"/>
      </dsp:txXfrm>
    </dsp:sp>
    <dsp:sp modelId="{022B6125-84A7-45B5-BA9C-008A7CD30E44}">
      <dsp:nvSpPr>
        <dsp:cNvPr id="0" name=""/>
        <dsp:cNvSpPr/>
      </dsp:nvSpPr>
      <dsp:spPr>
        <a:xfrm>
          <a:off x="1362459" y="3736865"/>
          <a:ext cx="6419081" cy="569558"/>
        </a:xfrm>
        <a:custGeom>
          <a:avLst/>
          <a:gdLst/>
          <a:ahLst/>
          <a:cxnLst/>
          <a:rect l="0" t="0" r="0" b="0"/>
          <a:pathLst>
            <a:path>
              <a:moveTo>
                <a:pt x="6419081" y="0"/>
              </a:moveTo>
              <a:lnTo>
                <a:pt x="6419081" y="301879"/>
              </a:lnTo>
              <a:lnTo>
                <a:pt x="0" y="301879"/>
              </a:lnTo>
              <a:lnTo>
                <a:pt x="0" y="56955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4410823" y="4018641"/>
        <a:ext cx="322353" cy="6007"/>
      </dsp:txXfrm>
    </dsp:sp>
    <dsp:sp modelId="{35969BBF-BB30-4A3F-B118-EB30473B3B61}">
      <dsp:nvSpPr>
        <dsp:cNvPr id="0" name=""/>
        <dsp:cNvSpPr/>
      </dsp:nvSpPr>
      <dsp:spPr>
        <a:xfrm>
          <a:off x="6476849" y="2173036"/>
          <a:ext cx="2609382" cy="1565629"/>
        </a:xfrm>
        <a:prstGeom prst="rect">
          <a:avLst/>
        </a:prstGeom>
        <a:solidFill>
          <a:srgbClr val="00B050"/>
        </a:solidFill>
        <a:ln>
          <a:noFill/>
        </a:ln>
        <a:effectLst>
          <a:outerShdw blurRad="38100" dist="1905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l"/>
        </a:scene3d>
        <a:sp3d prstMaterial="plastic">
          <a:bevelT w="381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Who will use it?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Use similar = sustaining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Use adjacent or completely different = low end or new market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Not sure = new </a:t>
          </a:r>
          <a:r>
            <a:rPr lang="en-US" sz="1400" kern="1200" dirty="0" smtClean="0"/>
            <a:t>market?</a:t>
          </a:r>
          <a:endParaRPr lang="en-US" sz="1400" kern="1200" dirty="0"/>
        </a:p>
      </dsp:txBody>
      <dsp:txXfrm>
        <a:off x="6476849" y="2173036"/>
        <a:ext cx="2609382" cy="1565629"/>
      </dsp:txXfrm>
    </dsp:sp>
    <dsp:sp modelId="{399F70D2-6583-4C68-BF5A-47F9800EA35F}">
      <dsp:nvSpPr>
        <dsp:cNvPr id="0" name=""/>
        <dsp:cNvSpPr/>
      </dsp:nvSpPr>
      <dsp:spPr>
        <a:xfrm>
          <a:off x="57767" y="4338823"/>
          <a:ext cx="2609382" cy="156562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905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l"/>
        </a:scene3d>
        <a:sp3d prstMaterial="plastic">
          <a:bevelT w="381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Where will it be used?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Where existing similar products are used = sustaining or low end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In a new location / time / context = new market</a:t>
          </a:r>
        </a:p>
      </dsp:txBody>
      <dsp:txXfrm>
        <a:off x="57767" y="4338823"/>
        <a:ext cx="2609382" cy="15656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5693"/>
          </a:xfrm>
          <a:prstGeom prst="rect">
            <a:avLst/>
          </a:prstGeom>
        </p:spPr>
        <p:txBody>
          <a:bodyPr vert="horz" lIns="92294" tIns="46148" rIns="92294" bIns="46148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65693"/>
          </a:xfrm>
          <a:prstGeom prst="rect">
            <a:avLst/>
          </a:prstGeom>
        </p:spPr>
        <p:txBody>
          <a:bodyPr vert="horz" lIns="92294" tIns="46148" rIns="92294" bIns="46148" rtlCol="0"/>
          <a:lstStyle>
            <a:lvl1pPr algn="r">
              <a:defRPr sz="1300"/>
            </a:lvl1pPr>
          </a:lstStyle>
          <a:p>
            <a:fld id="{3D001412-9042-462B-87CE-AF1E3127FF21}" type="datetimeFigureOut">
              <a:rPr lang="en-US" smtClean="0"/>
              <a:t>3/21/2019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4" tIns="46148" rIns="92294" bIns="4614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6"/>
            <a:ext cx="5486400" cy="4191239"/>
          </a:xfrm>
          <a:prstGeom prst="rect">
            <a:avLst/>
          </a:prstGeom>
        </p:spPr>
        <p:txBody>
          <a:bodyPr vert="horz" lIns="92294" tIns="46148" rIns="92294" bIns="4614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5"/>
            <a:ext cx="2971800" cy="465693"/>
          </a:xfrm>
          <a:prstGeom prst="rect">
            <a:avLst/>
          </a:prstGeom>
        </p:spPr>
        <p:txBody>
          <a:bodyPr vert="horz" lIns="92294" tIns="46148" rIns="92294" bIns="46148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846555"/>
            <a:ext cx="2971800" cy="465693"/>
          </a:xfrm>
          <a:prstGeom prst="rect">
            <a:avLst/>
          </a:prstGeom>
        </p:spPr>
        <p:txBody>
          <a:bodyPr vert="horz" lIns="92294" tIns="46148" rIns="92294" bIns="46148" rtlCol="0" anchor="b"/>
          <a:lstStyle>
            <a:lvl1pPr algn="r">
              <a:defRPr sz="1300"/>
            </a:lvl1pPr>
          </a:lstStyle>
          <a:p>
            <a:fld id="{57B364F1-7988-44A9-9AEE-C93F42B263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984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364F1-7988-44A9-9AEE-C93F42B2633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7244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364F1-7988-44A9-9AEE-C93F42B2633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4440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B364F1-7988-44A9-9AEE-C93F42B2633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2497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B364F1-7988-44A9-9AEE-C93F42B2633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1300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B364F1-7988-44A9-9AEE-C93F42B2633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00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B364F1-7988-44A9-9AEE-C93F42B2633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5024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B364F1-7988-44A9-9AEE-C93F42B2633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6464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Seagate example : hard drive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B364F1-7988-44A9-9AEE-C93F42B2633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0470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B364F1-7988-44A9-9AEE-C93F42B2633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3246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B364F1-7988-44A9-9AEE-C93F42B2633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622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B364F1-7988-44A9-9AEE-C93F42B2633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130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B364F1-7988-44A9-9AEE-C93F42B2633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930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B364F1-7988-44A9-9AEE-C93F42B2633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188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364F1-7988-44A9-9AEE-C93F42B2633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793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BA407-04D8-4CD8-A473-D80CF50A337B}" type="slidenum">
              <a:rPr lang="en-US" smtClean="0"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2015, Temple University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Systems thinking workshop - June 4, 2015</a:t>
            </a:r>
          </a:p>
        </p:txBody>
      </p:sp>
    </p:spTree>
    <p:extLst>
      <p:ext uri="{BB962C8B-B14F-4D97-AF65-F5344CB8AC3E}">
        <p14:creationId xmlns:p14="http://schemas.microsoft.com/office/powerpoint/2010/main" val="3199199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9255" indent="-169255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364F1-7988-44A9-9AEE-C93F42B2633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9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9255" indent="-169255">
              <a:buFontTx/>
              <a:buChar char="-"/>
            </a:pPr>
            <a:endParaRPr lang="en-US" baseline="0" dirty="0"/>
          </a:p>
          <a:p>
            <a:pPr marL="169255" indent="-169255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364F1-7988-44A9-9AEE-C93F42B2633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091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364F1-7988-44A9-9AEE-C93F42B2633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530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7772400" cy="43433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77724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5791200"/>
            <a:ext cx="3429000" cy="304800"/>
          </a:xfrm>
        </p:spPr>
        <p:txBody>
          <a:bodyPr/>
          <a:lstStyle/>
          <a:p>
            <a:fld id="{C2A359D1-A1C5-473F-AFCA-C92300299581}" type="datetimeFigureOut">
              <a:rPr lang="en-US" smtClean="0"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00600" y="6201727"/>
            <a:ext cx="3429000" cy="28384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027EEFF-BB7A-4911-8AC2-B2914480165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gradFill flip="none" rotWithShape="1">
            <a:gsLst>
              <a:gs pos="0">
                <a:srgbClr val="A32638">
                  <a:shade val="30000"/>
                  <a:satMod val="115000"/>
                </a:srgbClr>
              </a:gs>
              <a:gs pos="50000">
                <a:srgbClr val="A32638">
                  <a:shade val="67500"/>
                  <a:satMod val="115000"/>
                </a:srgbClr>
              </a:gs>
              <a:gs pos="100000">
                <a:srgbClr val="A32638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52" y="6137911"/>
            <a:ext cx="2125766" cy="27432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A32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59D1-A1C5-473F-AFCA-C92300299581}" type="datetimeFigureOut">
              <a:rPr lang="en-US" smtClean="0"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7EEFF-BB7A-4911-8AC2-B2914480165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59D1-A1C5-473F-AFCA-C92300299581}" type="datetimeFigureOut">
              <a:rPr lang="en-US" smtClean="0"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7EEFF-BB7A-4911-8AC2-B2914480165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59D1-A1C5-473F-AFCA-C92300299581}" type="datetimeFigureOut">
              <a:rPr lang="en-US" smtClean="0"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7EEFF-BB7A-4911-8AC2-B2914480165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59D1-A1C5-473F-AFCA-C92300299581}" type="datetimeFigureOut">
              <a:rPr lang="en-US" smtClean="0"/>
              <a:t>3/21/2019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27EEFF-BB7A-4911-8AC2-B2914480165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59D1-A1C5-473F-AFCA-C92300299581}" type="datetimeFigureOut">
              <a:rPr lang="en-US" smtClean="0"/>
              <a:t>3/21/2019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7EEFF-BB7A-4911-8AC2-B2914480165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59D1-A1C5-473F-AFCA-C92300299581}" type="datetimeFigureOut">
              <a:rPr lang="en-US" smtClean="0"/>
              <a:t>3/21/2019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7EEFF-BB7A-4911-8AC2-B2914480165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59D1-A1C5-473F-AFCA-C92300299581}" type="datetimeFigureOut">
              <a:rPr lang="en-US" smtClean="0"/>
              <a:t>3/21/2019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7EEFF-BB7A-4911-8AC2-B2914480165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59D1-A1C5-473F-AFCA-C92300299581}" type="datetimeFigureOut">
              <a:rPr lang="en-US" smtClean="0"/>
              <a:t>3/21/2019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7EEFF-BB7A-4911-8AC2-B2914480165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59D1-A1C5-473F-AFCA-C92300299581}" type="datetimeFigureOut">
              <a:rPr lang="en-US" smtClean="0"/>
              <a:t>3/21/2019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7EEFF-BB7A-4911-8AC2-B2914480165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610600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59D1-A1C5-473F-AFCA-C92300299581}" type="datetimeFigureOut">
              <a:rPr lang="en-US" smtClean="0"/>
              <a:t>3/21/2019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027EEFF-BB7A-4911-8AC2-B2914480165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8822889" y="4846320"/>
            <a:ext cx="321111" cy="2011680"/>
          </a:xfrm>
          <a:prstGeom prst="rect">
            <a:avLst/>
          </a:prstGeom>
          <a:gradFill flip="none" rotWithShape="1">
            <a:gsLst>
              <a:gs pos="0">
                <a:srgbClr val="A32638">
                  <a:shade val="30000"/>
                  <a:satMod val="115000"/>
                </a:srgbClr>
              </a:gs>
              <a:gs pos="50000">
                <a:srgbClr val="A32638">
                  <a:shade val="67500"/>
                  <a:satMod val="115000"/>
                </a:srgbClr>
              </a:gs>
              <a:gs pos="100000">
                <a:srgbClr val="A32638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8822889" y="365760"/>
            <a:ext cx="321111" cy="448056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  <a:shade val="30000"/>
                  <a:satMod val="115000"/>
                </a:schemeClr>
              </a:gs>
              <a:gs pos="50000">
                <a:schemeClr val="tx1">
                  <a:lumMod val="65000"/>
                  <a:lumOff val="35000"/>
                  <a:shade val="67500"/>
                  <a:satMod val="115000"/>
                </a:schemeClr>
              </a:gs>
              <a:gs pos="100000">
                <a:schemeClr val="tx1">
                  <a:lumMod val="65000"/>
                  <a:lumOff val="3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22889" y="0"/>
            <a:ext cx="318370" cy="3657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7620000" cy="4800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48200" y="5867400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C2A359D1-A1C5-473F-AFCA-C92300299581}" type="datetimeFigureOut">
              <a:rPr lang="en-US" smtClean="0"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172200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7906702" y="5580698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5027EEFF-BB7A-4911-8AC2-B2914480165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" y="6553200"/>
            <a:ext cx="9144000" cy="304800"/>
          </a:xfrm>
          <a:prstGeom prst="rect">
            <a:avLst/>
          </a:prstGeom>
          <a:gradFill flip="none" rotWithShape="1">
            <a:gsLst>
              <a:gs pos="0">
                <a:srgbClr val="A32638">
                  <a:shade val="30000"/>
                  <a:satMod val="115000"/>
                </a:srgbClr>
              </a:gs>
              <a:gs pos="50000">
                <a:srgbClr val="A32638">
                  <a:shade val="67500"/>
                  <a:satMod val="115000"/>
                </a:srgbClr>
              </a:gs>
              <a:gs pos="100000">
                <a:srgbClr val="A32638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52" y="6137910"/>
            <a:ext cx="2125766" cy="27432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" y="0"/>
            <a:ext cx="9144000" cy="457200"/>
          </a:xfrm>
          <a:prstGeom prst="rect">
            <a:avLst/>
          </a:prstGeom>
          <a:solidFill>
            <a:srgbClr val="A32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625" y="0"/>
            <a:ext cx="7620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2400" kern="1200" cap="none" spc="-6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tmp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6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diagramData" Target="../diagrams/data7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17" Type="http://schemas.microsoft.com/office/2007/relationships/diagramDrawing" Target="../diagrams/drawing7.xml"/><Relationship Id="rId2" Type="http://schemas.openxmlformats.org/officeDocument/2006/relationships/notesSlide" Target="../notesSlides/notesSlide6.xml"/><Relationship Id="rId16" Type="http://schemas.openxmlformats.org/officeDocument/2006/relationships/diagramColors" Target="../diagrams/colors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Relationship Id="rId14" Type="http://schemas.openxmlformats.org/officeDocument/2006/relationships/diagramLayout" Target="../diagrams/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838200"/>
            <a:ext cx="5334000" cy="2756416"/>
          </a:xfrm>
        </p:spPr>
        <p:txBody>
          <a:bodyPr>
            <a:noAutofit/>
          </a:bodyPr>
          <a:lstStyle/>
          <a:p>
            <a:pPr>
              <a:spcBef>
                <a:spcPts val="9600"/>
              </a:spcBef>
            </a:pP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DISRUPTIVE INNOVATION</a:t>
            </a:r>
            <a:endParaRPr lang="en-US" sz="7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09600" y="4267200"/>
            <a:ext cx="81381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572000" y="59436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© Copyright 2016</a:t>
            </a:r>
          </a:p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This deck contains copyrighted material. Please do not distribute or post on a public location.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4394716"/>
            <a:ext cx="7772400" cy="1548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800" kern="1200" cap="none" spc="-8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225" y="653774"/>
            <a:ext cx="4590535" cy="3213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154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  <a:solidFill>
            <a:srgbClr val="A3263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82880" tIns="91440" bIns="91440">
            <a:normAutofit fontScale="90000"/>
          </a:bodyPr>
          <a:lstStyle/>
          <a:p>
            <a:r>
              <a:rPr lang="en-US" dirty="0"/>
              <a:t>EVALUATING NEW TECHNOLOGY - AIRBNB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457200"/>
            <a:ext cx="8153400" cy="553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5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714999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algn="ctr"/>
            <a:r>
              <a:rPr lang="en-US" sz="3200" dirty="0"/>
              <a:t>Exercise:</a:t>
            </a:r>
          </a:p>
          <a:p>
            <a:pPr algn="ctr"/>
            <a:endParaRPr lang="en-US" sz="3200" b="0" i="1" dirty="0"/>
          </a:p>
          <a:p>
            <a:pPr algn="ctr"/>
            <a:r>
              <a:rPr lang="en-US" sz="3200" b="0" dirty="0"/>
              <a:t>Work through the schema with Airbnb. What kind of innovation is Airbnb?</a:t>
            </a:r>
          </a:p>
        </p:txBody>
      </p:sp>
    </p:spTree>
    <p:extLst>
      <p:ext uri="{BB962C8B-B14F-4D97-AF65-F5344CB8AC3E}">
        <p14:creationId xmlns:p14="http://schemas.microsoft.com/office/powerpoint/2010/main" val="60812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714999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algn="ctr"/>
            <a:r>
              <a:rPr lang="en-US" sz="3200" dirty="0"/>
              <a:t>Where does the theory of ‘disruptive innovation’ go wrong?</a:t>
            </a:r>
          </a:p>
          <a:p>
            <a:pPr algn="ctr"/>
            <a:endParaRPr lang="en-US" sz="3200" dirty="0"/>
          </a:p>
          <a:p>
            <a:pPr algn="ctr"/>
            <a:r>
              <a:rPr lang="en-US" sz="2400" b="0" dirty="0"/>
              <a:t>“As striking as the disruption in the disk-drive industry seemed in the nineteen-eighties, more striking, from the vantage of history, are the continuities.” (Lepore 2014)</a:t>
            </a:r>
          </a:p>
        </p:txBody>
      </p:sp>
    </p:spTree>
    <p:extLst>
      <p:ext uri="{BB962C8B-B14F-4D97-AF65-F5344CB8AC3E}">
        <p14:creationId xmlns:p14="http://schemas.microsoft.com/office/powerpoint/2010/main" val="184232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DISRUPTION OBSESSION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15168"/>
          <a:stretch/>
        </p:blipFill>
        <p:spPr>
          <a:xfrm>
            <a:off x="228600" y="685800"/>
            <a:ext cx="4669603" cy="13716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98120" y="1861189"/>
            <a:ext cx="4700083" cy="1259389"/>
            <a:chOff x="428625" y="2895600"/>
            <a:chExt cx="5867400" cy="157217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/>
            <a:srcRect t="57440"/>
            <a:stretch/>
          </p:blipFill>
          <p:spPr>
            <a:xfrm>
              <a:off x="428625" y="3733800"/>
              <a:ext cx="5867400" cy="73397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l="-487" t="-26511" r="487" b="83951"/>
            <a:stretch/>
          </p:blipFill>
          <p:spPr>
            <a:xfrm>
              <a:off x="428625" y="2895600"/>
              <a:ext cx="5867400" cy="733972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4017343" y="851417"/>
            <a:ext cx="9248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3"/>
                </a:solidFill>
              </a:rPr>
              <a:t>Nov. 2015</a:t>
            </a:r>
            <a:endParaRPr lang="en-US" sz="2000" b="1" dirty="0">
              <a:solidFill>
                <a:schemeClr val="accent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62020" y="2436356"/>
            <a:ext cx="8918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3"/>
                </a:solidFill>
              </a:rPr>
              <a:t>Apr. 2016</a:t>
            </a:r>
            <a:endParaRPr lang="en-US" sz="2000" b="1" dirty="0">
              <a:solidFill>
                <a:schemeClr val="accent3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98120" y="3448580"/>
            <a:ext cx="4696497" cy="809096"/>
            <a:chOff x="416074" y="3781831"/>
            <a:chExt cx="5811818" cy="100123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/>
            <a:srcRect t="71196"/>
            <a:stretch/>
          </p:blipFill>
          <p:spPr>
            <a:xfrm>
              <a:off x="419786" y="4102807"/>
              <a:ext cx="5808106" cy="68026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/>
            <a:srcRect l="-256" t="-40" r="1783" b="85009"/>
            <a:stretch/>
          </p:blipFill>
          <p:spPr>
            <a:xfrm>
              <a:off x="416074" y="3781831"/>
              <a:ext cx="5811818" cy="354995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4041757" y="3399143"/>
            <a:ext cx="9284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3"/>
                </a:solidFill>
              </a:rPr>
              <a:t>Aug. 2016</a:t>
            </a:r>
            <a:endParaRPr lang="en-US" sz="2000" b="1" dirty="0">
              <a:solidFill>
                <a:schemeClr val="accent3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 rot="1930836">
            <a:off x="4921097" y="2791901"/>
            <a:ext cx="3876738" cy="794177"/>
            <a:chOff x="408006" y="4821067"/>
            <a:chExt cx="5886227" cy="1205836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1315" y="5095317"/>
              <a:ext cx="5862918" cy="93158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/>
            <a:srcRect l="-256" t="-40" r="1783" b="85009"/>
            <a:stretch/>
          </p:blipFill>
          <p:spPr>
            <a:xfrm>
              <a:off x="408006" y="4821067"/>
              <a:ext cx="5811818" cy="354995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5305845" y="2976042"/>
            <a:ext cx="971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3"/>
                </a:solidFill>
              </a:rPr>
              <a:t>Sept. 2016</a:t>
            </a:r>
            <a:endParaRPr lang="en-US" sz="2000" b="1" dirty="0">
              <a:solidFill>
                <a:schemeClr val="accent3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04677">
            <a:off x="4857271" y="1716554"/>
            <a:ext cx="4184786" cy="79928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791200" y="642162"/>
            <a:ext cx="8918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3"/>
                </a:solidFill>
              </a:rPr>
              <a:t>Apr. 2016</a:t>
            </a:r>
            <a:endParaRPr lang="en-US" sz="2000" b="1" dirty="0">
              <a:solidFill>
                <a:schemeClr val="accent3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4000" y="4478329"/>
            <a:ext cx="6138253" cy="142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TextBox 21"/>
          <p:cNvSpPr txBox="1"/>
          <p:nvPr/>
        </p:nvSpPr>
        <p:spPr>
          <a:xfrm>
            <a:off x="6460642" y="4778084"/>
            <a:ext cx="1201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3"/>
                </a:solidFill>
              </a:rPr>
              <a:t>May 2013!</a:t>
            </a:r>
            <a:endParaRPr lang="en-US" sz="28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80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isn’t Boeing 737 MAX being ‘disrupted’?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457123-9F59-BE42-90D6-D0171BCA7F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623550"/>
            <a:ext cx="5682343" cy="1724699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15D122C-87D0-3E4C-965D-8FFEB6898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514600"/>
            <a:ext cx="8686800" cy="2667000"/>
          </a:xfrm>
        </p:spPr>
        <p:txBody>
          <a:bodyPr anchor="t">
            <a:noAutofit/>
          </a:bodyPr>
          <a:lstStyle/>
          <a:p>
            <a:pPr marL="514350" indent="-51435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400" b="0" dirty="0"/>
              <a:t>Old design (first flight 1967) that is not necessarily optimal. Yet, ‘startup’ has not been able to disrupt the dominant product design.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400" b="0" dirty="0"/>
              <a:t>Production sold out until late-2020s.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400" b="0" dirty="0"/>
              <a:t>New version (737 MAX) currently grounded due to accidents; yet this has little impact on the future of the product.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b="0" i="1" dirty="0"/>
              <a:t>Why isn’t Boeing being disrupted by sticking to 737?</a:t>
            </a:r>
          </a:p>
        </p:txBody>
      </p:sp>
    </p:spTree>
    <p:extLst>
      <p:ext uri="{BB962C8B-B14F-4D97-AF65-F5344CB8AC3E}">
        <p14:creationId xmlns:p14="http://schemas.microsoft.com/office/powerpoint/2010/main" val="366720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scription PSM V39 D312 A gilling machine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94081"/>
            <a:ext cx="2943631" cy="2971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“DISRUPTION” GOES WRONG </a:t>
            </a: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7920947"/>
              </p:ext>
            </p:extLst>
          </p:nvPr>
        </p:nvGraphicFramePr>
        <p:xfrm>
          <a:off x="3248431" y="1223665"/>
          <a:ext cx="5485994" cy="4796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304800" y="609600"/>
            <a:ext cx="6511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Consider “The Disruption Machine” (Lepore, 2014)</a:t>
            </a:r>
          </a:p>
        </p:txBody>
      </p:sp>
    </p:spTree>
    <p:extLst>
      <p:ext uri="{BB962C8B-B14F-4D97-AF65-F5344CB8AC3E}">
        <p14:creationId xmlns:p14="http://schemas.microsoft.com/office/powerpoint/2010/main" val="170287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“DISRUPTION” GOES WRONG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1"/>
            <a:ext cx="8686800" cy="4800600"/>
          </a:xfrm>
        </p:spPr>
        <p:txBody>
          <a:bodyPr anchor="ctr">
            <a:noAutofit/>
          </a:bodyPr>
          <a:lstStyle/>
          <a:p>
            <a:pPr marL="514350" indent="-514350">
              <a:spcBef>
                <a:spcPts val="0"/>
              </a:spcBef>
              <a:spcAft>
                <a:spcPts val="3600"/>
              </a:spcAft>
              <a:buFont typeface="+mj-lt"/>
              <a:buAutoNum type="arabicPeriod"/>
            </a:pPr>
            <a:r>
              <a:rPr lang="en-US" sz="2800" b="0" dirty="0"/>
              <a:t>Explains why some firms fail – not how they succeed!</a:t>
            </a:r>
          </a:p>
          <a:p>
            <a:pPr marL="514350" indent="-514350">
              <a:spcBef>
                <a:spcPts val="0"/>
              </a:spcBef>
              <a:spcAft>
                <a:spcPts val="3600"/>
              </a:spcAft>
              <a:buFont typeface="+mj-lt"/>
              <a:buAutoNum type="arabicPeriod"/>
            </a:pPr>
            <a:r>
              <a:rPr lang="en-US" sz="2800" b="0" dirty="0"/>
              <a:t>Extensions to domains where the theory may not apply (e.g. education)</a:t>
            </a:r>
          </a:p>
          <a:p>
            <a:pPr marL="514350" indent="-514350">
              <a:spcBef>
                <a:spcPts val="0"/>
              </a:spcBef>
              <a:spcAft>
                <a:spcPts val="3600"/>
              </a:spcAft>
              <a:buFont typeface="+mj-lt"/>
              <a:buAutoNum type="arabicPeriod"/>
            </a:pPr>
            <a:r>
              <a:rPr lang="en-US" sz="2800" b="0" dirty="0"/>
              <a:t>Change and continuity are relative to observation period (Seagate example)</a:t>
            </a:r>
          </a:p>
          <a:p>
            <a:pPr marL="514350" indent="-514350">
              <a:spcBef>
                <a:spcPts val="0"/>
              </a:spcBef>
              <a:spcAft>
                <a:spcPts val="3600"/>
              </a:spcAft>
              <a:buFont typeface="+mj-lt"/>
              <a:buAutoNum type="arabicPeriod"/>
            </a:pPr>
            <a:r>
              <a:rPr lang="en-US" sz="2800" b="0" dirty="0"/>
              <a:t>The industry has adopted a narrow, sometimes dogmatic view of ‘disruption’</a:t>
            </a:r>
          </a:p>
        </p:txBody>
      </p:sp>
    </p:spTree>
    <p:extLst>
      <p:ext uri="{BB962C8B-B14F-4D97-AF65-F5344CB8AC3E}">
        <p14:creationId xmlns:p14="http://schemas.microsoft.com/office/powerpoint/2010/main" val="160557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714999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algn="ctr"/>
            <a:r>
              <a:rPr lang="en-US" sz="3600" dirty="0"/>
              <a:t>Case Analysis # 2</a:t>
            </a:r>
          </a:p>
          <a:p>
            <a:pPr algn="ctr"/>
            <a:r>
              <a:rPr lang="en-US" sz="3600" dirty="0"/>
              <a:t>Telsa Motors</a:t>
            </a:r>
          </a:p>
          <a:p>
            <a:pPr algn="ctr"/>
            <a:endParaRPr lang="en-US" sz="3200" b="0" i="1" dirty="0"/>
          </a:p>
        </p:txBody>
      </p:sp>
    </p:spTree>
    <p:extLst>
      <p:ext uri="{BB962C8B-B14F-4D97-AF65-F5344CB8AC3E}">
        <p14:creationId xmlns:p14="http://schemas.microsoft.com/office/powerpoint/2010/main" val="157799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714999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b="0" dirty="0"/>
              <a:t>Describe the evolution of Tesla using the theory of disruptive innovation.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0" dirty="0"/>
              <a:t>How does Tesla’s strategy differ from traditional car manufacturers? Whose approach is better?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0" dirty="0"/>
              <a:t>What kind of a role digital technology plays on Tesla’s strategy?</a:t>
            </a:r>
          </a:p>
          <a:p>
            <a:pPr algn="ctr"/>
            <a:endParaRPr lang="en-US" sz="3200" b="0" i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D1CAEB2-DDCF-4A04-84E6-A4F8B1159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0"/>
            <a:ext cx="7620000" cy="457200"/>
          </a:xfrm>
        </p:spPr>
        <p:txBody>
          <a:bodyPr/>
          <a:lstStyle/>
          <a:p>
            <a:r>
              <a:rPr lang="en-US" dirty="0"/>
              <a:t>CASE ANALYSIS : TELSA MOTORS</a:t>
            </a:r>
          </a:p>
        </p:txBody>
      </p:sp>
    </p:spTree>
    <p:extLst>
      <p:ext uri="{BB962C8B-B14F-4D97-AF65-F5344CB8AC3E}">
        <p14:creationId xmlns:p14="http://schemas.microsoft.com/office/powerpoint/2010/main" val="418532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1"/>
            <a:ext cx="8686800" cy="4800600"/>
          </a:xfrm>
        </p:spPr>
        <p:txBody>
          <a:bodyPr anchor="ctr">
            <a:noAutofit/>
          </a:bodyPr>
          <a:lstStyle/>
          <a:p>
            <a:pPr marL="514350" indent="-514350">
              <a:spcBef>
                <a:spcPts val="0"/>
              </a:spcBef>
              <a:spcAft>
                <a:spcPts val="3600"/>
              </a:spcAft>
              <a:buFont typeface="+mj-lt"/>
              <a:buAutoNum type="arabicPeriod"/>
            </a:pPr>
            <a:r>
              <a:rPr lang="en-US" sz="2800" b="0" dirty="0"/>
              <a:t>Theory of disruptive innovation</a:t>
            </a:r>
          </a:p>
          <a:p>
            <a:pPr marL="514350" indent="-514350">
              <a:spcBef>
                <a:spcPts val="0"/>
              </a:spcBef>
              <a:spcAft>
                <a:spcPts val="3600"/>
              </a:spcAft>
              <a:buFont typeface="+mj-lt"/>
              <a:buAutoNum type="arabicPeriod"/>
            </a:pPr>
            <a:r>
              <a:rPr lang="en-US" sz="2800" b="0" dirty="0"/>
              <a:t>Where does the theory of ‘disruptive innovation’ go wrong?</a:t>
            </a:r>
          </a:p>
        </p:txBody>
      </p:sp>
    </p:spTree>
    <p:extLst>
      <p:ext uri="{BB962C8B-B14F-4D97-AF65-F5344CB8AC3E}">
        <p14:creationId xmlns:p14="http://schemas.microsoft.com/office/powerpoint/2010/main" val="257781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714999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algn="ctr"/>
            <a:r>
              <a:rPr lang="en-US" sz="3200" dirty="0"/>
              <a:t>Disruptive </a:t>
            </a:r>
            <a:r>
              <a:rPr lang="en-US" sz="3200" dirty="0" smtClean="0"/>
              <a:t>innovation</a:t>
            </a:r>
          </a:p>
          <a:p>
            <a:pPr algn="ctr"/>
            <a:endParaRPr lang="en-US" sz="3200" dirty="0"/>
          </a:p>
          <a:p>
            <a:pPr algn="ctr"/>
            <a:r>
              <a:rPr lang="en-US" b="0" i="1" dirty="0"/>
              <a:t>“Disruptive innovation is the transformation of an expensive, complicated product into something much more affordable and accessible, allowing many more people to use the product or service.” – The Christensen Institute</a:t>
            </a:r>
          </a:p>
        </p:txBody>
      </p:sp>
    </p:spTree>
    <p:extLst>
      <p:ext uri="{BB962C8B-B14F-4D97-AF65-F5344CB8AC3E}">
        <p14:creationId xmlns:p14="http://schemas.microsoft.com/office/powerpoint/2010/main" val="308596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2623" r="376" b="1348"/>
          <a:stretch/>
        </p:blipFill>
        <p:spPr>
          <a:xfrm>
            <a:off x="225923" y="817558"/>
            <a:ext cx="6015536" cy="47450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497783" y="6183546"/>
            <a:ext cx="5333701" cy="369332"/>
          </a:xfrm>
          <a:prstGeom prst="rect">
            <a:avLst/>
          </a:prstGeom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chemeClr val="tx1"/>
                </a:solidFill>
              </a:rPr>
              <a:t>Source: Christensen, C., Anthony, S., and Roth, E. “Seeing What’s Next: Using the Theories of Innovation to Predict Industry Change.” Harvard Business School Press, 2006, p.4. </a:t>
            </a:r>
          </a:p>
        </p:txBody>
      </p:sp>
      <p:graphicFrame>
        <p:nvGraphicFramePr>
          <p:cNvPr id="9" name="Diagram 8"/>
          <p:cNvGraphicFramePr/>
          <p:nvPr>
            <p:extLst/>
          </p:nvPr>
        </p:nvGraphicFramePr>
        <p:xfrm>
          <a:off x="6226219" y="1365424"/>
          <a:ext cx="2819400" cy="4726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09600"/>
          </a:xfrm>
          <a:solidFill>
            <a:srgbClr val="A3263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82880" tIns="91440" bIns="91440">
            <a:normAutofit/>
          </a:bodyPr>
          <a:lstStyle/>
          <a:p>
            <a:r>
              <a:rPr lang="en-US" dirty="0"/>
              <a:t>DISRUPTIVE INNOVATION THEORY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10502" y="787077"/>
            <a:ext cx="2407535" cy="37039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0">
                  <a:noFill/>
                </a:ln>
                <a:solidFill>
                  <a:schemeClr val="tx1"/>
                </a:solidFill>
              </a:rPr>
              <a:t>TYPES</a:t>
            </a:r>
          </a:p>
        </p:txBody>
      </p:sp>
    </p:spTree>
    <p:extLst>
      <p:ext uri="{BB962C8B-B14F-4D97-AF65-F5344CB8AC3E}">
        <p14:creationId xmlns:p14="http://schemas.microsoft.com/office/powerpoint/2010/main" val="312857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97783" y="6183546"/>
            <a:ext cx="5333701" cy="369332"/>
          </a:xfrm>
          <a:prstGeom prst="rect">
            <a:avLst/>
          </a:prstGeom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chemeClr val="tx1"/>
                </a:solidFill>
              </a:rPr>
              <a:t>Source: Christensen, C., Anthony, S., and Roth, E. “Seeing What’s Next: Using the Theories of Innovation to Predict Industry Change.” Harvard Business School Press, 2006, p.4. </a:t>
            </a:r>
          </a:p>
        </p:txBody>
      </p:sp>
      <p:graphicFrame>
        <p:nvGraphicFramePr>
          <p:cNvPr id="9" name="Diagram 8"/>
          <p:cNvGraphicFramePr/>
          <p:nvPr>
            <p:extLst/>
          </p:nvPr>
        </p:nvGraphicFramePr>
        <p:xfrm>
          <a:off x="6226219" y="1365424"/>
          <a:ext cx="2819400" cy="4726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09600"/>
          </a:xfrm>
          <a:solidFill>
            <a:srgbClr val="A3263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82880" tIns="91440" bIns="91440">
            <a:normAutofit/>
          </a:bodyPr>
          <a:lstStyle/>
          <a:p>
            <a:r>
              <a:rPr lang="en-US" dirty="0"/>
              <a:t>EXAMPLES OF DISRUPTIVE INNOVATIONS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10502" y="787077"/>
            <a:ext cx="2407535" cy="37039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0">
                  <a:noFill/>
                </a:ln>
                <a:solidFill>
                  <a:schemeClr val="tx1"/>
                </a:solidFill>
              </a:rPr>
              <a:t>TYPES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741744241"/>
              </p:ext>
            </p:extLst>
          </p:nvPr>
        </p:nvGraphicFramePr>
        <p:xfrm>
          <a:off x="457201" y="817558"/>
          <a:ext cx="5638800" cy="5202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842AA85-DBAC-9542-AEBD-DACF8F3E6B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1753450"/>
              </p:ext>
            </p:extLst>
          </p:nvPr>
        </p:nvGraphicFramePr>
        <p:xfrm>
          <a:off x="457200" y="817558"/>
          <a:ext cx="5638800" cy="5202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151880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33399"/>
          </a:xfrm>
          <a:solidFill>
            <a:srgbClr val="A3263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82880" tIns="91440" bIns="91440">
            <a:normAutofit fontScale="90000"/>
          </a:bodyPr>
          <a:lstStyle/>
          <a:p>
            <a:r>
              <a:rPr lang="en-US" dirty="0"/>
              <a:t>MEANS AND TYPES TO GENERATE SYSTEMS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21465191"/>
              </p:ext>
            </p:extLst>
          </p:nvPr>
        </p:nvGraphicFramePr>
        <p:xfrm>
          <a:off x="3918064" y="1335911"/>
          <a:ext cx="2382983" cy="5027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800477499"/>
              </p:ext>
            </p:extLst>
          </p:nvPr>
        </p:nvGraphicFramePr>
        <p:xfrm>
          <a:off x="170386" y="1335910"/>
          <a:ext cx="3465047" cy="5027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163754047"/>
              </p:ext>
            </p:extLst>
          </p:nvPr>
        </p:nvGraphicFramePr>
        <p:xfrm>
          <a:off x="6324600" y="1380412"/>
          <a:ext cx="2819400" cy="4842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551271" y="838200"/>
            <a:ext cx="2407535" cy="370390"/>
          </a:xfrm>
          <a:prstGeom prst="rect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0">
                  <a:noFill/>
                </a:ln>
                <a:solidFill>
                  <a:schemeClr val="tx1"/>
                </a:solidFill>
              </a:rPr>
              <a:t>TYPES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70568" y="838200"/>
            <a:ext cx="2407535" cy="370390"/>
          </a:xfrm>
          <a:prstGeom prst="rect">
            <a:avLst/>
          </a:prstGeom>
          <a:ln/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0">
                  <a:noFill/>
                </a:ln>
                <a:solidFill>
                  <a:schemeClr val="tx1"/>
                </a:solidFill>
              </a:rPr>
              <a:t>MEANS</a:t>
            </a:r>
          </a:p>
        </p:txBody>
      </p:sp>
    </p:spTree>
    <p:extLst>
      <p:ext uri="{BB962C8B-B14F-4D97-AF65-F5344CB8AC3E}">
        <p14:creationId xmlns:p14="http://schemas.microsoft.com/office/powerpoint/2010/main" val="26245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SIGNALS OF CHANGE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5203742"/>
              </p:ext>
            </p:extLst>
          </p:nvPr>
        </p:nvGraphicFramePr>
        <p:xfrm>
          <a:off x="0" y="762000"/>
          <a:ext cx="88392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6418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MOVES – Positioning for low-end/non-consumers</a:t>
            </a:r>
          </a:p>
        </p:txBody>
      </p:sp>
      <p:pic>
        <p:nvPicPr>
          <p:cNvPr id="4" name="Picture 3" descr="Moves on iPhone 5 screen.png">
            <a:extLst>
              <a:ext uri="{FF2B5EF4-FFF2-40B4-BE49-F238E27FC236}">
                <a16:creationId xmlns:a16="http://schemas.microsoft.com/office/drawing/2014/main" id="{0774E1B4-D779-B947-8EB0-1DB12EA322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9" t="650" r="11112" b="15350"/>
          <a:stretch/>
        </p:blipFill>
        <p:spPr>
          <a:xfrm>
            <a:off x="457200" y="1066800"/>
            <a:ext cx="2726108" cy="46401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B8F62E-0601-BC47-8840-A46EB0E5633E}"/>
              </a:ext>
            </a:extLst>
          </p:cNvPr>
          <p:cNvSpPr txBox="1"/>
          <p:nvPr/>
        </p:nvSpPr>
        <p:spPr>
          <a:xfrm>
            <a:off x="3483463" y="1615925"/>
            <a:ext cx="4445986" cy="76831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GB" sz="2400" b="1" dirty="0">
                <a:latin typeface="Helvetica Light"/>
                <a:cs typeface="Helvetica Light"/>
              </a:rPr>
              <a:t>No need to carry, charge and buy yet another device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91AE77-70D1-A742-B357-ED7CA15CD040}"/>
              </a:ext>
            </a:extLst>
          </p:cNvPr>
          <p:cNvSpPr txBox="1"/>
          <p:nvPr/>
        </p:nvSpPr>
        <p:spPr>
          <a:xfrm>
            <a:off x="3459144" y="2653628"/>
            <a:ext cx="3223595" cy="76831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GB" sz="2400" b="1" dirty="0">
                <a:latin typeface="Helvetica Light"/>
                <a:cs typeface="Helvetica Light"/>
              </a:rPr>
              <a:t>No need to start and stop the app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7AB09E-1BE1-334D-9C96-4D99EB37E51F}"/>
              </a:ext>
            </a:extLst>
          </p:cNvPr>
          <p:cNvSpPr txBox="1"/>
          <p:nvPr/>
        </p:nvSpPr>
        <p:spPr>
          <a:xfrm>
            <a:off x="3468872" y="4992517"/>
            <a:ext cx="3755000" cy="124675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GB" sz="2400" b="1" dirty="0">
                <a:latin typeface="Helvetica Light"/>
                <a:cs typeface="Helvetica Light"/>
              </a:rPr>
              <a:t>One billion Johns who should get bit more physical exercise.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BFFC49-324C-2E42-91ED-15A718E076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662" y="3279435"/>
            <a:ext cx="1713083" cy="342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03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3072448"/>
              </p:ext>
            </p:extLst>
          </p:nvPr>
        </p:nvGraphicFramePr>
        <p:xfrm>
          <a:off x="0" y="609600"/>
          <a:ext cx="9144000" cy="5911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  <a:solidFill>
            <a:srgbClr val="A3263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82880" tIns="91440" bIns="91440">
            <a:normAutofit fontScale="90000"/>
          </a:bodyPr>
          <a:lstStyle/>
          <a:p>
            <a:r>
              <a:rPr lang="en-US" dirty="0"/>
              <a:t>EVALUATING NEW TECHNOLOGY - DISRUPTIVE INNOVATION RUBRIC </a:t>
            </a:r>
          </a:p>
        </p:txBody>
      </p:sp>
    </p:spTree>
    <p:extLst>
      <p:ext uri="{BB962C8B-B14F-4D97-AF65-F5344CB8AC3E}">
        <p14:creationId xmlns:p14="http://schemas.microsoft.com/office/powerpoint/2010/main" val="2894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Temple Red">
      <a:dk1>
        <a:srgbClr val="000000"/>
      </a:dk1>
      <a:lt1>
        <a:srgbClr val="FFFFFF"/>
      </a:lt1>
      <a:dk2>
        <a:srgbClr val="A32638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13838</TotalTime>
  <Words>986</Words>
  <Application>Microsoft Office PowerPoint</Application>
  <PresentationFormat>On-screen Show (4:3)</PresentationFormat>
  <Paragraphs>160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Helvetica Light</vt:lpstr>
      <vt:lpstr>Wingdings</vt:lpstr>
      <vt:lpstr>Essential</vt:lpstr>
      <vt:lpstr>DISRUPTIVE INNOVATION</vt:lpstr>
      <vt:lpstr>AGENDA</vt:lpstr>
      <vt:lpstr>PowerPoint Presentation</vt:lpstr>
      <vt:lpstr>DISRUPTIVE INNOVATION THEORY</vt:lpstr>
      <vt:lpstr>EXAMPLES OF DISRUPTIVE INNOVATIONS</vt:lpstr>
      <vt:lpstr>MEANS AND TYPES TO GENERATE SYSTEMS</vt:lpstr>
      <vt:lpstr>UNDERSTANDING SIGNALS OF CHANGE</vt:lpstr>
      <vt:lpstr>MOVES – Positioning for low-end/non-consumers</vt:lpstr>
      <vt:lpstr>EVALUATING NEW TECHNOLOGY - DISRUPTIVE INNOVATION RUBRIC </vt:lpstr>
      <vt:lpstr>EVALUATING NEW TECHNOLOGY - AIRBNB </vt:lpstr>
      <vt:lpstr>PowerPoint Presentation</vt:lpstr>
      <vt:lpstr>PowerPoint Presentation</vt:lpstr>
      <vt:lpstr>THE DISRUPTION OBSESSION</vt:lpstr>
      <vt:lpstr>Why isn’t Boeing 737 MAX being ‘disrupted’?</vt:lpstr>
      <vt:lpstr>WHERE “DISRUPTION” GOES WRONG </vt:lpstr>
      <vt:lpstr>WHERE “DISRUPTION” GOES WRONG </vt:lpstr>
      <vt:lpstr>PowerPoint Presentation</vt:lpstr>
      <vt:lpstr>CASE ANALYSIS : TELSA MOTORS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</dc:title>
  <dc:creator>Munir Mandviwalla</dc:creator>
  <cp:lastModifiedBy>Marie Martin</cp:lastModifiedBy>
  <cp:revision>517</cp:revision>
  <cp:lastPrinted>2019-03-20T15:45:43Z</cp:lastPrinted>
  <dcterms:created xsi:type="dcterms:W3CDTF">2010-09-28T21:04:40Z</dcterms:created>
  <dcterms:modified xsi:type="dcterms:W3CDTF">2019-03-21T18:12:57Z</dcterms:modified>
</cp:coreProperties>
</file>