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3" r:id="rId2"/>
    <p:sldId id="314" r:id="rId3"/>
    <p:sldId id="429" r:id="rId4"/>
    <p:sldId id="428" r:id="rId5"/>
    <p:sldId id="425" r:id="rId6"/>
    <p:sldId id="431" r:id="rId7"/>
    <p:sldId id="427" r:id="rId8"/>
    <p:sldId id="316" r:id="rId9"/>
    <p:sldId id="315" r:id="rId10"/>
    <p:sldId id="318" r:id="rId11"/>
    <p:sldId id="322" r:id="rId12"/>
    <p:sldId id="319" r:id="rId13"/>
    <p:sldId id="321" r:id="rId14"/>
    <p:sldId id="323" r:id="rId15"/>
    <p:sldId id="430" r:id="rId16"/>
    <p:sldId id="432" r:id="rId17"/>
  </p:sldIdLst>
  <p:sldSz cx="9144000" cy="6858000" type="screen4x3"/>
  <p:notesSz cx="6954838" cy="9239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5"/>
    <p:restoredTop sz="88014" autoAdjust="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583FEC-1D9E-42C3-997E-17E48BFAE692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EFE3BB-850F-4272-B2AB-B81468046450}">
      <dgm:prSet phldrT="[Text]"/>
      <dgm:spPr/>
      <dgm:t>
        <a:bodyPr/>
        <a:lstStyle/>
        <a:p>
          <a:r>
            <a:rPr lang="en-US" dirty="0"/>
            <a:t>Persuasion and communication with PPT decks</a:t>
          </a:r>
        </a:p>
      </dgm:t>
    </dgm:pt>
    <dgm:pt modelId="{2A292CA0-F545-43F6-B21F-1CA791472FA3}" type="parTrans" cxnId="{85DBBBCC-31DE-47A4-9C65-748CA911F13E}">
      <dgm:prSet/>
      <dgm:spPr/>
      <dgm:t>
        <a:bodyPr/>
        <a:lstStyle/>
        <a:p>
          <a:endParaRPr lang="en-US"/>
        </a:p>
      </dgm:t>
    </dgm:pt>
    <dgm:pt modelId="{E79E3314-4535-41CE-A576-08AB0B741A82}" type="sibTrans" cxnId="{85DBBBCC-31DE-47A4-9C65-748CA911F13E}">
      <dgm:prSet/>
      <dgm:spPr/>
      <dgm:t>
        <a:bodyPr/>
        <a:lstStyle/>
        <a:p>
          <a:endParaRPr lang="en-US"/>
        </a:p>
      </dgm:t>
    </dgm:pt>
    <dgm:pt modelId="{C1104CC4-605F-487E-8E71-EBAED3284E1F}">
      <dgm:prSet phldrT="[Text]"/>
      <dgm:spPr/>
      <dgm:t>
        <a:bodyPr/>
        <a:lstStyle/>
        <a:p>
          <a:r>
            <a:rPr lang="en-US" dirty="0"/>
            <a:t>Business benefits from IT</a:t>
          </a:r>
        </a:p>
      </dgm:t>
    </dgm:pt>
    <dgm:pt modelId="{8FC0BD74-71C9-4E39-B2F6-29A13C5C2D4D}" type="parTrans" cxnId="{60C560E8-C3E7-495A-9F10-195CC93BD3F6}">
      <dgm:prSet/>
      <dgm:spPr/>
      <dgm:t>
        <a:bodyPr/>
        <a:lstStyle/>
        <a:p>
          <a:endParaRPr lang="en-US"/>
        </a:p>
      </dgm:t>
    </dgm:pt>
    <dgm:pt modelId="{E45BED5C-8C92-4135-B2D1-EE9A106A6F6B}" type="sibTrans" cxnId="{60C560E8-C3E7-495A-9F10-195CC93BD3F6}">
      <dgm:prSet/>
      <dgm:spPr/>
      <dgm:t>
        <a:bodyPr/>
        <a:lstStyle/>
        <a:p>
          <a:endParaRPr lang="en-US"/>
        </a:p>
      </dgm:t>
    </dgm:pt>
    <dgm:pt modelId="{47EA568E-CD33-40E2-8FC5-A1676DA19940}">
      <dgm:prSet phldrT="[Text]"/>
      <dgm:spPr/>
      <dgm:t>
        <a:bodyPr/>
        <a:lstStyle/>
        <a:p>
          <a:r>
            <a:rPr lang="en-US" dirty="0"/>
            <a:t>Disruptive innovation</a:t>
          </a:r>
        </a:p>
      </dgm:t>
    </dgm:pt>
    <dgm:pt modelId="{2B709B8D-8AB9-4C62-9055-3D0A0BC9EE29}" type="parTrans" cxnId="{E3BEABD1-69DD-48D4-9C95-C5C3D56EA498}">
      <dgm:prSet/>
      <dgm:spPr/>
      <dgm:t>
        <a:bodyPr/>
        <a:lstStyle/>
        <a:p>
          <a:endParaRPr lang="en-US"/>
        </a:p>
      </dgm:t>
    </dgm:pt>
    <dgm:pt modelId="{E6B52E54-A575-46D7-B99D-D3383AFEAA44}" type="sibTrans" cxnId="{E3BEABD1-69DD-48D4-9C95-C5C3D56EA498}">
      <dgm:prSet/>
      <dgm:spPr/>
      <dgm:t>
        <a:bodyPr/>
        <a:lstStyle/>
        <a:p>
          <a:endParaRPr lang="en-US"/>
        </a:p>
      </dgm:t>
    </dgm:pt>
    <dgm:pt modelId="{12F28090-31A9-4341-A0F0-4AD6A404033F}">
      <dgm:prSet phldrT="[Text]"/>
      <dgm:spPr/>
      <dgm:t>
        <a:bodyPr/>
        <a:lstStyle/>
        <a:p>
          <a:r>
            <a:rPr lang="en-US" dirty="0"/>
            <a:t>Prototyping – user, system</a:t>
          </a:r>
        </a:p>
      </dgm:t>
    </dgm:pt>
    <dgm:pt modelId="{27F086DB-33C8-4833-9AEF-4BBC9A73A585}" type="parTrans" cxnId="{16BF4E6E-2435-424D-B748-8E56B10B91A4}">
      <dgm:prSet/>
      <dgm:spPr/>
      <dgm:t>
        <a:bodyPr/>
        <a:lstStyle/>
        <a:p>
          <a:endParaRPr lang="en-US"/>
        </a:p>
      </dgm:t>
    </dgm:pt>
    <dgm:pt modelId="{D971FFC5-515C-4C8D-9D8A-4CAEF4078B46}" type="sibTrans" cxnId="{16BF4E6E-2435-424D-B748-8E56B10B91A4}">
      <dgm:prSet/>
      <dgm:spPr/>
      <dgm:t>
        <a:bodyPr/>
        <a:lstStyle/>
        <a:p>
          <a:endParaRPr lang="en-US"/>
        </a:p>
      </dgm:t>
    </dgm:pt>
    <dgm:pt modelId="{6420DF45-BB6A-674C-B2DE-122F3BAC77E8}">
      <dgm:prSet phldrT="[Text]"/>
      <dgm:spPr/>
      <dgm:t>
        <a:bodyPr/>
        <a:lstStyle/>
        <a:p>
          <a:r>
            <a:rPr lang="en-US" dirty="0"/>
            <a:t>Systems, systems thinking and business processes</a:t>
          </a:r>
        </a:p>
      </dgm:t>
    </dgm:pt>
    <dgm:pt modelId="{34FCFDB0-9367-0042-8BD1-33808BA6C9F9}" type="parTrans" cxnId="{8214EE4F-0DC9-0F49-96CA-7374FFC716D5}">
      <dgm:prSet/>
      <dgm:spPr/>
      <dgm:t>
        <a:bodyPr/>
        <a:lstStyle/>
        <a:p>
          <a:endParaRPr lang="en-US"/>
        </a:p>
      </dgm:t>
    </dgm:pt>
    <dgm:pt modelId="{747F22C2-E25A-B148-9EB0-840A374945AB}" type="sibTrans" cxnId="{8214EE4F-0DC9-0F49-96CA-7374FFC716D5}">
      <dgm:prSet/>
      <dgm:spPr/>
      <dgm:t>
        <a:bodyPr/>
        <a:lstStyle/>
        <a:p>
          <a:endParaRPr lang="en-US"/>
        </a:p>
      </dgm:t>
    </dgm:pt>
    <dgm:pt modelId="{5DFED098-D3DF-48DD-A657-5578D72D448B}" type="pres">
      <dgm:prSet presAssocID="{FA583FEC-1D9E-42C3-997E-17E48BFAE692}" presName="diagram" presStyleCnt="0">
        <dgm:presLayoutVars>
          <dgm:dir/>
          <dgm:resizeHandles val="exact"/>
        </dgm:presLayoutVars>
      </dgm:prSet>
      <dgm:spPr/>
    </dgm:pt>
    <dgm:pt modelId="{AB3C3184-02B0-4436-BBB1-2F0A90FCE63E}" type="pres">
      <dgm:prSet presAssocID="{5FEFE3BB-850F-4272-B2AB-B81468046450}" presName="node" presStyleLbl="node1" presStyleIdx="0" presStyleCnt="5">
        <dgm:presLayoutVars>
          <dgm:bulletEnabled val="1"/>
        </dgm:presLayoutVars>
      </dgm:prSet>
      <dgm:spPr/>
    </dgm:pt>
    <dgm:pt modelId="{155DBB13-EDF1-47F5-A434-040C3E591A52}" type="pres">
      <dgm:prSet presAssocID="{E79E3314-4535-41CE-A576-08AB0B741A82}" presName="sibTrans" presStyleCnt="0"/>
      <dgm:spPr/>
    </dgm:pt>
    <dgm:pt modelId="{2E736667-57F0-3D41-9B9B-D5469B760FAD}" type="pres">
      <dgm:prSet presAssocID="{6420DF45-BB6A-674C-B2DE-122F3BAC77E8}" presName="node" presStyleLbl="node1" presStyleIdx="1" presStyleCnt="5">
        <dgm:presLayoutVars>
          <dgm:bulletEnabled val="1"/>
        </dgm:presLayoutVars>
      </dgm:prSet>
      <dgm:spPr/>
    </dgm:pt>
    <dgm:pt modelId="{E6B41F5B-CA55-1D48-ADAB-10E9CBA2BD8D}" type="pres">
      <dgm:prSet presAssocID="{747F22C2-E25A-B148-9EB0-840A374945AB}" presName="sibTrans" presStyleCnt="0"/>
      <dgm:spPr/>
    </dgm:pt>
    <dgm:pt modelId="{A86E7CDF-846B-4702-BD1B-EDDABF92AD14}" type="pres">
      <dgm:prSet presAssocID="{C1104CC4-605F-487E-8E71-EBAED3284E1F}" presName="node" presStyleLbl="node1" presStyleIdx="2" presStyleCnt="5">
        <dgm:presLayoutVars>
          <dgm:bulletEnabled val="1"/>
        </dgm:presLayoutVars>
      </dgm:prSet>
      <dgm:spPr/>
    </dgm:pt>
    <dgm:pt modelId="{2541DE1F-8620-4265-B490-50E940A734AD}" type="pres">
      <dgm:prSet presAssocID="{E45BED5C-8C92-4135-B2D1-EE9A106A6F6B}" presName="sibTrans" presStyleCnt="0"/>
      <dgm:spPr/>
    </dgm:pt>
    <dgm:pt modelId="{DE58FAD0-53C6-4064-B50D-2FAC823764C8}" type="pres">
      <dgm:prSet presAssocID="{12F28090-31A9-4341-A0F0-4AD6A404033F}" presName="node" presStyleLbl="node1" presStyleIdx="3" presStyleCnt="5">
        <dgm:presLayoutVars>
          <dgm:bulletEnabled val="1"/>
        </dgm:presLayoutVars>
      </dgm:prSet>
      <dgm:spPr/>
    </dgm:pt>
    <dgm:pt modelId="{759B3080-847C-40DF-B8D8-3FA72E2FDCE4}" type="pres">
      <dgm:prSet presAssocID="{D971FFC5-515C-4C8D-9D8A-4CAEF4078B46}" presName="sibTrans" presStyleCnt="0"/>
      <dgm:spPr/>
    </dgm:pt>
    <dgm:pt modelId="{5A5D0B76-DF24-473A-A8A4-D916424B9AA7}" type="pres">
      <dgm:prSet presAssocID="{47EA568E-CD33-40E2-8FC5-A1676DA19940}" presName="node" presStyleLbl="node1" presStyleIdx="4" presStyleCnt="5">
        <dgm:presLayoutVars>
          <dgm:bulletEnabled val="1"/>
        </dgm:presLayoutVars>
      </dgm:prSet>
      <dgm:spPr/>
    </dgm:pt>
  </dgm:ptLst>
  <dgm:cxnLst>
    <dgm:cxn modelId="{405A1A1C-C0D4-4349-8F16-91B5300F662E}" type="presOf" srcId="{12F28090-31A9-4341-A0F0-4AD6A404033F}" destId="{DE58FAD0-53C6-4064-B50D-2FAC823764C8}" srcOrd="0" destOrd="0" presId="urn:microsoft.com/office/officeart/2005/8/layout/default"/>
    <dgm:cxn modelId="{16BF4E6E-2435-424D-B748-8E56B10B91A4}" srcId="{FA583FEC-1D9E-42C3-997E-17E48BFAE692}" destId="{12F28090-31A9-4341-A0F0-4AD6A404033F}" srcOrd="3" destOrd="0" parTransId="{27F086DB-33C8-4833-9AEF-4BBC9A73A585}" sibTransId="{D971FFC5-515C-4C8D-9D8A-4CAEF4078B46}"/>
    <dgm:cxn modelId="{8214EE4F-0DC9-0F49-96CA-7374FFC716D5}" srcId="{FA583FEC-1D9E-42C3-997E-17E48BFAE692}" destId="{6420DF45-BB6A-674C-B2DE-122F3BAC77E8}" srcOrd="1" destOrd="0" parTransId="{34FCFDB0-9367-0042-8BD1-33808BA6C9F9}" sibTransId="{747F22C2-E25A-B148-9EB0-840A374945AB}"/>
    <dgm:cxn modelId="{8C29A08B-B6D1-465B-A3D6-E5ADA6E270A2}" type="presOf" srcId="{C1104CC4-605F-487E-8E71-EBAED3284E1F}" destId="{A86E7CDF-846B-4702-BD1B-EDDABF92AD14}" srcOrd="0" destOrd="0" presId="urn:microsoft.com/office/officeart/2005/8/layout/default"/>
    <dgm:cxn modelId="{C066E292-B3E2-EE4E-B5CF-4936311A65B3}" type="presOf" srcId="{6420DF45-BB6A-674C-B2DE-122F3BAC77E8}" destId="{2E736667-57F0-3D41-9B9B-D5469B760FAD}" srcOrd="0" destOrd="0" presId="urn:microsoft.com/office/officeart/2005/8/layout/default"/>
    <dgm:cxn modelId="{42E46EA3-A04A-409D-8EDE-167D07D27B5D}" type="presOf" srcId="{5FEFE3BB-850F-4272-B2AB-B81468046450}" destId="{AB3C3184-02B0-4436-BBB1-2F0A90FCE63E}" srcOrd="0" destOrd="0" presId="urn:microsoft.com/office/officeart/2005/8/layout/default"/>
    <dgm:cxn modelId="{85DBBBCC-31DE-47A4-9C65-748CA911F13E}" srcId="{FA583FEC-1D9E-42C3-997E-17E48BFAE692}" destId="{5FEFE3BB-850F-4272-B2AB-B81468046450}" srcOrd="0" destOrd="0" parTransId="{2A292CA0-F545-43F6-B21F-1CA791472FA3}" sibTransId="{E79E3314-4535-41CE-A576-08AB0B741A82}"/>
    <dgm:cxn modelId="{E3BEABD1-69DD-48D4-9C95-C5C3D56EA498}" srcId="{FA583FEC-1D9E-42C3-997E-17E48BFAE692}" destId="{47EA568E-CD33-40E2-8FC5-A1676DA19940}" srcOrd="4" destOrd="0" parTransId="{2B709B8D-8AB9-4C62-9055-3D0A0BC9EE29}" sibTransId="{E6B52E54-A575-46D7-B99D-D3383AFEAA44}"/>
    <dgm:cxn modelId="{D5AAF9D9-A67A-4A83-9559-E8A32E26698F}" type="presOf" srcId="{47EA568E-CD33-40E2-8FC5-A1676DA19940}" destId="{5A5D0B76-DF24-473A-A8A4-D916424B9AA7}" srcOrd="0" destOrd="0" presId="urn:microsoft.com/office/officeart/2005/8/layout/default"/>
    <dgm:cxn modelId="{F589ACE6-DB4D-4F0B-8AA7-B8E369960AB6}" type="presOf" srcId="{FA583FEC-1D9E-42C3-997E-17E48BFAE692}" destId="{5DFED098-D3DF-48DD-A657-5578D72D448B}" srcOrd="0" destOrd="0" presId="urn:microsoft.com/office/officeart/2005/8/layout/default"/>
    <dgm:cxn modelId="{60C560E8-C3E7-495A-9F10-195CC93BD3F6}" srcId="{FA583FEC-1D9E-42C3-997E-17E48BFAE692}" destId="{C1104CC4-605F-487E-8E71-EBAED3284E1F}" srcOrd="2" destOrd="0" parTransId="{8FC0BD74-71C9-4E39-B2F6-29A13C5C2D4D}" sibTransId="{E45BED5C-8C92-4135-B2D1-EE9A106A6F6B}"/>
    <dgm:cxn modelId="{1033842D-75B9-42D9-9ED8-510716EF88F9}" type="presParOf" srcId="{5DFED098-D3DF-48DD-A657-5578D72D448B}" destId="{AB3C3184-02B0-4436-BBB1-2F0A90FCE63E}" srcOrd="0" destOrd="0" presId="urn:microsoft.com/office/officeart/2005/8/layout/default"/>
    <dgm:cxn modelId="{8BD71DB3-E660-4DED-A027-67D639E3F09F}" type="presParOf" srcId="{5DFED098-D3DF-48DD-A657-5578D72D448B}" destId="{155DBB13-EDF1-47F5-A434-040C3E591A52}" srcOrd="1" destOrd="0" presId="urn:microsoft.com/office/officeart/2005/8/layout/default"/>
    <dgm:cxn modelId="{687F87AB-72C1-D543-A46F-63B763E38886}" type="presParOf" srcId="{5DFED098-D3DF-48DD-A657-5578D72D448B}" destId="{2E736667-57F0-3D41-9B9B-D5469B760FAD}" srcOrd="2" destOrd="0" presId="urn:microsoft.com/office/officeart/2005/8/layout/default"/>
    <dgm:cxn modelId="{2C673B07-94C3-A744-8631-10E2FA829F12}" type="presParOf" srcId="{5DFED098-D3DF-48DD-A657-5578D72D448B}" destId="{E6B41F5B-CA55-1D48-ADAB-10E9CBA2BD8D}" srcOrd="3" destOrd="0" presId="urn:microsoft.com/office/officeart/2005/8/layout/default"/>
    <dgm:cxn modelId="{3DD39A3F-09AA-43C4-96B9-8FEEFC7978D3}" type="presParOf" srcId="{5DFED098-D3DF-48DD-A657-5578D72D448B}" destId="{A86E7CDF-846B-4702-BD1B-EDDABF92AD14}" srcOrd="4" destOrd="0" presId="urn:microsoft.com/office/officeart/2005/8/layout/default"/>
    <dgm:cxn modelId="{9FDE7A27-7A64-4A71-9E1B-497E0E7EF090}" type="presParOf" srcId="{5DFED098-D3DF-48DD-A657-5578D72D448B}" destId="{2541DE1F-8620-4265-B490-50E940A734AD}" srcOrd="5" destOrd="0" presId="urn:microsoft.com/office/officeart/2005/8/layout/default"/>
    <dgm:cxn modelId="{EAFF3C7B-CA9C-429B-91E8-726A65EAFF06}" type="presParOf" srcId="{5DFED098-D3DF-48DD-A657-5578D72D448B}" destId="{DE58FAD0-53C6-4064-B50D-2FAC823764C8}" srcOrd="6" destOrd="0" presId="urn:microsoft.com/office/officeart/2005/8/layout/default"/>
    <dgm:cxn modelId="{FFC964DF-BADA-4FEC-80C9-1BD875ABC05D}" type="presParOf" srcId="{5DFED098-D3DF-48DD-A657-5578D72D448B}" destId="{759B3080-847C-40DF-B8D8-3FA72E2FDCE4}" srcOrd="7" destOrd="0" presId="urn:microsoft.com/office/officeart/2005/8/layout/default"/>
    <dgm:cxn modelId="{4BA97A13-E0F6-4CB9-A70F-46904AE859B4}" type="presParOf" srcId="{5DFED098-D3DF-48DD-A657-5578D72D448B}" destId="{5A5D0B76-DF24-473A-A8A4-D916424B9AA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583FEC-1D9E-42C3-997E-17E48BFAE692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FEFE3BB-850F-4272-B2AB-B81468046450}">
      <dgm:prSet phldrT="[Text]"/>
      <dgm:spPr/>
      <dgm:t>
        <a:bodyPr/>
        <a:lstStyle/>
        <a:p>
          <a:r>
            <a:rPr lang="en-US" dirty="0"/>
            <a:t>Salience</a:t>
          </a:r>
        </a:p>
      </dgm:t>
    </dgm:pt>
    <dgm:pt modelId="{2A292CA0-F545-43F6-B21F-1CA791472FA3}" type="parTrans" cxnId="{85DBBBCC-31DE-47A4-9C65-748CA911F13E}">
      <dgm:prSet/>
      <dgm:spPr/>
      <dgm:t>
        <a:bodyPr/>
        <a:lstStyle/>
        <a:p>
          <a:endParaRPr lang="en-US"/>
        </a:p>
      </dgm:t>
    </dgm:pt>
    <dgm:pt modelId="{E79E3314-4535-41CE-A576-08AB0B741A82}" type="sibTrans" cxnId="{85DBBBCC-31DE-47A4-9C65-748CA911F13E}">
      <dgm:prSet/>
      <dgm:spPr/>
      <dgm:t>
        <a:bodyPr/>
        <a:lstStyle/>
        <a:p>
          <a:endParaRPr lang="en-US"/>
        </a:p>
      </dgm:t>
    </dgm:pt>
    <dgm:pt modelId="{AD8713C8-92F8-4E17-B211-27E3806516AE}">
      <dgm:prSet phldrT="[Text]"/>
      <dgm:spPr/>
      <dgm:t>
        <a:bodyPr/>
        <a:lstStyle/>
        <a:p>
          <a:r>
            <a:rPr lang="en-US" dirty="0"/>
            <a:t>Causality</a:t>
          </a:r>
        </a:p>
      </dgm:t>
    </dgm:pt>
    <dgm:pt modelId="{0933334C-1144-4A6C-9792-9185CC180017}" type="parTrans" cxnId="{7F1283A5-49EF-4300-9937-B53F65C00BBB}">
      <dgm:prSet/>
      <dgm:spPr/>
      <dgm:t>
        <a:bodyPr/>
        <a:lstStyle/>
        <a:p>
          <a:endParaRPr lang="en-US"/>
        </a:p>
      </dgm:t>
    </dgm:pt>
    <dgm:pt modelId="{0A912577-395B-441D-9341-926FCE2A4C8C}" type="sibTrans" cxnId="{7F1283A5-49EF-4300-9937-B53F65C00BBB}">
      <dgm:prSet/>
      <dgm:spPr/>
      <dgm:t>
        <a:bodyPr/>
        <a:lstStyle/>
        <a:p>
          <a:endParaRPr lang="en-US"/>
        </a:p>
      </dgm:t>
    </dgm:pt>
    <dgm:pt modelId="{B049E98A-3D68-4AF2-977E-A0537AD1D4A7}">
      <dgm:prSet phldrT="[Text]"/>
      <dgm:spPr/>
      <dgm:t>
        <a:bodyPr/>
        <a:lstStyle/>
        <a:p>
          <a:r>
            <a:rPr lang="en-US" dirty="0"/>
            <a:t>Sequencing</a:t>
          </a:r>
        </a:p>
      </dgm:t>
    </dgm:pt>
    <dgm:pt modelId="{CFD25676-23EF-4186-931D-4DA396CCEBFB}" type="parTrans" cxnId="{549738B9-E90A-4C1A-9C45-09884D06C21B}">
      <dgm:prSet/>
      <dgm:spPr/>
      <dgm:t>
        <a:bodyPr/>
        <a:lstStyle/>
        <a:p>
          <a:endParaRPr lang="en-US"/>
        </a:p>
      </dgm:t>
    </dgm:pt>
    <dgm:pt modelId="{53685545-9AD8-4C6C-B254-26D9816163AD}" type="sibTrans" cxnId="{549738B9-E90A-4C1A-9C45-09884D06C21B}">
      <dgm:prSet/>
      <dgm:spPr/>
      <dgm:t>
        <a:bodyPr/>
        <a:lstStyle/>
        <a:p>
          <a:endParaRPr lang="en-US"/>
        </a:p>
      </dgm:t>
    </dgm:pt>
    <dgm:pt modelId="{574D311D-F3F2-4D9E-AE3B-AB9C9F57C9C9}">
      <dgm:prSet phldrT="[Text]"/>
      <dgm:spPr/>
      <dgm:t>
        <a:bodyPr/>
        <a:lstStyle/>
        <a:p>
          <a:r>
            <a:rPr lang="en-US" dirty="0"/>
            <a:t>Resolution</a:t>
          </a:r>
        </a:p>
      </dgm:t>
    </dgm:pt>
    <dgm:pt modelId="{B24AC435-0B6E-4999-A8B5-95FDAFA88263}" type="parTrans" cxnId="{7883742F-2254-4BF8-8035-F7D8465FA49E}">
      <dgm:prSet/>
      <dgm:spPr/>
      <dgm:t>
        <a:bodyPr/>
        <a:lstStyle/>
        <a:p>
          <a:endParaRPr lang="en-US"/>
        </a:p>
      </dgm:t>
    </dgm:pt>
    <dgm:pt modelId="{2D9C10F1-E31F-4F2A-AC8B-1A066E702A18}" type="sibTrans" cxnId="{7883742F-2254-4BF8-8035-F7D8465FA49E}">
      <dgm:prSet/>
      <dgm:spPr/>
      <dgm:t>
        <a:bodyPr/>
        <a:lstStyle/>
        <a:p>
          <a:endParaRPr lang="en-US"/>
        </a:p>
      </dgm:t>
    </dgm:pt>
    <dgm:pt modelId="{4BD026CD-CC80-4833-8878-554990EBF1E2}" type="pres">
      <dgm:prSet presAssocID="{FA583FEC-1D9E-42C3-997E-17E48BFAE692}" presName="rootnode" presStyleCnt="0">
        <dgm:presLayoutVars>
          <dgm:chMax/>
          <dgm:chPref/>
          <dgm:dir/>
          <dgm:animLvl val="lvl"/>
        </dgm:presLayoutVars>
      </dgm:prSet>
      <dgm:spPr/>
    </dgm:pt>
    <dgm:pt modelId="{C95E7BB2-E2AB-451D-924F-F13BF4998E05}" type="pres">
      <dgm:prSet presAssocID="{5FEFE3BB-850F-4272-B2AB-B81468046450}" presName="composite" presStyleCnt="0"/>
      <dgm:spPr/>
    </dgm:pt>
    <dgm:pt modelId="{DCE0ECBD-2BF4-407F-B5DA-F49428DB44D4}" type="pres">
      <dgm:prSet presAssocID="{5FEFE3BB-850F-4272-B2AB-B81468046450}" presName="bentUpArrow1" presStyleLbl="alignImgPlace1" presStyleIdx="0" presStyleCnt="3"/>
      <dgm:spPr/>
    </dgm:pt>
    <dgm:pt modelId="{32B5ED5C-09F3-4395-8B6C-DFB5DF1119F8}" type="pres">
      <dgm:prSet presAssocID="{5FEFE3BB-850F-4272-B2AB-B81468046450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5D8F8033-8C5E-426A-ADF6-E826116D32E0}" type="pres">
      <dgm:prSet presAssocID="{5FEFE3BB-850F-4272-B2AB-B8146804645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120D44-C39C-4A55-B1C5-9DB677629305}" type="pres">
      <dgm:prSet presAssocID="{E79E3314-4535-41CE-A576-08AB0B741A82}" presName="sibTrans" presStyleCnt="0"/>
      <dgm:spPr/>
    </dgm:pt>
    <dgm:pt modelId="{54DD6D39-BA2D-45F3-9404-C2CF949B9626}" type="pres">
      <dgm:prSet presAssocID="{AD8713C8-92F8-4E17-B211-27E3806516AE}" presName="composite" presStyleCnt="0"/>
      <dgm:spPr/>
    </dgm:pt>
    <dgm:pt modelId="{7D440611-064E-467C-963A-6133D6DA7E25}" type="pres">
      <dgm:prSet presAssocID="{AD8713C8-92F8-4E17-B211-27E3806516AE}" presName="bentUpArrow1" presStyleLbl="alignImgPlace1" presStyleIdx="1" presStyleCnt="3"/>
      <dgm:spPr/>
    </dgm:pt>
    <dgm:pt modelId="{26372231-3F17-418A-8855-09FCADF7291A}" type="pres">
      <dgm:prSet presAssocID="{AD8713C8-92F8-4E17-B211-27E3806516AE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709AFC00-2F29-4F19-B873-FD8563FB8768}" type="pres">
      <dgm:prSet presAssocID="{AD8713C8-92F8-4E17-B211-27E3806516A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1670F702-CB22-46D1-848E-0D353FFD1CD7}" type="pres">
      <dgm:prSet presAssocID="{0A912577-395B-441D-9341-926FCE2A4C8C}" presName="sibTrans" presStyleCnt="0"/>
      <dgm:spPr/>
    </dgm:pt>
    <dgm:pt modelId="{5DB53552-CE78-463E-A419-DB1C37A182EE}" type="pres">
      <dgm:prSet presAssocID="{B049E98A-3D68-4AF2-977E-A0537AD1D4A7}" presName="composite" presStyleCnt="0"/>
      <dgm:spPr/>
    </dgm:pt>
    <dgm:pt modelId="{CD68F846-DE1F-4FD8-8D55-ED9F1A35E6C7}" type="pres">
      <dgm:prSet presAssocID="{B049E98A-3D68-4AF2-977E-A0537AD1D4A7}" presName="bentUpArrow1" presStyleLbl="alignImgPlace1" presStyleIdx="2" presStyleCnt="3"/>
      <dgm:spPr/>
    </dgm:pt>
    <dgm:pt modelId="{E36CFD5E-9116-42C5-83CF-D541E64ECB07}" type="pres">
      <dgm:prSet presAssocID="{B049E98A-3D68-4AF2-977E-A0537AD1D4A7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92F8F27D-6B5B-4387-908D-59DD3E146A95}" type="pres">
      <dgm:prSet presAssocID="{B049E98A-3D68-4AF2-977E-A0537AD1D4A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2999AC8-E45D-41A7-A6A5-EC10DF6765FC}" type="pres">
      <dgm:prSet presAssocID="{53685545-9AD8-4C6C-B254-26D9816163AD}" presName="sibTrans" presStyleCnt="0"/>
      <dgm:spPr/>
    </dgm:pt>
    <dgm:pt modelId="{626E49A7-F728-40CC-989A-6005263E1983}" type="pres">
      <dgm:prSet presAssocID="{574D311D-F3F2-4D9E-AE3B-AB9C9F57C9C9}" presName="composite" presStyleCnt="0"/>
      <dgm:spPr/>
    </dgm:pt>
    <dgm:pt modelId="{A13289D2-0565-4D0F-B8EE-9015C4EB9837}" type="pres">
      <dgm:prSet presAssocID="{574D311D-F3F2-4D9E-AE3B-AB9C9F57C9C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36161E08-1010-4C7F-BC06-E30B48A429B2}" type="presOf" srcId="{574D311D-F3F2-4D9E-AE3B-AB9C9F57C9C9}" destId="{A13289D2-0565-4D0F-B8EE-9015C4EB9837}" srcOrd="0" destOrd="0" presId="urn:microsoft.com/office/officeart/2005/8/layout/StepDownProcess"/>
    <dgm:cxn modelId="{7883742F-2254-4BF8-8035-F7D8465FA49E}" srcId="{FA583FEC-1D9E-42C3-997E-17E48BFAE692}" destId="{574D311D-F3F2-4D9E-AE3B-AB9C9F57C9C9}" srcOrd="3" destOrd="0" parTransId="{B24AC435-0B6E-4999-A8B5-95FDAFA88263}" sibTransId="{2D9C10F1-E31F-4F2A-AC8B-1A066E702A18}"/>
    <dgm:cxn modelId="{7F1283A5-49EF-4300-9937-B53F65C00BBB}" srcId="{FA583FEC-1D9E-42C3-997E-17E48BFAE692}" destId="{AD8713C8-92F8-4E17-B211-27E3806516AE}" srcOrd="1" destOrd="0" parTransId="{0933334C-1144-4A6C-9792-9185CC180017}" sibTransId="{0A912577-395B-441D-9341-926FCE2A4C8C}"/>
    <dgm:cxn modelId="{549738B9-E90A-4C1A-9C45-09884D06C21B}" srcId="{FA583FEC-1D9E-42C3-997E-17E48BFAE692}" destId="{B049E98A-3D68-4AF2-977E-A0537AD1D4A7}" srcOrd="2" destOrd="0" parTransId="{CFD25676-23EF-4186-931D-4DA396CCEBFB}" sibTransId="{53685545-9AD8-4C6C-B254-26D9816163AD}"/>
    <dgm:cxn modelId="{DCF3CBC7-99E6-4A8A-8FD1-1A80F7EDA8F2}" type="presOf" srcId="{AD8713C8-92F8-4E17-B211-27E3806516AE}" destId="{26372231-3F17-418A-8855-09FCADF7291A}" srcOrd="0" destOrd="0" presId="urn:microsoft.com/office/officeart/2005/8/layout/StepDownProcess"/>
    <dgm:cxn modelId="{85DBBBCC-31DE-47A4-9C65-748CA911F13E}" srcId="{FA583FEC-1D9E-42C3-997E-17E48BFAE692}" destId="{5FEFE3BB-850F-4272-B2AB-B81468046450}" srcOrd="0" destOrd="0" parTransId="{2A292CA0-F545-43F6-B21F-1CA791472FA3}" sibTransId="{E79E3314-4535-41CE-A576-08AB0B741A82}"/>
    <dgm:cxn modelId="{BCE7E0D3-D39B-451B-B9C1-0AC6E89283CB}" type="presOf" srcId="{FA583FEC-1D9E-42C3-997E-17E48BFAE692}" destId="{4BD026CD-CC80-4833-8878-554990EBF1E2}" srcOrd="0" destOrd="0" presId="urn:microsoft.com/office/officeart/2005/8/layout/StepDownProcess"/>
    <dgm:cxn modelId="{157E18E8-5858-41B7-A73B-A8695A0707A8}" type="presOf" srcId="{B049E98A-3D68-4AF2-977E-A0537AD1D4A7}" destId="{E36CFD5E-9116-42C5-83CF-D541E64ECB07}" srcOrd="0" destOrd="0" presId="urn:microsoft.com/office/officeart/2005/8/layout/StepDownProcess"/>
    <dgm:cxn modelId="{0D9454FB-D22C-40D2-A7BA-019EE58CA9B9}" type="presOf" srcId="{5FEFE3BB-850F-4272-B2AB-B81468046450}" destId="{32B5ED5C-09F3-4395-8B6C-DFB5DF1119F8}" srcOrd="0" destOrd="0" presId="urn:microsoft.com/office/officeart/2005/8/layout/StepDownProcess"/>
    <dgm:cxn modelId="{3B9A10FE-CA2F-4CA1-A434-9FC846511276}" type="presParOf" srcId="{4BD026CD-CC80-4833-8878-554990EBF1E2}" destId="{C95E7BB2-E2AB-451D-924F-F13BF4998E05}" srcOrd="0" destOrd="0" presId="urn:microsoft.com/office/officeart/2005/8/layout/StepDownProcess"/>
    <dgm:cxn modelId="{F25632B8-A77E-440F-8F14-7E4E1561088F}" type="presParOf" srcId="{C95E7BB2-E2AB-451D-924F-F13BF4998E05}" destId="{DCE0ECBD-2BF4-407F-B5DA-F49428DB44D4}" srcOrd="0" destOrd="0" presId="urn:microsoft.com/office/officeart/2005/8/layout/StepDownProcess"/>
    <dgm:cxn modelId="{381F4831-D411-499C-B949-AE655BDBFEBE}" type="presParOf" srcId="{C95E7BB2-E2AB-451D-924F-F13BF4998E05}" destId="{32B5ED5C-09F3-4395-8B6C-DFB5DF1119F8}" srcOrd="1" destOrd="0" presId="urn:microsoft.com/office/officeart/2005/8/layout/StepDownProcess"/>
    <dgm:cxn modelId="{2BBB5606-F8F4-45C1-A337-CFF9BC235B78}" type="presParOf" srcId="{C95E7BB2-E2AB-451D-924F-F13BF4998E05}" destId="{5D8F8033-8C5E-426A-ADF6-E826116D32E0}" srcOrd="2" destOrd="0" presId="urn:microsoft.com/office/officeart/2005/8/layout/StepDownProcess"/>
    <dgm:cxn modelId="{0E7963E4-AF8D-416C-82E5-D2D11B4CA56C}" type="presParOf" srcId="{4BD026CD-CC80-4833-8878-554990EBF1E2}" destId="{79120D44-C39C-4A55-B1C5-9DB677629305}" srcOrd="1" destOrd="0" presId="urn:microsoft.com/office/officeart/2005/8/layout/StepDownProcess"/>
    <dgm:cxn modelId="{36097AB3-345C-447A-AD87-7D2D0DB81B17}" type="presParOf" srcId="{4BD026CD-CC80-4833-8878-554990EBF1E2}" destId="{54DD6D39-BA2D-45F3-9404-C2CF949B9626}" srcOrd="2" destOrd="0" presId="urn:microsoft.com/office/officeart/2005/8/layout/StepDownProcess"/>
    <dgm:cxn modelId="{BD931CDC-DB6A-4528-9584-844D130908F6}" type="presParOf" srcId="{54DD6D39-BA2D-45F3-9404-C2CF949B9626}" destId="{7D440611-064E-467C-963A-6133D6DA7E25}" srcOrd="0" destOrd="0" presId="urn:microsoft.com/office/officeart/2005/8/layout/StepDownProcess"/>
    <dgm:cxn modelId="{A6C56803-B0F8-4D26-B44F-84DB007672E5}" type="presParOf" srcId="{54DD6D39-BA2D-45F3-9404-C2CF949B9626}" destId="{26372231-3F17-418A-8855-09FCADF7291A}" srcOrd="1" destOrd="0" presId="urn:microsoft.com/office/officeart/2005/8/layout/StepDownProcess"/>
    <dgm:cxn modelId="{C8D0F406-AF14-4D26-95FE-36806CF414EB}" type="presParOf" srcId="{54DD6D39-BA2D-45F3-9404-C2CF949B9626}" destId="{709AFC00-2F29-4F19-B873-FD8563FB8768}" srcOrd="2" destOrd="0" presId="urn:microsoft.com/office/officeart/2005/8/layout/StepDownProcess"/>
    <dgm:cxn modelId="{D4D5BA61-41E9-4C05-A9A3-4AF0046E66E7}" type="presParOf" srcId="{4BD026CD-CC80-4833-8878-554990EBF1E2}" destId="{1670F702-CB22-46D1-848E-0D353FFD1CD7}" srcOrd="3" destOrd="0" presId="urn:microsoft.com/office/officeart/2005/8/layout/StepDownProcess"/>
    <dgm:cxn modelId="{8CFA9F8E-3A06-4BEB-85AC-309F0D16C2BD}" type="presParOf" srcId="{4BD026CD-CC80-4833-8878-554990EBF1E2}" destId="{5DB53552-CE78-463E-A419-DB1C37A182EE}" srcOrd="4" destOrd="0" presId="urn:microsoft.com/office/officeart/2005/8/layout/StepDownProcess"/>
    <dgm:cxn modelId="{E16E3616-C14B-48ED-B430-A5D3CE629461}" type="presParOf" srcId="{5DB53552-CE78-463E-A419-DB1C37A182EE}" destId="{CD68F846-DE1F-4FD8-8D55-ED9F1A35E6C7}" srcOrd="0" destOrd="0" presId="urn:microsoft.com/office/officeart/2005/8/layout/StepDownProcess"/>
    <dgm:cxn modelId="{6256A5D0-F8CB-4121-B79C-6EC44BFD6877}" type="presParOf" srcId="{5DB53552-CE78-463E-A419-DB1C37A182EE}" destId="{E36CFD5E-9116-42C5-83CF-D541E64ECB07}" srcOrd="1" destOrd="0" presId="urn:microsoft.com/office/officeart/2005/8/layout/StepDownProcess"/>
    <dgm:cxn modelId="{0FF46118-2B10-4512-AE62-EEBB63ACD1B8}" type="presParOf" srcId="{5DB53552-CE78-463E-A419-DB1C37A182EE}" destId="{92F8F27D-6B5B-4387-908D-59DD3E146A95}" srcOrd="2" destOrd="0" presId="urn:microsoft.com/office/officeart/2005/8/layout/StepDownProcess"/>
    <dgm:cxn modelId="{B28E9CDE-0DBB-461D-93DC-44422E709E14}" type="presParOf" srcId="{4BD026CD-CC80-4833-8878-554990EBF1E2}" destId="{E2999AC8-E45D-41A7-A6A5-EC10DF6765FC}" srcOrd="5" destOrd="0" presId="urn:microsoft.com/office/officeart/2005/8/layout/StepDownProcess"/>
    <dgm:cxn modelId="{B2E09576-8DCB-4F09-8E93-916322257BEE}" type="presParOf" srcId="{4BD026CD-CC80-4833-8878-554990EBF1E2}" destId="{626E49A7-F728-40CC-989A-6005263E1983}" srcOrd="6" destOrd="0" presId="urn:microsoft.com/office/officeart/2005/8/layout/StepDownProcess"/>
    <dgm:cxn modelId="{80A254A4-967E-458A-BFBF-A05F7E2ADAC5}" type="presParOf" srcId="{626E49A7-F728-40CC-989A-6005263E1983}" destId="{A13289D2-0565-4D0F-B8EE-9015C4EB983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583FEC-1D9E-42C3-997E-17E48BFAE692}" type="doc">
      <dgm:prSet loTypeId="urn:microsoft.com/office/officeart/2005/8/layout/h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EFE3BB-850F-4272-B2AB-B81468046450}">
      <dgm:prSet phldrT="[Text]"/>
      <dgm:spPr/>
      <dgm:t>
        <a:bodyPr/>
        <a:lstStyle/>
        <a:p>
          <a:r>
            <a:rPr lang="en-US" b="1" dirty="0"/>
            <a:t>Choose one step in the process</a:t>
          </a:r>
        </a:p>
      </dgm:t>
    </dgm:pt>
    <dgm:pt modelId="{2A292CA0-F545-43F6-B21F-1CA791472FA3}" type="parTrans" cxnId="{85DBBBCC-31DE-47A4-9C65-748CA911F13E}">
      <dgm:prSet/>
      <dgm:spPr/>
      <dgm:t>
        <a:bodyPr/>
        <a:lstStyle/>
        <a:p>
          <a:endParaRPr lang="en-US"/>
        </a:p>
      </dgm:t>
    </dgm:pt>
    <dgm:pt modelId="{E79E3314-4535-41CE-A576-08AB0B741A82}" type="sibTrans" cxnId="{85DBBBCC-31DE-47A4-9C65-748CA911F13E}">
      <dgm:prSet/>
      <dgm:spPr/>
      <dgm:t>
        <a:bodyPr/>
        <a:lstStyle/>
        <a:p>
          <a:endParaRPr lang="en-US"/>
        </a:p>
      </dgm:t>
    </dgm:pt>
    <dgm:pt modelId="{0435CE9F-7372-47D3-85AC-7F6246A77C31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/>
            <a:t>Salience</a:t>
          </a:r>
        </a:p>
      </dgm:t>
    </dgm:pt>
    <dgm:pt modelId="{F3AFB670-9B7A-4C1B-8652-9C66C992792C}" type="parTrans" cxnId="{A332BC4C-1E30-4A76-9E73-BF04728B8DEE}">
      <dgm:prSet/>
      <dgm:spPr/>
      <dgm:t>
        <a:bodyPr/>
        <a:lstStyle/>
        <a:p>
          <a:endParaRPr lang="en-US"/>
        </a:p>
      </dgm:t>
    </dgm:pt>
    <dgm:pt modelId="{EE5458FC-6596-4B6F-B5A3-EE45CA4923CF}" type="sibTrans" cxnId="{A332BC4C-1E30-4A76-9E73-BF04728B8DEE}">
      <dgm:prSet/>
      <dgm:spPr/>
      <dgm:t>
        <a:bodyPr/>
        <a:lstStyle/>
        <a:p>
          <a:endParaRPr lang="en-US"/>
        </a:p>
      </dgm:t>
    </dgm:pt>
    <dgm:pt modelId="{6BFC6F5E-65D6-48FB-B0AE-3F77A9046B8B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/>
            <a:t>Causality</a:t>
          </a:r>
        </a:p>
      </dgm:t>
    </dgm:pt>
    <dgm:pt modelId="{935F4355-B232-408C-AABF-647E915BC610}" type="parTrans" cxnId="{DD7F378D-D0DE-4BD7-B6D3-B317333CD222}">
      <dgm:prSet/>
      <dgm:spPr/>
      <dgm:t>
        <a:bodyPr/>
        <a:lstStyle/>
        <a:p>
          <a:endParaRPr lang="en-US"/>
        </a:p>
      </dgm:t>
    </dgm:pt>
    <dgm:pt modelId="{E272F591-68E6-4F66-9551-17CBB88F9BCD}" type="sibTrans" cxnId="{DD7F378D-D0DE-4BD7-B6D3-B317333CD222}">
      <dgm:prSet/>
      <dgm:spPr/>
      <dgm:t>
        <a:bodyPr/>
        <a:lstStyle/>
        <a:p>
          <a:endParaRPr lang="en-US"/>
        </a:p>
      </dgm:t>
    </dgm:pt>
    <dgm:pt modelId="{1B9E393C-28D3-456E-87E7-1B098F2F7DE0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/>
            <a:t>Sequencing</a:t>
          </a:r>
        </a:p>
      </dgm:t>
    </dgm:pt>
    <dgm:pt modelId="{C5841F31-2E56-4C5D-BDFE-AE1C667E17A7}" type="parTrans" cxnId="{E46E75E8-E2C9-4F12-A30D-5A3570EEAF62}">
      <dgm:prSet/>
      <dgm:spPr/>
      <dgm:t>
        <a:bodyPr/>
        <a:lstStyle/>
        <a:p>
          <a:endParaRPr lang="en-US"/>
        </a:p>
      </dgm:t>
    </dgm:pt>
    <dgm:pt modelId="{14DDED8E-727B-420B-A480-4BDAA22D1118}" type="sibTrans" cxnId="{E46E75E8-E2C9-4F12-A30D-5A3570EEAF62}">
      <dgm:prSet/>
      <dgm:spPr/>
      <dgm:t>
        <a:bodyPr/>
        <a:lstStyle/>
        <a:p>
          <a:endParaRPr lang="en-US"/>
        </a:p>
      </dgm:t>
    </dgm:pt>
    <dgm:pt modelId="{DF9A42BB-888E-4A22-A283-3B3AD02011C1}">
      <dgm:prSet phldrT="[Text]"/>
      <dgm:spPr/>
      <dgm:t>
        <a:bodyPr/>
        <a:lstStyle/>
        <a:p>
          <a:pPr>
            <a:buFont typeface="+mj-lt"/>
            <a:buAutoNum type="arabicPeriod"/>
          </a:pPr>
          <a:r>
            <a:rPr lang="en-US" dirty="0"/>
            <a:t>Resolution</a:t>
          </a:r>
        </a:p>
      </dgm:t>
    </dgm:pt>
    <dgm:pt modelId="{FE158103-4E1C-455A-B44B-E3D312CC12A0}" type="parTrans" cxnId="{20F349DE-6C69-49F6-ABBA-F8D07FC2ED12}">
      <dgm:prSet/>
      <dgm:spPr/>
      <dgm:t>
        <a:bodyPr/>
        <a:lstStyle/>
        <a:p>
          <a:endParaRPr lang="en-US"/>
        </a:p>
      </dgm:t>
    </dgm:pt>
    <dgm:pt modelId="{65FEED90-F1AE-408A-8F3A-6BA6544D3B9C}" type="sibTrans" cxnId="{20F349DE-6C69-49F6-ABBA-F8D07FC2ED12}">
      <dgm:prSet/>
      <dgm:spPr/>
      <dgm:t>
        <a:bodyPr/>
        <a:lstStyle/>
        <a:p>
          <a:endParaRPr lang="en-US"/>
        </a:p>
      </dgm:t>
    </dgm:pt>
    <dgm:pt modelId="{3FD78C96-EAE9-4E82-8101-3A63B2FF5279}">
      <dgm:prSet phldrT="[Text]"/>
      <dgm:spPr/>
      <dgm:t>
        <a:bodyPr/>
        <a:lstStyle/>
        <a:p>
          <a:r>
            <a:rPr lang="en-US" b="1" dirty="0"/>
            <a:t>How can you relate/link the step to a major concept in the course?</a:t>
          </a:r>
        </a:p>
      </dgm:t>
    </dgm:pt>
    <dgm:pt modelId="{752B42C3-9579-45B2-900A-A1ADE9E7C8A2}" type="parTrans" cxnId="{48D1B08E-D83A-438E-B903-E9821F336098}">
      <dgm:prSet/>
      <dgm:spPr/>
      <dgm:t>
        <a:bodyPr/>
        <a:lstStyle/>
        <a:p>
          <a:endParaRPr lang="en-US"/>
        </a:p>
      </dgm:t>
    </dgm:pt>
    <dgm:pt modelId="{F3900297-62E0-4654-914E-A9A2CAA2C079}" type="sibTrans" cxnId="{48D1B08E-D83A-438E-B903-E9821F336098}">
      <dgm:prSet/>
      <dgm:spPr/>
      <dgm:t>
        <a:bodyPr/>
        <a:lstStyle/>
        <a:p>
          <a:endParaRPr lang="en-US"/>
        </a:p>
      </dgm:t>
    </dgm:pt>
    <dgm:pt modelId="{7C2B6BD4-C707-4CEB-8A7E-B0388E0FBF1B}">
      <dgm:prSet phldrT="[Text]"/>
      <dgm:spPr/>
      <dgm:t>
        <a:bodyPr/>
        <a:lstStyle/>
        <a:p>
          <a:r>
            <a:rPr lang="en-US" dirty="0"/>
            <a:t>Systems, systems thinking and business processes</a:t>
          </a:r>
        </a:p>
      </dgm:t>
    </dgm:pt>
    <dgm:pt modelId="{F859EEF5-A8EE-4007-A25E-633F66D820DA}" type="parTrans" cxnId="{D1521B4F-2750-4C7D-BBC6-D9C8231C7C72}">
      <dgm:prSet/>
      <dgm:spPr/>
      <dgm:t>
        <a:bodyPr/>
        <a:lstStyle/>
        <a:p>
          <a:endParaRPr lang="en-US"/>
        </a:p>
      </dgm:t>
    </dgm:pt>
    <dgm:pt modelId="{A9931998-1F93-4846-80A8-DAA4F38AD416}" type="sibTrans" cxnId="{D1521B4F-2750-4C7D-BBC6-D9C8231C7C72}">
      <dgm:prSet/>
      <dgm:spPr/>
      <dgm:t>
        <a:bodyPr/>
        <a:lstStyle/>
        <a:p>
          <a:endParaRPr lang="en-US"/>
        </a:p>
      </dgm:t>
    </dgm:pt>
    <dgm:pt modelId="{808831D9-3D5D-4ABB-ADC8-BD6D6CADAE93}">
      <dgm:prSet phldrT="[Text]"/>
      <dgm:spPr/>
      <dgm:t>
        <a:bodyPr/>
        <a:lstStyle/>
        <a:p>
          <a:r>
            <a:rPr lang="en-US" dirty="0"/>
            <a:t>Business benefits from IT</a:t>
          </a:r>
        </a:p>
      </dgm:t>
    </dgm:pt>
    <dgm:pt modelId="{3539F891-FC0F-4B2F-92AE-EDC1B5050F74}" type="parTrans" cxnId="{2F2F2FAD-4DB4-4736-A7D3-4B5488341941}">
      <dgm:prSet/>
      <dgm:spPr/>
      <dgm:t>
        <a:bodyPr/>
        <a:lstStyle/>
        <a:p>
          <a:endParaRPr lang="en-US"/>
        </a:p>
      </dgm:t>
    </dgm:pt>
    <dgm:pt modelId="{C268CBC6-C481-4E36-A552-1B538AEFA80B}" type="sibTrans" cxnId="{2F2F2FAD-4DB4-4736-A7D3-4B5488341941}">
      <dgm:prSet/>
      <dgm:spPr/>
      <dgm:t>
        <a:bodyPr/>
        <a:lstStyle/>
        <a:p>
          <a:endParaRPr lang="en-US"/>
        </a:p>
      </dgm:t>
    </dgm:pt>
    <dgm:pt modelId="{33882ACF-0E4D-4615-8D42-F4B09E6C7F58}">
      <dgm:prSet phldrT="[Text]"/>
      <dgm:spPr/>
      <dgm:t>
        <a:bodyPr/>
        <a:lstStyle/>
        <a:p>
          <a:r>
            <a:rPr lang="en-US" dirty="0"/>
            <a:t>Prototyping – user, system</a:t>
          </a:r>
        </a:p>
      </dgm:t>
    </dgm:pt>
    <dgm:pt modelId="{6C15763C-8A71-4852-9BD1-072B5FA25058}" type="parTrans" cxnId="{A2BF09BA-907B-4FBB-8E6C-2592F660A7B0}">
      <dgm:prSet/>
      <dgm:spPr/>
      <dgm:t>
        <a:bodyPr/>
        <a:lstStyle/>
        <a:p>
          <a:endParaRPr lang="en-US"/>
        </a:p>
      </dgm:t>
    </dgm:pt>
    <dgm:pt modelId="{6356593C-B37D-4208-B62F-40D5AEDFB036}" type="sibTrans" cxnId="{A2BF09BA-907B-4FBB-8E6C-2592F660A7B0}">
      <dgm:prSet/>
      <dgm:spPr/>
      <dgm:t>
        <a:bodyPr/>
        <a:lstStyle/>
        <a:p>
          <a:endParaRPr lang="en-US"/>
        </a:p>
      </dgm:t>
    </dgm:pt>
    <dgm:pt modelId="{74840689-821D-4DEE-9202-89E48223C66F}">
      <dgm:prSet phldrT="[Text]"/>
      <dgm:spPr/>
      <dgm:t>
        <a:bodyPr/>
        <a:lstStyle/>
        <a:p>
          <a:r>
            <a:rPr lang="en-US" dirty="0"/>
            <a:t>Disruptive innovation</a:t>
          </a:r>
        </a:p>
      </dgm:t>
    </dgm:pt>
    <dgm:pt modelId="{3322BA5C-F297-435B-AE90-61B5274C050D}" type="parTrans" cxnId="{71EDAEEB-DF19-463A-BBE3-52A1DDF353B2}">
      <dgm:prSet/>
      <dgm:spPr/>
      <dgm:t>
        <a:bodyPr/>
        <a:lstStyle/>
        <a:p>
          <a:endParaRPr lang="en-US"/>
        </a:p>
      </dgm:t>
    </dgm:pt>
    <dgm:pt modelId="{DE026C15-5276-463D-8F6F-2422EE3A86E4}" type="sibTrans" cxnId="{71EDAEEB-DF19-463A-BBE3-52A1DDF353B2}">
      <dgm:prSet/>
      <dgm:spPr/>
      <dgm:t>
        <a:bodyPr/>
        <a:lstStyle/>
        <a:p>
          <a:endParaRPr lang="en-US"/>
        </a:p>
      </dgm:t>
    </dgm:pt>
    <dgm:pt modelId="{6186492E-391C-4ACB-8AAE-E65D14141D14}" type="pres">
      <dgm:prSet presAssocID="{FA583FEC-1D9E-42C3-997E-17E48BFAE692}" presName="Name0" presStyleCnt="0">
        <dgm:presLayoutVars>
          <dgm:dir/>
          <dgm:animLvl val="lvl"/>
          <dgm:resizeHandles val="exact"/>
        </dgm:presLayoutVars>
      </dgm:prSet>
      <dgm:spPr/>
    </dgm:pt>
    <dgm:pt modelId="{FBFEF137-122A-4C63-80A6-4196A58F5C59}" type="pres">
      <dgm:prSet presAssocID="{5FEFE3BB-850F-4272-B2AB-B81468046450}" presName="composite" presStyleCnt="0"/>
      <dgm:spPr/>
    </dgm:pt>
    <dgm:pt modelId="{28AF0E12-C667-4831-8FFB-972EA67B221E}" type="pres">
      <dgm:prSet presAssocID="{5FEFE3BB-850F-4272-B2AB-B8146804645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111AFBD2-49E2-4D2C-B320-8AB3AD7D93F1}" type="pres">
      <dgm:prSet presAssocID="{5FEFE3BB-850F-4272-B2AB-B81468046450}" presName="desTx" presStyleLbl="alignAccFollowNode1" presStyleIdx="0" presStyleCnt="2">
        <dgm:presLayoutVars>
          <dgm:bulletEnabled val="1"/>
        </dgm:presLayoutVars>
      </dgm:prSet>
      <dgm:spPr/>
    </dgm:pt>
    <dgm:pt modelId="{53047CB8-307F-4A1C-B708-0212A35C49F3}" type="pres">
      <dgm:prSet presAssocID="{E79E3314-4535-41CE-A576-08AB0B741A82}" presName="space" presStyleCnt="0"/>
      <dgm:spPr/>
    </dgm:pt>
    <dgm:pt modelId="{3CBC26D7-46EE-4C9E-AFCE-1236511FB453}" type="pres">
      <dgm:prSet presAssocID="{3FD78C96-EAE9-4E82-8101-3A63B2FF5279}" presName="composite" presStyleCnt="0"/>
      <dgm:spPr/>
    </dgm:pt>
    <dgm:pt modelId="{3FA5DE22-9D3B-4077-9F2F-B0B0A2FD8030}" type="pres">
      <dgm:prSet presAssocID="{3FD78C96-EAE9-4E82-8101-3A63B2FF527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26C0435-B30C-4853-BEAF-F005A0FDAEED}" type="pres">
      <dgm:prSet presAssocID="{3FD78C96-EAE9-4E82-8101-3A63B2FF527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3B89E501-F9F4-4F66-AA44-1643AA9FC556}" type="presOf" srcId="{FA583FEC-1D9E-42C3-997E-17E48BFAE692}" destId="{6186492E-391C-4ACB-8AAE-E65D14141D14}" srcOrd="0" destOrd="0" presId="urn:microsoft.com/office/officeart/2005/8/layout/hList1"/>
    <dgm:cxn modelId="{BC3FE512-8BC8-4D0C-8DCC-9C082B92AF91}" type="presOf" srcId="{1B9E393C-28D3-456E-87E7-1B098F2F7DE0}" destId="{111AFBD2-49E2-4D2C-B320-8AB3AD7D93F1}" srcOrd="0" destOrd="2" presId="urn:microsoft.com/office/officeart/2005/8/layout/hList1"/>
    <dgm:cxn modelId="{B8DABF1B-5BF2-4D89-8AD0-CEBF240A916A}" type="presOf" srcId="{0435CE9F-7372-47D3-85AC-7F6246A77C31}" destId="{111AFBD2-49E2-4D2C-B320-8AB3AD7D93F1}" srcOrd="0" destOrd="0" presId="urn:microsoft.com/office/officeart/2005/8/layout/hList1"/>
    <dgm:cxn modelId="{EED03F49-15F8-4268-A382-9CA4932AC9AC}" type="presOf" srcId="{3FD78C96-EAE9-4E82-8101-3A63B2FF5279}" destId="{3FA5DE22-9D3B-4077-9F2F-B0B0A2FD8030}" srcOrd="0" destOrd="0" presId="urn:microsoft.com/office/officeart/2005/8/layout/hList1"/>
    <dgm:cxn modelId="{A332BC4C-1E30-4A76-9E73-BF04728B8DEE}" srcId="{5FEFE3BB-850F-4272-B2AB-B81468046450}" destId="{0435CE9F-7372-47D3-85AC-7F6246A77C31}" srcOrd="0" destOrd="0" parTransId="{F3AFB670-9B7A-4C1B-8652-9C66C992792C}" sibTransId="{EE5458FC-6596-4B6F-B5A3-EE45CA4923CF}"/>
    <dgm:cxn modelId="{D1521B4F-2750-4C7D-BBC6-D9C8231C7C72}" srcId="{3FD78C96-EAE9-4E82-8101-3A63B2FF5279}" destId="{7C2B6BD4-C707-4CEB-8A7E-B0388E0FBF1B}" srcOrd="0" destOrd="0" parTransId="{F859EEF5-A8EE-4007-A25E-633F66D820DA}" sibTransId="{A9931998-1F93-4846-80A8-DAA4F38AD416}"/>
    <dgm:cxn modelId="{FDDA2374-0776-4483-8BA4-A1F3FFEFC433}" type="presOf" srcId="{33882ACF-0E4D-4615-8D42-F4B09E6C7F58}" destId="{B26C0435-B30C-4853-BEAF-F005A0FDAEED}" srcOrd="0" destOrd="2" presId="urn:microsoft.com/office/officeart/2005/8/layout/hList1"/>
    <dgm:cxn modelId="{16013C54-45D2-4713-AD74-CBBC675EAEB0}" type="presOf" srcId="{5FEFE3BB-850F-4272-B2AB-B81468046450}" destId="{28AF0E12-C667-4831-8FFB-972EA67B221E}" srcOrd="0" destOrd="0" presId="urn:microsoft.com/office/officeart/2005/8/layout/hList1"/>
    <dgm:cxn modelId="{DD7F378D-D0DE-4BD7-B6D3-B317333CD222}" srcId="{5FEFE3BB-850F-4272-B2AB-B81468046450}" destId="{6BFC6F5E-65D6-48FB-B0AE-3F77A9046B8B}" srcOrd="1" destOrd="0" parTransId="{935F4355-B232-408C-AABF-647E915BC610}" sibTransId="{E272F591-68E6-4F66-9551-17CBB88F9BCD}"/>
    <dgm:cxn modelId="{48D1B08E-D83A-438E-B903-E9821F336098}" srcId="{FA583FEC-1D9E-42C3-997E-17E48BFAE692}" destId="{3FD78C96-EAE9-4E82-8101-3A63B2FF5279}" srcOrd="1" destOrd="0" parTransId="{752B42C3-9579-45B2-900A-A1ADE9E7C8A2}" sibTransId="{F3900297-62E0-4654-914E-A9A2CAA2C079}"/>
    <dgm:cxn modelId="{ED10EA8F-1DE6-4559-9FEE-BB6B5B968481}" type="presOf" srcId="{7C2B6BD4-C707-4CEB-8A7E-B0388E0FBF1B}" destId="{B26C0435-B30C-4853-BEAF-F005A0FDAEED}" srcOrd="0" destOrd="0" presId="urn:microsoft.com/office/officeart/2005/8/layout/hList1"/>
    <dgm:cxn modelId="{7846BEA5-5CF5-415F-8768-F1A954762455}" type="presOf" srcId="{74840689-821D-4DEE-9202-89E48223C66F}" destId="{B26C0435-B30C-4853-BEAF-F005A0FDAEED}" srcOrd="0" destOrd="3" presId="urn:microsoft.com/office/officeart/2005/8/layout/hList1"/>
    <dgm:cxn modelId="{2F761CAA-AB0D-4A74-A6F2-A239E4019C57}" type="presOf" srcId="{DF9A42BB-888E-4A22-A283-3B3AD02011C1}" destId="{111AFBD2-49E2-4D2C-B320-8AB3AD7D93F1}" srcOrd="0" destOrd="3" presId="urn:microsoft.com/office/officeart/2005/8/layout/hList1"/>
    <dgm:cxn modelId="{2F2F2FAD-4DB4-4736-A7D3-4B5488341941}" srcId="{3FD78C96-EAE9-4E82-8101-3A63B2FF5279}" destId="{808831D9-3D5D-4ABB-ADC8-BD6D6CADAE93}" srcOrd="1" destOrd="0" parTransId="{3539F891-FC0F-4B2F-92AE-EDC1B5050F74}" sibTransId="{C268CBC6-C481-4E36-A552-1B538AEFA80B}"/>
    <dgm:cxn modelId="{A2BF09BA-907B-4FBB-8E6C-2592F660A7B0}" srcId="{3FD78C96-EAE9-4E82-8101-3A63B2FF5279}" destId="{33882ACF-0E4D-4615-8D42-F4B09E6C7F58}" srcOrd="2" destOrd="0" parTransId="{6C15763C-8A71-4852-9BD1-072B5FA25058}" sibTransId="{6356593C-B37D-4208-B62F-40D5AEDFB036}"/>
    <dgm:cxn modelId="{85DBBBCC-31DE-47A4-9C65-748CA911F13E}" srcId="{FA583FEC-1D9E-42C3-997E-17E48BFAE692}" destId="{5FEFE3BB-850F-4272-B2AB-B81468046450}" srcOrd="0" destOrd="0" parTransId="{2A292CA0-F545-43F6-B21F-1CA791472FA3}" sibTransId="{E79E3314-4535-41CE-A576-08AB0B741A82}"/>
    <dgm:cxn modelId="{F3A35DDE-B024-481F-ACE4-A5BC51EE7183}" type="presOf" srcId="{808831D9-3D5D-4ABB-ADC8-BD6D6CADAE93}" destId="{B26C0435-B30C-4853-BEAF-F005A0FDAEED}" srcOrd="0" destOrd="1" presId="urn:microsoft.com/office/officeart/2005/8/layout/hList1"/>
    <dgm:cxn modelId="{20F349DE-6C69-49F6-ABBA-F8D07FC2ED12}" srcId="{5FEFE3BB-850F-4272-B2AB-B81468046450}" destId="{DF9A42BB-888E-4A22-A283-3B3AD02011C1}" srcOrd="3" destOrd="0" parTransId="{FE158103-4E1C-455A-B44B-E3D312CC12A0}" sibTransId="{65FEED90-F1AE-408A-8F3A-6BA6544D3B9C}"/>
    <dgm:cxn modelId="{9386A4DF-1E04-4065-9808-E237390FAD98}" type="presOf" srcId="{6BFC6F5E-65D6-48FB-B0AE-3F77A9046B8B}" destId="{111AFBD2-49E2-4D2C-B320-8AB3AD7D93F1}" srcOrd="0" destOrd="1" presId="urn:microsoft.com/office/officeart/2005/8/layout/hList1"/>
    <dgm:cxn modelId="{E46E75E8-E2C9-4F12-A30D-5A3570EEAF62}" srcId="{5FEFE3BB-850F-4272-B2AB-B81468046450}" destId="{1B9E393C-28D3-456E-87E7-1B098F2F7DE0}" srcOrd="2" destOrd="0" parTransId="{C5841F31-2E56-4C5D-BDFE-AE1C667E17A7}" sibTransId="{14DDED8E-727B-420B-A480-4BDAA22D1118}"/>
    <dgm:cxn modelId="{71EDAEEB-DF19-463A-BBE3-52A1DDF353B2}" srcId="{3FD78C96-EAE9-4E82-8101-3A63B2FF5279}" destId="{74840689-821D-4DEE-9202-89E48223C66F}" srcOrd="3" destOrd="0" parTransId="{3322BA5C-F297-435B-AE90-61B5274C050D}" sibTransId="{DE026C15-5276-463D-8F6F-2422EE3A86E4}"/>
    <dgm:cxn modelId="{B5E3421F-0C71-4E40-A8B3-18DFE2AE6CCB}" type="presParOf" srcId="{6186492E-391C-4ACB-8AAE-E65D14141D14}" destId="{FBFEF137-122A-4C63-80A6-4196A58F5C59}" srcOrd="0" destOrd="0" presId="urn:microsoft.com/office/officeart/2005/8/layout/hList1"/>
    <dgm:cxn modelId="{D2B758EF-C0A0-4BF8-85D9-BEFA0D552C9B}" type="presParOf" srcId="{FBFEF137-122A-4C63-80A6-4196A58F5C59}" destId="{28AF0E12-C667-4831-8FFB-972EA67B221E}" srcOrd="0" destOrd="0" presId="urn:microsoft.com/office/officeart/2005/8/layout/hList1"/>
    <dgm:cxn modelId="{A991B328-21B3-4F0A-8D01-DF59FE91AE34}" type="presParOf" srcId="{FBFEF137-122A-4C63-80A6-4196A58F5C59}" destId="{111AFBD2-49E2-4D2C-B320-8AB3AD7D93F1}" srcOrd="1" destOrd="0" presId="urn:microsoft.com/office/officeart/2005/8/layout/hList1"/>
    <dgm:cxn modelId="{DA9073BE-5F8B-497D-A986-7EB97F144CB2}" type="presParOf" srcId="{6186492E-391C-4ACB-8AAE-E65D14141D14}" destId="{53047CB8-307F-4A1C-B708-0212A35C49F3}" srcOrd="1" destOrd="0" presId="urn:microsoft.com/office/officeart/2005/8/layout/hList1"/>
    <dgm:cxn modelId="{0FAFD835-948B-403E-9983-D6CACFB0599E}" type="presParOf" srcId="{6186492E-391C-4ACB-8AAE-E65D14141D14}" destId="{3CBC26D7-46EE-4C9E-AFCE-1236511FB453}" srcOrd="2" destOrd="0" presId="urn:microsoft.com/office/officeart/2005/8/layout/hList1"/>
    <dgm:cxn modelId="{D8FD5746-830D-4E53-906E-1E1382E60B78}" type="presParOf" srcId="{3CBC26D7-46EE-4C9E-AFCE-1236511FB453}" destId="{3FA5DE22-9D3B-4077-9F2F-B0B0A2FD8030}" srcOrd="0" destOrd="0" presId="urn:microsoft.com/office/officeart/2005/8/layout/hList1"/>
    <dgm:cxn modelId="{E2F91B48-28BD-4770-AA4B-E15A2A6A05CF}" type="presParOf" srcId="{3CBC26D7-46EE-4C9E-AFCE-1236511FB453}" destId="{B26C0435-B30C-4853-BEAF-F005A0FDAEE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583FEC-1D9E-42C3-997E-17E48BFAE692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FEFE3BB-850F-4272-B2AB-B81468046450}">
      <dgm:prSet phldrT="[Text]"/>
      <dgm:spPr/>
      <dgm:t>
        <a:bodyPr/>
        <a:lstStyle/>
        <a:p>
          <a:r>
            <a:rPr lang="en-US" dirty="0"/>
            <a:t>Salience</a:t>
          </a:r>
        </a:p>
      </dgm:t>
    </dgm:pt>
    <dgm:pt modelId="{2A292CA0-F545-43F6-B21F-1CA791472FA3}" type="parTrans" cxnId="{85DBBBCC-31DE-47A4-9C65-748CA911F13E}">
      <dgm:prSet/>
      <dgm:spPr/>
      <dgm:t>
        <a:bodyPr/>
        <a:lstStyle/>
        <a:p>
          <a:endParaRPr lang="en-US"/>
        </a:p>
      </dgm:t>
    </dgm:pt>
    <dgm:pt modelId="{E79E3314-4535-41CE-A576-08AB0B741A82}" type="sibTrans" cxnId="{85DBBBCC-31DE-47A4-9C65-748CA911F13E}">
      <dgm:prSet/>
      <dgm:spPr/>
      <dgm:t>
        <a:bodyPr/>
        <a:lstStyle/>
        <a:p>
          <a:endParaRPr lang="en-US"/>
        </a:p>
      </dgm:t>
    </dgm:pt>
    <dgm:pt modelId="{AD8713C8-92F8-4E17-B211-27E3806516AE}">
      <dgm:prSet phldrT="[Text]"/>
      <dgm:spPr/>
      <dgm:t>
        <a:bodyPr/>
        <a:lstStyle/>
        <a:p>
          <a:r>
            <a:rPr lang="en-US" dirty="0"/>
            <a:t>Causality</a:t>
          </a:r>
        </a:p>
      </dgm:t>
    </dgm:pt>
    <dgm:pt modelId="{0933334C-1144-4A6C-9792-9185CC180017}" type="parTrans" cxnId="{7F1283A5-49EF-4300-9937-B53F65C00BBB}">
      <dgm:prSet/>
      <dgm:spPr/>
      <dgm:t>
        <a:bodyPr/>
        <a:lstStyle/>
        <a:p>
          <a:endParaRPr lang="en-US"/>
        </a:p>
      </dgm:t>
    </dgm:pt>
    <dgm:pt modelId="{0A912577-395B-441D-9341-926FCE2A4C8C}" type="sibTrans" cxnId="{7F1283A5-49EF-4300-9937-B53F65C00BBB}">
      <dgm:prSet/>
      <dgm:spPr/>
      <dgm:t>
        <a:bodyPr/>
        <a:lstStyle/>
        <a:p>
          <a:endParaRPr lang="en-US"/>
        </a:p>
      </dgm:t>
    </dgm:pt>
    <dgm:pt modelId="{B049E98A-3D68-4AF2-977E-A0537AD1D4A7}">
      <dgm:prSet phldrT="[Text]"/>
      <dgm:spPr/>
      <dgm:t>
        <a:bodyPr/>
        <a:lstStyle/>
        <a:p>
          <a:r>
            <a:rPr lang="en-US" dirty="0"/>
            <a:t>Sequencing</a:t>
          </a:r>
        </a:p>
      </dgm:t>
    </dgm:pt>
    <dgm:pt modelId="{CFD25676-23EF-4186-931D-4DA396CCEBFB}" type="parTrans" cxnId="{549738B9-E90A-4C1A-9C45-09884D06C21B}">
      <dgm:prSet/>
      <dgm:spPr/>
      <dgm:t>
        <a:bodyPr/>
        <a:lstStyle/>
        <a:p>
          <a:endParaRPr lang="en-US"/>
        </a:p>
      </dgm:t>
    </dgm:pt>
    <dgm:pt modelId="{53685545-9AD8-4C6C-B254-26D9816163AD}" type="sibTrans" cxnId="{549738B9-E90A-4C1A-9C45-09884D06C21B}">
      <dgm:prSet/>
      <dgm:spPr/>
      <dgm:t>
        <a:bodyPr/>
        <a:lstStyle/>
        <a:p>
          <a:endParaRPr lang="en-US"/>
        </a:p>
      </dgm:t>
    </dgm:pt>
    <dgm:pt modelId="{574D311D-F3F2-4D9E-AE3B-AB9C9F57C9C9}">
      <dgm:prSet phldrT="[Text]"/>
      <dgm:spPr/>
      <dgm:t>
        <a:bodyPr/>
        <a:lstStyle/>
        <a:p>
          <a:r>
            <a:rPr lang="en-US" dirty="0"/>
            <a:t>Resolution</a:t>
          </a:r>
        </a:p>
      </dgm:t>
    </dgm:pt>
    <dgm:pt modelId="{B24AC435-0B6E-4999-A8B5-95FDAFA88263}" type="parTrans" cxnId="{7883742F-2254-4BF8-8035-F7D8465FA49E}">
      <dgm:prSet/>
      <dgm:spPr/>
      <dgm:t>
        <a:bodyPr/>
        <a:lstStyle/>
        <a:p>
          <a:endParaRPr lang="en-US"/>
        </a:p>
      </dgm:t>
    </dgm:pt>
    <dgm:pt modelId="{2D9C10F1-E31F-4F2A-AC8B-1A066E702A18}" type="sibTrans" cxnId="{7883742F-2254-4BF8-8035-F7D8465FA49E}">
      <dgm:prSet/>
      <dgm:spPr/>
      <dgm:t>
        <a:bodyPr/>
        <a:lstStyle/>
        <a:p>
          <a:endParaRPr lang="en-US"/>
        </a:p>
      </dgm:t>
    </dgm:pt>
    <dgm:pt modelId="{4BD026CD-CC80-4833-8878-554990EBF1E2}" type="pres">
      <dgm:prSet presAssocID="{FA583FEC-1D9E-42C3-997E-17E48BFAE692}" presName="rootnode" presStyleCnt="0">
        <dgm:presLayoutVars>
          <dgm:chMax/>
          <dgm:chPref/>
          <dgm:dir/>
          <dgm:animLvl val="lvl"/>
        </dgm:presLayoutVars>
      </dgm:prSet>
      <dgm:spPr/>
    </dgm:pt>
    <dgm:pt modelId="{C95E7BB2-E2AB-451D-924F-F13BF4998E05}" type="pres">
      <dgm:prSet presAssocID="{5FEFE3BB-850F-4272-B2AB-B81468046450}" presName="composite" presStyleCnt="0"/>
      <dgm:spPr/>
    </dgm:pt>
    <dgm:pt modelId="{DCE0ECBD-2BF4-407F-B5DA-F49428DB44D4}" type="pres">
      <dgm:prSet presAssocID="{5FEFE3BB-850F-4272-B2AB-B81468046450}" presName="bentUpArrow1" presStyleLbl="alignImgPlace1" presStyleIdx="0" presStyleCnt="3"/>
      <dgm:spPr/>
    </dgm:pt>
    <dgm:pt modelId="{32B5ED5C-09F3-4395-8B6C-DFB5DF1119F8}" type="pres">
      <dgm:prSet presAssocID="{5FEFE3BB-850F-4272-B2AB-B81468046450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5D8F8033-8C5E-426A-ADF6-E826116D32E0}" type="pres">
      <dgm:prSet presAssocID="{5FEFE3BB-850F-4272-B2AB-B8146804645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120D44-C39C-4A55-B1C5-9DB677629305}" type="pres">
      <dgm:prSet presAssocID="{E79E3314-4535-41CE-A576-08AB0B741A82}" presName="sibTrans" presStyleCnt="0"/>
      <dgm:spPr/>
    </dgm:pt>
    <dgm:pt modelId="{54DD6D39-BA2D-45F3-9404-C2CF949B9626}" type="pres">
      <dgm:prSet presAssocID="{AD8713C8-92F8-4E17-B211-27E3806516AE}" presName="composite" presStyleCnt="0"/>
      <dgm:spPr/>
    </dgm:pt>
    <dgm:pt modelId="{7D440611-064E-467C-963A-6133D6DA7E25}" type="pres">
      <dgm:prSet presAssocID="{AD8713C8-92F8-4E17-B211-27E3806516AE}" presName="bentUpArrow1" presStyleLbl="alignImgPlace1" presStyleIdx="1" presStyleCnt="3"/>
      <dgm:spPr/>
    </dgm:pt>
    <dgm:pt modelId="{26372231-3F17-418A-8855-09FCADF7291A}" type="pres">
      <dgm:prSet presAssocID="{AD8713C8-92F8-4E17-B211-27E3806516AE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709AFC00-2F29-4F19-B873-FD8563FB8768}" type="pres">
      <dgm:prSet presAssocID="{AD8713C8-92F8-4E17-B211-27E3806516A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1670F702-CB22-46D1-848E-0D353FFD1CD7}" type="pres">
      <dgm:prSet presAssocID="{0A912577-395B-441D-9341-926FCE2A4C8C}" presName="sibTrans" presStyleCnt="0"/>
      <dgm:spPr/>
    </dgm:pt>
    <dgm:pt modelId="{5DB53552-CE78-463E-A419-DB1C37A182EE}" type="pres">
      <dgm:prSet presAssocID="{B049E98A-3D68-4AF2-977E-A0537AD1D4A7}" presName="composite" presStyleCnt="0"/>
      <dgm:spPr/>
    </dgm:pt>
    <dgm:pt modelId="{CD68F846-DE1F-4FD8-8D55-ED9F1A35E6C7}" type="pres">
      <dgm:prSet presAssocID="{B049E98A-3D68-4AF2-977E-A0537AD1D4A7}" presName="bentUpArrow1" presStyleLbl="alignImgPlace1" presStyleIdx="2" presStyleCnt="3"/>
      <dgm:spPr/>
    </dgm:pt>
    <dgm:pt modelId="{E36CFD5E-9116-42C5-83CF-D541E64ECB07}" type="pres">
      <dgm:prSet presAssocID="{B049E98A-3D68-4AF2-977E-A0537AD1D4A7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92F8F27D-6B5B-4387-908D-59DD3E146A95}" type="pres">
      <dgm:prSet presAssocID="{B049E98A-3D68-4AF2-977E-A0537AD1D4A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2999AC8-E45D-41A7-A6A5-EC10DF6765FC}" type="pres">
      <dgm:prSet presAssocID="{53685545-9AD8-4C6C-B254-26D9816163AD}" presName="sibTrans" presStyleCnt="0"/>
      <dgm:spPr/>
    </dgm:pt>
    <dgm:pt modelId="{626E49A7-F728-40CC-989A-6005263E1983}" type="pres">
      <dgm:prSet presAssocID="{574D311D-F3F2-4D9E-AE3B-AB9C9F57C9C9}" presName="composite" presStyleCnt="0"/>
      <dgm:spPr/>
    </dgm:pt>
    <dgm:pt modelId="{A13289D2-0565-4D0F-B8EE-9015C4EB9837}" type="pres">
      <dgm:prSet presAssocID="{574D311D-F3F2-4D9E-AE3B-AB9C9F57C9C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36161E08-1010-4C7F-BC06-E30B48A429B2}" type="presOf" srcId="{574D311D-F3F2-4D9E-AE3B-AB9C9F57C9C9}" destId="{A13289D2-0565-4D0F-B8EE-9015C4EB9837}" srcOrd="0" destOrd="0" presId="urn:microsoft.com/office/officeart/2005/8/layout/StepDownProcess"/>
    <dgm:cxn modelId="{7883742F-2254-4BF8-8035-F7D8465FA49E}" srcId="{FA583FEC-1D9E-42C3-997E-17E48BFAE692}" destId="{574D311D-F3F2-4D9E-AE3B-AB9C9F57C9C9}" srcOrd="3" destOrd="0" parTransId="{B24AC435-0B6E-4999-A8B5-95FDAFA88263}" sibTransId="{2D9C10F1-E31F-4F2A-AC8B-1A066E702A18}"/>
    <dgm:cxn modelId="{7F1283A5-49EF-4300-9937-B53F65C00BBB}" srcId="{FA583FEC-1D9E-42C3-997E-17E48BFAE692}" destId="{AD8713C8-92F8-4E17-B211-27E3806516AE}" srcOrd="1" destOrd="0" parTransId="{0933334C-1144-4A6C-9792-9185CC180017}" sibTransId="{0A912577-395B-441D-9341-926FCE2A4C8C}"/>
    <dgm:cxn modelId="{549738B9-E90A-4C1A-9C45-09884D06C21B}" srcId="{FA583FEC-1D9E-42C3-997E-17E48BFAE692}" destId="{B049E98A-3D68-4AF2-977E-A0537AD1D4A7}" srcOrd="2" destOrd="0" parTransId="{CFD25676-23EF-4186-931D-4DA396CCEBFB}" sibTransId="{53685545-9AD8-4C6C-B254-26D9816163AD}"/>
    <dgm:cxn modelId="{DCF3CBC7-99E6-4A8A-8FD1-1A80F7EDA8F2}" type="presOf" srcId="{AD8713C8-92F8-4E17-B211-27E3806516AE}" destId="{26372231-3F17-418A-8855-09FCADF7291A}" srcOrd="0" destOrd="0" presId="urn:microsoft.com/office/officeart/2005/8/layout/StepDownProcess"/>
    <dgm:cxn modelId="{85DBBBCC-31DE-47A4-9C65-748CA911F13E}" srcId="{FA583FEC-1D9E-42C3-997E-17E48BFAE692}" destId="{5FEFE3BB-850F-4272-B2AB-B81468046450}" srcOrd="0" destOrd="0" parTransId="{2A292CA0-F545-43F6-B21F-1CA791472FA3}" sibTransId="{E79E3314-4535-41CE-A576-08AB0B741A82}"/>
    <dgm:cxn modelId="{BCE7E0D3-D39B-451B-B9C1-0AC6E89283CB}" type="presOf" srcId="{FA583FEC-1D9E-42C3-997E-17E48BFAE692}" destId="{4BD026CD-CC80-4833-8878-554990EBF1E2}" srcOrd="0" destOrd="0" presId="urn:microsoft.com/office/officeart/2005/8/layout/StepDownProcess"/>
    <dgm:cxn modelId="{157E18E8-5858-41B7-A73B-A8695A0707A8}" type="presOf" srcId="{B049E98A-3D68-4AF2-977E-A0537AD1D4A7}" destId="{E36CFD5E-9116-42C5-83CF-D541E64ECB07}" srcOrd="0" destOrd="0" presId="urn:microsoft.com/office/officeart/2005/8/layout/StepDownProcess"/>
    <dgm:cxn modelId="{0D9454FB-D22C-40D2-A7BA-019EE58CA9B9}" type="presOf" srcId="{5FEFE3BB-850F-4272-B2AB-B81468046450}" destId="{32B5ED5C-09F3-4395-8B6C-DFB5DF1119F8}" srcOrd="0" destOrd="0" presId="urn:microsoft.com/office/officeart/2005/8/layout/StepDownProcess"/>
    <dgm:cxn modelId="{3B9A10FE-CA2F-4CA1-A434-9FC846511276}" type="presParOf" srcId="{4BD026CD-CC80-4833-8878-554990EBF1E2}" destId="{C95E7BB2-E2AB-451D-924F-F13BF4998E05}" srcOrd="0" destOrd="0" presId="urn:microsoft.com/office/officeart/2005/8/layout/StepDownProcess"/>
    <dgm:cxn modelId="{F25632B8-A77E-440F-8F14-7E4E1561088F}" type="presParOf" srcId="{C95E7BB2-E2AB-451D-924F-F13BF4998E05}" destId="{DCE0ECBD-2BF4-407F-B5DA-F49428DB44D4}" srcOrd="0" destOrd="0" presId="urn:microsoft.com/office/officeart/2005/8/layout/StepDownProcess"/>
    <dgm:cxn modelId="{381F4831-D411-499C-B949-AE655BDBFEBE}" type="presParOf" srcId="{C95E7BB2-E2AB-451D-924F-F13BF4998E05}" destId="{32B5ED5C-09F3-4395-8B6C-DFB5DF1119F8}" srcOrd="1" destOrd="0" presId="urn:microsoft.com/office/officeart/2005/8/layout/StepDownProcess"/>
    <dgm:cxn modelId="{2BBB5606-F8F4-45C1-A337-CFF9BC235B78}" type="presParOf" srcId="{C95E7BB2-E2AB-451D-924F-F13BF4998E05}" destId="{5D8F8033-8C5E-426A-ADF6-E826116D32E0}" srcOrd="2" destOrd="0" presId="urn:microsoft.com/office/officeart/2005/8/layout/StepDownProcess"/>
    <dgm:cxn modelId="{0E7963E4-AF8D-416C-82E5-D2D11B4CA56C}" type="presParOf" srcId="{4BD026CD-CC80-4833-8878-554990EBF1E2}" destId="{79120D44-C39C-4A55-B1C5-9DB677629305}" srcOrd="1" destOrd="0" presId="urn:microsoft.com/office/officeart/2005/8/layout/StepDownProcess"/>
    <dgm:cxn modelId="{36097AB3-345C-447A-AD87-7D2D0DB81B17}" type="presParOf" srcId="{4BD026CD-CC80-4833-8878-554990EBF1E2}" destId="{54DD6D39-BA2D-45F3-9404-C2CF949B9626}" srcOrd="2" destOrd="0" presId="urn:microsoft.com/office/officeart/2005/8/layout/StepDownProcess"/>
    <dgm:cxn modelId="{BD931CDC-DB6A-4528-9584-844D130908F6}" type="presParOf" srcId="{54DD6D39-BA2D-45F3-9404-C2CF949B9626}" destId="{7D440611-064E-467C-963A-6133D6DA7E25}" srcOrd="0" destOrd="0" presId="urn:microsoft.com/office/officeart/2005/8/layout/StepDownProcess"/>
    <dgm:cxn modelId="{A6C56803-B0F8-4D26-B44F-84DB007672E5}" type="presParOf" srcId="{54DD6D39-BA2D-45F3-9404-C2CF949B9626}" destId="{26372231-3F17-418A-8855-09FCADF7291A}" srcOrd="1" destOrd="0" presId="urn:microsoft.com/office/officeart/2005/8/layout/StepDownProcess"/>
    <dgm:cxn modelId="{C8D0F406-AF14-4D26-95FE-36806CF414EB}" type="presParOf" srcId="{54DD6D39-BA2D-45F3-9404-C2CF949B9626}" destId="{709AFC00-2F29-4F19-B873-FD8563FB8768}" srcOrd="2" destOrd="0" presId="urn:microsoft.com/office/officeart/2005/8/layout/StepDownProcess"/>
    <dgm:cxn modelId="{D4D5BA61-41E9-4C05-A9A3-4AF0046E66E7}" type="presParOf" srcId="{4BD026CD-CC80-4833-8878-554990EBF1E2}" destId="{1670F702-CB22-46D1-848E-0D353FFD1CD7}" srcOrd="3" destOrd="0" presId="urn:microsoft.com/office/officeart/2005/8/layout/StepDownProcess"/>
    <dgm:cxn modelId="{8CFA9F8E-3A06-4BEB-85AC-309F0D16C2BD}" type="presParOf" srcId="{4BD026CD-CC80-4833-8878-554990EBF1E2}" destId="{5DB53552-CE78-463E-A419-DB1C37A182EE}" srcOrd="4" destOrd="0" presId="urn:microsoft.com/office/officeart/2005/8/layout/StepDownProcess"/>
    <dgm:cxn modelId="{E16E3616-C14B-48ED-B430-A5D3CE629461}" type="presParOf" srcId="{5DB53552-CE78-463E-A419-DB1C37A182EE}" destId="{CD68F846-DE1F-4FD8-8D55-ED9F1A35E6C7}" srcOrd="0" destOrd="0" presId="urn:microsoft.com/office/officeart/2005/8/layout/StepDownProcess"/>
    <dgm:cxn modelId="{6256A5D0-F8CB-4121-B79C-6EC44BFD6877}" type="presParOf" srcId="{5DB53552-CE78-463E-A419-DB1C37A182EE}" destId="{E36CFD5E-9116-42C5-83CF-D541E64ECB07}" srcOrd="1" destOrd="0" presId="urn:microsoft.com/office/officeart/2005/8/layout/StepDownProcess"/>
    <dgm:cxn modelId="{0FF46118-2B10-4512-AE62-EEBB63ACD1B8}" type="presParOf" srcId="{5DB53552-CE78-463E-A419-DB1C37A182EE}" destId="{92F8F27D-6B5B-4387-908D-59DD3E146A95}" srcOrd="2" destOrd="0" presId="urn:microsoft.com/office/officeart/2005/8/layout/StepDownProcess"/>
    <dgm:cxn modelId="{B28E9CDE-0DBB-461D-93DC-44422E709E14}" type="presParOf" srcId="{4BD026CD-CC80-4833-8878-554990EBF1E2}" destId="{E2999AC8-E45D-41A7-A6A5-EC10DF6765FC}" srcOrd="5" destOrd="0" presId="urn:microsoft.com/office/officeart/2005/8/layout/StepDownProcess"/>
    <dgm:cxn modelId="{B2E09576-8DCB-4F09-8E93-916322257BEE}" type="presParOf" srcId="{4BD026CD-CC80-4833-8878-554990EBF1E2}" destId="{626E49A7-F728-40CC-989A-6005263E1983}" srcOrd="6" destOrd="0" presId="urn:microsoft.com/office/officeart/2005/8/layout/StepDownProcess"/>
    <dgm:cxn modelId="{80A254A4-967E-458A-BFBF-A05F7E2ADAC5}" type="presParOf" srcId="{626E49A7-F728-40CC-989A-6005263E1983}" destId="{A13289D2-0565-4D0F-B8EE-9015C4EB983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583FEC-1D9E-42C3-997E-17E48BFAE692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FEFE3BB-850F-4272-B2AB-B81468046450}">
      <dgm:prSet phldrT="[Text]"/>
      <dgm:spPr/>
      <dgm:t>
        <a:bodyPr/>
        <a:lstStyle/>
        <a:p>
          <a:r>
            <a:rPr lang="en-US" dirty="0"/>
            <a:t>Salience</a:t>
          </a:r>
        </a:p>
      </dgm:t>
    </dgm:pt>
    <dgm:pt modelId="{2A292CA0-F545-43F6-B21F-1CA791472FA3}" type="parTrans" cxnId="{85DBBBCC-31DE-47A4-9C65-748CA911F13E}">
      <dgm:prSet/>
      <dgm:spPr/>
      <dgm:t>
        <a:bodyPr/>
        <a:lstStyle/>
        <a:p>
          <a:endParaRPr lang="en-US"/>
        </a:p>
      </dgm:t>
    </dgm:pt>
    <dgm:pt modelId="{E79E3314-4535-41CE-A576-08AB0B741A82}" type="sibTrans" cxnId="{85DBBBCC-31DE-47A4-9C65-748CA911F13E}">
      <dgm:prSet/>
      <dgm:spPr/>
      <dgm:t>
        <a:bodyPr/>
        <a:lstStyle/>
        <a:p>
          <a:endParaRPr lang="en-US"/>
        </a:p>
      </dgm:t>
    </dgm:pt>
    <dgm:pt modelId="{AD8713C8-92F8-4E17-B211-27E3806516AE}">
      <dgm:prSet phldrT="[Text]"/>
      <dgm:spPr/>
      <dgm:t>
        <a:bodyPr/>
        <a:lstStyle/>
        <a:p>
          <a:r>
            <a:rPr lang="en-US" dirty="0"/>
            <a:t>Causality</a:t>
          </a:r>
        </a:p>
      </dgm:t>
    </dgm:pt>
    <dgm:pt modelId="{0933334C-1144-4A6C-9792-9185CC180017}" type="parTrans" cxnId="{7F1283A5-49EF-4300-9937-B53F65C00BBB}">
      <dgm:prSet/>
      <dgm:spPr/>
      <dgm:t>
        <a:bodyPr/>
        <a:lstStyle/>
        <a:p>
          <a:endParaRPr lang="en-US"/>
        </a:p>
      </dgm:t>
    </dgm:pt>
    <dgm:pt modelId="{0A912577-395B-441D-9341-926FCE2A4C8C}" type="sibTrans" cxnId="{7F1283A5-49EF-4300-9937-B53F65C00BBB}">
      <dgm:prSet/>
      <dgm:spPr/>
      <dgm:t>
        <a:bodyPr/>
        <a:lstStyle/>
        <a:p>
          <a:endParaRPr lang="en-US"/>
        </a:p>
      </dgm:t>
    </dgm:pt>
    <dgm:pt modelId="{B049E98A-3D68-4AF2-977E-A0537AD1D4A7}">
      <dgm:prSet phldrT="[Text]"/>
      <dgm:spPr/>
      <dgm:t>
        <a:bodyPr/>
        <a:lstStyle/>
        <a:p>
          <a:r>
            <a:rPr lang="en-US" dirty="0"/>
            <a:t>Sequencing</a:t>
          </a:r>
        </a:p>
      </dgm:t>
    </dgm:pt>
    <dgm:pt modelId="{CFD25676-23EF-4186-931D-4DA396CCEBFB}" type="parTrans" cxnId="{549738B9-E90A-4C1A-9C45-09884D06C21B}">
      <dgm:prSet/>
      <dgm:spPr/>
      <dgm:t>
        <a:bodyPr/>
        <a:lstStyle/>
        <a:p>
          <a:endParaRPr lang="en-US"/>
        </a:p>
      </dgm:t>
    </dgm:pt>
    <dgm:pt modelId="{53685545-9AD8-4C6C-B254-26D9816163AD}" type="sibTrans" cxnId="{549738B9-E90A-4C1A-9C45-09884D06C21B}">
      <dgm:prSet/>
      <dgm:spPr/>
      <dgm:t>
        <a:bodyPr/>
        <a:lstStyle/>
        <a:p>
          <a:endParaRPr lang="en-US"/>
        </a:p>
      </dgm:t>
    </dgm:pt>
    <dgm:pt modelId="{574D311D-F3F2-4D9E-AE3B-AB9C9F57C9C9}">
      <dgm:prSet phldrT="[Text]"/>
      <dgm:spPr/>
      <dgm:t>
        <a:bodyPr/>
        <a:lstStyle/>
        <a:p>
          <a:r>
            <a:rPr lang="en-US" dirty="0"/>
            <a:t>Resolution</a:t>
          </a:r>
        </a:p>
      </dgm:t>
    </dgm:pt>
    <dgm:pt modelId="{B24AC435-0B6E-4999-A8B5-95FDAFA88263}" type="parTrans" cxnId="{7883742F-2254-4BF8-8035-F7D8465FA49E}">
      <dgm:prSet/>
      <dgm:spPr/>
      <dgm:t>
        <a:bodyPr/>
        <a:lstStyle/>
        <a:p>
          <a:endParaRPr lang="en-US"/>
        </a:p>
      </dgm:t>
    </dgm:pt>
    <dgm:pt modelId="{2D9C10F1-E31F-4F2A-AC8B-1A066E702A18}" type="sibTrans" cxnId="{7883742F-2254-4BF8-8035-F7D8465FA49E}">
      <dgm:prSet/>
      <dgm:spPr/>
      <dgm:t>
        <a:bodyPr/>
        <a:lstStyle/>
        <a:p>
          <a:endParaRPr lang="en-US"/>
        </a:p>
      </dgm:t>
    </dgm:pt>
    <dgm:pt modelId="{4BD026CD-CC80-4833-8878-554990EBF1E2}" type="pres">
      <dgm:prSet presAssocID="{FA583FEC-1D9E-42C3-997E-17E48BFAE692}" presName="rootnode" presStyleCnt="0">
        <dgm:presLayoutVars>
          <dgm:chMax/>
          <dgm:chPref/>
          <dgm:dir/>
          <dgm:animLvl val="lvl"/>
        </dgm:presLayoutVars>
      </dgm:prSet>
      <dgm:spPr/>
    </dgm:pt>
    <dgm:pt modelId="{C95E7BB2-E2AB-451D-924F-F13BF4998E05}" type="pres">
      <dgm:prSet presAssocID="{5FEFE3BB-850F-4272-B2AB-B81468046450}" presName="composite" presStyleCnt="0"/>
      <dgm:spPr/>
    </dgm:pt>
    <dgm:pt modelId="{DCE0ECBD-2BF4-407F-B5DA-F49428DB44D4}" type="pres">
      <dgm:prSet presAssocID="{5FEFE3BB-850F-4272-B2AB-B81468046450}" presName="bentUpArrow1" presStyleLbl="alignImgPlace1" presStyleIdx="0" presStyleCnt="3"/>
      <dgm:spPr/>
    </dgm:pt>
    <dgm:pt modelId="{32B5ED5C-09F3-4395-8B6C-DFB5DF1119F8}" type="pres">
      <dgm:prSet presAssocID="{5FEFE3BB-850F-4272-B2AB-B81468046450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5D8F8033-8C5E-426A-ADF6-E826116D32E0}" type="pres">
      <dgm:prSet presAssocID="{5FEFE3BB-850F-4272-B2AB-B8146804645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120D44-C39C-4A55-B1C5-9DB677629305}" type="pres">
      <dgm:prSet presAssocID="{E79E3314-4535-41CE-A576-08AB0B741A82}" presName="sibTrans" presStyleCnt="0"/>
      <dgm:spPr/>
    </dgm:pt>
    <dgm:pt modelId="{54DD6D39-BA2D-45F3-9404-C2CF949B9626}" type="pres">
      <dgm:prSet presAssocID="{AD8713C8-92F8-4E17-B211-27E3806516AE}" presName="composite" presStyleCnt="0"/>
      <dgm:spPr/>
    </dgm:pt>
    <dgm:pt modelId="{7D440611-064E-467C-963A-6133D6DA7E25}" type="pres">
      <dgm:prSet presAssocID="{AD8713C8-92F8-4E17-B211-27E3806516AE}" presName="bentUpArrow1" presStyleLbl="alignImgPlace1" presStyleIdx="1" presStyleCnt="3"/>
      <dgm:spPr/>
    </dgm:pt>
    <dgm:pt modelId="{26372231-3F17-418A-8855-09FCADF7291A}" type="pres">
      <dgm:prSet presAssocID="{AD8713C8-92F8-4E17-B211-27E3806516AE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709AFC00-2F29-4F19-B873-FD8563FB8768}" type="pres">
      <dgm:prSet presAssocID="{AD8713C8-92F8-4E17-B211-27E3806516A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1670F702-CB22-46D1-848E-0D353FFD1CD7}" type="pres">
      <dgm:prSet presAssocID="{0A912577-395B-441D-9341-926FCE2A4C8C}" presName="sibTrans" presStyleCnt="0"/>
      <dgm:spPr/>
    </dgm:pt>
    <dgm:pt modelId="{5DB53552-CE78-463E-A419-DB1C37A182EE}" type="pres">
      <dgm:prSet presAssocID="{B049E98A-3D68-4AF2-977E-A0537AD1D4A7}" presName="composite" presStyleCnt="0"/>
      <dgm:spPr/>
    </dgm:pt>
    <dgm:pt modelId="{CD68F846-DE1F-4FD8-8D55-ED9F1A35E6C7}" type="pres">
      <dgm:prSet presAssocID="{B049E98A-3D68-4AF2-977E-A0537AD1D4A7}" presName="bentUpArrow1" presStyleLbl="alignImgPlace1" presStyleIdx="2" presStyleCnt="3"/>
      <dgm:spPr/>
    </dgm:pt>
    <dgm:pt modelId="{E36CFD5E-9116-42C5-83CF-D541E64ECB07}" type="pres">
      <dgm:prSet presAssocID="{B049E98A-3D68-4AF2-977E-A0537AD1D4A7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92F8F27D-6B5B-4387-908D-59DD3E146A95}" type="pres">
      <dgm:prSet presAssocID="{B049E98A-3D68-4AF2-977E-A0537AD1D4A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2999AC8-E45D-41A7-A6A5-EC10DF6765FC}" type="pres">
      <dgm:prSet presAssocID="{53685545-9AD8-4C6C-B254-26D9816163AD}" presName="sibTrans" presStyleCnt="0"/>
      <dgm:spPr/>
    </dgm:pt>
    <dgm:pt modelId="{626E49A7-F728-40CC-989A-6005263E1983}" type="pres">
      <dgm:prSet presAssocID="{574D311D-F3F2-4D9E-AE3B-AB9C9F57C9C9}" presName="composite" presStyleCnt="0"/>
      <dgm:spPr/>
    </dgm:pt>
    <dgm:pt modelId="{A13289D2-0565-4D0F-B8EE-9015C4EB9837}" type="pres">
      <dgm:prSet presAssocID="{574D311D-F3F2-4D9E-AE3B-AB9C9F57C9C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36161E08-1010-4C7F-BC06-E30B48A429B2}" type="presOf" srcId="{574D311D-F3F2-4D9E-AE3B-AB9C9F57C9C9}" destId="{A13289D2-0565-4D0F-B8EE-9015C4EB9837}" srcOrd="0" destOrd="0" presId="urn:microsoft.com/office/officeart/2005/8/layout/StepDownProcess"/>
    <dgm:cxn modelId="{7883742F-2254-4BF8-8035-F7D8465FA49E}" srcId="{FA583FEC-1D9E-42C3-997E-17E48BFAE692}" destId="{574D311D-F3F2-4D9E-AE3B-AB9C9F57C9C9}" srcOrd="3" destOrd="0" parTransId="{B24AC435-0B6E-4999-A8B5-95FDAFA88263}" sibTransId="{2D9C10F1-E31F-4F2A-AC8B-1A066E702A18}"/>
    <dgm:cxn modelId="{7F1283A5-49EF-4300-9937-B53F65C00BBB}" srcId="{FA583FEC-1D9E-42C3-997E-17E48BFAE692}" destId="{AD8713C8-92F8-4E17-B211-27E3806516AE}" srcOrd="1" destOrd="0" parTransId="{0933334C-1144-4A6C-9792-9185CC180017}" sibTransId="{0A912577-395B-441D-9341-926FCE2A4C8C}"/>
    <dgm:cxn modelId="{549738B9-E90A-4C1A-9C45-09884D06C21B}" srcId="{FA583FEC-1D9E-42C3-997E-17E48BFAE692}" destId="{B049E98A-3D68-4AF2-977E-A0537AD1D4A7}" srcOrd="2" destOrd="0" parTransId="{CFD25676-23EF-4186-931D-4DA396CCEBFB}" sibTransId="{53685545-9AD8-4C6C-B254-26D9816163AD}"/>
    <dgm:cxn modelId="{DCF3CBC7-99E6-4A8A-8FD1-1A80F7EDA8F2}" type="presOf" srcId="{AD8713C8-92F8-4E17-B211-27E3806516AE}" destId="{26372231-3F17-418A-8855-09FCADF7291A}" srcOrd="0" destOrd="0" presId="urn:microsoft.com/office/officeart/2005/8/layout/StepDownProcess"/>
    <dgm:cxn modelId="{85DBBBCC-31DE-47A4-9C65-748CA911F13E}" srcId="{FA583FEC-1D9E-42C3-997E-17E48BFAE692}" destId="{5FEFE3BB-850F-4272-B2AB-B81468046450}" srcOrd="0" destOrd="0" parTransId="{2A292CA0-F545-43F6-B21F-1CA791472FA3}" sibTransId="{E79E3314-4535-41CE-A576-08AB0B741A82}"/>
    <dgm:cxn modelId="{BCE7E0D3-D39B-451B-B9C1-0AC6E89283CB}" type="presOf" srcId="{FA583FEC-1D9E-42C3-997E-17E48BFAE692}" destId="{4BD026CD-CC80-4833-8878-554990EBF1E2}" srcOrd="0" destOrd="0" presId="urn:microsoft.com/office/officeart/2005/8/layout/StepDownProcess"/>
    <dgm:cxn modelId="{157E18E8-5858-41B7-A73B-A8695A0707A8}" type="presOf" srcId="{B049E98A-3D68-4AF2-977E-A0537AD1D4A7}" destId="{E36CFD5E-9116-42C5-83CF-D541E64ECB07}" srcOrd="0" destOrd="0" presId="urn:microsoft.com/office/officeart/2005/8/layout/StepDownProcess"/>
    <dgm:cxn modelId="{0D9454FB-D22C-40D2-A7BA-019EE58CA9B9}" type="presOf" srcId="{5FEFE3BB-850F-4272-B2AB-B81468046450}" destId="{32B5ED5C-09F3-4395-8B6C-DFB5DF1119F8}" srcOrd="0" destOrd="0" presId="urn:microsoft.com/office/officeart/2005/8/layout/StepDownProcess"/>
    <dgm:cxn modelId="{3B9A10FE-CA2F-4CA1-A434-9FC846511276}" type="presParOf" srcId="{4BD026CD-CC80-4833-8878-554990EBF1E2}" destId="{C95E7BB2-E2AB-451D-924F-F13BF4998E05}" srcOrd="0" destOrd="0" presId="urn:microsoft.com/office/officeart/2005/8/layout/StepDownProcess"/>
    <dgm:cxn modelId="{F25632B8-A77E-440F-8F14-7E4E1561088F}" type="presParOf" srcId="{C95E7BB2-E2AB-451D-924F-F13BF4998E05}" destId="{DCE0ECBD-2BF4-407F-B5DA-F49428DB44D4}" srcOrd="0" destOrd="0" presId="urn:microsoft.com/office/officeart/2005/8/layout/StepDownProcess"/>
    <dgm:cxn modelId="{381F4831-D411-499C-B949-AE655BDBFEBE}" type="presParOf" srcId="{C95E7BB2-E2AB-451D-924F-F13BF4998E05}" destId="{32B5ED5C-09F3-4395-8B6C-DFB5DF1119F8}" srcOrd="1" destOrd="0" presId="urn:microsoft.com/office/officeart/2005/8/layout/StepDownProcess"/>
    <dgm:cxn modelId="{2BBB5606-F8F4-45C1-A337-CFF9BC235B78}" type="presParOf" srcId="{C95E7BB2-E2AB-451D-924F-F13BF4998E05}" destId="{5D8F8033-8C5E-426A-ADF6-E826116D32E0}" srcOrd="2" destOrd="0" presId="urn:microsoft.com/office/officeart/2005/8/layout/StepDownProcess"/>
    <dgm:cxn modelId="{0E7963E4-AF8D-416C-82E5-D2D11B4CA56C}" type="presParOf" srcId="{4BD026CD-CC80-4833-8878-554990EBF1E2}" destId="{79120D44-C39C-4A55-B1C5-9DB677629305}" srcOrd="1" destOrd="0" presId="urn:microsoft.com/office/officeart/2005/8/layout/StepDownProcess"/>
    <dgm:cxn modelId="{36097AB3-345C-447A-AD87-7D2D0DB81B17}" type="presParOf" srcId="{4BD026CD-CC80-4833-8878-554990EBF1E2}" destId="{54DD6D39-BA2D-45F3-9404-C2CF949B9626}" srcOrd="2" destOrd="0" presId="urn:microsoft.com/office/officeart/2005/8/layout/StepDownProcess"/>
    <dgm:cxn modelId="{BD931CDC-DB6A-4528-9584-844D130908F6}" type="presParOf" srcId="{54DD6D39-BA2D-45F3-9404-C2CF949B9626}" destId="{7D440611-064E-467C-963A-6133D6DA7E25}" srcOrd="0" destOrd="0" presId="urn:microsoft.com/office/officeart/2005/8/layout/StepDownProcess"/>
    <dgm:cxn modelId="{A6C56803-B0F8-4D26-B44F-84DB007672E5}" type="presParOf" srcId="{54DD6D39-BA2D-45F3-9404-C2CF949B9626}" destId="{26372231-3F17-418A-8855-09FCADF7291A}" srcOrd="1" destOrd="0" presId="urn:microsoft.com/office/officeart/2005/8/layout/StepDownProcess"/>
    <dgm:cxn modelId="{C8D0F406-AF14-4D26-95FE-36806CF414EB}" type="presParOf" srcId="{54DD6D39-BA2D-45F3-9404-C2CF949B9626}" destId="{709AFC00-2F29-4F19-B873-FD8563FB8768}" srcOrd="2" destOrd="0" presId="urn:microsoft.com/office/officeart/2005/8/layout/StepDownProcess"/>
    <dgm:cxn modelId="{D4D5BA61-41E9-4C05-A9A3-4AF0046E66E7}" type="presParOf" srcId="{4BD026CD-CC80-4833-8878-554990EBF1E2}" destId="{1670F702-CB22-46D1-848E-0D353FFD1CD7}" srcOrd="3" destOrd="0" presId="urn:microsoft.com/office/officeart/2005/8/layout/StepDownProcess"/>
    <dgm:cxn modelId="{8CFA9F8E-3A06-4BEB-85AC-309F0D16C2BD}" type="presParOf" srcId="{4BD026CD-CC80-4833-8878-554990EBF1E2}" destId="{5DB53552-CE78-463E-A419-DB1C37A182EE}" srcOrd="4" destOrd="0" presId="urn:microsoft.com/office/officeart/2005/8/layout/StepDownProcess"/>
    <dgm:cxn modelId="{E16E3616-C14B-48ED-B430-A5D3CE629461}" type="presParOf" srcId="{5DB53552-CE78-463E-A419-DB1C37A182EE}" destId="{CD68F846-DE1F-4FD8-8D55-ED9F1A35E6C7}" srcOrd="0" destOrd="0" presId="urn:microsoft.com/office/officeart/2005/8/layout/StepDownProcess"/>
    <dgm:cxn modelId="{6256A5D0-F8CB-4121-B79C-6EC44BFD6877}" type="presParOf" srcId="{5DB53552-CE78-463E-A419-DB1C37A182EE}" destId="{E36CFD5E-9116-42C5-83CF-D541E64ECB07}" srcOrd="1" destOrd="0" presId="urn:microsoft.com/office/officeart/2005/8/layout/StepDownProcess"/>
    <dgm:cxn modelId="{0FF46118-2B10-4512-AE62-EEBB63ACD1B8}" type="presParOf" srcId="{5DB53552-CE78-463E-A419-DB1C37A182EE}" destId="{92F8F27D-6B5B-4387-908D-59DD3E146A95}" srcOrd="2" destOrd="0" presId="urn:microsoft.com/office/officeart/2005/8/layout/StepDownProcess"/>
    <dgm:cxn modelId="{B28E9CDE-0DBB-461D-93DC-44422E709E14}" type="presParOf" srcId="{4BD026CD-CC80-4833-8878-554990EBF1E2}" destId="{E2999AC8-E45D-41A7-A6A5-EC10DF6765FC}" srcOrd="5" destOrd="0" presId="urn:microsoft.com/office/officeart/2005/8/layout/StepDownProcess"/>
    <dgm:cxn modelId="{B2E09576-8DCB-4F09-8E93-916322257BEE}" type="presParOf" srcId="{4BD026CD-CC80-4833-8878-554990EBF1E2}" destId="{626E49A7-F728-40CC-989A-6005263E1983}" srcOrd="6" destOrd="0" presId="urn:microsoft.com/office/officeart/2005/8/layout/StepDownProcess"/>
    <dgm:cxn modelId="{80A254A4-967E-458A-BFBF-A05F7E2ADAC5}" type="presParOf" srcId="{626E49A7-F728-40CC-989A-6005263E1983}" destId="{A13289D2-0565-4D0F-B8EE-9015C4EB983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583FEC-1D9E-42C3-997E-17E48BFAE692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FEFE3BB-850F-4272-B2AB-B81468046450}">
      <dgm:prSet phldrT="[Text]"/>
      <dgm:spPr/>
      <dgm:t>
        <a:bodyPr/>
        <a:lstStyle/>
        <a:p>
          <a:r>
            <a:rPr lang="en-US" dirty="0"/>
            <a:t>Salience</a:t>
          </a:r>
        </a:p>
      </dgm:t>
    </dgm:pt>
    <dgm:pt modelId="{2A292CA0-F545-43F6-B21F-1CA791472FA3}" type="parTrans" cxnId="{85DBBBCC-31DE-47A4-9C65-748CA911F13E}">
      <dgm:prSet/>
      <dgm:spPr/>
      <dgm:t>
        <a:bodyPr/>
        <a:lstStyle/>
        <a:p>
          <a:endParaRPr lang="en-US"/>
        </a:p>
      </dgm:t>
    </dgm:pt>
    <dgm:pt modelId="{E79E3314-4535-41CE-A576-08AB0B741A82}" type="sibTrans" cxnId="{85DBBBCC-31DE-47A4-9C65-748CA911F13E}">
      <dgm:prSet/>
      <dgm:spPr/>
      <dgm:t>
        <a:bodyPr/>
        <a:lstStyle/>
        <a:p>
          <a:endParaRPr lang="en-US"/>
        </a:p>
      </dgm:t>
    </dgm:pt>
    <dgm:pt modelId="{AD8713C8-92F8-4E17-B211-27E3806516AE}">
      <dgm:prSet phldrT="[Text]"/>
      <dgm:spPr/>
      <dgm:t>
        <a:bodyPr/>
        <a:lstStyle/>
        <a:p>
          <a:r>
            <a:rPr lang="en-US" dirty="0"/>
            <a:t>Causality</a:t>
          </a:r>
        </a:p>
      </dgm:t>
    </dgm:pt>
    <dgm:pt modelId="{0933334C-1144-4A6C-9792-9185CC180017}" type="parTrans" cxnId="{7F1283A5-49EF-4300-9937-B53F65C00BBB}">
      <dgm:prSet/>
      <dgm:spPr/>
      <dgm:t>
        <a:bodyPr/>
        <a:lstStyle/>
        <a:p>
          <a:endParaRPr lang="en-US"/>
        </a:p>
      </dgm:t>
    </dgm:pt>
    <dgm:pt modelId="{0A912577-395B-441D-9341-926FCE2A4C8C}" type="sibTrans" cxnId="{7F1283A5-49EF-4300-9937-B53F65C00BBB}">
      <dgm:prSet/>
      <dgm:spPr/>
      <dgm:t>
        <a:bodyPr/>
        <a:lstStyle/>
        <a:p>
          <a:endParaRPr lang="en-US"/>
        </a:p>
      </dgm:t>
    </dgm:pt>
    <dgm:pt modelId="{B049E98A-3D68-4AF2-977E-A0537AD1D4A7}">
      <dgm:prSet phldrT="[Text]"/>
      <dgm:spPr/>
      <dgm:t>
        <a:bodyPr/>
        <a:lstStyle/>
        <a:p>
          <a:r>
            <a:rPr lang="en-US" dirty="0"/>
            <a:t>Sequencing</a:t>
          </a:r>
        </a:p>
      </dgm:t>
    </dgm:pt>
    <dgm:pt modelId="{CFD25676-23EF-4186-931D-4DA396CCEBFB}" type="parTrans" cxnId="{549738B9-E90A-4C1A-9C45-09884D06C21B}">
      <dgm:prSet/>
      <dgm:spPr/>
      <dgm:t>
        <a:bodyPr/>
        <a:lstStyle/>
        <a:p>
          <a:endParaRPr lang="en-US"/>
        </a:p>
      </dgm:t>
    </dgm:pt>
    <dgm:pt modelId="{53685545-9AD8-4C6C-B254-26D9816163AD}" type="sibTrans" cxnId="{549738B9-E90A-4C1A-9C45-09884D06C21B}">
      <dgm:prSet/>
      <dgm:spPr/>
      <dgm:t>
        <a:bodyPr/>
        <a:lstStyle/>
        <a:p>
          <a:endParaRPr lang="en-US"/>
        </a:p>
      </dgm:t>
    </dgm:pt>
    <dgm:pt modelId="{574D311D-F3F2-4D9E-AE3B-AB9C9F57C9C9}">
      <dgm:prSet phldrT="[Text]"/>
      <dgm:spPr/>
      <dgm:t>
        <a:bodyPr/>
        <a:lstStyle/>
        <a:p>
          <a:r>
            <a:rPr lang="en-US" dirty="0"/>
            <a:t>Resolution</a:t>
          </a:r>
        </a:p>
      </dgm:t>
    </dgm:pt>
    <dgm:pt modelId="{B24AC435-0B6E-4999-A8B5-95FDAFA88263}" type="parTrans" cxnId="{7883742F-2254-4BF8-8035-F7D8465FA49E}">
      <dgm:prSet/>
      <dgm:spPr/>
      <dgm:t>
        <a:bodyPr/>
        <a:lstStyle/>
        <a:p>
          <a:endParaRPr lang="en-US"/>
        </a:p>
      </dgm:t>
    </dgm:pt>
    <dgm:pt modelId="{2D9C10F1-E31F-4F2A-AC8B-1A066E702A18}" type="sibTrans" cxnId="{7883742F-2254-4BF8-8035-F7D8465FA49E}">
      <dgm:prSet/>
      <dgm:spPr/>
      <dgm:t>
        <a:bodyPr/>
        <a:lstStyle/>
        <a:p>
          <a:endParaRPr lang="en-US"/>
        </a:p>
      </dgm:t>
    </dgm:pt>
    <dgm:pt modelId="{4BD026CD-CC80-4833-8878-554990EBF1E2}" type="pres">
      <dgm:prSet presAssocID="{FA583FEC-1D9E-42C3-997E-17E48BFAE692}" presName="rootnode" presStyleCnt="0">
        <dgm:presLayoutVars>
          <dgm:chMax/>
          <dgm:chPref/>
          <dgm:dir/>
          <dgm:animLvl val="lvl"/>
        </dgm:presLayoutVars>
      </dgm:prSet>
      <dgm:spPr/>
    </dgm:pt>
    <dgm:pt modelId="{C95E7BB2-E2AB-451D-924F-F13BF4998E05}" type="pres">
      <dgm:prSet presAssocID="{5FEFE3BB-850F-4272-B2AB-B81468046450}" presName="composite" presStyleCnt="0"/>
      <dgm:spPr/>
    </dgm:pt>
    <dgm:pt modelId="{DCE0ECBD-2BF4-407F-B5DA-F49428DB44D4}" type="pres">
      <dgm:prSet presAssocID="{5FEFE3BB-850F-4272-B2AB-B81468046450}" presName="bentUpArrow1" presStyleLbl="alignImgPlace1" presStyleIdx="0" presStyleCnt="3"/>
      <dgm:spPr/>
    </dgm:pt>
    <dgm:pt modelId="{32B5ED5C-09F3-4395-8B6C-DFB5DF1119F8}" type="pres">
      <dgm:prSet presAssocID="{5FEFE3BB-850F-4272-B2AB-B81468046450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5D8F8033-8C5E-426A-ADF6-E826116D32E0}" type="pres">
      <dgm:prSet presAssocID="{5FEFE3BB-850F-4272-B2AB-B8146804645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120D44-C39C-4A55-B1C5-9DB677629305}" type="pres">
      <dgm:prSet presAssocID="{E79E3314-4535-41CE-A576-08AB0B741A82}" presName="sibTrans" presStyleCnt="0"/>
      <dgm:spPr/>
    </dgm:pt>
    <dgm:pt modelId="{54DD6D39-BA2D-45F3-9404-C2CF949B9626}" type="pres">
      <dgm:prSet presAssocID="{AD8713C8-92F8-4E17-B211-27E3806516AE}" presName="composite" presStyleCnt="0"/>
      <dgm:spPr/>
    </dgm:pt>
    <dgm:pt modelId="{7D440611-064E-467C-963A-6133D6DA7E25}" type="pres">
      <dgm:prSet presAssocID="{AD8713C8-92F8-4E17-B211-27E3806516AE}" presName="bentUpArrow1" presStyleLbl="alignImgPlace1" presStyleIdx="1" presStyleCnt="3"/>
      <dgm:spPr/>
    </dgm:pt>
    <dgm:pt modelId="{26372231-3F17-418A-8855-09FCADF7291A}" type="pres">
      <dgm:prSet presAssocID="{AD8713C8-92F8-4E17-B211-27E3806516AE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709AFC00-2F29-4F19-B873-FD8563FB8768}" type="pres">
      <dgm:prSet presAssocID="{AD8713C8-92F8-4E17-B211-27E3806516A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1670F702-CB22-46D1-848E-0D353FFD1CD7}" type="pres">
      <dgm:prSet presAssocID="{0A912577-395B-441D-9341-926FCE2A4C8C}" presName="sibTrans" presStyleCnt="0"/>
      <dgm:spPr/>
    </dgm:pt>
    <dgm:pt modelId="{5DB53552-CE78-463E-A419-DB1C37A182EE}" type="pres">
      <dgm:prSet presAssocID="{B049E98A-3D68-4AF2-977E-A0537AD1D4A7}" presName="composite" presStyleCnt="0"/>
      <dgm:spPr/>
    </dgm:pt>
    <dgm:pt modelId="{CD68F846-DE1F-4FD8-8D55-ED9F1A35E6C7}" type="pres">
      <dgm:prSet presAssocID="{B049E98A-3D68-4AF2-977E-A0537AD1D4A7}" presName="bentUpArrow1" presStyleLbl="alignImgPlace1" presStyleIdx="2" presStyleCnt="3"/>
      <dgm:spPr/>
    </dgm:pt>
    <dgm:pt modelId="{E36CFD5E-9116-42C5-83CF-D541E64ECB07}" type="pres">
      <dgm:prSet presAssocID="{B049E98A-3D68-4AF2-977E-A0537AD1D4A7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92F8F27D-6B5B-4387-908D-59DD3E146A95}" type="pres">
      <dgm:prSet presAssocID="{B049E98A-3D68-4AF2-977E-A0537AD1D4A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2999AC8-E45D-41A7-A6A5-EC10DF6765FC}" type="pres">
      <dgm:prSet presAssocID="{53685545-9AD8-4C6C-B254-26D9816163AD}" presName="sibTrans" presStyleCnt="0"/>
      <dgm:spPr/>
    </dgm:pt>
    <dgm:pt modelId="{626E49A7-F728-40CC-989A-6005263E1983}" type="pres">
      <dgm:prSet presAssocID="{574D311D-F3F2-4D9E-AE3B-AB9C9F57C9C9}" presName="composite" presStyleCnt="0"/>
      <dgm:spPr/>
    </dgm:pt>
    <dgm:pt modelId="{A13289D2-0565-4D0F-B8EE-9015C4EB9837}" type="pres">
      <dgm:prSet presAssocID="{574D311D-F3F2-4D9E-AE3B-AB9C9F57C9C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36161E08-1010-4C7F-BC06-E30B48A429B2}" type="presOf" srcId="{574D311D-F3F2-4D9E-AE3B-AB9C9F57C9C9}" destId="{A13289D2-0565-4D0F-B8EE-9015C4EB9837}" srcOrd="0" destOrd="0" presId="urn:microsoft.com/office/officeart/2005/8/layout/StepDownProcess"/>
    <dgm:cxn modelId="{7883742F-2254-4BF8-8035-F7D8465FA49E}" srcId="{FA583FEC-1D9E-42C3-997E-17E48BFAE692}" destId="{574D311D-F3F2-4D9E-AE3B-AB9C9F57C9C9}" srcOrd="3" destOrd="0" parTransId="{B24AC435-0B6E-4999-A8B5-95FDAFA88263}" sibTransId="{2D9C10F1-E31F-4F2A-AC8B-1A066E702A18}"/>
    <dgm:cxn modelId="{7F1283A5-49EF-4300-9937-B53F65C00BBB}" srcId="{FA583FEC-1D9E-42C3-997E-17E48BFAE692}" destId="{AD8713C8-92F8-4E17-B211-27E3806516AE}" srcOrd="1" destOrd="0" parTransId="{0933334C-1144-4A6C-9792-9185CC180017}" sibTransId="{0A912577-395B-441D-9341-926FCE2A4C8C}"/>
    <dgm:cxn modelId="{549738B9-E90A-4C1A-9C45-09884D06C21B}" srcId="{FA583FEC-1D9E-42C3-997E-17E48BFAE692}" destId="{B049E98A-3D68-4AF2-977E-A0537AD1D4A7}" srcOrd="2" destOrd="0" parTransId="{CFD25676-23EF-4186-931D-4DA396CCEBFB}" sibTransId="{53685545-9AD8-4C6C-B254-26D9816163AD}"/>
    <dgm:cxn modelId="{DCF3CBC7-99E6-4A8A-8FD1-1A80F7EDA8F2}" type="presOf" srcId="{AD8713C8-92F8-4E17-B211-27E3806516AE}" destId="{26372231-3F17-418A-8855-09FCADF7291A}" srcOrd="0" destOrd="0" presId="urn:microsoft.com/office/officeart/2005/8/layout/StepDownProcess"/>
    <dgm:cxn modelId="{85DBBBCC-31DE-47A4-9C65-748CA911F13E}" srcId="{FA583FEC-1D9E-42C3-997E-17E48BFAE692}" destId="{5FEFE3BB-850F-4272-B2AB-B81468046450}" srcOrd="0" destOrd="0" parTransId="{2A292CA0-F545-43F6-B21F-1CA791472FA3}" sibTransId="{E79E3314-4535-41CE-A576-08AB0B741A82}"/>
    <dgm:cxn modelId="{BCE7E0D3-D39B-451B-B9C1-0AC6E89283CB}" type="presOf" srcId="{FA583FEC-1D9E-42C3-997E-17E48BFAE692}" destId="{4BD026CD-CC80-4833-8878-554990EBF1E2}" srcOrd="0" destOrd="0" presId="urn:microsoft.com/office/officeart/2005/8/layout/StepDownProcess"/>
    <dgm:cxn modelId="{157E18E8-5858-41B7-A73B-A8695A0707A8}" type="presOf" srcId="{B049E98A-3D68-4AF2-977E-A0537AD1D4A7}" destId="{E36CFD5E-9116-42C5-83CF-D541E64ECB07}" srcOrd="0" destOrd="0" presId="urn:microsoft.com/office/officeart/2005/8/layout/StepDownProcess"/>
    <dgm:cxn modelId="{0D9454FB-D22C-40D2-A7BA-019EE58CA9B9}" type="presOf" srcId="{5FEFE3BB-850F-4272-B2AB-B81468046450}" destId="{32B5ED5C-09F3-4395-8B6C-DFB5DF1119F8}" srcOrd="0" destOrd="0" presId="urn:microsoft.com/office/officeart/2005/8/layout/StepDownProcess"/>
    <dgm:cxn modelId="{3B9A10FE-CA2F-4CA1-A434-9FC846511276}" type="presParOf" srcId="{4BD026CD-CC80-4833-8878-554990EBF1E2}" destId="{C95E7BB2-E2AB-451D-924F-F13BF4998E05}" srcOrd="0" destOrd="0" presId="urn:microsoft.com/office/officeart/2005/8/layout/StepDownProcess"/>
    <dgm:cxn modelId="{F25632B8-A77E-440F-8F14-7E4E1561088F}" type="presParOf" srcId="{C95E7BB2-E2AB-451D-924F-F13BF4998E05}" destId="{DCE0ECBD-2BF4-407F-B5DA-F49428DB44D4}" srcOrd="0" destOrd="0" presId="urn:microsoft.com/office/officeart/2005/8/layout/StepDownProcess"/>
    <dgm:cxn modelId="{381F4831-D411-499C-B949-AE655BDBFEBE}" type="presParOf" srcId="{C95E7BB2-E2AB-451D-924F-F13BF4998E05}" destId="{32B5ED5C-09F3-4395-8B6C-DFB5DF1119F8}" srcOrd="1" destOrd="0" presId="urn:microsoft.com/office/officeart/2005/8/layout/StepDownProcess"/>
    <dgm:cxn modelId="{2BBB5606-F8F4-45C1-A337-CFF9BC235B78}" type="presParOf" srcId="{C95E7BB2-E2AB-451D-924F-F13BF4998E05}" destId="{5D8F8033-8C5E-426A-ADF6-E826116D32E0}" srcOrd="2" destOrd="0" presId="urn:microsoft.com/office/officeart/2005/8/layout/StepDownProcess"/>
    <dgm:cxn modelId="{0E7963E4-AF8D-416C-82E5-D2D11B4CA56C}" type="presParOf" srcId="{4BD026CD-CC80-4833-8878-554990EBF1E2}" destId="{79120D44-C39C-4A55-B1C5-9DB677629305}" srcOrd="1" destOrd="0" presId="urn:microsoft.com/office/officeart/2005/8/layout/StepDownProcess"/>
    <dgm:cxn modelId="{36097AB3-345C-447A-AD87-7D2D0DB81B17}" type="presParOf" srcId="{4BD026CD-CC80-4833-8878-554990EBF1E2}" destId="{54DD6D39-BA2D-45F3-9404-C2CF949B9626}" srcOrd="2" destOrd="0" presId="urn:microsoft.com/office/officeart/2005/8/layout/StepDownProcess"/>
    <dgm:cxn modelId="{BD931CDC-DB6A-4528-9584-844D130908F6}" type="presParOf" srcId="{54DD6D39-BA2D-45F3-9404-C2CF949B9626}" destId="{7D440611-064E-467C-963A-6133D6DA7E25}" srcOrd="0" destOrd="0" presId="urn:microsoft.com/office/officeart/2005/8/layout/StepDownProcess"/>
    <dgm:cxn modelId="{A6C56803-B0F8-4D26-B44F-84DB007672E5}" type="presParOf" srcId="{54DD6D39-BA2D-45F3-9404-C2CF949B9626}" destId="{26372231-3F17-418A-8855-09FCADF7291A}" srcOrd="1" destOrd="0" presId="urn:microsoft.com/office/officeart/2005/8/layout/StepDownProcess"/>
    <dgm:cxn modelId="{C8D0F406-AF14-4D26-95FE-36806CF414EB}" type="presParOf" srcId="{54DD6D39-BA2D-45F3-9404-C2CF949B9626}" destId="{709AFC00-2F29-4F19-B873-FD8563FB8768}" srcOrd="2" destOrd="0" presId="urn:microsoft.com/office/officeart/2005/8/layout/StepDownProcess"/>
    <dgm:cxn modelId="{D4D5BA61-41E9-4C05-A9A3-4AF0046E66E7}" type="presParOf" srcId="{4BD026CD-CC80-4833-8878-554990EBF1E2}" destId="{1670F702-CB22-46D1-848E-0D353FFD1CD7}" srcOrd="3" destOrd="0" presId="urn:microsoft.com/office/officeart/2005/8/layout/StepDownProcess"/>
    <dgm:cxn modelId="{8CFA9F8E-3A06-4BEB-85AC-309F0D16C2BD}" type="presParOf" srcId="{4BD026CD-CC80-4833-8878-554990EBF1E2}" destId="{5DB53552-CE78-463E-A419-DB1C37A182EE}" srcOrd="4" destOrd="0" presId="urn:microsoft.com/office/officeart/2005/8/layout/StepDownProcess"/>
    <dgm:cxn modelId="{E16E3616-C14B-48ED-B430-A5D3CE629461}" type="presParOf" srcId="{5DB53552-CE78-463E-A419-DB1C37A182EE}" destId="{CD68F846-DE1F-4FD8-8D55-ED9F1A35E6C7}" srcOrd="0" destOrd="0" presId="urn:microsoft.com/office/officeart/2005/8/layout/StepDownProcess"/>
    <dgm:cxn modelId="{6256A5D0-F8CB-4121-B79C-6EC44BFD6877}" type="presParOf" srcId="{5DB53552-CE78-463E-A419-DB1C37A182EE}" destId="{E36CFD5E-9116-42C5-83CF-D541E64ECB07}" srcOrd="1" destOrd="0" presId="urn:microsoft.com/office/officeart/2005/8/layout/StepDownProcess"/>
    <dgm:cxn modelId="{0FF46118-2B10-4512-AE62-EEBB63ACD1B8}" type="presParOf" srcId="{5DB53552-CE78-463E-A419-DB1C37A182EE}" destId="{92F8F27D-6B5B-4387-908D-59DD3E146A95}" srcOrd="2" destOrd="0" presId="urn:microsoft.com/office/officeart/2005/8/layout/StepDownProcess"/>
    <dgm:cxn modelId="{B28E9CDE-0DBB-461D-93DC-44422E709E14}" type="presParOf" srcId="{4BD026CD-CC80-4833-8878-554990EBF1E2}" destId="{E2999AC8-E45D-41A7-A6A5-EC10DF6765FC}" srcOrd="5" destOrd="0" presId="urn:microsoft.com/office/officeart/2005/8/layout/StepDownProcess"/>
    <dgm:cxn modelId="{B2E09576-8DCB-4F09-8E93-916322257BEE}" type="presParOf" srcId="{4BD026CD-CC80-4833-8878-554990EBF1E2}" destId="{626E49A7-F728-40CC-989A-6005263E1983}" srcOrd="6" destOrd="0" presId="urn:microsoft.com/office/officeart/2005/8/layout/StepDownProcess"/>
    <dgm:cxn modelId="{80A254A4-967E-458A-BFBF-A05F7E2ADAC5}" type="presParOf" srcId="{626E49A7-F728-40CC-989A-6005263E1983}" destId="{A13289D2-0565-4D0F-B8EE-9015C4EB983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583FEC-1D9E-42C3-997E-17E48BFAE692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FEFE3BB-850F-4272-B2AB-B81468046450}">
      <dgm:prSet phldrT="[Text]"/>
      <dgm:spPr/>
      <dgm:t>
        <a:bodyPr/>
        <a:lstStyle/>
        <a:p>
          <a:r>
            <a:rPr lang="en-US" dirty="0"/>
            <a:t>Salience</a:t>
          </a:r>
        </a:p>
      </dgm:t>
    </dgm:pt>
    <dgm:pt modelId="{2A292CA0-F545-43F6-B21F-1CA791472FA3}" type="parTrans" cxnId="{85DBBBCC-31DE-47A4-9C65-748CA911F13E}">
      <dgm:prSet/>
      <dgm:spPr/>
      <dgm:t>
        <a:bodyPr/>
        <a:lstStyle/>
        <a:p>
          <a:endParaRPr lang="en-US"/>
        </a:p>
      </dgm:t>
    </dgm:pt>
    <dgm:pt modelId="{E79E3314-4535-41CE-A576-08AB0B741A82}" type="sibTrans" cxnId="{85DBBBCC-31DE-47A4-9C65-748CA911F13E}">
      <dgm:prSet/>
      <dgm:spPr/>
      <dgm:t>
        <a:bodyPr/>
        <a:lstStyle/>
        <a:p>
          <a:endParaRPr lang="en-US"/>
        </a:p>
      </dgm:t>
    </dgm:pt>
    <dgm:pt modelId="{AD8713C8-92F8-4E17-B211-27E3806516AE}">
      <dgm:prSet phldrT="[Text]"/>
      <dgm:spPr/>
      <dgm:t>
        <a:bodyPr/>
        <a:lstStyle/>
        <a:p>
          <a:r>
            <a:rPr lang="en-US" dirty="0"/>
            <a:t>Causality</a:t>
          </a:r>
        </a:p>
      </dgm:t>
    </dgm:pt>
    <dgm:pt modelId="{0933334C-1144-4A6C-9792-9185CC180017}" type="parTrans" cxnId="{7F1283A5-49EF-4300-9937-B53F65C00BBB}">
      <dgm:prSet/>
      <dgm:spPr/>
      <dgm:t>
        <a:bodyPr/>
        <a:lstStyle/>
        <a:p>
          <a:endParaRPr lang="en-US"/>
        </a:p>
      </dgm:t>
    </dgm:pt>
    <dgm:pt modelId="{0A912577-395B-441D-9341-926FCE2A4C8C}" type="sibTrans" cxnId="{7F1283A5-49EF-4300-9937-B53F65C00BBB}">
      <dgm:prSet/>
      <dgm:spPr/>
      <dgm:t>
        <a:bodyPr/>
        <a:lstStyle/>
        <a:p>
          <a:endParaRPr lang="en-US"/>
        </a:p>
      </dgm:t>
    </dgm:pt>
    <dgm:pt modelId="{B049E98A-3D68-4AF2-977E-A0537AD1D4A7}">
      <dgm:prSet phldrT="[Text]"/>
      <dgm:spPr/>
      <dgm:t>
        <a:bodyPr/>
        <a:lstStyle/>
        <a:p>
          <a:r>
            <a:rPr lang="en-US" dirty="0"/>
            <a:t>Sequencing</a:t>
          </a:r>
        </a:p>
      </dgm:t>
    </dgm:pt>
    <dgm:pt modelId="{CFD25676-23EF-4186-931D-4DA396CCEBFB}" type="parTrans" cxnId="{549738B9-E90A-4C1A-9C45-09884D06C21B}">
      <dgm:prSet/>
      <dgm:spPr/>
      <dgm:t>
        <a:bodyPr/>
        <a:lstStyle/>
        <a:p>
          <a:endParaRPr lang="en-US"/>
        </a:p>
      </dgm:t>
    </dgm:pt>
    <dgm:pt modelId="{53685545-9AD8-4C6C-B254-26D9816163AD}" type="sibTrans" cxnId="{549738B9-E90A-4C1A-9C45-09884D06C21B}">
      <dgm:prSet/>
      <dgm:spPr/>
      <dgm:t>
        <a:bodyPr/>
        <a:lstStyle/>
        <a:p>
          <a:endParaRPr lang="en-US"/>
        </a:p>
      </dgm:t>
    </dgm:pt>
    <dgm:pt modelId="{574D311D-F3F2-4D9E-AE3B-AB9C9F57C9C9}">
      <dgm:prSet phldrT="[Text]"/>
      <dgm:spPr/>
      <dgm:t>
        <a:bodyPr/>
        <a:lstStyle/>
        <a:p>
          <a:r>
            <a:rPr lang="en-US" dirty="0"/>
            <a:t>Resolution</a:t>
          </a:r>
        </a:p>
      </dgm:t>
    </dgm:pt>
    <dgm:pt modelId="{B24AC435-0B6E-4999-A8B5-95FDAFA88263}" type="parTrans" cxnId="{7883742F-2254-4BF8-8035-F7D8465FA49E}">
      <dgm:prSet/>
      <dgm:spPr/>
      <dgm:t>
        <a:bodyPr/>
        <a:lstStyle/>
        <a:p>
          <a:endParaRPr lang="en-US"/>
        </a:p>
      </dgm:t>
    </dgm:pt>
    <dgm:pt modelId="{2D9C10F1-E31F-4F2A-AC8B-1A066E702A18}" type="sibTrans" cxnId="{7883742F-2254-4BF8-8035-F7D8465FA49E}">
      <dgm:prSet/>
      <dgm:spPr/>
      <dgm:t>
        <a:bodyPr/>
        <a:lstStyle/>
        <a:p>
          <a:endParaRPr lang="en-US"/>
        </a:p>
      </dgm:t>
    </dgm:pt>
    <dgm:pt modelId="{4BD026CD-CC80-4833-8878-554990EBF1E2}" type="pres">
      <dgm:prSet presAssocID="{FA583FEC-1D9E-42C3-997E-17E48BFAE692}" presName="rootnode" presStyleCnt="0">
        <dgm:presLayoutVars>
          <dgm:chMax/>
          <dgm:chPref/>
          <dgm:dir/>
          <dgm:animLvl val="lvl"/>
        </dgm:presLayoutVars>
      </dgm:prSet>
      <dgm:spPr/>
    </dgm:pt>
    <dgm:pt modelId="{C95E7BB2-E2AB-451D-924F-F13BF4998E05}" type="pres">
      <dgm:prSet presAssocID="{5FEFE3BB-850F-4272-B2AB-B81468046450}" presName="composite" presStyleCnt="0"/>
      <dgm:spPr/>
    </dgm:pt>
    <dgm:pt modelId="{DCE0ECBD-2BF4-407F-B5DA-F49428DB44D4}" type="pres">
      <dgm:prSet presAssocID="{5FEFE3BB-850F-4272-B2AB-B81468046450}" presName="bentUpArrow1" presStyleLbl="alignImgPlace1" presStyleIdx="0" presStyleCnt="3"/>
      <dgm:spPr/>
    </dgm:pt>
    <dgm:pt modelId="{32B5ED5C-09F3-4395-8B6C-DFB5DF1119F8}" type="pres">
      <dgm:prSet presAssocID="{5FEFE3BB-850F-4272-B2AB-B81468046450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5D8F8033-8C5E-426A-ADF6-E826116D32E0}" type="pres">
      <dgm:prSet presAssocID="{5FEFE3BB-850F-4272-B2AB-B8146804645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120D44-C39C-4A55-B1C5-9DB677629305}" type="pres">
      <dgm:prSet presAssocID="{E79E3314-4535-41CE-A576-08AB0B741A82}" presName="sibTrans" presStyleCnt="0"/>
      <dgm:spPr/>
    </dgm:pt>
    <dgm:pt modelId="{54DD6D39-BA2D-45F3-9404-C2CF949B9626}" type="pres">
      <dgm:prSet presAssocID="{AD8713C8-92F8-4E17-B211-27E3806516AE}" presName="composite" presStyleCnt="0"/>
      <dgm:spPr/>
    </dgm:pt>
    <dgm:pt modelId="{7D440611-064E-467C-963A-6133D6DA7E25}" type="pres">
      <dgm:prSet presAssocID="{AD8713C8-92F8-4E17-B211-27E3806516AE}" presName="bentUpArrow1" presStyleLbl="alignImgPlace1" presStyleIdx="1" presStyleCnt="3"/>
      <dgm:spPr/>
    </dgm:pt>
    <dgm:pt modelId="{26372231-3F17-418A-8855-09FCADF7291A}" type="pres">
      <dgm:prSet presAssocID="{AD8713C8-92F8-4E17-B211-27E3806516AE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709AFC00-2F29-4F19-B873-FD8563FB8768}" type="pres">
      <dgm:prSet presAssocID="{AD8713C8-92F8-4E17-B211-27E3806516A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1670F702-CB22-46D1-848E-0D353FFD1CD7}" type="pres">
      <dgm:prSet presAssocID="{0A912577-395B-441D-9341-926FCE2A4C8C}" presName="sibTrans" presStyleCnt="0"/>
      <dgm:spPr/>
    </dgm:pt>
    <dgm:pt modelId="{5DB53552-CE78-463E-A419-DB1C37A182EE}" type="pres">
      <dgm:prSet presAssocID="{B049E98A-3D68-4AF2-977E-A0537AD1D4A7}" presName="composite" presStyleCnt="0"/>
      <dgm:spPr/>
    </dgm:pt>
    <dgm:pt modelId="{CD68F846-DE1F-4FD8-8D55-ED9F1A35E6C7}" type="pres">
      <dgm:prSet presAssocID="{B049E98A-3D68-4AF2-977E-A0537AD1D4A7}" presName="bentUpArrow1" presStyleLbl="alignImgPlace1" presStyleIdx="2" presStyleCnt="3"/>
      <dgm:spPr/>
    </dgm:pt>
    <dgm:pt modelId="{E36CFD5E-9116-42C5-83CF-D541E64ECB07}" type="pres">
      <dgm:prSet presAssocID="{B049E98A-3D68-4AF2-977E-A0537AD1D4A7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92F8F27D-6B5B-4387-908D-59DD3E146A95}" type="pres">
      <dgm:prSet presAssocID="{B049E98A-3D68-4AF2-977E-A0537AD1D4A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2999AC8-E45D-41A7-A6A5-EC10DF6765FC}" type="pres">
      <dgm:prSet presAssocID="{53685545-9AD8-4C6C-B254-26D9816163AD}" presName="sibTrans" presStyleCnt="0"/>
      <dgm:spPr/>
    </dgm:pt>
    <dgm:pt modelId="{626E49A7-F728-40CC-989A-6005263E1983}" type="pres">
      <dgm:prSet presAssocID="{574D311D-F3F2-4D9E-AE3B-AB9C9F57C9C9}" presName="composite" presStyleCnt="0"/>
      <dgm:spPr/>
    </dgm:pt>
    <dgm:pt modelId="{A13289D2-0565-4D0F-B8EE-9015C4EB9837}" type="pres">
      <dgm:prSet presAssocID="{574D311D-F3F2-4D9E-AE3B-AB9C9F57C9C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36161E08-1010-4C7F-BC06-E30B48A429B2}" type="presOf" srcId="{574D311D-F3F2-4D9E-AE3B-AB9C9F57C9C9}" destId="{A13289D2-0565-4D0F-B8EE-9015C4EB9837}" srcOrd="0" destOrd="0" presId="urn:microsoft.com/office/officeart/2005/8/layout/StepDownProcess"/>
    <dgm:cxn modelId="{7883742F-2254-4BF8-8035-F7D8465FA49E}" srcId="{FA583FEC-1D9E-42C3-997E-17E48BFAE692}" destId="{574D311D-F3F2-4D9E-AE3B-AB9C9F57C9C9}" srcOrd="3" destOrd="0" parTransId="{B24AC435-0B6E-4999-A8B5-95FDAFA88263}" sibTransId="{2D9C10F1-E31F-4F2A-AC8B-1A066E702A18}"/>
    <dgm:cxn modelId="{7F1283A5-49EF-4300-9937-B53F65C00BBB}" srcId="{FA583FEC-1D9E-42C3-997E-17E48BFAE692}" destId="{AD8713C8-92F8-4E17-B211-27E3806516AE}" srcOrd="1" destOrd="0" parTransId="{0933334C-1144-4A6C-9792-9185CC180017}" sibTransId="{0A912577-395B-441D-9341-926FCE2A4C8C}"/>
    <dgm:cxn modelId="{549738B9-E90A-4C1A-9C45-09884D06C21B}" srcId="{FA583FEC-1D9E-42C3-997E-17E48BFAE692}" destId="{B049E98A-3D68-4AF2-977E-A0537AD1D4A7}" srcOrd="2" destOrd="0" parTransId="{CFD25676-23EF-4186-931D-4DA396CCEBFB}" sibTransId="{53685545-9AD8-4C6C-B254-26D9816163AD}"/>
    <dgm:cxn modelId="{DCF3CBC7-99E6-4A8A-8FD1-1A80F7EDA8F2}" type="presOf" srcId="{AD8713C8-92F8-4E17-B211-27E3806516AE}" destId="{26372231-3F17-418A-8855-09FCADF7291A}" srcOrd="0" destOrd="0" presId="urn:microsoft.com/office/officeart/2005/8/layout/StepDownProcess"/>
    <dgm:cxn modelId="{85DBBBCC-31DE-47A4-9C65-748CA911F13E}" srcId="{FA583FEC-1D9E-42C3-997E-17E48BFAE692}" destId="{5FEFE3BB-850F-4272-B2AB-B81468046450}" srcOrd="0" destOrd="0" parTransId="{2A292CA0-F545-43F6-B21F-1CA791472FA3}" sibTransId="{E79E3314-4535-41CE-A576-08AB0B741A82}"/>
    <dgm:cxn modelId="{BCE7E0D3-D39B-451B-B9C1-0AC6E89283CB}" type="presOf" srcId="{FA583FEC-1D9E-42C3-997E-17E48BFAE692}" destId="{4BD026CD-CC80-4833-8878-554990EBF1E2}" srcOrd="0" destOrd="0" presId="urn:microsoft.com/office/officeart/2005/8/layout/StepDownProcess"/>
    <dgm:cxn modelId="{157E18E8-5858-41B7-A73B-A8695A0707A8}" type="presOf" srcId="{B049E98A-3D68-4AF2-977E-A0537AD1D4A7}" destId="{E36CFD5E-9116-42C5-83CF-D541E64ECB07}" srcOrd="0" destOrd="0" presId="urn:microsoft.com/office/officeart/2005/8/layout/StepDownProcess"/>
    <dgm:cxn modelId="{0D9454FB-D22C-40D2-A7BA-019EE58CA9B9}" type="presOf" srcId="{5FEFE3BB-850F-4272-B2AB-B81468046450}" destId="{32B5ED5C-09F3-4395-8B6C-DFB5DF1119F8}" srcOrd="0" destOrd="0" presId="urn:microsoft.com/office/officeart/2005/8/layout/StepDownProcess"/>
    <dgm:cxn modelId="{3B9A10FE-CA2F-4CA1-A434-9FC846511276}" type="presParOf" srcId="{4BD026CD-CC80-4833-8878-554990EBF1E2}" destId="{C95E7BB2-E2AB-451D-924F-F13BF4998E05}" srcOrd="0" destOrd="0" presId="urn:microsoft.com/office/officeart/2005/8/layout/StepDownProcess"/>
    <dgm:cxn modelId="{F25632B8-A77E-440F-8F14-7E4E1561088F}" type="presParOf" srcId="{C95E7BB2-E2AB-451D-924F-F13BF4998E05}" destId="{DCE0ECBD-2BF4-407F-B5DA-F49428DB44D4}" srcOrd="0" destOrd="0" presId="urn:microsoft.com/office/officeart/2005/8/layout/StepDownProcess"/>
    <dgm:cxn modelId="{381F4831-D411-499C-B949-AE655BDBFEBE}" type="presParOf" srcId="{C95E7BB2-E2AB-451D-924F-F13BF4998E05}" destId="{32B5ED5C-09F3-4395-8B6C-DFB5DF1119F8}" srcOrd="1" destOrd="0" presId="urn:microsoft.com/office/officeart/2005/8/layout/StepDownProcess"/>
    <dgm:cxn modelId="{2BBB5606-F8F4-45C1-A337-CFF9BC235B78}" type="presParOf" srcId="{C95E7BB2-E2AB-451D-924F-F13BF4998E05}" destId="{5D8F8033-8C5E-426A-ADF6-E826116D32E0}" srcOrd="2" destOrd="0" presId="urn:microsoft.com/office/officeart/2005/8/layout/StepDownProcess"/>
    <dgm:cxn modelId="{0E7963E4-AF8D-416C-82E5-D2D11B4CA56C}" type="presParOf" srcId="{4BD026CD-CC80-4833-8878-554990EBF1E2}" destId="{79120D44-C39C-4A55-B1C5-9DB677629305}" srcOrd="1" destOrd="0" presId="urn:microsoft.com/office/officeart/2005/8/layout/StepDownProcess"/>
    <dgm:cxn modelId="{36097AB3-345C-447A-AD87-7D2D0DB81B17}" type="presParOf" srcId="{4BD026CD-CC80-4833-8878-554990EBF1E2}" destId="{54DD6D39-BA2D-45F3-9404-C2CF949B9626}" srcOrd="2" destOrd="0" presId="urn:microsoft.com/office/officeart/2005/8/layout/StepDownProcess"/>
    <dgm:cxn modelId="{BD931CDC-DB6A-4528-9584-844D130908F6}" type="presParOf" srcId="{54DD6D39-BA2D-45F3-9404-C2CF949B9626}" destId="{7D440611-064E-467C-963A-6133D6DA7E25}" srcOrd="0" destOrd="0" presId="urn:microsoft.com/office/officeart/2005/8/layout/StepDownProcess"/>
    <dgm:cxn modelId="{A6C56803-B0F8-4D26-B44F-84DB007672E5}" type="presParOf" srcId="{54DD6D39-BA2D-45F3-9404-C2CF949B9626}" destId="{26372231-3F17-418A-8855-09FCADF7291A}" srcOrd="1" destOrd="0" presId="urn:microsoft.com/office/officeart/2005/8/layout/StepDownProcess"/>
    <dgm:cxn modelId="{C8D0F406-AF14-4D26-95FE-36806CF414EB}" type="presParOf" srcId="{54DD6D39-BA2D-45F3-9404-C2CF949B9626}" destId="{709AFC00-2F29-4F19-B873-FD8563FB8768}" srcOrd="2" destOrd="0" presId="urn:microsoft.com/office/officeart/2005/8/layout/StepDownProcess"/>
    <dgm:cxn modelId="{D4D5BA61-41E9-4C05-A9A3-4AF0046E66E7}" type="presParOf" srcId="{4BD026CD-CC80-4833-8878-554990EBF1E2}" destId="{1670F702-CB22-46D1-848E-0D353FFD1CD7}" srcOrd="3" destOrd="0" presId="urn:microsoft.com/office/officeart/2005/8/layout/StepDownProcess"/>
    <dgm:cxn modelId="{8CFA9F8E-3A06-4BEB-85AC-309F0D16C2BD}" type="presParOf" srcId="{4BD026CD-CC80-4833-8878-554990EBF1E2}" destId="{5DB53552-CE78-463E-A419-DB1C37A182EE}" srcOrd="4" destOrd="0" presId="urn:microsoft.com/office/officeart/2005/8/layout/StepDownProcess"/>
    <dgm:cxn modelId="{E16E3616-C14B-48ED-B430-A5D3CE629461}" type="presParOf" srcId="{5DB53552-CE78-463E-A419-DB1C37A182EE}" destId="{CD68F846-DE1F-4FD8-8D55-ED9F1A35E6C7}" srcOrd="0" destOrd="0" presId="urn:microsoft.com/office/officeart/2005/8/layout/StepDownProcess"/>
    <dgm:cxn modelId="{6256A5D0-F8CB-4121-B79C-6EC44BFD6877}" type="presParOf" srcId="{5DB53552-CE78-463E-A419-DB1C37A182EE}" destId="{E36CFD5E-9116-42C5-83CF-D541E64ECB07}" srcOrd="1" destOrd="0" presId="urn:microsoft.com/office/officeart/2005/8/layout/StepDownProcess"/>
    <dgm:cxn modelId="{0FF46118-2B10-4512-AE62-EEBB63ACD1B8}" type="presParOf" srcId="{5DB53552-CE78-463E-A419-DB1C37A182EE}" destId="{92F8F27D-6B5B-4387-908D-59DD3E146A95}" srcOrd="2" destOrd="0" presId="urn:microsoft.com/office/officeart/2005/8/layout/StepDownProcess"/>
    <dgm:cxn modelId="{B28E9CDE-0DBB-461D-93DC-44422E709E14}" type="presParOf" srcId="{4BD026CD-CC80-4833-8878-554990EBF1E2}" destId="{E2999AC8-E45D-41A7-A6A5-EC10DF6765FC}" srcOrd="5" destOrd="0" presId="urn:microsoft.com/office/officeart/2005/8/layout/StepDownProcess"/>
    <dgm:cxn modelId="{B2E09576-8DCB-4F09-8E93-916322257BEE}" type="presParOf" srcId="{4BD026CD-CC80-4833-8878-554990EBF1E2}" destId="{626E49A7-F728-40CC-989A-6005263E1983}" srcOrd="6" destOrd="0" presId="urn:microsoft.com/office/officeart/2005/8/layout/StepDownProcess"/>
    <dgm:cxn modelId="{80A254A4-967E-458A-BFBF-A05F7E2ADAC5}" type="presParOf" srcId="{626E49A7-F728-40CC-989A-6005263E1983}" destId="{A13289D2-0565-4D0F-B8EE-9015C4EB983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583FEC-1D9E-42C3-997E-17E48BFAE692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FEFE3BB-850F-4272-B2AB-B81468046450}">
      <dgm:prSet phldrT="[Text]"/>
      <dgm:spPr/>
      <dgm:t>
        <a:bodyPr/>
        <a:lstStyle/>
        <a:p>
          <a:r>
            <a:rPr lang="en-US" dirty="0"/>
            <a:t>Salience</a:t>
          </a:r>
        </a:p>
      </dgm:t>
    </dgm:pt>
    <dgm:pt modelId="{2A292CA0-F545-43F6-B21F-1CA791472FA3}" type="parTrans" cxnId="{85DBBBCC-31DE-47A4-9C65-748CA911F13E}">
      <dgm:prSet/>
      <dgm:spPr/>
      <dgm:t>
        <a:bodyPr/>
        <a:lstStyle/>
        <a:p>
          <a:endParaRPr lang="en-US"/>
        </a:p>
      </dgm:t>
    </dgm:pt>
    <dgm:pt modelId="{E79E3314-4535-41CE-A576-08AB0B741A82}" type="sibTrans" cxnId="{85DBBBCC-31DE-47A4-9C65-748CA911F13E}">
      <dgm:prSet/>
      <dgm:spPr/>
      <dgm:t>
        <a:bodyPr/>
        <a:lstStyle/>
        <a:p>
          <a:endParaRPr lang="en-US"/>
        </a:p>
      </dgm:t>
    </dgm:pt>
    <dgm:pt modelId="{AD8713C8-92F8-4E17-B211-27E3806516AE}">
      <dgm:prSet phldrT="[Text]"/>
      <dgm:spPr/>
      <dgm:t>
        <a:bodyPr/>
        <a:lstStyle/>
        <a:p>
          <a:r>
            <a:rPr lang="en-US" dirty="0"/>
            <a:t>Causality</a:t>
          </a:r>
        </a:p>
      </dgm:t>
    </dgm:pt>
    <dgm:pt modelId="{0933334C-1144-4A6C-9792-9185CC180017}" type="parTrans" cxnId="{7F1283A5-49EF-4300-9937-B53F65C00BBB}">
      <dgm:prSet/>
      <dgm:spPr/>
      <dgm:t>
        <a:bodyPr/>
        <a:lstStyle/>
        <a:p>
          <a:endParaRPr lang="en-US"/>
        </a:p>
      </dgm:t>
    </dgm:pt>
    <dgm:pt modelId="{0A912577-395B-441D-9341-926FCE2A4C8C}" type="sibTrans" cxnId="{7F1283A5-49EF-4300-9937-B53F65C00BBB}">
      <dgm:prSet/>
      <dgm:spPr/>
      <dgm:t>
        <a:bodyPr/>
        <a:lstStyle/>
        <a:p>
          <a:endParaRPr lang="en-US"/>
        </a:p>
      </dgm:t>
    </dgm:pt>
    <dgm:pt modelId="{B049E98A-3D68-4AF2-977E-A0537AD1D4A7}">
      <dgm:prSet phldrT="[Text]"/>
      <dgm:spPr/>
      <dgm:t>
        <a:bodyPr/>
        <a:lstStyle/>
        <a:p>
          <a:r>
            <a:rPr lang="en-US" dirty="0"/>
            <a:t>Sequencing</a:t>
          </a:r>
        </a:p>
      </dgm:t>
    </dgm:pt>
    <dgm:pt modelId="{CFD25676-23EF-4186-931D-4DA396CCEBFB}" type="parTrans" cxnId="{549738B9-E90A-4C1A-9C45-09884D06C21B}">
      <dgm:prSet/>
      <dgm:spPr/>
      <dgm:t>
        <a:bodyPr/>
        <a:lstStyle/>
        <a:p>
          <a:endParaRPr lang="en-US"/>
        </a:p>
      </dgm:t>
    </dgm:pt>
    <dgm:pt modelId="{53685545-9AD8-4C6C-B254-26D9816163AD}" type="sibTrans" cxnId="{549738B9-E90A-4C1A-9C45-09884D06C21B}">
      <dgm:prSet/>
      <dgm:spPr/>
      <dgm:t>
        <a:bodyPr/>
        <a:lstStyle/>
        <a:p>
          <a:endParaRPr lang="en-US"/>
        </a:p>
      </dgm:t>
    </dgm:pt>
    <dgm:pt modelId="{574D311D-F3F2-4D9E-AE3B-AB9C9F57C9C9}">
      <dgm:prSet phldrT="[Text]"/>
      <dgm:spPr/>
      <dgm:t>
        <a:bodyPr/>
        <a:lstStyle/>
        <a:p>
          <a:r>
            <a:rPr lang="en-US" dirty="0"/>
            <a:t>Resolution</a:t>
          </a:r>
        </a:p>
      </dgm:t>
    </dgm:pt>
    <dgm:pt modelId="{B24AC435-0B6E-4999-A8B5-95FDAFA88263}" type="parTrans" cxnId="{7883742F-2254-4BF8-8035-F7D8465FA49E}">
      <dgm:prSet/>
      <dgm:spPr/>
      <dgm:t>
        <a:bodyPr/>
        <a:lstStyle/>
        <a:p>
          <a:endParaRPr lang="en-US"/>
        </a:p>
      </dgm:t>
    </dgm:pt>
    <dgm:pt modelId="{2D9C10F1-E31F-4F2A-AC8B-1A066E702A18}" type="sibTrans" cxnId="{7883742F-2254-4BF8-8035-F7D8465FA49E}">
      <dgm:prSet/>
      <dgm:spPr/>
      <dgm:t>
        <a:bodyPr/>
        <a:lstStyle/>
        <a:p>
          <a:endParaRPr lang="en-US"/>
        </a:p>
      </dgm:t>
    </dgm:pt>
    <dgm:pt modelId="{4BD026CD-CC80-4833-8878-554990EBF1E2}" type="pres">
      <dgm:prSet presAssocID="{FA583FEC-1D9E-42C3-997E-17E48BFAE692}" presName="rootnode" presStyleCnt="0">
        <dgm:presLayoutVars>
          <dgm:chMax/>
          <dgm:chPref/>
          <dgm:dir/>
          <dgm:animLvl val="lvl"/>
        </dgm:presLayoutVars>
      </dgm:prSet>
      <dgm:spPr/>
    </dgm:pt>
    <dgm:pt modelId="{C95E7BB2-E2AB-451D-924F-F13BF4998E05}" type="pres">
      <dgm:prSet presAssocID="{5FEFE3BB-850F-4272-B2AB-B81468046450}" presName="composite" presStyleCnt="0"/>
      <dgm:spPr/>
    </dgm:pt>
    <dgm:pt modelId="{DCE0ECBD-2BF4-407F-B5DA-F49428DB44D4}" type="pres">
      <dgm:prSet presAssocID="{5FEFE3BB-850F-4272-B2AB-B81468046450}" presName="bentUpArrow1" presStyleLbl="alignImgPlace1" presStyleIdx="0" presStyleCnt="3"/>
      <dgm:spPr/>
    </dgm:pt>
    <dgm:pt modelId="{32B5ED5C-09F3-4395-8B6C-DFB5DF1119F8}" type="pres">
      <dgm:prSet presAssocID="{5FEFE3BB-850F-4272-B2AB-B81468046450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5D8F8033-8C5E-426A-ADF6-E826116D32E0}" type="pres">
      <dgm:prSet presAssocID="{5FEFE3BB-850F-4272-B2AB-B8146804645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120D44-C39C-4A55-B1C5-9DB677629305}" type="pres">
      <dgm:prSet presAssocID="{E79E3314-4535-41CE-A576-08AB0B741A82}" presName="sibTrans" presStyleCnt="0"/>
      <dgm:spPr/>
    </dgm:pt>
    <dgm:pt modelId="{54DD6D39-BA2D-45F3-9404-C2CF949B9626}" type="pres">
      <dgm:prSet presAssocID="{AD8713C8-92F8-4E17-B211-27E3806516AE}" presName="composite" presStyleCnt="0"/>
      <dgm:spPr/>
    </dgm:pt>
    <dgm:pt modelId="{7D440611-064E-467C-963A-6133D6DA7E25}" type="pres">
      <dgm:prSet presAssocID="{AD8713C8-92F8-4E17-B211-27E3806516AE}" presName="bentUpArrow1" presStyleLbl="alignImgPlace1" presStyleIdx="1" presStyleCnt="3"/>
      <dgm:spPr/>
    </dgm:pt>
    <dgm:pt modelId="{26372231-3F17-418A-8855-09FCADF7291A}" type="pres">
      <dgm:prSet presAssocID="{AD8713C8-92F8-4E17-B211-27E3806516AE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709AFC00-2F29-4F19-B873-FD8563FB8768}" type="pres">
      <dgm:prSet presAssocID="{AD8713C8-92F8-4E17-B211-27E3806516AE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1670F702-CB22-46D1-848E-0D353FFD1CD7}" type="pres">
      <dgm:prSet presAssocID="{0A912577-395B-441D-9341-926FCE2A4C8C}" presName="sibTrans" presStyleCnt="0"/>
      <dgm:spPr/>
    </dgm:pt>
    <dgm:pt modelId="{5DB53552-CE78-463E-A419-DB1C37A182EE}" type="pres">
      <dgm:prSet presAssocID="{B049E98A-3D68-4AF2-977E-A0537AD1D4A7}" presName="composite" presStyleCnt="0"/>
      <dgm:spPr/>
    </dgm:pt>
    <dgm:pt modelId="{CD68F846-DE1F-4FD8-8D55-ED9F1A35E6C7}" type="pres">
      <dgm:prSet presAssocID="{B049E98A-3D68-4AF2-977E-A0537AD1D4A7}" presName="bentUpArrow1" presStyleLbl="alignImgPlace1" presStyleIdx="2" presStyleCnt="3"/>
      <dgm:spPr/>
    </dgm:pt>
    <dgm:pt modelId="{E36CFD5E-9116-42C5-83CF-D541E64ECB07}" type="pres">
      <dgm:prSet presAssocID="{B049E98A-3D68-4AF2-977E-A0537AD1D4A7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92F8F27D-6B5B-4387-908D-59DD3E146A95}" type="pres">
      <dgm:prSet presAssocID="{B049E98A-3D68-4AF2-977E-A0537AD1D4A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2999AC8-E45D-41A7-A6A5-EC10DF6765FC}" type="pres">
      <dgm:prSet presAssocID="{53685545-9AD8-4C6C-B254-26D9816163AD}" presName="sibTrans" presStyleCnt="0"/>
      <dgm:spPr/>
    </dgm:pt>
    <dgm:pt modelId="{626E49A7-F728-40CC-989A-6005263E1983}" type="pres">
      <dgm:prSet presAssocID="{574D311D-F3F2-4D9E-AE3B-AB9C9F57C9C9}" presName="composite" presStyleCnt="0"/>
      <dgm:spPr/>
    </dgm:pt>
    <dgm:pt modelId="{A13289D2-0565-4D0F-B8EE-9015C4EB9837}" type="pres">
      <dgm:prSet presAssocID="{574D311D-F3F2-4D9E-AE3B-AB9C9F57C9C9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36161E08-1010-4C7F-BC06-E30B48A429B2}" type="presOf" srcId="{574D311D-F3F2-4D9E-AE3B-AB9C9F57C9C9}" destId="{A13289D2-0565-4D0F-B8EE-9015C4EB9837}" srcOrd="0" destOrd="0" presId="urn:microsoft.com/office/officeart/2005/8/layout/StepDownProcess"/>
    <dgm:cxn modelId="{7883742F-2254-4BF8-8035-F7D8465FA49E}" srcId="{FA583FEC-1D9E-42C3-997E-17E48BFAE692}" destId="{574D311D-F3F2-4D9E-AE3B-AB9C9F57C9C9}" srcOrd="3" destOrd="0" parTransId="{B24AC435-0B6E-4999-A8B5-95FDAFA88263}" sibTransId="{2D9C10F1-E31F-4F2A-AC8B-1A066E702A18}"/>
    <dgm:cxn modelId="{7F1283A5-49EF-4300-9937-B53F65C00BBB}" srcId="{FA583FEC-1D9E-42C3-997E-17E48BFAE692}" destId="{AD8713C8-92F8-4E17-B211-27E3806516AE}" srcOrd="1" destOrd="0" parTransId="{0933334C-1144-4A6C-9792-9185CC180017}" sibTransId="{0A912577-395B-441D-9341-926FCE2A4C8C}"/>
    <dgm:cxn modelId="{549738B9-E90A-4C1A-9C45-09884D06C21B}" srcId="{FA583FEC-1D9E-42C3-997E-17E48BFAE692}" destId="{B049E98A-3D68-4AF2-977E-A0537AD1D4A7}" srcOrd="2" destOrd="0" parTransId="{CFD25676-23EF-4186-931D-4DA396CCEBFB}" sibTransId="{53685545-9AD8-4C6C-B254-26D9816163AD}"/>
    <dgm:cxn modelId="{DCF3CBC7-99E6-4A8A-8FD1-1A80F7EDA8F2}" type="presOf" srcId="{AD8713C8-92F8-4E17-B211-27E3806516AE}" destId="{26372231-3F17-418A-8855-09FCADF7291A}" srcOrd="0" destOrd="0" presId="urn:microsoft.com/office/officeart/2005/8/layout/StepDownProcess"/>
    <dgm:cxn modelId="{85DBBBCC-31DE-47A4-9C65-748CA911F13E}" srcId="{FA583FEC-1D9E-42C3-997E-17E48BFAE692}" destId="{5FEFE3BB-850F-4272-B2AB-B81468046450}" srcOrd="0" destOrd="0" parTransId="{2A292CA0-F545-43F6-B21F-1CA791472FA3}" sibTransId="{E79E3314-4535-41CE-A576-08AB0B741A82}"/>
    <dgm:cxn modelId="{BCE7E0D3-D39B-451B-B9C1-0AC6E89283CB}" type="presOf" srcId="{FA583FEC-1D9E-42C3-997E-17E48BFAE692}" destId="{4BD026CD-CC80-4833-8878-554990EBF1E2}" srcOrd="0" destOrd="0" presId="urn:microsoft.com/office/officeart/2005/8/layout/StepDownProcess"/>
    <dgm:cxn modelId="{157E18E8-5858-41B7-A73B-A8695A0707A8}" type="presOf" srcId="{B049E98A-3D68-4AF2-977E-A0537AD1D4A7}" destId="{E36CFD5E-9116-42C5-83CF-D541E64ECB07}" srcOrd="0" destOrd="0" presId="urn:microsoft.com/office/officeart/2005/8/layout/StepDownProcess"/>
    <dgm:cxn modelId="{0D9454FB-D22C-40D2-A7BA-019EE58CA9B9}" type="presOf" srcId="{5FEFE3BB-850F-4272-B2AB-B81468046450}" destId="{32B5ED5C-09F3-4395-8B6C-DFB5DF1119F8}" srcOrd="0" destOrd="0" presId="urn:microsoft.com/office/officeart/2005/8/layout/StepDownProcess"/>
    <dgm:cxn modelId="{3B9A10FE-CA2F-4CA1-A434-9FC846511276}" type="presParOf" srcId="{4BD026CD-CC80-4833-8878-554990EBF1E2}" destId="{C95E7BB2-E2AB-451D-924F-F13BF4998E05}" srcOrd="0" destOrd="0" presId="urn:microsoft.com/office/officeart/2005/8/layout/StepDownProcess"/>
    <dgm:cxn modelId="{F25632B8-A77E-440F-8F14-7E4E1561088F}" type="presParOf" srcId="{C95E7BB2-E2AB-451D-924F-F13BF4998E05}" destId="{DCE0ECBD-2BF4-407F-B5DA-F49428DB44D4}" srcOrd="0" destOrd="0" presId="urn:microsoft.com/office/officeart/2005/8/layout/StepDownProcess"/>
    <dgm:cxn modelId="{381F4831-D411-499C-B949-AE655BDBFEBE}" type="presParOf" srcId="{C95E7BB2-E2AB-451D-924F-F13BF4998E05}" destId="{32B5ED5C-09F3-4395-8B6C-DFB5DF1119F8}" srcOrd="1" destOrd="0" presId="urn:microsoft.com/office/officeart/2005/8/layout/StepDownProcess"/>
    <dgm:cxn modelId="{2BBB5606-F8F4-45C1-A337-CFF9BC235B78}" type="presParOf" srcId="{C95E7BB2-E2AB-451D-924F-F13BF4998E05}" destId="{5D8F8033-8C5E-426A-ADF6-E826116D32E0}" srcOrd="2" destOrd="0" presId="urn:microsoft.com/office/officeart/2005/8/layout/StepDownProcess"/>
    <dgm:cxn modelId="{0E7963E4-AF8D-416C-82E5-D2D11B4CA56C}" type="presParOf" srcId="{4BD026CD-CC80-4833-8878-554990EBF1E2}" destId="{79120D44-C39C-4A55-B1C5-9DB677629305}" srcOrd="1" destOrd="0" presId="urn:microsoft.com/office/officeart/2005/8/layout/StepDownProcess"/>
    <dgm:cxn modelId="{36097AB3-345C-447A-AD87-7D2D0DB81B17}" type="presParOf" srcId="{4BD026CD-CC80-4833-8878-554990EBF1E2}" destId="{54DD6D39-BA2D-45F3-9404-C2CF949B9626}" srcOrd="2" destOrd="0" presId="urn:microsoft.com/office/officeart/2005/8/layout/StepDownProcess"/>
    <dgm:cxn modelId="{BD931CDC-DB6A-4528-9584-844D130908F6}" type="presParOf" srcId="{54DD6D39-BA2D-45F3-9404-C2CF949B9626}" destId="{7D440611-064E-467C-963A-6133D6DA7E25}" srcOrd="0" destOrd="0" presId="urn:microsoft.com/office/officeart/2005/8/layout/StepDownProcess"/>
    <dgm:cxn modelId="{A6C56803-B0F8-4D26-B44F-84DB007672E5}" type="presParOf" srcId="{54DD6D39-BA2D-45F3-9404-C2CF949B9626}" destId="{26372231-3F17-418A-8855-09FCADF7291A}" srcOrd="1" destOrd="0" presId="urn:microsoft.com/office/officeart/2005/8/layout/StepDownProcess"/>
    <dgm:cxn modelId="{C8D0F406-AF14-4D26-95FE-36806CF414EB}" type="presParOf" srcId="{54DD6D39-BA2D-45F3-9404-C2CF949B9626}" destId="{709AFC00-2F29-4F19-B873-FD8563FB8768}" srcOrd="2" destOrd="0" presId="urn:microsoft.com/office/officeart/2005/8/layout/StepDownProcess"/>
    <dgm:cxn modelId="{D4D5BA61-41E9-4C05-A9A3-4AF0046E66E7}" type="presParOf" srcId="{4BD026CD-CC80-4833-8878-554990EBF1E2}" destId="{1670F702-CB22-46D1-848E-0D353FFD1CD7}" srcOrd="3" destOrd="0" presId="urn:microsoft.com/office/officeart/2005/8/layout/StepDownProcess"/>
    <dgm:cxn modelId="{8CFA9F8E-3A06-4BEB-85AC-309F0D16C2BD}" type="presParOf" srcId="{4BD026CD-CC80-4833-8878-554990EBF1E2}" destId="{5DB53552-CE78-463E-A419-DB1C37A182EE}" srcOrd="4" destOrd="0" presId="urn:microsoft.com/office/officeart/2005/8/layout/StepDownProcess"/>
    <dgm:cxn modelId="{E16E3616-C14B-48ED-B430-A5D3CE629461}" type="presParOf" srcId="{5DB53552-CE78-463E-A419-DB1C37A182EE}" destId="{CD68F846-DE1F-4FD8-8D55-ED9F1A35E6C7}" srcOrd="0" destOrd="0" presId="urn:microsoft.com/office/officeart/2005/8/layout/StepDownProcess"/>
    <dgm:cxn modelId="{6256A5D0-F8CB-4121-B79C-6EC44BFD6877}" type="presParOf" srcId="{5DB53552-CE78-463E-A419-DB1C37A182EE}" destId="{E36CFD5E-9116-42C5-83CF-D541E64ECB07}" srcOrd="1" destOrd="0" presId="urn:microsoft.com/office/officeart/2005/8/layout/StepDownProcess"/>
    <dgm:cxn modelId="{0FF46118-2B10-4512-AE62-EEBB63ACD1B8}" type="presParOf" srcId="{5DB53552-CE78-463E-A419-DB1C37A182EE}" destId="{92F8F27D-6B5B-4387-908D-59DD3E146A95}" srcOrd="2" destOrd="0" presId="urn:microsoft.com/office/officeart/2005/8/layout/StepDownProcess"/>
    <dgm:cxn modelId="{B28E9CDE-0DBB-461D-93DC-44422E709E14}" type="presParOf" srcId="{4BD026CD-CC80-4833-8878-554990EBF1E2}" destId="{E2999AC8-E45D-41A7-A6A5-EC10DF6765FC}" srcOrd="5" destOrd="0" presId="urn:microsoft.com/office/officeart/2005/8/layout/StepDownProcess"/>
    <dgm:cxn modelId="{B2E09576-8DCB-4F09-8E93-916322257BEE}" type="presParOf" srcId="{4BD026CD-CC80-4833-8878-554990EBF1E2}" destId="{626E49A7-F728-40CC-989A-6005263E1983}" srcOrd="6" destOrd="0" presId="urn:microsoft.com/office/officeart/2005/8/layout/StepDownProcess"/>
    <dgm:cxn modelId="{80A254A4-967E-458A-BFBF-A05F7E2ADAC5}" type="presParOf" srcId="{626E49A7-F728-40CC-989A-6005263E1983}" destId="{A13289D2-0565-4D0F-B8EE-9015C4EB9837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C3184-02B0-4436-BBB1-2F0A90FCE63E}">
      <dsp:nvSpPr>
        <dsp:cNvPr id="0" name=""/>
        <dsp:cNvSpPr/>
      </dsp:nvSpPr>
      <dsp:spPr>
        <a:xfrm>
          <a:off x="1290153" y="446"/>
          <a:ext cx="2399853" cy="143991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Persuasion and communication with PPT decks</a:t>
          </a:r>
        </a:p>
      </dsp:txBody>
      <dsp:txXfrm>
        <a:off x="1290153" y="446"/>
        <a:ext cx="2399853" cy="1439912"/>
      </dsp:txXfrm>
    </dsp:sp>
    <dsp:sp modelId="{2E736667-57F0-3D41-9B9B-D5469B760FAD}">
      <dsp:nvSpPr>
        <dsp:cNvPr id="0" name=""/>
        <dsp:cNvSpPr/>
      </dsp:nvSpPr>
      <dsp:spPr>
        <a:xfrm>
          <a:off x="3929992" y="446"/>
          <a:ext cx="2399853" cy="1439912"/>
        </a:xfrm>
        <a:prstGeom prst="rect">
          <a:avLst/>
        </a:prstGeom>
        <a:gradFill rotWithShape="0">
          <a:gsLst>
            <a:gs pos="0">
              <a:schemeClr val="accent2">
                <a:hueOff val="2629593"/>
                <a:satOff val="-15474"/>
                <a:lumOff val="589"/>
                <a:alphaOff val="0"/>
                <a:tint val="60000"/>
                <a:satMod val="250000"/>
              </a:schemeClr>
            </a:gs>
            <a:gs pos="35000">
              <a:schemeClr val="accent2">
                <a:hueOff val="2629593"/>
                <a:satOff val="-15474"/>
                <a:lumOff val="589"/>
                <a:alphaOff val="0"/>
                <a:tint val="47000"/>
                <a:satMod val="275000"/>
              </a:schemeClr>
            </a:gs>
            <a:gs pos="100000">
              <a:schemeClr val="accent2">
                <a:hueOff val="2629593"/>
                <a:satOff val="-15474"/>
                <a:lumOff val="589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Systems, systems thinking and business processes</a:t>
          </a:r>
        </a:p>
      </dsp:txBody>
      <dsp:txXfrm>
        <a:off x="3929992" y="446"/>
        <a:ext cx="2399853" cy="1439912"/>
      </dsp:txXfrm>
    </dsp:sp>
    <dsp:sp modelId="{A86E7CDF-846B-4702-BD1B-EDDABF92AD14}">
      <dsp:nvSpPr>
        <dsp:cNvPr id="0" name=""/>
        <dsp:cNvSpPr/>
      </dsp:nvSpPr>
      <dsp:spPr>
        <a:xfrm>
          <a:off x="1290153" y="1680343"/>
          <a:ext cx="2399853" cy="1439912"/>
        </a:xfrm>
        <a:prstGeom prst="rect">
          <a:avLst/>
        </a:prstGeom>
        <a:gradFill rotWithShape="0">
          <a:gsLst>
            <a:gs pos="0">
              <a:schemeClr val="accent2">
                <a:hueOff val="5259187"/>
                <a:satOff val="-30948"/>
                <a:lumOff val="1178"/>
                <a:alphaOff val="0"/>
                <a:tint val="60000"/>
                <a:satMod val="250000"/>
              </a:schemeClr>
            </a:gs>
            <a:gs pos="35000">
              <a:schemeClr val="accent2">
                <a:hueOff val="5259187"/>
                <a:satOff val="-30948"/>
                <a:lumOff val="1178"/>
                <a:alphaOff val="0"/>
                <a:tint val="47000"/>
                <a:satMod val="275000"/>
              </a:schemeClr>
            </a:gs>
            <a:gs pos="100000">
              <a:schemeClr val="accent2">
                <a:hueOff val="5259187"/>
                <a:satOff val="-30948"/>
                <a:lumOff val="1178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Business benefits from IT</a:t>
          </a:r>
        </a:p>
      </dsp:txBody>
      <dsp:txXfrm>
        <a:off x="1290153" y="1680343"/>
        <a:ext cx="2399853" cy="1439912"/>
      </dsp:txXfrm>
    </dsp:sp>
    <dsp:sp modelId="{DE58FAD0-53C6-4064-B50D-2FAC823764C8}">
      <dsp:nvSpPr>
        <dsp:cNvPr id="0" name=""/>
        <dsp:cNvSpPr/>
      </dsp:nvSpPr>
      <dsp:spPr>
        <a:xfrm>
          <a:off x="3929992" y="1680343"/>
          <a:ext cx="2399853" cy="1439912"/>
        </a:xfrm>
        <a:prstGeom prst="rect">
          <a:avLst/>
        </a:prstGeom>
        <a:gradFill rotWithShape="0">
          <a:gsLst>
            <a:gs pos="0">
              <a:schemeClr val="accent2">
                <a:hueOff val="7888781"/>
                <a:satOff val="-46421"/>
                <a:lumOff val="1766"/>
                <a:alphaOff val="0"/>
                <a:tint val="60000"/>
                <a:satMod val="250000"/>
              </a:schemeClr>
            </a:gs>
            <a:gs pos="35000">
              <a:schemeClr val="accent2">
                <a:hueOff val="7888781"/>
                <a:satOff val="-46421"/>
                <a:lumOff val="1766"/>
                <a:alphaOff val="0"/>
                <a:tint val="47000"/>
                <a:satMod val="275000"/>
              </a:schemeClr>
            </a:gs>
            <a:gs pos="100000">
              <a:schemeClr val="accent2">
                <a:hueOff val="7888781"/>
                <a:satOff val="-46421"/>
                <a:lumOff val="1766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Prototyping – user, system</a:t>
          </a:r>
        </a:p>
      </dsp:txBody>
      <dsp:txXfrm>
        <a:off x="3929992" y="1680343"/>
        <a:ext cx="2399853" cy="1439912"/>
      </dsp:txXfrm>
    </dsp:sp>
    <dsp:sp modelId="{5A5D0B76-DF24-473A-A8A4-D916424B9AA7}">
      <dsp:nvSpPr>
        <dsp:cNvPr id="0" name=""/>
        <dsp:cNvSpPr/>
      </dsp:nvSpPr>
      <dsp:spPr>
        <a:xfrm>
          <a:off x="2610073" y="3360241"/>
          <a:ext cx="2399853" cy="1439912"/>
        </a:xfrm>
        <a:prstGeom prst="rect">
          <a:avLst/>
        </a:prstGeom>
        <a:gradFill rotWithShape="0">
          <a:gsLst>
            <a:gs pos="0">
              <a:schemeClr val="accent2">
                <a:hueOff val="10518374"/>
                <a:satOff val="-61895"/>
                <a:lumOff val="2355"/>
                <a:alphaOff val="0"/>
                <a:tint val="60000"/>
                <a:satMod val="250000"/>
              </a:schemeClr>
            </a:gs>
            <a:gs pos="35000">
              <a:schemeClr val="accent2">
                <a:hueOff val="10518374"/>
                <a:satOff val="-61895"/>
                <a:lumOff val="2355"/>
                <a:alphaOff val="0"/>
                <a:tint val="47000"/>
                <a:satMod val="275000"/>
              </a:schemeClr>
            </a:gs>
            <a:gs pos="100000">
              <a:schemeClr val="accent2">
                <a:hueOff val="10518374"/>
                <a:satOff val="-61895"/>
                <a:lumOff val="2355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Disruptive innovation</a:t>
          </a:r>
        </a:p>
      </dsp:txBody>
      <dsp:txXfrm>
        <a:off x="2610073" y="3360241"/>
        <a:ext cx="2399853" cy="1439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0ECBD-2BF4-407F-B5DA-F49428DB44D4}">
      <dsp:nvSpPr>
        <dsp:cNvPr id="0" name=""/>
        <dsp:cNvSpPr/>
      </dsp:nvSpPr>
      <dsp:spPr>
        <a:xfrm rot="5400000">
          <a:off x="926357" y="1115894"/>
          <a:ext cx="979997" cy="111569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B5ED5C-09F3-4395-8B6C-DFB5DF1119F8}">
      <dsp:nvSpPr>
        <dsp:cNvPr id="0" name=""/>
        <dsp:cNvSpPr/>
      </dsp:nvSpPr>
      <dsp:spPr>
        <a:xfrm>
          <a:off x="666717" y="29547"/>
          <a:ext cx="1649738" cy="115476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Salience</a:t>
          </a:r>
        </a:p>
      </dsp:txBody>
      <dsp:txXfrm>
        <a:off x="723098" y="85928"/>
        <a:ext cx="1536976" cy="1042001"/>
      </dsp:txXfrm>
    </dsp:sp>
    <dsp:sp modelId="{5D8F8033-8C5E-426A-ADF6-E826116D32E0}">
      <dsp:nvSpPr>
        <dsp:cNvPr id="0" name=""/>
        <dsp:cNvSpPr/>
      </dsp:nvSpPr>
      <dsp:spPr>
        <a:xfrm>
          <a:off x="2316456" y="139680"/>
          <a:ext cx="1199862" cy="93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40611-064E-467C-963A-6133D6DA7E25}">
      <dsp:nvSpPr>
        <dsp:cNvPr id="0" name=""/>
        <dsp:cNvSpPr/>
      </dsp:nvSpPr>
      <dsp:spPr>
        <a:xfrm rot="5400000">
          <a:off x="2294165" y="2413074"/>
          <a:ext cx="979997" cy="111569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6808338"/>
            <a:satOff val="23986"/>
            <a:lumOff val="48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6372231-3F17-418A-8855-09FCADF7291A}">
      <dsp:nvSpPr>
        <dsp:cNvPr id="0" name=""/>
        <dsp:cNvSpPr/>
      </dsp:nvSpPr>
      <dsp:spPr>
        <a:xfrm>
          <a:off x="2034526" y="1326727"/>
          <a:ext cx="1649738" cy="115476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4334387"/>
                <a:satOff val="20563"/>
                <a:lumOff val="-4444"/>
                <a:alphaOff val="0"/>
                <a:tint val="60000"/>
                <a:satMod val="250000"/>
              </a:schemeClr>
            </a:gs>
            <a:gs pos="35000">
              <a:schemeClr val="accent4">
                <a:hueOff val="-4334387"/>
                <a:satOff val="20563"/>
                <a:lumOff val="-4444"/>
                <a:alphaOff val="0"/>
                <a:tint val="47000"/>
                <a:satMod val="275000"/>
              </a:schemeClr>
            </a:gs>
            <a:gs pos="100000">
              <a:schemeClr val="accent4">
                <a:hueOff val="-4334387"/>
                <a:satOff val="20563"/>
                <a:lumOff val="-4444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Causality</a:t>
          </a:r>
        </a:p>
      </dsp:txBody>
      <dsp:txXfrm>
        <a:off x="2090907" y="1383108"/>
        <a:ext cx="1536976" cy="1042001"/>
      </dsp:txXfrm>
    </dsp:sp>
    <dsp:sp modelId="{709AFC00-2F29-4F19-B873-FD8563FB8768}">
      <dsp:nvSpPr>
        <dsp:cNvPr id="0" name=""/>
        <dsp:cNvSpPr/>
      </dsp:nvSpPr>
      <dsp:spPr>
        <a:xfrm>
          <a:off x="3684265" y="1436860"/>
          <a:ext cx="1199862" cy="93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8F846-DE1F-4FD8-8D55-ED9F1A35E6C7}">
      <dsp:nvSpPr>
        <dsp:cNvPr id="0" name=""/>
        <dsp:cNvSpPr/>
      </dsp:nvSpPr>
      <dsp:spPr>
        <a:xfrm rot="5400000">
          <a:off x="3661974" y="3710255"/>
          <a:ext cx="979997" cy="111569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13616677"/>
            <a:satOff val="47972"/>
            <a:lumOff val="97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6CFD5E-9116-42C5-83CF-D541E64ECB07}">
      <dsp:nvSpPr>
        <dsp:cNvPr id="0" name=""/>
        <dsp:cNvSpPr/>
      </dsp:nvSpPr>
      <dsp:spPr>
        <a:xfrm>
          <a:off x="3402334" y="2623908"/>
          <a:ext cx="1649738" cy="115476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8668774"/>
                <a:satOff val="41126"/>
                <a:lumOff val="-8889"/>
                <a:alphaOff val="0"/>
                <a:tint val="60000"/>
                <a:satMod val="250000"/>
              </a:schemeClr>
            </a:gs>
            <a:gs pos="35000">
              <a:schemeClr val="accent4">
                <a:hueOff val="-8668774"/>
                <a:satOff val="41126"/>
                <a:lumOff val="-8889"/>
                <a:alphaOff val="0"/>
                <a:tint val="47000"/>
                <a:satMod val="275000"/>
              </a:schemeClr>
            </a:gs>
            <a:gs pos="100000">
              <a:schemeClr val="accent4">
                <a:hueOff val="-8668774"/>
                <a:satOff val="41126"/>
                <a:lumOff val="-8889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Sequencing</a:t>
          </a:r>
        </a:p>
      </dsp:txBody>
      <dsp:txXfrm>
        <a:off x="3458715" y="2680289"/>
        <a:ext cx="1536976" cy="1042001"/>
      </dsp:txXfrm>
    </dsp:sp>
    <dsp:sp modelId="{92F8F27D-6B5B-4387-908D-59DD3E146A95}">
      <dsp:nvSpPr>
        <dsp:cNvPr id="0" name=""/>
        <dsp:cNvSpPr/>
      </dsp:nvSpPr>
      <dsp:spPr>
        <a:xfrm>
          <a:off x="5052073" y="2734041"/>
          <a:ext cx="1199862" cy="933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289D2-0565-4D0F-B8EE-9015C4EB9837}">
      <dsp:nvSpPr>
        <dsp:cNvPr id="0" name=""/>
        <dsp:cNvSpPr/>
      </dsp:nvSpPr>
      <dsp:spPr>
        <a:xfrm>
          <a:off x="4770143" y="3921089"/>
          <a:ext cx="1649738" cy="115476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13003161"/>
                <a:satOff val="61689"/>
                <a:lumOff val="-13333"/>
                <a:alphaOff val="0"/>
                <a:tint val="60000"/>
                <a:satMod val="250000"/>
              </a:schemeClr>
            </a:gs>
            <a:gs pos="35000">
              <a:schemeClr val="accent4">
                <a:hueOff val="-13003161"/>
                <a:satOff val="61689"/>
                <a:lumOff val="-13333"/>
                <a:alphaOff val="0"/>
                <a:tint val="47000"/>
                <a:satMod val="275000"/>
              </a:schemeClr>
            </a:gs>
            <a:gs pos="100000">
              <a:schemeClr val="accent4">
                <a:hueOff val="-13003161"/>
                <a:satOff val="61689"/>
                <a:lumOff val="-13333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Resolution</a:t>
          </a:r>
        </a:p>
      </dsp:txBody>
      <dsp:txXfrm>
        <a:off x="4826524" y="3977470"/>
        <a:ext cx="1536976" cy="10420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F0E12-C667-4831-8FFB-972EA67B221E}">
      <dsp:nvSpPr>
        <dsp:cNvPr id="0" name=""/>
        <dsp:cNvSpPr/>
      </dsp:nvSpPr>
      <dsp:spPr>
        <a:xfrm>
          <a:off x="37" y="123872"/>
          <a:ext cx="3560712" cy="125027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Choose one step in the process</a:t>
          </a:r>
        </a:p>
      </dsp:txBody>
      <dsp:txXfrm>
        <a:off x="37" y="123872"/>
        <a:ext cx="3560712" cy="1250277"/>
      </dsp:txXfrm>
    </dsp:sp>
    <dsp:sp modelId="{111AFBD2-49E2-4D2C-B320-8AB3AD7D93F1}">
      <dsp:nvSpPr>
        <dsp:cNvPr id="0" name=""/>
        <dsp:cNvSpPr/>
      </dsp:nvSpPr>
      <dsp:spPr>
        <a:xfrm>
          <a:off x="37" y="1374149"/>
          <a:ext cx="3560712" cy="330257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500" kern="1200" dirty="0"/>
            <a:t>Salience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500" kern="1200" dirty="0"/>
            <a:t>Causality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500" kern="1200" dirty="0"/>
            <a:t>Sequencing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500" kern="1200" dirty="0"/>
            <a:t>Resolution</a:t>
          </a:r>
        </a:p>
      </dsp:txBody>
      <dsp:txXfrm>
        <a:off x="37" y="1374149"/>
        <a:ext cx="3560712" cy="3302578"/>
      </dsp:txXfrm>
    </dsp:sp>
    <dsp:sp modelId="{3FA5DE22-9D3B-4077-9F2F-B0B0A2FD8030}">
      <dsp:nvSpPr>
        <dsp:cNvPr id="0" name=""/>
        <dsp:cNvSpPr/>
      </dsp:nvSpPr>
      <dsp:spPr>
        <a:xfrm>
          <a:off x="4059249" y="123872"/>
          <a:ext cx="3560712" cy="125027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How can you relate/link the step to a major concept in the course?</a:t>
          </a:r>
        </a:p>
      </dsp:txBody>
      <dsp:txXfrm>
        <a:off x="4059249" y="123872"/>
        <a:ext cx="3560712" cy="1250277"/>
      </dsp:txXfrm>
    </dsp:sp>
    <dsp:sp modelId="{B26C0435-B30C-4853-BEAF-F005A0FDAEED}">
      <dsp:nvSpPr>
        <dsp:cNvPr id="0" name=""/>
        <dsp:cNvSpPr/>
      </dsp:nvSpPr>
      <dsp:spPr>
        <a:xfrm>
          <a:off x="4059249" y="1374149"/>
          <a:ext cx="3560712" cy="330257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Systems, systems thinking and business processes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Business benefits from IT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Prototyping – user, system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Disruptive innovation</a:t>
          </a:r>
        </a:p>
      </dsp:txBody>
      <dsp:txXfrm>
        <a:off x="4059249" y="1374149"/>
        <a:ext cx="3560712" cy="33025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0ECBD-2BF4-407F-B5DA-F49428DB44D4}">
      <dsp:nvSpPr>
        <dsp:cNvPr id="0" name=""/>
        <dsp:cNvSpPr/>
      </dsp:nvSpPr>
      <dsp:spPr>
        <a:xfrm rot="5400000">
          <a:off x="652240" y="582929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B5ED5C-09F3-4395-8B6C-DFB5DF1119F8}">
      <dsp:nvSpPr>
        <dsp:cNvPr id="0" name=""/>
        <dsp:cNvSpPr/>
      </dsp:nvSpPr>
      <dsp:spPr>
        <a:xfrm>
          <a:off x="516607" y="15435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Salience</a:t>
          </a:r>
        </a:p>
      </dsp:txBody>
      <dsp:txXfrm>
        <a:off x="546060" y="44888"/>
        <a:ext cx="802897" cy="544328"/>
      </dsp:txXfrm>
    </dsp:sp>
    <dsp:sp modelId="{5D8F8033-8C5E-426A-ADF6-E826116D32E0}">
      <dsp:nvSpPr>
        <dsp:cNvPr id="0" name=""/>
        <dsp:cNvSpPr/>
      </dsp:nvSpPr>
      <dsp:spPr>
        <a:xfrm>
          <a:off x="1378411" y="72967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40611-064E-467C-963A-6133D6DA7E25}">
      <dsp:nvSpPr>
        <dsp:cNvPr id="0" name=""/>
        <dsp:cNvSpPr/>
      </dsp:nvSpPr>
      <dsp:spPr>
        <a:xfrm rot="5400000">
          <a:off x="1366767" y="1260561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6808338"/>
            <a:satOff val="23986"/>
            <a:lumOff val="48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6372231-3F17-418A-8855-09FCADF7291A}">
      <dsp:nvSpPr>
        <dsp:cNvPr id="0" name=""/>
        <dsp:cNvSpPr/>
      </dsp:nvSpPr>
      <dsp:spPr>
        <a:xfrm>
          <a:off x="1231134" y="693066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4334387"/>
                <a:satOff val="20563"/>
                <a:lumOff val="-4444"/>
                <a:alphaOff val="0"/>
                <a:tint val="60000"/>
                <a:satMod val="250000"/>
              </a:schemeClr>
            </a:gs>
            <a:gs pos="35000">
              <a:schemeClr val="accent4">
                <a:hueOff val="-4334387"/>
                <a:satOff val="20563"/>
                <a:lumOff val="-4444"/>
                <a:alphaOff val="0"/>
                <a:tint val="47000"/>
                <a:satMod val="275000"/>
              </a:schemeClr>
            </a:gs>
            <a:gs pos="100000">
              <a:schemeClr val="accent4">
                <a:hueOff val="-4334387"/>
                <a:satOff val="20563"/>
                <a:lumOff val="-4444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Causality</a:t>
          </a:r>
        </a:p>
      </dsp:txBody>
      <dsp:txXfrm>
        <a:off x="1260587" y="722519"/>
        <a:ext cx="802897" cy="544328"/>
      </dsp:txXfrm>
    </dsp:sp>
    <dsp:sp modelId="{709AFC00-2F29-4F19-B873-FD8563FB8768}">
      <dsp:nvSpPr>
        <dsp:cNvPr id="0" name=""/>
        <dsp:cNvSpPr/>
      </dsp:nvSpPr>
      <dsp:spPr>
        <a:xfrm>
          <a:off x="2092938" y="750598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8F846-DE1F-4FD8-8D55-ED9F1A35E6C7}">
      <dsp:nvSpPr>
        <dsp:cNvPr id="0" name=""/>
        <dsp:cNvSpPr/>
      </dsp:nvSpPr>
      <dsp:spPr>
        <a:xfrm rot="5400000">
          <a:off x="2081294" y="1938193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13616677"/>
            <a:satOff val="47972"/>
            <a:lumOff val="97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6CFD5E-9116-42C5-83CF-D541E64ECB07}">
      <dsp:nvSpPr>
        <dsp:cNvPr id="0" name=""/>
        <dsp:cNvSpPr/>
      </dsp:nvSpPr>
      <dsp:spPr>
        <a:xfrm>
          <a:off x="1945661" y="1370698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8668774"/>
                <a:satOff val="41126"/>
                <a:lumOff val="-8889"/>
                <a:alphaOff val="0"/>
                <a:tint val="60000"/>
                <a:satMod val="250000"/>
              </a:schemeClr>
            </a:gs>
            <a:gs pos="35000">
              <a:schemeClr val="accent4">
                <a:hueOff val="-8668774"/>
                <a:satOff val="41126"/>
                <a:lumOff val="-8889"/>
                <a:alphaOff val="0"/>
                <a:tint val="47000"/>
                <a:satMod val="275000"/>
              </a:schemeClr>
            </a:gs>
            <a:gs pos="100000">
              <a:schemeClr val="accent4">
                <a:hueOff val="-8668774"/>
                <a:satOff val="41126"/>
                <a:lumOff val="-8889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Sequencing</a:t>
          </a:r>
        </a:p>
      </dsp:txBody>
      <dsp:txXfrm>
        <a:off x="1975114" y="1400151"/>
        <a:ext cx="802897" cy="544328"/>
      </dsp:txXfrm>
    </dsp:sp>
    <dsp:sp modelId="{92F8F27D-6B5B-4387-908D-59DD3E146A95}">
      <dsp:nvSpPr>
        <dsp:cNvPr id="0" name=""/>
        <dsp:cNvSpPr/>
      </dsp:nvSpPr>
      <dsp:spPr>
        <a:xfrm>
          <a:off x="2807465" y="1428230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289D2-0565-4D0F-B8EE-9015C4EB9837}">
      <dsp:nvSpPr>
        <dsp:cNvPr id="0" name=""/>
        <dsp:cNvSpPr/>
      </dsp:nvSpPr>
      <dsp:spPr>
        <a:xfrm>
          <a:off x="2660188" y="2048330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13003161"/>
                <a:satOff val="61689"/>
                <a:lumOff val="-13333"/>
                <a:alphaOff val="0"/>
                <a:tint val="60000"/>
                <a:satMod val="250000"/>
              </a:schemeClr>
            </a:gs>
            <a:gs pos="35000">
              <a:schemeClr val="accent4">
                <a:hueOff val="-13003161"/>
                <a:satOff val="61689"/>
                <a:lumOff val="-13333"/>
                <a:alphaOff val="0"/>
                <a:tint val="47000"/>
                <a:satMod val="275000"/>
              </a:schemeClr>
            </a:gs>
            <a:gs pos="100000">
              <a:schemeClr val="accent4">
                <a:hueOff val="-13003161"/>
                <a:satOff val="61689"/>
                <a:lumOff val="-13333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Resolution</a:t>
          </a:r>
        </a:p>
      </dsp:txBody>
      <dsp:txXfrm>
        <a:off x="2689641" y="2077783"/>
        <a:ext cx="802897" cy="5443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0ECBD-2BF4-407F-B5DA-F49428DB44D4}">
      <dsp:nvSpPr>
        <dsp:cNvPr id="0" name=""/>
        <dsp:cNvSpPr/>
      </dsp:nvSpPr>
      <dsp:spPr>
        <a:xfrm rot="5400000">
          <a:off x="652240" y="582929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B5ED5C-09F3-4395-8B6C-DFB5DF1119F8}">
      <dsp:nvSpPr>
        <dsp:cNvPr id="0" name=""/>
        <dsp:cNvSpPr/>
      </dsp:nvSpPr>
      <dsp:spPr>
        <a:xfrm>
          <a:off x="516607" y="15435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Salience</a:t>
          </a:r>
        </a:p>
      </dsp:txBody>
      <dsp:txXfrm>
        <a:off x="546060" y="44888"/>
        <a:ext cx="802897" cy="544328"/>
      </dsp:txXfrm>
    </dsp:sp>
    <dsp:sp modelId="{5D8F8033-8C5E-426A-ADF6-E826116D32E0}">
      <dsp:nvSpPr>
        <dsp:cNvPr id="0" name=""/>
        <dsp:cNvSpPr/>
      </dsp:nvSpPr>
      <dsp:spPr>
        <a:xfrm>
          <a:off x="1378411" y="72967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40611-064E-467C-963A-6133D6DA7E25}">
      <dsp:nvSpPr>
        <dsp:cNvPr id="0" name=""/>
        <dsp:cNvSpPr/>
      </dsp:nvSpPr>
      <dsp:spPr>
        <a:xfrm rot="5400000">
          <a:off x="1366767" y="1260561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6808338"/>
            <a:satOff val="23986"/>
            <a:lumOff val="48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6372231-3F17-418A-8855-09FCADF7291A}">
      <dsp:nvSpPr>
        <dsp:cNvPr id="0" name=""/>
        <dsp:cNvSpPr/>
      </dsp:nvSpPr>
      <dsp:spPr>
        <a:xfrm>
          <a:off x="1231134" y="693066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4334387"/>
                <a:satOff val="20563"/>
                <a:lumOff val="-4444"/>
                <a:alphaOff val="0"/>
                <a:tint val="60000"/>
                <a:satMod val="250000"/>
              </a:schemeClr>
            </a:gs>
            <a:gs pos="35000">
              <a:schemeClr val="accent4">
                <a:hueOff val="-4334387"/>
                <a:satOff val="20563"/>
                <a:lumOff val="-4444"/>
                <a:alphaOff val="0"/>
                <a:tint val="47000"/>
                <a:satMod val="275000"/>
              </a:schemeClr>
            </a:gs>
            <a:gs pos="100000">
              <a:schemeClr val="accent4">
                <a:hueOff val="-4334387"/>
                <a:satOff val="20563"/>
                <a:lumOff val="-4444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Causality</a:t>
          </a:r>
        </a:p>
      </dsp:txBody>
      <dsp:txXfrm>
        <a:off x="1260587" y="722519"/>
        <a:ext cx="802897" cy="544328"/>
      </dsp:txXfrm>
    </dsp:sp>
    <dsp:sp modelId="{709AFC00-2F29-4F19-B873-FD8563FB8768}">
      <dsp:nvSpPr>
        <dsp:cNvPr id="0" name=""/>
        <dsp:cNvSpPr/>
      </dsp:nvSpPr>
      <dsp:spPr>
        <a:xfrm>
          <a:off x="2092938" y="750598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8F846-DE1F-4FD8-8D55-ED9F1A35E6C7}">
      <dsp:nvSpPr>
        <dsp:cNvPr id="0" name=""/>
        <dsp:cNvSpPr/>
      </dsp:nvSpPr>
      <dsp:spPr>
        <a:xfrm rot="5400000">
          <a:off x="2081294" y="1938193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13616677"/>
            <a:satOff val="47972"/>
            <a:lumOff val="97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6CFD5E-9116-42C5-83CF-D541E64ECB07}">
      <dsp:nvSpPr>
        <dsp:cNvPr id="0" name=""/>
        <dsp:cNvSpPr/>
      </dsp:nvSpPr>
      <dsp:spPr>
        <a:xfrm>
          <a:off x="1945661" y="1370698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8668774"/>
                <a:satOff val="41126"/>
                <a:lumOff val="-8889"/>
                <a:alphaOff val="0"/>
                <a:tint val="60000"/>
                <a:satMod val="250000"/>
              </a:schemeClr>
            </a:gs>
            <a:gs pos="35000">
              <a:schemeClr val="accent4">
                <a:hueOff val="-8668774"/>
                <a:satOff val="41126"/>
                <a:lumOff val="-8889"/>
                <a:alphaOff val="0"/>
                <a:tint val="47000"/>
                <a:satMod val="275000"/>
              </a:schemeClr>
            </a:gs>
            <a:gs pos="100000">
              <a:schemeClr val="accent4">
                <a:hueOff val="-8668774"/>
                <a:satOff val="41126"/>
                <a:lumOff val="-8889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Sequencing</a:t>
          </a:r>
        </a:p>
      </dsp:txBody>
      <dsp:txXfrm>
        <a:off x="1975114" y="1400151"/>
        <a:ext cx="802897" cy="544328"/>
      </dsp:txXfrm>
    </dsp:sp>
    <dsp:sp modelId="{92F8F27D-6B5B-4387-908D-59DD3E146A95}">
      <dsp:nvSpPr>
        <dsp:cNvPr id="0" name=""/>
        <dsp:cNvSpPr/>
      </dsp:nvSpPr>
      <dsp:spPr>
        <a:xfrm>
          <a:off x="2807465" y="1428230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289D2-0565-4D0F-B8EE-9015C4EB9837}">
      <dsp:nvSpPr>
        <dsp:cNvPr id="0" name=""/>
        <dsp:cNvSpPr/>
      </dsp:nvSpPr>
      <dsp:spPr>
        <a:xfrm>
          <a:off x="2660188" y="2048330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13003161"/>
                <a:satOff val="61689"/>
                <a:lumOff val="-13333"/>
                <a:alphaOff val="0"/>
                <a:tint val="60000"/>
                <a:satMod val="250000"/>
              </a:schemeClr>
            </a:gs>
            <a:gs pos="35000">
              <a:schemeClr val="accent4">
                <a:hueOff val="-13003161"/>
                <a:satOff val="61689"/>
                <a:lumOff val="-13333"/>
                <a:alphaOff val="0"/>
                <a:tint val="47000"/>
                <a:satMod val="275000"/>
              </a:schemeClr>
            </a:gs>
            <a:gs pos="100000">
              <a:schemeClr val="accent4">
                <a:hueOff val="-13003161"/>
                <a:satOff val="61689"/>
                <a:lumOff val="-13333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Resolution</a:t>
          </a:r>
        </a:p>
      </dsp:txBody>
      <dsp:txXfrm>
        <a:off x="2689641" y="2077783"/>
        <a:ext cx="802897" cy="5443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0ECBD-2BF4-407F-B5DA-F49428DB44D4}">
      <dsp:nvSpPr>
        <dsp:cNvPr id="0" name=""/>
        <dsp:cNvSpPr/>
      </dsp:nvSpPr>
      <dsp:spPr>
        <a:xfrm rot="5400000">
          <a:off x="652240" y="582929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B5ED5C-09F3-4395-8B6C-DFB5DF1119F8}">
      <dsp:nvSpPr>
        <dsp:cNvPr id="0" name=""/>
        <dsp:cNvSpPr/>
      </dsp:nvSpPr>
      <dsp:spPr>
        <a:xfrm>
          <a:off x="516607" y="15435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Salience</a:t>
          </a:r>
        </a:p>
      </dsp:txBody>
      <dsp:txXfrm>
        <a:off x="546060" y="44888"/>
        <a:ext cx="802897" cy="544328"/>
      </dsp:txXfrm>
    </dsp:sp>
    <dsp:sp modelId="{5D8F8033-8C5E-426A-ADF6-E826116D32E0}">
      <dsp:nvSpPr>
        <dsp:cNvPr id="0" name=""/>
        <dsp:cNvSpPr/>
      </dsp:nvSpPr>
      <dsp:spPr>
        <a:xfrm>
          <a:off x="1378411" y="72967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40611-064E-467C-963A-6133D6DA7E25}">
      <dsp:nvSpPr>
        <dsp:cNvPr id="0" name=""/>
        <dsp:cNvSpPr/>
      </dsp:nvSpPr>
      <dsp:spPr>
        <a:xfrm rot="5400000">
          <a:off x="1366767" y="1260561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6808338"/>
            <a:satOff val="23986"/>
            <a:lumOff val="48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6372231-3F17-418A-8855-09FCADF7291A}">
      <dsp:nvSpPr>
        <dsp:cNvPr id="0" name=""/>
        <dsp:cNvSpPr/>
      </dsp:nvSpPr>
      <dsp:spPr>
        <a:xfrm>
          <a:off x="1231134" y="693066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4334387"/>
                <a:satOff val="20563"/>
                <a:lumOff val="-4444"/>
                <a:alphaOff val="0"/>
                <a:tint val="60000"/>
                <a:satMod val="250000"/>
              </a:schemeClr>
            </a:gs>
            <a:gs pos="35000">
              <a:schemeClr val="accent4">
                <a:hueOff val="-4334387"/>
                <a:satOff val="20563"/>
                <a:lumOff val="-4444"/>
                <a:alphaOff val="0"/>
                <a:tint val="47000"/>
                <a:satMod val="275000"/>
              </a:schemeClr>
            </a:gs>
            <a:gs pos="100000">
              <a:schemeClr val="accent4">
                <a:hueOff val="-4334387"/>
                <a:satOff val="20563"/>
                <a:lumOff val="-4444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Causality</a:t>
          </a:r>
        </a:p>
      </dsp:txBody>
      <dsp:txXfrm>
        <a:off x="1260587" y="722519"/>
        <a:ext cx="802897" cy="544328"/>
      </dsp:txXfrm>
    </dsp:sp>
    <dsp:sp modelId="{709AFC00-2F29-4F19-B873-FD8563FB8768}">
      <dsp:nvSpPr>
        <dsp:cNvPr id="0" name=""/>
        <dsp:cNvSpPr/>
      </dsp:nvSpPr>
      <dsp:spPr>
        <a:xfrm>
          <a:off x="2092938" y="750598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8F846-DE1F-4FD8-8D55-ED9F1A35E6C7}">
      <dsp:nvSpPr>
        <dsp:cNvPr id="0" name=""/>
        <dsp:cNvSpPr/>
      </dsp:nvSpPr>
      <dsp:spPr>
        <a:xfrm rot="5400000">
          <a:off x="2081294" y="1938193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13616677"/>
            <a:satOff val="47972"/>
            <a:lumOff val="97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6CFD5E-9116-42C5-83CF-D541E64ECB07}">
      <dsp:nvSpPr>
        <dsp:cNvPr id="0" name=""/>
        <dsp:cNvSpPr/>
      </dsp:nvSpPr>
      <dsp:spPr>
        <a:xfrm>
          <a:off x="1945661" y="1370698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8668774"/>
                <a:satOff val="41126"/>
                <a:lumOff val="-8889"/>
                <a:alphaOff val="0"/>
                <a:tint val="60000"/>
                <a:satMod val="250000"/>
              </a:schemeClr>
            </a:gs>
            <a:gs pos="35000">
              <a:schemeClr val="accent4">
                <a:hueOff val="-8668774"/>
                <a:satOff val="41126"/>
                <a:lumOff val="-8889"/>
                <a:alphaOff val="0"/>
                <a:tint val="47000"/>
                <a:satMod val="275000"/>
              </a:schemeClr>
            </a:gs>
            <a:gs pos="100000">
              <a:schemeClr val="accent4">
                <a:hueOff val="-8668774"/>
                <a:satOff val="41126"/>
                <a:lumOff val="-8889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Sequencing</a:t>
          </a:r>
        </a:p>
      </dsp:txBody>
      <dsp:txXfrm>
        <a:off x="1975114" y="1400151"/>
        <a:ext cx="802897" cy="544328"/>
      </dsp:txXfrm>
    </dsp:sp>
    <dsp:sp modelId="{92F8F27D-6B5B-4387-908D-59DD3E146A95}">
      <dsp:nvSpPr>
        <dsp:cNvPr id="0" name=""/>
        <dsp:cNvSpPr/>
      </dsp:nvSpPr>
      <dsp:spPr>
        <a:xfrm>
          <a:off x="2807465" y="1428230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289D2-0565-4D0F-B8EE-9015C4EB9837}">
      <dsp:nvSpPr>
        <dsp:cNvPr id="0" name=""/>
        <dsp:cNvSpPr/>
      </dsp:nvSpPr>
      <dsp:spPr>
        <a:xfrm>
          <a:off x="2660188" y="2048330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13003161"/>
                <a:satOff val="61689"/>
                <a:lumOff val="-13333"/>
                <a:alphaOff val="0"/>
                <a:tint val="60000"/>
                <a:satMod val="250000"/>
              </a:schemeClr>
            </a:gs>
            <a:gs pos="35000">
              <a:schemeClr val="accent4">
                <a:hueOff val="-13003161"/>
                <a:satOff val="61689"/>
                <a:lumOff val="-13333"/>
                <a:alphaOff val="0"/>
                <a:tint val="47000"/>
                <a:satMod val="275000"/>
              </a:schemeClr>
            </a:gs>
            <a:gs pos="100000">
              <a:schemeClr val="accent4">
                <a:hueOff val="-13003161"/>
                <a:satOff val="61689"/>
                <a:lumOff val="-13333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Resolution</a:t>
          </a:r>
        </a:p>
      </dsp:txBody>
      <dsp:txXfrm>
        <a:off x="2689641" y="2077783"/>
        <a:ext cx="802897" cy="5443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0ECBD-2BF4-407F-B5DA-F49428DB44D4}">
      <dsp:nvSpPr>
        <dsp:cNvPr id="0" name=""/>
        <dsp:cNvSpPr/>
      </dsp:nvSpPr>
      <dsp:spPr>
        <a:xfrm rot="5400000">
          <a:off x="652240" y="582929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B5ED5C-09F3-4395-8B6C-DFB5DF1119F8}">
      <dsp:nvSpPr>
        <dsp:cNvPr id="0" name=""/>
        <dsp:cNvSpPr/>
      </dsp:nvSpPr>
      <dsp:spPr>
        <a:xfrm>
          <a:off x="516607" y="15435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Salience</a:t>
          </a:r>
        </a:p>
      </dsp:txBody>
      <dsp:txXfrm>
        <a:off x="546060" y="44888"/>
        <a:ext cx="802897" cy="544328"/>
      </dsp:txXfrm>
    </dsp:sp>
    <dsp:sp modelId="{5D8F8033-8C5E-426A-ADF6-E826116D32E0}">
      <dsp:nvSpPr>
        <dsp:cNvPr id="0" name=""/>
        <dsp:cNvSpPr/>
      </dsp:nvSpPr>
      <dsp:spPr>
        <a:xfrm>
          <a:off x="1378411" y="72967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40611-064E-467C-963A-6133D6DA7E25}">
      <dsp:nvSpPr>
        <dsp:cNvPr id="0" name=""/>
        <dsp:cNvSpPr/>
      </dsp:nvSpPr>
      <dsp:spPr>
        <a:xfrm rot="5400000">
          <a:off x="1366767" y="1260561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6808338"/>
            <a:satOff val="23986"/>
            <a:lumOff val="48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6372231-3F17-418A-8855-09FCADF7291A}">
      <dsp:nvSpPr>
        <dsp:cNvPr id="0" name=""/>
        <dsp:cNvSpPr/>
      </dsp:nvSpPr>
      <dsp:spPr>
        <a:xfrm>
          <a:off x="1231134" y="693066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4334387"/>
                <a:satOff val="20563"/>
                <a:lumOff val="-4444"/>
                <a:alphaOff val="0"/>
                <a:tint val="60000"/>
                <a:satMod val="250000"/>
              </a:schemeClr>
            </a:gs>
            <a:gs pos="35000">
              <a:schemeClr val="accent4">
                <a:hueOff val="-4334387"/>
                <a:satOff val="20563"/>
                <a:lumOff val="-4444"/>
                <a:alphaOff val="0"/>
                <a:tint val="47000"/>
                <a:satMod val="275000"/>
              </a:schemeClr>
            </a:gs>
            <a:gs pos="100000">
              <a:schemeClr val="accent4">
                <a:hueOff val="-4334387"/>
                <a:satOff val="20563"/>
                <a:lumOff val="-4444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Causality</a:t>
          </a:r>
        </a:p>
      </dsp:txBody>
      <dsp:txXfrm>
        <a:off x="1260587" y="722519"/>
        <a:ext cx="802897" cy="544328"/>
      </dsp:txXfrm>
    </dsp:sp>
    <dsp:sp modelId="{709AFC00-2F29-4F19-B873-FD8563FB8768}">
      <dsp:nvSpPr>
        <dsp:cNvPr id="0" name=""/>
        <dsp:cNvSpPr/>
      </dsp:nvSpPr>
      <dsp:spPr>
        <a:xfrm>
          <a:off x="2092938" y="750598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8F846-DE1F-4FD8-8D55-ED9F1A35E6C7}">
      <dsp:nvSpPr>
        <dsp:cNvPr id="0" name=""/>
        <dsp:cNvSpPr/>
      </dsp:nvSpPr>
      <dsp:spPr>
        <a:xfrm rot="5400000">
          <a:off x="2081294" y="1938193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13616677"/>
            <a:satOff val="47972"/>
            <a:lumOff val="97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6CFD5E-9116-42C5-83CF-D541E64ECB07}">
      <dsp:nvSpPr>
        <dsp:cNvPr id="0" name=""/>
        <dsp:cNvSpPr/>
      </dsp:nvSpPr>
      <dsp:spPr>
        <a:xfrm>
          <a:off x="1945661" y="1370698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8668774"/>
                <a:satOff val="41126"/>
                <a:lumOff val="-8889"/>
                <a:alphaOff val="0"/>
                <a:tint val="60000"/>
                <a:satMod val="250000"/>
              </a:schemeClr>
            </a:gs>
            <a:gs pos="35000">
              <a:schemeClr val="accent4">
                <a:hueOff val="-8668774"/>
                <a:satOff val="41126"/>
                <a:lumOff val="-8889"/>
                <a:alphaOff val="0"/>
                <a:tint val="47000"/>
                <a:satMod val="275000"/>
              </a:schemeClr>
            </a:gs>
            <a:gs pos="100000">
              <a:schemeClr val="accent4">
                <a:hueOff val="-8668774"/>
                <a:satOff val="41126"/>
                <a:lumOff val="-8889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Sequencing</a:t>
          </a:r>
        </a:p>
      </dsp:txBody>
      <dsp:txXfrm>
        <a:off x="1975114" y="1400151"/>
        <a:ext cx="802897" cy="544328"/>
      </dsp:txXfrm>
    </dsp:sp>
    <dsp:sp modelId="{92F8F27D-6B5B-4387-908D-59DD3E146A95}">
      <dsp:nvSpPr>
        <dsp:cNvPr id="0" name=""/>
        <dsp:cNvSpPr/>
      </dsp:nvSpPr>
      <dsp:spPr>
        <a:xfrm>
          <a:off x="2807465" y="1428230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289D2-0565-4D0F-B8EE-9015C4EB9837}">
      <dsp:nvSpPr>
        <dsp:cNvPr id="0" name=""/>
        <dsp:cNvSpPr/>
      </dsp:nvSpPr>
      <dsp:spPr>
        <a:xfrm>
          <a:off x="2660188" y="2048330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13003161"/>
                <a:satOff val="61689"/>
                <a:lumOff val="-13333"/>
                <a:alphaOff val="0"/>
                <a:tint val="60000"/>
                <a:satMod val="250000"/>
              </a:schemeClr>
            </a:gs>
            <a:gs pos="35000">
              <a:schemeClr val="accent4">
                <a:hueOff val="-13003161"/>
                <a:satOff val="61689"/>
                <a:lumOff val="-13333"/>
                <a:alphaOff val="0"/>
                <a:tint val="47000"/>
                <a:satMod val="275000"/>
              </a:schemeClr>
            </a:gs>
            <a:gs pos="100000">
              <a:schemeClr val="accent4">
                <a:hueOff val="-13003161"/>
                <a:satOff val="61689"/>
                <a:lumOff val="-13333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Resolution</a:t>
          </a:r>
        </a:p>
      </dsp:txBody>
      <dsp:txXfrm>
        <a:off x="2689641" y="2077783"/>
        <a:ext cx="802897" cy="5443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0ECBD-2BF4-407F-B5DA-F49428DB44D4}">
      <dsp:nvSpPr>
        <dsp:cNvPr id="0" name=""/>
        <dsp:cNvSpPr/>
      </dsp:nvSpPr>
      <dsp:spPr>
        <a:xfrm rot="5400000">
          <a:off x="652240" y="582929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B5ED5C-09F3-4395-8B6C-DFB5DF1119F8}">
      <dsp:nvSpPr>
        <dsp:cNvPr id="0" name=""/>
        <dsp:cNvSpPr/>
      </dsp:nvSpPr>
      <dsp:spPr>
        <a:xfrm>
          <a:off x="516607" y="15435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Salience</a:t>
          </a:r>
        </a:p>
      </dsp:txBody>
      <dsp:txXfrm>
        <a:off x="546060" y="44888"/>
        <a:ext cx="802897" cy="544328"/>
      </dsp:txXfrm>
    </dsp:sp>
    <dsp:sp modelId="{5D8F8033-8C5E-426A-ADF6-E826116D32E0}">
      <dsp:nvSpPr>
        <dsp:cNvPr id="0" name=""/>
        <dsp:cNvSpPr/>
      </dsp:nvSpPr>
      <dsp:spPr>
        <a:xfrm>
          <a:off x="1378411" y="72967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40611-064E-467C-963A-6133D6DA7E25}">
      <dsp:nvSpPr>
        <dsp:cNvPr id="0" name=""/>
        <dsp:cNvSpPr/>
      </dsp:nvSpPr>
      <dsp:spPr>
        <a:xfrm rot="5400000">
          <a:off x="1366767" y="1260561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6808338"/>
            <a:satOff val="23986"/>
            <a:lumOff val="48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6372231-3F17-418A-8855-09FCADF7291A}">
      <dsp:nvSpPr>
        <dsp:cNvPr id="0" name=""/>
        <dsp:cNvSpPr/>
      </dsp:nvSpPr>
      <dsp:spPr>
        <a:xfrm>
          <a:off x="1231134" y="693066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4334387"/>
                <a:satOff val="20563"/>
                <a:lumOff val="-4444"/>
                <a:alphaOff val="0"/>
                <a:tint val="60000"/>
                <a:satMod val="250000"/>
              </a:schemeClr>
            </a:gs>
            <a:gs pos="35000">
              <a:schemeClr val="accent4">
                <a:hueOff val="-4334387"/>
                <a:satOff val="20563"/>
                <a:lumOff val="-4444"/>
                <a:alphaOff val="0"/>
                <a:tint val="47000"/>
                <a:satMod val="275000"/>
              </a:schemeClr>
            </a:gs>
            <a:gs pos="100000">
              <a:schemeClr val="accent4">
                <a:hueOff val="-4334387"/>
                <a:satOff val="20563"/>
                <a:lumOff val="-4444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Causality</a:t>
          </a:r>
        </a:p>
      </dsp:txBody>
      <dsp:txXfrm>
        <a:off x="1260587" y="722519"/>
        <a:ext cx="802897" cy="544328"/>
      </dsp:txXfrm>
    </dsp:sp>
    <dsp:sp modelId="{709AFC00-2F29-4F19-B873-FD8563FB8768}">
      <dsp:nvSpPr>
        <dsp:cNvPr id="0" name=""/>
        <dsp:cNvSpPr/>
      </dsp:nvSpPr>
      <dsp:spPr>
        <a:xfrm>
          <a:off x="2092938" y="750598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68F846-DE1F-4FD8-8D55-ED9F1A35E6C7}">
      <dsp:nvSpPr>
        <dsp:cNvPr id="0" name=""/>
        <dsp:cNvSpPr/>
      </dsp:nvSpPr>
      <dsp:spPr>
        <a:xfrm rot="5400000">
          <a:off x="2081294" y="1938193"/>
          <a:ext cx="511938" cy="58282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tint val="50000"/>
            <a:hueOff val="-13616677"/>
            <a:satOff val="47972"/>
            <a:lumOff val="97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6CFD5E-9116-42C5-83CF-D541E64ECB07}">
      <dsp:nvSpPr>
        <dsp:cNvPr id="0" name=""/>
        <dsp:cNvSpPr/>
      </dsp:nvSpPr>
      <dsp:spPr>
        <a:xfrm>
          <a:off x="1945661" y="1370698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8668774"/>
                <a:satOff val="41126"/>
                <a:lumOff val="-8889"/>
                <a:alphaOff val="0"/>
                <a:tint val="60000"/>
                <a:satMod val="250000"/>
              </a:schemeClr>
            </a:gs>
            <a:gs pos="35000">
              <a:schemeClr val="accent4">
                <a:hueOff val="-8668774"/>
                <a:satOff val="41126"/>
                <a:lumOff val="-8889"/>
                <a:alphaOff val="0"/>
                <a:tint val="47000"/>
                <a:satMod val="275000"/>
              </a:schemeClr>
            </a:gs>
            <a:gs pos="100000">
              <a:schemeClr val="accent4">
                <a:hueOff val="-8668774"/>
                <a:satOff val="41126"/>
                <a:lumOff val="-8889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Sequencing</a:t>
          </a:r>
        </a:p>
      </dsp:txBody>
      <dsp:txXfrm>
        <a:off x="1975114" y="1400151"/>
        <a:ext cx="802897" cy="544328"/>
      </dsp:txXfrm>
    </dsp:sp>
    <dsp:sp modelId="{92F8F27D-6B5B-4387-908D-59DD3E146A95}">
      <dsp:nvSpPr>
        <dsp:cNvPr id="0" name=""/>
        <dsp:cNvSpPr/>
      </dsp:nvSpPr>
      <dsp:spPr>
        <a:xfrm>
          <a:off x="2807465" y="1428230"/>
          <a:ext cx="626794" cy="487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289D2-0565-4D0F-B8EE-9015C4EB9837}">
      <dsp:nvSpPr>
        <dsp:cNvPr id="0" name=""/>
        <dsp:cNvSpPr/>
      </dsp:nvSpPr>
      <dsp:spPr>
        <a:xfrm>
          <a:off x="2660188" y="2048330"/>
          <a:ext cx="861803" cy="603234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13003161"/>
                <a:satOff val="61689"/>
                <a:lumOff val="-13333"/>
                <a:alphaOff val="0"/>
                <a:tint val="60000"/>
                <a:satMod val="250000"/>
              </a:schemeClr>
            </a:gs>
            <a:gs pos="35000">
              <a:schemeClr val="accent4">
                <a:hueOff val="-13003161"/>
                <a:satOff val="61689"/>
                <a:lumOff val="-13333"/>
                <a:alphaOff val="0"/>
                <a:tint val="47000"/>
                <a:satMod val="275000"/>
              </a:schemeClr>
            </a:gs>
            <a:gs pos="100000">
              <a:schemeClr val="accent4">
                <a:hueOff val="-13003161"/>
                <a:satOff val="61689"/>
                <a:lumOff val="-13333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Resolution</a:t>
          </a:r>
        </a:p>
      </dsp:txBody>
      <dsp:txXfrm>
        <a:off x="2689641" y="2077783"/>
        <a:ext cx="802897" cy="544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963"/>
          </a:xfrm>
          <a:prstGeom prst="rect">
            <a:avLst/>
          </a:prstGeom>
        </p:spPr>
        <p:txBody>
          <a:bodyPr vert="horz" lIns="92294" tIns="46148" rIns="92294" bIns="4614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1963"/>
          </a:xfrm>
          <a:prstGeom prst="rect">
            <a:avLst/>
          </a:prstGeom>
        </p:spPr>
        <p:txBody>
          <a:bodyPr vert="horz" lIns="92294" tIns="46148" rIns="92294" bIns="46148" rtlCol="0"/>
          <a:lstStyle>
            <a:lvl1pPr algn="r">
              <a:defRPr sz="1300"/>
            </a:lvl1pPr>
          </a:lstStyle>
          <a:p>
            <a:fld id="{3D001412-9042-462B-87CE-AF1E3127FF2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8038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4" tIns="46148" rIns="92294" bIns="4614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8644"/>
            <a:ext cx="5563870" cy="4157663"/>
          </a:xfrm>
          <a:prstGeom prst="rect">
            <a:avLst/>
          </a:prstGeom>
        </p:spPr>
        <p:txBody>
          <a:bodyPr vert="horz" lIns="92294" tIns="46148" rIns="92294" bIns="461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686"/>
            <a:ext cx="3013763" cy="461963"/>
          </a:xfrm>
          <a:prstGeom prst="rect">
            <a:avLst/>
          </a:prstGeom>
        </p:spPr>
        <p:txBody>
          <a:bodyPr vert="horz" lIns="92294" tIns="46148" rIns="92294" bIns="4614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5686"/>
            <a:ext cx="3013763" cy="461963"/>
          </a:xfrm>
          <a:prstGeom prst="rect">
            <a:avLst/>
          </a:prstGeom>
        </p:spPr>
        <p:txBody>
          <a:bodyPr vert="horz" lIns="92294" tIns="46148" rIns="92294" bIns="46148" rtlCol="0" anchor="b"/>
          <a:lstStyle>
            <a:lvl1pPr algn="r">
              <a:defRPr sz="1300"/>
            </a:lvl1pPr>
          </a:lstStyle>
          <a:p>
            <a:fld id="{57B364F1-7988-44A9-9AEE-C93F42B263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8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24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695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922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639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32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4407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047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68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572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23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53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746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160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45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768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364F1-7988-44A9-9AEE-C93F42B2633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90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43433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5791200"/>
            <a:ext cx="3429000" cy="304800"/>
          </a:xfrm>
        </p:spPr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00600" y="6201727"/>
            <a:ext cx="3429000" cy="28384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1"/>
            <a:ext cx="2125766" cy="27432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610600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8822889" y="4846320"/>
            <a:ext cx="321111" cy="201168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8822889" y="365760"/>
            <a:ext cx="321111" cy="448056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22889" y="0"/>
            <a:ext cx="318370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620000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58674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A359D1-A1C5-473F-AFCA-C92300299581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172200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7906702" y="5580698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27EEFF-BB7A-4911-8AC2-B29144801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" y="655320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A32638">
                  <a:shade val="30000"/>
                  <a:satMod val="115000"/>
                </a:srgbClr>
              </a:gs>
              <a:gs pos="50000">
                <a:srgbClr val="A32638">
                  <a:shade val="67500"/>
                  <a:satMod val="115000"/>
                </a:srgbClr>
              </a:gs>
              <a:gs pos="100000">
                <a:srgbClr val="A32638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52" y="6137910"/>
            <a:ext cx="2125766" cy="27432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" y="0"/>
            <a:ext cx="9144000" cy="4572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400" kern="1200" cap="none" spc="-6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ichaelhyatt.com/decisiv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5334000" cy="2756416"/>
          </a:xfrm>
        </p:spPr>
        <p:txBody>
          <a:bodyPr>
            <a:noAutofit/>
          </a:bodyPr>
          <a:lstStyle/>
          <a:p>
            <a:pPr>
              <a:spcBef>
                <a:spcPts val="9600"/>
              </a:spcBef>
            </a:pPr>
            <a:r>
              <a:rPr lang="en-US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PUTTING IT ALL TOGETHER</a:t>
            </a:r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4267200"/>
            <a:ext cx="8138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KIRCHER LANDSCAPE: Puzzle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166" y="569026"/>
            <a:ext cx="4970834" cy="341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54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INTEGRATIVE THINKING AND SYSTEMS THINKING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666495"/>
              </p:ext>
            </p:extLst>
          </p:nvPr>
        </p:nvGraphicFramePr>
        <p:xfrm>
          <a:off x="-228600" y="685800"/>
          <a:ext cx="40386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4" name="Picture 2" descr="Chicken CL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581400"/>
            <a:ext cx="5309047" cy="204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C:\Users\David\AppData\Local\Microsoft\Windows\Temporary Internet Files\Content.IE5\OW3XWYU7\MP900431017[1]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857765"/>
            <a:ext cx="2870367" cy="2870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ounded Rectangular Callout 35"/>
          <p:cNvSpPr/>
          <p:nvPr/>
        </p:nvSpPr>
        <p:spPr>
          <a:xfrm>
            <a:off x="5715000" y="685800"/>
            <a:ext cx="1295400" cy="1052901"/>
          </a:xfrm>
          <a:prstGeom prst="wedgeRoundRectCallout">
            <a:avLst>
              <a:gd name="adj1" fmla="val 63689"/>
              <a:gd name="adj2" fmla="val 6679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Hey, I thought we were done with this…</a:t>
            </a:r>
          </a:p>
        </p:txBody>
      </p:sp>
    </p:spTree>
    <p:extLst>
      <p:ext uri="{BB962C8B-B14F-4D97-AF65-F5344CB8AC3E}">
        <p14:creationId xmlns:p14="http://schemas.microsoft.com/office/powerpoint/2010/main" val="321992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INTEGRATIVE THINKING AND ENTERPRISE ARCHITECTURE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-228600" y="685800"/>
          <a:ext cx="40386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1" name="Picture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10000" y="2514600"/>
            <a:ext cx="5099160" cy="393824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 rot="16200000">
            <a:off x="8201154" y="2403259"/>
            <a:ext cx="833839" cy="186633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spAutoFit/>
          </a:bodyPr>
          <a:lstStyle/>
          <a:p>
            <a:r>
              <a:rPr lang="en-US" sz="1200" dirty="0"/>
              <a:t>Source: IBM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704661"/>
            <a:ext cx="3800357" cy="2152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5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096132" cy="457200"/>
          </a:xfrm>
        </p:spPr>
        <p:txBody>
          <a:bodyPr/>
          <a:lstStyle/>
          <a:p>
            <a:r>
              <a:rPr lang="en-US" dirty="0"/>
              <a:t>INTEGRATIVE THINKING AND THE ROLE OF THE IT ORGANIZATION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-228600" y="685800"/>
          <a:ext cx="40386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8"/>
          <a:stretch/>
        </p:blipFill>
        <p:spPr bwMode="auto">
          <a:xfrm>
            <a:off x="4229038" y="1676400"/>
            <a:ext cx="4331178" cy="353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198315" y="5219454"/>
            <a:ext cx="2361901" cy="26161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100" dirty="0"/>
              <a:t>Source: Gartner (2012)</a:t>
            </a:r>
          </a:p>
        </p:txBody>
      </p:sp>
    </p:spTree>
    <p:extLst>
      <p:ext uri="{BB962C8B-B14F-4D97-AF65-F5344CB8AC3E}">
        <p14:creationId xmlns:p14="http://schemas.microsoft.com/office/powerpoint/2010/main" val="348980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096132" cy="457200"/>
          </a:xfrm>
        </p:spPr>
        <p:txBody>
          <a:bodyPr/>
          <a:lstStyle/>
          <a:p>
            <a:r>
              <a:rPr lang="en-US" dirty="0"/>
              <a:t>INTEGRATIVE THINKING AND IT RISK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-228600" y="685800"/>
          <a:ext cx="40386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5200" y="1295400"/>
            <a:ext cx="606743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4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096132" cy="457200"/>
          </a:xfrm>
        </p:spPr>
        <p:txBody>
          <a:bodyPr/>
          <a:lstStyle/>
          <a:p>
            <a:r>
              <a:rPr lang="en-US" dirty="0"/>
              <a:t>INTEGRATIVE THINKING AND DISRUPTIVE INNOVATION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-228600" y="685800"/>
          <a:ext cx="40386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32634" y="1815136"/>
            <a:ext cx="4917874" cy="307532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05556DE-4E5C-4F92-A7B1-6E1B8C670C29}"/>
              </a:ext>
            </a:extLst>
          </p:cNvPr>
          <p:cNvSpPr>
            <a:spLocks noGrp="1"/>
          </p:cNvSpPr>
          <p:nvPr/>
        </p:nvSpPr>
        <p:spPr>
          <a:xfrm>
            <a:off x="762000" y="3200400"/>
            <a:ext cx="7620000" cy="457200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 cap="none" spc="-6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PUTTING IT AL TOGETHER</a:t>
            </a:r>
          </a:p>
        </p:txBody>
      </p:sp>
    </p:spTree>
    <p:extLst>
      <p:ext uri="{BB962C8B-B14F-4D97-AF65-F5344CB8AC3E}">
        <p14:creationId xmlns:p14="http://schemas.microsoft.com/office/powerpoint/2010/main" val="298863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181599"/>
          </a:xfrm>
        </p:spPr>
        <p:txBody>
          <a:bodyPr anchor="t"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3600"/>
              </a:spcAft>
              <a:buFont typeface="+mj-lt"/>
              <a:buAutoNum type="arabicPeriod"/>
            </a:pPr>
            <a:r>
              <a:rPr lang="en-US" sz="2800" b="0" dirty="0"/>
              <a:t>Similar structure as Exam 1 (combination of multiple-choices and short answers, 50% each)</a:t>
            </a:r>
          </a:p>
          <a:p>
            <a:pPr marL="514350" indent="-514350">
              <a:spcBef>
                <a:spcPts val="0"/>
              </a:spcBef>
              <a:spcAft>
                <a:spcPts val="3600"/>
              </a:spcAft>
              <a:buFont typeface="+mj-lt"/>
              <a:buAutoNum type="arabicPeriod"/>
            </a:pPr>
            <a:r>
              <a:rPr lang="en-US" sz="2800" b="0" dirty="0"/>
              <a:t>Review the materials (slides, readings, video, etc.) that have been covered since Exam 1</a:t>
            </a:r>
          </a:p>
          <a:p>
            <a:pPr marL="514350" indent="-514350">
              <a:spcBef>
                <a:spcPts val="0"/>
              </a:spcBef>
              <a:spcAft>
                <a:spcPts val="3600"/>
              </a:spcAft>
              <a:buFont typeface="+mj-lt"/>
              <a:buAutoNum type="arabicPeriod"/>
            </a:pPr>
            <a:r>
              <a:rPr lang="en-US" sz="2800" b="0" dirty="0"/>
              <a:t>Topics summary:</a:t>
            </a:r>
            <a:br>
              <a:rPr lang="en-US" sz="2800" b="0" dirty="0"/>
            </a:br>
            <a:br>
              <a:rPr lang="en-US" b="0" dirty="0"/>
            </a:br>
            <a:r>
              <a:rPr lang="en-US" b="0" dirty="0"/>
              <a:t>Prototyping – User</a:t>
            </a:r>
            <a:br>
              <a:rPr lang="en-US" b="0" dirty="0"/>
            </a:br>
            <a:r>
              <a:rPr lang="en-US" b="0" dirty="0"/>
              <a:t>Prototyping – System</a:t>
            </a:r>
            <a:br>
              <a:rPr lang="en-US" b="0" dirty="0"/>
            </a:br>
            <a:r>
              <a:rPr lang="en-US" b="0" dirty="0"/>
              <a:t>Disruptive innovation</a:t>
            </a:r>
            <a:br>
              <a:rPr lang="en-US" b="0" dirty="0"/>
            </a:br>
            <a:r>
              <a:rPr lang="en-US" b="0" dirty="0"/>
              <a:t>Putting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212483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7056-1BFF-46F9-82D7-58AAA829F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OF SPRINT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77B26-610F-488F-8EB1-856E8E496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2133600"/>
            <a:ext cx="7620000" cy="1905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dirty="0"/>
              <a:t>Each team has 10 minutes to present a </a:t>
            </a:r>
            <a:r>
              <a:rPr lang="en-US" sz="3200" dirty="0">
                <a:solidFill>
                  <a:srgbClr val="C00000"/>
                </a:solidFill>
              </a:rPr>
              <a:t>status of their solution</a:t>
            </a:r>
            <a:r>
              <a:rPr lang="en-US" sz="3200" dirty="0"/>
              <a:t> and any content they want to receive feedback on and 5 minutes for Q&amp;A</a:t>
            </a:r>
          </a:p>
        </p:txBody>
      </p:sp>
    </p:spTree>
    <p:extLst>
      <p:ext uri="{BB962C8B-B14F-4D97-AF65-F5344CB8AC3E}">
        <p14:creationId xmlns:p14="http://schemas.microsoft.com/office/powerpoint/2010/main" val="424167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WE’VE COVERED IN THIS COURSE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009150"/>
              </p:ext>
            </p:extLst>
          </p:nvPr>
        </p:nvGraphicFramePr>
        <p:xfrm>
          <a:off x="762000" y="9144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853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410199"/>
          </a:xfrm>
        </p:spPr>
        <p:txBody>
          <a:bodyPr anchor="t">
            <a:noAutofit/>
          </a:bodyPr>
          <a:lstStyle/>
          <a:p>
            <a:pPr marL="514350" indent="-514350">
              <a:spcBef>
                <a:spcPts val="0"/>
              </a:spcBef>
              <a:spcAft>
                <a:spcPts val="3600"/>
              </a:spcAft>
              <a:buFont typeface="+mj-lt"/>
              <a:buAutoNum type="arabicPeriod"/>
            </a:pPr>
            <a:r>
              <a:rPr lang="en-US" sz="2800" dirty="0"/>
              <a:t>Uncertainty/risk. </a:t>
            </a:r>
            <a:r>
              <a:rPr lang="en-US" sz="2800" b="0" dirty="0"/>
              <a:t>Business, users and technology pose considerable uncertainties for IS development.</a:t>
            </a:r>
          </a:p>
          <a:p>
            <a:pPr marL="514350" indent="-514350">
              <a:spcBef>
                <a:spcPts val="0"/>
              </a:spcBef>
              <a:spcAft>
                <a:spcPts val="3600"/>
              </a:spcAft>
              <a:buFont typeface="+mj-lt"/>
              <a:buAutoNum type="arabicPeriod"/>
            </a:pPr>
            <a:r>
              <a:rPr lang="en-US" sz="2800" dirty="0"/>
              <a:t>Complexity. </a:t>
            </a:r>
            <a:r>
              <a:rPr lang="en-US" sz="2800" b="0" dirty="0"/>
              <a:t>How can we comprehend and deal with complex systems?</a:t>
            </a:r>
          </a:p>
          <a:p>
            <a:pPr marL="514350" indent="-514350">
              <a:spcBef>
                <a:spcPts val="0"/>
              </a:spcBef>
              <a:spcAft>
                <a:spcPts val="3600"/>
              </a:spcAft>
              <a:buFont typeface="+mj-lt"/>
              <a:buAutoNum type="arabicPeriod"/>
            </a:pPr>
            <a:r>
              <a:rPr lang="en-US" sz="2800" dirty="0"/>
              <a:t>Business benefits. </a:t>
            </a:r>
            <a:r>
              <a:rPr lang="en-US" sz="2800" b="0" dirty="0"/>
              <a:t>How do we make IS development serve business?</a:t>
            </a:r>
          </a:p>
          <a:p>
            <a:pPr algn="ctr">
              <a:spcBef>
                <a:spcPts val="0"/>
              </a:spcBef>
              <a:spcAft>
                <a:spcPts val="3600"/>
              </a:spcAft>
            </a:pPr>
            <a:r>
              <a:rPr lang="en-US" sz="2800" b="0" i="1" dirty="0">
                <a:solidFill>
                  <a:srgbClr val="C00000"/>
                </a:solidFill>
                <a:sym typeface="Wingdings" pitchFamily="2" charset="2"/>
              </a:rPr>
              <a:t>These are not just problems to be solved; properly managed IT can create </a:t>
            </a:r>
            <a:r>
              <a:rPr lang="en-US" sz="2800" b="0" i="1" u="sng" dirty="0">
                <a:solidFill>
                  <a:srgbClr val="C00000"/>
                </a:solidFill>
                <a:sym typeface="Wingdings" pitchFamily="2" charset="2"/>
              </a:rPr>
              <a:t>substantial opportunities</a:t>
            </a:r>
            <a:r>
              <a:rPr lang="en-US" sz="2800" b="0" i="1" dirty="0">
                <a:solidFill>
                  <a:srgbClr val="C00000"/>
                </a:solidFill>
                <a:sym typeface="Wingdings" pitchFamily="2" charset="2"/>
              </a:rPr>
              <a:t> for the business.</a:t>
            </a:r>
            <a:endParaRPr lang="en-US" sz="2800" b="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25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714999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/>
            <a:r>
              <a:rPr lang="en-US" sz="4000" dirty="0"/>
              <a:t>Common mistakes in human decision making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05556DE-4E5C-4F92-A7B1-6E1B8C670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</p:spPr>
        <p:txBody>
          <a:bodyPr/>
          <a:lstStyle/>
          <a:p>
            <a:r>
              <a:rPr lang="en-US" dirty="0"/>
              <a:t>PUTTING IT AL TOGETHER</a:t>
            </a:r>
          </a:p>
        </p:txBody>
      </p:sp>
    </p:spTree>
    <p:extLst>
      <p:ext uri="{BB962C8B-B14F-4D97-AF65-F5344CB8AC3E}">
        <p14:creationId xmlns:p14="http://schemas.microsoft.com/office/powerpoint/2010/main" val="152816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1"/>
            <a:ext cx="4343400" cy="4267200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/>
            <a:r>
              <a:rPr lang="en-US" sz="2800" dirty="0"/>
              <a:t>Four problems of human decision making:</a:t>
            </a:r>
          </a:p>
          <a:p>
            <a:pPr algn="ctr"/>
            <a:endParaRPr lang="en-US" sz="2800" b="0" dirty="0"/>
          </a:p>
          <a:p>
            <a:pPr algn="ctr"/>
            <a:r>
              <a:rPr lang="en-US" sz="2800" b="0" dirty="0"/>
              <a:t>Narrow focus</a:t>
            </a:r>
          </a:p>
          <a:p>
            <a:pPr algn="ctr"/>
            <a:r>
              <a:rPr lang="en-US" sz="2800" b="0" dirty="0"/>
              <a:t>Confirmation bias</a:t>
            </a:r>
          </a:p>
          <a:p>
            <a:pPr algn="ctr"/>
            <a:r>
              <a:rPr lang="en-US" sz="2800" b="0" dirty="0"/>
              <a:t>Short-term emotion </a:t>
            </a:r>
          </a:p>
          <a:p>
            <a:pPr algn="ctr"/>
            <a:r>
              <a:rPr lang="en-US" sz="2800" b="0" dirty="0"/>
              <a:t>Overconfidence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77B5D2-1D4D-1345-A29E-BF2BA8647344}"/>
              </a:ext>
            </a:extLst>
          </p:cNvPr>
          <p:cNvSpPr txBox="1">
            <a:spLocks/>
          </p:cNvSpPr>
          <p:nvPr/>
        </p:nvSpPr>
        <p:spPr>
          <a:xfrm>
            <a:off x="4572000" y="762001"/>
            <a:ext cx="4343400" cy="42672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/>
              <a:t>Decision-making process to tackle the problems:</a:t>
            </a:r>
          </a:p>
          <a:p>
            <a:pPr algn="ctr"/>
            <a:endParaRPr lang="en-US" sz="2800" b="0" dirty="0"/>
          </a:p>
          <a:p>
            <a:pPr algn="ctr"/>
            <a:r>
              <a:rPr lang="en-US" sz="2800" b="0" dirty="0"/>
              <a:t>Widen options</a:t>
            </a:r>
          </a:p>
          <a:p>
            <a:pPr algn="ctr"/>
            <a:r>
              <a:rPr lang="en-US" sz="2800" b="0" dirty="0"/>
              <a:t>Test assumptions</a:t>
            </a:r>
          </a:p>
          <a:p>
            <a:pPr algn="ctr"/>
            <a:r>
              <a:rPr lang="en-US" sz="2800" b="0" dirty="0"/>
              <a:t>Distance yourself</a:t>
            </a:r>
          </a:p>
          <a:p>
            <a:pPr algn="ctr"/>
            <a:r>
              <a:rPr lang="en-US" sz="2800" b="0" dirty="0"/>
              <a:t>Prepare to be wrong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3478655-DBCC-2545-A30B-B1B841140D83}"/>
              </a:ext>
            </a:extLst>
          </p:cNvPr>
          <p:cNvSpPr txBox="1">
            <a:spLocks/>
          </p:cNvSpPr>
          <p:nvPr/>
        </p:nvSpPr>
        <p:spPr>
          <a:xfrm>
            <a:off x="381000" y="5181599"/>
            <a:ext cx="8534400" cy="83820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0" dirty="0"/>
              <a:t>From </a:t>
            </a:r>
            <a:r>
              <a:rPr lang="en-US" sz="1600" b="0" dirty="0">
                <a:hlinkClick r:id="rId3"/>
              </a:rPr>
              <a:t>https://michaelhyatt.com/decisive/</a:t>
            </a:r>
            <a:r>
              <a:rPr lang="en-US" sz="1600" b="0" dirty="0"/>
              <a:t> (a review of “Decisive” by Chip and Dan Heath)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9D2F6AE-45B4-0C49-A09E-A7D33D558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</p:spPr>
        <p:txBody>
          <a:bodyPr/>
          <a:lstStyle/>
          <a:p>
            <a:r>
              <a:rPr lang="en-US" dirty="0"/>
              <a:t>HUMAN DECISION MAKING IS OFTEN FLAWED</a:t>
            </a:r>
          </a:p>
        </p:txBody>
      </p:sp>
    </p:spTree>
    <p:extLst>
      <p:ext uri="{BB962C8B-B14F-4D97-AF65-F5344CB8AC3E}">
        <p14:creationId xmlns:p14="http://schemas.microsoft.com/office/powerpoint/2010/main" val="52948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714999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200" dirty="0"/>
              <a:t>Thinking of your own capstone project, can you recognize any of the mistakes?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b="0" dirty="0"/>
              <a:t>Narrow focus</a:t>
            </a:r>
          </a:p>
          <a:p>
            <a:pPr algn="ctr"/>
            <a:r>
              <a:rPr lang="en-US" sz="3200" b="0" dirty="0"/>
              <a:t>Confirmation bias</a:t>
            </a:r>
          </a:p>
          <a:p>
            <a:pPr algn="ctr"/>
            <a:r>
              <a:rPr lang="en-US" sz="3200" b="0" dirty="0"/>
              <a:t>Short-term emotion </a:t>
            </a:r>
          </a:p>
          <a:p>
            <a:pPr algn="ctr"/>
            <a:r>
              <a:rPr lang="en-US" sz="3200" b="0" dirty="0"/>
              <a:t>Overconfidence</a:t>
            </a:r>
            <a:r>
              <a:rPr lang="en-US" sz="3200" dirty="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32886"/>
            <a:ext cx="4948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BREAKOUT DISCUSSION (10 MINUTES)</a:t>
            </a:r>
          </a:p>
        </p:txBody>
      </p:sp>
    </p:spTree>
    <p:extLst>
      <p:ext uri="{BB962C8B-B14F-4D97-AF65-F5344CB8AC3E}">
        <p14:creationId xmlns:p14="http://schemas.microsoft.com/office/powerpoint/2010/main" val="347416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714999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algn="ctr"/>
            <a:r>
              <a:rPr lang="en-US" sz="4000" dirty="0"/>
              <a:t>Integrative thinking</a:t>
            </a:r>
          </a:p>
          <a:p>
            <a:pPr algn="ctr"/>
            <a:endParaRPr lang="en-US" sz="4000" dirty="0"/>
          </a:p>
          <a:p>
            <a:pPr algn="ctr"/>
            <a:r>
              <a:rPr lang="en-US" sz="2800" b="0" i="1" dirty="0"/>
              <a:t>“Integrative Thinkers embrace complexity, tolerate uncertainty, and manage tension in searching for </a:t>
            </a:r>
            <a:r>
              <a:rPr lang="en-US" sz="2800" b="0" i="1" u="sng" dirty="0"/>
              <a:t>creative solutions to problems</a:t>
            </a:r>
            <a:r>
              <a:rPr lang="en-US" sz="2800" b="0" i="1" dirty="0"/>
              <a:t>”</a:t>
            </a:r>
            <a:endParaRPr lang="en-US" sz="2400" b="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E7FB633-0DE1-45CC-86A2-0D2C57CEF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0"/>
            <a:ext cx="7620000" cy="457200"/>
          </a:xfrm>
        </p:spPr>
        <p:txBody>
          <a:bodyPr/>
          <a:lstStyle/>
          <a:p>
            <a:r>
              <a:rPr lang="en-US" dirty="0"/>
              <a:t>PUTTING IT AL TOGETHER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1800" y="6200001"/>
            <a:ext cx="2294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Martin and Austen (1999)</a:t>
            </a:r>
          </a:p>
        </p:txBody>
      </p:sp>
    </p:spTree>
    <p:extLst>
      <p:ext uri="{BB962C8B-B14F-4D97-AF65-F5344CB8AC3E}">
        <p14:creationId xmlns:p14="http://schemas.microsoft.com/office/powerpoint/2010/main" val="401935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INTEGRATIVE THINKING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300548"/>
              </p:ext>
            </p:extLst>
          </p:nvPr>
        </p:nvGraphicFramePr>
        <p:xfrm>
          <a:off x="76200" y="685800"/>
          <a:ext cx="7086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81800" y="6200001"/>
            <a:ext cx="2294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Martin and Austen (1999)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409040D-2B6D-9A4E-9B92-F62483303DEB}"/>
              </a:ext>
            </a:extLst>
          </p:cNvPr>
          <p:cNvSpPr txBox="1">
            <a:spLocks/>
          </p:cNvSpPr>
          <p:nvPr/>
        </p:nvSpPr>
        <p:spPr>
          <a:xfrm>
            <a:off x="4809587" y="1066800"/>
            <a:ext cx="4267200" cy="26809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3200" b="0" dirty="0"/>
              <a:t>Integrative thinking is a </a:t>
            </a:r>
            <a:r>
              <a:rPr lang="en-US" sz="3200" dirty="0"/>
              <a:t>creative process: </a:t>
            </a:r>
            <a:r>
              <a:rPr lang="en-US" sz="3200" b="0" dirty="0"/>
              <a:t>it may feel running in circles as earlier decisions and assumptions are revisited, and analysis changed.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endParaRPr lang="en-US" sz="3200" b="0" dirty="0"/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3200" dirty="0">
                <a:solidFill>
                  <a:srgbClr val="A32638"/>
                </a:solidFill>
              </a:rPr>
              <a:t>Creative work in progress!</a:t>
            </a:r>
            <a:endParaRPr lang="en-US" sz="3200" dirty="0"/>
          </a:p>
          <a:p>
            <a:pPr algn="ctr">
              <a:lnSpc>
                <a:spcPct val="150000"/>
              </a:lnSpc>
              <a:spcBef>
                <a:spcPts val="0"/>
              </a:spcBef>
            </a:pPr>
            <a:endParaRPr lang="en-US" sz="3200" b="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362200" y="1447800"/>
            <a:ext cx="6858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733800" y="2667000"/>
            <a:ext cx="809324" cy="586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5105400" y="3962400"/>
            <a:ext cx="8382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23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DISCUSSION (10 MINUTES)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871107"/>
              </p:ext>
            </p:extLst>
          </p:nvPr>
        </p:nvGraphicFramePr>
        <p:xfrm>
          <a:off x="685800" y="9144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81800" y="6200001"/>
            <a:ext cx="2294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Martin and Austen (1999)</a:t>
            </a:r>
          </a:p>
        </p:txBody>
      </p:sp>
    </p:spTree>
    <p:extLst>
      <p:ext uri="{BB962C8B-B14F-4D97-AF65-F5344CB8AC3E}">
        <p14:creationId xmlns:p14="http://schemas.microsoft.com/office/powerpoint/2010/main" val="408935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Temple Red">
      <a:dk1>
        <a:srgbClr val="000000"/>
      </a:dk1>
      <a:lt1>
        <a:srgbClr val="FFFFFF"/>
      </a:lt1>
      <a:dk2>
        <a:srgbClr val="A32638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14273</TotalTime>
  <Words>489</Words>
  <Application>Microsoft Office PowerPoint</Application>
  <PresentationFormat>On-screen Show (4:3)</PresentationFormat>
  <Paragraphs>112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Essential</vt:lpstr>
      <vt:lpstr>PUTTING IT ALL TOGETHER</vt:lpstr>
      <vt:lpstr>WHAT WE’VE COVERED IN THIS COURSE</vt:lpstr>
      <vt:lpstr>COMMON THEMES</vt:lpstr>
      <vt:lpstr>PUTTING IT AL TOGETHER</vt:lpstr>
      <vt:lpstr>HUMAN DECISION MAKING IS OFTEN FLAWED</vt:lpstr>
      <vt:lpstr>PowerPoint Presentation</vt:lpstr>
      <vt:lpstr>PUTTING IT AL TOGETHER</vt:lpstr>
      <vt:lpstr>INTEGRATIVE THINKING</vt:lpstr>
      <vt:lpstr>BREAKOUT DISCUSSION (10 MINUTES)</vt:lpstr>
      <vt:lpstr>INTEGRATIVE THINKING AND SYSTEMS THINKING</vt:lpstr>
      <vt:lpstr>INTEGRATIVE THINKING AND ENTERPRISE ARCHITECTURE</vt:lpstr>
      <vt:lpstr>INTEGRATIVE THINKING AND THE ROLE OF THE IT ORGANIZATION</vt:lpstr>
      <vt:lpstr>INTEGRATIVE THINKING AND IT RISK</vt:lpstr>
      <vt:lpstr>INTEGRATIVE THINKING AND DISRUPTIVE INNOVATION</vt:lpstr>
      <vt:lpstr>EXAM 2</vt:lpstr>
      <vt:lpstr>END OF SPRINT #5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</dc:title>
  <dc:creator>Munir Mandviwalla</dc:creator>
  <cp:lastModifiedBy>MC Martin</cp:lastModifiedBy>
  <cp:revision>532</cp:revision>
  <cp:lastPrinted>2019-03-27T14:34:26Z</cp:lastPrinted>
  <dcterms:created xsi:type="dcterms:W3CDTF">2010-09-28T21:04:40Z</dcterms:created>
  <dcterms:modified xsi:type="dcterms:W3CDTF">2019-03-28T14:21:24Z</dcterms:modified>
</cp:coreProperties>
</file>