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Bangers"/>
      <p:regular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ngers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63da580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63da580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1d6e77e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1d6e77e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d6e77e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d6e77e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63da580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263da580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solidFill>
                  <a:srgbClr val="0B5394"/>
                </a:solidFill>
                <a:latin typeface="Bangers"/>
                <a:ea typeface="Bangers"/>
                <a:cs typeface="Bangers"/>
                <a:sym typeface="Bangers"/>
              </a:rPr>
              <a:t>R</a:t>
            </a:r>
            <a:r>
              <a:rPr lang="en">
                <a:solidFill>
                  <a:srgbClr val="BF9000"/>
                </a:solidFill>
              </a:rPr>
              <a:t>ate</a:t>
            </a:r>
            <a:r>
              <a:rPr b="0" lang="en" sz="6000">
                <a:solidFill>
                  <a:srgbClr val="0B5394"/>
                </a:solidFill>
                <a:latin typeface="Bangers"/>
                <a:ea typeface="Bangers"/>
                <a:cs typeface="Bangers"/>
                <a:sym typeface="Bangers"/>
              </a:rPr>
              <a:t>M</a:t>
            </a:r>
            <a:r>
              <a:rPr lang="en">
                <a:solidFill>
                  <a:srgbClr val="BF9000"/>
                </a:solidFill>
              </a:rPr>
              <a:t>y</a:t>
            </a:r>
            <a:r>
              <a:rPr b="0" lang="en" sz="6000">
                <a:solidFill>
                  <a:srgbClr val="0B5394"/>
                </a:solidFill>
                <a:latin typeface="Bangers"/>
                <a:ea typeface="Bangers"/>
                <a:cs typeface="Bangers"/>
                <a:sym typeface="Bangers"/>
              </a:rPr>
              <a:t>H</a:t>
            </a:r>
            <a:r>
              <a:rPr lang="en">
                <a:solidFill>
                  <a:srgbClr val="BF9000"/>
                </a:solidFill>
              </a:rPr>
              <a:t>ousing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Progress Report #1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11700" y="3401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Michael Blum, Sean Doyle, Nicholas Napolitan, and Steven Suender</a:t>
            </a:r>
            <a:endParaRPr/>
          </a:p>
        </p:txBody>
      </p:sp>
      <p:pic>
        <p:nvPicPr>
          <p:cNvPr descr="Image result for clip art house"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900" y="896450"/>
            <a:ext cx="1565500" cy="20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Addressing problem of Off-Campus Apartment search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Temple University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Platform for students to give feedback on living experience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Noise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Neighbors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‘Apartment hacks’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Interior setup</a:t>
            </a:r>
            <a:endParaRPr sz="14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732" y="2643851"/>
            <a:ext cx="1815649" cy="208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Scope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Consists of apartments that are a certain radius from Temple’s campus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Does not include other colleges or buying apartments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Specifics of the problem that we will focus on: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Aid in the final steps in decision making process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Make the process quicker and easier</a:t>
            </a:r>
            <a:endParaRPr sz="140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000" y="2886025"/>
            <a:ext cx="2216950" cy="16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Results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Increased public awareness for the brand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Tenants spreading the word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Improved access to potential </a:t>
            </a:r>
            <a:r>
              <a:rPr lang="en" sz="1400"/>
              <a:t>tenants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Better reviews means better tenants are inclined to lease</a:t>
            </a:r>
            <a:endParaRPr sz="1400"/>
          </a:p>
        </p:txBody>
      </p:sp>
      <p:pic>
        <p:nvPicPr>
          <p:cNvPr descr="See the source image"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825" y="3356575"/>
            <a:ext cx="2849451" cy="15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6071793" y="3415503"/>
            <a:ext cx="11610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Consumer Benefits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Simplifies the consumer’s decision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Various types of information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Easier that word of mouth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Temple exclusive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