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Lato-regular.fnt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f7bad53ef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f7bad53e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f7bad53ef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f7bad53e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37d7c027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37d7c027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f7bad53ef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f7bad53e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384fc6d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384fc6d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f7bad53ef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f7bad53ef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3131700" y="3410688"/>
            <a:ext cx="28806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Progress Report 2</a:t>
            </a:r>
            <a:endParaRPr sz="24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1297350" y="4054300"/>
            <a:ext cx="65493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Michael Blum, Sean Doyle, Nicholas Napolitan, and Steven Suender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3348" y="1295625"/>
            <a:ext cx="4177325" cy="211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Report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Completed as of 10/2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Process and data models, </a:t>
            </a:r>
            <a:r>
              <a:rPr lang="en"/>
              <a:t>preliminary architecture design, </a:t>
            </a:r>
            <a:r>
              <a:rPr lang="en"/>
              <a:t> updated business case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Upcoming goals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Revise project charter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Brainstorm financial analysis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Continue to brainstorm prototype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Narrow down end dates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Preparing for mentor meeting on Thursday</a:t>
            </a:r>
            <a:endParaRPr/>
          </a:p>
        </p:txBody>
      </p:sp>
      <p:pic>
        <p:nvPicPr>
          <p:cNvPr descr="See the source image"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8400" y="2571750"/>
            <a:ext cx="3392801" cy="19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5364786" y="2645976"/>
            <a:ext cx="1503900" cy="14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524200" y="485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Model - Writing a Review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0750"/>
            <a:ext cx="9143999" cy="41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3598050" y="1986125"/>
            <a:ext cx="3501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</a:t>
            </a:r>
            <a:endParaRPr sz="1000"/>
          </a:p>
        </p:txBody>
      </p:sp>
      <p:sp>
        <p:nvSpPr>
          <p:cNvPr id="105" name="Google Shape;105;p15"/>
          <p:cNvSpPr txBox="1"/>
          <p:nvPr/>
        </p:nvSpPr>
        <p:spPr>
          <a:xfrm>
            <a:off x="3779150" y="2752850"/>
            <a:ext cx="4227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Yes</a:t>
            </a:r>
            <a:endParaRPr sz="1000"/>
          </a:p>
        </p:txBody>
      </p:sp>
      <p:sp>
        <p:nvSpPr>
          <p:cNvPr id="106" name="Google Shape;106;p15"/>
          <p:cNvSpPr txBox="1"/>
          <p:nvPr/>
        </p:nvSpPr>
        <p:spPr>
          <a:xfrm>
            <a:off x="7312250" y="1986125"/>
            <a:ext cx="4227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</a:t>
            </a:r>
            <a:endParaRPr sz="1000"/>
          </a:p>
        </p:txBody>
      </p:sp>
      <p:sp>
        <p:nvSpPr>
          <p:cNvPr id="107" name="Google Shape;107;p15"/>
          <p:cNvSpPr txBox="1"/>
          <p:nvPr/>
        </p:nvSpPr>
        <p:spPr>
          <a:xfrm>
            <a:off x="7553725" y="2675850"/>
            <a:ext cx="4227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Yes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729450" y="4976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Model - Reading a Review</a:t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2825"/>
            <a:ext cx="9143999" cy="411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3465225" y="1949900"/>
            <a:ext cx="3501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</a:t>
            </a:r>
            <a:endParaRPr sz="1000"/>
          </a:p>
        </p:txBody>
      </p:sp>
      <p:sp>
        <p:nvSpPr>
          <p:cNvPr id="116" name="Google Shape;116;p16"/>
          <p:cNvSpPr txBox="1"/>
          <p:nvPr/>
        </p:nvSpPr>
        <p:spPr>
          <a:xfrm>
            <a:off x="3706700" y="2752850"/>
            <a:ext cx="4227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Yes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model</a:t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825" y="1369150"/>
            <a:ext cx="4874773" cy="358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 System Architecture Design</a:t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1812813" y="3114675"/>
            <a:ext cx="285900" cy="25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438" y="2041738"/>
            <a:ext cx="838050" cy="96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0262" y="2782913"/>
            <a:ext cx="838050" cy="102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/>
          <p:nvPr/>
        </p:nvSpPr>
        <p:spPr>
          <a:xfrm>
            <a:off x="3172088" y="3019425"/>
            <a:ext cx="285900" cy="25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6487" y="2782936"/>
            <a:ext cx="715465" cy="10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5833" y="2544900"/>
            <a:ext cx="942735" cy="139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651700" y="3706100"/>
            <a:ext cx="837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Users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98112" y="2729250"/>
            <a:ext cx="1027950" cy="102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3554825" y="3706100"/>
            <a:ext cx="11145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Internet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5910563" y="3706100"/>
            <a:ext cx="1309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App Server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7482200" y="3706100"/>
            <a:ext cx="12618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Db Server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5791450" y="3019425"/>
            <a:ext cx="285900" cy="25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7181188" y="3019425"/>
            <a:ext cx="285900" cy="25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5760675" y="3390900"/>
            <a:ext cx="285900" cy="257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7181200" y="3390900"/>
            <a:ext cx="285900" cy="257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3124200" y="3390900"/>
            <a:ext cx="285900" cy="257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8375" y="2636250"/>
            <a:ext cx="1219500" cy="12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95380" y="3103838"/>
            <a:ext cx="629100" cy="11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Case</a:t>
            </a:r>
            <a:endParaRPr/>
          </a:p>
        </p:txBody>
      </p:sp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Market Potential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~40,000 students + prospective students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Hundreds of lessors &amp; property managers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Competitive Factors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Unique, university-driven solution for niche audience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Ability to reach entire student organization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Relies on participation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Commercial services exist/adapt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Business Value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Public favor &amp; attractiveness to prospective students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New student applications &amp; improved student longevity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Builds university reputation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