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53702f2e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53702f2e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53702f2e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53702f2e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53702f2e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53702f2e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53702f2ea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53702f2e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54289416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54289416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10" Type="http://schemas.openxmlformats.org/officeDocument/2006/relationships/image" Target="../media/image4.jpg"/><Relationship Id="rId9" Type="http://schemas.openxmlformats.org/officeDocument/2006/relationships/image" Target="../media/image5.png"/><Relationship Id="rId5" Type="http://schemas.openxmlformats.org/officeDocument/2006/relationships/image" Target="../media/image1.jpg"/><Relationship Id="rId6" Type="http://schemas.openxmlformats.org/officeDocument/2006/relationships/image" Target="../media/image7.jpg"/><Relationship Id="rId7" Type="http://schemas.openxmlformats.org/officeDocument/2006/relationships/image" Target="../media/image2.png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10" Type="http://schemas.openxmlformats.org/officeDocument/2006/relationships/image" Target="../media/image10.jpg"/><Relationship Id="rId9" Type="http://schemas.openxmlformats.org/officeDocument/2006/relationships/image" Target="../media/image11.pn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099000" y="3380950"/>
            <a:ext cx="29460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Progress Report 3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325" y="1380575"/>
            <a:ext cx="3849350" cy="19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312050" y="4250025"/>
            <a:ext cx="65199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By: Michael Blum, Sean Doyle, Nicholas Napolitan, and Steven Suender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Overview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Description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 search conditions unfavorable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Significant unknowns and risks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Reduce uncertainty with collaborative platform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Assess housing factors &amp; share experiences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Safety most essential factor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Customer Benefits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Better living experience               Better school experience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More controlled off-campus environment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Expected Business Results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Revenue from local ads &amp; landlord association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 in negative publicity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Recruiting &amp; retention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3235450" y="3588000"/>
            <a:ext cx="290400" cy="13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Case and Financials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550" y="1853850"/>
            <a:ext cx="6902500" cy="30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Home Page</a:t>
            </a:r>
            <a:endParaRPr sz="1800"/>
          </a:p>
        </p:txBody>
      </p:sp>
      <p:pic>
        <p:nvPicPr>
          <p:cNvPr descr="See the source image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8444" r="8110" t="4571"/>
          <a:stretch/>
        </p:blipFill>
        <p:spPr>
          <a:xfrm>
            <a:off x="2414800" y="784800"/>
            <a:ext cx="6729199" cy="435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425" y="1031560"/>
            <a:ext cx="6218075" cy="52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325" y="1031560"/>
            <a:ext cx="1173785" cy="52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425" y="1557525"/>
            <a:ext cx="6217975" cy="190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8217390" y="1031525"/>
            <a:ext cx="681000" cy="522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</a:rPr>
              <a:t>Write A Review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7199799" y="1044393"/>
            <a:ext cx="10173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666666"/>
                </a:solidFill>
              </a:rPr>
              <a:t>Sign Up / Log in</a:t>
            </a:r>
            <a:endParaRPr b="1" sz="700">
              <a:solidFill>
                <a:srgbClr val="666666"/>
              </a:solidFill>
            </a:endParaRPr>
          </a:p>
        </p:txBody>
      </p:sp>
      <p:pic>
        <p:nvPicPr>
          <p:cNvPr descr="See the source image"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1341" y="1196881"/>
            <a:ext cx="217221" cy="217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2948572" y="1128938"/>
            <a:ext cx="5760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66666"/>
                </a:solidFill>
              </a:rPr>
              <a:t>Menu</a:t>
            </a:r>
            <a:endParaRPr b="1" sz="900">
              <a:solidFill>
                <a:srgbClr val="666666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854498" y="1708038"/>
            <a:ext cx="2189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rgbClr val="DD7E6B"/>
                </a:highlight>
              </a:rPr>
              <a:t>Search for an apartment</a:t>
            </a:r>
            <a:endParaRPr b="1" sz="1200">
              <a:solidFill>
                <a:srgbClr val="FFFFFF"/>
              </a:solidFill>
              <a:highlight>
                <a:srgbClr val="DD7E6B"/>
              </a:highlight>
            </a:endParaRPr>
          </a:p>
        </p:txBody>
      </p:sp>
      <p:pic>
        <p:nvPicPr>
          <p:cNvPr descr="See the source image" id="116" name="Google Shape;116;p16"/>
          <p:cNvPicPr preferRelativeResize="0"/>
          <p:nvPr/>
        </p:nvPicPr>
        <p:blipFill rotWithShape="1">
          <a:blip r:embed="rId8">
            <a:alphaModFix/>
          </a:blip>
          <a:srcRect b="39839" l="9011" r="9799" t="38610"/>
          <a:stretch/>
        </p:blipFill>
        <p:spPr>
          <a:xfrm>
            <a:off x="2854498" y="2244271"/>
            <a:ext cx="2189676" cy="2449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5476183" y="1991641"/>
            <a:ext cx="681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highlight>
                  <a:srgbClr val="DD7E6B"/>
                </a:highlight>
              </a:rPr>
              <a:t>OR</a:t>
            </a:r>
            <a:endParaRPr sz="1800"/>
          </a:p>
        </p:txBody>
      </p:sp>
      <p:sp>
        <p:nvSpPr>
          <p:cNvPr id="118" name="Google Shape;118;p16"/>
          <p:cNvSpPr txBox="1"/>
          <p:nvPr/>
        </p:nvSpPr>
        <p:spPr>
          <a:xfrm>
            <a:off x="6485080" y="1708038"/>
            <a:ext cx="2067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rgbClr val="DD7E6B"/>
                </a:highlight>
              </a:rPr>
              <a:t>Find</a:t>
            </a:r>
            <a:r>
              <a:rPr b="1" lang="en" sz="1200">
                <a:solidFill>
                  <a:srgbClr val="FFFFFF"/>
                </a:solidFill>
                <a:highlight>
                  <a:srgbClr val="DD7E6B"/>
                </a:highlight>
              </a:rPr>
              <a:t> an apartment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6690951" y="2121824"/>
            <a:ext cx="176760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Street Name</a:t>
            </a:r>
            <a:endParaRPr sz="800"/>
          </a:p>
        </p:txBody>
      </p:sp>
      <p:sp>
        <p:nvSpPr>
          <p:cNvPr id="120" name="Google Shape;120;p16"/>
          <p:cNvSpPr txBox="1"/>
          <p:nvPr/>
        </p:nvSpPr>
        <p:spPr>
          <a:xfrm>
            <a:off x="6690951" y="2430574"/>
            <a:ext cx="176760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Rent</a:t>
            </a:r>
            <a:endParaRPr sz="800"/>
          </a:p>
        </p:txBody>
      </p:sp>
      <p:sp>
        <p:nvSpPr>
          <p:cNvPr id="121" name="Google Shape;121;p16"/>
          <p:cNvSpPr txBox="1"/>
          <p:nvPr/>
        </p:nvSpPr>
        <p:spPr>
          <a:xfrm>
            <a:off x="6690951" y="2739350"/>
            <a:ext cx="176760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Beds x Baths</a:t>
            </a:r>
            <a:endParaRPr sz="800"/>
          </a:p>
        </p:txBody>
      </p:sp>
      <p:pic>
        <p:nvPicPr>
          <p:cNvPr descr="See the source image" id="122" name="Google Shape;12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8775" y="2071025"/>
            <a:ext cx="206050" cy="26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23" name="Google Shape;12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8775" y="2383263"/>
            <a:ext cx="206050" cy="26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24" name="Google Shape;12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8775" y="2695475"/>
            <a:ext cx="206050" cy="2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7178045" y="3101650"/>
            <a:ext cx="681000" cy="271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Search</a:t>
            </a:r>
            <a:endParaRPr b="1" sz="1000">
              <a:solidFill>
                <a:srgbClr val="FFFFFF"/>
              </a:solidFill>
            </a:endParaRPr>
          </a:p>
        </p:txBody>
      </p:sp>
      <p:pic>
        <p:nvPicPr>
          <p:cNvPr descr="See the source image" id="126" name="Google Shape;12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82550" y="3462250"/>
            <a:ext cx="6218075" cy="4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4346233" y="3404415"/>
            <a:ext cx="27678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FEATURED</a:t>
            </a:r>
            <a:r>
              <a:rPr lang="en">
                <a:solidFill>
                  <a:srgbClr val="980000"/>
                </a:solidFill>
              </a:rPr>
              <a:t> Off-Campus Housing!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Home Page</a:t>
            </a:r>
            <a:endParaRPr sz="1800"/>
          </a:p>
        </p:txBody>
      </p:sp>
      <p:pic>
        <p:nvPicPr>
          <p:cNvPr descr="See the source image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8444" r="8110" t="4571"/>
          <a:stretch/>
        </p:blipFill>
        <p:spPr>
          <a:xfrm>
            <a:off x="2463075" y="688225"/>
            <a:ext cx="6680925" cy="445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700" y="905550"/>
            <a:ext cx="6169800" cy="299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7346671" y="1063969"/>
            <a:ext cx="1354200" cy="109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</a:t>
            </a:r>
            <a:endParaRPr sz="3600"/>
          </a:p>
        </p:txBody>
      </p:sp>
      <p:sp>
        <p:nvSpPr>
          <p:cNvPr id="136" name="Google Shape;136;p17"/>
          <p:cNvSpPr txBox="1"/>
          <p:nvPr/>
        </p:nvSpPr>
        <p:spPr>
          <a:xfrm>
            <a:off x="7346671" y="2368713"/>
            <a:ext cx="1354200" cy="109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</a:t>
            </a:r>
            <a:endParaRPr sz="3600"/>
          </a:p>
        </p:txBody>
      </p:sp>
      <p:sp>
        <p:nvSpPr>
          <p:cNvPr id="137" name="Google Shape;137;p17"/>
          <p:cNvSpPr txBox="1"/>
          <p:nvPr/>
        </p:nvSpPr>
        <p:spPr>
          <a:xfrm>
            <a:off x="2867742" y="2448966"/>
            <a:ext cx="1354200" cy="109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</a:t>
            </a:r>
            <a:endParaRPr sz="3600"/>
          </a:p>
        </p:txBody>
      </p:sp>
      <p:sp>
        <p:nvSpPr>
          <p:cNvPr id="138" name="Google Shape;138;p17"/>
          <p:cNvSpPr txBox="1"/>
          <p:nvPr/>
        </p:nvSpPr>
        <p:spPr>
          <a:xfrm>
            <a:off x="2867742" y="1063969"/>
            <a:ext cx="1354200" cy="109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</a:t>
            </a:r>
            <a:endParaRPr sz="3600"/>
          </a:p>
        </p:txBody>
      </p:sp>
      <p:sp>
        <p:nvSpPr>
          <p:cNvPr id="139" name="Google Shape;139;p17"/>
          <p:cNvSpPr txBox="1"/>
          <p:nvPr/>
        </p:nvSpPr>
        <p:spPr>
          <a:xfrm>
            <a:off x="4416513" y="1050118"/>
            <a:ext cx="27660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FEATURED</a:t>
            </a:r>
            <a:r>
              <a:rPr lang="en">
                <a:solidFill>
                  <a:srgbClr val="980000"/>
                </a:solidFill>
              </a:rPr>
              <a:t> Off-Campus Housing!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443275" y="1839574"/>
            <a:ext cx="1137300" cy="1745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 beds/ X baths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$x/mo per room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Address (with link)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Overall rating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1" name="Google Shape;141;p17"/>
          <p:cNvSpPr txBox="1"/>
          <p:nvPr/>
        </p:nvSpPr>
        <p:spPr>
          <a:xfrm>
            <a:off x="5894973" y="1839574"/>
            <a:ext cx="1137300" cy="1745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 beds/ X baths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$x/mo per room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Address (with link)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Overall rating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ee the source image" id="142" name="Google Shape;1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7162" y="1909007"/>
            <a:ext cx="989503" cy="7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43" name="Google Shape;14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8860" y="1909007"/>
            <a:ext cx="989503" cy="76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Ratings Page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ee the source image"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8444" r="8110" t="4571"/>
          <a:stretch/>
        </p:blipFill>
        <p:spPr>
          <a:xfrm>
            <a:off x="2789075" y="1036788"/>
            <a:ext cx="6028925" cy="388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50" name="Google Shape;1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925" y="1186200"/>
            <a:ext cx="5607224" cy="3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0875" y="1186200"/>
            <a:ext cx="1058474" cy="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992950" y="1186175"/>
            <a:ext cx="614100" cy="371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</a:rPr>
              <a:t>Write A Review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7075325" y="1195325"/>
            <a:ext cx="917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666666"/>
                </a:solidFill>
              </a:rPr>
              <a:t>Sign Up / Log in</a:t>
            </a:r>
            <a:endParaRPr b="1" sz="700">
              <a:solidFill>
                <a:srgbClr val="666666"/>
              </a:solidFill>
            </a:endParaRPr>
          </a:p>
        </p:txBody>
      </p:sp>
      <p:pic>
        <p:nvPicPr>
          <p:cNvPr descr="See the source image" id="154" name="Google Shape;15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225" y="1303750"/>
            <a:ext cx="206060" cy="1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3205975" y="1195321"/>
            <a:ext cx="5193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Menu</a:t>
            </a:r>
            <a:endParaRPr b="1" sz="800">
              <a:solidFill>
                <a:srgbClr val="666666"/>
              </a:solidFill>
            </a:endParaRPr>
          </a:p>
        </p:txBody>
      </p:sp>
      <p:pic>
        <p:nvPicPr>
          <p:cNvPr descr="See the source image" id="156" name="Google Shape;15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1745" y="1566725"/>
            <a:ext cx="4275300" cy="224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57" name="Google Shape;15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1850" y="1566725"/>
            <a:ext cx="1296475" cy="22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3038988" y="1617750"/>
            <a:ext cx="1222200" cy="9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</a:t>
            </a:r>
            <a:endParaRPr sz="3600"/>
          </a:p>
        </p:txBody>
      </p:sp>
      <p:sp>
        <p:nvSpPr>
          <p:cNvPr id="159" name="Google Shape;159;p18"/>
          <p:cNvSpPr txBox="1"/>
          <p:nvPr/>
        </p:nvSpPr>
        <p:spPr>
          <a:xfrm>
            <a:off x="3039000" y="2731200"/>
            <a:ext cx="1222200" cy="9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</a:t>
            </a:r>
            <a:endParaRPr sz="3600"/>
          </a:p>
        </p:txBody>
      </p:sp>
      <p:sp>
        <p:nvSpPr>
          <p:cNvPr id="160" name="Google Shape;160;p18"/>
          <p:cNvSpPr txBox="1"/>
          <p:nvPr/>
        </p:nvSpPr>
        <p:spPr>
          <a:xfrm>
            <a:off x="7005300" y="1834425"/>
            <a:ext cx="1337700" cy="95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$750-$1000/room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2 bed / 1 bath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FFFFFF"/>
                </a:solidFill>
              </a:rPr>
              <a:t>Overall rating- 2.5/3</a:t>
            </a:r>
            <a:endParaRPr b="1" sz="900" u="sng">
              <a:solidFill>
                <a:srgbClr val="FFFFFF"/>
              </a:solidFill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4407000" y="2740775"/>
            <a:ext cx="4200000" cy="10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Safety - </a:t>
            </a:r>
            <a:r>
              <a:rPr b="1" lang="en" sz="800">
                <a:solidFill>
                  <a:srgbClr val="00FF00"/>
                </a:solidFill>
              </a:rPr>
              <a:t>3</a:t>
            </a:r>
            <a:endParaRPr b="1" sz="8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Noise - </a:t>
            </a:r>
            <a:r>
              <a:rPr b="1" lang="en" sz="800">
                <a:solidFill>
                  <a:srgbClr val="00FF00"/>
                </a:solidFill>
              </a:rPr>
              <a:t>3</a:t>
            </a:r>
            <a:endParaRPr b="1" sz="8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Neighborhood - 2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Grounds - 2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 would recommend!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cxnSp>
        <p:nvCxnSpPr>
          <p:cNvPr id="162" name="Google Shape;162;p18"/>
          <p:cNvCxnSpPr/>
          <p:nvPr/>
        </p:nvCxnSpPr>
        <p:spPr>
          <a:xfrm>
            <a:off x="4479425" y="3356550"/>
            <a:ext cx="8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8"/>
          <p:cNvSpPr txBox="1"/>
          <p:nvPr/>
        </p:nvSpPr>
        <p:spPr>
          <a:xfrm>
            <a:off x="5662675" y="2902475"/>
            <a:ext cx="2813100" cy="702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 enjoyed living here! The surrounding area is very well kept and the neighborhoods are friendly. My only complaint is that I could still hear my roommates talking in the common area when I was in my room studying. </a:t>
            </a:r>
            <a:endParaRPr sz="800"/>
          </a:p>
        </p:txBody>
      </p:sp>
      <p:sp>
        <p:nvSpPr>
          <p:cNvPr id="164" name="Google Shape;164;p18"/>
          <p:cNvSpPr txBox="1"/>
          <p:nvPr/>
        </p:nvSpPr>
        <p:spPr>
          <a:xfrm>
            <a:off x="5662675" y="2688225"/>
            <a:ext cx="11667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Selected reviews</a:t>
            </a:r>
            <a:endParaRPr sz="900"/>
          </a:p>
        </p:txBody>
      </p:sp>
      <p:sp>
        <p:nvSpPr>
          <p:cNvPr id="165" name="Google Shape;165;p18"/>
          <p:cNvSpPr txBox="1"/>
          <p:nvPr/>
        </p:nvSpPr>
        <p:spPr>
          <a:xfrm>
            <a:off x="5597725" y="3513575"/>
            <a:ext cx="2612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Was this review helpful?                                                         4      </a:t>
            </a:r>
            <a:endParaRPr sz="700"/>
          </a:p>
        </p:txBody>
      </p:sp>
      <p:pic>
        <p:nvPicPr>
          <p:cNvPr descr="See the source image" id="166" name="Google Shape;16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6975" y="3605382"/>
            <a:ext cx="206050" cy="1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4572000" y="1604275"/>
            <a:ext cx="3771000" cy="25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/>
              <a:t>ADDRESS - PROPERTY OWNER/MGR</a:t>
            </a:r>
            <a:endParaRPr b="1" sz="900" u="sng"/>
          </a:p>
        </p:txBody>
      </p:sp>
      <p:pic>
        <p:nvPicPr>
          <p:cNvPr descr="See the source image" id="168" name="Google Shape;16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1857775"/>
            <a:ext cx="2433300" cy="8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