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Proxima Nova"/>
      <p:regular r:id="rId10"/>
      <p:bold r:id="rId11"/>
      <p:italic r:id="rId12"/>
      <p:boldItalic r:id="rId13"/>
    </p:embeddedFont>
    <p:embeddedFont>
      <p:font typeface="Alfa Slab One"/>
      <p:regular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bold.fntdata"/><Relationship Id="rId10" Type="http://schemas.openxmlformats.org/officeDocument/2006/relationships/font" Target="fonts/ProximaNova-regular.fntdata"/><Relationship Id="rId13" Type="http://schemas.openxmlformats.org/officeDocument/2006/relationships/font" Target="fonts/ProximaNova-boldItalic.fntdata"/><Relationship Id="rId12" Type="http://schemas.openxmlformats.org/officeDocument/2006/relationships/font" Target="fonts/ProximaNova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font" Target="fonts/AlfaSlabOn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Google Shape;54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47e94d3cea_0_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47e94d3cea_0_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Provide students/Temple with off-site housing platform, focused on safety and transparency in choosing housing. Currently students don’t have an outlet to gain any insight about the area around a prospective housing option. We hope to solve this problem for students through housing reviews and a more informative housing resource. This will help students focus on grades improving their overall experience at Temple, and Temple will benefit from a reduction in loss of revenue from this housing platform.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47f387d53c_3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47f387d53c_3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47e94d3cea_0_5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47e94d3cea_0_5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Google Shape;10;p2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1" name="Google Shape;11;p2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12" name="Google Shape;12;p2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" name="Google Shape;13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1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48" name="Google Shape;48;p11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9" name="Google Shape;49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bg>
      <p:bgPr>
        <a:solidFill>
          <a:schemeClr val="dk1"/>
        </a:solid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3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0" name="Google Shape;20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3" name="Google Shape;23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5" name="Google Shape;25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28" name="Google Shape;28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1" name="Google Shape;31;p7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bg>
      <p:bgPr>
        <a:solidFill>
          <a:schemeClr val="accent3"/>
        </a:solidFill>
      </p:bgPr>
    </p:bg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38" name="Google Shape;38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39" name="Google Shape;39;p9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</p:spPr>
        <p:txBody>
          <a:bodyPr anchorCtr="0" anchor="b" bIns="91425" lIns="91425" spcFirstLastPara="1" rIns="91425" wrap="square" tIns="91425"/>
          <a:lstStyle>
            <a:lvl1pPr lvl="0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0" name="Google Shape;40;p9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</p:spPr>
        <p:txBody>
          <a:bodyPr anchorCtr="0" anchor="t" bIns="91425" lIns="91425" spcFirstLastPara="1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1" name="Google Shape;41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2" name="Google Shape;42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</p:spPr>
        <p:txBody>
          <a:bodyPr anchorCtr="0" anchor="ctr" bIns="91425" lIns="91425" spcFirstLastPara="1" rIns="91425" wrap="square" tIns="91425"/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45" name="Google Shape;45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sz="3000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sz="18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Proxima Nova"/>
              <a:buChar char="■"/>
              <a:defRPr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drive.google.com/file/d/12NMwLojWVsAkS318WLkN6g43_brHlRI_/view" TargetMode="Externa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3"/>
          <p:cNvSpPr txBox="1"/>
          <p:nvPr>
            <p:ph idx="1" type="subTitle"/>
          </p:nvPr>
        </p:nvSpPr>
        <p:spPr>
          <a:xfrm>
            <a:off x="796875" y="3404850"/>
            <a:ext cx="7872300" cy="446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Michael Blum, Sean Doyle, Steven Suender, Nicholas Napolitan</a:t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Courier New"/>
                <a:ea typeface="Courier New"/>
                <a:cs typeface="Courier New"/>
                <a:sym typeface="Courier New"/>
              </a:rPr>
              <a:t>November 13th, 2018</a:t>
            </a:r>
            <a:endParaRPr sz="1600">
              <a:latin typeface="Courier New"/>
              <a:ea typeface="Courier New"/>
              <a:cs typeface="Courier New"/>
              <a:sym typeface="Courier New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539812" y="1015924"/>
            <a:ext cx="4064375" cy="20578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63" name="Google Shape;63;p14"/>
          <p:cNvSpPr txBox="1"/>
          <p:nvPr>
            <p:ph idx="1" type="body"/>
          </p:nvPr>
        </p:nvSpPr>
        <p:spPr>
          <a:xfrm>
            <a:off x="311700" y="116972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AutoNum type="arabicPeriod"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Provide students at Temple with off-campus housing platform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AutoNum type="arabicPeriod"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Focused on safety and transparency through reviews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AutoNum type="arabicPeriod"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Incentivize landlords and property management companies to offer better services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AutoNum type="arabicPeriod"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Enhance students’ overall experience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  <a:p>
            <a:pPr indent="-3556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000"/>
              <a:buFont typeface="Courier New"/>
              <a:buAutoNum type="arabicPeriod"/>
            </a:pPr>
            <a:r>
              <a:rPr b="1" lang="en" sz="2000">
                <a:latin typeface="Courier New"/>
                <a:ea typeface="Courier New"/>
                <a:cs typeface="Courier New"/>
                <a:sym typeface="Courier New"/>
              </a:rPr>
              <a:t>Reduce Temple’s loss of revenue from students leaving</a:t>
            </a:r>
            <a:endParaRPr b="1" sz="2000">
              <a:latin typeface="Courier New"/>
              <a:ea typeface="Courier New"/>
              <a:cs typeface="Courier New"/>
              <a:sym typeface="Courier Ne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Business Case</a:t>
            </a:r>
            <a:endParaRPr/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0188" y="1206200"/>
            <a:ext cx="7223625" cy="310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Prototype</a:t>
            </a:r>
            <a:endParaRPr/>
          </a:p>
        </p:txBody>
      </p:sp>
      <p:pic>
        <p:nvPicPr>
          <p:cNvPr id="75" name="Google Shape;75;p16" title="Prototype1.0 11_12_2018 4_56_48 PM.mp4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286000" y="1170125"/>
            <a:ext cx="4572000" cy="3429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