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Proxima Nova"/>
      <p:regular r:id="rId10"/>
      <p:bold r:id="rId11"/>
      <p:italic r:id="rId12"/>
      <p:boldItalic r:id="rId13"/>
    </p:embeddedFont>
    <p:embeddedFont>
      <p:font typeface="Alfa Slab One"/>
      <p:regular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roximaNova-bold.fntdata"/><Relationship Id="rId10" Type="http://schemas.openxmlformats.org/officeDocument/2006/relationships/font" Target="fonts/ProximaNova-regular.fntdata"/><Relationship Id="rId13" Type="http://schemas.openxmlformats.org/officeDocument/2006/relationships/font" Target="fonts/ProximaNova-boldItalic.fntdata"/><Relationship Id="rId12" Type="http://schemas.openxmlformats.org/officeDocument/2006/relationships/font" Target="fonts/ProximaNova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AlfaSlabOn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47e94d3cea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47e94d3cea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Provide students/Temple with off-site housing platform, focused on safety and transparency in choosing housing. Currently students don’t have an outlet to gain any insight about the area around a prospective housing option. We hope to solve this problem for students through housing reviews and a more informative housing resource. This will help students focus on grades improving their overall experience at Temple, and Temple will benefit from a reduction in loss of revenue from this housing platform.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47f387d53c_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47f387d53c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47e94d3cea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47e94d3cea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game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drive.google.com/file/d/12NMwLojWVsAkS318WLkN6g43_brHlRI_/view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796875" y="3404850"/>
            <a:ext cx="7872300" cy="44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ourier New"/>
                <a:ea typeface="Courier New"/>
                <a:cs typeface="Courier New"/>
                <a:sym typeface="Courier New"/>
              </a:rPr>
              <a:t>Michael Blum, Sean Doyle, Steven Suender, Nicholas Napolitan</a:t>
            </a:r>
            <a:endParaRPr sz="16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ourier New"/>
                <a:ea typeface="Courier New"/>
                <a:cs typeface="Courier New"/>
                <a:sym typeface="Courier New"/>
              </a:rPr>
              <a:t>November 13th, 2018</a:t>
            </a:r>
            <a:endParaRPr sz="1600"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39812" y="1015924"/>
            <a:ext cx="4064375" cy="205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Overview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1697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AutoNum type="arabicPeriod"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Provide students at Temple with off-campus housing platform</a:t>
            </a:r>
            <a:endParaRPr b="1" sz="2000">
              <a:latin typeface="Courier New"/>
              <a:ea typeface="Courier New"/>
              <a:cs typeface="Courier New"/>
              <a:sym typeface="Courier New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AutoNum type="arabicPeriod"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Focused on safety and transparency through reviews</a:t>
            </a:r>
            <a:endParaRPr b="1" sz="2000">
              <a:latin typeface="Courier New"/>
              <a:ea typeface="Courier New"/>
              <a:cs typeface="Courier New"/>
              <a:sym typeface="Courier New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AutoNum type="arabicPeriod"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Incentivize landlords and property management companies to offer better services</a:t>
            </a:r>
            <a:endParaRPr b="1" sz="2000">
              <a:latin typeface="Courier New"/>
              <a:ea typeface="Courier New"/>
              <a:cs typeface="Courier New"/>
              <a:sym typeface="Courier New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AutoNum type="arabicPeriod"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Enhance students’ overall experience</a:t>
            </a:r>
            <a:endParaRPr b="1" sz="2000">
              <a:latin typeface="Courier New"/>
              <a:ea typeface="Courier New"/>
              <a:cs typeface="Courier New"/>
              <a:sym typeface="Courier New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AutoNum type="arabicPeriod"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Reduce Temple’s loss of revenue from students leaving</a:t>
            </a:r>
            <a:endParaRPr b="1" sz="20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Business Case</a:t>
            </a:r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0188" y="1206200"/>
            <a:ext cx="7223625" cy="310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Prototype</a:t>
            </a:r>
            <a:endParaRPr/>
          </a:p>
        </p:txBody>
      </p:sp>
      <p:pic>
        <p:nvPicPr>
          <p:cNvPr id="75" name="Google Shape;75;p16" title="Prototype1.0 11_12_2018 4_56_48 PM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000" y="1170125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