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313" r:id="rId2"/>
    <p:sldId id="342" r:id="rId3"/>
    <p:sldId id="327" r:id="rId4"/>
    <p:sldId id="319" r:id="rId5"/>
    <p:sldId id="326" r:id="rId6"/>
    <p:sldId id="323" r:id="rId7"/>
    <p:sldId id="321" r:id="rId8"/>
    <p:sldId id="328" r:id="rId9"/>
    <p:sldId id="318" r:id="rId10"/>
    <p:sldId id="330" r:id="rId11"/>
    <p:sldId id="325" r:id="rId12"/>
    <p:sldId id="343" r:id="rId13"/>
    <p:sldId id="365" r:id="rId14"/>
    <p:sldId id="329" r:id="rId15"/>
    <p:sldId id="311" r:id="rId16"/>
    <p:sldId id="314" r:id="rId17"/>
    <p:sldId id="315" r:id="rId18"/>
    <p:sldId id="316" r:id="rId19"/>
    <p:sldId id="366" r:id="rId20"/>
    <p:sldId id="340" r:id="rId21"/>
    <p:sldId id="363" r:id="rId22"/>
    <p:sldId id="360" r:id="rId23"/>
    <p:sldId id="368" r:id="rId24"/>
    <p:sldId id="367" r:id="rId2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301D"/>
    <a:srgbClr val="5A9170"/>
    <a:srgbClr val="A32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160" autoAdjust="0"/>
  </p:normalViewPr>
  <p:slideViewPr>
    <p:cSldViewPr>
      <p:cViewPr>
        <p:scale>
          <a:sx n="80" d="100"/>
          <a:sy n="80" d="100"/>
        </p:scale>
        <p:origin x="-250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364629-EB63-4226-9171-E0467D39C9AA}" type="doc">
      <dgm:prSet loTypeId="urn:microsoft.com/office/officeart/2005/8/layout/venn2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BC84F65-B49C-4102-BEC4-72D3A930E0DA}">
      <dgm:prSet custT="1"/>
      <dgm:spPr/>
      <dgm:t>
        <a:bodyPr/>
        <a:lstStyle/>
        <a:p>
          <a:pPr rtl="0"/>
          <a:r>
            <a:rPr lang="en-US" sz="1300" b="1" dirty="0" smtClean="0"/>
            <a:t>Enterprise architecture</a:t>
          </a:r>
          <a:endParaRPr lang="en-US" sz="1300" b="1" dirty="0"/>
        </a:p>
      </dgm:t>
    </dgm:pt>
    <dgm:pt modelId="{86CAF7C7-B7C7-4B3B-8F44-ADFBE56BFD9C}" type="parTrans" cxnId="{6AD81462-BB3F-4070-AB13-BC207EA224FB}">
      <dgm:prSet/>
      <dgm:spPr/>
      <dgm:t>
        <a:bodyPr/>
        <a:lstStyle/>
        <a:p>
          <a:endParaRPr lang="en-US"/>
        </a:p>
      </dgm:t>
    </dgm:pt>
    <dgm:pt modelId="{425170B8-265E-4330-B579-38B2B095E6CE}" type="sibTrans" cxnId="{6AD81462-BB3F-4070-AB13-BC207EA224FB}">
      <dgm:prSet/>
      <dgm:spPr/>
      <dgm:t>
        <a:bodyPr/>
        <a:lstStyle/>
        <a:p>
          <a:endParaRPr lang="en-US"/>
        </a:p>
      </dgm:t>
    </dgm:pt>
    <dgm:pt modelId="{4F2CCE28-6A1E-4478-8497-283BAF483D46}">
      <dgm:prSet/>
      <dgm:spPr/>
      <dgm:t>
        <a:bodyPr/>
        <a:lstStyle/>
        <a:p>
          <a:pPr rtl="0"/>
          <a:r>
            <a:rPr lang="en-US" b="1" dirty="0" smtClean="0"/>
            <a:t>Systems</a:t>
          </a:r>
          <a:endParaRPr lang="en-US" b="1" dirty="0"/>
        </a:p>
      </dgm:t>
    </dgm:pt>
    <dgm:pt modelId="{4CD0D369-67CB-4EC9-A840-44492B784CCC}" type="parTrans" cxnId="{8BC61055-568A-47FD-9D5A-8C49915E5FC2}">
      <dgm:prSet/>
      <dgm:spPr/>
      <dgm:t>
        <a:bodyPr/>
        <a:lstStyle/>
        <a:p>
          <a:endParaRPr lang="en-US"/>
        </a:p>
      </dgm:t>
    </dgm:pt>
    <dgm:pt modelId="{2487A24E-8B93-44E2-A1AC-7B933E5140B5}" type="sibTrans" cxnId="{8BC61055-568A-47FD-9D5A-8C49915E5FC2}">
      <dgm:prSet/>
      <dgm:spPr/>
      <dgm:t>
        <a:bodyPr/>
        <a:lstStyle/>
        <a:p>
          <a:endParaRPr lang="en-US"/>
        </a:p>
      </dgm:t>
    </dgm:pt>
    <dgm:pt modelId="{35EF78A2-5E3C-4660-B3D7-BF0BA2F86D10}">
      <dgm:prSet/>
      <dgm:spPr/>
      <dgm:t>
        <a:bodyPr/>
        <a:lstStyle/>
        <a:p>
          <a:pPr rtl="0"/>
          <a:r>
            <a:rPr lang="en-US" b="1" dirty="0" smtClean="0"/>
            <a:t>Processes</a:t>
          </a:r>
          <a:endParaRPr lang="en-US" b="1" dirty="0"/>
        </a:p>
      </dgm:t>
    </dgm:pt>
    <dgm:pt modelId="{0BD2497C-7F74-406B-8670-6C1E097B03A5}" type="parTrans" cxnId="{8E44E078-4A5D-405D-93D9-E86A8D9F206C}">
      <dgm:prSet/>
      <dgm:spPr/>
      <dgm:t>
        <a:bodyPr/>
        <a:lstStyle/>
        <a:p>
          <a:endParaRPr lang="en-US"/>
        </a:p>
      </dgm:t>
    </dgm:pt>
    <dgm:pt modelId="{3B8E2DF1-CF41-4A69-B7D8-4CB6A8154BA3}" type="sibTrans" cxnId="{8E44E078-4A5D-405D-93D9-E86A8D9F206C}">
      <dgm:prSet/>
      <dgm:spPr/>
      <dgm:t>
        <a:bodyPr/>
        <a:lstStyle/>
        <a:p>
          <a:endParaRPr lang="en-US"/>
        </a:p>
      </dgm:t>
    </dgm:pt>
    <dgm:pt modelId="{E2270A1E-FC3B-4FFA-B7E5-C714EA5857AC}" type="pres">
      <dgm:prSet presAssocID="{CC364629-EB63-4226-9171-E0467D39C9AA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629228-DE16-47E2-801D-DD088ABCA3A5}" type="pres">
      <dgm:prSet presAssocID="{CC364629-EB63-4226-9171-E0467D39C9AA}" presName="comp1" presStyleCnt="0"/>
      <dgm:spPr/>
    </dgm:pt>
    <dgm:pt modelId="{0823D9C1-8C93-407A-BC81-1F9DCC433CE4}" type="pres">
      <dgm:prSet presAssocID="{CC364629-EB63-4226-9171-E0467D39C9AA}" presName="circle1" presStyleLbl="node1" presStyleIdx="0" presStyleCnt="3" custScaleY="115000" custLinFactNeighborY="-2500"/>
      <dgm:spPr/>
      <dgm:t>
        <a:bodyPr/>
        <a:lstStyle/>
        <a:p>
          <a:endParaRPr lang="en-US"/>
        </a:p>
      </dgm:t>
    </dgm:pt>
    <dgm:pt modelId="{0D1423C0-5890-42C7-A6D4-305A70347749}" type="pres">
      <dgm:prSet presAssocID="{CC364629-EB63-4226-9171-E0467D39C9AA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5A9B17-A549-483F-9ED6-3029FFFE5E61}" type="pres">
      <dgm:prSet presAssocID="{CC364629-EB63-4226-9171-E0467D39C9AA}" presName="comp2" presStyleCnt="0"/>
      <dgm:spPr/>
    </dgm:pt>
    <dgm:pt modelId="{62C943D2-5E78-4FA1-A9EE-5C717481E211}" type="pres">
      <dgm:prSet presAssocID="{CC364629-EB63-4226-9171-E0467D39C9AA}" presName="circle2" presStyleLbl="node1" presStyleIdx="1" presStyleCnt="3"/>
      <dgm:spPr/>
      <dgm:t>
        <a:bodyPr/>
        <a:lstStyle/>
        <a:p>
          <a:endParaRPr lang="en-US"/>
        </a:p>
      </dgm:t>
    </dgm:pt>
    <dgm:pt modelId="{04B7BAD8-7F73-419A-8D78-F1D58CF5E73D}" type="pres">
      <dgm:prSet presAssocID="{CC364629-EB63-4226-9171-E0467D39C9AA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B37C88-E0F3-4278-91E9-FB8C11362436}" type="pres">
      <dgm:prSet presAssocID="{CC364629-EB63-4226-9171-E0467D39C9AA}" presName="comp3" presStyleCnt="0"/>
      <dgm:spPr/>
    </dgm:pt>
    <dgm:pt modelId="{8537EABC-2019-4001-8E31-7922A127F404}" type="pres">
      <dgm:prSet presAssocID="{CC364629-EB63-4226-9171-E0467D39C9AA}" presName="circle3" presStyleLbl="node1" presStyleIdx="2" presStyleCnt="3" custScaleX="80000" custScaleY="80000" custLinFactNeighborY="-15000"/>
      <dgm:spPr/>
      <dgm:t>
        <a:bodyPr/>
        <a:lstStyle/>
        <a:p>
          <a:endParaRPr lang="en-US"/>
        </a:p>
      </dgm:t>
    </dgm:pt>
    <dgm:pt modelId="{90D201CA-8B63-4A39-BB62-25D62B024518}" type="pres">
      <dgm:prSet presAssocID="{CC364629-EB63-4226-9171-E0467D39C9AA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7DB9E7-61CC-49BF-9A6F-A1F7B569AFBA}" type="presOf" srcId="{35EF78A2-5E3C-4660-B3D7-BF0BA2F86D10}" destId="{90D201CA-8B63-4A39-BB62-25D62B024518}" srcOrd="1" destOrd="0" presId="urn:microsoft.com/office/officeart/2005/8/layout/venn2"/>
    <dgm:cxn modelId="{8E44E078-4A5D-405D-93D9-E86A8D9F206C}" srcId="{CC364629-EB63-4226-9171-E0467D39C9AA}" destId="{35EF78A2-5E3C-4660-B3D7-BF0BA2F86D10}" srcOrd="2" destOrd="0" parTransId="{0BD2497C-7F74-406B-8670-6C1E097B03A5}" sibTransId="{3B8E2DF1-CF41-4A69-B7D8-4CB6A8154BA3}"/>
    <dgm:cxn modelId="{6AD81462-BB3F-4070-AB13-BC207EA224FB}" srcId="{CC364629-EB63-4226-9171-E0467D39C9AA}" destId="{EBC84F65-B49C-4102-BEC4-72D3A930E0DA}" srcOrd="0" destOrd="0" parTransId="{86CAF7C7-B7C7-4B3B-8F44-ADFBE56BFD9C}" sibTransId="{425170B8-265E-4330-B579-38B2B095E6CE}"/>
    <dgm:cxn modelId="{88F7617D-E6C3-4017-83EC-5539B92188EF}" type="presOf" srcId="{EBC84F65-B49C-4102-BEC4-72D3A930E0DA}" destId="{0D1423C0-5890-42C7-A6D4-305A70347749}" srcOrd="1" destOrd="0" presId="urn:microsoft.com/office/officeart/2005/8/layout/venn2"/>
    <dgm:cxn modelId="{5A2F5158-C33E-49BC-BD4A-6C367AC5FCF1}" type="presOf" srcId="{4F2CCE28-6A1E-4478-8497-283BAF483D46}" destId="{04B7BAD8-7F73-419A-8D78-F1D58CF5E73D}" srcOrd="1" destOrd="0" presId="urn:microsoft.com/office/officeart/2005/8/layout/venn2"/>
    <dgm:cxn modelId="{270EBCB1-9173-41B7-B73A-5A4B520DEA4F}" type="presOf" srcId="{4F2CCE28-6A1E-4478-8497-283BAF483D46}" destId="{62C943D2-5E78-4FA1-A9EE-5C717481E211}" srcOrd="0" destOrd="0" presId="urn:microsoft.com/office/officeart/2005/8/layout/venn2"/>
    <dgm:cxn modelId="{B324309F-C424-4377-8825-54B7C4684EE1}" type="presOf" srcId="{EBC84F65-B49C-4102-BEC4-72D3A930E0DA}" destId="{0823D9C1-8C93-407A-BC81-1F9DCC433CE4}" srcOrd="0" destOrd="0" presId="urn:microsoft.com/office/officeart/2005/8/layout/venn2"/>
    <dgm:cxn modelId="{8BC61055-568A-47FD-9D5A-8C49915E5FC2}" srcId="{CC364629-EB63-4226-9171-E0467D39C9AA}" destId="{4F2CCE28-6A1E-4478-8497-283BAF483D46}" srcOrd="1" destOrd="0" parTransId="{4CD0D369-67CB-4EC9-A840-44492B784CCC}" sibTransId="{2487A24E-8B93-44E2-A1AC-7B933E5140B5}"/>
    <dgm:cxn modelId="{D40AEFD5-AB22-4669-AD47-D3163F0C8AC1}" type="presOf" srcId="{35EF78A2-5E3C-4660-B3D7-BF0BA2F86D10}" destId="{8537EABC-2019-4001-8E31-7922A127F404}" srcOrd="0" destOrd="0" presId="urn:microsoft.com/office/officeart/2005/8/layout/venn2"/>
    <dgm:cxn modelId="{C2551C89-6FFD-40E1-8750-9D12968EF065}" type="presOf" srcId="{CC364629-EB63-4226-9171-E0467D39C9AA}" destId="{E2270A1E-FC3B-4FFA-B7E5-C714EA5857AC}" srcOrd="0" destOrd="0" presId="urn:microsoft.com/office/officeart/2005/8/layout/venn2"/>
    <dgm:cxn modelId="{0A002631-DA2C-4181-B65B-441EA169C459}" type="presParOf" srcId="{E2270A1E-FC3B-4FFA-B7E5-C714EA5857AC}" destId="{0D629228-DE16-47E2-801D-DD088ABCA3A5}" srcOrd="0" destOrd="0" presId="urn:microsoft.com/office/officeart/2005/8/layout/venn2"/>
    <dgm:cxn modelId="{AC60C013-6123-4C84-9E30-E02E6ECDFC37}" type="presParOf" srcId="{0D629228-DE16-47E2-801D-DD088ABCA3A5}" destId="{0823D9C1-8C93-407A-BC81-1F9DCC433CE4}" srcOrd="0" destOrd="0" presId="urn:microsoft.com/office/officeart/2005/8/layout/venn2"/>
    <dgm:cxn modelId="{C0996F0D-1753-465A-B233-E69AFF2DAB4D}" type="presParOf" srcId="{0D629228-DE16-47E2-801D-DD088ABCA3A5}" destId="{0D1423C0-5890-42C7-A6D4-305A70347749}" srcOrd="1" destOrd="0" presId="urn:microsoft.com/office/officeart/2005/8/layout/venn2"/>
    <dgm:cxn modelId="{BE0BD697-FA91-432B-B0C4-275792B49C4E}" type="presParOf" srcId="{E2270A1E-FC3B-4FFA-B7E5-C714EA5857AC}" destId="{665A9B17-A549-483F-9ED6-3029FFFE5E61}" srcOrd="1" destOrd="0" presId="urn:microsoft.com/office/officeart/2005/8/layout/venn2"/>
    <dgm:cxn modelId="{314D8296-EDDC-483F-9C58-B95D91CAC105}" type="presParOf" srcId="{665A9B17-A549-483F-9ED6-3029FFFE5E61}" destId="{62C943D2-5E78-4FA1-A9EE-5C717481E211}" srcOrd="0" destOrd="0" presId="urn:microsoft.com/office/officeart/2005/8/layout/venn2"/>
    <dgm:cxn modelId="{D3155BD7-A4E0-448C-B852-1D658873B083}" type="presParOf" srcId="{665A9B17-A549-483F-9ED6-3029FFFE5E61}" destId="{04B7BAD8-7F73-419A-8D78-F1D58CF5E73D}" srcOrd="1" destOrd="0" presId="urn:microsoft.com/office/officeart/2005/8/layout/venn2"/>
    <dgm:cxn modelId="{14FCA3F8-0230-486A-B66F-75DF76D58BBF}" type="presParOf" srcId="{E2270A1E-FC3B-4FFA-B7E5-C714EA5857AC}" destId="{69B37C88-E0F3-4278-91E9-FB8C11362436}" srcOrd="2" destOrd="0" presId="urn:microsoft.com/office/officeart/2005/8/layout/venn2"/>
    <dgm:cxn modelId="{07177C04-F649-403C-85FE-A52E52ACCBCA}" type="presParOf" srcId="{69B37C88-E0F3-4278-91E9-FB8C11362436}" destId="{8537EABC-2019-4001-8E31-7922A127F404}" srcOrd="0" destOrd="0" presId="urn:microsoft.com/office/officeart/2005/8/layout/venn2"/>
    <dgm:cxn modelId="{B41BA9B3-DADB-4E57-ABBD-1668317FEDE6}" type="presParOf" srcId="{69B37C88-E0F3-4278-91E9-FB8C11362436}" destId="{90D201CA-8B63-4A39-BB62-25D62B024518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57B550-49D5-4E8D-819F-7C64F38EE164}" type="doc">
      <dgm:prSet loTypeId="urn:microsoft.com/office/officeart/2005/8/layout/cycle8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6283D64-CDAA-4280-A728-FD528402CBA9}">
      <dgm:prSet/>
      <dgm:spPr/>
      <dgm:t>
        <a:bodyPr/>
        <a:lstStyle/>
        <a:p>
          <a:r>
            <a:rPr lang="en-US" dirty="0" smtClean="0"/>
            <a:t>ERP</a:t>
          </a:r>
          <a:endParaRPr lang="en-US" dirty="0"/>
        </a:p>
      </dgm:t>
    </dgm:pt>
    <dgm:pt modelId="{8BF05E24-C945-4D77-BF38-F4B11CD36FAD}" type="parTrans" cxnId="{AFE16496-6136-4B57-B839-665F2432884B}">
      <dgm:prSet/>
      <dgm:spPr/>
      <dgm:t>
        <a:bodyPr/>
        <a:lstStyle/>
        <a:p>
          <a:endParaRPr lang="en-US"/>
        </a:p>
      </dgm:t>
    </dgm:pt>
    <dgm:pt modelId="{1A6297F7-437D-48D6-A4E5-AB642264896D}" type="sibTrans" cxnId="{AFE16496-6136-4B57-B839-665F2432884B}">
      <dgm:prSet/>
      <dgm:spPr/>
      <dgm:t>
        <a:bodyPr/>
        <a:lstStyle/>
        <a:p>
          <a:endParaRPr lang="en-US"/>
        </a:p>
      </dgm:t>
    </dgm:pt>
    <dgm:pt modelId="{35E4A3FE-65B6-4693-A65D-6672C084861F}">
      <dgm:prSet/>
      <dgm:spPr/>
      <dgm:t>
        <a:bodyPr/>
        <a:lstStyle/>
        <a:p>
          <a:r>
            <a:rPr lang="en-US" dirty="0" smtClean="0"/>
            <a:t>DM</a:t>
          </a:r>
          <a:endParaRPr lang="en-US" dirty="0"/>
        </a:p>
      </dgm:t>
    </dgm:pt>
    <dgm:pt modelId="{9D283B9A-9904-4C81-9AE0-151611719EF0}" type="parTrans" cxnId="{85AFF663-CEB4-4201-B1B3-79DAA9F5E25E}">
      <dgm:prSet/>
      <dgm:spPr/>
      <dgm:t>
        <a:bodyPr/>
        <a:lstStyle/>
        <a:p>
          <a:endParaRPr lang="en-US"/>
        </a:p>
      </dgm:t>
    </dgm:pt>
    <dgm:pt modelId="{B6BD7D98-7C96-42A5-A89A-968A7D82F606}" type="sibTrans" cxnId="{85AFF663-CEB4-4201-B1B3-79DAA9F5E25E}">
      <dgm:prSet/>
      <dgm:spPr/>
      <dgm:t>
        <a:bodyPr/>
        <a:lstStyle/>
        <a:p>
          <a:endParaRPr lang="en-US"/>
        </a:p>
      </dgm:t>
    </dgm:pt>
    <dgm:pt modelId="{E649F72C-5F69-4BDF-97B7-A9D563298320}">
      <dgm:prSet/>
      <dgm:spPr/>
      <dgm:t>
        <a:bodyPr/>
        <a:lstStyle/>
        <a:p>
          <a:r>
            <a:rPr lang="en-US" dirty="0" smtClean="0"/>
            <a:t>KM</a:t>
          </a:r>
          <a:endParaRPr lang="en-US" dirty="0"/>
        </a:p>
      </dgm:t>
    </dgm:pt>
    <dgm:pt modelId="{CB304140-8175-4BF0-B464-9D53D8A0C092}" type="parTrans" cxnId="{82196171-A50D-45C7-9EF1-824F6A8B0D4D}">
      <dgm:prSet/>
      <dgm:spPr/>
      <dgm:t>
        <a:bodyPr/>
        <a:lstStyle/>
        <a:p>
          <a:endParaRPr lang="en-US"/>
        </a:p>
      </dgm:t>
    </dgm:pt>
    <dgm:pt modelId="{97035006-0CDF-4E82-A718-0BF9FF07EB49}" type="sibTrans" cxnId="{82196171-A50D-45C7-9EF1-824F6A8B0D4D}">
      <dgm:prSet/>
      <dgm:spPr/>
      <dgm:t>
        <a:bodyPr/>
        <a:lstStyle/>
        <a:p>
          <a:endParaRPr lang="en-US"/>
        </a:p>
      </dgm:t>
    </dgm:pt>
    <dgm:pt modelId="{C9686C83-D6E5-49DB-A2AC-73B081F72706}">
      <dgm:prSet/>
      <dgm:spPr/>
      <dgm:t>
        <a:bodyPr/>
        <a:lstStyle/>
        <a:p>
          <a:r>
            <a:rPr lang="en-US" dirty="0" smtClean="0"/>
            <a:t>CRM</a:t>
          </a:r>
          <a:endParaRPr lang="en-US" dirty="0"/>
        </a:p>
      </dgm:t>
    </dgm:pt>
    <dgm:pt modelId="{CEE0858E-1260-4D4E-B1DA-81E53102A0E1}" type="parTrans" cxnId="{BDCA41DF-36F6-4705-B788-1CF1994EC779}">
      <dgm:prSet/>
      <dgm:spPr/>
      <dgm:t>
        <a:bodyPr/>
        <a:lstStyle/>
        <a:p>
          <a:endParaRPr lang="en-US"/>
        </a:p>
      </dgm:t>
    </dgm:pt>
    <dgm:pt modelId="{36189F95-6714-48CB-80CE-68E3D2780E34}" type="sibTrans" cxnId="{BDCA41DF-36F6-4705-B788-1CF1994EC779}">
      <dgm:prSet/>
      <dgm:spPr/>
      <dgm:t>
        <a:bodyPr/>
        <a:lstStyle/>
        <a:p>
          <a:endParaRPr lang="en-US"/>
        </a:p>
      </dgm:t>
    </dgm:pt>
    <dgm:pt modelId="{0DCD3E48-0CB5-416D-A42D-A77A960239E8}">
      <dgm:prSet/>
      <dgm:spPr/>
      <dgm:t>
        <a:bodyPr/>
        <a:lstStyle/>
        <a:p>
          <a:r>
            <a:rPr lang="en-US" dirty="0" smtClean="0"/>
            <a:t>BI</a:t>
          </a:r>
          <a:endParaRPr lang="en-US" dirty="0"/>
        </a:p>
      </dgm:t>
    </dgm:pt>
    <dgm:pt modelId="{C2E3A259-A379-4107-B00F-36A7039E0967}" type="parTrans" cxnId="{32A71B1D-2A6D-4EFA-9BC9-A573F913405C}">
      <dgm:prSet/>
      <dgm:spPr/>
      <dgm:t>
        <a:bodyPr/>
        <a:lstStyle/>
        <a:p>
          <a:endParaRPr lang="en-US"/>
        </a:p>
      </dgm:t>
    </dgm:pt>
    <dgm:pt modelId="{06792B58-8707-4C6B-A04C-9EFD30BBA64F}" type="sibTrans" cxnId="{32A71B1D-2A6D-4EFA-9BC9-A573F913405C}">
      <dgm:prSet/>
      <dgm:spPr/>
      <dgm:t>
        <a:bodyPr/>
        <a:lstStyle/>
        <a:p>
          <a:endParaRPr lang="en-US"/>
        </a:p>
      </dgm:t>
    </dgm:pt>
    <dgm:pt modelId="{F93F9BD6-DCC3-4862-81B1-9DCF82251CA9}">
      <dgm:prSet/>
      <dgm:spPr/>
      <dgm:t>
        <a:bodyPr/>
        <a:lstStyle/>
        <a:p>
          <a:r>
            <a:rPr lang="en-US" dirty="0" smtClean="0"/>
            <a:t>SM</a:t>
          </a:r>
          <a:endParaRPr lang="en-US" dirty="0"/>
        </a:p>
      </dgm:t>
    </dgm:pt>
    <dgm:pt modelId="{D4C92051-5ABC-4F12-B6BF-243310298841}" type="parTrans" cxnId="{84896B53-8EFD-4666-B6C1-85BFFC03288A}">
      <dgm:prSet/>
      <dgm:spPr/>
      <dgm:t>
        <a:bodyPr/>
        <a:lstStyle/>
        <a:p>
          <a:endParaRPr lang="en-US"/>
        </a:p>
      </dgm:t>
    </dgm:pt>
    <dgm:pt modelId="{FE625111-D83A-4D08-A456-E500B8761EF6}" type="sibTrans" cxnId="{84896B53-8EFD-4666-B6C1-85BFFC03288A}">
      <dgm:prSet/>
      <dgm:spPr/>
      <dgm:t>
        <a:bodyPr/>
        <a:lstStyle/>
        <a:p>
          <a:endParaRPr lang="en-US"/>
        </a:p>
      </dgm:t>
    </dgm:pt>
    <dgm:pt modelId="{938D07D3-CC57-46D7-8131-6C6FFD92E682}" type="pres">
      <dgm:prSet presAssocID="{0257B550-49D5-4E8D-819F-7C64F38EE164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A610E4-3378-4568-9FBB-67997CF4984F}" type="pres">
      <dgm:prSet presAssocID="{0257B550-49D5-4E8D-819F-7C64F38EE164}" presName="wedge1" presStyleLbl="node1" presStyleIdx="0" presStyleCnt="6"/>
      <dgm:spPr/>
      <dgm:t>
        <a:bodyPr/>
        <a:lstStyle/>
        <a:p>
          <a:endParaRPr lang="en-US"/>
        </a:p>
      </dgm:t>
    </dgm:pt>
    <dgm:pt modelId="{742FC83C-F05C-4B2D-B3E1-D1B566BACD80}" type="pres">
      <dgm:prSet presAssocID="{0257B550-49D5-4E8D-819F-7C64F38EE164}" presName="dummy1a" presStyleCnt="0"/>
      <dgm:spPr/>
      <dgm:t>
        <a:bodyPr/>
        <a:lstStyle/>
        <a:p>
          <a:endParaRPr lang="en-US"/>
        </a:p>
      </dgm:t>
    </dgm:pt>
    <dgm:pt modelId="{5CAF8062-C554-4D35-B917-AD57D347494D}" type="pres">
      <dgm:prSet presAssocID="{0257B550-49D5-4E8D-819F-7C64F38EE164}" presName="dummy1b" presStyleCnt="0"/>
      <dgm:spPr/>
      <dgm:t>
        <a:bodyPr/>
        <a:lstStyle/>
        <a:p>
          <a:endParaRPr lang="en-US"/>
        </a:p>
      </dgm:t>
    </dgm:pt>
    <dgm:pt modelId="{335686BB-88B1-4164-B7E5-494ADB157EC9}" type="pres">
      <dgm:prSet presAssocID="{0257B550-49D5-4E8D-819F-7C64F38EE164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DD5899-8280-4FAD-8D7D-CFAC78FB84E2}" type="pres">
      <dgm:prSet presAssocID="{0257B550-49D5-4E8D-819F-7C64F38EE164}" presName="wedge2" presStyleLbl="node1" presStyleIdx="1" presStyleCnt="6"/>
      <dgm:spPr/>
      <dgm:t>
        <a:bodyPr/>
        <a:lstStyle/>
        <a:p>
          <a:endParaRPr lang="en-US"/>
        </a:p>
      </dgm:t>
    </dgm:pt>
    <dgm:pt modelId="{4EECFA4B-898D-4135-9848-EA2E6952FBDD}" type="pres">
      <dgm:prSet presAssocID="{0257B550-49D5-4E8D-819F-7C64F38EE164}" presName="dummy2a" presStyleCnt="0"/>
      <dgm:spPr/>
      <dgm:t>
        <a:bodyPr/>
        <a:lstStyle/>
        <a:p>
          <a:endParaRPr lang="en-US"/>
        </a:p>
      </dgm:t>
    </dgm:pt>
    <dgm:pt modelId="{889FBE79-E1BD-43C7-BC9D-0583BAC5C266}" type="pres">
      <dgm:prSet presAssocID="{0257B550-49D5-4E8D-819F-7C64F38EE164}" presName="dummy2b" presStyleCnt="0"/>
      <dgm:spPr/>
      <dgm:t>
        <a:bodyPr/>
        <a:lstStyle/>
        <a:p>
          <a:endParaRPr lang="en-US"/>
        </a:p>
      </dgm:t>
    </dgm:pt>
    <dgm:pt modelId="{117EBAE4-9B35-48E8-ABEF-6FED8418170E}" type="pres">
      <dgm:prSet presAssocID="{0257B550-49D5-4E8D-819F-7C64F38EE164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C30113-258C-4772-8CFD-7B132EB233E1}" type="pres">
      <dgm:prSet presAssocID="{0257B550-49D5-4E8D-819F-7C64F38EE164}" presName="wedge3" presStyleLbl="node1" presStyleIdx="2" presStyleCnt="6"/>
      <dgm:spPr/>
      <dgm:t>
        <a:bodyPr/>
        <a:lstStyle/>
        <a:p>
          <a:endParaRPr lang="en-US"/>
        </a:p>
      </dgm:t>
    </dgm:pt>
    <dgm:pt modelId="{D6C3822F-FEA9-4172-8988-E1F7486C0A2C}" type="pres">
      <dgm:prSet presAssocID="{0257B550-49D5-4E8D-819F-7C64F38EE164}" presName="dummy3a" presStyleCnt="0"/>
      <dgm:spPr/>
      <dgm:t>
        <a:bodyPr/>
        <a:lstStyle/>
        <a:p>
          <a:endParaRPr lang="en-US"/>
        </a:p>
      </dgm:t>
    </dgm:pt>
    <dgm:pt modelId="{BD349082-F5A7-436B-968B-481958802722}" type="pres">
      <dgm:prSet presAssocID="{0257B550-49D5-4E8D-819F-7C64F38EE164}" presName="dummy3b" presStyleCnt="0"/>
      <dgm:spPr/>
      <dgm:t>
        <a:bodyPr/>
        <a:lstStyle/>
        <a:p>
          <a:endParaRPr lang="en-US"/>
        </a:p>
      </dgm:t>
    </dgm:pt>
    <dgm:pt modelId="{7469E22F-D67D-4670-A25C-25F64014C2A3}" type="pres">
      <dgm:prSet presAssocID="{0257B550-49D5-4E8D-819F-7C64F38EE164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130CA6-B0CC-4047-A6D1-A75EC4B5AD3E}" type="pres">
      <dgm:prSet presAssocID="{0257B550-49D5-4E8D-819F-7C64F38EE164}" presName="wedge4" presStyleLbl="node1" presStyleIdx="3" presStyleCnt="6"/>
      <dgm:spPr/>
      <dgm:t>
        <a:bodyPr/>
        <a:lstStyle/>
        <a:p>
          <a:endParaRPr lang="en-US"/>
        </a:p>
      </dgm:t>
    </dgm:pt>
    <dgm:pt modelId="{6CEBBFCA-D623-44A9-BC92-6DA764156C3E}" type="pres">
      <dgm:prSet presAssocID="{0257B550-49D5-4E8D-819F-7C64F38EE164}" presName="dummy4a" presStyleCnt="0"/>
      <dgm:spPr/>
      <dgm:t>
        <a:bodyPr/>
        <a:lstStyle/>
        <a:p>
          <a:endParaRPr lang="en-US"/>
        </a:p>
      </dgm:t>
    </dgm:pt>
    <dgm:pt modelId="{DD54448B-8DC2-4E7B-9434-74EE7CCA1EC8}" type="pres">
      <dgm:prSet presAssocID="{0257B550-49D5-4E8D-819F-7C64F38EE164}" presName="dummy4b" presStyleCnt="0"/>
      <dgm:spPr/>
      <dgm:t>
        <a:bodyPr/>
        <a:lstStyle/>
        <a:p>
          <a:endParaRPr lang="en-US"/>
        </a:p>
      </dgm:t>
    </dgm:pt>
    <dgm:pt modelId="{4232DC66-9406-4C72-8C24-FC3EA5DDE318}" type="pres">
      <dgm:prSet presAssocID="{0257B550-49D5-4E8D-819F-7C64F38EE164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D59EE5-E840-4946-B16F-CC2F366935E8}" type="pres">
      <dgm:prSet presAssocID="{0257B550-49D5-4E8D-819F-7C64F38EE164}" presName="wedge5" presStyleLbl="node1" presStyleIdx="4" presStyleCnt="6"/>
      <dgm:spPr/>
      <dgm:t>
        <a:bodyPr/>
        <a:lstStyle/>
        <a:p>
          <a:endParaRPr lang="en-US"/>
        </a:p>
      </dgm:t>
    </dgm:pt>
    <dgm:pt modelId="{AB2EB0A7-4DB9-4DD5-9DC0-8462CDF2E995}" type="pres">
      <dgm:prSet presAssocID="{0257B550-49D5-4E8D-819F-7C64F38EE164}" presName="dummy5a" presStyleCnt="0"/>
      <dgm:spPr/>
      <dgm:t>
        <a:bodyPr/>
        <a:lstStyle/>
        <a:p>
          <a:endParaRPr lang="en-US"/>
        </a:p>
      </dgm:t>
    </dgm:pt>
    <dgm:pt modelId="{11082D62-03BC-44CC-9570-3FA61C736780}" type="pres">
      <dgm:prSet presAssocID="{0257B550-49D5-4E8D-819F-7C64F38EE164}" presName="dummy5b" presStyleCnt="0"/>
      <dgm:spPr/>
      <dgm:t>
        <a:bodyPr/>
        <a:lstStyle/>
        <a:p>
          <a:endParaRPr lang="en-US"/>
        </a:p>
      </dgm:t>
    </dgm:pt>
    <dgm:pt modelId="{49F7E917-9C02-40F3-BBFB-CF3CE66ED452}" type="pres">
      <dgm:prSet presAssocID="{0257B550-49D5-4E8D-819F-7C64F38EE164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51C1D4-2B6C-43CB-AB98-9D0A3CBCBE3B}" type="pres">
      <dgm:prSet presAssocID="{0257B550-49D5-4E8D-819F-7C64F38EE164}" presName="wedge6" presStyleLbl="node1" presStyleIdx="5" presStyleCnt="6"/>
      <dgm:spPr/>
      <dgm:t>
        <a:bodyPr/>
        <a:lstStyle/>
        <a:p>
          <a:endParaRPr lang="en-US"/>
        </a:p>
      </dgm:t>
    </dgm:pt>
    <dgm:pt modelId="{3201C9F4-A9FC-4411-B3BF-AF77BCD08E4A}" type="pres">
      <dgm:prSet presAssocID="{0257B550-49D5-4E8D-819F-7C64F38EE164}" presName="dummy6a" presStyleCnt="0"/>
      <dgm:spPr/>
      <dgm:t>
        <a:bodyPr/>
        <a:lstStyle/>
        <a:p>
          <a:endParaRPr lang="en-US"/>
        </a:p>
      </dgm:t>
    </dgm:pt>
    <dgm:pt modelId="{E64E4428-E40A-4A10-A606-7AC8758E4B13}" type="pres">
      <dgm:prSet presAssocID="{0257B550-49D5-4E8D-819F-7C64F38EE164}" presName="dummy6b" presStyleCnt="0"/>
      <dgm:spPr/>
      <dgm:t>
        <a:bodyPr/>
        <a:lstStyle/>
        <a:p>
          <a:endParaRPr lang="en-US"/>
        </a:p>
      </dgm:t>
    </dgm:pt>
    <dgm:pt modelId="{2878FE0E-FA82-4A4C-A570-DB366EE59199}" type="pres">
      <dgm:prSet presAssocID="{0257B550-49D5-4E8D-819F-7C64F38EE164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139E4B-3C76-4036-8AA2-F53FACEA3613}" type="pres">
      <dgm:prSet presAssocID="{1A6297F7-437D-48D6-A4E5-AB642264896D}" presName="arrowWedge1" presStyleLbl="fgSibTrans2D1" presStyleIdx="0" presStyleCnt="6" custLinFactNeighborX="1355"/>
      <dgm:spPr/>
      <dgm:t>
        <a:bodyPr/>
        <a:lstStyle/>
        <a:p>
          <a:endParaRPr lang="en-US"/>
        </a:p>
      </dgm:t>
    </dgm:pt>
    <dgm:pt modelId="{89DF3E09-5E50-4BE5-8C41-B8A330886630}" type="pres">
      <dgm:prSet presAssocID="{B6BD7D98-7C96-42A5-A89A-968A7D82F606}" presName="arrowWedge2" presStyleLbl="fgSibTrans2D1" presStyleIdx="1" presStyleCnt="6"/>
      <dgm:spPr/>
      <dgm:t>
        <a:bodyPr/>
        <a:lstStyle/>
        <a:p>
          <a:endParaRPr lang="en-US"/>
        </a:p>
      </dgm:t>
    </dgm:pt>
    <dgm:pt modelId="{57D38ECE-B741-4C6F-AE96-3050DD944F33}" type="pres">
      <dgm:prSet presAssocID="{FE625111-D83A-4D08-A456-E500B8761EF6}" presName="arrowWedge3" presStyleLbl="fgSibTrans2D1" presStyleIdx="2" presStyleCnt="6"/>
      <dgm:spPr/>
      <dgm:t>
        <a:bodyPr/>
        <a:lstStyle/>
        <a:p>
          <a:endParaRPr lang="en-US"/>
        </a:p>
      </dgm:t>
    </dgm:pt>
    <dgm:pt modelId="{1F614C57-00EF-474E-BFA5-CC3E44267A39}" type="pres">
      <dgm:prSet presAssocID="{97035006-0CDF-4E82-A718-0BF9FF07EB49}" presName="arrowWedge4" presStyleLbl="fgSibTrans2D1" presStyleIdx="3" presStyleCnt="6"/>
      <dgm:spPr/>
      <dgm:t>
        <a:bodyPr/>
        <a:lstStyle/>
        <a:p>
          <a:endParaRPr lang="en-US"/>
        </a:p>
      </dgm:t>
    </dgm:pt>
    <dgm:pt modelId="{5A5336BE-4DE3-4537-9962-EF414AD5769B}" type="pres">
      <dgm:prSet presAssocID="{36189F95-6714-48CB-80CE-68E3D2780E34}" presName="arrowWedge5" presStyleLbl="fgSibTrans2D1" presStyleIdx="4" presStyleCnt="6"/>
      <dgm:spPr/>
      <dgm:t>
        <a:bodyPr/>
        <a:lstStyle/>
        <a:p>
          <a:endParaRPr lang="en-US"/>
        </a:p>
      </dgm:t>
    </dgm:pt>
    <dgm:pt modelId="{A0CEC3D8-745C-436B-8953-4DF5DA148A27}" type="pres">
      <dgm:prSet presAssocID="{06792B58-8707-4C6B-A04C-9EFD30BBA64F}" presName="arrowWedge6" presStyleLbl="fgSibTrans2D1" presStyleIdx="5" presStyleCnt="6"/>
      <dgm:spPr/>
      <dgm:t>
        <a:bodyPr/>
        <a:lstStyle/>
        <a:p>
          <a:endParaRPr lang="en-US"/>
        </a:p>
      </dgm:t>
    </dgm:pt>
  </dgm:ptLst>
  <dgm:cxnLst>
    <dgm:cxn modelId="{D8EFCD18-AAB0-48BF-9180-A711B3872239}" type="presOf" srcId="{0DCD3E48-0CB5-416D-A42D-A77A960239E8}" destId="{7C51C1D4-2B6C-43CB-AB98-9D0A3CBCBE3B}" srcOrd="0" destOrd="0" presId="urn:microsoft.com/office/officeart/2005/8/layout/cycle8"/>
    <dgm:cxn modelId="{F59C0C4D-D612-4215-9BA4-36360356E40C}" type="presOf" srcId="{35E4A3FE-65B6-4693-A65D-6672C084861F}" destId="{117EBAE4-9B35-48E8-ABEF-6FED8418170E}" srcOrd="1" destOrd="0" presId="urn:microsoft.com/office/officeart/2005/8/layout/cycle8"/>
    <dgm:cxn modelId="{AFE16496-6136-4B57-B839-665F2432884B}" srcId="{0257B550-49D5-4E8D-819F-7C64F38EE164}" destId="{96283D64-CDAA-4280-A728-FD528402CBA9}" srcOrd="0" destOrd="0" parTransId="{8BF05E24-C945-4D77-BF38-F4B11CD36FAD}" sibTransId="{1A6297F7-437D-48D6-A4E5-AB642264896D}"/>
    <dgm:cxn modelId="{9410C982-2D6E-4909-9784-27A0F31B8FD9}" type="presOf" srcId="{C9686C83-D6E5-49DB-A2AC-73B081F72706}" destId="{49F7E917-9C02-40F3-BBFB-CF3CE66ED452}" srcOrd="1" destOrd="0" presId="urn:microsoft.com/office/officeart/2005/8/layout/cycle8"/>
    <dgm:cxn modelId="{196CA51D-168D-475E-BB2E-04F7F28D6E7E}" type="presOf" srcId="{0DCD3E48-0CB5-416D-A42D-A77A960239E8}" destId="{2878FE0E-FA82-4A4C-A570-DB366EE59199}" srcOrd="1" destOrd="0" presId="urn:microsoft.com/office/officeart/2005/8/layout/cycle8"/>
    <dgm:cxn modelId="{85AFF663-CEB4-4201-B1B3-79DAA9F5E25E}" srcId="{0257B550-49D5-4E8D-819F-7C64F38EE164}" destId="{35E4A3FE-65B6-4693-A65D-6672C084861F}" srcOrd="1" destOrd="0" parTransId="{9D283B9A-9904-4C81-9AE0-151611719EF0}" sibTransId="{B6BD7D98-7C96-42A5-A89A-968A7D82F606}"/>
    <dgm:cxn modelId="{BDCA41DF-36F6-4705-B788-1CF1994EC779}" srcId="{0257B550-49D5-4E8D-819F-7C64F38EE164}" destId="{C9686C83-D6E5-49DB-A2AC-73B081F72706}" srcOrd="4" destOrd="0" parTransId="{CEE0858E-1260-4D4E-B1DA-81E53102A0E1}" sibTransId="{36189F95-6714-48CB-80CE-68E3D2780E34}"/>
    <dgm:cxn modelId="{68A4B4FC-9D20-4AD7-B993-18010F9567BD}" type="presOf" srcId="{96283D64-CDAA-4280-A728-FD528402CBA9}" destId="{99A610E4-3378-4568-9FBB-67997CF4984F}" srcOrd="0" destOrd="0" presId="urn:microsoft.com/office/officeart/2005/8/layout/cycle8"/>
    <dgm:cxn modelId="{C0A47777-03A0-4FB7-AE87-95DA4BAE94F2}" type="presOf" srcId="{E649F72C-5F69-4BDF-97B7-A9D563298320}" destId="{EA130CA6-B0CC-4047-A6D1-A75EC4B5AD3E}" srcOrd="0" destOrd="0" presId="urn:microsoft.com/office/officeart/2005/8/layout/cycle8"/>
    <dgm:cxn modelId="{58BB2ECE-A780-4D8C-BBAA-CD1F78E1A579}" type="presOf" srcId="{F93F9BD6-DCC3-4862-81B1-9DCF82251CA9}" destId="{7469E22F-D67D-4670-A25C-25F64014C2A3}" srcOrd="1" destOrd="0" presId="urn:microsoft.com/office/officeart/2005/8/layout/cycle8"/>
    <dgm:cxn modelId="{84896B53-8EFD-4666-B6C1-85BFFC03288A}" srcId="{0257B550-49D5-4E8D-819F-7C64F38EE164}" destId="{F93F9BD6-DCC3-4862-81B1-9DCF82251CA9}" srcOrd="2" destOrd="0" parTransId="{D4C92051-5ABC-4F12-B6BF-243310298841}" sibTransId="{FE625111-D83A-4D08-A456-E500B8761EF6}"/>
    <dgm:cxn modelId="{82196171-A50D-45C7-9EF1-824F6A8B0D4D}" srcId="{0257B550-49D5-4E8D-819F-7C64F38EE164}" destId="{E649F72C-5F69-4BDF-97B7-A9D563298320}" srcOrd="3" destOrd="0" parTransId="{CB304140-8175-4BF0-B464-9D53D8A0C092}" sibTransId="{97035006-0CDF-4E82-A718-0BF9FF07EB49}"/>
    <dgm:cxn modelId="{71ED3674-B16F-402D-991D-DD47EDD02911}" type="presOf" srcId="{E649F72C-5F69-4BDF-97B7-A9D563298320}" destId="{4232DC66-9406-4C72-8C24-FC3EA5DDE318}" srcOrd="1" destOrd="0" presId="urn:microsoft.com/office/officeart/2005/8/layout/cycle8"/>
    <dgm:cxn modelId="{32A71B1D-2A6D-4EFA-9BC9-A573F913405C}" srcId="{0257B550-49D5-4E8D-819F-7C64F38EE164}" destId="{0DCD3E48-0CB5-416D-A42D-A77A960239E8}" srcOrd="5" destOrd="0" parTransId="{C2E3A259-A379-4107-B00F-36A7039E0967}" sibTransId="{06792B58-8707-4C6B-A04C-9EFD30BBA64F}"/>
    <dgm:cxn modelId="{4B1FECE7-34A5-4C97-9823-02BB02A22AF3}" type="presOf" srcId="{F93F9BD6-DCC3-4862-81B1-9DCF82251CA9}" destId="{54C30113-258C-4772-8CFD-7B132EB233E1}" srcOrd="0" destOrd="0" presId="urn:microsoft.com/office/officeart/2005/8/layout/cycle8"/>
    <dgm:cxn modelId="{47DF0447-DA4C-4318-B6AC-3AD3391C45CB}" type="presOf" srcId="{C9686C83-D6E5-49DB-A2AC-73B081F72706}" destId="{83D59EE5-E840-4946-B16F-CC2F366935E8}" srcOrd="0" destOrd="0" presId="urn:microsoft.com/office/officeart/2005/8/layout/cycle8"/>
    <dgm:cxn modelId="{5D2A2B96-3C2F-4003-837F-2BD08C35D8A9}" type="presOf" srcId="{96283D64-CDAA-4280-A728-FD528402CBA9}" destId="{335686BB-88B1-4164-B7E5-494ADB157EC9}" srcOrd="1" destOrd="0" presId="urn:microsoft.com/office/officeart/2005/8/layout/cycle8"/>
    <dgm:cxn modelId="{F9167197-CD4F-4CF7-940B-C2643254DF1C}" type="presOf" srcId="{0257B550-49D5-4E8D-819F-7C64F38EE164}" destId="{938D07D3-CC57-46D7-8131-6C6FFD92E682}" srcOrd="0" destOrd="0" presId="urn:microsoft.com/office/officeart/2005/8/layout/cycle8"/>
    <dgm:cxn modelId="{B2D6D5F7-7B12-44FC-9872-7D7A0711AAE7}" type="presOf" srcId="{35E4A3FE-65B6-4693-A65D-6672C084861F}" destId="{CADD5899-8280-4FAD-8D7D-CFAC78FB84E2}" srcOrd="0" destOrd="0" presId="urn:microsoft.com/office/officeart/2005/8/layout/cycle8"/>
    <dgm:cxn modelId="{AB222085-CA66-4628-9DD9-D2C9E4B200C7}" type="presParOf" srcId="{938D07D3-CC57-46D7-8131-6C6FFD92E682}" destId="{99A610E4-3378-4568-9FBB-67997CF4984F}" srcOrd="0" destOrd="0" presId="urn:microsoft.com/office/officeart/2005/8/layout/cycle8"/>
    <dgm:cxn modelId="{487F3598-6C16-411D-A8AD-65EF7BC9ABF8}" type="presParOf" srcId="{938D07D3-CC57-46D7-8131-6C6FFD92E682}" destId="{742FC83C-F05C-4B2D-B3E1-D1B566BACD80}" srcOrd="1" destOrd="0" presId="urn:microsoft.com/office/officeart/2005/8/layout/cycle8"/>
    <dgm:cxn modelId="{E95596B7-09F8-4529-BB2D-F45668B97B90}" type="presParOf" srcId="{938D07D3-CC57-46D7-8131-6C6FFD92E682}" destId="{5CAF8062-C554-4D35-B917-AD57D347494D}" srcOrd="2" destOrd="0" presId="urn:microsoft.com/office/officeart/2005/8/layout/cycle8"/>
    <dgm:cxn modelId="{D2F2FDBB-B5A6-4782-858A-A6DC95222D75}" type="presParOf" srcId="{938D07D3-CC57-46D7-8131-6C6FFD92E682}" destId="{335686BB-88B1-4164-B7E5-494ADB157EC9}" srcOrd="3" destOrd="0" presId="urn:microsoft.com/office/officeart/2005/8/layout/cycle8"/>
    <dgm:cxn modelId="{18B81E31-EE7A-42C7-9F15-2C579D7F1098}" type="presParOf" srcId="{938D07D3-CC57-46D7-8131-6C6FFD92E682}" destId="{CADD5899-8280-4FAD-8D7D-CFAC78FB84E2}" srcOrd="4" destOrd="0" presId="urn:microsoft.com/office/officeart/2005/8/layout/cycle8"/>
    <dgm:cxn modelId="{2DC3A531-14DA-41C4-A605-A99694A13E61}" type="presParOf" srcId="{938D07D3-CC57-46D7-8131-6C6FFD92E682}" destId="{4EECFA4B-898D-4135-9848-EA2E6952FBDD}" srcOrd="5" destOrd="0" presId="urn:microsoft.com/office/officeart/2005/8/layout/cycle8"/>
    <dgm:cxn modelId="{DA05C7E2-3CFD-413F-9EA6-E17F4078EFCB}" type="presParOf" srcId="{938D07D3-CC57-46D7-8131-6C6FFD92E682}" destId="{889FBE79-E1BD-43C7-BC9D-0583BAC5C266}" srcOrd="6" destOrd="0" presId="urn:microsoft.com/office/officeart/2005/8/layout/cycle8"/>
    <dgm:cxn modelId="{F83D6149-885E-49C3-8AEF-59659928B663}" type="presParOf" srcId="{938D07D3-CC57-46D7-8131-6C6FFD92E682}" destId="{117EBAE4-9B35-48E8-ABEF-6FED8418170E}" srcOrd="7" destOrd="0" presId="urn:microsoft.com/office/officeart/2005/8/layout/cycle8"/>
    <dgm:cxn modelId="{38FC894C-E302-4A38-ACF7-EA0E1203B647}" type="presParOf" srcId="{938D07D3-CC57-46D7-8131-6C6FFD92E682}" destId="{54C30113-258C-4772-8CFD-7B132EB233E1}" srcOrd="8" destOrd="0" presId="urn:microsoft.com/office/officeart/2005/8/layout/cycle8"/>
    <dgm:cxn modelId="{59AF231B-AED3-4D43-9EC1-AECED51F4EE5}" type="presParOf" srcId="{938D07D3-CC57-46D7-8131-6C6FFD92E682}" destId="{D6C3822F-FEA9-4172-8988-E1F7486C0A2C}" srcOrd="9" destOrd="0" presId="urn:microsoft.com/office/officeart/2005/8/layout/cycle8"/>
    <dgm:cxn modelId="{6119AB1E-ADC6-4EE3-88AA-78AF6CE55B59}" type="presParOf" srcId="{938D07D3-CC57-46D7-8131-6C6FFD92E682}" destId="{BD349082-F5A7-436B-968B-481958802722}" srcOrd="10" destOrd="0" presId="urn:microsoft.com/office/officeart/2005/8/layout/cycle8"/>
    <dgm:cxn modelId="{06577E40-6BD9-4060-94A4-0D08A8BE706C}" type="presParOf" srcId="{938D07D3-CC57-46D7-8131-6C6FFD92E682}" destId="{7469E22F-D67D-4670-A25C-25F64014C2A3}" srcOrd="11" destOrd="0" presId="urn:microsoft.com/office/officeart/2005/8/layout/cycle8"/>
    <dgm:cxn modelId="{2DC02204-967B-426F-82D7-69F516C941A4}" type="presParOf" srcId="{938D07D3-CC57-46D7-8131-6C6FFD92E682}" destId="{EA130CA6-B0CC-4047-A6D1-A75EC4B5AD3E}" srcOrd="12" destOrd="0" presId="urn:microsoft.com/office/officeart/2005/8/layout/cycle8"/>
    <dgm:cxn modelId="{BACD779A-EF5B-459C-8851-2B65E62FBB2A}" type="presParOf" srcId="{938D07D3-CC57-46D7-8131-6C6FFD92E682}" destId="{6CEBBFCA-D623-44A9-BC92-6DA764156C3E}" srcOrd="13" destOrd="0" presId="urn:microsoft.com/office/officeart/2005/8/layout/cycle8"/>
    <dgm:cxn modelId="{45C1779D-99F7-49A1-9A72-3DDB2A32ED1F}" type="presParOf" srcId="{938D07D3-CC57-46D7-8131-6C6FFD92E682}" destId="{DD54448B-8DC2-4E7B-9434-74EE7CCA1EC8}" srcOrd="14" destOrd="0" presId="urn:microsoft.com/office/officeart/2005/8/layout/cycle8"/>
    <dgm:cxn modelId="{507AF831-3223-48B7-A935-A2E358442376}" type="presParOf" srcId="{938D07D3-CC57-46D7-8131-6C6FFD92E682}" destId="{4232DC66-9406-4C72-8C24-FC3EA5DDE318}" srcOrd="15" destOrd="0" presId="urn:microsoft.com/office/officeart/2005/8/layout/cycle8"/>
    <dgm:cxn modelId="{4DCA797F-4D03-4C99-91F7-CB5EBC5F119B}" type="presParOf" srcId="{938D07D3-CC57-46D7-8131-6C6FFD92E682}" destId="{83D59EE5-E840-4946-B16F-CC2F366935E8}" srcOrd="16" destOrd="0" presId="urn:microsoft.com/office/officeart/2005/8/layout/cycle8"/>
    <dgm:cxn modelId="{46C59693-DCA8-4D56-81C4-635EBD067CEF}" type="presParOf" srcId="{938D07D3-CC57-46D7-8131-6C6FFD92E682}" destId="{AB2EB0A7-4DB9-4DD5-9DC0-8462CDF2E995}" srcOrd="17" destOrd="0" presId="urn:microsoft.com/office/officeart/2005/8/layout/cycle8"/>
    <dgm:cxn modelId="{94E6AAB3-6128-4CDA-BDFC-76889F8ED658}" type="presParOf" srcId="{938D07D3-CC57-46D7-8131-6C6FFD92E682}" destId="{11082D62-03BC-44CC-9570-3FA61C736780}" srcOrd="18" destOrd="0" presId="urn:microsoft.com/office/officeart/2005/8/layout/cycle8"/>
    <dgm:cxn modelId="{48AB6064-8853-414A-BCB9-58C18E76A7A0}" type="presParOf" srcId="{938D07D3-CC57-46D7-8131-6C6FFD92E682}" destId="{49F7E917-9C02-40F3-BBFB-CF3CE66ED452}" srcOrd="19" destOrd="0" presId="urn:microsoft.com/office/officeart/2005/8/layout/cycle8"/>
    <dgm:cxn modelId="{507B6799-4F7C-4D37-90A9-C5C7B3A5E222}" type="presParOf" srcId="{938D07D3-CC57-46D7-8131-6C6FFD92E682}" destId="{7C51C1D4-2B6C-43CB-AB98-9D0A3CBCBE3B}" srcOrd="20" destOrd="0" presId="urn:microsoft.com/office/officeart/2005/8/layout/cycle8"/>
    <dgm:cxn modelId="{A3137078-8064-42B4-95E5-A5EA0BE4B743}" type="presParOf" srcId="{938D07D3-CC57-46D7-8131-6C6FFD92E682}" destId="{3201C9F4-A9FC-4411-B3BF-AF77BCD08E4A}" srcOrd="21" destOrd="0" presId="urn:microsoft.com/office/officeart/2005/8/layout/cycle8"/>
    <dgm:cxn modelId="{4347DA0B-058C-4654-9020-CF5EF0B53051}" type="presParOf" srcId="{938D07D3-CC57-46D7-8131-6C6FFD92E682}" destId="{E64E4428-E40A-4A10-A606-7AC8758E4B13}" srcOrd="22" destOrd="0" presId="urn:microsoft.com/office/officeart/2005/8/layout/cycle8"/>
    <dgm:cxn modelId="{42DF7D9F-D07E-4448-A3C5-009DB719C74E}" type="presParOf" srcId="{938D07D3-CC57-46D7-8131-6C6FFD92E682}" destId="{2878FE0E-FA82-4A4C-A570-DB366EE59199}" srcOrd="23" destOrd="0" presId="urn:microsoft.com/office/officeart/2005/8/layout/cycle8"/>
    <dgm:cxn modelId="{B3DA3BAC-2068-4228-AC9C-FCDD951B6B0D}" type="presParOf" srcId="{938D07D3-CC57-46D7-8131-6C6FFD92E682}" destId="{D4139E4B-3C76-4036-8AA2-F53FACEA3613}" srcOrd="24" destOrd="0" presId="urn:microsoft.com/office/officeart/2005/8/layout/cycle8"/>
    <dgm:cxn modelId="{22B24F90-2F27-45F9-8B9F-93ADDE976622}" type="presParOf" srcId="{938D07D3-CC57-46D7-8131-6C6FFD92E682}" destId="{89DF3E09-5E50-4BE5-8C41-B8A330886630}" srcOrd="25" destOrd="0" presId="urn:microsoft.com/office/officeart/2005/8/layout/cycle8"/>
    <dgm:cxn modelId="{DD0ADC28-DADB-41AA-8CA5-B721A6E4266E}" type="presParOf" srcId="{938D07D3-CC57-46D7-8131-6C6FFD92E682}" destId="{57D38ECE-B741-4C6F-AE96-3050DD944F33}" srcOrd="26" destOrd="0" presId="urn:microsoft.com/office/officeart/2005/8/layout/cycle8"/>
    <dgm:cxn modelId="{D873781F-E16D-423E-B68B-2D9A013B237D}" type="presParOf" srcId="{938D07D3-CC57-46D7-8131-6C6FFD92E682}" destId="{1F614C57-00EF-474E-BFA5-CC3E44267A39}" srcOrd="27" destOrd="0" presId="urn:microsoft.com/office/officeart/2005/8/layout/cycle8"/>
    <dgm:cxn modelId="{5A7DC92B-17F1-4F81-AB2B-84E50DF6B3E3}" type="presParOf" srcId="{938D07D3-CC57-46D7-8131-6C6FFD92E682}" destId="{5A5336BE-4DE3-4537-9962-EF414AD5769B}" srcOrd="28" destOrd="0" presId="urn:microsoft.com/office/officeart/2005/8/layout/cycle8"/>
    <dgm:cxn modelId="{0FED6D1D-0D47-4534-B9FD-994243F041A1}" type="presParOf" srcId="{938D07D3-CC57-46D7-8131-6C6FFD92E682}" destId="{A0CEC3D8-745C-436B-8953-4DF5DA148A27}" srcOrd="2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FA4DF3-4BE9-4BD7-97A3-702EC7E77098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376D15-DE0F-4DD6-B42C-B666EBA1BDF3}">
      <dgm:prSet/>
      <dgm:spPr/>
      <dgm:t>
        <a:bodyPr/>
        <a:lstStyle/>
        <a:p>
          <a:pPr rtl="0"/>
          <a:r>
            <a:rPr lang="en-US" dirty="0" smtClean="0"/>
            <a:t>Corporate IT</a:t>
          </a:r>
          <a:endParaRPr lang="en-US" dirty="0"/>
        </a:p>
      </dgm:t>
    </dgm:pt>
    <dgm:pt modelId="{26E0C332-4D4D-4BA0-80E0-D816D4A3923C}" type="parTrans" cxnId="{4A922F1B-778A-479C-BE3E-C4267C6FD72B}">
      <dgm:prSet/>
      <dgm:spPr/>
      <dgm:t>
        <a:bodyPr/>
        <a:lstStyle/>
        <a:p>
          <a:endParaRPr lang="en-US"/>
        </a:p>
      </dgm:t>
    </dgm:pt>
    <dgm:pt modelId="{A73D394A-DFB2-4841-806D-75A9BFAEBFCE}" type="sibTrans" cxnId="{4A922F1B-778A-479C-BE3E-C4267C6FD72B}">
      <dgm:prSet/>
      <dgm:spPr/>
      <dgm:t>
        <a:bodyPr/>
        <a:lstStyle/>
        <a:p>
          <a:endParaRPr lang="en-US"/>
        </a:p>
      </dgm:t>
    </dgm:pt>
    <dgm:pt modelId="{DFDDF0ED-8328-4B8E-9C7D-6B27EE1B7853}">
      <dgm:prSet/>
      <dgm:spPr/>
      <dgm:t>
        <a:bodyPr/>
        <a:lstStyle/>
        <a:p>
          <a:pPr rtl="0"/>
          <a:r>
            <a:rPr lang="en-US" dirty="0" smtClean="0"/>
            <a:t>Wyeth</a:t>
          </a:r>
          <a:endParaRPr lang="en-US" dirty="0"/>
        </a:p>
      </dgm:t>
    </dgm:pt>
    <dgm:pt modelId="{BE9FD605-82D4-48CF-8A06-330C5F92EB01}" type="parTrans" cxnId="{4ED9145B-147E-4327-AB59-F3CE9193A61F}">
      <dgm:prSet/>
      <dgm:spPr/>
      <dgm:t>
        <a:bodyPr/>
        <a:lstStyle/>
        <a:p>
          <a:endParaRPr lang="en-US"/>
        </a:p>
      </dgm:t>
    </dgm:pt>
    <dgm:pt modelId="{A9490481-D819-413C-A913-59A674CA5F89}" type="sibTrans" cxnId="{4ED9145B-147E-4327-AB59-F3CE9193A61F}">
      <dgm:prSet/>
      <dgm:spPr/>
      <dgm:t>
        <a:bodyPr/>
        <a:lstStyle/>
        <a:p>
          <a:endParaRPr lang="en-US"/>
        </a:p>
      </dgm:t>
    </dgm:pt>
    <dgm:pt modelId="{CA5146B1-3B0E-42D8-805A-5A81E62E107D}">
      <dgm:prSet/>
      <dgm:spPr/>
      <dgm:t>
        <a:bodyPr/>
        <a:lstStyle/>
        <a:p>
          <a:pPr rtl="0"/>
          <a:r>
            <a:rPr lang="en-US" dirty="0" smtClean="0"/>
            <a:t>Amazon Web Services</a:t>
          </a:r>
          <a:endParaRPr lang="en-US" dirty="0"/>
        </a:p>
      </dgm:t>
    </dgm:pt>
    <dgm:pt modelId="{8051D393-B7FE-46E2-9C21-4A45E9A71007}" type="parTrans" cxnId="{1F5EE698-5ABB-4A27-9045-81D5A59EFE60}">
      <dgm:prSet/>
      <dgm:spPr/>
      <dgm:t>
        <a:bodyPr/>
        <a:lstStyle/>
        <a:p>
          <a:endParaRPr lang="en-US"/>
        </a:p>
      </dgm:t>
    </dgm:pt>
    <dgm:pt modelId="{06CB6E40-3F7F-4CF3-A472-DAE75FA1B3D3}" type="sibTrans" cxnId="{1F5EE698-5ABB-4A27-9045-81D5A59EFE60}">
      <dgm:prSet/>
      <dgm:spPr/>
      <dgm:t>
        <a:bodyPr/>
        <a:lstStyle/>
        <a:p>
          <a:endParaRPr lang="en-US"/>
        </a:p>
      </dgm:t>
    </dgm:pt>
    <dgm:pt modelId="{D5C17218-A6B2-4319-A963-8596D978FD14}" type="pres">
      <dgm:prSet presAssocID="{F4FA4DF3-4BE9-4BD7-97A3-702EC7E7709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B8CCD2E-3D67-4FD1-9C61-E0AB29123339}" type="pres">
      <dgm:prSet presAssocID="{61376D15-DE0F-4DD6-B42C-B666EBA1BDF3}" presName="root" presStyleCnt="0"/>
      <dgm:spPr/>
    </dgm:pt>
    <dgm:pt modelId="{C7EA6423-0026-4455-BDBD-0A3235FF87A6}" type="pres">
      <dgm:prSet presAssocID="{61376D15-DE0F-4DD6-B42C-B666EBA1BDF3}" presName="rootComposite" presStyleCnt="0"/>
      <dgm:spPr/>
    </dgm:pt>
    <dgm:pt modelId="{47544AB0-E01E-47E0-BF66-4EF61B80EAE5}" type="pres">
      <dgm:prSet presAssocID="{61376D15-DE0F-4DD6-B42C-B666EBA1BDF3}" presName="rootText" presStyleLbl="node1" presStyleIdx="0" presStyleCnt="1"/>
      <dgm:spPr/>
      <dgm:t>
        <a:bodyPr/>
        <a:lstStyle/>
        <a:p>
          <a:endParaRPr lang="en-US"/>
        </a:p>
      </dgm:t>
    </dgm:pt>
    <dgm:pt modelId="{6FFA5FA2-6337-4906-B74F-B62FFAD3FE46}" type="pres">
      <dgm:prSet presAssocID="{61376D15-DE0F-4DD6-B42C-B666EBA1BDF3}" presName="rootConnector" presStyleLbl="node1" presStyleIdx="0" presStyleCnt="1"/>
      <dgm:spPr/>
      <dgm:t>
        <a:bodyPr/>
        <a:lstStyle/>
        <a:p>
          <a:endParaRPr lang="en-US"/>
        </a:p>
      </dgm:t>
    </dgm:pt>
    <dgm:pt modelId="{6C1A1B8B-D967-4FE9-9057-20F62CFE8100}" type="pres">
      <dgm:prSet presAssocID="{61376D15-DE0F-4DD6-B42C-B666EBA1BDF3}" presName="childShape" presStyleCnt="0"/>
      <dgm:spPr/>
    </dgm:pt>
    <dgm:pt modelId="{3D0BFC09-BFD2-4AA8-BBD7-52F19EAFC0ED}" type="pres">
      <dgm:prSet presAssocID="{BE9FD605-82D4-48CF-8A06-330C5F92EB01}" presName="Name13" presStyleLbl="parChTrans1D2" presStyleIdx="0" presStyleCnt="2"/>
      <dgm:spPr/>
      <dgm:t>
        <a:bodyPr/>
        <a:lstStyle/>
        <a:p>
          <a:endParaRPr lang="en-US"/>
        </a:p>
      </dgm:t>
    </dgm:pt>
    <dgm:pt modelId="{57801E6E-4DA3-44CF-B721-013C5DDB2062}" type="pres">
      <dgm:prSet presAssocID="{DFDDF0ED-8328-4B8E-9C7D-6B27EE1B7853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3A70D2-5F75-446E-A208-89C1C925980E}" type="pres">
      <dgm:prSet presAssocID="{8051D393-B7FE-46E2-9C21-4A45E9A71007}" presName="Name13" presStyleLbl="parChTrans1D2" presStyleIdx="1" presStyleCnt="2"/>
      <dgm:spPr/>
      <dgm:t>
        <a:bodyPr/>
        <a:lstStyle/>
        <a:p>
          <a:endParaRPr lang="en-US"/>
        </a:p>
      </dgm:t>
    </dgm:pt>
    <dgm:pt modelId="{07F6AD55-0D27-4289-972C-11E051E53FEB}" type="pres">
      <dgm:prSet presAssocID="{CA5146B1-3B0E-42D8-805A-5A81E62E107D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5EE698-5ABB-4A27-9045-81D5A59EFE60}" srcId="{61376D15-DE0F-4DD6-B42C-B666EBA1BDF3}" destId="{CA5146B1-3B0E-42D8-805A-5A81E62E107D}" srcOrd="1" destOrd="0" parTransId="{8051D393-B7FE-46E2-9C21-4A45E9A71007}" sibTransId="{06CB6E40-3F7F-4CF3-A472-DAE75FA1B3D3}"/>
    <dgm:cxn modelId="{BC7E3E85-027F-46BA-917F-3C4724719683}" type="presOf" srcId="{CA5146B1-3B0E-42D8-805A-5A81E62E107D}" destId="{07F6AD55-0D27-4289-972C-11E051E53FEB}" srcOrd="0" destOrd="0" presId="urn:microsoft.com/office/officeart/2005/8/layout/hierarchy3"/>
    <dgm:cxn modelId="{0D042954-0743-42F1-BA41-61181B012D15}" type="presOf" srcId="{61376D15-DE0F-4DD6-B42C-B666EBA1BDF3}" destId="{47544AB0-E01E-47E0-BF66-4EF61B80EAE5}" srcOrd="0" destOrd="0" presId="urn:microsoft.com/office/officeart/2005/8/layout/hierarchy3"/>
    <dgm:cxn modelId="{0925ECAA-4530-4667-974D-186C6EB07075}" type="presOf" srcId="{DFDDF0ED-8328-4B8E-9C7D-6B27EE1B7853}" destId="{57801E6E-4DA3-44CF-B721-013C5DDB2062}" srcOrd="0" destOrd="0" presId="urn:microsoft.com/office/officeart/2005/8/layout/hierarchy3"/>
    <dgm:cxn modelId="{4ED9145B-147E-4327-AB59-F3CE9193A61F}" srcId="{61376D15-DE0F-4DD6-B42C-B666EBA1BDF3}" destId="{DFDDF0ED-8328-4B8E-9C7D-6B27EE1B7853}" srcOrd="0" destOrd="0" parTransId="{BE9FD605-82D4-48CF-8A06-330C5F92EB01}" sibTransId="{A9490481-D819-413C-A913-59A674CA5F89}"/>
    <dgm:cxn modelId="{709EE5A5-6AA2-4363-8BAD-E9EA9FCC3555}" type="presOf" srcId="{BE9FD605-82D4-48CF-8A06-330C5F92EB01}" destId="{3D0BFC09-BFD2-4AA8-BBD7-52F19EAFC0ED}" srcOrd="0" destOrd="0" presId="urn:microsoft.com/office/officeart/2005/8/layout/hierarchy3"/>
    <dgm:cxn modelId="{F00518AE-F5BB-48C2-B595-FC6B518FE95F}" type="presOf" srcId="{8051D393-B7FE-46E2-9C21-4A45E9A71007}" destId="{703A70D2-5F75-446E-A208-89C1C925980E}" srcOrd="0" destOrd="0" presId="urn:microsoft.com/office/officeart/2005/8/layout/hierarchy3"/>
    <dgm:cxn modelId="{4A922F1B-778A-479C-BE3E-C4267C6FD72B}" srcId="{F4FA4DF3-4BE9-4BD7-97A3-702EC7E77098}" destId="{61376D15-DE0F-4DD6-B42C-B666EBA1BDF3}" srcOrd="0" destOrd="0" parTransId="{26E0C332-4D4D-4BA0-80E0-D816D4A3923C}" sibTransId="{A73D394A-DFB2-4841-806D-75A9BFAEBFCE}"/>
    <dgm:cxn modelId="{6C62F041-0FF6-4BE4-BE1C-6742529EE677}" type="presOf" srcId="{61376D15-DE0F-4DD6-B42C-B666EBA1BDF3}" destId="{6FFA5FA2-6337-4906-B74F-B62FFAD3FE46}" srcOrd="1" destOrd="0" presId="urn:microsoft.com/office/officeart/2005/8/layout/hierarchy3"/>
    <dgm:cxn modelId="{EEA87831-0083-40B5-846D-52636068517C}" type="presOf" srcId="{F4FA4DF3-4BE9-4BD7-97A3-702EC7E77098}" destId="{D5C17218-A6B2-4319-A963-8596D978FD14}" srcOrd="0" destOrd="0" presId="urn:microsoft.com/office/officeart/2005/8/layout/hierarchy3"/>
    <dgm:cxn modelId="{1FDCCD8C-8102-449A-8DC7-28D29E67ABEF}" type="presParOf" srcId="{D5C17218-A6B2-4319-A963-8596D978FD14}" destId="{5B8CCD2E-3D67-4FD1-9C61-E0AB29123339}" srcOrd="0" destOrd="0" presId="urn:microsoft.com/office/officeart/2005/8/layout/hierarchy3"/>
    <dgm:cxn modelId="{93047855-B301-437B-8F85-5A4C149CB397}" type="presParOf" srcId="{5B8CCD2E-3D67-4FD1-9C61-E0AB29123339}" destId="{C7EA6423-0026-4455-BDBD-0A3235FF87A6}" srcOrd="0" destOrd="0" presId="urn:microsoft.com/office/officeart/2005/8/layout/hierarchy3"/>
    <dgm:cxn modelId="{E6D691E9-17B7-4444-8E9A-6DACDBBCB599}" type="presParOf" srcId="{C7EA6423-0026-4455-BDBD-0A3235FF87A6}" destId="{47544AB0-E01E-47E0-BF66-4EF61B80EAE5}" srcOrd="0" destOrd="0" presId="urn:microsoft.com/office/officeart/2005/8/layout/hierarchy3"/>
    <dgm:cxn modelId="{C2014EFB-E0C9-4918-96F1-37834BAA1752}" type="presParOf" srcId="{C7EA6423-0026-4455-BDBD-0A3235FF87A6}" destId="{6FFA5FA2-6337-4906-B74F-B62FFAD3FE46}" srcOrd="1" destOrd="0" presId="urn:microsoft.com/office/officeart/2005/8/layout/hierarchy3"/>
    <dgm:cxn modelId="{F3A0A7D6-4F70-4563-AE17-CB4C54800756}" type="presParOf" srcId="{5B8CCD2E-3D67-4FD1-9C61-E0AB29123339}" destId="{6C1A1B8B-D967-4FE9-9057-20F62CFE8100}" srcOrd="1" destOrd="0" presId="urn:microsoft.com/office/officeart/2005/8/layout/hierarchy3"/>
    <dgm:cxn modelId="{1300CFA4-EDD1-4FC5-AAED-9990BEBBBF28}" type="presParOf" srcId="{6C1A1B8B-D967-4FE9-9057-20F62CFE8100}" destId="{3D0BFC09-BFD2-4AA8-BBD7-52F19EAFC0ED}" srcOrd="0" destOrd="0" presId="urn:microsoft.com/office/officeart/2005/8/layout/hierarchy3"/>
    <dgm:cxn modelId="{ACFC99C3-52F0-4017-8BF4-D3C59B81E6E4}" type="presParOf" srcId="{6C1A1B8B-D967-4FE9-9057-20F62CFE8100}" destId="{57801E6E-4DA3-44CF-B721-013C5DDB2062}" srcOrd="1" destOrd="0" presId="urn:microsoft.com/office/officeart/2005/8/layout/hierarchy3"/>
    <dgm:cxn modelId="{7C6C6DE8-6825-4632-A275-CE0CA6DC206C}" type="presParOf" srcId="{6C1A1B8B-D967-4FE9-9057-20F62CFE8100}" destId="{703A70D2-5F75-446E-A208-89C1C925980E}" srcOrd="2" destOrd="0" presId="urn:microsoft.com/office/officeart/2005/8/layout/hierarchy3"/>
    <dgm:cxn modelId="{E00266B5-DD6D-4586-AB78-AA5DBB8AFD04}" type="presParOf" srcId="{6C1A1B8B-D967-4FE9-9057-20F62CFE8100}" destId="{07F6AD55-0D27-4289-972C-11E051E53FEB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3E988B-C9E0-4AEB-905A-5F8D0EFBDC81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4C7A42-B5FF-428F-8349-08C54AD5F8E5}">
      <dgm:prSet/>
      <dgm:spPr/>
      <dgm:t>
        <a:bodyPr/>
        <a:lstStyle/>
        <a:p>
          <a:pPr rtl="0"/>
          <a:r>
            <a:rPr lang="en-US" dirty="0" smtClean="0"/>
            <a:t>Consumer IT</a:t>
          </a:r>
          <a:endParaRPr lang="en-US" dirty="0"/>
        </a:p>
      </dgm:t>
    </dgm:pt>
    <dgm:pt modelId="{2D04AB09-C79E-441E-95BF-1C44CD589373}" type="parTrans" cxnId="{74E62542-78D6-4D9A-8482-DE207F7C3E6D}">
      <dgm:prSet/>
      <dgm:spPr/>
      <dgm:t>
        <a:bodyPr/>
        <a:lstStyle/>
        <a:p>
          <a:endParaRPr lang="en-US"/>
        </a:p>
      </dgm:t>
    </dgm:pt>
    <dgm:pt modelId="{EC6DB8E7-9160-4F40-919E-826ABED2D619}" type="sibTrans" cxnId="{74E62542-78D6-4D9A-8482-DE207F7C3E6D}">
      <dgm:prSet/>
      <dgm:spPr/>
      <dgm:t>
        <a:bodyPr/>
        <a:lstStyle/>
        <a:p>
          <a:endParaRPr lang="en-US"/>
        </a:p>
      </dgm:t>
    </dgm:pt>
    <dgm:pt modelId="{605062B0-5436-425D-966E-779E5701B984}">
      <dgm:prSet/>
      <dgm:spPr/>
      <dgm:t>
        <a:bodyPr/>
        <a:lstStyle/>
        <a:p>
          <a:pPr rtl="0"/>
          <a:r>
            <a:rPr lang="en-US" dirty="0" smtClean="0"/>
            <a:t>Google</a:t>
          </a:r>
          <a:endParaRPr lang="en-US" dirty="0"/>
        </a:p>
      </dgm:t>
    </dgm:pt>
    <dgm:pt modelId="{EB0B69EE-6623-4A5A-8C5B-87E22D686F15}" type="parTrans" cxnId="{113F91B2-3B11-4537-87AD-C716F8A3AA43}">
      <dgm:prSet/>
      <dgm:spPr/>
      <dgm:t>
        <a:bodyPr/>
        <a:lstStyle/>
        <a:p>
          <a:endParaRPr lang="en-US"/>
        </a:p>
      </dgm:t>
    </dgm:pt>
    <dgm:pt modelId="{C90F7450-F7D6-49AB-A622-160A75471B81}" type="sibTrans" cxnId="{113F91B2-3B11-4537-87AD-C716F8A3AA43}">
      <dgm:prSet/>
      <dgm:spPr/>
      <dgm:t>
        <a:bodyPr/>
        <a:lstStyle/>
        <a:p>
          <a:endParaRPr lang="en-US"/>
        </a:p>
      </dgm:t>
    </dgm:pt>
    <dgm:pt modelId="{71C8A489-9107-44CD-8CF8-8E174DCAD697}">
      <dgm:prSet/>
      <dgm:spPr/>
      <dgm:t>
        <a:bodyPr/>
        <a:lstStyle/>
        <a:p>
          <a:pPr rtl="0"/>
          <a:r>
            <a:rPr lang="en-US" dirty="0" smtClean="0"/>
            <a:t>Amazon</a:t>
          </a:r>
          <a:endParaRPr lang="en-US" dirty="0"/>
        </a:p>
      </dgm:t>
    </dgm:pt>
    <dgm:pt modelId="{7E34989E-C0F3-4C53-A31A-A1C1F719E8E7}" type="parTrans" cxnId="{E4332BC6-D1D7-4F1C-A786-943320AB93E2}">
      <dgm:prSet/>
      <dgm:spPr/>
      <dgm:t>
        <a:bodyPr/>
        <a:lstStyle/>
        <a:p>
          <a:endParaRPr lang="en-US"/>
        </a:p>
      </dgm:t>
    </dgm:pt>
    <dgm:pt modelId="{EDE8EEA0-93A4-4423-96EB-4746CB092BC9}" type="sibTrans" cxnId="{E4332BC6-D1D7-4F1C-A786-943320AB93E2}">
      <dgm:prSet/>
      <dgm:spPr/>
      <dgm:t>
        <a:bodyPr/>
        <a:lstStyle/>
        <a:p>
          <a:endParaRPr lang="en-US"/>
        </a:p>
      </dgm:t>
    </dgm:pt>
    <dgm:pt modelId="{D1BF9563-5BFE-44A4-BE25-1BC03E4442A9}">
      <dgm:prSet/>
      <dgm:spPr/>
      <dgm:t>
        <a:bodyPr/>
        <a:lstStyle/>
        <a:p>
          <a:pPr rtl="0"/>
          <a:r>
            <a:rPr lang="en-US" dirty="0" smtClean="0"/>
            <a:t>Apple</a:t>
          </a:r>
          <a:endParaRPr lang="en-US" dirty="0"/>
        </a:p>
      </dgm:t>
    </dgm:pt>
    <dgm:pt modelId="{B515D3E3-DED3-47B2-BC46-AC0EB339448D}" type="parTrans" cxnId="{A7EE6695-9529-4200-9E86-4103E20BE626}">
      <dgm:prSet/>
      <dgm:spPr/>
      <dgm:t>
        <a:bodyPr/>
        <a:lstStyle/>
        <a:p>
          <a:endParaRPr lang="en-US"/>
        </a:p>
      </dgm:t>
    </dgm:pt>
    <dgm:pt modelId="{FD482379-59F1-4A3C-A261-096A5B7DB8CE}" type="sibTrans" cxnId="{A7EE6695-9529-4200-9E86-4103E20BE626}">
      <dgm:prSet/>
      <dgm:spPr/>
      <dgm:t>
        <a:bodyPr/>
        <a:lstStyle/>
        <a:p>
          <a:endParaRPr lang="en-US"/>
        </a:p>
      </dgm:t>
    </dgm:pt>
    <dgm:pt modelId="{97F36934-DBCF-48E0-997E-5DF9E5359B71}">
      <dgm:prSet/>
      <dgm:spPr/>
      <dgm:t>
        <a:bodyPr/>
        <a:lstStyle/>
        <a:p>
          <a:pPr rtl="0"/>
          <a:r>
            <a:rPr lang="en-US" dirty="0" smtClean="0"/>
            <a:t>Facebook</a:t>
          </a:r>
          <a:endParaRPr lang="en-US" dirty="0"/>
        </a:p>
      </dgm:t>
    </dgm:pt>
    <dgm:pt modelId="{508C8709-92F6-497F-8934-37163DD4179C}" type="parTrans" cxnId="{383ADF97-8F69-4CEB-BE14-34606A37D1B6}">
      <dgm:prSet/>
      <dgm:spPr/>
      <dgm:t>
        <a:bodyPr/>
        <a:lstStyle/>
        <a:p>
          <a:endParaRPr lang="en-US"/>
        </a:p>
      </dgm:t>
    </dgm:pt>
    <dgm:pt modelId="{AEADD643-42AA-4D3E-99CD-B98A9E4CC521}" type="sibTrans" cxnId="{383ADF97-8F69-4CEB-BE14-34606A37D1B6}">
      <dgm:prSet/>
      <dgm:spPr/>
      <dgm:t>
        <a:bodyPr/>
        <a:lstStyle/>
        <a:p>
          <a:endParaRPr lang="en-US"/>
        </a:p>
      </dgm:t>
    </dgm:pt>
    <dgm:pt modelId="{1F76734F-EA1A-442A-97C1-254EADB8A65E}" type="pres">
      <dgm:prSet presAssocID="{DE3E988B-C9E0-4AEB-905A-5F8D0EFBDC8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DD8BFE0-A980-4BE7-AE5F-11C52870F96C}" type="pres">
      <dgm:prSet presAssocID="{BA4C7A42-B5FF-428F-8349-08C54AD5F8E5}" presName="root" presStyleCnt="0"/>
      <dgm:spPr/>
    </dgm:pt>
    <dgm:pt modelId="{933DFB2D-60A6-4431-98A9-22F47EDCA875}" type="pres">
      <dgm:prSet presAssocID="{BA4C7A42-B5FF-428F-8349-08C54AD5F8E5}" presName="rootComposite" presStyleCnt="0"/>
      <dgm:spPr/>
    </dgm:pt>
    <dgm:pt modelId="{905CDE8A-9EF3-4775-AB94-920C3F94E975}" type="pres">
      <dgm:prSet presAssocID="{BA4C7A42-B5FF-428F-8349-08C54AD5F8E5}" presName="rootText" presStyleLbl="node1" presStyleIdx="0" presStyleCnt="1"/>
      <dgm:spPr/>
      <dgm:t>
        <a:bodyPr/>
        <a:lstStyle/>
        <a:p>
          <a:endParaRPr lang="en-US"/>
        </a:p>
      </dgm:t>
    </dgm:pt>
    <dgm:pt modelId="{CBFFD372-F86A-4147-AEDE-9547DD429D5A}" type="pres">
      <dgm:prSet presAssocID="{BA4C7A42-B5FF-428F-8349-08C54AD5F8E5}" presName="rootConnector" presStyleLbl="node1" presStyleIdx="0" presStyleCnt="1"/>
      <dgm:spPr/>
      <dgm:t>
        <a:bodyPr/>
        <a:lstStyle/>
        <a:p>
          <a:endParaRPr lang="en-US"/>
        </a:p>
      </dgm:t>
    </dgm:pt>
    <dgm:pt modelId="{938BDCA7-F628-472E-AAAB-DA5CDF99BB68}" type="pres">
      <dgm:prSet presAssocID="{BA4C7A42-B5FF-428F-8349-08C54AD5F8E5}" presName="childShape" presStyleCnt="0"/>
      <dgm:spPr/>
    </dgm:pt>
    <dgm:pt modelId="{5B16D805-7D13-4612-AADD-491845C0A6D0}" type="pres">
      <dgm:prSet presAssocID="{EB0B69EE-6623-4A5A-8C5B-87E22D686F15}" presName="Name13" presStyleLbl="parChTrans1D2" presStyleIdx="0" presStyleCnt="4"/>
      <dgm:spPr/>
      <dgm:t>
        <a:bodyPr/>
        <a:lstStyle/>
        <a:p>
          <a:endParaRPr lang="en-US"/>
        </a:p>
      </dgm:t>
    </dgm:pt>
    <dgm:pt modelId="{4C5FFA34-A6B9-4235-A06D-974DA1845D8D}" type="pres">
      <dgm:prSet presAssocID="{605062B0-5436-425D-966E-779E5701B984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2BAF66-6D88-43B1-88E6-1C5824DBE10B}" type="pres">
      <dgm:prSet presAssocID="{7E34989E-C0F3-4C53-A31A-A1C1F719E8E7}" presName="Name13" presStyleLbl="parChTrans1D2" presStyleIdx="1" presStyleCnt="4"/>
      <dgm:spPr/>
      <dgm:t>
        <a:bodyPr/>
        <a:lstStyle/>
        <a:p>
          <a:endParaRPr lang="en-US"/>
        </a:p>
      </dgm:t>
    </dgm:pt>
    <dgm:pt modelId="{C9FCF7D9-24C4-4CFB-8585-FDCABCE1CFE6}" type="pres">
      <dgm:prSet presAssocID="{71C8A489-9107-44CD-8CF8-8E174DCAD697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E14DF0-B69D-45A7-8EA1-2D0FEB7DD5A9}" type="pres">
      <dgm:prSet presAssocID="{B515D3E3-DED3-47B2-BC46-AC0EB339448D}" presName="Name13" presStyleLbl="parChTrans1D2" presStyleIdx="2" presStyleCnt="4"/>
      <dgm:spPr/>
      <dgm:t>
        <a:bodyPr/>
        <a:lstStyle/>
        <a:p>
          <a:endParaRPr lang="en-US"/>
        </a:p>
      </dgm:t>
    </dgm:pt>
    <dgm:pt modelId="{1E2D79D7-62AE-4714-9ADF-382FEE3D4E72}" type="pres">
      <dgm:prSet presAssocID="{D1BF9563-5BFE-44A4-BE25-1BC03E4442A9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AC9240-CF3F-418E-858F-72709CA88E71}" type="pres">
      <dgm:prSet presAssocID="{508C8709-92F6-497F-8934-37163DD4179C}" presName="Name13" presStyleLbl="parChTrans1D2" presStyleIdx="3" presStyleCnt="4"/>
      <dgm:spPr/>
      <dgm:t>
        <a:bodyPr/>
        <a:lstStyle/>
        <a:p>
          <a:endParaRPr lang="en-US"/>
        </a:p>
      </dgm:t>
    </dgm:pt>
    <dgm:pt modelId="{9EE7B6A8-CD43-4A51-836D-64E161EB891A}" type="pres">
      <dgm:prSet presAssocID="{97F36934-DBCF-48E0-997E-5DF9E5359B71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76C7F9-B2E9-4F2D-B70E-B6D130716703}" type="presOf" srcId="{7E34989E-C0F3-4C53-A31A-A1C1F719E8E7}" destId="{522BAF66-6D88-43B1-88E6-1C5824DBE10B}" srcOrd="0" destOrd="0" presId="urn:microsoft.com/office/officeart/2005/8/layout/hierarchy3"/>
    <dgm:cxn modelId="{113F91B2-3B11-4537-87AD-C716F8A3AA43}" srcId="{BA4C7A42-B5FF-428F-8349-08C54AD5F8E5}" destId="{605062B0-5436-425D-966E-779E5701B984}" srcOrd="0" destOrd="0" parTransId="{EB0B69EE-6623-4A5A-8C5B-87E22D686F15}" sibTransId="{C90F7450-F7D6-49AB-A622-160A75471B81}"/>
    <dgm:cxn modelId="{A7EE6695-9529-4200-9E86-4103E20BE626}" srcId="{BA4C7A42-B5FF-428F-8349-08C54AD5F8E5}" destId="{D1BF9563-5BFE-44A4-BE25-1BC03E4442A9}" srcOrd="2" destOrd="0" parTransId="{B515D3E3-DED3-47B2-BC46-AC0EB339448D}" sibTransId="{FD482379-59F1-4A3C-A261-096A5B7DB8CE}"/>
    <dgm:cxn modelId="{2722E8DB-8CAE-4796-962B-50EBC87772E3}" type="presOf" srcId="{DE3E988B-C9E0-4AEB-905A-5F8D0EFBDC81}" destId="{1F76734F-EA1A-442A-97C1-254EADB8A65E}" srcOrd="0" destOrd="0" presId="urn:microsoft.com/office/officeart/2005/8/layout/hierarchy3"/>
    <dgm:cxn modelId="{E4332BC6-D1D7-4F1C-A786-943320AB93E2}" srcId="{BA4C7A42-B5FF-428F-8349-08C54AD5F8E5}" destId="{71C8A489-9107-44CD-8CF8-8E174DCAD697}" srcOrd="1" destOrd="0" parTransId="{7E34989E-C0F3-4C53-A31A-A1C1F719E8E7}" sibTransId="{EDE8EEA0-93A4-4423-96EB-4746CB092BC9}"/>
    <dgm:cxn modelId="{0A09F16C-9D9F-44B4-A37E-43B1B7CFB530}" type="presOf" srcId="{BA4C7A42-B5FF-428F-8349-08C54AD5F8E5}" destId="{CBFFD372-F86A-4147-AEDE-9547DD429D5A}" srcOrd="1" destOrd="0" presId="urn:microsoft.com/office/officeart/2005/8/layout/hierarchy3"/>
    <dgm:cxn modelId="{383ADF97-8F69-4CEB-BE14-34606A37D1B6}" srcId="{BA4C7A42-B5FF-428F-8349-08C54AD5F8E5}" destId="{97F36934-DBCF-48E0-997E-5DF9E5359B71}" srcOrd="3" destOrd="0" parTransId="{508C8709-92F6-497F-8934-37163DD4179C}" sibTransId="{AEADD643-42AA-4D3E-99CD-B98A9E4CC521}"/>
    <dgm:cxn modelId="{300CCC65-9742-4365-9F1D-C82C47150651}" type="presOf" srcId="{71C8A489-9107-44CD-8CF8-8E174DCAD697}" destId="{C9FCF7D9-24C4-4CFB-8585-FDCABCE1CFE6}" srcOrd="0" destOrd="0" presId="urn:microsoft.com/office/officeart/2005/8/layout/hierarchy3"/>
    <dgm:cxn modelId="{1C656900-5E1F-4277-A955-044AE5A4C68C}" type="presOf" srcId="{605062B0-5436-425D-966E-779E5701B984}" destId="{4C5FFA34-A6B9-4235-A06D-974DA1845D8D}" srcOrd="0" destOrd="0" presId="urn:microsoft.com/office/officeart/2005/8/layout/hierarchy3"/>
    <dgm:cxn modelId="{A10CDCD2-C84A-4D71-ACFF-5473B4D10800}" type="presOf" srcId="{B515D3E3-DED3-47B2-BC46-AC0EB339448D}" destId="{DCE14DF0-B69D-45A7-8EA1-2D0FEB7DD5A9}" srcOrd="0" destOrd="0" presId="urn:microsoft.com/office/officeart/2005/8/layout/hierarchy3"/>
    <dgm:cxn modelId="{94B2BE50-12E1-469E-9C8F-5C211753178A}" type="presOf" srcId="{EB0B69EE-6623-4A5A-8C5B-87E22D686F15}" destId="{5B16D805-7D13-4612-AADD-491845C0A6D0}" srcOrd="0" destOrd="0" presId="urn:microsoft.com/office/officeart/2005/8/layout/hierarchy3"/>
    <dgm:cxn modelId="{D227E61C-BC8F-495C-95BA-5AEF37A95A34}" type="presOf" srcId="{BA4C7A42-B5FF-428F-8349-08C54AD5F8E5}" destId="{905CDE8A-9EF3-4775-AB94-920C3F94E975}" srcOrd="0" destOrd="0" presId="urn:microsoft.com/office/officeart/2005/8/layout/hierarchy3"/>
    <dgm:cxn modelId="{D69FABE0-3CB9-4DA2-A4DB-757183A9E7BD}" type="presOf" srcId="{D1BF9563-5BFE-44A4-BE25-1BC03E4442A9}" destId="{1E2D79D7-62AE-4714-9ADF-382FEE3D4E72}" srcOrd="0" destOrd="0" presId="urn:microsoft.com/office/officeart/2005/8/layout/hierarchy3"/>
    <dgm:cxn modelId="{2A31A26A-31E1-46B0-9E21-B08B4A8C6DC4}" type="presOf" srcId="{508C8709-92F6-497F-8934-37163DD4179C}" destId="{20AC9240-CF3F-418E-858F-72709CA88E71}" srcOrd="0" destOrd="0" presId="urn:microsoft.com/office/officeart/2005/8/layout/hierarchy3"/>
    <dgm:cxn modelId="{F22DE5F1-1A98-4C38-A0C6-6DE9E2B86545}" type="presOf" srcId="{97F36934-DBCF-48E0-997E-5DF9E5359B71}" destId="{9EE7B6A8-CD43-4A51-836D-64E161EB891A}" srcOrd="0" destOrd="0" presId="urn:microsoft.com/office/officeart/2005/8/layout/hierarchy3"/>
    <dgm:cxn modelId="{74E62542-78D6-4D9A-8482-DE207F7C3E6D}" srcId="{DE3E988B-C9E0-4AEB-905A-5F8D0EFBDC81}" destId="{BA4C7A42-B5FF-428F-8349-08C54AD5F8E5}" srcOrd="0" destOrd="0" parTransId="{2D04AB09-C79E-441E-95BF-1C44CD589373}" sibTransId="{EC6DB8E7-9160-4F40-919E-826ABED2D619}"/>
    <dgm:cxn modelId="{ECF7496D-6BF7-42D0-BA7A-0903B94E0925}" type="presParOf" srcId="{1F76734F-EA1A-442A-97C1-254EADB8A65E}" destId="{0DD8BFE0-A980-4BE7-AE5F-11C52870F96C}" srcOrd="0" destOrd="0" presId="urn:microsoft.com/office/officeart/2005/8/layout/hierarchy3"/>
    <dgm:cxn modelId="{6DB152AD-B6CB-430A-9F31-66511AC0491B}" type="presParOf" srcId="{0DD8BFE0-A980-4BE7-AE5F-11C52870F96C}" destId="{933DFB2D-60A6-4431-98A9-22F47EDCA875}" srcOrd="0" destOrd="0" presId="urn:microsoft.com/office/officeart/2005/8/layout/hierarchy3"/>
    <dgm:cxn modelId="{BC8ACA88-E186-44F8-9E63-DFC60097EB08}" type="presParOf" srcId="{933DFB2D-60A6-4431-98A9-22F47EDCA875}" destId="{905CDE8A-9EF3-4775-AB94-920C3F94E975}" srcOrd="0" destOrd="0" presId="urn:microsoft.com/office/officeart/2005/8/layout/hierarchy3"/>
    <dgm:cxn modelId="{C1CCCE45-4736-4243-BC97-0691579A32E5}" type="presParOf" srcId="{933DFB2D-60A6-4431-98A9-22F47EDCA875}" destId="{CBFFD372-F86A-4147-AEDE-9547DD429D5A}" srcOrd="1" destOrd="0" presId="urn:microsoft.com/office/officeart/2005/8/layout/hierarchy3"/>
    <dgm:cxn modelId="{C7CB7CC5-5112-44C1-85B7-E35BDF5421E3}" type="presParOf" srcId="{0DD8BFE0-A980-4BE7-AE5F-11C52870F96C}" destId="{938BDCA7-F628-472E-AAAB-DA5CDF99BB68}" srcOrd="1" destOrd="0" presId="urn:microsoft.com/office/officeart/2005/8/layout/hierarchy3"/>
    <dgm:cxn modelId="{D01F4F32-888B-4A5A-9130-82A03B47514F}" type="presParOf" srcId="{938BDCA7-F628-472E-AAAB-DA5CDF99BB68}" destId="{5B16D805-7D13-4612-AADD-491845C0A6D0}" srcOrd="0" destOrd="0" presId="urn:microsoft.com/office/officeart/2005/8/layout/hierarchy3"/>
    <dgm:cxn modelId="{546BD7C5-D648-4ADB-910F-2BAD579B5362}" type="presParOf" srcId="{938BDCA7-F628-472E-AAAB-DA5CDF99BB68}" destId="{4C5FFA34-A6B9-4235-A06D-974DA1845D8D}" srcOrd="1" destOrd="0" presId="urn:microsoft.com/office/officeart/2005/8/layout/hierarchy3"/>
    <dgm:cxn modelId="{EC4205B0-CF30-454D-8887-5160DFAD9E18}" type="presParOf" srcId="{938BDCA7-F628-472E-AAAB-DA5CDF99BB68}" destId="{522BAF66-6D88-43B1-88E6-1C5824DBE10B}" srcOrd="2" destOrd="0" presId="urn:microsoft.com/office/officeart/2005/8/layout/hierarchy3"/>
    <dgm:cxn modelId="{A0A57769-1B15-438D-8748-6CEF1ED074F7}" type="presParOf" srcId="{938BDCA7-F628-472E-AAAB-DA5CDF99BB68}" destId="{C9FCF7D9-24C4-4CFB-8585-FDCABCE1CFE6}" srcOrd="3" destOrd="0" presId="urn:microsoft.com/office/officeart/2005/8/layout/hierarchy3"/>
    <dgm:cxn modelId="{4B204C95-5C9F-446E-8693-4B7EB62A15A9}" type="presParOf" srcId="{938BDCA7-F628-472E-AAAB-DA5CDF99BB68}" destId="{DCE14DF0-B69D-45A7-8EA1-2D0FEB7DD5A9}" srcOrd="4" destOrd="0" presId="urn:microsoft.com/office/officeart/2005/8/layout/hierarchy3"/>
    <dgm:cxn modelId="{2A10E57D-D033-401B-B876-3EB2AE9B575D}" type="presParOf" srcId="{938BDCA7-F628-472E-AAAB-DA5CDF99BB68}" destId="{1E2D79D7-62AE-4714-9ADF-382FEE3D4E72}" srcOrd="5" destOrd="0" presId="urn:microsoft.com/office/officeart/2005/8/layout/hierarchy3"/>
    <dgm:cxn modelId="{E601FB86-0802-4743-9126-4DE3C70CCEF9}" type="presParOf" srcId="{938BDCA7-F628-472E-AAAB-DA5CDF99BB68}" destId="{20AC9240-CF3F-418E-858F-72709CA88E71}" srcOrd="6" destOrd="0" presId="urn:microsoft.com/office/officeart/2005/8/layout/hierarchy3"/>
    <dgm:cxn modelId="{66236B6D-2484-4844-AE93-64685B454F44}" type="presParOf" srcId="{938BDCA7-F628-472E-AAAB-DA5CDF99BB68}" destId="{9EE7B6A8-CD43-4A51-836D-64E161EB891A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5036669-B8F3-4FE5-A9E8-994A2F65FE5F}" type="doc">
      <dgm:prSet loTypeId="urn:microsoft.com/office/officeart/2005/8/layout/arrow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0152B4A-C2A1-4A1A-96BE-36AF6A11ABE2}">
      <dgm:prSet custT="1"/>
      <dgm:spPr>
        <a:solidFill>
          <a:srgbClr val="00B050"/>
        </a:solidFill>
      </dgm:spPr>
      <dgm:t>
        <a:bodyPr/>
        <a:lstStyle/>
        <a:p>
          <a:pPr rtl="0"/>
          <a:r>
            <a:rPr lang="en-US" sz="1000" dirty="0" smtClean="0"/>
            <a:t>Grow</a:t>
          </a:r>
          <a:endParaRPr lang="en-US" sz="700" dirty="0"/>
        </a:p>
      </dgm:t>
    </dgm:pt>
    <dgm:pt modelId="{01594681-8BCC-4FC0-B4C1-77F046B7FE96}" type="parTrans" cxnId="{D1E8664F-D33E-4A12-8758-DAC76A539126}">
      <dgm:prSet/>
      <dgm:spPr/>
      <dgm:t>
        <a:bodyPr/>
        <a:lstStyle/>
        <a:p>
          <a:endParaRPr lang="en-US"/>
        </a:p>
      </dgm:t>
    </dgm:pt>
    <dgm:pt modelId="{844E8B76-67CB-4E59-8D5B-8C716E4A337E}" type="sibTrans" cxnId="{D1E8664F-D33E-4A12-8758-DAC76A539126}">
      <dgm:prSet/>
      <dgm:spPr/>
      <dgm:t>
        <a:bodyPr/>
        <a:lstStyle/>
        <a:p>
          <a:endParaRPr lang="en-US"/>
        </a:p>
      </dgm:t>
    </dgm:pt>
    <dgm:pt modelId="{BFE9B559-07E3-44A5-9111-0955E4E9DE69}">
      <dgm:prSet custT="1"/>
      <dgm:spPr>
        <a:solidFill>
          <a:srgbClr val="C00000"/>
        </a:solidFill>
      </dgm:spPr>
      <dgm:t>
        <a:bodyPr/>
        <a:lstStyle/>
        <a:p>
          <a:pPr rtl="0"/>
          <a:r>
            <a:rPr lang="en-US" sz="900" dirty="0" smtClean="0"/>
            <a:t>Save Money</a:t>
          </a:r>
          <a:endParaRPr lang="en-US" sz="900" dirty="0"/>
        </a:p>
      </dgm:t>
    </dgm:pt>
    <dgm:pt modelId="{DB8E94DC-74F6-4539-9087-46F5012A1554}" type="parTrans" cxnId="{0ED3A72C-A4A1-4803-9366-194BE824CB5C}">
      <dgm:prSet/>
      <dgm:spPr/>
      <dgm:t>
        <a:bodyPr/>
        <a:lstStyle/>
        <a:p>
          <a:endParaRPr lang="en-US"/>
        </a:p>
      </dgm:t>
    </dgm:pt>
    <dgm:pt modelId="{E27BBEB1-9909-475E-8691-9673B777A398}" type="sibTrans" cxnId="{0ED3A72C-A4A1-4803-9366-194BE824CB5C}">
      <dgm:prSet/>
      <dgm:spPr/>
      <dgm:t>
        <a:bodyPr/>
        <a:lstStyle/>
        <a:p>
          <a:endParaRPr lang="en-US"/>
        </a:p>
      </dgm:t>
    </dgm:pt>
    <dgm:pt modelId="{0979210D-7DF6-4C9F-91D8-14A91DEA523F}" type="pres">
      <dgm:prSet presAssocID="{A5036669-B8F3-4FE5-A9E8-994A2F65FE5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C972B6-FA2E-4DAC-860E-88A50F7BA52B}" type="pres">
      <dgm:prSet presAssocID="{00152B4A-C2A1-4A1A-96BE-36AF6A11ABE2}" presName="arrow" presStyleLbl="node1" presStyleIdx="0" presStyleCnt="2" custScaleY="100018" custRadScaleRad="886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72EC42-0B17-43B6-8BC6-E85E4EC750AA}" type="pres">
      <dgm:prSet presAssocID="{BFE9B559-07E3-44A5-9111-0955E4E9DE69}" presName="arrow" presStyleLbl="node1" presStyleIdx="1" presStyleCnt="2" custScaleY="100018" custRadScaleRad="1114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D3A72C-A4A1-4803-9366-194BE824CB5C}" srcId="{A5036669-B8F3-4FE5-A9E8-994A2F65FE5F}" destId="{BFE9B559-07E3-44A5-9111-0955E4E9DE69}" srcOrd="1" destOrd="0" parTransId="{DB8E94DC-74F6-4539-9087-46F5012A1554}" sibTransId="{E27BBEB1-9909-475E-8691-9673B777A398}"/>
    <dgm:cxn modelId="{7D94F82F-9D72-4BC5-B5E3-714A4D753685}" type="presOf" srcId="{00152B4A-C2A1-4A1A-96BE-36AF6A11ABE2}" destId="{B8C972B6-FA2E-4DAC-860E-88A50F7BA52B}" srcOrd="0" destOrd="0" presId="urn:microsoft.com/office/officeart/2005/8/layout/arrow1"/>
    <dgm:cxn modelId="{D1E8664F-D33E-4A12-8758-DAC76A539126}" srcId="{A5036669-B8F3-4FE5-A9E8-994A2F65FE5F}" destId="{00152B4A-C2A1-4A1A-96BE-36AF6A11ABE2}" srcOrd="0" destOrd="0" parTransId="{01594681-8BCC-4FC0-B4C1-77F046B7FE96}" sibTransId="{844E8B76-67CB-4E59-8D5B-8C716E4A337E}"/>
    <dgm:cxn modelId="{287F5093-E37C-46EF-836A-79CF0739EF1E}" type="presOf" srcId="{A5036669-B8F3-4FE5-A9E8-994A2F65FE5F}" destId="{0979210D-7DF6-4C9F-91D8-14A91DEA523F}" srcOrd="0" destOrd="0" presId="urn:microsoft.com/office/officeart/2005/8/layout/arrow1"/>
    <dgm:cxn modelId="{5B9AB001-E568-4BC0-97B1-2448BEE2D765}" type="presOf" srcId="{BFE9B559-07E3-44A5-9111-0955E4E9DE69}" destId="{DF72EC42-0B17-43B6-8BC6-E85E4EC750AA}" srcOrd="0" destOrd="0" presId="urn:microsoft.com/office/officeart/2005/8/layout/arrow1"/>
    <dgm:cxn modelId="{25C3D2EE-F049-4CA1-BAAA-AA135529B5B4}" type="presParOf" srcId="{0979210D-7DF6-4C9F-91D8-14A91DEA523F}" destId="{B8C972B6-FA2E-4DAC-860E-88A50F7BA52B}" srcOrd="0" destOrd="0" presId="urn:microsoft.com/office/officeart/2005/8/layout/arrow1"/>
    <dgm:cxn modelId="{1DAF1861-51F3-472F-9319-C0C6A480F32E}" type="presParOf" srcId="{0979210D-7DF6-4C9F-91D8-14A91DEA523F}" destId="{DF72EC42-0B17-43B6-8BC6-E85E4EC750AA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26D5417-83A9-4BF3-995B-693A42C12FFF}" type="doc">
      <dgm:prSet loTypeId="urn:microsoft.com/office/officeart/2005/8/layout/chevron1" loCatId="process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F2E8FA13-5F3C-46D3-BB4D-A828D9B32CED}">
      <dgm:prSet/>
      <dgm:spPr/>
      <dgm:t>
        <a:bodyPr/>
        <a:lstStyle/>
        <a:p>
          <a:pPr rtl="0"/>
          <a:r>
            <a:rPr lang="en-US" smtClean="0"/>
            <a:t>Web 2.0</a:t>
          </a:r>
          <a:endParaRPr lang="en-US"/>
        </a:p>
      </dgm:t>
    </dgm:pt>
    <dgm:pt modelId="{F51FD2D3-B682-4311-9213-A83BA5D803A0}" type="parTrans" cxnId="{2F4DDAFB-8B57-4680-B316-ABBA712349F6}">
      <dgm:prSet/>
      <dgm:spPr/>
      <dgm:t>
        <a:bodyPr/>
        <a:lstStyle/>
        <a:p>
          <a:endParaRPr lang="en-US"/>
        </a:p>
      </dgm:t>
    </dgm:pt>
    <dgm:pt modelId="{51F37BC6-F323-4E27-B6B3-20FEFBB13EDC}" type="sibTrans" cxnId="{2F4DDAFB-8B57-4680-B316-ABBA712349F6}">
      <dgm:prSet/>
      <dgm:spPr/>
      <dgm:t>
        <a:bodyPr/>
        <a:lstStyle/>
        <a:p>
          <a:endParaRPr lang="en-US"/>
        </a:p>
      </dgm:t>
    </dgm:pt>
    <dgm:pt modelId="{5C920C29-4BA8-4E73-B900-6B0F017EC87C}">
      <dgm:prSet/>
      <dgm:spPr/>
      <dgm:t>
        <a:bodyPr/>
        <a:lstStyle/>
        <a:p>
          <a:pPr rtl="0"/>
          <a:r>
            <a:rPr lang="en-US" smtClean="0"/>
            <a:t>Social Media</a:t>
          </a:r>
          <a:endParaRPr lang="en-US"/>
        </a:p>
      </dgm:t>
    </dgm:pt>
    <dgm:pt modelId="{1A981B0C-CA50-4CC6-A91B-906791232C0D}" type="parTrans" cxnId="{B45D8E85-AF06-4CC4-8DA1-DC86EF56E003}">
      <dgm:prSet/>
      <dgm:spPr/>
      <dgm:t>
        <a:bodyPr/>
        <a:lstStyle/>
        <a:p>
          <a:endParaRPr lang="en-US"/>
        </a:p>
      </dgm:t>
    </dgm:pt>
    <dgm:pt modelId="{A18B9B3D-B5AB-4B23-9447-AC7009E1E976}" type="sibTrans" cxnId="{B45D8E85-AF06-4CC4-8DA1-DC86EF56E003}">
      <dgm:prSet/>
      <dgm:spPr/>
      <dgm:t>
        <a:bodyPr/>
        <a:lstStyle/>
        <a:p>
          <a:endParaRPr lang="en-US"/>
        </a:p>
      </dgm:t>
    </dgm:pt>
    <dgm:pt modelId="{67556243-7F84-4F91-AE61-7F576D14326D}">
      <dgm:prSet/>
      <dgm:spPr/>
      <dgm:t>
        <a:bodyPr/>
        <a:lstStyle/>
        <a:p>
          <a:pPr rtl="0"/>
          <a:r>
            <a:rPr lang="en-US" smtClean="0"/>
            <a:t>Analytics</a:t>
          </a:r>
          <a:endParaRPr lang="en-US"/>
        </a:p>
      </dgm:t>
    </dgm:pt>
    <dgm:pt modelId="{6CD2D716-2391-4F61-82D2-AFD757C9375F}" type="parTrans" cxnId="{39CD39AF-2D2E-49D0-9240-607E1CD2F51C}">
      <dgm:prSet/>
      <dgm:spPr/>
      <dgm:t>
        <a:bodyPr/>
        <a:lstStyle/>
        <a:p>
          <a:endParaRPr lang="en-US"/>
        </a:p>
      </dgm:t>
    </dgm:pt>
    <dgm:pt modelId="{A11F8859-6040-4310-9DF4-EF3E9CF8B42D}" type="sibTrans" cxnId="{39CD39AF-2D2E-49D0-9240-607E1CD2F51C}">
      <dgm:prSet/>
      <dgm:spPr/>
      <dgm:t>
        <a:bodyPr/>
        <a:lstStyle/>
        <a:p>
          <a:endParaRPr lang="en-US"/>
        </a:p>
      </dgm:t>
    </dgm:pt>
    <dgm:pt modelId="{7CFD0DAD-3F5F-4764-ABD5-9FB66F83BD26}" type="pres">
      <dgm:prSet presAssocID="{926D5417-83A9-4BF3-995B-693A42C12FF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5F37BC-2FF8-49C5-91DB-D728C700DD77}" type="pres">
      <dgm:prSet presAssocID="{F2E8FA13-5F3C-46D3-BB4D-A828D9B32CED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D5D64C-700F-432D-8187-CD1F97FADAF1}" type="pres">
      <dgm:prSet presAssocID="{51F37BC6-F323-4E27-B6B3-20FEFBB13EDC}" presName="parTxOnlySpace" presStyleCnt="0"/>
      <dgm:spPr/>
    </dgm:pt>
    <dgm:pt modelId="{E4F0EE4F-E150-4FD0-930B-24F5AF46518B}" type="pres">
      <dgm:prSet presAssocID="{5C920C29-4BA8-4E73-B900-6B0F017EC87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20A21E-A0ED-4854-A10F-A91C1B5A02C8}" type="pres">
      <dgm:prSet presAssocID="{A18B9B3D-B5AB-4B23-9447-AC7009E1E976}" presName="parTxOnlySpace" presStyleCnt="0"/>
      <dgm:spPr/>
    </dgm:pt>
    <dgm:pt modelId="{843F9DFE-88C7-4603-8CED-153B0E02DB86}" type="pres">
      <dgm:prSet presAssocID="{67556243-7F84-4F91-AE61-7F576D14326D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B48EA4-6B7A-4EF5-BA71-3961265928F7}" type="presOf" srcId="{5C920C29-4BA8-4E73-B900-6B0F017EC87C}" destId="{E4F0EE4F-E150-4FD0-930B-24F5AF46518B}" srcOrd="0" destOrd="0" presId="urn:microsoft.com/office/officeart/2005/8/layout/chevron1"/>
    <dgm:cxn modelId="{39CD39AF-2D2E-49D0-9240-607E1CD2F51C}" srcId="{926D5417-83A9-4BF3-995B-693A42C12FFF}" destId="{67556243-7F84-4F91-AE61-7F576D14326D}" srcOrd="2" destOrd="0" parTransId="{6CD2D716-2391-4F61-82D2-AFD757C9375F}" sibTransId="{A11F8859-6040-4310-9DF4-EF3E9CF8B42D}"/>
    <dgm:cxn modelId="{B45D8E85-AF06-4CC4-8DA1-DC86EF56E003}" srcId="{926D5417-83A9-4BF3-995B-693A42C12FFF}" destId="{5C920C29-4BA8-4E73-B900-6B0F017EC87C}" srcOrd="1" destOrd="0" parTransId="{1A981B0C-CA50-4CC6-A91B-906791232C0D}" sibTransId="{A18B9B3D-B5AB-4B23-9447-AC7009E1E976}"/>
    <dgm:cxn modelId="{2D7A381C-C2C4-42C1-86E1-C5B17F378936}" type="presOf" srcId="{926D5417-83A9-4BF3-995B-693A42C12FFF}" destId="{7CFD0DAD-3F5F-4764-ABD5-9FB66F83BD26}" srcOrd="0" destOrd="0" presId="urn:microsoft.com/office/officeart/2005/8/layout/chevron1"/>
    <dgm:cxn modelId="{FDFACD56-36CC-49B7-83AF-72517B2D2AAF}" type="presOf" srcId="{67556243-7F84-4F91-AE61-7F576D14326D}" destId="{843F9DFE-88C7-4603-8CED-153B0E02DB86}" srcOrd="0" destOrd="0" presId="urn:microsoft.com/office/officeart/2005/8/layout/chevron1"/>
    <dgm:cxn modelId="{2F4DDAFB-8B57-4680-B316-ABBA712349F6}" srcId="{926D5417-83A9-4BF3-995B-693A42C12FFF}" destId="{F2E8FA13-5F3C-46D3-BB4D-A828D9B32CED}" srcOrd="0" destOrd="0" parTransId="{F51FD2D3-B682-4311-9213-A83BA5D803A0}" sibTransId="{51F37BC6-F323-4E27-B6B3-20FEFBB13EDC}"/>
    <dgm:cxn modelId="{F8C7B8CB-EE87-464E-8F5E-085BD68A17DB}" type="presOf" srcId="{F2E8FA13-5F3C-46D3-BB4D-A828D9B32CED}" destId="{255F37BC-2FF8-49C5-91DB-D728C700DD77}" srcOrd="0" destOrd="0" presId="urn:microsoft.com/office/officeart/2005/8/layout/chevron1"/>
    <dgm:cxn modelId="{97EB8012-92E5-4D27-B667-00CEAB59B54D}" type="presParOf" srcId="{7CFD0DAD-3F5F-4764-ABD5-9FB66F83BD26}" destId="{255F37BC-2FF8-49C5-91DB-D728C700DD77}" srcOrd="0" destOrd="0" presId="urn:microsoft.com/office/officeart/2005/8/layout/chevron1"/>
    <dgm:cxn modelId="{8515E90A-17B1-4F76-B53B-506E67610BEC}" type="presParOf" srcId="{7CFD0DAD-3F5F-4764-ABD5-9FB66F83BD26}" destId="{4FD5D64C-700F-432D-8187-CD1F97FADAF1}" srcOrd="1" destOrd="0" presId="urn:microsoft.com/office/officeart/2005/8/layout/chevron1"/>
    <dgm:cxn modelId="{32AE7EA1-5BA7-41B3-8D8F-B0F8EDC43EFA}" type="presParOf" srcId="{7CFD0DAD-3F5F-4764-ABD5-9FB66F83BD26}" destId="{E4F0EE4F-E150-4FD0-930B-24F5AF46518B}" srcOrd="2" destOrd="0" presId="urn:microsoft.com/office/officeart/2005/8/layout/chevron1"/>
    <dgm:cxn modelId="{7D582FE9-4DBA-4C49-87B4-EF754711F9DB}" type="presParOf" srcId="{7CFD0DAD-3F5F-4764-ABD5-9FB66F83BD26}" destId="{FF20A21E-A0ED-4854-A10F-A91C1B5A02C8}" srcOrd="3" destOrd="0" presId="urn:microsoft.com/office/officeart/2005/8/layout/chevron1"/>
    <dgm:cxn modelId="{76C8D416-8A41-4942-89FC-B530EC5E966F}" type="presParOf" srcId="{7CFD0DAD-3F5F-4764-ABD5-9FB66F83BD26}" destId="{843F9DFE-88C7-4603-8CED-153B0E02DB86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257B550-49D5-4E8D-819F-7C64F38EE164}" type="doc">
      <dgm:prSet loTypeId="urn:diagrams.loki3.com/BracketList+Icon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6283D64-CDAA-4280-A728-FD528402CBA9}">
      <dgm:prSet/>
      <dgm:spPr/>
      <dgm:t>
        <a:bodyPr/>
        <a:lstStyle/>
        <a:p>
          <a:r>
            <a:rPr lang="en-US" dirty="0" smtClean="0"/>
            <a:t>ERP – Enterprise Resource Planning</a:t>
          </a:r>
          <a:endParaRPr lang="en-US" dirty="0"/>
        </a:p>
      </dgm:t>
    </dgm:pt>
    <dgm:pt modelId="{8BF05E24-C945-4D77-BF38-F4B11CD36FAD}" type="parTrans" cxnId="{AFE16496-6136-4B57-B839-665F2432884B}">
      <dgm:prSet/>
      <dgm:spPr/>
      <dgm:t>
        <a:bodyPr/>
        <a:lstStyle/>
        <a:p>
          <a:endParaRPr lang="en-US"/>
        </a:p>
      </dgm:t>
    </dgm:pt>
    <dgm:pt modelId="{1A6297F7-437D-48D6-A4E5-AB642264896D}" type="sibTrans" cxnId="{AFE16496-6136-4B57-B839-665F2432884B}">
      <dgm:prSet/>
      <dgm:spPr/>
      <dgm:t>
        <a:bodyPr/>
        <a:lstStyle/>
        <a:p>
          <a:endParaRPr lang="en-US"/>
        </a:p>
      </dgm:t>
    </dgm:pt>
    <dgm:pt modelId="{35E4A3FE-65B6-4693-A65D-6672C084861F}">
      <dgm:prSet/>
      <dgm:spPr/>
      <dgm:t>
        <a:bodyPr/>
        <a:lstStyle/>
        <a:p>
          <a:r>
            <a:rPr lang="en-US" dirty="0" smtClean="0"/>
            <a:t>DM – Digital Marketing</a:t>
          </a:r>
          <a:endParaRPr lang="en-US" dirty="0"/>
        </a:p>
      </dgm:t>
    </dgm:pt>
    <dgm:pt modelId="{9D283B9A-9904-4C81-9AE0-151611719EF0}" type="parTrans" cxnId="{85AFF663-CEB4-4201-B1B3-79DAA9F5E25E}">
      <dgm:prSet/>
      <dgm:spPr/>
      <dgm:t>
        <a:bodyPr/>
        <a:lstStyle/>
        <a:p>
          <a:endParaRPr lang="en-US"/>
        </a:p>
      </dgm:t>
    </dgm:pt>
    <dgm:pt modelId="{B6BD7D98-7C96-42A5-A89A-968A7D82F606}" type="sibTrans" cxnId="{85AFF663-CEB4-4201-B1B3-79DAA9F5E25E}">
      <dgm:prSet/>
      <dgm:spPr/>
      <dgm:t>
        <a:bodyPr/>
        <a:lstStyle/>
        <a:p>
          <a:endParaRPr lang="en-US"/>
        </a:p>
      </dgm:t>
    </dgm:pt>
    <dgm:pt modelId="{E649F72C-5F69-4BDF-97B7-A9D563298320}">
      <dgm:prSet/>
      <dgm:spPr/>
      <dgm:t>
        <a:bodyPr/>
        <a:lstStyle/>
        <a:p>
          <a:r>
            <a:rPr lang="en-US" dirty="0" smtClean="0"/>
            <a:t>KM – Knowledge Management</a:t>
          </a:r>
          <a:endParaRPr lang="en-US" dirty="0"/>
        </a:p>
      </dgm:t>
    </dgm:pt>
    <dgm:pt modelId="{CB304140-8175-4BF0-B464-9D53D8A0C092}" type="parTrans" cxnId="{82196171-A50D-45C7-9EF1-824F6A8B0D4D}">
      <dgm:prSet/>
      <dgm:spPr/>
      <dgm:t>
        <a:bodyPr/>
        <a:lstStyle/>
        <a:p>
          <a:endParaRPr lang="en-US"/>
        </a:p>
      </dgm:t>
    </dgm:pt>
    <dgm:pt modelId="{97035006-0CDF-4E82-A718-0BF9FF07EB49}" type="sibTrans" cxnId="{82196171-A50D-45C7-9EF1-824F6A8B0D4D}">
      <dgm:prSet/>
      <dgm:spPr/>
      <dgm:t>
        <a:bodyPr/>
        <a:lstStyle/>
        <a:p>
          <a:endParaRPr lang="en-US"/>
        </a:p>
      </dgm:t>
    </dgm:pt>
    <dgm:pt modelId="{C9686C83-D6E5-49DB-A2AC-73B081F72706}">
      <dgm:prSet/>
      <dgm:spPr/>
      <dgm:t>
        <a:bodyPr/>
        <a:lstStyle/>
        <a:p>
          <a:r>
            <a:rPr lang="en-US" dirty="0" smtClean="0"/>
            <a:t>CRM – Customer Relationship Management</a:t>
          </a:r>
          <a:endParaRPr lang="en-US" dirty="0"/>
        </a:p>
      </dgm:t>
    </dgm:pt>
    <dgm:pt modelId="{CEE0858E-1260-4D4E-B1DA-81E53102A0E1}" type="parTrans" cxnId="{BDCA41DF-36F6-4705-B788-1CF1994EC779}">
      <dgm:prSet/>
      <dgm:spPr/>
      <dgm:t>
        <a:bodyPr/>
        <a:lstStyle/>
        <a:p>
          <a:endParaRPr lang="en-US"/>
        </a:p>
      </dgm:t>
    </dgm:pt>
    <dgm:pt modelId="{36189F95-6714-48CB-80CE-68E3D2780E34}" type="sibTrans" cxnId="{BDCA41DF-36F6-4705-B788-1CF1994EC779}">
      <dgm:prSet/>
      <dgm:spPr/>
      <dgm:t>
        <a:bodyPr/>
        <a:lstStyle/>
        <a:p>
          <a:endParaRPr lang="en-US"/>
        </a:p>
      </dgm:t>
    </dgm:pt>
    <dgm:pt modelId="{0DCD3E48-0CB5-416D-A42D-A77A960239E8}">
      <dgm:prSet/>
      <dgm:spPr/>
      <dgm:t>
        <a:bodyPr/>
        <a:lstStyle/>
        <a:p>
          <a:r>
            <a:rPr lang="en-US" dirty="0" smtClean="0"/>
            <a:t>BI – Business Intelligence</a:t>
          </a:r>
          <a:endParaRPr lang="en-US" dirty="0"/>
        </a:p>
      </dgm:t>
    </dgm:pt>
    <dgm:pt modelId="{C2E3A259-A379-4107-B00F-36A7039E0967}" type="parTrans" cxnId="{32A71B1D-2A6D-4EFA-9BC9-A573F913405C}">
      <dgm:prSet/>
      <dgm:spPr/>
      <dgm:t>
        <a:bodyPr/>
        <a:lstStyle/>
        <a:p>
          <a:endParaRPr lang="en-US"/>
        </a:p>
      </dgm:t>
    </dgm:pt>
    <dgm:pt modelId="{06792B58-8707-4C6B-A04C-9EFD30BBA64F}" type="sibTrans" cxnId="{32A71B1D-2A6D-4EFA-9BC9-A573F913405C}">
      <dgm:prSet/>
      <dgm:spPr/>
      <dgm:t>
        <a:bodyPr/>
        <a:lstStyle/>
        <a:p>
          <a:endParaRPr lang="en-US"/>
        </a:p>
      </dgm:t>
    </dgm:pt>
    <dgm:pt modelId="{F93F9BD6-DCC3-4862-81B1-9DCF82251CA9}">
      <dgm:prSet/>
      <dgm:spPr/>
      <dgm:t>
        <a:bodyPr/>
        <a:lstStyle/>
        <a:p>
          <a:r>
            <a:rPr lang="en-US" dirty="0" smtClean="0"/>
            <a:t>SM – Social Media</a:t>
          </a:r>
          <a:endParaRPr lang="en-US" dirty="0"/>
        </a:p>
      </dgm:t>
    </dgm:pt>
    <dgm:pt modelId="{D4C92051-5ABC-4F12-B6BF-243310298841}" type="parTrans" cxnId="{84896B53-8EFD-4666-B6C1-85BFFC03288A}">
      <dgm:prSet/>
      <dgm:spPr/>
      <dgm:t>
        <a:bodyPr/>
        <a:lstStyle/>
        <a:p>
          <a:endParaRPr lang="en-US"/>
        </a:p>
      </dgm:t>
    </dgm:pt>
    <dgm:pt modelId="{FE625111-D83A-4D08-A456-E500B8761EF6}" type="sibTrans" cxnId="{84896B53-8EFD-4666-B6C1-85BFFC03288A}">
      <dgm:prSet/>
      <dgm:spPr/>
      <dgm:t>
        <a:bodyPr/>
        <a:lstStyle/>
        <a:p>
          <a:endParaRPr lang="en-US"/>
        </a:p>
      </dgm:t>
    </dgm:pt>
    <dgm:pt modelId="{4FBD7C4D-F469-493B-9F7E-60AE9F8C0506}">
      <dgm:prSet/>
      <dgm:spPr/>
      <dgm:t>
        <a:bodyPr/>
        <a:lstStyle/>
        <a:p>
          <a:r>
            <a:rPr lang="en-US" dirty="0" smtClean="0"/>
            <a:t>Enterprise wide systems that automate </a:t>
          </a:r>
          <a:r>
            <a:rPr lang="en-US" i="1" dirty="0" smtClean="0"/>
            <a:t>and</a:t>
          </a:r>
          <a:r>
            <a:rPr lang="en-US" dirty="0" smtClean="0"/>
            <a:t> integrate key organizational processes such as sales, purchasing, etc. (e.g., SAP)</a:t>
          </a:r>
          <a:endParaRPr lang="en-US" dirty="0"/>
        </a:p>
      </dgm:t>
    </dgm:pt>
    <dgm:pt modelId="{1D481516-EABA-4FB1-9D89-2CBF41BD1116}" type="parTrans" cxnId="{3D37ED5D-EFE1-4A43-8D9E-B68216733270}">
      <dgm:prSet/>
      <dgm:spPr/>
      <dgm:t>
        <a:bodyPr/>
        <a:lstStyle/>
        <a:p>
          <a:endParaRPr lang="en-US"/>
        </a:p>
      </dgm:t>
    </dgm:pt>
    <dgm:pt modelId="{79EC30EF-9107-4D88-9606-A3814BAAEFE0}" type="sibTrans" cxnId="{3D37ED5D-EFE1-4A43-8D9E-B68216733270}">
      <dgm:prSet/>
      <dgm:spPr/>
      <dgm:t>
        <a:bodyPr/>
        <a:lstStyle/>
        <a:p>
          <a:endParaRPr lang="en-US"/>
        </a:p>
      </dgm:t>
    </dgm:pt>
    <dgm:pt modelId="{B0FB216C-E7A1-498A-A083-6F7212DF05A6}">
      <dgm:prSet/>
      <dgm:spPr/>
      <dgm:t>
        <a:bodyPr/>
        <a:lstStyle/>
        <a:p>
          <a:r>
            <a:rPr lang="en-US" dirty="0" smtClean="0"/>
            <a:t>An emerging discipline in Marketing which integrates the application of ecommerce, social media, and direct sales (e.g., Google Ads).</a:t>
          </a:r>
          <a:endParaRPr lang="en-US" dirty="0"/>
        </a:p>
      </dgm:t>
    </dgm:pt>
    <dgm:pt modelId="{92680EEE-A2C7-4036-96DB-456C9A8D00A3}" type="parTrans" cxnId="{11487866-CE17-4D6C-9467-38FC1353D07C}">
      <dgm:prSet/>
      <dgm:spPr/>
      <dgm:t>
        <a:bodyPr/>
        <a:lstStyle/>
        <a:p>
          <a:endParaRPr lang="en-US"/>
        </a:p>
      </dgm:t>
    </dgm:pt>
    <dgm:pt modelId="{DCA8320A-BA8D-4B91-A20F-996C19FF2597}" type="sibTrans" cxnId="{11487866-CE17-4D6C-9467-38FC1353D07C}">
      <dgm:prSet/>
      <dgm:spPr/>
      <dgm:t>
        <a:bodyPr/>
        <a:lstStyle/>
        <a:p>
          <a:endParaRPr lang="en-US"/>
        </a:p>
      </dgm:t>
    </dgm:pt>
    <dgm:pt modelId="{5B841236-3EFE-4026-A5C7-D2BC626AD10F}">
      <dgm:prSet/>
      <dgm:spPr/>
      <dgm:t>
        <a:bodyPr/>
        <a:lstStyle/>
        <a:p>
          <a:r>
            <a:rPr lang="en-US" dirty="0" smtClean="0"/>
            <a:t>Organizational and consumer applications that focus on processes that have to do with interactivity (e.g., Facebook)</a:t>
          </a:r>
          <a:endParaRPr lang="en-US" dirty="0"/>
        </a:p>
      </dgm:t>
    </dgm:pt>
    <dgm:pt modelId="{6D49B867-48B9-4891-A1E7-E1E0335BA36D}" type="parTrans" cxnId="{CF1B4BB7-F6C0-423E-B02F-BB07982B4063}">
      <dgm:prSet/>
      <dgm:spPr/>
      <dgm:t>
        <a:bodyPr/>
        <a:lstStyle/>
        <a:p>
          <a:endParaRPr lang="en-US"/>
        </a:p>
      </dgm:t>
    </dgm:pt>
    <dgm:pt modelId="{C9AD90DE-8AE3-4807-911B-346B125463DC}" type="sibTrans" cxnId="{CF1B4BB7-F6C0-423E-B02F-BB07982B4063}">
      <dgm:prSet/>
      <dgm:spPr/>
      <dgm:t>
        <a:bodyPr/>
        <a:lstStyle/>
        <a:p>
          <a:endParaRPr lang="en-US"/>
        </a:p>
      </dgm:t>
    </dgm:pt>
    <dgm:pt modelId="{2C86B878-D947-4172-AABE-86489C5B1FE1}">
      <dgm:prSet/>
      <dgm:spPr/>
      <dgm:t>
        <a:bodyPr/>
        <a:lstStyle/>
        <a:p>
          <a:r>
            <a:rPr lang="en-US" dirty="0" smtClean="0"/>
            <a:t>A concept and set of systems/processes to retain, transfer, and leverage organizational knowledge (e.g., Lotus Notes)</a:t>
          </a:r>
          <a:endParaRPr lang="en-US" dirty="0"/>
        </a:p>
      </dgm:t>
    </dgm:pt>
    <dgm:pt modelId="{DFA78F59-46F3-45ED-8C9A-FD38BD67B534}" type="parTrans" cxnId="{73A5689D-3309-4160-8A30-A01D268E3C6C}">
      <dgm:prSet/>
      <dgm:spPr/>
      <dgm:t>
        <a:bodyPr/>
        <a:lstStyle/>
        <a:p>
          <a:endParaRPr lang="en-US"/>
        </a:p>
      </dgm:t>
    </dgm:pt>
    <dgm:pt modelId="{8AD3D96F-90D2-4878-A13C-CB40F8493B6A}" type="sibTrans" cxnId="{73A5689D-3309-4160-8A30-A01D268E3C6C}">
      <dgm:prSet/>
      <dgm:spPr/>
      <dgm:t>
        <a:bodyPr/>
        <a:lstStyle/>
        <a:p>
          <a:endParaRPr lang="en-US"/>
        </a:p>
      </dgm:t>
    </dgm:pt>
    <dgm:pt modelId="{DE9A470B-A7B2-4576-B483-B4D8071800E3}">
      <dgm:prSet/>
      <dgm:spPr/>
      <dgm:t>
        <a:bodyPr/>
        <a:lstStyle/>
        <a:p>
          <a:r>
            <a:rPr lang="en-US" dirty="0" smtClean="0"/>
            <a:t>A specific system that automates direct sales, sales force management, and customer relationship processes (e.g., Salesforce.com)</a:t>
          </a:r>
          <a:endParaRPr lang="en-US" dirty="0"/>
        </a:p>
      </dgm:t>
    </dgm:pt>
    <dgm:pt modelId="{573DE777-659A-4CF1-AC1E-E056FEB32089}" type="parTrans" cxnId="{78CC6896-E389-4FD8-B773-D79653AB3ED1}">
      <dgm:prSet/>
      <dgm:spPr/>
      <dgm:t>
        <a:bodyPr/>
        <a:lstStyle/>
        <a:p>
          <a:endParaRPr lang="en-US"/>
        </a:p>
      </dgm:t>
    </dgm:pt>
    <dgm:pt modelId="{5A11D854-F739-49CC-8474-CF6B2EA323A4}" type="sibTrans" cxnId="{78CC6896-E389-4FD8-B773-D79653AB3ED1}">
      <dgm:prSet/>
      <dgm:spPr/>
      <dgm:t>
        <a:bodyPr/>
        <a:lstStyle/>
        <a:p>
          <a:endParaRPr lang="en-US"/>
        </a:p>
      </dgm:t>
    </dgm:pt>
    <dgm:pt modelId="{6DD3F0B4-8EE3-45CA-89B6-6F8980DDB5EB}">
      <dgm:prSet/>
      <dgm:spPr/>
      <dgm:t>
        <a:bodyPr/>
        <a:lstStyle/>
        <a:p>
          <a:r>
            <a:rPr lang="en-US" dirty="0" smtClean="0"/>
            <a:t>AKA Analytics / Big Data</a:t>
          </a:r>
          <a:endParaRPr lang="en-US" dirty="0"/>
        </a:p>
      </dgm:t>
    </dgm:pt>
    <dgm:pt modelId="{7F842992-76C8-485D-9E67-85BB27A23CEB}" type="parTrans" cxnId="{4F307450-27DE-4CF8-AF48-5B6D98CC2019}">
      <dgm:prSet/>
      <dgm:spPr/>
      <dgm:t>
        <a:bodyPr/>
        <a:lstStyle/>
        <a:p>
          <a:endParaRPr lang="en-US"/>
        </a:p>
      </dgm:t>
    </dgm:pt>
    <dgm:pt modelId="{88005995-2DFA-432F-A3B6-6D5F763A8AB2}" type="sibTrans" cxnId="{4F307450-27DE-4CF8-AF48-5B6D98CC2019}">
      <dgm:prSet/>
      <dgm:spPr/>
      <dgm:t>
        <a:bodyPr/>
        <a:lstStyle/>
        <a:p>
          <a:endParaRPr lang="en-US"/>
        </a:p>
      </dgm:t>
    </dgm:pt>
    <dgm:pt modelId="{8A5A10EF-2E92-4BC1-9E19-1E4C7DB9E13B}">
      <dgm:prSet/>
      <dgm:spPr/>
      <dgm:t>
        <a:bodyPr/>
        <a:lstStyle/>
        <a:p>
          <a:r>
            <a:rPr lang="en-US" dirty="0" smtClean="0"/>
            <a:t>A set of capabilities and processes to get value from organizational data</a:t>
          </a:r>
          <a:endParaRPr lang="en-US" dirty="0"/>
        </a:p>
      </dgm:t>
    </dgm:pt>
    <dgm:pt modelId="{1FD45ED6-EBFE-4EE8-B2E2-801228744BB2}" type="parTrans" cxnId="{4E664B45-A113-426E-A341-E6A540256870}">
      <dgm:prSet/>
      <dgm:spPr/>
      <dgm:t>
        <a:bodyPr/>
        <a:lstStyle/>
        <a:p>
          <a:endParaRPr lang="en-US"/>
        </a:p>
      </dgm:t>
    </dgm:pt>
    <dgm:pt modelId="{A97E7684-1078-4370-90CB-84BCAAA8CD04}" type="sibTrans" cxnId="{4E664B45-A113-426E-A341-E6A540256870}">
      <dgm:prSet/>
      <dgm:spPr/>
      <dgm:t>
        <a:bodyPr/>
        <a:lstStyle/>
        <a:p>
          <a:endParaRPr lang="en-US"/>
        </a:p>
      </dgm:t>
    </dgm:pt>
    <dgm:pt modelId="{2F4172FD-5160-4ABD-8F14-B1BDAADC0B7A}" type="pres">
      <dgm:prSet presAssocID="{0257B550-49D5-4E8D-819F-7C64F38EE16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0D0FAC1-789E-4F56-8264-8F04BA2E1ABC}" type="pres">
      <dgm:prSet presAssocID="{96283D64-CDAA-4280-A728-FD528402CBA9}" presName="linNode" presStyleCnt="0"/>
      <dgm:spPr/>
      <dgm:t>
        <a:bodyPr/>
        <a:lstStyle/>
        <a:p>
          <a:endParaRPr lang="en-US"/>
        </a:p>
      </dgm:t>
    </dgm:pt>
    <dgm:pt modelId="{1E687201-63BE-4BCC-BF13-25FAE573D780}" type="pres">
      <dgm:prSet presAssocID="{96283D64-CDAA-4280-A728-FD528402CBA9}" presName="parTx" presStyleLbl="revTx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BF35DA-F155-4FC9-AD78-626E75EF1E2E}" type="pres">
      <dgm:prSet presAssocID="{96283D64-CDAA-4280-A728-FD528402CBA9}" presName="bracket" presStyleLbl="parChTrans1D1" presStyleIdx="0" presStyleCnt="6"/>
      <dgm:spPr/>
      <dgm:t>
        <a:bodyPr/>
        <a:lstStyle/>
        <a:p>
          <a:endParaRPr lang="en-US"/>
        </a:p>
      </dgm:t>
    </dgm:pt>
    <dgm:pt modelId="{45B8B2DA-BC2A-4E57-8CAD-061638473AC7}" type="pres">
      <dgm:prSet presAssocID="{96283D64-CDAA-4280-A728-FD528402CBA9}" presName="spH" presStyleCnt="0"/>
      <dgm:spPr/>
      <dgm:t>
        <a:bodyPr/>
        <a:lstStyle/>
        <a:p>
          <a:endParaRPr lang="en-US"/>
        </a:p>
      </dgm:t>
    </dgm:pt>
    <dgm:pt modelId="{766D9BC6-2BA0-4FD5-B4AD-BCD4C6E0B7AC}" type="pres">
      <dgm:prSet presAssocID="{96283D64-CDAA-4280-A728-FD528402CBA9}" presName="des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5478CE-DFBA-43E6-86F4-7C1C30F4C55B}" type="pres">
      <dgm:prSet presAssocID="{1A6297F7-437D-48D6-A4E5-AB642264896D}" presName="spV" presStyleCnt="0"/>
      <dgm:spPr/>
      <dgm:t>
        <a:bodyPr/>
        <a:lstStyle/>
        <a:p>
          <a:endParaRPr lang="en-US"/>
        </a:p>
      </dgm:t>
    </dgm:pt>
    <dgm:pt modelId="{3CAC31B1-6A4E-484B-8005-DAA0231A9A02}" type="pres">
      <dgm:prSet presAssocID="{35E4A3FE-65B6-4693-A65D-6672C084861F}" presName="linNode" presStyleCnt="0"/>
      <dgm:spPr/>
      <dgm:t>
        <a:bodyPr/>
        <a:lstStyle/>
        <a:p>
          <a:endParaRPr lang="en-US"/>
        </a:p>
      </dgm:t>
    </dgm:pt>
    <dgm:pt modelId="{CE0F3240-6311-471D-9BFE-CB1C25000092}" type="pres">
      <dgm:prSet presAssocID="{35E4A3FE-65B6-4693-A65D-6672C084861F}" presName="parTx" presStyleLbl="revTx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7C8CB7-E15A-42BA-9689-0451006145A0}" type="pres">
      <dgm:prSet presAssocID="{35E4A3FE-65B6-4693-A65D-6672C084861F}" presName="bracket" presStyleLbl="parChTrans1D1" presStyleIdx="1" presStyleCnt="6"/>
      <dgm:spPr/>
      <dgm:t>
        <a:bodyPr/>
        <a:lstStyle/>
        <a:p>
          <a:endParaRPr lang="en-US"/>
        </a:p>
      </dgm:t>
    </dgm:pt>
    <dgm:pt modelId="{21141B97-7B85-491F-98A9-22DA01989A7B}" type="pres">
      <dgm:prSet presAssocID="{35E4A3FE-65B6-4693-A65D-6672C084861F}" presName="spH" presStyleCnt="0"/>
      <dgm:spPr/>
      <dgm:t>
        <a:bodyPr/>
        <a:lstStyle/>
        <a:p>
          <a:endParaRPr lang="en-US"/>
        </a:p>
      </dgm:t>
    </dgm:pt>
    <dgm:pt modelId="{C8FEA78F-160B-46A8-AB80-F574F82A188D}" type="pres">
      <dgm:prSet presAssocID="{35E4A3FE-65B6-4693-A65D-6672C084861F}" presName="des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AD866C-DD94-41BF-AD06-79A987403A88}" type="pres">
      <dgm:prSet presAssocID="{B6BD7D98-7C96-42A5-A89A-968A7D82F606}" presName="spV" presStyleCnt="0"/>
      <dgm:spPr/>
      <dgm:t>
        <a:bodyPr/>
        <a:lstStyle/>
        <a:p>
          <a:endParaRPr lang="en-US"/>
        </a:p>
      </dgm:t>
    </dgm:pt>
    <dgm:pt modelId="{127C7E6F-A2D1-4F9C-871E-D312CBF4A3A7}" type="pres">
      <dgm:prSet presAssocID="{F93F9BD6-DCC3-4862-81B1-9DCF82251CA9}" presName="linNode" presStyleCnt="0"/>
      <dgm:spPr/>
      <dgm:t>
        <a:bodyPr/>
        <a:lstStyle/>
        <a:p>
          <a:endParaRPr lang="en-US"/>
        </a:p>
      </dgm:t>
    </dgm:pt>
    <dgm:pt modelId="{378F5A22-8E30-4365-8CA7-94D85AD38128}" type="pres">
      <dgm:prSet presAssocID="{F93F9BD6-DCC3-4862-81B1-9DCF82251CA9}" presName="parTx" presStyleLbl="revTx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EB26AD-B902-4121-BB6B-C508B1ADCE51}" type="pres">
      <dgm:prSet presAssocID="{F93F9BD6-DCC3-4862-81B1-9DCF82251CA9}" presName="bracket" presStyleLbl="parChTrans1D1" presStyleIdx="2" presStyleCnt="6"/>
      <dgm:spPr/>
      <dgm:t>
        <a:bodyPr/>
        <a:lstStyle/>
        <a:p>
          <a:endParaRPr lang="en-US"/>
        </a:p>
      </dgm:t>
    </dgm:pt>
    <dgm:pt modelId="{7CA87637-F58E-4561-BA4A-DA399A98AAEA}" type="pres">
      <dgm:prSet presAssocID="{F93F9BD6-DCC3-4862-81B1-9DCF82251CA9}" presName="spH" presStyleCnt="0"/>
      <dgm:spPr/>
      <dgm:t>
        <a:bodyPr/>
        <a:lstStyle/>
        <a:p>
          <a:endParaRPr lang="en-US"/>
        </a:p>
      </dgm:t>
    </dgm:pt>
    <dgm:pt modelId="{7777E0E0-981E-4573-9CEA-CD2BEA0553C9}" type="pres">
      <dgm:prSet presAssocID="{F93F9BD6-DCC3-4862-81B1-9DCF82251CA9}" presName="des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6D4B94-58F2-4450-A076-56407F85DA18}" type="pres">
      <dgm:prSet presAssocID="{FE625111-D83A-4D08-A456-E500B8761EF6}" presName="spV" presStyleCnt="0"/>
      <dgm:spPr/>
      <dgm:t>
        <a:bodyPr/>
        <a:lstStyle/>
        <a:p>
          <a:endParaRPr lang="en-US"/>
        </a:p>
      </dgm:t>
    </dgm:pt>
    <dgm:pt modelId="{D3371BA7-A724-42DF-AE3D-A1DBCD9CFCE8}" type="pres">
      <dgm:prSet presAssocID="{E649F72C-5F69-4BDF-97B7-A9D563298320}" presName="linNode" presStyleCnt="0"/>
      <dgm:spPr/>
      <dgm:t>
        <a:bodyPr/>
        <a:lstStyle/>
        <a:p>
          <a:endParaRPr lang="en-US"/>
        </a:p>
      </dgm:t>
    </dgm:pt>
    <dgm:pt modelId="{1AE33A71-2F52-4767-902B-3ED1A1B802B8}" type="pres">
      <dgm:prSet presAssocID="{E649F72C-5F69-4BDF-97B7-A9D563298320}" presName="parTx" presStyleLbl="revTx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6BC64F-11A6-4D34-9203-D44A1817E42C}" type="pres">
      <dgm:prSet presAssocID="{E649F72C-5F69-4BDF-97B7-A9D563298320}" presName="bracket" presStyleLbl="parChTrans1D1" presStyleIdx="3" presStyleCnt="6"/>
      <dgm:spPr/>
      <dgm:t>
        <a:bodyPr/>
        <a:lstStyle/>
        <a:p>
          <a:endParaRPr lang="en-US"/>
        </a:p>
      </dgm:t>
    </dgm:pt>
    <dgm:pt modelId="{05C7A1BB-16F9-4082-88A9-7E397DFC2ACC}" type="pres">
      <dgm:prSet presAssocID="{E649F72C-5F69-4BDF-97B7-A9D563298320}" presName="spH" presStyleCnt="0"/>
      <dgm:spPr/>
      <dgm:t>
        <a:bodyPr/>
        <a:lstStyle/>
        <a:p>
          <a:endParaRPr lang="en-US"/>
        </a:p>
      </dgm:t>
    </dgm:pt>
    <dgm:pt modelId="{C3D7423B-D103-4D9B-85B9-F7B102F76D07}" type="pres">
      <dgm:prSet presAssocID="{E649F72C-5F69-4BDF-97B7-A9D563298320}" presName="des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201112-8A69-4150-873C-1BDF9A643B94}" type="pres">
      <dgm:prSet presAssocID="{97035006-0CDF-4E82-A718-0BF9FF07EB49}" presName="spV" presStyleCnt="0"/>
      <dgm:spPr/>
      <dgm:t>
        <a:bodyPr/>
        <a:lstStyle/>
        <a:p>
          <a:endParaRPr lang="en-US"/>
        </a:p>
      </dgm:t>
    </dgm:pt>
    <dgm:pt modelId="{4AA9DE7D-2866-429C-8D17-6FC65A79B572}" type="pres">
      <dgm:prSet presAssocID="{C9686C83-D6E5-49DB-A2AC-73B081F72706}" presName="linNode" presStyleCnt="0"/>
      <dgm:spPr/>
      <dgm:t>
        <a:bodyPr/>
        <a:lstStyle/>
        <a:p>
          <a:endParaRPr lang="en-US"/>
        </a:p>
      </dgm:t>
    </dgm:pt>
    <dgm:pt modelId="{8B65C4B8-6A73-46AF-88A6-068980F257DB}" type="pres">
      <dgm:prSet presAssocID="{C9686C83-D6E5-49DB-A2AC-73B081F72706}" presName="parTx" presStyleLbl="revTx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C21FF4-3302-40BC-9D50-75D5D30149E1}" type="pres">
      <dgm:prSet presAssocID="{C9686C83-D6E5-49DB-A2AC-73B081F72706}" presName="bracket" presStyleLbl="parChTrans1D1" presStyleIdx="4" presStyleCnt="6"/>
      <dgm:spPr/>
      <dgm:t>
        <a:bodyPr/>
        <a:lstStyle/>
        <a:p>
          <a:endParaRPr lang="en-US"/>
        </a:p>
      </dgm:t>
    </dgm:pt>
    <dgm:pt modelId="{8818D0AD-F514-4BCD-A99A-A8B47DCDC519}" type="pres">
      <dgm:prSet presAssocID="{C9686C83-D6E5-49DB-A2AC-73B081F72706}" presName="spH" presStyleCnt="0"/>
      <dgm:spPr/>
      <dgm:t>
        <a:bodyPr/>
        <a:lstStyle/>
        <a:p>
          <a:endParaRPr lang="en-US"/>
        </a:p>
      </dgm:t>
    </dgm:pt>
    <dgm:pt modelId="{2A254E7A-654A-4126-9A5F-ECE4CA773D89}" type="pres">
      <dgm:prSet presAssocID="{C9686C83-D6E5-49DB-A2AC-73B081F72706}" presName="des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9DEAFB-C11F-4F3E-A51C-112F7E1497FB}" type="pres">
      <dgm:prSet presAssocID="{36189F95-6714-48CB-80CE-68E3D2780E34}" presName="spV" presStyleCnt="0"/>
      <dgm:spPr/>
      <dgm:t>
        <a:bodyPr/>
        <a:lstStyle/>
        <a:p>
          <a:endParaRPr lang="en-US"/>
        </a:p>
      </dgm:t>
    </dgm:pt>
    <dgm:pt modelId="{67960895-7C6B-4C57-946F-30C003F7C0DB}" type="pres">
      <dgm:prSet presAssocID="{0DCD3E48-0CB5-416D-A42D-A77A960239E8}" presName="linNode" presStyleCnt="0"/>
      <dgm:spPr/>
      <dgm:t>
        <a:bodyPr/>
        <a:lstStyle/>
        <a:p>
          <a:endParaRPr lang="en-US"/>
        </a:p>
      </dgm:t>
    </dgm:pt>
    <dgm:pt modelId="{32E29F1A-1D11-4E1A-AC0C-0135E38DCA20}" type="pres">
      <dgm:prSet presAssocID="{0DCD3E48-0CB5-416D-A42D-A77A960239E8}" presName="parTx" presStyleLbl="revTx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498E51-8B85-4FB8-9E0D-7148F838038A}" type="pres">
      <dgm:prSet presAssocID="{0DCD3E48-0CB5-416D-A42D-A77A960239E8}" presName="bracket" presStyleLbl="parChTrans1D1" presStyleIdx="5" presStyleCnt="6"/>
      <dgm:spPr/>
      <dgm:t>
        <a:bodyPr/>
        <a:lstStyle/>
        <a:p>
          <a:endParaRPr lang="en-US"/>
        </a:p>
      </dgm:t>
    </dgm:pt>
    <dgm:pt modelId="{A761B9F2-1143-4505-B298-173C83BF8E74}" type="pres">
      <dgm:prSet presAssocID="{0DCD3E48-0CB5-416D-A42D-A77A960239E8}" presName="spH" presStyleCnt="0"/>
      <dgm:spPr/>
      <dgm:t>
        <a:bodyPr/>
        <a:lstStyle/>
        <a:p>
          <a:endParaRPr lang="en-US"/>
        </a:p>
      </dgm:t>
    </dgm:pt>
    <dgm:pt modelId="{5C8E4274-9EE3-4372-9C34-FDBA235D1AA8}" type="pres">
      <dgm:prSet presAssocID="{0DCD3E48-0CB5-416D-A42D-A77A960239E8}" presName="des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487866-CE17-4D6C-9467-38FC1353D07C}" srcId="{35E4A3FE-65B6-4693-A65D-6672C084861F}" destId="{B0FB216C-E7A1-498A-A083-6F7212DF05A6}" srcOrd="0" destOrd="0" parTransId="{92680EEE-A2C7-4036-96DB-456C9A8D00A3}" sibTransId="{DCA8320A-BA8D-4B91-A20F-996C19FF2597}"/>
    <dgm:cxn modelId="{4F307450-27DE-4CF8-AF48-5B6D98CC2019}" srcId="{0DCD3E48-0CB5-416D-A42D-A77A960239E8}" destId="{6DD3F0B4-8EE3-45CA-89B6-6F8980DDB5EB}" srcOrd="0" destOrd="0" parTransId="{7F842992-76C8-485D-9E67-85BB27A23CEB}" sibTransId="{88005995-2DFA-432F-A3B6-6D5F763A8AB2}"/>
    <dgm:cxn modelId="{AE312FF9-DE7E-443A-92CE-FC04B7EEC1A2}" type="presOf" srcId="{B0FB216C-E7A1-498A-A083-6F7212DF05A6}" destId="{C8FEA78F-160B-46A8-AB80-F574F82A188D}" srcOrd="0" destOrd="0" presId="urn:diagrams.loki3.com/BracketList+Icon"/>
    <dgm:cxn modelId="{85AFF663-CEB4-4201-B1B3-79DAA9F5E25E}" srcId="{0257B550-49D5-4E8D-819F-7C64F38EE164}" destId="{35E4A3FE-65B6-4693-A65D-6672C084861F}" srcOrd="1" destOrd="0" parTransId="{9D283B9A-9904-4C81-9AE0-151611719EF0}" sibTransId="{B6BD7D98-7C96-42A5-A89A-968A7D82F606}"/>
    <dgm:cxn modelId="{D9C2B18D-667F-4E76-B5AA-464F5C6C32B4}" type="presOf" srcId="{8A5A10EF-2E92-4BC1-9E19-1E4C7DB9E13B}" destId="{5C8E4274-9EE3-4372-9C34-FDBA235D1AA8}" srcOrd="0" destOrd="1" presId="urn:diagrams.loki3.com/BracketList+Icon"/>
    <dgm:cxn modelId="{CF1B4BB7-F6C0-423E-B02F-BB07982B4063}" srcId="{F93F9BD6-DCC3-4862-81B1-9DCF82251CA9}" destId="{5B841236-3EFE-4026-A5C7-D2BC626AD10F}" srcOrd="0" destOrd="0" parTransId="{6D49B867-48B9-4891-A1E7-E1E0335BA36D}" sibTransId="{C9AD90DE-8AE3-4807-911B-346B125463DC}"/>
    <dgm:cxn modelId="{4D48BE12-EB1C-4D7B-B478-B954F862DF97}" type="presOf" srcId="{6DD3F0B4-8EE3-45CA-89B6-6F8980DDB5EB}" destId="{5C8E4274-9EE3-4372-9C34-FDBA235D1AA8}" srcOrd="0" destOrd="0" presId="urn:diagrams.loki3.com/BracketList+Icon"/>
    <dgm:cxn modelId="{BDCA41DF-36F6-4705-B788-1CF1994EC779}" srcId="{0257B550-49D5-4E8D-819F-7C64F38EE164}" destId="{C9686C83-D6E5-49DB-A2AC-73B081F72706}" srcOrd="4" destOrd="0" parTransId="{CEE0858E-1260-4D4E-B1DA-81E53102A0E1}" sibTransId="{36189F95-6714-48CB-80CE-68E3D2780E34}"/>
    <dgm:cxn modelId="{344AC69F-F15E-44C1-8C57-A8BF2511CF25}" type="presOf" srcId="{5B841236-3EFE-4026-A5C7-D2BC626AD10F}" destId="{7777E0E0-981E-4573-9CEA-CD2BEA0553C9}" srcOrd="0" destOrd="0" presId="urn:diagrams.loki3.com/BracketList+Icon"/>
    <dgm:cxn modelId="{32A71B1D-2A6D-4EFA-9BC9-A573F913405C}" srcId="{0257B550-49D5-4E8D-819F-7C64F38EE164}" destId="{0DCD3E48-0CB5-416D-A42D-A77A960239E8}" srcOrd="5" destOrd="0" parTransId="{C2E3A259-A379-4107-B00F-36A7039E0967}" sibTransId="{06792B58-8707-4C6B-A04C-9EFD30BBA64F}"/>
    <dgm:cxn modelId="{68C1C83C-0E54-4445-8D08-0B6596CCC6C7}" type="presOf" srcId="{0257B550-49D5-4E8D-819F-7C64F38EE164}" destId="{2F4172FD-5160-4ABD-8F14-B1BDAADC0B7A}" srcOrd="0" destOrd="0" presId="urn:diagrams.loki3.com/BracketList+Icon"/>
    <dgm:cxn modelId="{84896B53-8EFD-4666-B6C1-85BFFC03288A}" srcId="{0257B550-49D5-4E8D-819F-7C64F38EE164}" destId="{F93F9BD6-DCC3-4862-81B1-9DCF82251CA9}" srcOrd="2" destOrd="0" parTransId="{D4C92051-5ABC-4F12-B6BF-243310298841}" sibTransId="{FE625111-D83A-4D08-A456-E500B8761EF6}"/>
    <dgm:cxn modelId="{97C00BCE-B016-4970-BC66-D2413E2987A2}" type="presOf" srcId="{4FBD7C4D-F469-493B-9F7E-60AE9F8C0506}" destId="{766D9BC6-2BA0-4FD5-B4AD-BCD4C6E0B7AC}" srcOrd="0" destOrd="0" presId="urn:diagrams.loki3.com/BracketList+Icon"/>
    <dgm:cxn modelId="{DBC20A2B-E11D-480D-A122-245611DA5D70}" type="presOf" srcId="{C9686C83-D6E5-49DB-A2AC-73B081F72706}" destId="{8B65C4B8-6A73-46AF-88A6-068980F257DB}" srcOrd="0" destOrd="0" presId="urn:diagrams.loki3.com/BracketList+Icon"/>
    <dgm:cxn modelId="{01D2D82D-3423-4971-9FF7-C0B5568D67B2}" type="presOf" srcId="{96283D64-CDAA-4280-A728-FD528402CBA9}" destId="{1E687201-63BE-4BCC-BF13-25FAE573D780}" srcOrd="0" destOrd="0" presId="urn:diagrams.loki3.com/BracketList+Icon"/>
    <dgm:cxn modelId="{48651626-7C3E-4ECE-A98A-D7F8D4D63461}" type="presOf" srcId="{DE9A470B-A7B2-4576-B483-B4D8071800E3}" destId="{2A254E7A-654A-4126-9A5F-ECE4CA773D89}" srcOrd="0" destOrd="0" presId="urn:diagrams.loki3.com/BracketList+Icon"/>
    <dgm:cxn modelId="{A523803F-FE07-4E94-8984-FD6CE0B0134C}" type="presOf" srcId="{E649F72C-5F69-4BDF-97B7-A9D563298320}" destId="{1AE33A71-2F52-4767-902B-3ED1A1B802B8}" srcOrd="0" destOrd="0" presId="urn:diagrams.loki3.com/BracketList+Icon"/>
    <dgm:cxn modelId="{3D37ED5D-EFE1-4A43-8D9E-B68216733270}" srcId="{96283D64-CDAA-4280-A728-FD528402CBA9}" destId="{4FBD7C4D-F469-493B-9F7E-60AE9F8C0506}" srcOrd="0" destOrd="0" parTransId="{1D481516-EABA-4FB1-9D89-2CBF41BD1116}" sibTransId="{79EC30EF-9107-4D88-9606-A3814BAAEFE0}"/>
    <dgm:cxn modelId="{78CC6896-E389-4FD8-B773-D79653AB3ED1}" srcId="{C9686C83-D6E5-49DB-A2AC-73B081F72706}" destId="{DE9A470B-A7B2-4576-B483-B4D8071800E3}" srcOrd="0" destOrd="0" parTransId="{573DE777-659A-4CF1-AC1E-E056FEB32089}" sibTransId="{5A11D854-F739-49CC-8474-CF6B2EA323A4}"/>
    <dgm:cxn modelId="{4E664B45-A113-426E-A341-E6A540256870}" srcId="{0DCD3E48-0CB5-416D-A42D-A77A960239E8}" destId="{8A5A10EF-2E92-4BC1-9E19-1E4C7DB9E13B}" srcOrd="1" destOrd="0" parTransId="{1FD45ED6-EBFE-4EE8-B2E2-801228744BB2}" sibTransId="{A97E7684-1078-4370-90CB-84BCAAA8CD04}"/>
    <dgm:cxn modelId="{82196171-A50D-45C7-9EF1-824F6A8B0D4D}" srcId="{0257B550-49D5-4E8D-819F-7C64F38EE164}" destId="{E649F72C-5F69-4BDF-97B7-A9D563298320}" srcOrd="3" destOrd="0" parTransId="{CB304140-8175-4BF0-B464-9D53D8A0C092}" sibTransId="{97035006-0CDF-4E82-A718-0BF9FF07EB49}"/>
    <dgm:cxn modelId="{73A5689D-3309-4160-8A30-A01D268E3C6C}" srcId="{E649F72C-5F69-4BDF-97B7-A9D563298320}" destId="{2C86B878-D947-4172-AABE-86489C5B1FE1}" srcOrd="0" destOrd="0" parTransId="{DFA78F59-46F3-45ED-8C9A-FD38BD67B534}" sibTransId="{8AD3D96F-90D2-4878-A13C-CB40F8493B6A}"/>
    <dgm:cxn modelId="{BA070C81-F95D-4258-A36A-717DAFDBA226}" type="presOf" srcId="{0DCD3E48-0CB5-416D-A42D-A77A960239E8}" destId="{32E29F1A-1D11-4E1A-AC0C-0135E38DCA20}" srcOrd="0" destOrd="0" presId="urn:diagrams.loki3.com/BracketList+Icon"/>
    <dgm:cxn modelId="{C8F683AB-C35E-429A-BBFA-BC1FC356005F}" type="presOf" srcId="{2C86B878-D947-4172-AABE-86489C5B1FE1}" destId="{C3D7423B-D103-4D9B-85B9-F7B102F76D07}" srcOrd="0" destOrd="0" presId="urn:diagrams.loki3.com/BracketList+Icon"/>
    <dgm:cxn modelId="{580571D2-114C-4B5D-AB3C-6EC6F5269510}" type="presOf" srcId="{F93F9BD6-DCC3-4862-81B1-9DCF82251CA9}" destId="{378F5A22-8E30-4365-8CA7-94D85AD38128}" srcOrd="0" destOrd="0" presId="urn:diagrams.loki3.com/BracketList+Icon"/>
    <dgm:cxn modelId="{AFE16496-6136-4B57-B839-665F2432884B}" srcId="{0257B550-49D5-4E8D-819F-7C64F38EE164}" destId="{96283D64-CDAA-4280-A728-FD528402CBA9}" srcOrd="0" destOrd="0" parTransId="{8BF05E24-C945-4D77-BF38-F4B11CD36FAD}" sibTransId="{1A6297F7-437D-48D6-A4E5-AB642264896D}"/>
    <dgm:cxn modelId="{DB6E81C4-7277-4B9E-A554-A9DD24FBB247}" type="presOf" srcId="{35E4A3FE-65B6-4693-A65D-6672C084861F}" destId="{CE0F3240-6311-471D-9BFE-CB1C25000092}" srcOrd="0" destOrd="0" presId="urn:diagrams.loki3.com/BracketList+Icon"/>
    <dgm:cxn modelId="{29503957-CEA6-4D82-A9A3-C403AE9FBD9F}" type="presParOf" srcId="{2F4172FD-5160-4ABD-8F14-B1BDAADC0B7A}" destId="{A0D0FAC1-789E-4F56-8264-8F04BA2E1ABC}" srcOrd="0" destOrd="0" presId="urn:diagrams.loki3.com/BracketList+Icon"/>
    <dgm:cxn modelId="{77710982-A910-4BE6-B310-53F0E59BE965}" type="presParOf" srcId="{A0D0FAC1-789E-4F56-8264-8F04BA2E1ABC}" destId="{1E687201-63BE-4BCC-BF13-25FAE573D780}" srcOrd="0" destOrd="0" presId="urn:diagrams.loki3.com/BracketList+Icon"/>
    <dgm:cxn modelId="{3B253C04-5660-44C0-AC32-0452DAA88E36}" type="presParOf" srcId="{A0D0FAC1-789E-4F56-8264-8F04BA2E1ABC}" destId="{3CBF35DA-F155-4FC9-AD78-626E75EF1E2E}" srcOrd="1" destOrd="0" presId="urn:diagrams.loki3.com/BracketList+Icon"/>
    <dgm:cxn modelId="{9952E65F-240F-4F8E-A330-393D4C417BBE}" type="presParOf" srcId="{A0D0FAC1-789E-4F56-8264-8F04BA2E1ABC}" destId="{45B8B2DA-BC2A-4E57-8CAD-061638473AC7}" srcOrd="2" destOrd="0" presId="urn:diagrams.loki3.com/BracketList+Icon"/>
    <dgm:cxn modelId="{F66DA890-F6D1-404F-9AE5-188F67E736C1}" type="presParOf" srcId="{A0D0FAC1-789E-4F56-8264-8F04BA2E1ABC}" destId="{766D9BC6-2BA0-4FD5-B4AD-BCD4C6E0B7AC}" srcOrd="3" destOrd="0" presId="urn:diagrams.loki3.com/BracketList+Icon"/>
    <dgm:cxn modelId="{5C18058F-CD47-4D24-ADE3-C28CBA6544A5}" type="presParOf" srcId="{2F4172FD-5160-4ABD-8F14-B1BDAADC0B7A}" destId="{AC5478CE-DFBA-43E6-86F4-7C1C30F4C55B}" srcOrd="1" destOrd="0" presId="urn:diagrams.loki3.com/BracketList+Icon"/>
    <dgm:cxn modelId="{195B326F-F3DD-4BF8-B374-8F8D034884FC}" type="presParOf" srcId="{2F4172FD-5160-4ABD-8F14-B1BDAADC0B7A}" destId="{3CAC31B1-6A4E-484B-8005-DAA0231A9A02}" srcOrd="2" destOrd="0" presId="urn:diagrams.loki3.com/BracketList+Icon"/>
    <dgm:cxn modelId="{1D1CF89A-ECDB-4EE8-84D0-F909A61712D5}" type="presParOf" srcId="{3CAC31B1-6A4E-484B-8005-DAA0231A9A02}" destId="{CE0F3240-6311-471D-9BFE-CB1C25000092}" srcOrd="0" destOrd="0" presId="urn:diagrams.loki3.com/BracketList+Icon"/>
    <dgm:cxn modelId="{1C222AAA-AECE-41B4-AE66-D4DD5E0F454A}" type="presParOf" srcId="{3CAC31B1-6A4E-484B-8005-DAA0231A9A02}" destId="{927C8CB7-E15A-42BA-9689-0451006145A0}" srcOrd="1" destOrd="0" presId="urn:diagrams.loki3.com/BracketList+Icon"/>
    <dgm:cxn modelId="{0A201A01-E01B-49FA-BE21-DD6F4735D06B}" type="presParOf" srcId="{3CAC31B1-6A4E-484B-8005-DAA0231A9A02}" destId="{21141B97-7B85-491F-98A9-22DA01989A7B}" srcOrd="2" destOrd="0" presId="urn:diagrams.loki3.com/BracketList+Icon"/>
    <dgm:cxn modelId="{5404CC38-694F-488A-AB9B-5A4F653CF2F4}" type="presParOf" srcId="{3CAC31B1-6A4E-484B-8005-DAA0231A9A02}" destId="{C8FEA78F-160B-46A8-AB80-F574F82A188D}" srcOrd="3" destOrd="0" presId="urn:diagrams.loki3.com/BracketList+Icon"/>
    <dgm:cxn modelId="{52D0C04B-26E0-4D42-8523-5D721022EEF8}" type="presParOf" srcId="{2F4172FD-5160-4ABD-8F14-B1BDAADC0B7A}" destId="{28AD866C-DD94-41BF-AD06-79A987403A88}" srcOrd="3" destOrd="0" presId="urn:diagrams.loki3.com/BracketList+Icon"/>
    <dgm:cxn modelId="{83F0D226-E0D1-445D-8255-916686AB2188}" type="presParOf" srcId="{2F4172FD-5160-4ABD-8F14-B1BDAADC0B7A}" destId="{127C7E6F-A2D1-4F9C-871E-D312CBF4A3A7}" srcOrd="4" destOrd="0" presId="urn:diagrams.loki3.com/BracketList+Icon"/>
    <dgm:cxn modelId="{7A73374A-4AC0-4AAD-828A-3425E3A51BDB}" type="presParOf" srcId="{127C7E6F-A2D1-4F9C-871E-D312CBF4A3A7}" destId="{378F5A22-8E30-4365-8CA7-94D85AD38128}" srcOrd="0" destOrd="0" presId="urn:diagrams.loki3.com/BracketList+Icon"/>
    <dgm:cxn modelId="{C0450EEC-6562-40B8-9646-BD6076B52D28}" type="presParOf" srcId="{127C7E6F-A2D1-4F9C-871E-D312CBF4A3A7}" destId="{0CEB26AD-B902-4121-BB6B-C508B1ADCE51}" srcOrd="1" destOrd="0" presId="urn:diagrams.loki3.com/BracketList+Icon"/>
    <dgm:cxn modelId="{A6C4EFBB-949C-4214-8DA8-17F49119BE77}" type="presParOf" srcId="{127C7E6F-A2D1-4F9C-871E-D312CBF4A3A7}" destId="{7CA87637-F58E-4561-BA4A-DA399A98AAEA}" srcOrd="2" destOrd="0" presId="urn:diagrams.loki3.com/BracketList+Icon"/>
    <dgm:cxn modelId="{96D6503E-A80B-4B11-91E3-120DF836B9D2}" type="presParOf" srcId="{127C7E6F-A2D1-4F9C-871E-D312CBF4A3A7}" destId="{7777E0E0-981E-4573-9CEA-CD2BEA0553C9}" srcOrd="3" destOrd="0" presId="urn:diagrams.loki3.com/BracketList+Icon"/>
    <dgm:cxn modelId="{EA648BA6-57F1-412B-BAE0-018F05BC8FB1}" type="presParOf" srcId="{2F4172FD-5160-4ABD-8F14-B1BDAADC0B7A}" destId="{FC6D4B94-58F2-4450-A076-56407F85DA18}" srcOrd="5" destOrd="0" presId="urn:diagrams.loki3.com/BracketList+Icon"/>
    <dgm:cxn modelId="{8F36D850-8F9B-464E-88BC-0F488935D465}" type="presParOf" srcId="{2F4172FD-5160-4ABD-8F14-B1BDAADC0B7A}" destId="{D3371BA7-A724-42DF-AE3D-A1DBCD9CFCE8}" srcOrd="6" destOrd="0" presId="urn:diagrams.loki3.com/BracketList+Icon"/>
    <dgm:cxn modelId="{61F1769D-98AB-4CC6-A3F6-8639675FB8D7}" type="presParOf" srcId="{D3371BA7-A724-42DF-AE3D-A1DBCD9CFCE8}" destId="{1AE33A71-2F52-4767-902B-3ED1A1B802B8}" srcOrd="0" destOrd="0" presId="urn:diagrams.loki3.com/BracketList+Icon"/>
    <dgm:cxn modelId="{E8B8A5D3-0FEA-4F3F-9193-2A42A4162C27}" type="presParOf" srcId="{D3371BA7-A724-42DF-AE3D-A1DBCD9CFCE8}" destId="{9D6BC64F-11A6-4D34-9203-D44A1817E42C}" srcOrd="1" destOrd="0" presId="urn:diagrams.loki3.com/BracketList+Icon"/>
    <dgm:cxn modelId="{C8A54121-4B61-48B9-A5F6-E48A8E1DF138}" type="presParOf" srcId="{D3371BA7-A724-42DF-AE3D-A1DBCD9CFCE8}" destId="{05C7A1BB-16F9-4082-88A9-7E397DFC2ACC}" srcOrd="2" destOrd="0" presId="urn:diagrams.loki3.com/BracketList+Icon"/>
    <dgm:cxn modelId="{7CD61FD0-DF44-4A88-857C-384836CD3819}" type="presParOf" srcId="{D3371BA7-A724-42DF-AE3D-A1DBCD9CFCE8}" destId="{C3D7423B-D103-4D9B-85B9-F7B102F76D07}" srcOrd="3" destOrd="0" presId="urn:diagrams.loki3.com/BracketList+Icon"/>
    <dgm:cxn modelId="{B39ADA7A-3146-4FA1-B5EB-250D844DF4B1}" type="presParOf" srcId="{2F4172FD-5160-4ABD-8F14-B1BDAADC0B7A}" destId="{DA201112-8A69-4150-873C-1BDF9A643B94}" srcOrd="7" destOrd="0" presId="urn:diagrams.loki3.com/BracketList+Icon"/>
    <dgm:cxn modelId="{C96DDF73-D5C4-44AD-8A2A-2A7A002EF35B}" type="presParOf" srcId="{2F4172FD-5160-4ABD-8F14-B1BDAADC0B7A}" destId="{4AA9DE7D-2866-429C-8D17-6FC65A79B572}" srcOrd="8" destOrd="0" presId="urn:diagrams.loki3.com/BracketList+Icon"/>
    <dgm:cxn modelId="{9FC0967F-4B4A-49F5-8B49-097FAE723712}" type="presParOf" srcId="{4AA9DE7D-2866-429C-8D17-6FC65A79B572}" destId="{8B65C4B8-6A73-46AF-88A6-068980F257DB}" srcOrd="0" destOrd="0" presId="urn:diagrams.loki3.com/BracketList+Icon"/>
    <dgm:cxn modelId="{CC94F871-975F-4D5C-8491-2520294ED1B9}" type="presParOf" srcId="{4AA9DE7D-2866-429C-8D17-6FC65A79B572}" destId="{B0C21FF4-3302-40BC-9D50-75D5D30149E1}" srcOrd="1" destOrd="0" presId="urn:diagrams.loki3.com/BracketList+Icon"/>
    <dgm:cxn modelId="{3A310703-206B-4FDD-A378-694E56E02651}" type="presParOf" srcId="{4AA9DE7D-2866-429C-8D17-6FC65A79B572}" destId="{8818D0AD-F514-4BCD-A99A-A8B47DCDC519}" srcOrd="2" destOrd="0" presId="urn:diagrams.loki3.com/BracketList+Icon"/>
    <dgm:cxn modelId="{6846DF80-58FB-42F4-8844-827DDDEE3036}" type="presParOf" srcId="{4AA9DE7D-2866-429C-8D17-6FC65A79B572}" destId="{2A254E7A-654A-4126-9A5F-ECE4CA773D89}" srcOrd="3" destOrd="0" presId="urn:diagrams.loki3.com/BracketList+Icon"/>
    <dgm:cxn modelId="{193E46D8-2951-4EFD-A598-607A9B6B35BC}" type="presParOf" srcId="{2F4172FD-5160-4ABD-8F14-B1BDAADC0B7A}" destId="{DF9DEAFB-C11F-4F3E-A51C-112F7E1497FB}" srcOrd="9" destOrd="0" presId="urn:diagrams.loki3.com/BracketList+Icon"/>
    <dgm:cxn modelId="{79946DF0-A44A-4D49-B8AA-6B9AE6B2A945}" type="presParOf" srcId="{2F4172FD-5160-4ABD-8F14-B1BDAADC0B7A}" destId="{67960895-7C6B-4C57-946F-30C003F7C0DB}" srcOrd="10" destOrd="0" presId="urn:diagrams.loki3.com/BracketList+Icon"/>
    <dgm:cxn modelId="{16EAA062-30A2-4B29-A0E2-C8FE23CA54A3}" type="presParOf" srcId="{67960895-7C6B-4C57-946F-30C003F7C0DB}" destId="{32E29F1A-1D11-4E1A-AC0C-0135E38DCA20}" srcOrd="0" destOrd="0" presId="urn:diagrams.loki3.com/BracketList+Icon"/>
    <dgm:cxn modelId="{03591204-98F0-420F-8642-2AB9B887DF6C}" type="presParOf" srcId="{67960895-7C6B-4C57-946F-30C003F7C0DB}" destId="{DB498E51-8B85-4FB8-9E0D-7148F838038A}" srcOrd="1" destOrd="0" presId="urn:diagrams.loki3.com/BracketList+Icon"/>
    <dgm:cxn modelId="{4069F955-11E4-439A-8369-E90DFA3E0A71}" type="presParOf" srcId="{67960895-7C6B-4C57-946F-30C003F7C0DB}" destId="{A761B9F2-1143-4505-B298-173C83BF8E74}" srcOrd="2" destOrd="0" presId="urn:diagrams.loki3.com/BracketList+Icon"/>
    <dgm:cxn modelId="{2D74A72C-BCF2-43BA-B2A7-88CF8D52822F}" type="presParOf" srcId="{67960895-7C6B-4C57-946F-30C003F7C0DB}" destId="{5C8E4274-9EE3-4372-9C34-FDBA235D1AA8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23D9C1-8C93-407A-BC81-1F9DCC433CE4}">
      <dsp:nvSpPr>
        <dsp:cNvPr id="0" name=""/>
        <dsp:cNvSpPr/>
      </dsp:nvSpPr>
      <dsp:spPr>
        <a:xfrm>
          <a:off x="0" y="114300"/>
          <a:ext cx="3048000" cy="350520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Enterprise architecture</a:t>
          </a:r>
          <a:endParaRPr lang="en-US" sz="1300" b="1" kern="1200" dirty="0"/>
        </a:p>
      </dsp:txBody>
      <dsp:txXfrm>
        <a:off x="991362" y="289560"/>
        <a:ext cx="1065276" cy="525780"/>
      </dsp:txXfrm>
    </dsp:sp>
    <dsp:sp modelId="{62C943D2-5E78-4FA1-A9EE-5C717481E211}">
      <dsp:nvSpPr>
        <dsp:cNvPr id="0" name=""/>
        <dsp:cNvSpPr/>
      </dsp:nvSpPr>
      <dsp:spPr>
        <a:xfrm>
          <a:off x="380999" y="1181099"/>
          <a:ext cx="2286000" cy="228600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Systems</a:t>
          </a:r>
          <a:endParaRPr lang="en-US" sz="1300" b="1" kern="1200" dirty="0"/>
        </a:p>
      </dsp:txBody>
      <dsp:txXfrm>
        <a:off x="991362" y="1323974"/>
        <a:ext cx="1065276" cy="428625"/>
      </dsp:txXfrm>
    </dsp:sp>
    <dsp:sp modelId="{8537EABC-2019-4001-8E31-7922A127F404}">
      <dsp:nvSpPr>
        <dsp:cNvPr id="0" name=""/>
        <dsp:cNvSpPr/>
      </dsp:nvSpPr>
      <dsp:spPr>
        <a:xfrm>
          <a:off x="914400" y="1866900"/>
          <a:ext cx="1219200" cy="121920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Processes</a:t>
          </a:r>
          <a:endParaRPr lang="en-US" sz="1300" b="1" kern="1200" dirty="0"/>
        </a:p>
      </dsp:txBody>
      <dsp:txXfrm>
        <a:off x="1092947" y="2171700"/>
        <a:ext cx="862104" cy="6096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diagrams.loki3.com/BracketList+Icon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F817D-CF8D-4461-8D1F-E5717598B261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8A0D4E-B9B1-4737-AA40-97DD2C5F7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520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r">
              <a:defRPr sz="1300"/>
            </a:lvl1pPr>
          </a:lstStyle>
          <a:p>
            <a:fld id="{3D001412-9042-462B-87CE-AF1E3127FF21}" type="datetimeFigureOut">
              <a:rPr lang="en-US" smtClean="0"/>
              <a:t>1/30/2014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1" tIns="48326" rIns="96651" bIns="4832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51" tIns="48326" rIns="96651" bIns="4832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r">
              <a:defRPr sz="1300"/>
            </a:lvl1pPr>
          </a:lstStyle>
          <a:p>
            <a:fld id="{57B364F1-7988-44A9-9AEE-C93F42B263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984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364F1-7988-44A9-9AEE-C93F42B2633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7244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Warehouse</a:t>
            </a:r>
            <a:r>
              <a:rPr lang="en-US" baseline="0" dirty="0" smtClean="0"/>
              <a:t> wireless design</a:t>
            </a:r>
          </a:p>
          <a:p>
            <a:r>
              <a:rPr lang="en-US" dirty="0" smtClean="0"/>
              <a:t>Citation: http://www.ibm.com/developerworks/library/ar-enterarch4/</a:t>
            </a:r>
          </a:p>
          <a:p>
            <a:r>
              <a:rPr lang="en-US" dirty="0" smtClean="0"/>
              <a:t>Source: </a:t>
            </a:r>
            <a:r>
              <a:rPr lang="en-US" b="1" dirty="0" smtClean="0"/>
              <a:t>Enterprise architecture essentials, Part 4: Test (and retest) your enterprise architecture - IBM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364F1-7988-44A9-9AEE-C93F42B2633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6486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following diagram overviews the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Enterprise Application Framework Multi-tier Architecture:</a:t>
            </a:r>
          </a:p>
          <a:p>
            <a:r>
              <a:rPr lang="en-US" dirty="0" smtClean="0"/>
              <a:t>Citation: http://quest4web.com/framework.html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364F1-7988-44A9-9AEE-C93F42B2633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6486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F7027-C31F-4022-9587-42535BD32A5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062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</a:t>
            </a:r>
            <a:r>
              <a:rPr lang="en-US" baseline="0" dirty="0" smtClean="0"/>
              <a:t> </a:t>
            </a:r>
            <a:r>
              <a:rPr lang="en-US" dirty="0" smtClean="0">
                <a:effectLst/>
              </a:rPr>
              <a:t>Alter, S. (2006) The Work System Method: Connecting People, Processes, and IT for Business Results,” Larkspur, CA: Work System Press.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364F1-7988-44A9-9AEE-C93F42B2633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115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</a:t>
            </a:r>
            <a:r>
              <a:rPr lang="en-US" baseline="0" dirty="0" smtClean="0"/>
              <a:t> students who have internships or jobs which pillar they were in.</a:t>
            </a:r>
          </a:p>
          <a:p>
            <a:r>
              <a:rPr lang="en-US" baseline="0" smtClean="0"/>
              <a:t>Highlight connections between the pillars.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364F1-7988-44A9-9AEE-C93F42B2633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75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3726E9-91D4-4D9F-ACFC-BB5AC6C74952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5238" y="719138"/>
            <a:ext cx="4786312" cy="3589337"/>
          </a:xfrm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1" y="4545569"/>
            <a:ext cx="5364480" cy="4305538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81D636-AACA-4333-A6FA-C9F2775D7A04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81D636-AACA-4333-A6FA-C9F2775D7A04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81D636-AACA-4333-A6FA-C9F2775D7A04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who cares?</a:t>
            </a:r>
          </a:p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364F1-7988-44A9-9AEE-C93F42B2633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648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Citation: http://www.collabri.com/images/CIOWisdom.Architecture_files/architecture2.jpg</a:t>
            </a:r>
          </a:p>
          <a:p>
            <a:r>
              <a:rPr lang="en-US" dirty="0" smtClean="0"/>
              <a:t>Source: Collabri Group LLC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364F1-7988-44A9-9AEE-C93F42B2633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64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7772400" cy="43433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77724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5791200"/>
            <a:ext cx="3429000" cy="304800"/>
          </a:xfrm>
        </p:spPr>
        <p:txBody>
          <a:bodyPr/>
          <a:lstStyle/>
          <a:p>
            <a:fld id="{C2A359D1-A1C5-473F-AFCA-C92300299581}" type="datetimeFigureOut">
              <a:rPr lang="en-US" smtClean="0"/>
              <a:t>1/30/2014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00600" y="6201727"/>
            <a:ext cx="3429000" cy="28384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027EEFF-BB7A-4911-8AC2-B2914480165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gradFill flip="none" rotWithShape="1">
            <a:gsLst>
              <a:gs pos="0">
                <a:srgbClr val="A32638">
                  <a:shade val="30000"/>
                  <a:satMod val="115000"/>
                </a:srgbClr>
              </a:gs>
              <a:gs pos="50000">
                <a:srgbClr val="A32638">
                  <a:shade val="67500"/>
                  <a:satMod val="115000"/>
                </a:srgbClr>
              </a:gs>
              <a:gs pos="100000">
                <a:srgbClr val="A32638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52" y="6137911"/>
            <a:ext cx="2125766" cy="27432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A32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59D1-A1C5-473F-AFCA-C92300299581}" type="datetimeFigureOut">
              <a:rPr lang="en-US" smtClean="0"/>
              <a:t>1/30/2014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7EEFF-BB7A-4911-8AC2-B2914480165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59D1-A1C5-473F-AFCA-C92300299581}" type="datetimeFigureOut">
              <a:rPr lang="en-US" smtClean="0"/>
              <a:t>1/30/2014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7EEFF-BB7A-4911-8AC2-B2914480165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martArt Image Sq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8313" y="1500173"/>
            <a:ext cx="3743647" cy="4592651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427983" y="1484784"/>
            <a:ext cx="4360461" cy="4515984"/>
          </a:xfrm>
          <a:prstGeom prst="roundRect">
            <a:avLst>
              <a:gd name="adj" fmla="val 7123"/>
            </a:avLst>
          </a:prstGeom>
          <a:gradFill>
            <a:gsLst>
              <a:gs pos="0">
                <a:schemeClr val="accent1"/>
              </a:gs>
              <a:gs pos="71000">
                <a:schemeClr val="accent1">
                  <a:lumMod val="60000"/>
                  <a:lumOff val="40000"/>
                </a:schemeClr>
              </a:gs>
            </a:gsLst>
            <a:lin ang="21540000" scaled="0"/>
          </a:gradFill>
          <a:ln w="28575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81000" indent="-381000" algn="ctr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defRPr lang="en-US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50106"/>
          </a:xfrm>
          <a:prstGeom prst="rect">
            <a:avLst/>
          </a:prstGeom>
        </p:spPr>
        <p:txBody>
          <a:bodyPr anchor="b" anchorCtr="0"/>
          <a:lstStyle>
            <a:lvl1pPr algn="l"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346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Content Image Tr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 noChangeAspect="1"/>
          </p:cNvSpPr>
          <p:nvPr>
            <p:ph type="pic" sz="quarter" idx="11"/>
          </p:nvPr>
        </p:nvSpPr>
        <p:spPr>
          <a:xfrm>
            <a:off x="3203849" y="1916832"/>
            <a:ext cx="5832647" cy="4394933"/>
          </a:xfrm>
          <a:prstGeom prst="roundRect">
            <a:avLst>
              <a:gd name="adj" fmla="val 6447"/>
            </a:avLst>
          </a:prstGeom>
          <a:noFill/>
          <a:ln>
            <a:noFill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/>
            <a:lightRig rig="threePt" dir="tl">
              <a:rot lat="0" lon="0" rev="0"/>
            </a:lightRig>
          </a:scene3d>
          <a:sp3d prstMaterial="metal">
            <a:bevelT w="10000" h="100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none"/>
        </p:style>
        <p:txBody>
          <a:bodyPr anchor="ctr" anchorCtr="0">
            <a:normAutofit/>
          </a:bodyPr>
          <a:lstStyle>
            <a:lvl1pPr algn="ctr">
              <a:buNone/>
              <a:defRPr sz="2400"/>
            </a:lvl1pPr>
          </a:lstStyle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  <a:prstGeom prst="rect">
            <a:avLst/>
          </a:prstGeom>
        </p:spPr>
        <p:txBody>
          <a:bodyPr anchor="b" anchorCtr="0"/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2530624" cy="4392488"/>
          </a:xfrm>
          <a:prstGeom prst="rect">
            <a:avLst/>
          </a:prstGeom>
          <a:noFill/>
        </p:spPr>
        <p:txBody>
          <a:bodyPr/>
          <a:lstStyle>
            <a:lvl1pPr>
              <a:buClr>
                <a:schemeClr val="tx2"/>
              </a:buClr>
              <a:buSzPct val="140000"/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buSzPct val="140000"/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>
              <a:buSzPct val="140000"/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3pPr>
            <a:lvl4pPr>
              <a:buSzPct val="140000"/>
              <a:buFont typeface="Arial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>
              <a:buSzPct val="140000"/>
              <a:buFont typeface="Arial" pitchFamily="34" charset="0"/>
              <a:buChar char="•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906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59D1-A1C5-473F-AFCA-C92300299581}" type="datetimeFigureOut">
              <a:rPr lang="en-US" smtClean="0"/>
              <a:t>1/30/2014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7EEFF-BB7A-4911-8AC2-B2914480165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59D1-A1C5-473F-AFCA-C92300299581}" type="datetimeFigureOut">
              <a:rPr lang="en-US" smtClean="0"/>
              <a:t>1/30/2014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27EEFF-BB7A-4911-8AC2-B2914480165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59D1-A1C5-473F-AFCA-C92300299581}" type="datetimeFigureOut">
              <a:rPr lang="en-US" smtClean="0"/>
              <a:t>1/30/2014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7EEFF-BB7A-4911-8AC2-B2914480165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59D1-A1C5-473F-AFCA-C92300299581}" type="datetimeFigureOut">
              <a:rPr lang="en-US" smtClean="0"/>
              <a:t>1/30/2014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7EEFF-BB7A-4911-8AC2-B2914480165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59D1-A1C5-473F-AFCA-C92300299581}" type="datetimeFigureOut">
              <a:rPr lang="en-US" smtClean="0"/>
              <a:t>1/30/2014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7EEFF-BB7A-4911-8AC2-B2914480165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59D1-A1C5-473F-AFCA-C92300299581}" type="datetimeFigureOut">
              <a:rPr lang="en-US" smtClean="0"/>
              <a:t>1/30/2014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7EEFF-BB7A-4911-8AC2-B2914480165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59D1-A1C5-473F-AFCA-C92300299581}" type="datetimeFigureOut">
              <a:rPr lang="en-US" smtClean="0"/>
              <a:t>1/30/2014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7EEFF-BB7A-4911-8AC2-B2914480165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610600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59D1-A1C5-473F-AFCA-C92300299581}" type="datetimeFigureOut">
              <a:rPr lang="en-US" smtClean="0"/>
              <a:t>1/30/2014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027EEFF-BB7A-4911-8AC2-B2914480165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8822889" y="4846320"/>
            <a:ext cx="321111" cy="2011680"/>
          </a:xfrm>
          <a:prstGeom prst="rect">
            <a:avLst/>
          </a:prstGeom>
          <a:gradFill flip="none" rotWithShape="1">
            <a:gsLst>
              <a:gs pos="0">
                <a:srgbClr val="A32638">
                  <a:shade val="30000"/>
                  <a:satMod val="115000"/>
                </a:srgbClr>
              </a:gs>
              <a:gs pos="50000">
                <a:srgbClr val="A32638">
                  <a:shade val="67500"/>
                  <a:satMod val="115000"/>
                </a:srgbClr>
              </a:gs>
              <a:gs pos="100000">
                <a:srgbClr val="A32638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8822889" y="365760"/>
            <a:ext cx="321111" cy="448056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  <a:shade val="30000"/>
                  <a:satMod val="115000"/>
                </a:schemeClr>
              </a:gs>
              <a:gs pos="50000">
                <a:schemeClr val="tx1">
                  <a:lumMod val="65000"/>
                  <a:lumOff val="35000"/>
                  <a:shade val="67500"/>
                  <a:satMod val="115000"/>
                </a:schemeClr>
              </a:gs>
              <a:gs pos="100000">
                <a:schemeClr val="tx1">
                  <a:lumMod val="65000"/>
                  <a:lumOff val="3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22889" y="0"/>
            <a:ext cx="318370" cy="3657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7620000" cy="4800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48200" y="5867400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C2A359D1-A1C5-473F-AFCA-C92300299581}" type="datetimeFigureOut">
              <a:rPr lang="en-US" smtClean="0"/>
              <a:t>1/30/2014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172200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7906702" y="5580698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5027EEFF-BB7A-4911-8AC2-B2914480165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" y="6553200"/>
            <a:ext cx="9144000" cy="304800"/>
          </a:xfrm>
          <a:prstGeom prst="rect">
            <a:avLst/>
          </a:prstGeom>
          <a:gradFill flip="none" rotWithShape="1">
            <a:gsLst>
              <a:gs pos="0">
                <a:srgbClr val="A32638">
                  <a:shade val="30000"/>
                  <a:satMod val="115000"/>
                </a:srgbClr>
              </a:gs>
              <a:gs pos="50000">
                <a:srgbClr val="A32638">
                  <a:shade val="67500"/>
                  <a:satMod val="115000"/>
                </a:srgbClr>
              </a:gs>
              <a:gs pos="100000">
                <a:srgbClr val="A32638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52" y="6137910"/>
            <a:ext cx="2125766" cy="27432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" y="0"/>
            <a:ext cx="9144000" cy="457200"/>
          </a:xfrm>
          <a:prstGeom prst="rect">
            <a:avLst/>
          </a:prstGeom>
          <a:solidFill>
            <a:srgbClr val="A32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625" y="0"/>
            <a:ext cx="7620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2400" kern="1200" cap="none" spc="-6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18" Type="http://schemas.openxmlformats.org/officeDocument/2006/relationships/diagramData" Target="../diagrams/data5.xml"/><Relationship Id="rId26" Type="http://schemas.openxmlformats.org/officeDocument/2006/relationships/diagramColors" Target="../diagrams/colors6.xml"/><Relationship Id="rId3" Type="http://schemas.openxmlformats.org/officeDocument/2006/relationships/diagramData" Target="../diagrams/data2.xml"/><Relationship Id="rId21" Type="http://schemas.openxmlformats.org/officeDocument/2006/relationships/diagramColors" Target="../diagrams/colors5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5" Type="http://schemas.openxmlformats.org/officeDocument/2006/relationships/diagramQuickStyle" Target="../diagrams/quickStyle6.xml"/><Relationship Id="rId2" Type="http://schemas.openxmlformats.org/officeDocument/2006/relationships/notesSlide" Target="../notesSlides/notesSlide6.xml"/><Relationship Id="rId16" Type="http://schemas.openxmlformats.org/officeDocument/2006/relationships/diagramColors" Target="../diagrams/colors4.xml"/><Relationship Id="rId20" Type="http://schemas.openxmlformats.org/officeDocument/2006/relationships/diagramQuickStyle" Target="../diagrams/quickStyl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24" Type="http://schemas.openxmlformats.org/officeDocument/2006/relationships/diagramLayout" Target="../diagrams/layout6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23" Type="http://schemas.openxmlformats.org/officeDocument/2006/relationships/diagramData" Target="../diagrams/data6.xml"/><Relationship Id="rId10" Type="http://schemas.openxmlformats.org/officeDocument/2006/relationships/diagramQuickStyle" Target="../diagrams/quickStyle3.xml"/><Relationship Id="rId19" Type="http://schemas.openxmlformats.org/officeDocument/2006/relationships/diagramLayout" Target="../diagrams/layout5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Relationship Id="rId22" Type="http://schemas.microsoft.com/office/2007/relationships/diagramDrawing" Target="../diagrams/drawing5.xml"/><Relationship Id="rId27" Type="http://schemas.microsoft.com/office/2007/relationships/diagramDrawing" Target="../diagrams/drawing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4" Type="http://schemas.openxmlformats.org/officeDocument/2006/relationships/image" Target="../media/image31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mandviwa\AppData\Local\Microsoft\Windows\Temporary Internet Files\Content.IE5\NY5MBDN1\MP90040546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472" y="2819400"/>
            <a:ext cx="4224528" cy="301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838200"/>
            <a:ext cx="8138160" cy="2756416"/>
          </a:xfrm>
        </p:spPr>
        <p:txBody>
          <a:bodyPr>
            <a:noAutofit/>
          </a:bodyPr>
          <a:lstStyle/>
          <a:p>
            <a:pPr>
              <a:spcBef>
                <a:spcPts val="9600"/>
              </a:spcBef>
            </a:pPr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Enterprise IT</a:t>
            </a:r>
            <a:b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3600" dirty="0">
                <a:solidFill>
                  <a:schemeClr val="bg1">
                    <a:lumMod val="65000"/>
                  </a:schemeClr>
                </a:solidFill>
              </a:rPr>
              <a:t>PROCESSES </a:t>
            </a:r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| SYSTEMS </a:t>
            </a:r>
            <a:r>
              <a:rPr lang="en-US" sz="3600" dirty="0">
                <a:solidFill>
                  <a:schemeClr val="bg1">
                    <a:lumMod val="65000"/>
                  </a:schemeClr>
                </a:solidFill>
              </a:rPr>
              <a:t>| </a:t>
            </a:r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BUSINESS MODELS</a:t>
            </a:r>
            <a:endParaRPr lang="en-US" sz="7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3429000"/>
            <a:ext cx="81381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640080" y="3810000"/>
            <a:ext cx="7772400" cy="1230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800" kern="1200" cap="none" spc="-8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Bruce </a:t>
            </a:r>
            <a:r>
              <a:rPr lang="en-US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Hohne</a:t>
            </a:r>
            <a:endParaRPr lang="en-US" sz="3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54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LENSES</a:t>
            </a:r>
            <a:endParaRPr lang="en-US" dirty="0"/>
          </a:p>
        </p:txBody>
      </p:sp>
      <p:pic>
        <p:nvPicPr>
          <p:cNvPr id="8194" name="Picture 2" descr="C:\Users\mandviwa\AppData\Local\Microsoft\Windows\Temporary Internet Files\Content.IE5\RM4WOQDN\MP90040222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397" y="838200"/>
            <a:ext cx="6266858" cy="5029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04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4" name="Group 2"/>
          <p:cNvGrpSpPr>
            <a:grpSpLocks/>
          </p:cNvGrpSpPr>
          <p:nvPr/>
        </p:nvGrpSpPr>
        <p:grpSpPr bwMode="auto">
          <a:xfrm>
            <a:off x="519113" y="914400"/>
            <a:ext cx="6567488" cy="4929188"/>
            <a:chOff x="327" y="1056"/>
            <a:chExt cx="4137" cy="3105"/>
          </a:xfrm>
        </p:grpSpPr>
        <p:sp>
          <p:nvSpPr>
            <p:cNvPr id="59395" name="AutoShape 3"/>
            <p:cNvSpPr>
              <a:spLocks noChangeAspect="1" noChangeArrowheads="1"/>
            </p:cNvSpPr>
            <p:nvPr/>
          </p:nvSpPr>
          <p:spPr bwMode="auto">
            <a:xfrm>
              <a:off x="779" y="1056"/>
              <a:ext cx="3685" cy="274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9396" name="Line 4"/>
            <p:cNvSpPr>
              <a:spLocks noChangeShapeType="1"/>
            </p:cNvSpPr>
            <p:nvPr/>
          </p:nvSpPr>
          <p:spPr bwMode="auto">
            <a:xfrm flipV="1">
              <a:off x="1295" y="1167"/>
              <a:ext cx="0" cy="277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397" name="Line 5"/>
            <p:cNvSpPr>
              <a:spLocks noChangeShapeType="1"/>
            </p:cNvSpPr>
            <p:nvPr/>
          </p:nvSpPr>
          <p:spPr bwMode="auto">
            <a:xfrm flipV="1">
              <a:off x="1833" y="1167"/>
              <a:ext cx="0" cy="277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398" name="Line 6"/>
            <p:cNvSpPr>
              <a:spLocks noChangeShapeType="1"/>
            </p:cNvSpPr>
            <p:nvPr/>
          </p:nvSpPr>
          <p:spPr bwMode="auto">
            <a:xfrm flipV="1">
              <a:off x="2370" y="1167"/>
              <a:ext cx="0" cy="277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399" name="Line 7"/>
            <p:cNvSpPr>
              <a:spLocks noChangeShapeType="1"/>
            </p:cNvSpPr>
            <p:nvPr/>
          </p:nvSpPr>
          <p:spPr bwMode="auto">
            <a:xfrm flipV="1">
              <a:off x="3985" y="1167"/>
              <a:ext cx="0" cy="277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400" name="Line 8"/>
            <p:cNvSpPr>
              <a:spLocks noChangeShapeType="1"/>
            </p:cNvSpPr>
            <p:nvPr/>
          </p:nvSpPr>
          <p:spPr bwMode="auto">
            <a:xfrm flipV="1">
              <a:off x="2909" y="1167"/>
              <a:ext cx="0" cy="277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401" name="Line 9"/>
            <p:cNvSpPr>
              <a:spLocks noChangeShapeType="1"/>
            </p:cNvSpPr>
            <p:nvPr/>
          </p:nvSpPr>
          <p:spPr bwMode="auto">
            <a:xfrm flipV="1">
              <a:off x="3447" y="1167"/>
              <a:ext cx="0" cy="277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402" name="Text Box 10"/>
            <p:cNvSpPr txBox="1">
              <a:spLocks noChangeArrowheads="1"/>
            </p:cNvSpPr>
            <p:nvPr/>
          </p:nvSpPr>
          <p:spPr bwMode="auto">
            <a:xfrm>
              <a:off x="1917" y="3969"/>
              <a:ext cx="39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/>
                <a:t>Sales</a:t>
              </a:r>
            </a:p>
          </p:txBody>
        </p:sp>
        <p:sp>
          <p:nvSpPr>
            <p:cNvPr id="59403" name="Text Box 11"/>
            <p:cNvSpPr txBox="1">
              <a:spLocks noChangeArrowheads="1"/>
            </p:cNvSpPr>
            <p:nvPr/>
          </p:nvSpPr>
          <p:spPr bwMode="auto">
            <a:xfrm>
              <a:off x="1296" y="3969"/>
              <a:ext cx="66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/>
                <a:t>Accounting</a:t>
              </a:r>
            </a:p>
          </p:txBody>
        </p:sp>
        <p:sp>
          <p:nvSpPr>
            <p:cNvPr id="59404" name="Text Box 12"/>
            <p:cNvSpPr txBox="1">
              <a:spLocks noChangeArrowheads="1"/>
            </p:cNvSpPr>
            <p:nvPr/>
          </p:nvSpPr>
          <p:spPr bwMode="auto">
            <a:xfrm>
              <a:off x="432" y="3969"/>
              <a:ext cx="82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/>
                <a:t>Manufacturing</a:t>
              </a:r>
            </a:p>
          </p:txBody>
        </p:sp>
        <p:sp>
          <p:nvSpPr>
            <p:cNvPr id="59405" name="Text Box 13"/>
            <p:cNvSpPr txBox="1">
              <a:spLocks noChangeArrowheads="1"/>
            </p:cNvSpPr>
            <p:nvPr/>
          </p:nvSpPr>
          <p:spPr bwMode="auto">
            <a:xfrm>
              <a:off x="2352" y="3969"/>
              <a:ext cx="51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/>
                <a:t>Finance</a:t>
              </a:r>
            </a:p>
          </p:txBody>
        </p:sp>
        <p:sp>
          <p:nvSpPr>
            <p:cNvPr id="59406" name="Text Box 14"/>
            <p:cNvSpPr txBox="1">
              <a:spLocks noChangeArrowheads="1"/>
            </p:cNvSpPr>
            <p:nvPr/>
          </p:nvSpPr>
          <p:spPr bwMode="auto">
            <a:xfrm>
              <a:off x="2880" y="3835"/>
              <a:ext cx="650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/>
                <a:t>Human</a:t>
              </a:r>
              <a:br>
                <a:rPr lang="en-US" sz="1400" dirty="0"/>
              </a:br>
              <a:r>
                <a:rPr lang="en-US" sz="1400" dirty="0"/>
                <a:t>Resources</a:t>
              </a:r>
            </a:p>
          </p:txBody>
        </p:sp>
        <p:sp>
          <p:nvSpPr>
            <p:cNvPr id="59407" name="Text Box 15"/>
            <p:cNvSpPr txBox="1">
              <a:spLocks noChangeArrowheads="1"/>
            </p:cNvSpPr>
            <p:nvPr/>
          </p:nvSpPr>
          <p:spPr bwMode="auto">
            <a:xfrm>
              <a:off x="3434" y="3969"/>
              <a:ext cx="67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/>
                <a:t>Distribution</a:t>
              </a:r>
            </a:p>
          </p:txBody>
        </p:sp>
        <p:sp>
          <p:nvSpPr>
            <p:cNvPr id="59408" name="Text Box 16"/>
            <p:cNvSpPr txBox="1">
              <a:spLocks noChangeArrowheads="1"/>
            </p:cNvSpPr>
            <p:nvPr/>
          </p:nvSpPr>
          <p:spPr bwMode="auto">
            <a:xfrm>
              <a:off x="4059" y="3908"/>
              <a:ext cx="26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…</a:t>
              </a:r>
            </a:p>
          </p:txBody>
        </p:sp>
        <p:sp>
          <p:nvSpPr>
            <p:cNvPr id="59409" name="Line 17"/>
            <p:cNvSpPr>
              <a:spLocks noChangeShapeType="1"/>
            </p:cNvSpPr>
            <p:nvPr/>
          </p:nvSpPr>
          <p:spPr bwMode="auto">
            <a:xfrm>
              <a:off x="1148" y="3279"/>
              <a:ext cx="294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410" name="Line 18"/>
            <p:cNvSpPr>
              <a:spLocks noChangeShapeType="1"/>
            </p:cNvSpPr>
            <p:nvPr/>
          </p:nvSpPr>
          <p:spPr bwMode="auto">
            <a:xfrm>
              <a:off x="1516" y="2723"/>
              <a:ext cx="221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411" name="Line 19"/>
            <p:cNvSpPr>
              <a:spLocks noChangeShapeType="1"/>
            </p:cNvSpPr>
            <p:nvPr/>
          </p:nvSpPr>
          <p:spPr bwMode="auto">
            <a:xfrm>
              <a:off x="1958" y="2057"/>
              <a:ext cx="132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412" name="Text Box 20"/>
            <p:cNvSpPr txBox="1">
              <a:spLocks noChangeArrowheads="1"/>
            </p:cNvSpPr>
            <p:nvPr/>
          </p:nvSpPr>
          <p:spPr bwMode="auto">
            <a:xfrm>
              <a:off x="471" y="1584"/>
              <a:ext cx="51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tIns="91440" bIns="91440" anchor="ctr" anchorCtr="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/>
                <a:t>Strategic</a:t>
              </a:r>
            </a:p>
          </p:txBody>
        </p:sp>
        <p:sp>
          <p:nvSpPr>
            <p:cNvPr id="59413" name="Text Box 21"/>
            <p:cNvSpPr txBox="1">
              <a:spLocks noChangeArrowheads="1"/>
            </p:cNvSpPr>
            <p:nvPr/>
          </p:nvSpPr>
          <p:spPr bwMode="auto">
            <a:xfrm>
              <a:off x="483" y="2288"/>
              <a:ext cx="506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tIns="91440" bIns="91440" anchor="ctr" anchorCtr="1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400" dirty="0"/>
                <a:t>Decision</a:t>
              </a:r>
              <a:br>
                <a:rPr lang="en-US" sz="1400" dirty="0"/>
              </a:br>
              <a:r>
                <a:rPr lang="en-US" sz="1400" dirty="0"/>
                <a:t>Making</a:t>
              </a:r>
            </a:p>
          </p:txBody>
        </p:sp>
        <p:sp>
          <p:nvSpPr>
            <p:cNvPr id="59414" name="Text Box 22"/>
            <p:cNvSpPr txBox="1">
              <a:spLocks noChangeArrowheads="1"/>
            </p:cNvSpPr>
            <p:nvPr/>
          </p:nvSpPr>
          <p:spPr bwMode="auto">
            <a:xfrm>
              <a:off x="352" y="2844"/>
              <a:ext cx="63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tIns="91440" bIns="91440" anchor="ctr" anchorCtr="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/>
                <a:t>Managerial</a:t>
              </a:r>
            </a:p>
          </p:txBody>
        </p:sp>
        <p:sp>
          <p:nvSpPr>
            <p:cNvPr id="59415" name="Text Box 23"/>
            <p:cNvSpPr txBox="1">
              <a:spLocks noChangeArrowheads="1"/>
            </p:cNvSpPr>
            <p:nvPr/>
          </p:nvSpPr>
          <p:spPr bwMode="auto">
            <a:xfrm>
              <a:off x="327" y="3326"/>
              <a:ext cx="66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tIns="91440" bIns="91440" anchor="ctr" anchorCtr="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/>
                <a:t>Operational</a:t>
              </a:r>
            </a:p>
          </p:txBody>
        </p:sp>
      </p:grpSp>
      <p:sp>
        <p:nvSpPr>
          <p:cNvPr id="59417" name="Rectangle 25"/>
          <p:cNvSpPr>
            <a:spLocks noChangeArrowheads="1"/>
          </p:cNvSpPr>
          <p:nvPr/>
        </p:nvSpPr>
        <p:spPr bwMode="auto">
          <a:xfrm>
            <a:off x="2133600" y="4495800"/>
            <a:ext cx="685800" cy="609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 smtClean="0"/>
              <a:t>Payroll</a:t>
            </a:r>
            <a:endParaRPr lang="en-US" sz="1600" dirty="0"/>
          </a:p>
        </p:txBody>
      </p:sp>
      <p:sp>
        <p:nvSpPr>
          <p:cNvPr id="59418" name="Rectangle 26"/>
          <p:cNvSpPr>
            <a:spLocks noChangeArrowheads="1"/>
          </p:cNvSpPr>
          <p:nvPr/>
        </p:nvSpPr>
        <p:spPr bwMode="auto">
          <a:xfrm>
            <a:off x="4618037" y="4057732"/>
            <a:ext cx="833437" cy="641416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/>
          <a:lstStyle/>
          <a:p>
            <a:pPr algn="ctr"/>
            <a:r>
              <a:rPr lang="en-US" sz="1400" dirty="0" smtClean="0"/>
              <a:t>Personnel</a:t>
            </a:r>
            <a:endParaRPr lang="en-US" sz="1600" dirty="0"/>
          </a:p>
        </p:txBody>
      </p:sp>
      <p:sp>
        <p:nvSpPr>
          <p:cNvPr id="59419" name="Rectangle 27"/>
          <p:cNvSpPr>
            <a:spLocks noChangeArrowheads="1"/>
          </p:cNvSpPr>
          <p:nvPr/>
        </p:nvSpPr>
        <p:spPr bwMode="auto">
          <a:xfrm>
            <a:off x="3048000" y="2667000"/>
            <a:ext cx="304800" cy="2362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vert270" wrap="none" anchor="ctr"/>
          <a:lstStyle/>
          <a:p>
            <a:pPr algn="ctr"/>
            <a:r>
              <a:rPr lang="en-US" sz="1600" dirty="0" smtClean="0"/>
              <a:t>Sales force automation</a:t>
            </a:r>
            <a:endParaRPr lang="en-US" sz="1600" dirty="0"/>
          </a:p>
        </p:txBody>
      </p:sp>
      <p:grpSp>
        <p:nvGrpSpPr>
          <p:cNvPr id="59420" name="Group 28"/>
          <p:cNvGrpSpPr>
            <a:grpSpLocks/>
          </p:cNvGrpSpPr>
          <p:nvPr/>
        </p:nvGrpSpPr>
        <p:grpSpPr bwMode="auto">
          <a:xfrm>
            <a:off x="7239000" y="4267200"/>
            <a:ext cx="1600200" cy="1190625"/>
            <a:chOff x="1248" y="4176"/>
            <a:chExt cx="3685" cy="2742"/>
          </a:xfrm>
        </p:grpSpPr>
        <p:sp>
          <p:nvSpPr>
            <p:cNvPr id="59421" name="AutoShape 29"/>
            <p:cNvSpPr>
              <a:spLocks noChangeAspect="1" noChangeArrowheads="1"/>
            </p:cNvSpPr>
            <p:nvPr/>
          </p:nvSpPr>
          <p:spPr bwMode="auto">
            <a:xfrm>
              <a:off x="1248" y="4176"/>
              <a:ext cx="3685" cy="274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9422" name="Line 30"/>
            <p:cNvSpPr>
              <a:spLocks noChangeShapeType="1"/>
            </p:cNvSpPr>
            <p:nvPr/>
          </p:nvSpPr>
          <p:spPr bwMode="auto">
            <a:xfrm>
              <a:off x="1617" y="6399"/>
              <a:ext cx="294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423" name="Line 31"/>
            <p:cNvSpPr>
              <a:spLocks noChangeShapeType="1"/>
            </p:cNvSpPr>
            <p:nvPr/>
          </p:nvSpPr>
          <p:spPr bwMode="auto">
            <a:xfrm>
              <a:off x="1985" y="5843"/>
              <a:ext cx="221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424" name="Line 32"/>
            <p:cNvSpPr>
              <a:spLocks noChangeShapeType="1"/>
            </p:cNvSpPr>
            <p:nvPr/>
          </p:nvSpPr>
          <p:spPr bwMode="auto">
            <a:xfrm>
              <a:off x="2427" y="5177"/>
              <a:ext cx="132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59425" name="Rectangle 33"/>
          <p:cNvSpPr>
            <a:spLocks noChangeArrowheads="1"/>
          </p:cNvSpPr>
          <p:nvPr/>
        </p:nvSpPr>
        <p:spPr bwMode="auto">
          <a:xfrm>
            <a:off x="5715000" y="4572000"/>
            <a:ext cx="17526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smtClean="0"/>
              <a:t>Electronic invoicing</a:t>
            </a:r>
            <a:endParaRPr lang="en-US" sz="1400" dirty="0"/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428625" y="0"/>
            <a:ext cx="7620000" cy="457200"/>
          </a:xfrm>
        </p:spPr>
        <p:txBody>
          <a:bodyPr/>
          <a:lstStyle/>
          <a:p>
            <a:r>
              <a:rPr lang="en-US" dirty="0" smtClean="0"/>
              <a:t>INFORMATION SYSTEMS - </a:t>
            </a:r>
            <a:r>
              <a:rPr lang="en-US" b="1" dirty="0" smtClean="0"/>
              <a:t>LEGACY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3374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AutoShape 3"/>
          <p:cNvSpPr>
            <a:spLocks noChangeAspect="1" noChangeArrowheads="1"/>
          </p:cNvSpPr>
          <p:nvPr/>
        </p:nvSpPr>
        <p:spPr bwMode="auto">
          <a:xfrm>
            <a:off x="2052814" y="1219200"/>
            <a:ext cx="5038372" cy="374904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409" name="Line 17"/>
          <p:cNvSpPr>
            <a:spLocks noChangeShapeType="1"/>
          </p:cNvSpPr>
          <p:nvPr/>
        </p:nvSpPr>
        <p:spPr bwMode="auto">
          <a:xfrm>
            <a:off x="2179637" y="4443413"/>
            <a:ext cx="46783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9410" name="Line 18"/>
          <p:cNvSpPr>
            <a:spLocks noChangeShapeType="1"/>
          </p:cNvSpPr>
          <p:nvPr/>
        </p:nvSpPr>
        <p:spPr bwMode="auto">
          <a:xfrm>
            <a:off x="2738437" y="3560763"/>
            <a:ext cx="35099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9411" name="Line 19"/>
          <p:cNvSpPr>
            <a:spLocks noChangeShapeType="1"/>
          </p:cNvSpPr>
          <p:nvPr/>
        </p:nvSpPr>
        <p:spPr bwMode="auto">
          <a:xfrm>
            <a:off x="3108325" y="2503488"/>
            <a:ext cx="21066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428625" y="0"/>
            <a:ext cx="7620000" cy="457200"/>
          </a:xfrm>
        </p:spPr>
        <p:txBody>
          <a:bodyPr/>
          <a:lstStyle/>
          <a:p>
            <a:r>
              <a:rPr lang="en-US" dirty="0" smtClean="0"/>
              <a:t>INFORMATION SYSTEMS – </a:t>
            </a:r>
            <a:r>
              <a:rPr lang="en-US" b="1" dirty="0" smtClean="0"/>
              <a:t>ENTERPRISE APPLICATIONS</a:t>
            </a:r>
            <a:endParaRPr lang="en-US" b="1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989674713"/>
              </p:ext>
            </p:extLst>
          </p:nvPr>
        </p:nvGraphicFramePr>
        <p:xfrm>
          <a:off x="2819400" y="1606810"/>
          <a:ext cx="3505200" cy="3422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56048086"/>
              </p:ext>
            </p:extLst>
          </p:nvPr>
        </p:nvGraphicFramePr>
        <p:xfrm>
          <a:off x="76200" y="1271587"/>
          <a:ext cx="1828800" cy="3300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019691820"/>
              </p:ext>
            </p:extLst>
          </p:nvPr>
        </p:nvGraphicFramePr>
        <p:xfrm>
          <a:off x="7239000" y="1271587"/>
          <a:ext cx="1524000" cy="3901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052814" y="5117068"/>
            <a:ext cx="5038372" cy="369332"/>
          </a:xfrm>
          <a:prstGeom prst="rect">
            <a:avLst/>
          </a:prstGeom>
          <a:solidFill>
            <a:srgbClr val="A3263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DIGITAL BUSINESS MODELS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890265653"/>
              </p:ext>
            </p:extLst>
          </p:nvPr>
        </p:nvGraphicFramePr>
        <p:xfrm>
          <a:off x="3543300" y="5562600"/>
          <a:ext cx="20574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355288942"/>
              </p:ext>
            </p:extLst>
          </p:nvPr>
        </p:nvGraphicFramePr>
        <p:xfrm>
          <a:off x="1428750" y="533400"/>
          <a:ext cx="6286500" cy="447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09600" y="618782"/>
            <a:ext cx="74699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/>
              <a:t>TRENDS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55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428625" y="0"/>
            <a:ext cx="7620000" cy="457200"/>
          </a:xfrm>
        </p:spPr>
        <p:txBody>
          <a:bodyPr/>
          <a:lstStyle/>
          <a:p>
            <a:r>
              <a:rPr lang="en-US" b="1" dirty="0" smtClean="0"/>
              <a:t>INFORMATION SYSTEMS</a:t>
            </a:r>
            <a:endParaRPr lang="en-US" b="1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52659199"/>
              </p:ext>
            </p:extLst>
          </p:nvPr>
        </p:nvGraphicFramePr>
        <p:xfrm>
          <a:off x="152400" y="609600"/>
          <a:ext cx="89154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2999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0"/>
            <a:ext cx="7620000" cy="457200"/>
          </a:xfrm>
        </p:spPr>
        <p:txBody>
          <a:bodyPr/>
          <a:lstStyle/>
          <a:p>
            <a:r>
              <a:rPr lang="en-US" dirty="0" smtClean="0"/>
              <a:t>LENSES</a:t>
            </a:r>
            <a:endParaRPr lang="en-US" dirty="0"/>
          </a:p>
        </p:txBody>
      </p:sp>
      <p:pic>
        <p:nvPicPr>
          <p:cNvPr id="8198" name="Picture 6" descr="C:\Users\mandviwa\AppData\Local\Microsoft\Windows\Temporary Internet Files\Content.IE5\NY5MBDN1\MP90040911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841390"/>
            <a:ext cx="3162185" cy="475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85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/>
          <p:cNvSpPr txBox="1">
            <a:spLocks/>
          </p:cNvSpPr>
          <p:nvPr/>
        </p:nvSpPr>
        <p:spPr>
          <a:xfrm>
            <a:off x="428625" y="0"/>
            <a:ext cx="7620000" cy="457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cap="none" spc="-6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ENTERPRISE ARCHITECTURE COMPONENTS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6880990" y="1691196"/>
            <a:ext cx="1364776" cy="914400"/>
            <a:chOff x="6878171" y="2607368"/>
            <a:chExt cx="1364776" cy="914400"/>
          </a:xfrm>
        </p:grpSpPr>
        <p:sp>
          <p:nvSpPr>
            <p:cNvPr id="2" name="Flowchart: Magnetic Disk 1"/>
            <p:cNvSpPr/>
            <p:nvPr/>
          </p:nvSpPr>
          <p:spPr>
            <a:xfrm>
              <a:off x="6878171" y="2607368"/>
              <a:ext cx="1364776" cy="914400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 descr="https://encrypted-tbn3.google.com/images?q=tbn:ANd9GcSRcxll55RYeRrrovWk3Lw28V99Cf-hLzeq4MU3UVWcmTyxnuSD0A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4930" y="3026468"/>
              <a:ext cx="1331258" cy="27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3755401" y="830580"/>
            <a:ext cx="1447800" cy="838200"/>
            <a:chOff x="3200400" y="1981200"/>
            <a:chExt cx="1447800" cy="838200"/>
          </a:xfrm>
        </p:grpSpPr>
        <p:sp>
          <p:nvSpPr>
            <p:cNvPr id="3" name="Flowchart: Process 2"/>
            <p:cNvSpPr/>
            <p:nvPr/>
          </p:nvSpPr>
          <p:spPr>
            <a:xfrm>
              <a:off x="3200400" y="1981200"/>
              <a:ext cx="1447800" cy="83820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ERP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pic>
          <p:nvPicPr>
            <p:cNvPr id="1028" name="Picture 4" descr="https://encrypted-tbn0.google.com/images?q=tbn:ANd9GcQyX6OAslaJErvmgZDUTjs5Vv2ZLUokVLg2nzGmrkskc0_jeX9_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2086" y="2320733"/>
              <a:ext cx="704427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3750595" y="2703328"/>
            <a:ext cx="1457412" cy="838200"/>
            <a:chOff x="3352800" y="3467100"/>
            <a:chExt cx="1457412" cy="838200"/>
          </a:xfrm>
        </p:grpSpPr>
        <p:sp>
          <p:nvSpPr>
            <p:cNvPr id="8" name="Flowchart: Process 7"/>
            <p:cNvSpPr/>
            <p:nvPr/>
          </p:nvSpPr>
          <p:spPr>
            <a:xfrm>
              <a:off x="3352800" y="3467100"/>
              <a:ext cx="1447800" cy="83820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CRM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pic>
          <p:nvPicPr>
            <p:cNvPr id="1030" name="Picture 6" descr="https://encrypted-tbn1.google.com/images?q=tbn:ANd9GcTpOktY-KeMjKK0O8irJ3KxnEb6tTcsxA2P-Abu43UeFBfZqz5c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816" b="33575"/>
            <a:stretch/>
          </p:blipFill>
          <p:spPr bwMode="auto">
            <a:xfrm>
              <a:off x="3352800" y="3820100"/>
              <a:ext cx="1457412" cy="379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2" name="Picture 8" descr="https://encrypted-tbn3.google.com/images?q=tbn:ANd9GcTcEPZd0YwHPbpOMwyZPZfXwBcKiQCUCH1da5CTIk2JTqKy9sC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23" y="746760"/>
            <a:ext cx="1005839" cy="100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encrypted-tbn3.google.com/images?q=tbn:ANd9GcRpOhMilCYeFtfWjFfCiAed7PL_pjvb91kw6KlQFreDmTAuzt8t8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45188"/>
            <a:ext cx="1159884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https://encrypted-tbn1.google.com/images?q=tbn:ANd9GcQ5qstsyk1ucQbUAWl3CX0y1Fk5eLPgHambGiH41XyeGBFF7Cjq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24"/>
          <a:stretch/>
        </p:blipFill>
        <p:spPr bwMode="auto">
          <a:xfrm>
            <a:off x="5361406" y="1828356"/>
            <a:ext cx="1115594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https://encrypted-tbn1.google.com/images?q=tbn:ANd9GcQ5qstsyk1ucQbUAWl3CX0y1Fk5eLPgHambGiH41XyeGBFF7Cjq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24"/>
          <a:stretch/>
        </p:blipFill>
        <p:spPr bwMode="auto">
          <a:xfrm>
            <a:off x="2131828" y="929640"/>
            <a:ext cx="1115594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loud 11"/>
          <p:cNvSpPr/>
          <p:nvPr/>
        </p:nvSpPr>
        <p:spPr>
          <a:xfrm>
            <a:off x="2232425" y="2780192"/>
            <a:ext cx="914400" cy="684472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13"/>
          <p:cNvSpPr/>
          <p:nvPr/>
        </p:nvSpPr>
        <p:spPr>
          <a:xfrm>
            <a:off x="4174501" y="4260112"/>
            <a:ext cx="609600" cy="723900"/>
          </a:xfrm>
          <a:prstGeom prst="up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Up Arrow 22"/>
          <p:cNvSpPr/>
          <p:nvPr/>
        </p:nvSpPr>
        <p:spPr>
          <a:xfrm>
            <a:off x="7258578" y="4260112"/>
            <a:ext cx="609600" cy="723900"/>
          </a:xfrm>
          <a:prstGeom prst="up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Up Arrow 23"/>
          <p:cNvSpPr/>
          <p:nvPr/>
        </p:nvSpPr>
        <p:spPr>
          <a:xfrm>
            <a:off x="808542" y="4260112"/>
            <a:ext cx="609600" cy="723900"/>
          </a:xfrm>
          <a:prstGeom prst="up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Up Arrow 24"/>
          <p:cNvSpPr/>
          <p:nvPr/>
        </p:nvSpPr>
        <p:spPr>
          <a:xfrm>
            <a:off x="2384825" y="4260112"/>
            <a:ext cx="609600" cy="723900"/>
          </a:xfrm>
          <a:prstGeom prst="up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62514" y="5029200"/>
            <a:ext cx="901657" cy="461665"/>
          </a:xfrm>
          <a:prstGeom prst="rect">
            <a:avLst/>
          </a:prstGeom>
          <a:noFill/>
        </p:spPr>
        <p:txBody>
          <a:bodyPr wrap="none" tIns="91440" bIns="91440" rtlCol="0" anchor="ctr" anchorCtr="1">
            <a:spAutoFit/>
          </a:bodyPr>
          <a:lstStyle/>
          <a:p>
            <a:r>
              <a:rPr lang="en-US" dirty="0" smtClean="0"/>
              <a:t>Devices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192598" y="5029200"/>
            <a:ext cx="994055" cy="461665"/>
          </a:xfrm>
          <a:prstGeom prst="rect">
            <a:avLst/>
          </a:prstGeom>
          <a:noFill/>
        </p:spPr>
        <p:txBody>
          <a:bodyPr wrap="none" tIns="91440" bIns="91440" rtlCol="0" anchor="ctr" anchorCtr="1">
            <a:spAutoFit/>
          </a:bodyPr>
          <a:lstStyle/>
          <a:p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811907" y="5029200"/>
            <a:ext cx="1334789" cy="461665"/>
          </a:xfrm>
          <a:prstGeom prst="rect">
            <a:avLst/>
          </a:prstGeom>
          <a:noFill/>
        </p:spPr>
        <p:txBody>
          <a:bodyPr wrap="none" tIns="91440" bIns="91440" rtlCol="0" anchor="ctr" anchorCtr="1">
            <a:spAutoFit/>
          </a:bodyPr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253101" y="5029200"/>
            <a:ext cx="620554" cy="461665"/>
          </a:xfrm>
          <a:prstGeom prst="rect">
            <a:avLst/>
          </a:prstGeom>
          <a:noFill/>
        </p:spPr>
        <p:txBody>
          <a:bodyPr wrap="none" tIns="91440" bIns="91440" rtlCol="0" anchor="ctr" anchorCtr="1">
            <a:spAutoFit/>
          </a:bodyPr>
          <a:lstStyle/>
          <a:p>
            <a:r>
              <a:rPr lang="en-US" dirty="0" smtClean="0"/>
              <a:t>Data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428625" y="3899668"/>
            <a:ext cx="8334375" cy="0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itle 2"/>
          <p:cNvSpPr txBox="1">
            <a:spLocks/>
          </p:cNvSpPr>
          <p:nvPr/>
        </p:nvSpPr>
        <p:spPr>
          <a:xfrm>
            <a:off x="2831490" y="5635823"/>
            <a:ext cx="3569310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cap="none" spc="-6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rgbClr val="A32638"/>
                </a:solidFill>
              </a:rPr>
              <a:t>ENTERPRISE ARCHITECTURE LEGEND</a:t>
            </a:r>
            <a:endParaRPr lang="en-US" sz="2000" dirty="0">
              <a:solidFill>
                <a:srgbClr val="A326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8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248400" y="602512"/>
            <a:ext cx="1647887" cy="184666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r>
              <a:rPr lang="en-US" sz="1200" dirty="0" smtClean="0"/>
              <a:t>Source: </a:t>
            </a:r>
            <a:r>
              <a:rPr lang="en-US" sz="1200" dirty="0"/>
              <a:t>Collabri Group </a:t>
            </a:r>
            <a:r>
              <a:rPr lang="en-US" sz="1200" dirty="0" smtClean="0"/>
              <a:t>LLC</a:t>
            </a:r>
            <a:endParaRPr lang="en-US" sz="1200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28625" y="0"/>
            <a:ext cx="7620000" cy="457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cap="none" spc="-6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ENTERPRISE ARCHITECTURE EXAMPLE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028700"/>
            <a:ext cx="6715125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900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510048" y="5181600"/>
            <a:ext cx="755976" cy="184666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r>
              <a:rPr lang="en-US" sz="1200" dirty="0" smtClean="0"/>
              <a:t>Source: IBM</a:t>
            </a:r>
            <a:endParaRPr lang="en-US" sz="1200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28625" y="0"/>
            <a:ext cx="7620000" cy="457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cap="none" spc="-6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ENTERPRISE ARCHITECTURE EXAMPLE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885950"/>
            <a:ext cx="5448300" cy="3086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870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531676" y="990600"/>
            <a:ext cx="1240724" cy="184666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r>
              <a:rPr lang="en-US" sz="1200" dirty="0" smtClean="0"/>
              <a:t>Source: Quest4Web</a:t>
            </a:r>
            <a:endParaRPr lang="en-US" sz="1200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28625" y="0"/>
            <a:ext cx="7620000" cy="457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cap="none" spc="-6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ENTERPRISE ARCHITECTURE EXAMPLE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1419225"/>
            <a:ext cx="6200775" cy="40195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09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28800" y="1582341"/>
            <a:ext cx="6248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Process</a:t>
            </a:r>
          </a:p>
          <a:p>
            <a:r>
              <a:rPr lang="en-US" dirty="0"/>
              <a:t>• Form groups (count off 1 – 2 – 3, 1 – 2 – 3, ...)</a:t>
            </a:r>
          </a:p>
          <a:p>
            <a:r>
              <a:rPr lang="en-US" dirty="0"/>
              <a:t>• As a group, discuss the following</a:t>
            </a:r>
          </a:p>
          <a:p>
            <a:r>
              <a:rPr lang="en-US" dirty="0"/>
              <a:t>• 2-3 ± minutes discussion per question</a:t>
            </a:r>
          </a:p>
          <a:p>
            <a:r>
              <a:rPr lang="en-US" dirty="0"/>
              <a:t>• One person reports out the group’s answer</a:t>
            </a:r>
          </a:p>
          <a:p>
            <a:endParaRPr lang="en-US" b="1" dirty="0" smtClean="0"/>
          </a:p>
          <a:p>
            <a:r>
              <a:rPr lang="en-US" b="1" dirty="0" smtClean="0"/>
              <a:t>Questions</a:t>
            </a:r>
            <a:endParaRPr lang="en-US" b="1" dirty="0"/>
          </a:p>
          <a:p>
            <a:r>
              <a:rPr lang="en-US" dirty="0"/>
              <a:t>• What is the architecture of each </a:t>
            </a:r>
            <a:r>
              <a:rPr lang="en-US" dirty="0" err="1"/>
              <a:t>eportfolio</a:t>
            </a:r>
            <a:r>
              <a:rPr lang="en-US" dirty="0"/>
              <a:t> on the FOX MIS</a:t>
            </a:r>
          </a:p>
          <a:p>
            <a:r>
              <a:rPr lang="en-US" dirty="0"/>
              <a:t>Community Platform?</a:t>
            </a:r>
          </a:p>
          <a:p>
            <a:r>
              <a:rPr lang="en-US" dirty="0"/>
              <a:t>• What did you learn about enterprise architecture from this</a:t>
            </a:r>
          </a:p>
          <a:p>
            <a:r>
              <a:rPr lang="en-US" dirty="0"/>
              <a:t>activity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838200"/>
            <a:ext cx="50244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ACTIVITY: ENTERPRISE ARCHITECTURE</a:t>
            </a:r>
          </a:p>
        </p:txBody>
      </p:sp>
    </p:spTree>
    <p:extLst>
      <p:ext uri="{BB962C8B-B14F-4D97-AF65-F5344CB8AC3E}">
        <p14:creationId xmlns:p14="http://schemas.microsoft.com/office/powerpoint/2010/main" val="183769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ENTERPRISE </a:t>
            </a:r>
            <a:r>
              <a:rPr lang="en-US" dirty="0" smtClean="0"/>
              <a:t>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1"/>
            <a:ext cx="4800600" cy="4800600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0" dirty="0"/>
              <a:t>Organizations are dependent on organizational </a:t>
            </a:r>
            <a:r>
              <a:rPr lang="en-US" sz="3200" b="0" i="1" dirty="0"/>
              <a:t>systems</a:t>
            </a:r>
            <a:r>
              <a:rPr lang="en-US" sz="3200" b="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0" dirty="0"/>
              <a:t>Organizational systems automate and/or change key business </a:t>
            </a:r>
            <a:r>
              <a:rPr lang="en-US" sz="3200" b="0" i="1" dirty="0"/>
              <a:t>processes</a:t>
            </a:r>
            <a:r>
              <a:rPr lang="en-US" sz="3200" b="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0" dirty="0"/>
              <a:t>An </a:t>
            </a:r>
            <a:r>
              <a:rPr lang="en-US" sz="3200" b="0" i="1" dirty="0"/>
              <a:t>enterprise architecture</a:t>
            </a:r>
            <a:r>
              <a:rPr lang="en-US" sz="3200" b="0" dirty="0"/>
              <a:t> is a roadmap of key organizational systems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93617972"/>
              </p:ext>
            </p:extLst>
          </p:nvPr>
        </p:nvGraphicFramePr>
        <p:xfrm>
          <a:off x="5867400" y="609600"/>
          <a:ext cx="30480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1" name="Picture 3" descr="C:\Users\mandviwa\AppData\Local\Microsoft\Windows\Temporary Internet Files\Content.IE5\RM4WOQDN\MP900401465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312" y="4304414"/>
            <a:ext cx="3018697" cy="20116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28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LENSES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9144000" cy="482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48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28600" y="762000"/>
            <a:ext cx="2530624" cy="5029200"/>
          </a:xfrm>
          <a:solidFill>
            <a:srgbClr val="60625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tIns="91440" bIns="91440" anchor="t" anchorCtr="0">
            <a:noAutofit/>
          </a:bodyPr>
          <a:lstStyle/>
          <a:p>
            <a:pPr marL="457200" lvl="0" indent="-457200">
              <a:buClr>
                <a:schemeClr val="bg1"/>
              </a:buClr>
              <a:buSzPct val="100000"/>
              <a:buFont typeface="+mj-lt"/>
              <a:buAutoNum type="alphaUcPeriod"/>
            </a:pPr>
            <a:r>
              <a:rPr lang="en-US" sz="2000" i="0" dirty="0" smtClean="0">
                <a:solidFill>
                  <a:schemeClr val="bg1"/>
                </a:solidFill>
              </a:rPr>
              <a:t>What would you like to remember about enterprise architecture?</a:t>
            </a:r>
            <a:endParaRPr lang="en-US" sz="2000" dirty="0">
              <a:solidFill>
                <a:schemeClr val="bg1"/>
              </a:solidFill>
            </a:endParaRPr>
          </a:p>
          <a:p>
            <a:pPr marL="457200" lvl="0" indent="-457200">
              <a:buClr>
                <a:schemeClr val="bg1"/>
              </a:buClr>
              <a:buSzPct val="100000"/>
              <a:buFont typeface="+mj-lt"/>
              <a:buAutoNum type="alphaUcPeriod"/>
            </a:pPr>
            <a:r>
              <a:rPr lang="en-US" sz="2000" i="0" dirty="0" smtClean="0">
                <a:solidFill>
                  <a:schemeClr val="bg1"/>
                </a:solidFill>
              </a:rPr>
              <a:t>What do you have questions about?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28625" y="0"/>
            <a:ext cx="7620000" cy="457200"/>
          </a:xfrm>
        </p:spPr>
        <p:txBody>
          <a:bodyPr/>
          <a:lstStyle/>
          <a:p>
            <a:r>
              <a:rPr lang="en-US" sz="2400" dirty="0" smtClean="0">
                <a:ea typeface="ＭＳ Ｐゴシック" pitchFamily="-108" charset="-128"/>
              </a:rPr>
              <a:t>REFLECTION</a:t>
            </a:r>
          </a:p>
        </p:txBody>
      </p:sp>
      <p:pic>
        <p:nvPicPr>
          <p:cNvPr id="7" name="Picture Placeholder 1"/>
          <p:cNvPicPr>
            <a:picLocks noGrp="1"/>
          </p:cNvPicPr>
          <p:nvPr>
            <p:ph type="pic" sz="quarter" idx="1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8" r="14758" b="9226"/>
          <a:stretch/>
        </p:blipFill>
        <p:spPr>
          <a:xfrm>
            <a:off x="2971800" y="762000"/>
            <a:ext cx="5832647" cy="5008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71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LENSES</a:t>
            </a:r>
            <a:endParaRPr lang="en-US" dirty="0"/>
          </a:p>
        </p:txBody>
      </p:sp>
      <p:pic>
        <p:nvPicPr>
          <p:cNvPr id="8194" name="Picture 2" descr="C:\Users\mandviwa\AppData\Local\Microsoft\Windows\Temporary Internet Files\Content.IE5\RM4WOQDN\MP90040222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397" y="838200"/>
            <a:ext cx="6266858" cy="5029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40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SYSTEMS THINKING VERSUS PROCESS THINKING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32" y="1600200"/>
            <a:ext cx="4037179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9906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Process Thinking</a:t>
            </a:r>
          </a:p>
          <a:p>
            <a:r>
              <a:rPr lang="en-US" dirty="0"/>
              <a:t>• A series of steps and flows</a:t>
            </a:r>
          </a:p>
          <a:p>
            <a:r>
              <a:rPr lang="en-US" dirty="0"/>
              <a:t>• Decompose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1600200"/>
            <a:ext cx="40005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257800" y="286178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Systems Thinking</a:t>
            </a:r>
          </a:p>
          <a:p>
            <a:r>
              <a:rPr lang="en-US" dirty="0">
                <a:solidFill>
                  <a:schemeClr val="bg1"/>
                </a:solidFill>
              </a:rPr>
              <a:t>• Collection of processes and</a:t>
            </a:r>
          </a:p>
          <a:p>
            <a:r>
              <a:rPr lang="en-US" dirty="0">
                <a:solidFill>
                  <a:schemeClr val="bg1"/>
                </a:solidFill>
              </a:rPr>
              <a:t>technological components</a:t>
            </a:r>
          </a:p>
          <a:p>
            <a:r>
              <a:rPr lang="en-US" dirty="0">
                <a:solidFill>
                  <a:schemeClr val="bg1"/>
                </a:solidFill>
              </a:rPr>
              <a:t>• Feedback loop</a:t>
            </a:r>
          </a:p>
          <a:p>
            <a:r>
              <a:rPr lang="en-US" dirty="0">
                <a:solidFill>
                  <a:schemeClr val="bg1"/>
                </a:solidFill>
              </a:rPr>
              <a:t>• Synthesize</a:t>
            </a:r>
          </a:p>
        </p:txBody>
      </p:sp>
    </p:spTree>
    <p:extLst>
      <p:ext uri="{BB962C8B-B14F-4D97-AF65-F5344CB8AC3E}">
        <p14:creationId xmlns:p14="http://schemas.microsoft.com/office/powerpoint/2010/main" val="265129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833" y="1143091"/>
            <a:ext cx="4168840" cy="396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114309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1. Please </a:t>
            </a:r>
            <a:r>
              <a:rPr lang="en-US" b="1" dirty="0"/>
              <a:t>stand and for the duration of the </a:t>
            </a:r>
            <a:r>
              <a:rPr lang="en-US" b="1" dirty="0" smtClean="0"/>
              <a:t>exercise.</a:t>
            </a:r>
            <a:endParaRPr lang="en-US" b="1" dirty="0"/>
          </a:p>
          <a:p>
            <a:r>
              <a:rPr lang="en-US" b="1" dirty="0" smtClean="0"/>
              <a:t>2. You </a:t>
            </a:r>
            <a:r>
              <a:rPr lang="en-US" b="1" dirty="0"/>
              <a:t>are not allowed to talk or use hand signals!</a:t>
            </a:r>
          </a:p>
          <a:p>
            <a:r>
              <a:rPr lang="en-US" b="1" dirty="0"/>
              <a:t>2. Each person will silently choose two other</a:t>
            </a:r>
          </a:p>
          <a:p>
            <a:r>
              <a:rPr lang="en-US" b="1" dirty="0"/>
              <a:t>people in the room as their points of reference.</a:t>
            </a:r>
          </a:p>
          <a:p>
            <a:r>
              <a:rPr lang="en-US" b="1" dirty="0"/>
              <a:t>3. Stand in a place which is equidistant from </a:t>
            </a:r>
            <a:r>
              <a:rPr lang="en-US" b="1" dirty="0" smtClean="0"/>
              <a:t>your 2 points </a:t>
            </a:r>
            <a:r>
              <a:rPr lang="en-US" b="1" smtClean="0"/>
              <a:t>of reference</a:t>
            </a:r>
            <a:r>
              <a:rPr lang="en-US" b="1" dirty="0" smtClean="0"/>
              <a:t>.</a:t>
            </a:r>
            <a:endParaRPr lang="en-US" b="1" dirty="0"/>
          </a:p>
          <a:p>
            <a:r>
              <a:rPr lang="en-US" b="1" dirty="0"/>
              <a:t>4. Don’t reveal who your points of reference are </a:t>
            </a:r>
            <a:r>
              <a:rPr lang="en-US" b="1" dirty="0" smtClean="0"/>
              <a:t>to the </a:t>
            </a:r>
            <a:r>
              <a:rPr lang="en-US" b="1" dirty="0"/>
              <a:t>others .</a:t>
            </a:r>
          </a:p>
          <a:p>
            <a:r>
              <a:rPr lang="en-US" b="1" dirty="0"/>
              <a:t>5. It doesn't make any difference how far </a:t>
            </a:r>
            <a:r>
              <a:rPr lang="en-US" b="1" dirty="0" smtClean="0"/>
              <a:t>apart you </a:t>
            </a:r>
            <a:r>
              <a:rPr lang="en-US" b="1" dirty="0"/>
              <a:t>are – they key is to be equidistant </a:t>
            </a:r>
            <a:r>
              <a:rPr lang="en-US" b="1" dirty="0" smtClean="0"/>
              <a:t>from both </a:t>
            </a:r>
            <a:r>
              <a:rPr lang="en-US" b="1" dirty="0"/>
              <a:t>your points of reference.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62000" y="43934"/>
            <a:ext cx="3062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ACTIVITY:  SYSTEMS </a:t>
            </a:r>
            <a:r>
              <a:rPr lang="en-US" dirty="0">
                <a:solidFill>
                  <a:schemeClr val="bg1"/>
                </a:solidFill>
              </a:rPr>
              <a:t>THINKING </a:t>
            </a:r>
          </a:p>
        </p:txBody>
      </p:sp>
    </p:spTree>
    <p:extLst>
      <p:ext uri="{BB962C8B-B14F-4D97-AF65-F5344CB8AC3E}">
        <p14:creationId xmlns:p14="http://schemas.microsoft.com/office/powerpoint/2010/main" val="35642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LENSES</a:t>
            </a:r>
            <a:endParaRPr lang="en-US" dirty="0"/>
          </a:p>
        </p:txBody>
      </p:sp>
      <p:pic>
        <p:nvPicPr>
          <p:cNvPr id="6147" name="Picture 3" descr="C:\Users\mandviwa\AppData\Local\Microsoft\Windows\Temporary Internet Files\Content.IE5\V11SOY5F\MP90042764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33400"/>
            <a:ext cx="5212080" cy="52120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85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SYSTEMS</a:t>
            </a:r>
            <a:endParaRPr lang="en-US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838200"/>
            <a:ext cx="6248400" cy="2209800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</a:pPr>
            <a:r>
              <a:rPr lang="en-US" dirty="0" smtClean="0"/>
              <a:t>Purpose </a:t>
            </a:r>
            <a:r>
              <a:rPr lang="en-US" dirty="0"/>
              <a:t>– its reason for existence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Boundary – where it begins and ends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Components – the pieces that make up the system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Environment – </a:t>
            </a:r>
            <a:r>
              <a:rPr lang="en-US" dirty="0" smtClean="0"/>
              <a:t>things outside the system boundary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Inputs – objects and information that enter system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Outputs – objects and information that leave system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pic>
        <p:nvPicPr>
          <p:cNvPr id="57348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24200"/>
            <a:ext cx="58674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6705600" y="4004102"/>
            <a:ext cx="2133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400" dirty="0"/>
              <a:t>A system with five </a:t>
            </a:r>
            <a:r>
              <a:rPr lang="en-US" sz="2400" dirty="0" smtClean="0"/>
              <a:t>subsystems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268121" y="5867400"/>
            <a:ext cx="1249637" cy="184666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r>
              <a:rPr lang="en-US" sz="1200" dirty="0" smtClean="0"/>
              <a:t>Source: Alter (2006)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1755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LENSES</a:t>
            </a:r>
            <a:endParaRPr lang="en-US" dirty="0"/>
          </a:p>
        </p:txBody>
      </p:sp>
      <p:pic>
        <p:nvPicPr>
          <p:cNvPr id="5123" name="Picture 3" descr="C:\Users\mandviwa\AppData\Local\Microsoft\Windows\Temporary Internet Files\Content.IE5\NY5MBDN1\MP90040372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914400"/>
            <a:ext cx="3291035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37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PROCESSES</a:t>
            </a:r>
            <a:endParaRPr lang="en-US" dirty="0"/>
          </a:p>
        </p:txBody>
      </p:sp>
      <p:pic>
        <p:nvPicPr>
          <p:cNvPr id="407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370" y="609600"/>
            <a:ext cx="668216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250" y="2743200"/>
            <a:ext cx="7010400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9981" y="4419600"/>
            <a:ext cx="7918938" cy="147732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a structured, measurable set of activities designed to produce a specific output </a:t>
            </a:r>
            <a:r>
              <a:rPr lang="en-US" i="1" dirty="0" smtClean="0"/>
              <a:t>... </a:t>
            </a:r>
            <a:r>
              <a:rPr lang="en-US" i="1" dirty="0"/>
              <a:t>It implies a strong emphasis on how work is done within an organization, in contrast to a product focus’s emphasis on </a:t>
            </a:r>
            <a:r>
              <a:rPr lang="en-US" i="1" dirty="0" smtClean="0"/>
              <a:t>what... </a:t>
            </a:r>
            <a:r>
              <a:rPr lang="en-US" i="1" dirty="0"/>
              <a:t>A process is thus a specific ordering of work activities across time and space, with a beginning and an </a:t>
            </a:r>
            <a:r>
              <a:rPr lang="en-US" i="1" dirty="0" smtClean="0"/>
              <a:t>end…Processes </a:t>
            </a:r>
            <a:r>
              <a:rPr lang="en-US" i="1" dirty="0"/>
              <a:t>are the structure by which an organization does what is necessary to produce value </a:t>
            </a:r>
            <a:r>
              <a:rPr lang="en-US" i="1" dirty="0" smtClean="0"/>
              <a:t>... 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6704271" y="5987534"/>
            <a:ext cx="1601529" cy="184666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r>
              <a:rPr lang="en-US" sz="1200" dirty="0" smtClean="0"/>
              <a:t>Source: Davenport (1993)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6609121" y="2482334"/>
            <a:ext cx="1249637" cy="184666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r>
              <a:rPr lang="en-US" sz="1200" dirty="0" smtClean="0"/>
              <a:t>Source: Alter (2006)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3928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BUSINESS PROCESSES</a:t>
            </a:r>
            <a:endParaRPr lang="en-US" dirty="0"/>
          </a:p>
        </p:txBody>
      </p:sp>
      <p:pic>
        <p:nvPicPr>
          <p:cNvPr id="64515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38200"/>
            <a:ext cx="7772400" cy="472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01475" y="5638800"/>
            <a:ext cx="1249637" cy="184666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r>
              <a:rPr lang="en-US" sz="1200" dirty="0" smtClean="0"/>
              <a:t>Source: Alter (2006)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5245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LENSES</a:t>
            </a:r>
            <a:endParaRPr lang="en-US" dirty="0"/>
          </a:p>
        </p:txBody>
      </p:sp>
      <p:pic>
        <p:nvPicPr>
          <p:cNvPr id="7170" name="Picture 2" descr="C:\Users\mandviwa\AppData\Local\Microsoft\Windows\Temporary Internet Files\Content.IE5\0X2SZ7CT\MP90043875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048" y="1143000"/>
            <a:ext cx="6089904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mandviwa\AppData\Local\Microsoft\Windows\Temporary Internet Files\Content.IE5\0X2SZ7CT\MP90043875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048" y="914400"/>
            <a:ext cx="6089904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76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0700" y="285750"/>
            <a:ext cx="6511925" cy="1247775"/>
          </a:xfrm>
        </p:spPr>
        <p:txBody>
          <a:bodyPr/>
          <a:lstStyle/>
          <a:p>
            <a:r>
              <a:rPr lang="en-US" sz="3800" dirty="0"/>
              <a:t>What is an Information System?</a:t>
            </a:r>
          </a:p>
        </p:txBody>
      </p:sp>
      <p:grpSp>
        <p:nvGrpSpPr>
          <p:cNvPr id="192515" name="Group 3"/>
          <p:cNvGrpSpPr>
            <a:grpSpLocks/>
          </p:cNvGrpSpPr>
          <p:nvPr/>
        </p:nvGrpSpPr>
        <p:grpSpPr bwMode="auto">
          <a:xfrm>
            <a:off x="679450" y="838200"/>
            <a:ext cx="7626350" cy="3444875"/>
            <a:chOff x="288" y="912"/>
            <a:chExt cx="4804" cy="2170"/>
          </a:xfrm>
        </p:grpSpPr>
        <p:grpSp>
          <p:nvGrpSpPr>
            <p:cNvPr id="192516" name="Group 4"/>
            <p:cNvGrpSpPr>
              <a:grpSpLocks/>
            </p:cNvGrpSpPr>
            <p:nvPr/>
          </p:nvGrpSpPr>
          <p:grpSpPr bwMode="auto">
            <a:xfrm>
              <a:off x="384" y="2016"/>
              <a:ext cx="1152" cy="1018"/>
              <a:chOff x="4368" y="1248"/>
              <a:chExt cx="1152" cy="1018"/>
            </a:xfrm>
          </p:grpSpPr>
          <p:pic>
            <p:nvPicPr>
              <p:cNvPr id="192517" name="Picture 5" descr="j030453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8" y="1248"/>
                <a:ext cx="1149" cy="7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2518" name="Text Box 6"/>
              <p:cNvSpPr txBox="1">
                <a:spLocks noChangeArrowheads="1"/>
              </p:cNvSpPr>
              <p:nvPr/>
            </p:nvSpPr>
            <p:spPr bwMode="auto">
              <a:xfrm>
                <a:off x="4368" y="2016"/>
                <a:ext cx="115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en-US" sz="2000" dirty="0">
                    <a:solidFill>
                      <a:srgbClr val="000000"/>
                    </a:solidFill>
                    <a:latin typeface="Tahoma" pitchFamily="34" charset="0"/>
                  </a:rPr>
                  <a:t>People</a:t>
                </a:r>
              </a:p>
            </p:txBody>
          </p:sp>
        </p:grpSp>
        <p:grpSp>
          <p:nvGrpSpPr>
            <p:cNvPr id="192519" name="Group 7"/>
            <p:cNvGrpSpPr>
              <a:grpSpLocks/>
            </p:cNvGrpSpPr>
            <p:nvPr/>
          </p:nvGrpSpPr>
          <p:grpSpPr bwMode="auto">
            <a:xfrm>
              <a:off x="2160" y="2016"/>
              <a:ext cx="1342" cy="1018"/>
              <a:chOff x="1680" y="1344"/>
              <a:chExt cx="1342" cy="1018"/>
            </a:xfrm>
          </p:grpSpPr>
          <p:sp>
            <p:nvSpPr>
              <p:cNvPr id="192520" name="Text Box 8"/>
              <p:cNvSpPr txBox="1">
                <a:spLocks noChangeArrowheads="1"/>
              </p:cNvSpPr>
              <p:nvPr/>
            </p:nvSpPr>
            <p:spPr bwMode="auto">
              <a:xfrm>
                <a:off x="1680" y="2112"/>
                <a:ext cx="115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en-US" sz="2000" dirty="0">
                    <a:solidFill>
                      <a:srgbClr val="000000"/>
                    </a:solidFill>
                    <a:latin typeface="Tahoma" pitchFamily="34" charset="0"/>
                  </a:rPr>
                  <a:t>Data</a:t>
                </a:r>
              </a:p>
            </p:txBody>
          </p:sp>
          <p:pic>
            <p:nvPicPr>
              <p:cNvPr id="192521" name="Picture 9" descr="bs00272_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8" y="1392"/>
                <a:ext cx="1054" cy="7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2522" name="Picture 10" descr="j019142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0" y="1344"/>
                <a:ext cx="862" cy="7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92523" name="Group 11"/>
            <p:cNvGrpSpPr>
              <a:grpSpLocks/>
            </p:cNvGrpSpPr>
            <p:nvPr/>
          </p:nvGrpSpPr>
          <p:grpSpPr bwMode="auto">
            <a:xfrm>
              <a:off x="288" y="1152"/>
              <a:ext cx="1200" cy="816"/>
              <a:chOff x="480" y="1402"/>
              <a:chExt cx="1200" cy="816"/>
            </a:xfrm>
          </p:grpSpPr>
          <p:sp>
            <p:nvSpPr>
              <p:cNvPr id="192524" name="Text Box 12"/>
              <p:cNvSpPr txBox="1">
                <a:spLocks noChangeArrowheads="1"/>
              </p:cNvSpPr>
              <p:nvPr/>
            </p:nvSpPr>
            <p:spPr bwMode="auto">
              <a:xfrm>
                <a:off x="480" y="1968"/>
                <a:ext cx="115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en-US" sz="2000" dirty="0">
                    <a:solidFill>
                      <a:srgbClr val="000000"/>
                    </a:solidFill>
                    <a:latin typeface="Tahoma" pitchFamily="34" charset="0"/>
                  </a:rPr>
                  <a:t>Hardware</a:t>
                </a:r>
              </a:p>
            </p:txBody>
          </p:sp>
          <p:pic>
            <p:nvPicPr>
              <p:cNvPr id="192525" name="Picture 13" descr="j0282450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4" y="1402"/>
                <a:ext cx="866" cy="6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92526" name="Group 14"/>
            <p:cNvGrpSpPr>
              <a:grpSpLocks/>
            </p:cNvGrpSpPr>
            <p:nvPr/>
          </p:nvGrpSpPr>
          <p:grpSpPr bwMode="auto">
            <a:xfrm>
              <a:off x="1680" y="1152"/>
              <a:ext cx="2016" cy="826"/>
              <a:chOff x="2112" y="2832"/>
              <a:chExt cx="2016" cy="826"/>
            </a:xfrm>
          </p:grpSpPr>
          <p:sp>
            <p:nvSpPr>
              <p:cNvPr id="192527" name="Text Box 15"/>
              <p:cNvSpPr txBox="1">
                <a:spLocks noChangeArrowheads="1"/>
              </p:cNvSpPr>
              <p:nvPr/>
            </p:nvSpPr>
            <p:spPr bwMode="auto">
              <a:xfrm>
                <a:off x="2112" y="2832"/>
                <a:ext cx="2016" cy="585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b="1" dirty="0">
                    <a:solidFill>
                      <a:srgbClr val="FF0000"/>
                    </a:solidFill>
                    <a:latin typeface="courier new" pitchFamily="49" charset="0"/>
                  </a:rPr>
                  <a:t>IF SSNO &lt;&gt; 9 Char THEN</a:t>
                </a:r>
              </a:p>
              <a:p>
                <a:pPr eaLnBrk="1" hangingPunct="1"/>
                <a:r>
                  <a:rPr lang="en-US" b="1" dirty="0">
                    <a:solidFill>
                      <a:srgbClr val="FF0000"/>
                    </a:solidFill>
                    <a:latin typeface="courier new" pitchFamily="49" charset="0"/>
                  </a:rPr>
                  <a:t>   Error</a:t>
                </a:r>
              </a:p>
              <a:p>
                <a:pPr eaLnBrk="1" hangingPunct="1"/>
                <a:r>
                  <a:rPr lang="en-US" b="1" dirty="0">
                    <a:solidFill>
                      <a:srgbClr val="FF0000"/>
                    </a:solidFill>
                    <a:latin typeface="courier new" pitchFamily="49" charset="0"/>
                  </a:rPr>
                  <a:t>END IF</a:t>
                </a:r>
              </a:p>
            </p:txBody>
          </p:sp>
          <p:sp>
            <p:nvSpPr>
              <p:cNvPr id="192528" name="Text Box 16"/>
              <p:cNvSpPr txBox="1">
                <a:spLocks noChangeArrowheads="1"/>
              </p:cNvSpPr>
              <p:nvPr/>
            </p:nvSpPr>
            <p:spPr bwMode="auto">
              <a:xfrm>
                <a:off x="2496" y="3408"/>
                <a:ext cx="115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en-US" sz="2000" dirty="0">
                    <a:solidFill>
                      <a:srgbClr val="000000"/>
                    </a:solidFill>
                    <a:latin typeface="Tahoma" pitchFamily="34" charset="0"/>
                  </a:rPr>
                  <a:t>Software</a:t>
                </a:r>
              </a:p>
            </p:txBody>
          </p:sp>
        </p:grpSp>
        <p:grpSp>
          <p:nvGrpSpPr>
            <p:cNvPr id="192529" name="Group 17"/>
            <p:cNvGrpSpPr>
              <a:grpSpLocks/>
            </p:cNvGrpSpPr>
            <p:nvPr/>
          </p:nvGrpSpPr>
          <p:grpSpPr bwMode="auto">
            <a:xfrm>
              <a:off x="3936" y="912"/>
              <a:ext cx="1156" cy="1262"/>
              <a:chOff x="3932" y="1244"/>
              <a:chExt cx="1156" cy="1262"/>
            </a:xfrm>
          </p:grpSpPr>
          <p:pic>
            <p:nvPicPr>
              <p:cNvPr id="192530" name="Picture 18" descr="bs01640_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32" y="1244"/>
                <a:ext cx="1048" cy="10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2531" name="Text Box 19"/>
              <p:cNvSpPr txBox="1">
                <a:spLocks noChangeArrowheads="1"/>
              </p:cNvSpPr>
              <p:nvPr/>
            </p:nvSpPr>
            <p:spPr bwMode="auto">
              <a:xfrm>
                <a:off x="3936" y="2256"/>
                <a:ext cx="115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en-US" sz="2000" dirty="0">
                    <a:solidFill>
                      <a:srgbClr val="000000"/>
                    </a:solidFill>
                    <a:latin typeface="Tahoma" pitchFamily="34" charset="0"/>
                  </a:rPr>
                  <a:t>Networking</a:t>
                </a:r>
              </a:p>
            </p:txBody>
          </p:sp>
        </p:grpSp>
        <p:grpSp>
          <p:nvGrpSpPr>
            <p:cNvPr id="192532" name="Group 20"/>
            <p:cNvGrpSpPr>
              <a:grpSpLocks/>
            </p:cNvGrpSpPr>
            <p:nvPr/>
          </p:nvGrpSpPr>
          <p:grpSpPr bwMode="auto">
            <a:xfrm>
              <a:off x="3888" y="2208"/>
              <a:ext cx="1152" cy="874"/>
              <a:chOff x="4272" y="3312"/>
              <a:chExt cx="1152" cy="874"/>
            </a:xfrm>
          </p:grpSpPr>
          <p:pic>
            <p:nvPicPr>
              <p:cNvPr id="192533" name="Picture 21" descr="j0236308"/>
              <p:cNvPicPr>
                <a:picLocks noChangeAspect="1" noChangeArrowheads="1" noCrop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8" y="3312"/>
                <a:ext cx="490" cy="4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2534" name="Text Box 22"/>
              <p:cNvSpPr txBox="1">
                <a:spLocks noChangeArrowheads="1"/>
              </p:cNvSpPr>
              <p:nvPr/>
            </p:nvSpPr>
            <p:spPr bwMode="auto">
              <a:xfrm>
                <a:off x="4272" y="3744"/>
                <a:ext cx="1152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en-US" sz="2000" dirty="0">
                    <a:solidFill>
                      <a:srgbClr val="000000"/>
                    </a:solidFill>
                    <a:latin typeface="Tahoma" pitchFamily="34" charset="0"/>
                  </a:rPr>
                  <a:t>Business Processes</a:t>
                </a:r>
              </a:p>
            </p:txBody>
          </p:sp>
        </p:grpSp>
      </p:grpSp>
      <p:sp>
        <p:nvSpPr>
          <p:cNvPr id="192535" name="Text Box 23"/>
          <p:cNvSpPr txBox="1">
            <a:spLocks noChangeArrowheads="1"/>
          </p:cNvSpPr>
          <p:nvPr/>
        </p:nvSpPr>
        <p:spPr bwMode="auto">
          <a:xfrm>
            <a:off x="914400" y="4681537"/>
            <a:ext cx="7391400" cy="118186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en-US" i="1" dirty="0">
                <a:solidFill>
                  <a:srgbClr val="A32638"/>
                </a:solidFill>
              </a:rPr>
              <a:t>A set of interrelated components that collect  (or retrieve), process, store, and distribute information to support decision making and control in an organization</a:t>
            </a:r>
          </a:p>
          <a:p>
            <a:pPr algn="r" eaLnBrk="1" hangingPunct="1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en-US" sz="1200" dirty="0"/>
              <a:t>Source: Laudon, K., &amp; Laudon, J. Management Information Systems. 8/e 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428625" y="0"/>
            <a:ext cx="7620000" cy="45720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cap="none" spc="-6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INFORMATION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85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BPICTUREIDS" val="598,900,675"/>
  <p:tag name="VBLAYOUTID" val="10201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Temple Red">
      <a:dk1>
        <a:srgbClr val="000000"/>
      </a:dk1>
      <a:lt1>
        <a:srgbClr val="FFFFFF"/>
      </a:lt1>
      <a:dk2>
        <a:srgbClr val="A32638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13910</TotalTime>
  <Words>847</Words>
  <Application>Microsoft Office PowerPoint</Application>
  <PresentationFormat>On-screen Show (4:3)</PresentationFormat>
  <Paragraphs>166</Paragraphs>
  <Slides>24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Essential</vt:lpstr>
      <vt:lpstr>Enterprise IT PROCESSES | SYSTEMS | BUSINESS MODELS</vt:lpstr>
      <vt:lpstr>ENTERPRISE ARCHITECTURE</vt:lpstr>
      <vt:lpstr>LENSES</vt:lpstr>
      <vt:lpstr>SYSTEMS</vt:lpstr>
      <vt:lpstr>LENSES</vt:lpstr>
      <vt:lpstr>BUSINESS PROCESSES</vt:lpstr>
      <vt:lpstr>MORE BUSINESS PROCESSES</vt:lpstr>
      <vt:lpstr>LENSES</vt:lpstr>
      <vt:lpstr>What is an Information System?</vt:lpstr>
      <vt:lpstr>LENSES</vt:lpstr>
      <vt:lpstr>INFORMATION SYSTEMS - LEGACY</vt:lpstr>
      <vt:lpstr>INFORMATION SYSTEMS – ENTERPRISE APPLICATIONS</vt:lpstr>
      <vt:lpstr>INFORMATION SYSTEMS</vt:lpstr>
      <vt:lpstr>LENSES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LENSES</vt:lpstr>
      <vt:lpstr>REFLECTION</vt:lpstr>
      <vt:lpstr>LENSES</vt:lpstr>
      <vt:lpstr>SYSTEMS THINKING VERSUS PROCESS THINKING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</dc:title>
  <dc:creator>Munir Mandviwalla</dc:creator>
  <cp:lastModifiedBy>clientsvcs</cp:lastModifiedBy>
  <cp:revision>381</cp:revision>
  <cp:lastPrinted>2012-07-12T14:35:27Z</cp:lastPrinted>
  <dcterms:created xsi:type="dcterms:W3CDTF">2010-09-28T21:04:40Z</dcterms:created>
  <dcterms:modified xsi:type="dcterms:W3CDTF">2014-01-30T16:34:58Z</dcterms:modified>
</cp:coreProperties>
</file>