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456" r:id="rId2"/>
    <p:sldId id="416" r:id="rId3"/>
    <p:sldId id="469" r:id="rId4"/>
    <p:sldId id="444" r:id="rId5"/>
    <p:sldId id="460" r:id="rId6"/>
    <p:sldId id="398" r:id="rId7"/>
    <p:sldId id="471" r:id="rId8"/>
    <p:sldId id="470" r:id="rId9"/>
    <p:sldId id="457" r:id="rId10"/>
    <p:sldId id="458" r:id="rId11"/>
    <p:sldId id="472" r:id="rId12"/>
    <p:sldId id="459" r:id="rId13"/>
    <p:sldId id="473" r:id="rId14"/>
    <p:sldId id="404" r:id="rId15"/>
    <p:sldId id="461" r:id="rId16"/>
    <p:sldId id="474" r:id="rId17"/>
    <p:sldId id="462" r:id="rId18"/>
    <p:sldId id="445" r:id="rId19"/>
    <p:sldId id="465" r:id="rId20"/>
    <p:sldId id="448" r:id="rId21"/>
    <p:sldId id="453" r:id="rId22"/>
    <p:sldId id="405" r:id="rId23"/>
    <p:sldId id="256" r:id="rId24"/>
    <p:sldId id="463" r:id="rId25"/>
    <p:sldId id="436" r:id="rId26"/>
    <p:sldId id="437" r:id="rId27"/>
    <p:sldId id="450" r:id="rId28"/>
    <p:sldId id="476" r:id="rId29"/>
    <p:sldId id="464" r:id="rId30"/>
    <p:sldId id="467" r:id="rId31"/>
    <p:sldId id="408" r:id="rId32"/>
    <p:sldId id="468" r:id="rId33"/>
    <p:sldId id="411" r:id="rId34"/>
    <p:sldId id="478" r:id="rId35"/>
    <p:sldId id="424" r:id="rId36"/>
    <p:sldId id="427" r:id="rId37"/>
    <p:sldId id="428" r:id="rId38"/>
    <p:sldId id="452" r:id="rId39"/>
    <p:sldId id="480" r:id="rId40"/>
    <p:sldId id="479" r:id="rId41"/>
    <p:sldId id="481" r:id="rId42"/>
  </p:sldIdLst>
  <p:sldSz cx="9144000" cy="6858000" type="screen4x3"/>
  <p:notesSz cx="6954838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638"/>
    <a:srgbClr val="F8F8F8"/>
    <a:srgbClr val="5D301D"/>
    <a:srgbClr val="5A9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5441" autoAdjust="0"/>
  </p:normalViewPr>
  <p:slideViewPr>
    <p:cSldViewPr>
      <p:cViewPr varScale="1">
        <p:scale>
          <a:sx n="91" d="100"/>
          <a:sy n="91" d="100"/>
        </p:scale>
        <p:origin x="7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42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BFE4B-7960-4B46-A989-282C56DAB84E}" type="doc">
      <dgm:prSet loTypeId="urn:microsoft.com/office/officeart/2009/3/layout/Descending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AFF425-C533-4E4C-BC4D-6E8FCB5E3A81}">
      <dgm:prSet/>
      <dgm:spPr/>
      <dgm:t>
        <a:bodyPr/>
        <a:lstStyle/>
        <a:p>
          <a:pPr rtl="0"/>
          <a:r>
            <a:rPr lang="en-US" dirty="0"/>
            <a:t>IT performs core functions</a:t>
          </a:r>
        </a:p>
      </dgm:t>
    </dgm:pt>
    <dgm:pt modelId="{15778AB4-89D9-4042-87A4-E95525E1FF83}" type="parTrans" cxnId="{573D5EC1-877B-48D5-B33B-AA5E3BDA97C4}">
      <dgm:prSet/>
      <dgm:spPr/>
      <dgm:t>
        <a:bodyPr/>
        <a:lstStyle/>
        <a:p>
          <a:endParaRPr lang="en-US"/>
        </a:p>
      </dgm:t>
    </dgm:pt>
    <dgm:pt modelId="{ED111337-644B-4CD3-AC46-A0D7AB502B91}" type="sibTrans" cxnId="{573D5EC1-877B-48D5-B33B-AA5E3BDA97C4}">
      <dgm:prSet/>
      <dgm:spPr/>
      <dgm:t>
        <a:bodyPr/>
        <a:lstStyle/>
        <a:p>
          <a:endParaRPr lang="en-US"/>
        </a:p>
      </dgm:t>
    </dgm:pt>
    <dgm:pt modelId="{1632E7A3-2257-42EA-B883-36890E4A956A}">
      <dgm:prSet/>
      <dgm:spPr/>
      <dgm:t>
        <a:bodyPr/>
        <a:lstStyle/>
        <a:p>
          <a:pPr rtl="0"/>
          <a:r>
            <a:rPr lang="en-US" dirty="0"/>
            <a:t>IT becomes necessary infrastructure</a:t>
          </a:r>
        </a:p>
      </dgm:t>
    </dgm:pt>
    <dgm:pt modelId="{4F74C437-17B0-45E1-BFBE-5C29A5E15A69}" type="parTrans" cxnId="{49890C7B-9FB4-4365-9A02-F4E91E118E01}">
      <dgm:prSet/>
      <dgm:spPr/>
      <dgm:t>
        <a:bodyPr/>
        <a:lstStyle/>
        <a:p>
          <a:endParaRPr lang="en-US"/>
        </a:p>
      </dgm:t>
    </dgm:pt>
    <dgm:pt modelId="{E5BCE49B-7B7A-4AF5-8496-158C1D340A38}" type="sibTrans" cxnId="{49890C7B-9FB4-4365-9A02-F4E91E118E01}">
      <dgm:prSet/>
      <dgm:spPr/>
      <dgm:t>
        <a:bodyPr/>
        <a:lstStyle/>
        <a:p>
          <a:endParaRPr lang="en-US"/>
        </a:p>
      </dgm:t>
    </dgm:pt>
    <dgm:pt modelId="{D7B4C4AF-B85D-4B4E-BBBF-FFA5C1E4EC28}">
      <dgm:prSet/>
      <dgm:spPr/>
      <dgm:t>
        <a:bodyPr/>
        <a:lstStyle/>
        <a:p>
          <a:pPr rtl="0"/>
          <a:r>
            <a:rPr lang="en-US" dirty="0"/>
            <a:t>IT is just a cost of doing business</a:t>
          </a:r>
        </a:p>
      </dgm:t>
    </dgm:pt>
    <dgm:pt modelId="{6C376E8D-93BF-4875-B11D-922695AE62A4}" type="parTrans" cxnId="{FC46B01D-2B76-4F26-A889-3BBD8EDD1FF6}">
      <dgm:prSet/>
      <dgm:spPr/>
      <dgm:t>
        <a:bodyPr/>
        <a:lstStyle/>
        <a:p>
          <a:endParaRPr lang="en-US"/>
        </a:p>
      </dgm:t>
    </dgm:pt>
    <dgm:pt modelId="{75CCA636-54CD-4742-96C3-99FB29E5E5AD}" type="sibTrans" cxnId="{FC46B01D-2B76-4F26-A889-3BBD8EDD1FF6}">
      <dgm:prSet/>
      <dgm:spPr/>
      <dgm:t>
        <a:bodyPr/>
        <a:lstStyle/>
        <a:p>
          <a:endParaRPr lang="en-US"/>
        </a:p>
      </dgm:t>
    </dgm:pt>
    <dgm:pt modelId="{D3FED742-C0AD-4B87-8745-B75A755D481D}">
      <dgm:prSet/>
      <dgm:spPr/>
      <dgm:t>
        <a:bodyPr/>
        <a:lstStyle/>
        <a:p>
          <a:pPr rtl="0"/>
          <a:r>
            <a:rPr lang="en-US" dirty="0"/>
            <a:t>IT Doesn’t Matter</a:t>
          </a:r>
        </a:p>
      </dgm:t>
    </dgm:pt>
    <dgm:pt modelId="{30363DEE-2885-403C-BE9A-26B72F2E8811}" type="parTrans" cxnId="{E1EED71E-55D4-484F-B531-06993B9EE2D7}">
      <dgm:prSet/>
      <dgm:spPr/>
      <dgm:t>
        <a:bodyPr/>
        <a:lstStyle/>
        <a:p>
          <a:endParaRPr lang="en-US"/>
        </a:p>
      </dgm:t>
    </dgm:pt>
    <dgm:pt modelId="{EB018430-FEE8-4556-B159-8C0FFE41BFE5}" type="sibTrans" cxnId="{E1EED71E-55D4-484F-B531-06993B9EE2D7}">
      <dgm:prSet/>
      <dgm:spPr/>
      <dgm:t>
        <a:bodyPr/>
        <a:lstStyle/>
        <a:p>
          <a:endParaRPr lang="en-US"/>
        </a:p>
      </dgm:t>
    </dgm:pt>
    <dgm:pt modelId="{94D87EDC-AE9C-4E2D-A423-D3157DC99809}" type="pres">
      <dgm:prSet presAssocID="{067BFE4B-7960-4B46-A989-282C56DAB84E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0BBA115B-26C9-43CA-AD9A-F3445F6B0D42}" type="pres">
      <dgm:prSet presAssocID="{067BFE4B-7960-4B46-A989-282C56DAB84E}" presName="arrowNode" presStyleLbl="node1" presStyleIdx="0" presStyleCnt="1"/>
      <dgm:spPr/>
    </dgm:pt>
    <dgm:pt modelId="{D7CA4A9F-7EF2-46A9-827A-F15BF3B25FB9}" type="pres">
      <dgm:prSet presAssocID="{B2AFF425-C533-4E4C-BC4D-6E8FCB5E3A81}" presName="txNode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91F3C-4357-4194-A552-749B9426E9AD}" type="pres">
      <dgm:prSet presAssocID="{1632E7A3-2257-42EA-B883-36890E4A956A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54AC7-A032-4AC9-9A88-C9DDC1A64924}" type="pres">
      <dgm:prSet presAssocID="{E5BCE49B-7B7A-4AF5-8496-158C1D340A38}" presName="dotNode2" presStyleCnt="0"/>
      <dgm:spPr/>
    </dgm:pt>
    <dgm:pt modelId="{11F45A48-C3A5-488A-AD77-239524C08B89}" type="pres">
      <dgm:prSet presAssocID="{E5BCE49B-7B7A-4AF5-8496-158C1D340A38}" presName="dotRepeatNode" presStyleLbl="fgShp" presStyleIdx="0" presStyleCnt="2"/>
      <dgm:spPr/>
      <dgm:t>
        <a:bodyPr/>
        <a:lstStyle/>
        <a:p>
          <a:endParaRPr lang="en-US"/>
        </a:p>
      </dgm:t>
    </dgm:pt>
    <dgm:pt modelId="{7BF1C5F5-DD25-4854-9711-512FE01E0DB6}" type="pres">
      <dgm:prSet presAssocID="{D7B4C4AF-B85D-4B4E-BBBF-FFA5C1E4EC28}" presName="txNode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FAD3A-5D29-4408-8D4A-0B7B873982BF}" type="pres">
      <dgm:prSet presAssocID="{75CCA636-54CD-4742-96C3-99FB29E5E5AD}" presName="dotNode3" presStyleCnt="0"/>
      <dgm:spPr/>
    </dgm:pt>
    <dgm:pt modelId="{52E46AA1-FDB5-474E-B5A3-5F20D704B71F}" type="pres">
      <dgm:prSet presAssocID="{75CCA636-54CD-4742-96C3-99FB29E5E5AD}" presName="dotRepeatNode" presStyleLbl="fgShp" presStyleIdx="1" presStyleCnt="2"/>
      <dgm:spPr/>
      <dgm:t>
        <a:bodyPr/>
        <a:lstStyle/>
        <a:p>
          <a:endParaRPr lang="en-US"/>
        </a:p>
      </dgm:t>
    </dgm:pt>
    <dgm:pt modelId="{AEB55EA4-B9C1-476B-815D-C14960321C7A}" type="pres">
      <dgm:prSet presAssocID="{D3FED742-C0AD-4B87-8745-B75A755D481D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B0009E-9B50-4ECE-B3C9-0F2D959956BB}" type="presOf" srcId="{067BFE4B-7960-4B46-A989-282C56DAB84E}" destId="{94D87EDC-AE9C-4E2D-A423-D3157DC99809}" srcOrd="0" destOrd="0" presId="urn:microsoft.com/office/officeart/2009/3/layout/DescendingProcess"/>
    <dgm:cxn modelId="{FC46B01D-2B76-4F26-A889-3BBD8EDD1FF6}" srcId="{067BFE4B-7960-4B46-A989-282C56DAB84E}" destId="{D7B4C4AF-B85D-4B4E-BBBF-FFA5C1E4EC28}" srcOrd="2" destOrd="0" parTransId="{6C376E8D-93BF-4875-B11D-922695AE62A4}" sibTransId="{75CCA636-54CD-4742-96C3-99FB29E5E5AD}"/>
    <dgm:cxn modelId="{9922EF98-88A2-4A59-A960-643ED9B4C208}" type="presOf" srcId="{75CCA636-54CD-4742-96C3-99FB29E5E5AD}" destId="{52E46AA1-FDB5-474E-B5A3-5F20D704B71F}" srcOrd="0" destOrd="0" presId="urn:microsoft.com/office/officeart/2009/3/layout/DescendingProcess"/>
    <dgm:cxn modelId="{1AE3A6C5-C590-4E51-8698-571403D8545B}" type="presOf" srcId="{B2AFF425-C533-4E4C-BC4D-6E8FCB5E3A81}" destId="{D7CA4A9F-7EF2-46A9-827A-F15BF3B25FB9}" srcOrd="0" destOrd="0" presId="urn:microsoft.com/office/officeart/2009/3/layout/DescendingProcess"/>
    <dgm:cxn modelId="{49890C7B-9FB4-4365-9A02-F4E91E118E01}" srcId="{067BFE4B-7960-4B46-A989-282C56DAB84E}" destId="{1632E7A3-2257-42EA-B883-36890E4A956A}" srcOrd="1" destOrd="0" parTransId="{4F74C437-17B0-45E1-BFBE-5C29A5E15A69}" sibTransId="{E5BCE49B-7B7A-4AF5-8496-158C1D340A38}"/>
    <dgm:cxn modelId="{05AE32C6-69E4-4020-B22D-F4FE5C460A0A}" type="presOf" srcId="{1632E7A3-2257-42EA-B883-36890E4A956A}" destId="{85291F3C-4357-4194-A552-749B9426E9AD}" srcOrd="0" destOrd="0" presId="urn:microsoft.com/office/officeart/2009/3/layout/DescendingProcess"/>
    <dgm:cxn modelId="{573D5EC1-877B-48D5-B33B-AA5E3BDA97C4}" srcId="{067BFE4B-7960-4B46-A989-282C56DAB84E}" destId="{B2AFF425-C533-4E4C-BC4D-6E8FCB5E3A81}" srcOrd="0" destOrd="0" parTransId="{15778AB4-89D9-4042-87A4-E95525E1FF83}" sibTransId="{ED111337-644B-4CD3-AC46-A0D7AB502B91}"/>
    <dgm:cxn modelId="{60F4E771-95FC-4CE5-B1B6-9A98F2A08383}" type="presOf" srcId="{D3FED742-C0AD-4B87-8745-B75A755D481D}" destId="{AEB55EA4-B9C1-476B-815D-C14960321C7A}" srcOrd="0" destOrd="0" presId="urn:microsoft.com/office/officeart/2009/3/layout/DescendingProcess"/>
    <dgm:cxn modelId="{B2C85D9D-46DC-4FE1-915A-02B94419C432}" type="presOf" srcId="{D7B4C4AF-B85D-4B4E-BBBF-FFA5C1E4EC28}" destId="{7BF1C5F5-DD25-4854-9711-512FE01E0DB6}" srcOrd="0" destOrd="0" presId="urn:microsoft.com/office/officeart/2009/3/layout/DescendingProcess"/>
    <dgm:cxn modelId="{E04D4749-745B-433C-8F13-93EBA2D7514A}" type="presOf" srcId="{E5BCE49B-7B7A-4AF5-8496-158C1D340A38}" destId="{11F45A48-C3A5-488A-AD77-239524C08B89}" srcOrd="0" destOrd="0" presId="urn:microsoft.com/office/officeart/2009/3/layout/DescendingProcess"/>
    <dgm:cxn modelId="{E1EED71E-55D4-484F-B531-06993B9EE2D7}" srcId="{067BFE4B-7960-4B46-A989-282C56DAB84E}" destId="{D3FED742-C0AD-4B87-8745-B75A755D481D}" srcOrd="3" destOrd="0" parTransId="{30363DEE-2885-403C-BE9A-26B72F2E8811}" sibTransId="{EB018430-FEE8-4556-B159-8C0FFE41BFE5}"/>
    <dgm:cxn modelId="{799D3121-85C5-439F-83C5-A84B67A55976}" type="presParOf" srcId="{94D87EDC-AE9C-4E2D-A423-D3157DC99809}" destId="{0BBA115B-26C9-43CA-AD9A-F3445F6B0D42}" srcOrd="0" destOrd="0" presId="urn:microsoft.com/office/officeart/2009/3/layout/DescendingProcess"/>
    <dgm:cxn modelId="{E1078483-EF98-4751-8B83-C3B3DF0CE14F}" type="presParOf" srcId="{94D87EDC-AE9C-4E2D-A423-D3157DC99809}" destId="{D7CA4A9F-7EF2-46A9-827A-F15BF3B25FB9}" srcOrd="1" destOrd="0" presId="urn:microsoft.com/office/officeart/2009/3/layout/DescendingProcess"/>
    <dgm:cxn modelId="{FE9B3F0B-5C58-4395-BBE4-8F3B8F6DF27E}" type="presParOf" srcId="{94D87EDC-AE9C-4E2D-A423-D3157DC99809}" destId="{85291F3C-4357-4194-A552-749B9426E9AD}" srcOrd="2" destOrd="0" presId="urn:microsoft.com/office/officeart/2009/3/layout/DescendingProcess"/>
    <dgm:cxn modelId="{95204224-235B-49B0-8558-891A4BB3B240}" type="presParOf" srcId="{94D87EDC-AE9C-4E2D-A423-D3157DC99809}" destId="{E6B54AC7-A032-4AC9-9A88-C9DDC1A64924}" srcOrd="3" destOrd="0" presId="urn:microsoft.com/office/officeart/2009/3/layout/DescendingProcess"/>
    <dgm:cxn modelId="{222402A8-2CD1-46A4-B9B2-69018E3CA650}" type="presParOf" srcId="{E6B54AC7-A032-4AC9-9A88-C9DDC1A64924}" destId="{11F45A48-C3A5-488A-AD77-239524C08B89}" srcOrd="0" destOrd="0" presId="urn:microsoft.com/office/officeart/2009/3/layout/DescendingProcess"/>
    <dgm:cxn modelId="{0DD337B6-1C98-4ED3-ABD8-DE3501FE3264}" type="presParOf" srcId="{94D87EDC-AE9C-4E2D-A423-D3157DC99809}" destId="{7BF1C5F5-DD25-4854-9711-512FE01E0DB6}" srcOrd="4" destOrd="0" presId="urn:microsoft.com/office/officeart/2009/3/layout/DescendingProcess"/>
    <dgm:cxn modelId="{2888C5F3-DEAF-4B34-B246-B84340B5A1A3}" type="presParOf" srcId="{94D87EDC-AE9C-4E2D-A423-D3157DC99809}" destId="{74AFAD3A-5D29-4408-8D4A-0B7B873982BF}" srcOrd="5" destOrd="0" presId="urn:microsoft.com/office/officeart/2009/3/layout/DescendingProcess"/>
    <dgm:cxn modelId="{6F3ED3EE-D263-47AD-B2FE-F33AC63A8717}" type="presParOf" srcId="{74AFAD3A-5D29-4408-8D4A-0B7B873982BF}" destId="{52E46AA1-FDB5-474E-B5A3-5F20D704B71F}" srcOrd="0" destOrd="0" presId="urn:microsoft.com/office/officeart/2009/3/layout/DescendingProcess"/>
    <dgm:cxn modelId="{F5E35282-9EC1-4538-ABAC-A2E03B28B2FD}" type="presParOf" srcId="{94D87EDC-AE9C-4E2D-A423-D3157DC99809}" destId="{AEB55EA4-B9C1-476B-815D-C14960321C7A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E20E6B-D2D0-4A06-8430-CA314C7F54D9}" type="doc">
      <dgm:prSet loTypeId="urn:microsoft.com/office/officeart/2005/8/layout/radial2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D4BDB3-D6CA-42DD-8C1C-543BA622AAE2}">
      <dgm:prSet/>
      <dgm:spPr/>
      <dgm:t>
        <a:bodyPr/>
        <a:lstStyle/>
        <a:p>
          <a:pPr rtl="0"/>
          <a:r>
            <a:rPr lang="en-US" b="1" dirty="0"/>
            <a:t>Project size and complexity</a:t>
          </a:r>
          <a:endParaRPr lang="en-US" dirty="0"/>
        </a:p>
      </dgm:t>
    </dgm:pt>
    <dgm:pt modelId="{424E58E5-3798-49A6-88D9-32CA27EDDCA9}" type="parTrans" cxnId="{F2ECE43B-B29E-4173-8F0D-96BE7DFC3D58}">
      <dgm:prSet/>
      <dgm:spPr/>
      <dgm:t>
        <a:bodyPr/>
        <a:lstStyle/>
        <a:p>
          <a:endParaRPr lang="en-US"/>
        </a:p>
      </dgm:t>
    </dgm:pt>
    <dgm:pt modelId="{223E255E-DBC3-47E4-ADCA-716A0B27A30F}" type="sibTrans" cxnId="{F2ECE43B-B29E-4173-8F0D-96BE7DFC3D58}">
      <dgm:prSet/>
      <dgm:spPr/>
      <dgm:t>
        <a:bodyPr/>
        <a:lstStyle/>
        <a:p>
          <a:endParaRPr lang="en-US"/>
        </a:p>
      </dgm:t>
    </dgm:pt>
    <dgm:pt modelId="{21E2E4D3-1764-46DB-9AFE-A24D0E98A231}">
      <dgm:prSet/>
      <dgm:spPr/>
      <dgm:t>
        <a:bodyPr/>
        <a:lstStyle/>
        <a:p>
          <a:pPr rtl="0"/>
          <a:r>
            <a:rPr lang="en-US" dirty="0"/>
            <a:t>Size of staff</a:t>
          </a:r>
        </a:p>
      </dgm:t>
    </dgm:pt>
    <dgm:pt modelId="{204A92DB-6DDF-4154-B9F7-2E9511119423}" type="parTrans" cxnId="{37372BC7-1516-471E-8B5E-E309299F869A}">
      <dgm:prSet/>
      <dgm:spPr/>
      <dgm:t>
        <a:bodyPr/>
        <a:lstStyle/>
        <a:p>
          <a:endParaRPr lang="en-US"/>
        </a:p>
      </dgm:t>
    </dgm:pt>
    <dgm:pt modelId="{22D9138F-2317-4275-B4EA-BCA150EAFAC6}" type="sibTrans" cxnId="{37372BC7-1516-471E-8B5E-E309299F869A}">
      <dgm:prSet/>
      <dgm:spPr/>
      <dgm:t>
        <a:bodyPr/>
        <a:lstStyle/>
        <a:p>
          <a:endParaRPr lang="en-US"/>
        </a:p>
      </dgm:t>
    </dgm:pt>
    <dgm:pt modelId="{73AED27F-21C0-4ABD-8128-ED4B28E51A0A}">
      <dgm:prSet/>
      <dgm:spPr/>
      <dgm:t>
        <a:bodyPr/>
        <a:lstStyle/>
        <a:p>
          <a:pPr rtl="0"/>
          <a:r>
            <a:rPr lang="en-US" b="1"/>
            <a:t>Experience with the Technology</a:t>
          </a:r>
          <a:endParaRPr lang="en-US"/>
        </a:p>
      </dgm:t>
    </dgm:pt>
    <dgm:pt modelId="{D707EF5C-B918-43F8-8AB9-36B92757AB7E}" type="parTrans" cxnId="{0D5750EF-D855-4FE5-889B-B2A17C408D47}">
      <dgm:prSet/>
      <dgm:spPr/>
      <dgm:t>
        <a:bodyPr/>
        <a:lstStyle/>
        <a:p>
          <a:endParaRPr lang="en-US"/>
        </a:p>
      </dgm:t>
    </dgm:pt>
    <dgm:pt modelId="{5783E597-98AB-494D-AB68-8A41999315BD}" type="sibTrans" cxnId="{0D5750EF-D855-4FE5-889B-B2A17C408D47}">
      <dgm:prSet/>
      <dgm:spPr/>
      <dgm:t>
        <a:bodyPr/>
        <a:lstStyle/>
        <a:p>
          <a:endParaRPr lang="en-US"/>
        </a:p>
      </dgm:t>
    </dgm:pt>
    <dgm:pt modelId="{6B57F3B0-6F4E-4E61-A856-F59662C0B494}">
      <dgm:prSet/>
      <dgm:spPr/>
      <dgm:t>
        <a:bodyPr/>
        <a:lstStyle/>
        <a:p>
          <a:pPr rtl="0"/>
          <a:r>
            <a:rPr lang="en-US" dirty="0"/>
            <a:t>Hardware</a:t>
          </a:r>
        </a:p>
      </dgm:t>
    </dgm:pt>
    <dgm:pt modelId="{D46E4D76-B5D6-496D-B9CD-061C631096BD}" type="parTrans" cxnId="{52A34C75-0B6D-4448-8E41-912A14CF378D}">
      <dgm:prSet/>
      <dgm:spPr/>
      <dgm:t>
        <a:bodyPr/>
        <a:lstStyle/>
        <a:p>
          <a:endParaRPr lang="en-US"/>
        </a:p>
      </dgm:t>
    </dgm:pt>
    <dgm:pt modelId="{87669FD5-8AF8-42FF-88CA-5D58ECAE4709}" type="sibTrans" cxnId="{52A34C75-0B6D-4448-8E41-912A14CF378D}">
      <dgm:prSet/>
      <dgm:spPr/>
      <dgm:t>
        <a:bodyPr/>
        <a:lstStyle/>
        <a:p>
          <a:endParaRPr lang="en-US"/>
        </a:p>
      </dgm:t>
    </dgm:pt>
    <dgm:pt modelId="{07B0D204-8BEC-4529-8269-A7CE37BC769A}">
      <dgm:prSet/>
      <dgm:spPr/>
      <dgm:t>
        <a:bodyPr/>
        <a:lstStyle/>
        <a:p>
          <a:pPr rtl="0"/>
          <a:r>
            <a:rPr lang="en-US" b="1"/>
            <a:t>Project structure</a:t>
          </a:r>
          <a:endParaRPr lang="en-US"/>
        </a:p>
      </dgm:t>
    </dgm:pt>
    <dgm:pt modelId="{B1C84A37-7AAD-4598-BE74-64EF10A1E384}" type="parTrans" cxnId="{E8BBC1EE-45FC-4A80-B66D-43BBE011C27B}">
      <dgm:prSet/>
      <dgm:spPr/>
      <dgm:t>
        <a:bodyPr/>
        <a:lstStyle/>
        <a:p>
          <a:endParaRPr lang="en-US"/>
        </a:p>
      </dgm:t>
    </dgm:pt>
    <dgm:pt modelId="{77B6E45E-3B16-479F-9291-CBAF3E34BE43}" type="sibTrans" cxnId="{E8BBC1EE-45FC-4A80-B66D-43BBE011C27B}">
      <dgm:prSet/>
      <dgm:spPr/>
      <dgm:t>
        <a:bodyPr/>
        <a:lstStyle/>
        <a:p>
          <a:endParaRPr lang="en-US"/>
        </a:p>
      </dgm:t>
    </dgm:pt>
    <dgm:pt modelId="{9B6E688D-F0E5-4CE2-A22B-02A4435A15A8}">
      <dgm:prSet/>
      <dgm:spPr/>
      <dgm:t>
        <a:bodyPr/>
        <a:lstStyle/>
        <a:p>
          <a:pPr rtl="0"/>
          <a:r>
            <a:rPr lang="en-US" dirty="0"/>
            <a:t>Task clarity</a:t>
          </a:r>
        </a:p>
      </dgm:t>
    </dgm:pt>
    <dgm:pt modelId="{89711D2F-523D-49D4-B3B9-5119CA501A20}" type="parTrans" cxnId="{CAD40AB3-6908-4DF7-A9C5-12F25ABF3B2A}">
      <dgm:prSet/>
      <dgm:spPr/>
      <dgm:t>
        <a:bodyPr/>
        <a:lstStyle/>
        <a:p>
          <a:endParaRPr lang="en-US"/>
        </a:p>
      </dgm:t>
    </dgm:pt>
    <dgm:pt modelId="{9390EDE3-8883-416B-9B5C-A30410D799DD}" type="sibTrans" cxnId="{CAD40AB3-6908-4DF7-A9C5-12F25ABF3B2A}">
      <dgm:prSet/>
      <dgm:spPr/>
      <dgm:t>
        <a:bodyPr/>
        <a:lstStyle/>
        <a:p>
          <a:endParaRPr lang="en-US"/>
        </a:p>
      </dgm:t>
    </dgm:pt>
    <dgm:pt modelId="{10FE5418-5F0A-43A4-82F8-8C8FD66FD556}">
      <dgm:prSet/>
      <dgm:spPr/>
      <dgm:t>
        <a:bodyPr/>
        <a:lstStyle/>
        <a:p>
          <a:pPr rtl="0"/>
          <a:r>
            <a:rPr lang="en-US" dirty="0"/>
            <a:t>Duration</a:t>
          </a:r>
        </a:p>
      </dgm:t>
    </dgm:pt>
    <dgm:pt modelId="{E42C9CC9-79A5-4006-B6AB-02ADAAE8DD7D}" type="parTrans" cxnId="{23D7976E-D00C-46DE-A538-37DD77297F7B}">
      <dgm:prSet/>
      <dgm:spPr/>
      <dgm:t>
        <a:bodyPr/>
        <a:lstStyle/>
        <a:p>
          <a:endParaRPr lang="en-US"/>
        </a:p>
      </dgm:t>
    </dgm:pt>
    <dgm:pt modelId="{B3E0ACE5-6518-4F09-B479-6186798A2764}" type="sibTrans" cxnId="{23D7976E-D00C-46DE-A538-37DD77297F7B}">
      <dgm:prSet/>
      <dgm:spPr/>
      <dgm:t>
        <a:bodyPr/>
        <a:lstStyle/>
        <a:p>
          <a:endParaRPr lang="en-US"/>
        </a:p>
      </dgm:t>
    </dgm:pt>
    <dgm:pt modelId="{4DCE012C-D47A-4926-87D5-FBD7784D7E6D}">
      <dgm:prSet/>
      <dgm:spPr/>
      <dgm:t>
        <a:bodyPr/>
        <a:lstStyle/>
        <a:p>
          <a:pPr rtl="0"/>
          <a:r>
            <a:rPr lang="en-US" dirty="0"/>
            <a:t>Cost</a:t>
          </a:r>
        </a:p>
      </dgm:t>
    </dgm:pt>
    <dgm:pt modelId="{F7470BFE-DAA7-41E3-8E95-661AF63B6B3A}" type="parTrans" cxnId="{1FDCCF66-AF85-4A83-9EAC-85F1122ADCDD}">
      <dgm:prSet/>
      <dgm:spPr/>
      <dgm:t>
        <a:bodyPr/>
        <a:lstStyle/>
        <a:p>
          <a:endParaRPr lang="en-US"/>
        </a:p>
      </dgm:t>
    </dgm:pt>
    <dgm:pt modelId="{C3CF103D-7E80-48BE-B178-C5014F7E8C2A}" type="sibTrans" cxnId="{1FDCCF66-AF85-4A83-9EAC-85F1122ADCDD}">
      <dgm:prSet/>
      <dgm:spPr/>
      <dgm:t>
        <a:bodyPr/>
        <a:lstStyle/>
        <a:p>
          <a:endParaRPr lang="en-US"/>
        </a:p>
      </dgm:t>
    </dgm:pt>
    <dgm:pt modelId="{745E6F9B-8CC9-41E9-82E8-B885DCE68154}">
      <dgm:prSet/>
      <dgm:spPr/>
      <dgm:t>
        <a:bodyPr/>
        <a:lstStyle/>
        <a:p>
          <a:pPr rtl="0"/>
          <a:r>
            <a:rPr lang="en-US" dirty="0"/>
            <a:t>Number of departments impacted</a:t>
          </a:r>
        </a:p>
      </dgm:t>
    </dgm:pt>
    <dgm:pt modelId="{96E3FD25-6717-417A-A84A-C63336DB9C68}" type="parTrans" cxnId="{DF34B49D-36CB-4722-8E4D-ECCC9CEC551D}">
      <dgm:prSet/>
      <dgm:spPr/>
      <dgm:t>
        <a:bodyPr/>
        <a:lstStyle/>
        <a:p>
          <a:endParaRPr lang="en-US"/>
        </a:p>
      </dgm:t>
    </dgm:pt>
    <dgm:pt modelId="{68274412-05FA-4104-A4B3-A1E6EB970792}" type="sibTrans" cxnId="{DF34B49D-36CB-4722-8E4D-ECCC9CEC551D}">
      <dgm:prSet/>
      <dgm:spPr/>
      <dgm:t>
        <a:bodyPr/>
        <a:lstStyle/>
        <a:p>
          <a:endParaRPr lang="en-US"/>
        </a:p>
      </dgm:t>
    </dgm:pt>
    <dgm:pt modelId="{6502784B-0867-443C-9FE1-EE2387F780C3}">
      <dgm:prSet/>
      <dgm:spPr/>
      <dgm:t>
        <a:bodyPr/>
        <a:lstStyle/>
        <a:p>
          <a:pPr rtl="0"/>
          <a:r>
            <a:rPr lang="en-US" dirty="0"/>
            <a:t>Operating system</a:t>
          </a:r>
        </a:p>
      </dgm:t>
    </dgm:pt>
    <dgm:pt modelId="{B0E40D3F-F136-42B5-B14A-AA2FDCAE029D}" type="parTrans" cxnId="{42496811-30A6-41C4-9D52-C3F05F1F75AD}">
      <dgm:prSet/>
      <dgm:spPr/>
      <dgm:t>
        <a:bodyPr/>
        <a:lstStyle/>
        <a:p>
          <a:endParaRPr lang="en-US"/>
        </a:p>
      </dgm:t>
    </dgm:pt>
    <dgm:pt modelId="{4C9242FC-CCCC-43A2-BF87-A57A43338652}" type="sibTrans" cxnId="{42496811-30A6-41C4-9D52-C3F05F1F75AD}">
      <dgm:prSet/>
      <dgm:spPr/>
      <dgm:t>
        <a:bodyPr/>
        <a:lstStyle/>
        <a:p>
          <a:endParaRPr lang="en-US"/>
        </a:p>
      </dgm:t>
    </dgm:pt>
    <dgm:pt modelId="{D36014E1-99E1-4944-83CD-C893A4D6156E}">
      <dgm:prSet/>
      <dgm:spPr/>
      <dgm:t>
        <a:bodyPr/>
        <a:lstStyle/>
        <a:p>
          <a:r>
            <a:rPr lang="en-US" dirty="0"/>
            <a:t>Software</a:t>
          </a:r>
        </a:p>
      </dgm:t>
    </dgm:pt>
    <dgm:pt modelId="{84AE37B2-A33A-419F-AAA4-6DA77E37EDE2}" type="parTrans" cxnId="{FAD86148-7705-4265-B16F-F92758251C0E}">
      <dgm:prSet/>
      <dgm:spPr/>
      <dgm:t>
        <a:bodyPr/>
        <a:lstStyle/>
        <a:p>
          <a:endParaRPr lang="en-US"/>
        </a:p>
      </dgm:t>
    </dgm:pt>
    <dgm:pt modelId="{1F7FB784-0802-439E-A5DD-8E8385B64211}" type="sibTrans" cxnId="{FAD86148-7705-4265-B16F-F92758251C0E}">
      <dgm:prSet/>
      <dgm:spPr/>
      <dgm:t>
        <a:bodyPr/>
        <a:lstStyle/>
        <a:p>
          <a:endParaRPr lang="en-US"/>
        </a:p>
      </dgm:t>
    </dgm:pt>
    <dgm:pt modelId="{10660F0D-9CE3-468F-B983-0E3E2D4940AB}">
      <dgm:prSet/>
      <dgm:spPr/>
      <dgm:t>
        <a:bodyPr/>
        <a:lstStyle/>
        <a:p>
          <a:pPr rtl="0"/>
          <a:r>
            <a:rPr lang="en-US" dirty="0"/>
            <a:t>Output clarity</a:t>
          </a:r>
        </a:p>
      </dgm:t>
    </dgm:pt>
    <dgm:pt modelId="{5A49A65C-1A5C-40DE-94A4-BEB98692C015}" type="parTrans" cxnId="{6A3C86C6-53C4-4ED2-87A1-A788B87EFD5D}">
      <dgm:prSet/>
      <dgm:spPr/>
      <dgm:t>
        <a:bodyPr/>
        <a:lstStyle/>
        <a:p>
          <a:endParaRPr lang="en-US"/>
        </a:p>
      </dgm:t>
    </dgm:pt>
    <dgm:pt modelId="{6B70B69D-02FB-47EC-B8F9-F405748E2849}" type="sibTrans" cxnId="{6A3C86C6-53C4-4ED2-87A1-A788B87EFD5D}">
      <dgm:prSet/>
      <dgm:spPr/>
      <dgm:t>
        <a:bodyPr/>
        <a:lstStyle/>
        <a:p>
          <a:endParaRPr lang="en-US"/>
        </a:p>
      </dgm:t>
    </dgm:pt>
    <dgm:pt modelId="{E731160C-4E7E-4B70-9891-71C4D9E4D57C}">
      <dgm:prSet/>
      <dgm:spPr/>
      <dgm:t>
        <a:bodyPr/>
        <a:lstStyle/>
        <a:p>
          <a:pPr rtl="0"/>
          <a:r>
            <a:rPr lang="en-US" dirty="0"/>
            <a:t>Stable requirements</a:t>
          </a:r>
        </a:p>
      </dgm:t>
    </dgm:pt>
    <dgm:pt modelId="{E1653550-C8B2-4EB4-B9BA-59B3E2006331}" type="parTrans" cxnId="{AFA3B17A-71BE-4A2D-8CD5-3077B73ECF9B}">
      <dgm:prSet/>
      <dgm:spPr/>
      <dgm:t>
        <a:bodyPr/>
        <a:lstStyle/>
        <a:p>
          <a:endParaRPr lang="en-US"/>
        </a:p>
      </dgm:t>
    </dgm:pt>
    <dgm:pt modelId="{97D75D81-83AF-4F38-A6E0-151CC9F688C7}" type="sibTrans" cxnId="{AFA3B17A-71BE-4A2D-8CD5-3077B73ECF9B}">
      <dgm:prSet/>
      <dgm:spPr/>
      <dgm:t>
        <a:bodyPr/>
        <a:lstStyle/>
        <a:p>
          <a:endParaRPr lang="en-US"/>
        </a:p>
      </dgm:t>
    </dgm:pt>
    <dgm:pt modelId="{0D8502B0-6FC7-4AB8-9248-39DC818DCA4E}">
      <dgm:prSet/>
      <dgm:spPr/>
      <dgm:t>
        <a:bodyPr/>
        <a:lstStyle/>
        <a:p>
          <a:pPr rtl="0"/>
          <a:r>
            <a:rPr lang="en-US" dirty="0"/>
            <a:t>Required level of organizational change</a:t>
          </a:r>
        </a:p>
      </dgm:t>
    </dgm:pt>
    <dgm:pt modelId="{054436E9-375A-4AA7-99EB-A3F3B4DAF7D5}" type="parTrans" cxnId="{11C5A23B-04BF-49D9-9DB5-6E7D0AFB34D6}">
      <dgm:prSet/>
      <dgm:spPr/>
      <dgm:t>
        <a:bodyPr/>
        <a:lstStyle/>
        <a:p>
          <a:endParaRPr lang="en-US"/>
        </a:p>
      </dgm:t>
    </dgm:pt>
    <dgm:pt modelId="{ABF30EB7-2A91-429A-AB48-569CBED0DE96}" type="sibTrans" cxnId="{11C5A23B-04BF-49D9-9DB5-6E7D0AFB34D6}">
      <dgm:prSet/>
      <dgm:spPr/>
      <dgm:t>
        <a:bodyPr/>
        <a:lstStyle/>
        <a:p>
          <a:endParaRPr lang="en-US"/>
        </a:p>
      </dgm:t>
    </dgm:pt>
    <dgm:pt modelId="{5B7703AD-358D-4155-946D-C9E66DF8FA92}">
      <dgm:prSet/>
      <dgm:spPr/>
      <dgm:t>
        <a:bodyPr/>
        <a:lstStyle/>
        <a:p>
          <a:pPr rtl="0"/>
          <a:r>
            <a:rPr lang="en-US" dirty="0"/>
            <a:t>Development platform</a:t>
          </a:r>
        </a:p>
      </dgm:t>
    </dgm:pt>
    <dgm:pt modelId="{DC8AA090-E816-442E-8F62-8C43BC67DA51}" type="parTrans" cxnId="{21BDDA69-7964-4FF3-B5B7-993CD93B4136}">
      <dgm:prSet/>
      <dgm:spPr/>
      <dgm:t>
        <a:bodyPr/>
        <a:lstStyle/>
        <a:p>
          <a:endParaRPr lang="en-US"/>
        </a:p>
      </dgm:t>
    </dgm:pt>
    <dgm:pt modelId="{C9857A87-D554-45AF-9C9D-988119F8E31A}" type="sibTrans" cxnId="{21BDDA69-7964-4FF3-B5B7-993CD93B4136}">
      <dgm:prSet/>
      <dgm:spPr/>
      <dgm:t>
        <a:bodyPr/>
        <a:lstStyle/>
        <a:p>
          <a:endParaRPr lang="en-US"/>
        </a:p>
      </dgm:t>
    </dgm:pt>
    <dgm:pt modelId="{465995D6-0655-439C-8C9F-270AC015AAC3}" type="pres">
      <dgm:prSet presAssocID="{FEE20E6B-D2D0-4A06-8430-CA314C7F54D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B8A8D4-BA30-444D-961E-6CDEB86D2901}" type="pres">
      <dgm:prSet presAssocID="{FEE20E6B-D2D0-4A06-8430-CA314C7F54D9}" presName="cycle" presStyleCnt="0"/>
      <dgm:spPr/>
    </dgm:pt>
    <dgm:pt modelId="{AFD6A5B0-BBF1-4182-A456-ED9464072677}" type="pres">
      <dgm:prSet presAssocID="{FEE20E6B-D2D0-4A06-8430-CA314C7F54D9}" presName="centerShape" presStyleCnt="0"/>
      <dgm:spPr/>
    </dgm:pt>
    <dgm:pt modelId="{E79C83B1-B7F5-4618-A9FF-1D73020AFF58}" type="pres">
      <dgm:prSet presAssocID="{FEE20E6B-D2D0-4A06-8430-CA314C7F54D9}" presName="connSite" presStyleLbl="node1" presStyleIdx="0" presStyleCnt="4"/>
      <dgm:spPr/>
    </dgm:pt>
    <dgm:pt modelId="{E3924CF8-C6BD-48BD-87B4-9BB346A539FA}" type="pres">
      <dgm:prSet presAssocID="{FEE20E6B-D2D0-4A06-8430-CA314C7F54D9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6B743C6-C5A6-42B4-87B8-82991B5956AD}" type="pres">
      <dgm:prSet presAssocID="{424E58E5-3798-49A6-88D9-32CA27EDDCA9}" presName="Name25" presStyleLbl="parChTrans1D1" presStyleIdx="0" presStyleCnt="3"/>
      <dgm:spPr/>
      <dgm:t>
        <a:bodyPr/>
        <a:lstStyle/>
        <a:p>
          <a:endParaRPr lang="en-US"/>
        </a:p>
      </dgm:t>
    </dgm:pt>
    <dgm:pt modelId="{BCE46E32-94C3-4375-A01E-3EA375C6E5F1}" type="pres">
      <dgm:prSet presAssocID="{94D4BDB3-D6CA-42DD-8C1C-543BA622AAE2}" presName="node" presStyleCnt="0"/>
      <dgm:spPr/>
    </dgm:pt>
    <dgm:pt modelId="{AB385752-4741-4FEF-ACC3-32473219784F}" type="pres">
      <dgm:prSet presAssocID="{94D4BDB3-D6CA-42DD-8C1C-543BA622AAE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6F57B-3AE8-4728-B27F-3B301B89C334}" type="pres">
      <dgm:prSet presAssocID="{94D4BDB3-D6CA-42DD-8C1C-543BA622AAE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33710-F9EE-4199-B2FA-EA7B63DB150D}" type="pres">
      <dgm:prSet presAssocID="{D707EF5C-B918-43F8-8AB9-36B92757AB7E}" presName="Name25" presStyleLbl="parChTrans1D1" presStyleIdx="1" presStyleCnt="3"/>
      <dgm:spPr/>
      <dgm:t>
        <a:bodyPr/>
        <a:lstStyle/>
        <a:p>
          <a:endParaRPr lang="en-US"/>
        </a:p>
      </dgm:t>
    </dgm:pt>
    <dgm:pt modelId="{F15DE95D-4596-41A1-B62D-254A38B24F5B}" type="pres">
      <dgm:prSet presAssocID="{73AED27F-21C0-4ABD-8128-ED4B28E51A0A}" presName="node" presStyleCnt="0"/>
      <dgm:spPr/>
    </dgm:pt>
    <dgm:pt modelId="{83C9FB9A-430F-4DD9-A710-9AE3773CBBE5}" type="pres">
      <dgm:prSet presAssocID="{73AED27F-21C0-4ABD-8128-ED4B28E51A0A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8BEAC-61D6-49D6-A452-0FDA54767B96}" type="pres">
      <dgm:prSet presAssocID="{73AED27F-21C0-4ABD-8128-ED4B28E51A0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A7DFC-E665-4297-8D3F-0F89A8929904}" type="pres">
      <dgm:prSet presAssocID="{B1C84A37-7AAD-4598-BE74-64EF10A1E384}" presName="Name25" presStyleLbl="parChTrans1D1" presStyleIdx="2" presStyleCnt="3"/>
      <dgm:spPr/>
      <dgm:t>
        <a:bodyPr/>
        <a:lstStyle/>
        <a:p>
          <a:endParaRPr lang="en-US"/>
        </a:p>
      </dgm:t>
    </dgm:pt>
    <dgm:pt modelId="{619584D9-E77F-4F4D-8B65-721E80324C53}" type="pres">
      <dgm:prSet presAssocID="{07B0D204-8BEC-4529-8269-A7CE37BC769A}" presName="node" presStyleCnt="0"/>
      <dgm:spPr/>
    </dgm:pt>
    <dgm:pt modelId="{D1C5D453-2F1A-465E-A76B-ADF2A03BE9CA}" type="pres">
      <dgm:prSet presAssocID="{07B0D204-8BEC-4529-8269-A7CE37BC769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E31D9-051F-4A21-9175-5F126159529D}" type="pres">
      <dgm:prSet presAssocID="{07B0D204-8BEC-4529-8269-A7CE37BC769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AD238E-1719-48DA-AE1E-6249C9C7B87D}" type="presOf" srcId="{94D4BDB3-D6CA-42DD-8C1C-543BA622AAE2}" destId="{AB385752-4741-4FEF-ACC3-32473219784F}" srcOrd="0" destOrd="0" presId="urn:microsoft.com/office/officeart/2005/8/layout/radial2"/>
    <dgm:cxn modelId="{D9446696-2CE2-48FA-B5B3-EA6E1B365B60}" type="presOf" srcId="{73AED27F-21C0-4ABD-8128-ED4B28E51A0A}" destId="{83C9FB9A-430F-4DD9-A710-9AE3773CBBE5}" srcOrd="0" destOrd="0" presId="urn:microsoft.com/office/officeart/2005/8/layout/radial2"/>
    <dgm:cxn modelId="{9D9DF156-8FB9-440E-B4A5-F96B5F94B736}" type="presOf" srcId="{9B6E688D-F0E5-4CE2-A22B-02A4435A15A8}" destId="{2DBE31D9-051F-4A21-9175-5F126159529D}" srcOrd="0" destOrd="0" presId="urn:microsoft.com/office/officeart/2005/8/layout/radial2"/>
    <dgm:cxn modelId="{F46D1680-EB9E-49A4-B89B-7B72BDDAB86B}" type="presOf" srcId="{B1C84A37-7AAD-4598-BE74-64EF10A1E384}" destId="{546A7DFC-E665-4297-8D3F-0F89A8929904}" srcOrd="0" destOrd="0" presId="urn:microsoft.com/office/officeart/2005/8/layout/radial2"/>
    <dgm:cxn modelId="{6A3C86C6-53C4-4ED2-87A1-A788B87EFD5D}" srcId="{07B0D204-8BEC-4529-8269-A7CE37BC769A}" destId="{10660F0D-9CE3-468F-B983-0E3E2D4940AB}" srcOrd="1" destOrd="0" parTransId="{5A49A65C-1A5C-40DE-94A4-BEB98692C015}" sibTransId="{6B70B69D-02FB-47EC-B8F9-F405748E2849}"/>
    <dgm:cxn modelId="{37372BC7-1516-471E-8B5E-E309299F869A}" srcId="{94D4BDB3-D6CA-42DD-8C1C-543BA622AAE2}" destId="{21E2E4D3-1764-46DB-9AFE-A24D0E98A231}" srcOrd="0" destOrd="0" parTransId="{204A92DB-6DDF-4154-B9F7-2E9511119423}" sibTransId="{22D9138F-2317-4275-B4EA-BCA150EAFAC6}"/>
    <dgm:cxn modelId="{FCFBE898-CAF5-48B7-AAE5-15283110F4ED}" type="presOf" srcId="{E731160C-4E7E-4B70-9891-71C4D9E4D57C}" destId="{2DBE31D9-051F-4A21-9175-5F126159529D}" srcOrd="0" destOrd="2" presId="urn:microsoft.com/office/officeart/2005/8/layout/radial2"/>
    <dgm:cxn modelId="{FAD86148-7705-4265-B16F-F92758251C0E}" srcId="{73AED27F-21C0-4ABD-8128-ED4B28E51A0A}" destId="{D36014E1-99E1-4944-83CD-C893A4D6156E}" srcOrd="2" destOrd="0" parTransId="{84AE37B2-A33A-419F-AAA4-6DA77E37EDE2}" sibTransId="{1F7FB784-0802-439E-A5DD-8E8385B64211}"/>
    <dgm:cxn modelId="{0D5750EF-D855-4FE5-889B-B2A17C408D47}" srcId="{FEE20E6B-D2D0-4A06-8430-CA314C7F54D9}" destId="{73AED27F-21C0-4ABD-8128-ED4B28E51A0A}" srcOrd="1" destOrd="0" parTransId="{D707EF5C-B918-43F8-8AB9-36B92757AB7E}" sibTransId="{5783E597-98AB-494D-AB68-8A41999315BD}"/>
    <dgm:cxn modelId="{11C5A23B-04BF-49D9-9DB5-6E7D0AFB34D6}" srcId="{07B0D204-8BEC-4529-8269-A7CE37BC769A}" destId="{0D8502B0-6FC7-4AB8-9248-39DC818DCA4E}" srcOrd="3" destOrd="0" parTransId="{054436E9-375A-4AA7-99EB-A3F3B4DAF7D5}" sibTransId="{ABF30EB7-2A91-429A-AB48-569CBED0DE96}"/>
    <dgm:cxn modelId="{42496811-30A6-41C4-9D52-C3F05F1F75AD}" srcId="{73AED27F-21C0-4ABD-8128-ED4B28E51A0A}" destId="{6502784B-0867-443C-9FE1-EE2387F780C3}" srcOrd="1" destOrd="0" parTransId="{B0E40D3F-F136-42B5-B14A-AA2FDCAE029D}" sibTransId="{4C9242FC-CCCC-43A2-BF87-A57A43338652}"/>
    <dgm:cxn modelId="{230C2D86-48CC-48E8-9B5E-9CA6E22F627B}" type="presOf" srcId="{D36014E1-99E1-4944-83CD-C893A4D6156E}" destId="{0B18BEAC-61D6-49D6-A452-0FDA54767B96}" srcOrd="0" destOrd="2" presId="urn:microsoft.com/office/officeart/2005/8/layout/radial2"/>
    <dgm:cxn modelId="{13665EB6-8EBD-462F-8578-EF796ADF1F6D}" type="presOf" srcId="{21E2E4D3-1764-46DB-9AFE-A24D0E98A231}" destId="{7C46F57B-3AE8-4728-B27F-3B301B89C334}" srcOrd="0" destOrd="0" presId="urn:microsoft.com/office/officeart/2005/8/layout/radial2"/>
    <dgm:cxn modelId="{3BC18BCD-89B4-42CA-9A18-8611FF31C981}" type="presOf" srcId="{745E6F9B-8CC9-41E9-82E8-B885DCE68154}" destId="{7C46F57B-3AE8-4728-B27F-3B301B89C334}" srcOrd="0" destOrd="3" presId="urn:microsoft.com/office/officeart/2005/8/layout/radial2"/>
    <dgm:cxn modelId="{1FDCCF66-AF85-4A83-9EAC-85F1122ADCDD}" srcId="{94D4BDB3-D6CA-42DD-8C1C-543BA622AAE2}" destId="{4DCE012C-D47A-4926-87D5-FBD7784D7E6D}" srcOrd="2" destOrd="0" parTransId="{F7470BFE-DAA7-41E3-8E95-661AF63B6B3A}" sibTransId="{C3CF103D-7E80-48BE-B178-C5014F7E8C2A}"/>
    <dgm:cxn modelId="{21BDDA69-7964-4FF3-B5B7-993CD93B4136}" srcId="{73AED27F-21C0-4ABD-8128-ED4B28E51A0A}" destId="{5B7703AD-358D-4155-946D-C9E66DF8FA92}" srcOrd="3" destOrd="0" parTransId="{DC8AA090-E816-442E-8F62-8C43BC67DA51}" sibTransId="{C9857A87-D554-45AF-9C9D-988119F8E31A}"/>
    <dgm:cxn modelId="{39700ADD-64A7-4F24-BFC4-5807A2A4F453}" type="presOf" srcId="{4DCE012C-D47A-4926-87D5-FBD7784D7E6D}" destId="{7C46F57B-3AE8-4728-B27F-3B301B89C334}" srcOrd="0" destOrd="2" presId="urn:microsoft.com/office/officeart/2005/8/layout/radial2"/>
    <dgm:cxn modelId="{4DB9CE4A-BF97-470B-B852-9E5120A31753}" type="presOf" srcId="{10660F0D-9CE3-468F-B983-0E3E2D4940AB}" destId="{2DBE31D9-051F-4A21-9175-5F126159529D}" srcOrd="0" destOrd="1" presId="urn:microsoft.com/office/officeart/2005/8/layout/radial2"/>
    <dgm:cxn modelId="{4E82284D-6A38-4B52-A21C-CC8040FA5922}" type="presOf" srcId="{0D8502B0-6FC7-4AB8-9248-39DC818DCA4E}" destId="{2DBE31D9-051F-4A21-9175-5F126159529D}" srcOrd="0" destOrd="3" presId="urn:microsoft.com/office/officeart/2005/8/layout/radial2"/>
    <dgm:cxn modelId="{52A34C75-0B6D-4448-8E41-912A14CF378D}" srcId="{73AED27F-21C0-4ABD-8128-ED4B28E51A0A}" destId="{6B57F3B0-6F4E-4E61-A856-F59662C0B494}" srcOrd="0" destOrd="0" parTransId="{D46E4D76-B5D6-496D-B9CD-061C631096BD}" sibTransId="{87669FD5-8AF8-42FF-88CA-5D58ECAE4709}"/>
    <dgm:cxn modelId="{CAD40AB3-6908-4DF7-A9C5-12F25ABF3B2A}" srcId="{07B0D204-8BEC-4529-8269-A7CE37BC769A}" destId="{9B6E688D-F0E5-4CE2-A22B-02A4435A15A8}" srcOrd="0" destOrd="0" parTransId="{89711D2F-523D-49D4-B3B9-5119CA501A20}" sibTransId="{9390EDE3-8883-416B-9B5C-A30410D799DD}"/>
    <dgm:cxn modelId="{005609F8-D1C2-44A8-95A8-18099C653C64}" type="presOf" srcId="{10FE5418-5F0A-43A4-82F8-8C8FD66FD556}" destId="{7C46F57B-3AE8-4728-B27F-3B301B89C334}" srcOrd="0" destOrd="1" presId="urn:microsoft.com/office/officeart/2005/8/layout/radial2"/>
    <dgm:cxn modelId="{F2ECE43B-B29E-4173-8F0D-96BE7DFC3D58}" srcId="{FEE20E6B-D2D0-4A06-8430-CA314C7F54D9}" destId="{94D4BDB3-D6CA-42DD-8C1C-543BA622AAE2}" srcOrd="0" destOrd="0" parTransId="{424E58E5-3798-49A6-88D9-32CA27EDDCA9}" sibTransId="{223E255E-DBC3-47E4-ADCA-716A0B27A30F}"/>
    <dgm:cxn modelId="{DF34B49D-36CB-4722-8E4D-ECCC9CEC551D}" srcId="{94D4BDB3-D6CA-42DD-8C1C-543BA622AAE2}" destId="{745E6F9B-8CC9-41E9-82E8-B885DCE68154}" srcOrd="3" destOrd="0" parTransId="{96E3FD25-6717-417A-A84A-C63336DB9C68}" sibTransId="{68274412-05FA-4104-A4B3-A1E6EB970792}"/>
    <dgm:cxn modelId="{1EA2B2F8-6D87-4F3F-8F54-FA44C6DAD01F}" type="presOf" srcId="{FEE20E6B-D2D0-4A06-8430-CA314C7F54D9}" destId="{465995D6-0655-439C-8C9F-270AC015AAC3}" srcOrd="0" destOrd="0" presId="urn:microsoft.com/office/officeart/2005/8/layout/radial2"/>
    <dgm:cxn modelId="{E8BBC1EE-45FC-4A80-B66D-43BBE011C27B}" srcId="{FEE20E6B-D2D0-4A06-8430-CA314C7F54D9}" destId="{07B0D204-8BEC-4529-8269-A7CE37BC769A}" srcOrd="2" destOrd="0" parTransId="{B1C84A37-7AAD-4598-BE74-64EF10A1E384}" sibTransId="{77B6E45E-3B16-479F-9291-CBAF3E34BE43}"/>
    <dgm:cxn modelId="{23D7976E-D00C-46DE-A538-37DD77297F7B}" srcId="{94D4BDB3-D6CA-42DD-8C1C-543BA622AAE2}" destId="{10FE5418-5F0A-43A4-82F8-8C8FD66FD556}" srcOrd="1" destOrd="0" parTransId="{E42C9CC9-79A5-4006-B6AB-02ADAAE8DD7D}" sibTransId="{B3E0ACE5-6518-4F09-B479-6186798A2764}"/>
    <dgm:cxn modelId="{4DB6B63D-BD60-4D7D-B337-DB275DD52243}" type="presOf" srcId="{6B57F3B0-6F4E-4E61-A856-F59662C0B494}" destId="{0B18BEAC-61D6-49D6-A452-0FDA54767B96}" srcOrd="0" destOrd="0" presId="urn:microsoft.com/office/officeart/2005/8/layout/radial2"/>
    <dgm:cxn modelId="{E944BD91-6461-4E1B-9701-F1C8DFE8BCE4}" type="presOf" srcId="{07B0D204-8BEC-4529-8269-A7CE37BC769A}" destId="{D1C5D453-2F1A-465E-A76B-ADF2A03BE9CA}" srcOrd="0" destOrd="0" presId="urn:microsoft.com/office/officeart/2005/8/layout/radial2"/>
    <dgm:cxn modelId="{AFA3B17A-71BE-4A2D-8CD5-3077B73ECF9B}" srcId="{07B0D204-8BEC-4529-8269-A7CE37BC769A}" destId="{E731160C-4E7E-4B70-9891-71C4D9E4D57C}" srcOrd="2" destOrd="0" parTransId="{E1653550-C8B2-4EB4-B9BA-59B3E2006331}" sibTransId="{97D75D81-83AF-4F38-A6E0-151CC9F688C7}"/>
    <dgm:cxn modelId="{1AE67AD0-56B0-42A0-8AC5-7FFFFC9497EC}" type="presOf" srcId="{424E58E5-3798-49A6-88D9-32CA27EDDCA9}" destId="{26B743C6-C5A6-42B4-87B8-82991B5956AD}" srcOrd="0" destOrd="0" presId="urn:microsoft.com/office/officeart/2005/8/layout/radial2"/>
    <dgm:cxn modelId="{50DE762A-35CC-4C61-BB86-CC3FE7476AA9}" type="presOf" srcId="{D707EF5C-B918-43F8-8AB9-36B92757AB7E}" destId="{3D633710-F9EE-4199-B2FA-EA7B63DB150D}" srcOrd="0" destOrd="0" presId="urn:microsoft.com/office/officeart/2005/8/layout/radial2"/>
    <dgm:cxn modelId="{3AA13FB5-7299-45B1-A740-2B222A0CEDBD}" type="presOf" srcId="{5B7703AD-358D-4155-946D-C9E66DF8FA92}" destId="{0B18BEAC-61D6-49D6-A452-0FDA54767B96}" srcOrd="0" destOrd="3" presId="urn:microsoft.com/office/officeart/2005/8/layout/radial2"/>
    <dgm:cxn modelId="{7C83778E-8C65-4E3C-B4F1-0C553341EBC2}" type="presOf" srcId="{6502784B-0867-443C-9FE1-EE2387F780C3}" destId="{0B18BEAC-61D6-49D6-A452-0FDA54767B96}" srcOrd="0" destOrd="1" presId="urn:microsoft.com/office/officeart/2005/8/layout/radial2"/>
    <dgm:cxn modelId="{426BAC04-64A7-4E55-8B12-153D94B21FC8}" type="presParOf" srcId="{465995D6-0655-439C-8C9F-270AC015AAC3}" destId="{CBB8A8D4-BA30-444D-961E-6CDEB86D2901}" srcOrd="0" destOrd="0" presId="urn:microsoft.com/office/officeart/2005/8/layout/radial2"/>
    <dgm:cxn modelId="{8113AE09-45A6-468D-BE31-D39B6FCFE2E2}" type="presParOf" srcId="{CBB8A8D4-BA30-444D-961E-6CDEB86D2901}" destId="{AFD6A5B0-BBF1-4182-A456-ED9464072677}" srcOrd="0" destOrd="0" presId="urn:microsoft.com/office/officeart/2005/8/layout/radial2"/>
    <dgm:cxn modelId="{FF1D4352-53BF-46CB-B5AC-BAD360DF593F}" type="presParOf" srcId="{AFD6A5B0-BBF1-4182-A456-ED9464072677}" destId="{E79C83B1-B7F5-4618-A9FF-1D73020AFF58}" srcOrd="0" destOrd="0" presId="urn:microsoft.com/office/officeart/2005/8/layout/radial2"/>
    <dgm:cxn modelId="{DADF1D3D-021E-4F3E-9B87-79BF81F1F27E}" type="presParOf" srcId="{AFD6A5B0-BBF1-4182-A456-ED9464072677}" destId="{E3924CF8-C6BD-48BD-87B4-9BB346A539FA}" srcOrd="1" destOrd="0" presId="urn:microsoft.com/office/officeart/2005/8/layout/radial2"/>
    <dgm:cxn modelId="{31623799-C35D-4002-A250-B3EB371242AB}" type="presParOf" srcId="{CBB8A8D4-BA30-444D-961E-6CDEB86D2901}" destId="{26B743C6-C5A6-42B4-87B8-82991B5956AD}" srcOrd="1" destOrd="0" presId="urn:microsoft.com/office/officeart/2005/8/layout/radial2"/>
    <dgm:cxn modelId="{A8BA66B6-2C64-4996-B211-2946F60F1BB4}" type="presParOf" srcId="{CBB8A8D4-BA30-444D-961E-6CDEB86D2901}" destId="{BCE46E32-94C3-4375-A01E-3EA375C6E5F1}" srcOrd="2" destOrd="0" presId="urn:microsoft.com/office/officeart/2005/8/layout/radial2"/>
    <dgm:cxn modelId="{F38045E1-8661-4879-8808-F6A5DC086DB4}" type="presParOf" srcId="{BCE46E32-94C3-4375-A01E-3EA375C6E5F1}" destId="{AB385752-4741-4FEF-ACC3-32473219784F}" srcOrd="0" destOrd="0" presId="urn:microsoft.com/office/officeart/2005/8/layout/radial2"/>
    <dgm:cxn modelId="{9773DE00-F1F6-4350-9ABA-930D8F537E57}" type="presParOf" srcId="{BCE46E32-94C3-4375-A01E-3EA375C6E5F1}" destId="{7C46F57B-3AE8-4728-B27F-3B301B89C334}" srcOrd="1" destOrd="0" presId="urn:microsoft.com/office/officeart/2005/8/layout/radial2"/>
    <dgm:cxn modelId="{9A0D8C98-BE80-48E0-A25A-F9A1A0C3C0F7}" type="presParOf" srcId="{CBB8A8D4-BA30-444D-961E-6CDEB86D2901}" destId="{3D633710-F9EE-4199-B2FA-EA7B63DB150D}" srcOrd="3" destOrd="0" presId="urn:microsoft.com/office/officeart/2005/8/layout/radial2"/>
    <dgm:cxn modelId="{496C72D1-8B5C-45A4-A2A8-705DD463540A}" type="presParOf" srcId="{CBB8A8D4-BA30-444D-961E-6CDEB86D2901}" destId="{F15DE95D-4596-41A1-B62D-254A38B24F5B}" srcOrd="4" destOrd="0" presId="urn:microsoft.com/office/officeart/2005/8/layout/radial2"/>
    <dgm:cxn modelId="{92245310-FBD3-4AD1-A6EC-988277CE9D14}" type="presParOf" srcId="{F15DE95D-4596-41A1-B62D-254A38B24F5B}" destId="{83C9FB9A-430F-4DD9-A710-9AE3773CBBE5}" srcOrd="0" destOrd="0" presId="urn:microsoft.com/office/officeart/2005/8/layout/radial2"/>
    <dgm:cxn modelId="{8E86C0AD-F704-417C-99AC-7C40B56CC6FE}" type="presParOf" srcId="{F15DE95D-4596-41A1-B62D-254A38B24F5B}" destId="{0B18BEAC-61D6-49D6-A452-0FDA54767B96}" srcOrd="1" destOrd="0" presId="urn:microsoft.com/office/officeart/2005/8/layout/radial2"/>
    <dgm:cxn modelId="{96E4C8EF-0AE3-4B2C-8106-99F15F41DF9F}" type="presParOf" srcId="{CBB8A8D4-BA30-444D-961E-6CDEB86D2901}" destId="{546A7DFC-E665-4297-8D3F-0F89A8929904}" srcOrd="5" destOrd="0" presId="urn:microsoft.com/office/officeart/2005/8/layout/radial2"/>
    <dgm:cxn modelId="{579337F5-6239-4EEC-8108-6CF38FAFD17C}" type="presParOf" srcId="{CBB8A8D4-BA30-444D-961E-6CDEB86D2901}" destId="{619584D9-E77F-4F4D-8B65-721E80324C53}" srcOrd="6" destOrd="0" presId="urn:microsoft.com/office/officeart/2005/8/layout/radial2"/>
    <dgm:cxn modelId="{6BF2F627-C574-425B-BDE5-DE055CE5AEBF}" type="presParOf" srcId="{619584D9-E77F-4F4D-8B65-721E80324C53}" destId="{D1C5D453-2F1A-465E-A76B-ADF2A03BE9CA}" srcOrd="0" destOrd="0" presId="urn:microsoft.com/office/officeart/2005/8/layout/radial2"/>
    <dgm:cxn modelId="{476EAEBF-68E9-448A-998E-0C93444A57A6}" type="presParOf" srcId="{619584D9-E77F-4F4D-8B65-721E80324C53}" destId="{2DBE31D9-051F-4A21-9175-5F126159529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AD4CDF-D639-4826-A74D-C9A1C7E5E47C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8F79F1-6454-4A84-AC3B-340B6F11F7B3}">
      <dgm:prSet/>
      <dgm:spPr/>
      <dgm:t>
        <a:bodyPr/>
        <a:lstStyle/>
        <a:p>
          <a:pPr rtl="0"/>
          <a:r>
            <a:rPr lang="en-US" dirty="0"/>
            <a:t>Structured comparison of features</a:t>
          </a:r>
        </a:p>
      </dgm:t>
    </dgm:pt>
    <dgm:pt modelId="{E58A737B-002F-4A4E-9722-4C2ECE9103C0}" type="parTrans" cxnId="{27641013-B0BC-4FA8-8073-D41CA3401758}">
      <dgm:prSet/>
      <dgm:spPr/>
      <dgm:t>
        <a:bodyPr/>
        <a:lstStyle/>
        <a:p>
          <a:endParaRPr lang="en-US"/>
        </a:p>
      </dgm:t>
    </dgm:pt>
    <dgm:pt modelId="{4720B0B8-626E-410F-8EE7-C43D049D2FDB}" type="sibTrans" cxnId="{27641013-B0BC-4FA8-8073-D41CA3401758}">
      <dgm:prSet/>
      <dgm:spPr/>
      <dgm:t>
        <a:bodyPr/>
        <a:lstStyle/>
        <a:p>
          <a:endParaRPr lang="en-US"/>
        </a:p>
      </dgm:t>
    </dgm:pt>
    <dgm:pt modelId="{F2A9CFD5-2701-411D-9E9A-A9B97578FC92}">
      <dgm:prSet/>
      <dgm:spPr/>
      <dgm:t>
        <a:bodyPr/>
        <a:lstStyle/>
        <a:p>
          <a:pPr rtl="0"/>
          <a:r>
            <a:rPr lang="en-US" dirty="0"/>
            <a:t>Level of rigor can vary</a:t>
          </a:r>
        </a:p>
      </dgm:t>
    </dgm:pt>
    <dgm:pt modelId="{04DFDD87-85EC-4A4F-B816-AAA86DA4B511}" type="parTrans" cxnId="{92F3A561-91DD-4058-9BBA-C3B430AE4C7B}">
      <dgm:prSet/>
      <dgm:spPr/>
      <dgm:t>
        <a:bodyPr/>
        <a:lstStyle/>
        <a:p>
          <a:endParaRPr lang="en-US"/>
        </a:p>
      </dgm:t>
    </dgm:pt>
    <dgm:pt modelId="{592D8993-0376-4C41-B1C6-001E56BC168E}" type="sibTrans" cxnId="{92F3A561-91DD-4058-9BBA-C3B430AE4C7B}">
      <dgm:prSet/>
      <dgm:spPr/>
      <dgm:t>
        <a:bodyPr/>
        <a:lstStyle/>
        <a:p>
          <a:endParaRPr lang="en-US"/>
        </a:p>
      </dgm:t>
    </dgm:pt>
    <dgm:pt modelId="{ACF9CCB6-B284-4A34-AEA5-31D91790470C}">
      <dgm:prSet/>
      <dgm:spPr/>
      <dgm:t>
        <a:bodyPr/>
        <a:lstStyle/>
        <a:p>
          <a:pPr rtl="0"/>
          <a:r>
            <a:rPr lang="en-US" dirty="0"/>
            <a:t>Quantitative or qualitative</a:t>
          </a:r>
        </a:p>
      </dgm:t>
    </dgm:pt>
    <dgm:pt modelId="{9B667187-7995-4414-9184-4DB819341B0C}" type="parTrans" cxnId="{D5ED0EB7-B6AC-4949-8C0F-51A8D9009BCD}">
      <dgm:prSet/>
      <dgm:spPr/>
      <dgm:t>
        <a:bodyPr/>
        <a:lstStyle/>
        <a:p>
          <a:endParaRPr lang="en-US"/>
        </a:p>
      </dgm:t>
    </dgm:pt>
    <dgm:pt modelId="{6F3F9CA3-8059-48F7-B8B1-9239F6A87CE5}" type="sibTrans" cxnId="{D5ED0EB7-B6AC-4949-8C0F-51A8D9009BCD}">
      <dgm:prSet/>
      <dgm:spPr/>
      <dgm:t>
        <a:bodyPr/>
        <a:lstStyle/>
        <a:p>
          <a:endParaRPr lang="en-US"/>
        </a:p>
      </dgm:t>
    </dgm:pt>
    <dgm:pt modelId="{28D93E88-5C7E-47B4-B5A5-AE9755297E8F}" type="pres">
      <dgm:prSet presAssocID="{15AD4CDF-D639-4826-A74D-C9A1C7E5E4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40156E-D5A5-47F8-B8F3-F27746C48DBA}" type="pres">
      <dgm:prSet presAssocID="{618F79F1-6454-4A84-AC3B-340B6F11F7B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3C2E2-732B-43D1-AE9A-E18273433E4B}" type="pres">
      <dgm:prSet presAssocID="{4720B0B8-626E-410F-8EE7-C43D049D2FDB}" presName="spacer" presStyleCnt="0"/>
      <dgm:spPr/>
    </dgm:pt>
    <dgm:pt modelId="{E60DF223-0C2C-4FAC-B4D8-01FD976B8211}" type="pres">
      <dgm:prSet presAssocID="{F2A9CFD5-2701-411D-9E9A-A9B97578FC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22137-5C6A-47DC-BFBD-28D5E1612978}" type="pres">
      <dgm:prSet presAssocID="{592D8993-0376-4C41-B1C6-001E56BC168E}" presName="spacer" presStyleCnt="0"/>
      <dgm:spPr/>
    </dgm:pt>
    <dgm:pt modelId="{6E53B296-B30E-42BF-A8A7-C667538F4335}" type="pres">
      <dgm:prSet presAssocID="{ACF9CCB6-B284-4A34-AEA5-31D9179047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641013-B0BC-4FA8-8073-D41CA3401758}" srcId="{15AD4CDF-D639-4826-A74D-C9A1C7E5E47C}" destId="{618F79F1-6454-4A84-AC3B-340B6F11F7B3}" srcOrd="0" destOrd="0" parTransId="{E58A737B-002F-4A4E-9722-4C2ECE9103C0}" sibTransId="{4720B0B8-626E-410F-8EE7-C43D049D2FDB}"/>
    <dgm:cxn modelId="{824D10A7-268C-44FA-8996-3C8461FD9176}" type="presOf" srcId="{ACF9CCB6-B284-4A34-AEA5-31D91790470C}" destId="{6E53B296-B30E-42BF-A8A7-C667538F4335}" srcOrd="0" destOrd="0" presId="urn:microsoft.com/office/officeart/2005/8/layout/vList2"/>
    <dgm:cxn modelId="{92F3A561-91DD-4058-9BBA-C3B430AE4C7B}" srcId="{15AD4CDF-D639-4826-A74D-C9A1C7E5E47C}" destId="{F2A9CFD5-2701-411D-9E9A-A9B97578FC92}" srcOrd="1" destOrd="0" parTransId="{04DFDD87-85EC-4A4F-B816-AAA86DA4B511}" sibTransId="{592D8993-0376-4C41-B1C6-001E56BC168E}"/>
    <dgm:cxn modelId="{4F5E7F48-4BD8-4889-B77C-5C0576B7A436}" type="presOf" srcId="{F2A9CFD5-2701-411D-9E9A-A9B97578FC92}" destId="{E60DF223-0C2C-4FAC-B4D8-01FD976B8211}" srcOrd="0" destOrd="0" presId="urn:microsoft.com/office/officeart/2005/8/layout/vList2"/>
    <dgm:cxn modelId="{D5ED0EB7-B6AC-4949-8C0F-51A8D9009BCD}" srcId="{15AD4CDF-D639-4826-A74D-C9A1C7E5E47C}" destId="{ACF9CCB6-B284-4A34-AEA5-31D91790470C}" srcOrd="2" destOrd="0" parTransId="{9B667187-7995-4414-9184-4DB819341B0C}" sibTransId="{6F3F9CA3-8059-48F7-B8B1-9239F6A87CE5}"/>
    <dgm:cxn modelId="{AB9C55C9-1A09-42E4-B03D-00DD4A7F7F90}" type="presOf" srcId="{15AD4CDF-D639-4826-A74D-C9A1C7E5E47C}" destId="{28D93E88-5C7E-47B4-B5A5-AE9755297E8F}" srcOrd="0" destOrd="0" presId="urn:microsoft.com/office/officeart/2005/8/layout/vList2"/>
    <dgm:cxn modelId="{0413BEF3-5ADB-4A0D-A032-AEBADC1C6B55}" type="presOf" srcId="{618F79F1-6454-4A84-AC3B-340B6F11F7B3}" destId="{2540156E-D5A5-47F8-B8F3-F27746C48DBA}" srcOrd="0" destOrd="0" presId="urn:microsoft.com/office/officeart/2005/8/layout/vList2"/>
    <dgm:cxn modelId="{89E1D23E-F180-4174-8E97-7E9CB4435CB4}" type="presParOf" srcId="{28D93E88-5C7E-47B4-B5A5-AE9755297E8F}" destId="{2540156E-D5A5-47F8-B8F3-F27746C48DBA}" srcOrd="0" destOrd="0" presId="urn:microsoft.com/office/officeart/2005/8/layout/vList2"/>
    <dgm:cxn modelId="{EF25A610-5126-43AC-992B-509F3B11D864}" type="presParOf" srcId="{28D93E88-5C7E-47B4-B5A5-AE9755297E8F}" destId="{CE63C2E2-732B-43D1-AE9A-E18273433E4B}" srcOrd="1" destOrd="0" presId="urn:microsoft.com/office/officeart/2005/8/layout/vList2"/>
    <dgm:cxn modelId="{561BCDFE-609B-4CA9-9C30-96C48F6D6C4C}" type="presParOf" srcId="{28D93E88-5C7E-47B4-B5A5-AE9755297E8F}" destId="{E60DF223-0C2C-4FAC-B4D8-01FD976B8211}" srcOrd="2" destOrd="0" presId="urn:microsoft.com/office/officeart/2005/8/layout/vList2"/>
    <dgm:cxn modelId="{176DA1FE-2253-402D-807E-8F8FF70BDAF2}" type="presParOf" srcId="{28D93E88-5C7E-47B4-B5A5-AE9755297E8F}" destId="{26622137-5C6A-47DC-BFBD-28D5E1612978}" srcOrd="3" destOrd="0" presId="urn:microsoft.com/office/officeart/2005/8/layout/vList2"/>
    <dgm:cxn modelId="{D383E122-3184-47F7-BF54-636B474216E0}" type="presParOf" srcId="{28D93E88-5C7E-47B4-B5A5-AE9755297E8F}" destId="{6E53B296-B30E-42BF-A8A7-C667538F43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282FA1B-9232-4427-BA62-2EDAFA22916E}" type="doc">
      <dgm:prSet loTypeId="urn:microsoft.com/office/officeart/2008/layout/VerticalCircle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6F7BAD-8B9A-4C5A-9AA8-DF794C7B03B0}">
      <dgm:prSet/>
      <dgm:spPr/>
      <dgm:t>
        <a:bodyPr/>
        <a:lstStyle/>
        <a:p>
          <a:pPr rtl="0"/>
          <a:r>
            <a:rPr lang="en-US" dirty="0"/>
            <a:t>Create a report that scores each product</a:t>
          </a:r>
        </a:p>
      </dgm:t>
    </dgm:pt>
    <dgm:pt modelId="{C42B574E-BDE0-45E7-87AB-93EE60265BC9}" type="parTrans" cxnId="{DAE5A64A-D14D-49D1-9390-C2957D9E371F}">
      <dgm:prSet/>
      <dgm:spPr/>
      <dgm:t>
        <a:bodyPr/>
        <a:lstStyle/>
        <a:p>
          <a:endParaRPr lang="en-US"/>
        </a:p>
      </dgm:t>
    </dgm:pt>
    <dgm:pt modelId="{559A588F-04A0-4058-AF5D-388FF2016163}" type="sibTrans" cxnId="{DAE5A64A-D14D-49D1-9390-C2957D9E371F}">
      <dgm:prSet/>
      <dgm:spPr/>
      <dgm:t>
        <a:bodyPr/>
        <a:lstStyle/>
        <a:p>
          <a:endParaRPr lang="en-US"/>
        </a:p>
      </dgm:t>
    </dgm:pt>
    <dgm:pt modelId="{0308DE4D-9048-483D-A7DC-9D247F448101}">
      <dgm:prSet/>
      <dgm:spPr/>
      <dgm:t>
        <a:bodyPr/>
        <a:lstStyle/>
        <a:p>
          <a:pPr rtl="0"/>
          <a:r>
            <a:rPr lang="en-US" dirty="0"/>
            <a:t>Team choses top two</a:t>
          </a:r>
        </a:p>
      </dgm:t>
    </dgm:pt>
    <dgm:pt modelId="{4F2E590D-41F8-4C68-B9F6-D71557E84E81}" type="parTrans" cxnId="{869F61C3-7FE1-45BE-890B-B8E7E0F3DD5B}">
      <dgm:prSet/>
      <dgm:spPr/>
      <dgm:t>
        <a:bodyPr/>
        <a:lstStyle/>
        <a:p>
          <a:endParaRPr lang="en-US"/>
        </a:p>
      </dgm:t>
    </dgm:pt>
    <dgm:pt modelId="{7310B583-1432-4DAB-9B5A-BA558270FD1C}" type="sibTrans" cxnId="{869F61C3-7FE1-45BE-890B-B8E7E0F3DD5B}">
      <dgm:prSet/>
      <dgm:spPr/>
      <dgm:t>
        <a:bodyPr/>
        <a:lstStyle/>
        <a:p>
          <a:endParaRPr lang="en-US"/>
        </a:p>
      </dgm:t>
    </dgm:pt>
    <dgm:pt modelId="{56893579-3BEB-4063-8415-7603EFFE7626}">
      <dgm:prSet/>
      <dgm:spPr/>
      <dgm:t>
        <a:bodyPr/>
        <a:lstStyle/>
        <a:p>
          <a:pPr rtl="0"/>
          <a:r>
            <a:rPr lang="en-US" dirty="0"/>
            <a:t>Evaluate in a test environment</a:t>
          </a:r>
        </a:p>
      </dgm:t>
    </dgm:pt>
    <dgm:pt modelId="{5EC3E04D-5422-4A83-B68B-440BAC11BBB5}" type="parTrans" cxnId="{5AE4099F-254E-4E74-BC12-B0FB00788DD2}">
      <dgm:prSet/>
      <dgm:spPr/>
      <dgm:t>
        <a:bodyPr/>
        <a:lstStyle/>
        <a:p>
          <a:endParaRPr lang="en-US"/>
        </a:p>
      </dgm:t>
    </dgm:pt>
    <dgm:pt modelId="{C05E0235-56E1-42AB-A89B-16BF78909E82}" type="sibTrans" cxnId="{5AE4099F-254E-4E74-BC12-B0FB00788DD2}">
      <dgm:prSet/>
      <dgm:spPr/>
      <dgm:t>
        <a:bodyPr/>
        <a:lstStyle/>
        <a:p>
          <a:endParaRPr lang="en-US"/>
        </a:p>
      </dgm:t>
    </dgm:pt>
    <dgm:pt modelId="{659F7088-0E07-4540-BFA0-273F6402C943}">
      <dgm:prSet/>
      <dgm:spPr/>
      <dgm:t>
        <a:bodyPr/>
        <a:lstStyle/>
        <a:p>
          <a:pPr rtl="0"/>
          <a:r>
            <a:rPr lang="en-US" dirty="0"/>
            <a:t>The final choice will come from those three</a:t>
          </a:r>
        </a:p>
      </dgm:t>
    </dgm:pt>
    <dgm:pt modelId="{179363D2-4570-45D2-8D3F-6AF11F54D72B}" type="parTrans" cxnId="{21A946C3-7D47-439A-9203-CECDAF39E9B2}">
      <dgm:prSet/>
      <dgm:spPr/>
      <dgm:t>
        <a:bodyPr/>
        <a:lstStyle/>
        <a:p>
          <a:endParaRPr lang="en-US"/>
        </a:p>
      </dgm:t>
    </dgm:pt>
    <dgm:pt modelId="{FEC9D2D0-7A95-4CFF-BA9F-35CB594CAACC}" type="sibTrans" cxnId="{21A946C3-7D47-439A-9203-CECDAF39E9B2}">
      <dgm:prSet/>
      <dgm:spPr/>
      <dgm:t>
        <a:bodyPr/>
        <a:lstStyle/>
        <a:p>
          <a:endParaRPr lang="en-US"/>
        </a:p>
      </dgm:t>
    </dgm:pt>
    <dgm:pt modelId="{4E12C817-DB89-418F-ACD3-01E1278F397C}" type="pres">
      <dgm:prSet presAssocID="{1282FA1B-9232-4427-BA62-2EDAFA22916E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7915CBC-37EA-41E3-A798-9AEDA5D62AD5}" type="pres">
      <dgm:prSet presAssocID="{B46F7BAD-8B9A-4C5A-9AA8-DF794C7B03B0}" presName="noChildren" presStyleCnt="0"/>
      <dgm:spPr/>
    </dgm:pt>
    <dgm:pt modelId="{09AA758D-2FF0-4EFC-977A-E0D8E3498132}" type="pres">
      <dgm:prSet presAssocID="{B46F7BAD-8B9A-4C5A-9AA8-DF794C7B03B0}" presName="gap" presStyleCnt="0"/>
      <dgm:spPr/>
    </dgm:pt>
    <dgm:pt modelId="{DABA57B3-E64A-49EF-90FF-6C9E317E4422}" type="pres">
      <dgm:prSet presAssocID="{B46F7BAD-8B9A-4C5A-9AA8-DF794C7B03B0}" presName="medCircle2" presStyleLbl="vennNode1" presStyleIdx="0" presStyleCnt="4"/>
      <dgm:spPr/>
    </dgm:pt>
    <dgm:pt modelId="{DD33431A-0303-49FF-9787-EC986FA523B8}" type="pres">
      <dgm:prSet presAssocID="{B46F7BAD-8B9A-4C5A-9AA8-DF794C7B03B0}" presName="txLvlOnly1" presStyleLbl="revTx" presStyleIdx="0" presStyleCnt="4"/>
      <dgm:spPr/>
      <dgm:t>
        <a:bodyPr/>
        <a:lstStyle/>
        <a:p>
          <a:endParaRPr lang="en-US"/>
        </a:p>
      </dgm:t>
    </dgm:pt>
    <dgm:pt modelId="{82D1C0EC-B013-40E1-83D5-A8D43CA80C35}" type="pres">
      <dgm:prSet presAssocID="{0308DE4D-9048-483D-A7DC-9D247F448101}" presName="noChildren" presStyleCnt="0"/>
      <dgm:spPr/>
    </dgm:pt>
    <dgm:pt modelId="{6D5AFCD7-A90B-4571-8480-032B2D8F450A}" type="pres">
      <dgm:prSet presAssocID="{0308DE4D-9048-483D-A7DC-9D247F448101}" presName="gap" presStyleCnt="0"/>
      <dgm:spPr/>
    </dgm:pt>
    <dgm:pt modelId="{2CB4D533-0554-4926-B958-181EDD40E702}" type="pres">
      <dgm:prSet presAssocID="{0308DE4D-9048-483D-A7DC-9D247F448101}" presName="medCircle2" presStyleLbl="vennNode1" presStyleIdx="1" presStyleCnt="4"/>
      <dgm:spPr/>
    </dgm:pt>
    <dgm:pt modelId="{0C9198B8-0889-4683-80C9-6714897A69C6}" type="pres">
      <dgm:prSet presAssocID="{0308DE4D-9048-483D-A7DC-9D247F448101}" presName="txLvlOnly1" presStyleLbl="revTx" presStyleIdx="1" presStyleCnt="4"/>
      <dgm:spPr/>
      <dgm:t>
        <a:bodyPr/>
        <a:lstStyle/>
        <a:p>
          <a:endParaRPr lang="en-US"/>
        </a:p>
      </dgm:t>
    </dgm:pt>
    <dgm:pt modelId="{3D686143-1645-4DFD-8294-5E792EC6FF94}" type="pres">
      <dgm:prSet presAssocID="{56893579-3BEB-4063-8415-7603EFFE7626}" presName="noChildren" presStyleCnt="0"/>
      <dgm:spPr/>
    </dgm:pt>
    <dgm:pt modelId="{2817019C-3605-4335-802D-DE5736AFC73A}" type="pres">
      <dgm:prSet presAssocID="{56893579-3BEB-4063-8415-7603EFFE7626}" presName="gap" presStyleCnt="0"/>
      <dgm:spPr/>
    </dgm:pt>
    <dgm:pt modelId="{C1051436-481A-4DDA-A9FE-929F4E6C919D}" type="pres">
      <dgm:prSet presAssocID="{56893579-3BEB-4063-8415-7603EFFE7626}" presName="medCircle2" presStyleLbl="vennNode1" presStyleIdx="2" presStyleCnt="4"/>
      <dgm:spPr/>
    </dgm:pt>
    <dgm:pt modelId="{96310685-08C3-4336-984D-20913A30B8B6}" type="pres">
      <dgm:prSet presAssocID="{56893579-3BEB-4063-8415-7603EFFE7626}" presName="txLvlOnly1" presStyleLbl="revTx" presStyleIdx="2" presStyleCnt="4"/>
      <dgm:spPr/>
      <dgm:t>
        <a:bodyPr/>
        <a:lstStyle/>
        <a:p>
          <a:endParaRPr lang="en-US"/>
        </a:p>
      </dgm:t>
    </dgm:pt>
    <dgm:pt modelId="{28D3D9A1-B959-43A2-8CE0-FD9D68BDBDFC}" type="pres">
      <dgm:prSet presAssocID="{659F7088-0E07-4540-BFA0-273F6402C943}" presName="noChildren" presStyleCnt="0"/>
      <dgm:spPr/>
    </dgm:pt>
    <dgm:pt modelId="{002D7366-15FA-473E-82CF-CE3FD5C07881}" type="pres">
      <dgm:prSet presAssocID="{659F7088-0E07-4540-BFA0-273F6402C943}" presName="gap" presStyleCnt="0"/>
      <dgm:spPr/>
    </dgm:pt>
    <dgm:pt modelId="{E02D15D1-CDF8-4A33-82BD-0F2284075ACE}" type="pres">
      <dgm:prSet presAssocID="{659F7088-0E07-4540-BFA0-273F6402C943}" presName="medCircle2" presStyleLbl="vennNode1" presStyleIdx="3" presStyleCnt="4"/>
      <dgm:spPr/>
    </dgm:pt>
    <dgm:pt modelId="{A40606E5-7A11-4709-80D3-CE1EC0DF0819}" type="pres">
      <dgm:prSet presAssocID="{659F7088-0E07-4540-BFA0-273F6402C943}" presName="txLvlOnly1" presStyleLbl="revTx" presStyleIdx="3" presStyleCnt="4"/>
      <dgm:spPr/>
      <dgm:t>
        <a:bodyPr/>
        <a:lstStyle/>
        <a:p>
          <a:endParaRPr lang="en-US"/>
        </a:p>
      </dgm:t>
    </dgm:pt>
  </dgm:ptLst>
  <dgm:cxnLst>
    <dgm:cxn modelId="{5AE4099F-254E-4E74-BC12-B0FB00788DD2}" srcId="{1282FA1B-9232-4427-BA62-2EDAFA22916E}" destId="{56893579-3BEB-4063-8415-7603EFFE7626}" srcOrd="2" destOrd="0" parTransId="{5EC3E04D-5422-4A83-B68B-440BAC11BBB5}" sibTransId="{C05E0235-56E1-42AB-A89B-16BF78909E82}"/>
    <dgm:cxn modelId="{869F61C3-7FE1-45BE-890B-B8E7E0F3DD5B}" srcId="{1282FA1B-9232-4427-BA62-2EDAFA22916E}" destId="{0308DE4D-9048-483D-A7DC-9D247F448101}" srcOrd="1" destOrd="0" parTransId="{4F2E590D-41F8-4C68-B9F6-D71557E84E81}" sibTransId="{7310B583-1432-4DAB-9B5A-BA558270FD1C}"/>
    <dgm:cxn modelId="{21A946C3-7D47-439A-9203-CECDAF39E9B2}" srcId="{1282FA1B-9232-4427-BA62-2EDAFA22916E}" destId="{659F7088-0E07-4540-BFA0-273F6402C943}" srcOrd="3" destOrd="0" parTransId="{179363D2-4570-45D2-8D3F-6AF11F54D72B}" sibTransId="{FEC9D2D0-7A95-4CFF-BA9F-35CB594CAACC}"/>
    <dgm:cxn modelId="{117B7603-6B04-4805-91B5-583CD42CA707}" type="presOf" srcId="{0308DE4D-9048-483D-A7DC-9D247F448101}" destId="{0C9198B8-0889-4683-80C9-6714897A69C6}" srcOrd="0" destOrd="0" presId="urn:microsoft.com/office/officeart/2008/layout/VerticalCircleList"/>
    <dgm:cxn modelId="{A9C18168-483C-41E0-B40F-C63FBBFF9739}" type="presOf" srcId="{659F7088-0E07-4540-BFA0-273F6402C943}" destId="{A40606E5-7A11-4709-80D3-CE1EC0DF0819}" srcOrd="0" destOrd="0" presId="urn:microsoft.com/office/officeart/2008/layout/VerticalCircleList"/>
    <dgm:cxn modelId="{DAE5A64A-D14D-49D1-9390-C2957D9E371F}" srcId="{1282FA1B-9232-4427-BA62-2EDAFA22916E}" destId="{B46F7BAD-8B9A-4C5A-9AA8-DF794C7B03B0}" srcOrd="0" destOrd="0" parTransId="{C42B574E-BDE0-45E7-87AB-93EE60265BC9}" sibTransId="{559A588F-04A0-4058-AF5D-388FF2016163}"/>
    <dgm:cxn modelId="{F180E8E6-6E2B-4340-B9D4-AE714A710C90}" type="presOf" srcId="{1282FA1B-9232-4427-BA62-2EDAFA22916E}" destId="{4E12C817-DB89-418F-ACD3-01E1278F397C}" srcOrd="0" destOrd="0" presId="urn:microsoft.com/office/officeart/2008/layout/VerticalCircleList"/>
    <dgm:cxn modelId="{3CC5B8DD-2445-48D4-8356-B5D0414BB7F9}" type="presOf" srcId="{56893579-3BEB-4063-8415-7603EFFE7626}" destId="{96310685-08C3-4336-984D-20913A30B8B6}" srcOrd="0" destOrd="0" presId="urn:microsoft.com/office/officeart/2008/layout/VerticalCircleList"/>
    <dgm:cxn modelId="{3400F589-3DCF-4CCC-84A0-73D9245395A1}" type="presOf" srcId="{B46F7BAD-8B9A-4C5A-9AA8-DF794C7B03B0}" destId="{DD33431A-0303-49FF-9787-EC986FA523B8}" srcOrd="0" destOrd="0" presId="urn:microsoft.com/office/officeart/2008/layout/VerticalCircleList"/>
    <dgm:cxn modelId="{AD3E0139-71B2-49AC-A2B0-73AE6B011F14}" type="presParOf" srcId="{4E12C817-DB89-418F-ACD3-01E1278F397C}" destId="{E7915CBC-37EA-41E3-A798-9AEDA5D62AD5}" srcOrd="0" destOrd="0" presId="urn:microsoft.com/office/officeart/2008/layout/VerticalCircleList"/>
    <dgm:cxn modelId="{797E3BD4-7E22-4D7F-A4D0-5CA9039561E8}" type="presParOf" srcId="{E7915CBC-37EA-41E3-A798-9AEDA5D62AD5}" destId="{09AA758D-2FF0-4EFC-977A-E0D8E3498132}" srcOrd="0" destOrd="0" presId="urn:microsoft.com/office/officeart/2008/layout/VerticalCircleList"/>
    <dgm:cxn modelId="{2C6EA9BF-1567-4FB9-AFD4-A3A6ABF7B055}" type="presParOf" srcId="{E7915CBC-37EA-41E3-A798-9AEDA5D62AD5}" destId="{DABA57B3-E64A-49EF-90FF-6C9E317E4422}" srcOrd="1" destOrd="0" presId="urn:microsoft.com/office/officeart/2008/layout/VerticalCircleList"/>
    <dgm:cxn modelId="{33B685BC-6465-4C55-9CFD-4E31411C297B}" type="presParOf" srcId="{E7915CBC-37EA-41E3-A798-9AEDA5D62AD5}" destId="{DD33431A-0303-49FF-9787-EC986FA523B8}" srcOrd="2" destOrd="0" presId="urn:microsoft.com/office/officeart/2008/layout/VerticalCircleList"/>
    <dgm:cxn modelId="{868BCACB-E3D2-4341-9707-3AF99FE25483}" type="presParOf" srcId="{4E12C817-DB89-418F-ACD3-01E1278F397C}" destId="{82D1C0EC-B013-40E1-83D5-A8D43CA80C35}" srcOrd="1" destOrd="0" presId="urn:microsoft.com/office/officeart/2008/layout/VerticalCircleList"/>
    <dgm:cxn modelId="{8B95B013-4888-4C69-A803-881A9AE744E2}" type="presParOf" srcId="{82D1C0EC-B013-40E1-83D5-A8D43CA80C35}" destId="{6D5AFCD7-A90B-4571-8480-032B2D8F450A}" srcOrd="0" destOrd="0" presId="urn:microsoft.com/office/officeart/2008/layout/VerticalCircleList"/>
    <dgm:cxn modelId="{5485602B-485E-4BAA-BFFD-5749E3E290E6}" type="presParOf" srcId="{82D1C0EC-B013-40E1-83D5-A8D43CA80C35}" destId="{2CB4D533-0554-4926-B958-181EDD40E702}" srcOrd="1" destOrd="0" presId="urn:microsoft.com/office/officeart/2008/layout/VerticalCircleList"/>
    <dgm:cxn modelId="{29255FE1-258E-4E99-A393-6898B389DA00}" type="presParOf" srcId="{82D1C0EC-B013-40E1-83D5-A8D43CA80C35}" destId="{0C9198B8-0889-4683-80C9-6714897A69C6}" srcOrd="2" destOrd="0" presId="urn:microsoft.com/office/officeart/2008/layout/VerticalCircleList"/>
    <dgm:cxn modelId="{87626F54-F55A-48F1-B1C0-95B740B2153B}" type="presParOf" srcId="{4E12C817-DB89-418F-ACD3-01E1278F397C}" destId="{3D686143-1645-4DFD-8294-5E792EC6FF94}" srcOrd="2" destOrd="0" presId="urn:microsoft.com/office/officeart/2008/layout/VerticalCircleList"/>
    <dgm:cxn modelId="{5CAF8981-25C5-4FA4-91CA-0D61FBD49CE4}" type="presParOf" srcId="{3D686143-1645-4DFD-8294-5E792EC6FF94}" destId="{2817019C-3605-4335-802D-DE5736AFC73A}" srcOrd="0" destOrd="0" presId="urn:microsoft.com/office/officeart/2008/layout/VerticalCircleList"/>
    <dgm:cxn modelId="{5E09C477-2573-45FE-BF4B-6399383A5F2B}" type="presParOf" srcId="{3D686143-1645-4DFD-8294-5E792EC6FF94}" destId="{C1051436-481A-4DDA-A9FE-929F4E6C919D}" srcOrd="1" destOrd="0" presId="urn:microsoft.com/office/officeart/2008/layout/VerticalCircleList"/>
    <dgm:cxn modelId="{D0A1C871-54D3-4493-8035-4A98C16627F1}" type="presParOf" srcId="{3D686143-1645-4DFD-8294-5E792EC6FF94}" destId="{96310685-08C3-4336-984D-20913A30B8B6}" srcOrd="2" destOrd="0" presId="urn:microsoft.com/office/officeart/2008/layout/VerticalCircleList"/>
    <dgm:cxn modelId="{32B50E8D-82C6-4EAF-A313-C176D04C7BEC}" type="presParOf" srcId="{4E12C817-DB89-418F-ACD3-01E1278F397C}" destId="{28D3D9A1-B959-43A2-8CE0-FD9D68BDBDFC}" srcOrd="3" destOrd="0" presId="urn:microsoft.com/office/officeart/2008/layout/VerticalCircleList"/>
    <dgm:cxn modelId="{28BA06FE-EE27-4A50-BB10-2544D8E5337D}" type="presParOf" srcId="{28D3D9A1-B959-43A2-8CE0-FD9D68BDBDFC}" destId="{002D7366-15FA-473E-82CF-CE3FD5C07881}" srcOrd="0" destOrd="0" presId="urn:microsoft.com/office/officeart/2008/layout/VerticalCircleList"/>
    <dgm:cxn modelId="{5FC0052C-F5F9-40F9-8376-87A6BAFD031F}" type="presParOf" srcId="{28D3D9A1-B959-43A2-8CE0-FD9D68BDBDFC}" destId="{E02D15D1-CDF8-4A33-82BD-0F2284075ACE}" srcOrd="1" destOrd="0" presId="urn:microsoft.com/office/officeart/2008/layout/VerticalCircleList"/>
    <dgm:cxn modelId="{C99829A6-C8E5-43EB-9054-BF1ABF68DC50}" type="presParOf" srcId="{28D3D9A1-B959-43A2-8CE0-FD9D68BDBDFC}" destId="{A40606E5-7A11-4709-80D3-CE1EC0DF081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238244-1808-42DF-950E-C39972B12C2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B2BE0378-E438-4841-9262-3C56E3E21ABA}">
      <dgm:prSet/>
      <dgm:spPr/>
      <dgm:t>
        <a:bodyPr/>
        <a:lstStyle/>
        <a:p>
          <a:pPr algn="ctr" rtl="0"/>
          <a:r>
            <a:rPr lang="en-US" dirty="0"/>
            <a:t>Community authored textbooks published in a web-based </a:t>
          </a:r>
          <a:r>
            <a:rPr lang="en-US" dirty="0">
              <a:solidFill>
                <a:srgbClr val="FFFF00"/>
              </a:solidFill>
            </a:rPr>
            <a:t>content management system</a:t>
          </a:r>
        </a:p>
      </dgm:t>
    </dgm:pt>
    <dgm:pt modelId="{5F837EE6-98B0-47E8-9767-618063D5E50F}" type="parTrans" cxnId="{14BBDABF-F469-42BB-B936-9BCB70E7CBDC}">
      <dgm:prSet/>
      <dgm:spPr/>
      <dgm:t>
        <a:bodyPr/>
        <a:lstStyle/>
        <a:p>
          <a:pPr algn="ctr"/>
          <a:endParaRPr lang="en-US"/>
        </a:p>
      </dgm:t>
    </dgm:pt>
    <dgm:pt modelId="{AA62CB3E-C43C-41C4-85C8-2A5C80509AA5}" type="sibTrans" cxnId="{14BBDABF-F469-42BB-B936-9BCB70E7CBDC}">
      <dgm:prSet/>
      <dgm:spPr/>
      <dgm:t>
        <a:bodyPr/>
        <a:lstStyle/>
        <a:p>
          <a:pPr algn="ctr"/>
          <a:endParaRPr lang="en-US"/>
        </a:p>
      </dgm:t>
    </dgm:pt>
    <dgm:pt modelId="{E0395F1B-1F90-4372-AC03-FBA807A0F208}" type="pres">
      <dgm:prSet presAssocID="{FE238244-1808-42DF-950E-C39972B12C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F08ACA-E043-4D07-87A0-B01C4BC43E2C}" type="pres">
      <dgm:prSet presAssocID="{B2BE0378-E438-4841-9262-3C56E3E21A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866430-BCF3-47CE-9C4C-A1021701F069}" type="presOf" srcId="{B2BE0378-E438-4841-9262-3C56E3E21ABA}" destId="{64F08ACA-E043-4D07-87A0-B01C4BC43E2C}" srcOrd="0" destOrd="0" presId="urn:microsoft.com/office/officeart/2005/8/layout/vList2"/>
    <dgm:cxn modelId="{14BBDABF-F469-42BB-B936-9BCB70E7CBDC}" srcId="{FE238244-1808-42DF-950E-C39972B12C2C}" destId="{B2BE0378-E438-4841-9262-3C56E3E21ABA}" srcOrd="0" destOrd="0" parTransId="{5F837EE6-98B0-47E8-9767-618063D5E50F}" sibTransId="{AA62CB3E-C43C-41C4-85C8-2A5C80509AA5}"/>
    <dgm:cxn modelId="{D03D9C33-F55E-4D1C-A4EF-6934BB996F4C}" type="presOf" srcId="{FE238244-1808-42DF-950E-C39972B12C2C}" destId="{E0395F1B-1F90-4372-AC03-FBA807A0F208}" srcOrd="0" destOrd="0" presId="urn:microsoft.com/office/officeart/2005/8/layout/vList2"/>
    <dgm:cxn modelId="{306ED688-9899-4D0A-8D4B-6DA5FFDFB4A4}" type="presParOf" srcId="{E0395F1B-1F90-4372-AC03-FBA807A0F208}" destId="{64F08ACA-E043-4D07-87A0-B01C4BC43E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055E66-0544-40F1-AEBE-BF98D9B89B9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6B2E6F32-5282-4261-93E3-904228322AD5}">
      <dgm:prSet/>
      <dgm:spPr/>
      <dgm:t>
        <a:bodyPr/>
        <a:lstStyle/>
        <a:p>
          <a:pPr rtl="0"/>
          <a:r>
            <a:rPr lang="en-US" b="0"/>
            <a:t>Where do you get the list of products?</a:t>
          </a:r>
        </a:p>
      </dgm:t>
    </dgm:pt>
    <dgm:pt modelId="{045D3B08-8731-455E-AD9E-31AA2699E38F}" type="parTrans" cxnId="{9769A5BA-5DF7-4E3F-8FA8-5D40C36505D4}">
      <dgm:prSet/>
      <dgm:spPr/>
      <dgm:t>
        <a:bodyPr/>
        <a:lstStyle/>
        <a:p>
          <a:endParaRPr lang="en-US" b="0"/>
        </a:p>
      </dgm:t>
    </dgm:pt>
    <dgm:pt modelId="{F2854F2A-0F4F-4283-BF85-8EFCF2920C80}" type="sibTrans" cxnId="{9769A5BA-5DF7-4E3F-8FA8-5D40C36505D4}">
      <dgm:prSet/>
      <dgm:spPr/>
      <dgm:t>
        <a:bodyPr/>
        <a:lstStyle/>
        <a:p>
          <a:endParaRPr lang="en-US" b="0"/>
        </a:p>
      </dgm:t>
    </dgm:pt>
    <dgm:pt modelId="{4C357B0F-E6F4-4F61-A746-01E7278F9E71}">
      <dgm:prSet/>
      <dgm:spPr/>
      <dgm:t>
        <a:bodyPr/>
        <a:lstStyle/>
        <a:p>
          <a:pPr rtl="0"/>
          <a:r>
            <a:rPr lang="en-US" b="0"/>
            <a:t>Where do you get the criteria?</a:t>
          </a:r>
        </a:p>
      </dgm:t>
    </dgm:pt>
    <dgm:pt modelId="{2F65C6DE-6D74-4E22-B62C-0549A6B68464}" type="parTrans" cxnId="{92F358A4-C0F9-42DB-98FA-63E907EC602D}">
      <dgm:prSet/>
      <dgm:spPr/>
      <dgm:t>
        <a:bodyPr/>
        <a:lstStyle/>
        <a:p>
          <a:endParaRPr lang="en-US" b="0"/>
        </a:p>
      </dgm:t>
    </dgm:pt>
    <dgm:pt modelId="{02C10583-BD28-4DD0-9E82-73FF97BFB077}" type="sibTrans" cxnId="{92F358A4-C0F9-42DB-98FA-63E907EC602D}">
      <dgm:prSet/>
      <dgm:spPr/>
      <dgm:t>
        <a:bodyPr/>
        <a:lstStyle/>
        <a:p>
          <a:endParaRPr lang="en-US" b="0"/>
        </a:p>
      </dgm:t>
    </dgm:pt>
    <dgm:pt modelId="{9BA0AC1A-A386-407A-90B6-68355A600F9F}">
      <dgm:prSet/>
      <dgm:spPr/>
      <dgm:t>
        <a:bodyPr/>
        <a:lstStyle/>
        <a:p>
          <a:pPr rtl="0"/>
          <a:r>
            <a:rPr lang="en-US" b="0"/>
            <a:t>How do you choose the weights?</a:t>
          </a:r>
        </a:p>
      </dgm:t>
    </dgm:pt>
    <dgm:pt modelId="{3C22C656-EE65-46B7-951D-574AF5F58647}" type="parTrans" cxnId="{0431D4A4-4103-4F7E-BF4E-BB67A1824BE8}">
      <dgm:prSet/>
      <dgm:spPr/>
      <dgm:t>
        <a:bodyPr/>
        <a:lstStyle/>
        <a:p>
          <a:endParaRPr lang="en-US" b="0"/>
        </a:p>
      </dgm:t>
    </dgm:pt>
    <dgm:pt modelId="{0C77EDD2-E58D-408B-9B68-173829756C17}" type="sibTrans" cxnId="{0431D4A4-4103-4F7E-BF4E-BB67A1824BE8}">
      <dgm:prSet/>
      <dgm:spPr/>
      <dgm:t>
        <a:bodyPr/>
        <a:lstStyle/>
        <a:p>
          <a:endParaRPr lang="en-US" b="0"/>
        </a:p>
      </dgm:t>
    </dgm:pt>
    <dgm:pt modelId="{37BD2E1D-89E3-4A20-8AD3-E45C536BC91B}">
      <dgm:prSet/>
      <dgm:spPr/>
      <dgm:t>
        <a:bodyPr/>
        <a:lstStyle/>
        <a:p>
          <a:pPr rtl="0"/>
          <a:r>
            <a:rPr lang="en-US" b="0"/>
            <a:t>Do you just pick the product with the highest score?</a:t>
          </a:r>
        </a:p>
      </dgm:t>
    </dgm:pt>
    <dgm:pt modelId="{9A4A5BCD-DA26-4376-8113-08C2E1C83814}" type="parTrans" cxnId="{5AC8100C-A8F5-4A30-9F0E-FC8CA9D2C4E6}">
      <dgm:prSet/>
      <dgm:spPr/>
      <dgm:t>
        <a:bodyPr/>
        <a:lstStyle/>
        <a:p>
          <a:endParaRPr lang="en-US" b="0"/>
        </a:p>
      </dgm:t>
    </dgm:pt>
    <dgm:pt modelId="{DD021942-DAE7-4EAE-BE55-738962BB6220}" type="sibTrans" cxnId="{5AC8100C-A8F5-4A30-9F0E-FC8CA9D2C4E6}">
      <dgm:prSet/>
      <dgm:spPr/>
      <dgm:t>
        <a:bodyPr/>
        <a:lstStyle/>
        <a:p>
          <a:endParaRPr lang="en-US" b="0"/>
        </a:p>
      </dgm:t>
    </dgm:pt>
    <dgm:pt modelId="{12BF6079-EB20-4408-81E4-81AECFA92534}" type="pres">
      <dgm:prSet presAssocID="{A7055E66-0544-40F1-AEBE-BF98D9B89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E46C6-FA63-4503-AA8A-D0ED3389BEC6}" type="pres">
      <dgm:prSet presAssocID="{6B2E6F32-5282-4261-93E3-904228322AD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21707-C3D2-43E2-8E55-14E206597B26}" type="pres">
      <dgm:prSet presAssocID="{F2854F2A-0F4F-4283-BF85-8EFCF2920C80}" presName="spacer" presStyleCnt="0"/>
      <dgm:spPr/>
    </dgm:pt>
    <dgm:pt modelId="{7B924B46-D9EA-4FF4-BB57-0920AEEEF258}" type="pres">
      <dgm:prSet presAssocID="{4C357B0F-E6F4-4F61-A746-01E7278F9E7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5D4B1-8712-4849-864B-8B0D0EA9DA52}" type="pres">
      <dgm:prSet presAssocID="{02C10583-BD28-4DD0-9E82-73FF97BFB077}" presName="spacer" presStyleCnt="0"/>
      <dgm:spPr/>
    </dgm:pt>
    <dgm:pt modelId="{4F45E78C-26FE-467F-8BD3-CA83946D3229}" type="pres">
      <dgm:prSet presAssocID="{9BA0AC1A-A386-407A-90B6-68355A600F9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BF332-9F95-4433-A5B7-727B54E81FE2}" type="pres">
      <dgm:prSet presAssocID="{0C77EDD2-E58D-408B-9B68-173829756C17}" presName="spacer" presStyleCnt="0"/>
      <dgm:spPr/>
    </dgm:pt>
    <dgm:pt modelId="{F2315AE1-D86A-402B-A751-72D8DDAC828D}" type="pres">
      <dgm:prSet presAssocID="{37BD2E1D-89E3-4A20-8AD3-E45C536BC91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BF9D23-BFEC-41EC-AA3A-C0AF01B9F0B0}" type="presOf" srcId="{9BA0AC1A-A386-407A-90B6-68355A600F9F}" destId="{4F45E78C-26FE-467F-8BD3-CA83946D3229}" srcOrd="0" destOrd="0" presId="urn:microsoft.com/office/officeart/2005/8/layout/vList2"/>
    <dgm:cxn modelId="{0431D4A4-4103-4F7E-BF4E-BB67A1824BE8}" srcId="{A7055E66-0544-40F1-AEBE-BF98D9B89B96}" destId="{9BA0AC1A-A386-407A-90B6-68355A600F9F}" srcOrd="2" destOrd="0" parTransId="{3C22C656-EE65-46B7-951D-574AF5F58647}" sibTransId="{0C77EDD2-E58D-408B-9B68-173829756C17}"/>
    <dgm:cxn modelId="{5AC8100C-A8F5-4A30-9F0E-FC8CA9D2C4E6}" srcId="{A7055E66-0544-40F1-AEBE-BF98D9B89B96}" destId="{37BD2E1D-89E3-4A20-8AD3-E45C536BC91B}" srcOrd="3" destOrd="0" parTransId="{9A4A5BCD-DA26-4376-8113-08C2E1C83814}" sibTransId="{DD021942-DAE7-4EAE-BE55-738962BB6220}"/>
    <dgm:cxn modelId="{0B649F39-D08D-45CC-90A0-696128AB4E79}" type="presOf" srcId="{A7055E66-0544-40F1-AEBE-BF98D9B89B96}" destId="{12BF6079-EB20-4408-81E4-81AECFA92534}" srcOrd="0" destOrd="0" presId="urn:microsoft.com/office/officeart/2005/8/layout/vList2"/>
    <dgm:cxn modelId="{D569A35A-44E6-47B4-9FEB-D8EB5C244651}" type="presOf" srcId="{4C357B0F-E6F4-4F61-A746-01E7278F9E71}" destId="{7B924B46-D9EA-4FF4-BB57-0920AEEEF258}" srcOrd="0" destOrd="0" presId="urn:microsoft.com/office/officeart/2005/8/layout/vList2"/>
    <dgm:cxn modelId="{7EEFC426-AD68-429D-9155-90DFCD91AEED}" type="presOf" srcId="{37BD2E1D-89E3-4A20-8AD3-E45C536BC91B}" destId="{F2315AE1-D86A-402B-A751-72D8DDAC828D}" srcOrd="0" destOrd="0" presId="urn:microsoft.com/office/officeart/2005/8/layout/vList2"/>
    <dgm:cxn modelId="{9769A5BA-5DF7-4E3F-8FA8-5D40C36505D4}" srcId="{A7055E66-0544-40F1-AEBE-BF98D9B89B96}" destId="{6B2E6F32-5282-4261-93E3-904228322AD5}" srcOrd="0" destOrd="0" parTransId="{045D3B08-8731-455E-AD9E-31AA2699E38F}" sibTransId="{F2854F2A-0F4F-4283-BF85-8EFCF2920C80}"/>
    <dgm:cxn modelId="{92F358A4-C0F9-42DB-98FA-63E907EC602D}" srcId="{A7055E66-0544-40F1-AEBE-BF98D9B89B96}" destId="{4C357B0F-E6F4-4F61-A746-01E7278F9E71}" srcOrd="1" destOrd="0" parTransId="{2F65C6DE-6D74-4E22-B62C-0549A6B68464}" sibTransId="{02C10583-BD28-4DD0-9E82-73FF97BFB077}"/>
    <dgm:cxn modelId="{8596F7B8-BEF4-4018-BFDE-75DEE9FC3EB1}" type="presOf" srcId="{6B2E6F32-5282-4261-93E3-904228322AD5}" destId="{824E46C6-FA63-4503-AA8A-D0ED3389BEC6}" srcOrd="0" destOrd="0" presId="urn:microsoft.com/office/officeart/2005/8/layout/vList2"/>
    <dgm:cxn modelId="{2D3BD7CF-8970-480C-85E4-E228AC06B7F3}" type="presParOf" srcId="{12BF6079-EB20-4408-81E4-81AECFA92534}" destId="{824E46C6-FA63-4503-AA8A-D0ED3389BEC6}" srcOrd="0" destOrd="0" presId="urn:microsoft.com/office/officeart/2005/8/layout/vList2"/>
    <dgm:cxn modelId="{B5ADC55E-B45D-4645-B4F1-50B161D9082F}" type="presParOf" srcId="{12BF6079-EB20-4408-81E4-81AECFA92534}" destId="{0F321707-C3D2-43E2-8E55-14E206597B26}" srcOrd="1" destOrd="0" presId="urn:microsoft.com/office/officeart/2005/8/layout/vList2"/>
    <dgm:cxn modelId="{BC11F95E-9AB4-4524-A8AD-4586C5448196}" type="presParOf" srcId="{12BF6079-EB20-4408-81E4-81AECFA92534}" destId="{7B924B46-D9EA-4FF4-BB57-0920AEEEF258}" srcOrd="2" destOrd="0" presId="urn:microsoft.com/office/officeart/2005/8/layout/vList2"/>
    <dgm:cxn modelId="{6BB8ED2B-2721-41BB-97A3-EF420476F52E}" type="presParOf" srcId="{12BF6079-EB20-4408-81E4-81AECFA92534}" destId="{6E45D4B1-8712-4849-864B-8B0D0EA9DA52}" srcOrd="3" destOrd="0" presId="urn:microsoft.com/office/officeart/2005/8/layout/vList2"/>
    <dgm:cxn modelId="{0C61F01D-E970-4417-B044-E0D10114F394}" type="presParOf" srcId="{12BF6079-EB20-4408-81E4-81AECFA92534}" destId="{4F45E78C-26FE-467F-8BD3-CA83946D3229}" srcOrd="4" destOrd="0" presId="urn:microsoft.com/office/officeart/2005/8/layout/vList2"/>
    <dgm:cxn modelId="{98D8E95F-1C04-416D-B90E-07C4DD326AA9}" type="presParOf" srcId="{12BF6079-EB20-4408-81E4-81AECFA92534}" destId="{14DBF332-9F95-4433-A5B7-727B54E81FE2}" srcOrd="5" destOrd="0" presId="urn:microsoft.com/office/officeart/2005/8/layout/vList2"/>
    <dgm:cxn modelId="{1C4113F3-61C9-4827-8575-AA5E486018A7}" type="presParOf" srcId="{12BF6079-EB20-4408-81E4-81AECFA92534}" destId="{F2315AE1-D86A-402B-A751-72D8DDAC82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0E364C-9CB1-4496-88A3-C64BB86AAF35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1395C2-A1FE-4655-996A-340939B64292}">
      <dgm:prSet/>
      <dgm:spPr/>
      <dgm:t>
        <a:bodyPr/>
        <a:lstStyle/>
        <a:p>
          <a:pPr rtl="0"/>
          <a:r>
            <a:rPr lang="en-US" dirty="0"/>
            <a:t>Can IT create competitive advantage?</a:t>
          </a:r>
        </a:p>
      </dgm:t>
    </dgm:pt>
    <dgm:pt modelId="{95333889-E1A2-4EEC-9210-0887EAA36528}" type="parTrans" cxnId="{5E10ECBF-73F5-4BDC-B9F2-9CD1C1E27817}">
      <dgm:prSet/>
      <dgm:spPr/>
      <dgm:t>
        <a:bodyPr/>
        <a:lstStyle/>
        <a:p>
          <a:endParaRPr lang="en-US"/>
        </a:p>
      </dgm:t>
    </dgm:pt>
    <dgm:pt modelId="{4B15D4F8-4141-4292-9A10-1EBFC80451F9}" type="sibTrans" cxnId="{5E10ECBF-73F5-4BDC-B9F2-9CD1C1E27817}">
      <dgm:prSet/>
      <dgm:spPr/>
      <dgm:t>
        <a:bodyPr/>
        <a:lstStyle/>
        <a:p>
          <a:endParaRPr lang="en-US"/>
        </a:p>
      </dgm:t>
    </dgm:pt>
    <dgm:pt modelId="{6A222DFD-30F1-4ACE-B858-643AD39E84D4}">
      <dgm:prSet/>
      <dgm:spPr/>
      <dgm:t>
        <a:bodyPr/>
        <a:lstStyle/>
        <a:p>
          <a:pPr rtl="0"/>
          <a:r>
            <a:rPr lang="en-US" dirty="0"/>
            <a:t>Or is it just something the company has to pay for?</a:t>
          </a:r>
        </a:p>
      </dgm:t>
    </dgm:pt>
    <dgm:pt modelId="{5193DA39-C95C-4750-AD83-D8F4A15530B5}" type="parTrans" cxnId="{DACA2103-E557-41E8-8CFE-A83FCC4692C4}">
      <dgm:prSet/>
      <dgm:spPr/>
      <dgm:t>
        <a:bodyPr/>
        <a:lstStyle/>
        <a:p>
          <a:endParaRPr lang="en-US"/>
        </a:p>
      </dgm:t>
    </dgm:pt>
    <dgm:pt modelId="{2403E4EA-D6AA-4B5D-AF96-152BFE7C859E}" type="sibTrans" cxnId="{DACA2103-E557-41E8-8CFE-A83FCC4692C4}">
      <dgm:prSet/>
      <dgm:spPr/>
      <dgm:t>
        <a:bodyPr/>
        <a:lstStyle/>
        <a:p>
          <a:endParaRPr lang="en-US"/>
        </a:p>
      </dgm:t>
    </dgm:pt>
    <dgm:pt modelId="{78800335-CB06-45EE-96A0-321D2B990AAE}" type="pres">
      <dgm:prSet presAssocID="{A90E364C-9CB1-4496-88A3-C64BB86AAF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9CA16C-D3E7-439F-9272-6A5D919D88A6}" type="pres">
      <dgm:prSet presAssocID="{C61395C2-A1FE-4655-996A-340939B6429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44895-0B09-4F14-96DF-97352C4AFF2A}" type="pres">
      <dgm:prSet presAssocID="{4B15D4F8-4141-4292-9A10-1EBFC80451F9}" presName="spacer" presStyleCnt="0"/>
      <dgm:spPr/>
    </dgm:pt>
    <dgm:pt modelId="{17C212B6-5100-44EA-AA6C-B76713DF4C86}" type="pres">
      <dgm:prSet presAssocID="{6A222DFD-30F1-4ACE-B858-643AD39E84D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CA2103-E557-41E8-8CFE-A83FCC4692C4}" srcId="{A90E364C-9CB1-4496-88A3-C64BB86AAF35}" destId="{6A222DFD-30F1-4ACE-B858-643AD39E84D4}" srcOrd="1" destOrd="0" parTransId="{5193DA39-C95C-4750-AD83-D8F4A15530B5}" sibTransId="{2403E4EA-D6AA-4B5D-AF96-152BFE7C859E}"/>
    <dgm:cxn modelId="{5E10ECBF-73F5-4BDC-B9F2-9CD1C1E27817}" srcId="{A90E364C-9CB1-4496-88A3-C64BB86AAF35}" destId="{C61395C2-A1FE-4655-996A-340939B64292}" srcOrd="0" destOrd="0" parTransId="{95333889-E1A2-4EEC-9210-0887EAA36528}" sibTransId="{4B15D4F8-4141-4292-9A10-1EBFC80451F9}"/>
    <dgm:cxn modelId="{FC874C25-CDE4-4DC4-B5CF-ABB454D7B2C5}" type="presOf" srcId="{C61395C2-A1FE-4655-996A-340939B64292}" destId="{089CA16C-D3E7-439F-9272-6A5D919D88A6}" srcOrd="0" destOrd="0" presId="urn:microsoft.com/office/officeart/2005/8/layout/vList2"/>
    <dgm:cxn modelId="{886DC334-BEF2-4AD3-B491-78BCEC82A273}" type="presOf" srcId="{A90E364C-9CB1-4496-88A3-C64BB86AAF35}" destId="{78800335-CB06-45EE-96A0-321D2B990AAE}" srcOrd="0" destOrd="0" presId="urn:microsoft.com/office/officeart/2005/8/layout/vList2"/>
    <dgm:cxn modelId="{D75FB34A-8083-4A7D-91B9-B44281153A64}" type="presOf" srcId="{6A222DFD-30F1-4ACE-B858-643AD39E84D4}" destId="{17C212B6-5100-44EA-AA6C-B76713DF4C86}" srcOrd="0" destOrd="0" presId="urn:microsoft.com/office/officeart/2005/8/layout/vList2"/>
    <dgm:cxn modelId="{E11F3190-2347-4861-827F-99AEF31102D4}" type="presParOf" srcId="{78800335-CB06-45EE-96A0-321D2B990AAE}" destId="{089CA16C-D3E7-439F-9272-6A5D919D88A6}" srcOrd="0" destOrd="0" presId="urn:microsoft.com/office/officeart/2005/8/layout/vList2"/>
    <dgm:cxn modelId="{876A9D5E-AA25-4C18-83B5-9DCF86393114}" type="presParOf" srcId="{78800335-CB06-45EE-96A0-321D2B990AAE}" destId="{32244895-0B09-4F14-96DF-97352C4AFF2A}" srcOrd="1" destOrd="0" presId="urn:microsoft.com/office/officeart/2005/8/layout/vList2"/>
    <dgm:cxn modelId="{1BE3941D-F6BE-4117-8977-14037FF91F43}" type="presParOf" srcId="{78800335-CB06-45EE-96A0-321D2B990AAE}" destId="{17C212B6-5100-44EA-AA6C-B76713DF4C8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2DA0F-CD12-457E-B594-4CDFFB830130}" type="doc">
      <dgm:prSet loTypeId="urn:microsoft.com/office/officeart/2005/8/layout/gear1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3839A0-9F81-4E4D-9146-7F7FA8E00EC3}">
      <dgm:prSet/>
      <dgm:spPr/>
      <dgm:t>
        <a:bodyPr/>
        <a:lstStyle/>
        <a:p>
          <a:pPr rtl="0"/>
          <a:r>
            <a:rPr lang="en-US" b="1" dirty="0"/>
            <a:t>Risks and project failures</a:t>
          </a:r>
          <a:endParaRPr lang="en-US" dirty="0"/>
        </a:p>
      </dgm:t>
    </dgm:pt>
    <dgm:pt modelId="{4C2C5EDC-E471-42A2-91A5-1A6DF7BC7200}" type="parTrans" cxnId="{36597BE1-9A08-4935-BF1E-2171DE1DEE3E}">
      <dgm:prSet/>
      <dgm:spPr/>
      <dgm:t>
        <a:bodyPr/>
        <a:lstStyle/>
        <a:p>
          <a:endParaRPr lang="en-US"/>
        </a:p>
      </dgm:t>
    </dgm:pt>
    <dgm:pt modelId="{8C2AB7B3-FD22-43D2-B37F-46EDA16C9A9B}" type="sibTrans" cxnId="{36597BE1-9A08-4935-BF1E-2171DE1DEE3E}">
      <dgm:prSet/>
      <dgm:spPr/>
      <dgm:t>
        <a:bodyPr/>
        <a:lstStyle/>
        <a:p>
          <a:endParaRPr lang="en-US"/>
        </a:p>
      </dgm:t>
    </dgm:pt>
    <dgm:pt modelId="{72E810D5-1129-4BEE-BA83-F474AA84517F}">
      <dgm:prSet/>
      <dgm:spPr/>
      <dgm:t>
        <a:bodyPr/>
        <a:lstStyle/>
        <a:p>
          <a:pPr rtl="0"/>
          <a:r>
            <a:rPr lang="en-US" b="1" dirty="0"/>
            <a:t>Scorecard</a:t>
          </a:r>
          <a:endParaRPr lang="en-US" dirty="0"/>
        </a:p>
      </dgm:t>
    </dgm:pt>
    <dgm:pt modelId="{EF8AF501-8E22-4CCD-BB73-17BD42D5AE9E}" type="parTrans" cxnId="{089820F7-728B-4810-8AB2-D14E19AB0034}">
      <dgm:prSet/>
      <dgm:spPr/>
      <dgm:t>
        <a:bodyPr/>
        <a:lstStyle/>
        <a:p>
          <a:endParaRPr lang="en-US"/>
        </a:p>
      </dgm:t>
    </dgm:pt>
    <dgm:pt modelId="{35C820B8-1547-48BF-B42E-5C57E4CD7834}" type="sibTrans" cxnId="{089820F7-728B-4810-8AB2-D14E19AB0034}">
      <dgm:prSet/>
      <dgm:spPr/>
      <dgm:t>
        <a:bodyPr/>
        <a:lstStyle/>
        <a:p>
          <a:endParaRPr lang="en-US"/>
        </a:p>
      </dgm:t>
    </dgm:pt>
    <dgm:pt modelId="{B12BA41A-7AFC-49C7-AE75-C08A327BE306}">
      <dgm:prSet/>
      <dgm:spPr/>
      <dgm:t>
        <a:bodyPr/>
        <a:lstStyle/>
        <a:p>
          <a:pPr rtl="0"/>
          <a:r>
            <a:rPr lang="en-US" b="1" dirty="0"/>
            <a:t>Financial measures</a:t>
          </a:r>
          <a:endParaRPr lang="en-US" dirty="0"/>
        </a:p>
      </dgm:t>
    </dgm:pt>
    <dgm:pt modelId="{4E146F55-0854-4F37-AF42-111C5034080C}" type="parTrans" cxnId="{44977787-B513-4B62-88C5-F1852E211BD4}">
      <dgm:prSet/>
      <dgm:spPr/>
      <dgm:t>
        <a:bodyPr/>
        <a:lstStyle/>
        <a:p>
          <a:endParaRPr lang="en-US"/>
        </a:p>
      </dgm:t>
    </dgm:pt>
    <dgm:pt modelId="{66AFB80E-F75E-4B55-8410-ED0899FA1063}" type="sibTrans" cxnId="{44977787-B513-4B62-88C5-F1852E211BD4}">
      <dgm:prSet/>
      <dgm:spPr/>
      <dgm:t>
        <a:bodyPr/>
        <a:lstStyle/>
        <a:p>
          <a:endParaRPr lang="en-US"/>
        </a:p>
      </dgm:t>
    </dgm:pt>
    <dgm:pt modelId="{0D303B68-B8C4-4FF4-8D45-8E41F58B4078}" type="pres">
      <dgm:prSet presAssocID="{D332DA0F-CD12-457E-B594-4CDFFB83013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746621-5C68-41ED-819A-D64FBC01A149}" type="pres">
      <dgm:prSet presAssocID="{173839A0-9F81-4E4D-9146-7F7FA8E00EC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6CFA7-5043-49F1-8037-3393F65AA291}" type="pres">
      <dgm:prSet presAssocID="{173839A0-9F81-4E4D-9146-7F7FA8E00EC3}" presName="gear1srcNode" presStyleLbl="node1" presStyleIdx="0" presStyleCnt="3"/>
      <dgm:spPr/>
      <dgm:t>
        <a:bodyPr/>
        <a:lstStyle/>
        <a:p>
          <a:endParaRPr lang="en-US"/>
        </a:p>
      </dgm:t>
    </dgm:pt>
    <dgm:pt modelId="{9D90F562-B63C-431E-A18B-1DF0C30EC62E}" type="pres">
      <dgm:prSet presAssocID="{173839A0-9F81-4E4D-9146-7F7FA8E00EC3}" presName="gear1dstNode" presStyleLbl="node1" presStyleIdx="0" presStyleCnt="3"/>
      <dgm:spPr/>
      <dgm:t>
        <a:bodyPr/>
        <a:lstStyle/>
        <a:p>
          <a:endParaRPr lang="en-US"/>
        </a:p>
      </dgm:t>
    </dgm:pt>
    <dgm:pt modelId="{32DD64E6-8158-49F7-9756-63618BD5C08C}" type="pres">
      <dgm:prSet presAssocID="{72E810D5-1129-4BEE-BA83-F474AA84517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C9E1D-4716-4DE8-AEEA-9F2B5860441E}" type="pres">
      <dgm:prSet presAssocID="{72E810D5-1129-4BEE-BA83-F474AA84517F}" presName="gear2srcNode" presStyleLbl="node1" presStyleIdx="1" presStyleCnt="3"/>
      <dgm:spPr/>
      <dgm:t>
        <a:bodyPr/>
        <a:lstStyle/>
        <a:p>
          <a:endParaRPr lang="en-US"/>
        </a:p>
      </dgm:t>
    </dgm:pt>
    <dgm:pt modelId="{D15350E5-2906-4709-8553-14EF2818AABC}" type="pres">
      <dgm:prSet presAssocID="{72E810D5-1129-4BEE-BA83-F474AA84517F}" presName="gear2dstNode" presStyleLbl="node1" presStyleIdx="1" presStyleCnt="3"/>
      <dgm:spPr/>
      <dgm:t>
        <a:bodyPr/>
        <a:lstStyle/>
        <a:p>
          <a:endParaRPr lang="en-US"/>
        </a:p>
      </dgm:t>
    </dgm:pt>
    <dgm:pt modelId="{DDD31B32-6958-4986-9ECA-D5079065ACE5}" type="pres">
      <dgm:prSet presAssocID="{B12BA41A-7AFC-49C7-AE75-C08A327BE306}" presName="gear3" presStyleLbl="node1" presStyleIdx="2" presStyleCnt="3"/>
      <dgm:spPr/>
      <dgm:t>
        <a:bodyPr/>
        <a:lstStyle/>
        <a:p>
          <a:endParaRPr lang="en-US"/>
        </a:p>
      </dgm:t>
    </dgm:pt>
    <dgm:pt modelId="{4F5B94EC-5197-4999-9C17-21F0DBCD3FB8}" type="pres">
      <dgm:prSet presAssocID="{B12BA41A-7AFC-49C7-AE75-C08A327BE30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680EA-48C7-4FE1-B717-CED41BE35535}" type="pres">
      <dgm:prSet presAssocID="{B12BA41A-7AFC-49C7-AE75-C08A327BE306}" presName="gear3srcNode" presStyleLbl="node1" presStyleIdx="2" presStyleCnt="3"/>
      <dgm:spPr/>
      <dgm:t>
        <a:bodyPr/>
        <a:lstStyle/>
        <a:p>
          <a:endParaRPr lang="en-US"/>
        </a:p>
      </dgm:t>
    </dgm:pt>
    <dgm:pt modelId="{7BC31C0A-242B-4866-AE7D-D901004023E3}" type="pres">
      <dgm:prSet presAssocID="{B12BA41A-7AFC-49C7-AE75-C08A327BE306}" presName="gear3dstNode" presStyleLbl="node1" presStyleIdx="2" presStyleCnt="3"/>
      <dgm:spPr/>
      <dgm:t>
        <a:bodyPr/>
        <a:lstStyle/>
        <a:p>
          <a:endParaRPr lang="en-US"/>
        </a:p>
      </dgm:t>
    </dgm:pt>
    <dgm:pt modelId="{E18BB7E0-6588-431E-9527-A116DBA5EB67}" type="pres">
      <dgm:prSet presAssocID="{8C2AB7B3-FD22-43D2-B37F-46EDA16C9A9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7F30773-448D-474F-B0B3-F454401C487B}" type="pres">
      <dgm:prSet presAssocID="{35C820B8-1547-48BF-B42E-5C57E4CD783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BCBCE41-134D-4EAD-B64F-A08E2CB75D09}" type="pres">
      <dgm:prSet presAssocID="{66AFB80E-F75E-4B55-8410-ED0899FA106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4977787-B513-4B62-88C5-F1852E211BD4}" srcId="{D332DA0F-CD12-457E-B594-4CDFFB830130}" destId="{B12BA41A-7AFC-49C7-AE75-C08A327BE306}" srcOrd="2" destOrd="0" parTransId="{4E146F55-0854-4F37-AF42-111C5034080C}" sibTransId="{66AFB80E-F75E-4B55-8410-ED0899FA1063}"/>
    <dgm:cxn modelId="{5975D4A5-8D6D-4C55-878F-BDD453F45422}" type="presOf" srcId="{72E810D5-1129-4BEE-BA83-F474AA84517F}" destId="{D15350E5-2906-4709-8553-14EF2818AABC}" srcOrd="2" destOrd="0" presId="urn:microsoft.com/office/officeart/2005/8/layout/gear1"/>
    <dgm:cxn modelId="{251E5D20-F820-466D-8EA8-D10B0B0A00D9}" type="presOf" srcId="{35C820B8-1547-48BF-B42E-5C57E4CD7834}" destId="{87F30773-448D-474F-B0B3-F454401C487B}" srcOrd="0" destOrd="0" presId="urn:microsoft.com/office/officeart/2005/8/layout/gear1"/>
    <dgm:cxn modelId="{403C4C33-483C-46CC-9104-84375325EAD0}" type="presOf" srcId="{8C2AB7B3-FD22-43D2-B37F-46EDA16C9A9B}" destId="{E18BB7E0-6588-431E-9527-A116DBA5EB67}" srcOrd="0" destOrd="0" presId="urn:microsoft.com/office/officeart/2005/8/layout/gear1"/>
    <dgm:cxn modelId="{08D38134-7888-4C70-AC93-BEEB6EE566FB}" type="presOf" srcId="{173839A0-9F81-4E4D-9146-7F7FA8E00EC3}" destId="{56746621-5C68-41ED-819A-D64FBC01A149}" srcOrd="0" destOrd="0" presId="urn:microsoft.com/office/officeart/2005/8/layout/gear1"/>
    <dgm:cxn modelId="{7A14B74E-EE79-4086-8E3A-D8D04FDC5293}" type="presOf" srcId="{B12BA41A-7AFC-49C7-AE75-C08A327BE306}" destId="{4F5B94EC-5197-4999-9C17-21F0DBCD3FB8}" srcOrd="1" destOrd="0" presId="urn:microsoft.com/office/officeart/2005/8/layout/gear1"/>
    <dgm:cxn modelId="{502AAE9A-11AB-401C-B234-70417D58CFA5}" type="presOf" srcId="{D332DA0F-CD12-457E-B594-4CDFFB830130}" destId="{0D303B68-B8C4-4FF4-8D45-8E41F58B4078}" srcOrd="0" destOrd="0" presId="urn:microsoft.com/office/officeart/2005/8/layout/gear1"/>
    <dgm:cxn modelId="{9FA3F919-4FF7-4354-A313-76F752D3AFB0}" type="presOf" srcId="{173839A0-9F81-4E4D-9146-7F7FA8E00EC3}" destId="{9FB6CFA7-5043-49F1-8037-3393F65AA291}" srcOrd="1" destOrd="0" presId="urn:microsoft.com/office/officeart/2005/8/layout/gear1"/>
    <dgm:cxn modelId="{CA3DD3BF-292C-40C2-BB15-A9145C73A34E}" type="presOf" srcId="{66AFB80E-F75E-4B55-8410-ED0899FA1063}" destId="{BBCBCE41-134D-4EAD-B64F-A08E2CB75D09}" srcOrd="0" destOrd="0" presId="urn:microsoft.com/office/officeart/2005/8/layout/gear1"/>
    <dgm:cxn modelId="{36597BE1-9A08-4935-BF1E-2171DE1DEE3E}" srcId="{D332DA0F-CD12-457E-B594-4CDFFB830130}" destId="{173839A0-9F81-4E4D-9146-7F7FA8E00EC3}" srcOrd="0" destOrd="0" parTransId="{4C2C5EDC-E471-42A2-91A5-1A6DF7BC7200}" sibTransId="{8C2AB7B3-FD22-43D2-B37F-46EDA16C9A9B}"/>
    <dgm:cxn modelId="{40BB1331-B0DF-4D2F-B9FA-DACA5F9B0859}" type="presOf" srcId="{B12BA41A-7AFC-49C7-AE75-C08A327BE306}" destId="{DDD31B32-6958-4986-9ECA-D5079065ACE5}" srcOrd="0" destOrd="0" presId="urn:microsoft.com/office/officeart/2005/8/layout/gear1"/>
    <dgm:cxn modelId="{BC07C1DA-31A8-4FF7-A7BD-980093C5D9E6}" type="presOf" srcId="{72E810D5-1129-4BEE-BA83-F474AA84517F}" destId="{9D7C9E1D-4716-4DE8-AEEA-9F2B5860441E}" srcOrd="1" destOrd="0" presId="urn:microsoft.com/office/officeart/2005/8/layout/gear1"/>
    <dgm:cxn modelId="{5C26031A-02BB-4E93-98E4-C92E8B6F3C94}" type="presOf" srcId="{B12BA41A-7AFC-49C7-AE75-C08A327BE306}" destId="{7BC31C0A-242B-4866-AE7D-D901004023E3}" srcOrd="3" destOrd="0" presId="urn:microsoft.com/office/officeart/2005/8/layout/gear1"/>
    <dgm:cxn modelId="{FDA92DBA-B5F1-44C3-A725-DA18DD723F8C}" type="presOf" srcId="{B12BA41A-7AFC-49C7-AE75-C08A327BE306}" destId="{D7A680EA-48C7-4FE1-B717-CED41BE35535}" srcOrd="2" destOrd="0" presId="urn:microsoft.com/office/officeart/2005/8/layout/gear1"/>
    <dgm:cxn modelId="{AA915806-4D09-4AFB-9C91-7F7058CA29F7}" type="presOf" srcId="{173839A0-9F81-4E4D-9146-7F7FA8E00EC3}" destId="{9D90F562-B63C-431E-A18B-1DF0C30EC62E}" srcOrd="2" destOrd="0" presId="urn:microsoft.com/office/officeart/2005/8/layout/gear1"/>
    <dgm:cxn modelId="{07DCDEDA-7903-4C70-A27E-723AA64EA9F5}" type="presOf" srcId="{72E810D5-1129-4BEE-BA83-F474AA84517F}" destId="{32DD64E6-8158-49F7-9756-63618BD5C08C}" srcOrd="0" destOrd="0" presId="urn:microsoft.com/office/officeart/2005/8/layout/gear1"/>
    <dgm:cxn modelId="{089820F7-728B-4810-8AB2-D14E19AB0034}" srcId="{D332DA0F-CD12-457E-B594-4CDFFB830130}" destId="{72E810D5-1129-4BEE-BA83-F474AA84517F}" srcOrd="1" destOrd="0" parTransId="{EF8AF501-8E22-4CCD-BB73-17BD42D5AE9E}" sibTransId="{35C820B8-1547-48BF-B42E-5C57E4CD7834}"/>
    <dgm:cxn modelId="{E20244AC-BC06-49B0-846E-A947293FC9EA}" type="presParOf" srcId="{0D303B68-B8C4-4FF4-8D45-8E41F58B4078}" destId="{56746621-5C68-41ED-819A-D64FBC01A149}" srcOrd="0" destOrd="0" presId="urn:microsoft.com/office/officeart/2005/8/layout/gear1"/>
    <dgm:cxn modelId="{910BDA38-AAB5-423B-B9E9-969DD21177D7}" type="presParOf" srcId="{0D303B68-B8C4-4FF4-8D45-8E41F58B4078}" destId="{9FB6CFA7-5043-49F1-8037-3393F65AA291}" srcOrd="1" destOrd="0" presId="urn:microsoft.com/office/officeart/2005/8/layout/gear1"/>
    <dgm:cxn modelId="{AB2FC7EC-50F7-48F3-8505-246AACD334CF}" type="presParOf" srcId="{0D303B68-B8C4-4FF4-8D45-8E41F58B4078}" destId="{9D90F562-B63C-431E-A18B-1DF0C30EC62E}" srcOrd="2" destOrd="0" presId="urn:microsoft.com/office/officeart/2005/8/layout/gear1"/>
    <dgm:cxn modelId="{D3D6A7DF-D326-4F50-B80E-83C5FF06D2C6}" type="presParOf" srcId="{0D303B68-B8C4-4FF4-8D45-8E41F58B4078}" destId="{32DD64E6-8158-49F7-9756-63618BD5C08C}" srcOrd="3" destOrd="0" presId="urn:microsoft.com/office/officeart/2005/8/layout/gear1"/>
    <dgm:cxn modelId="{C33DD96D-2669-4488-9739-9C5B9C0CAFD5}" type="presParOf" srcId="{0D303B68-B8C4-4FF4-8D45-8E41F58B4078}" destId="{9D7C9E1D-4716-4DE8-AEEA-9F2B5860441E}" srcOrd="4" destOrd="0" presId="urn:microsoft.com/office/officeart/2005/8/layout/gear1"/>
    <dgm:cxn modelId="{65C7CB45-E84F-485C-8B4A-EDA64D6F3BB6}" type="presParOf" srcId="{0D303B68-B8C4-4FF4-8D45-8E41F58B4078}" destId="{D15350E5-2906-4709-8553-14EF2818AABC}" srcOrd="5" destOrd="0" presId="urn:microsoft.com/office/officeart/2005/8/layout/gear1"/>
    <dgm:cxn modelId="{C98E83D5-55C9-4634-8126-3F4322DB63D2}" type="presParOf" srcId="{0D303B68-B8C4-4FF4-8D45-8E41F58B4078}" destId="{DDD31B32-6958-4986-9ECA-D5079065ACE5}" srcOrd="6" destOrd="0" presId="urn:microsoft.com/office/officeart/2005/8/layout/gear1"/>
    <dgm:cxn modelId="{5EDD2B37-AF74-4093-8717-F1EF8C934B9A}" type="presParOf" srcId="{0D303B68-B8C4-4FF4-8D45-8E41F58B4078}" destId="{4F5B94EC-5197-4999-9C17-21F0DBCD3FB8}" srcOrd="7" destOrd="0" presId="urn:microsoft.com/office/officeart/2005/8/layout/gear1"/>
    <dgm:cxn modelId="{BF6E42FA-59A5-478F-9534-7CA66ADEF8CE}" type="presParOf" srcId="{0D303B68-B8C4-4FF4-8D45-8E41F58B4078}" destId="{D7A680EA-48C7-4FE1-B717-CED41BE35535}" srcOrd="8" destOrd="0" presId="urn:microsoft.com/office/officeart/2005/8/layout/gear1"/>
    <dgm:cxn modelId="{AB1E6FAE-A25A-452A-93DB-84ECD8A38652}" type="presParOf" srcId="{0D303B68-B8C4-4FF4-8D45-8E41F58B4078}" destId="{7BC31C0A-242B-4866-AE7D-D901004023E3}" srcOrd="9" destOrd="0" presId="urn:microsoft.com/office/officeart/2005/8/layout/gear1"/>
    <dgm:cxn modelId="{B8FAC4EF-4C1E-4DDF-9F35-353B013A7E90}" type="presParOf" srcId="{0D303B68-B8C4-4FF4-8D45-8E41F58B4078}" destId="{E18BB7E0-6588-431E-9527-A116DBA5EB67}" srcOrd="10" destOrd="0" presId="urn:microsoft.com/office/officeart/2005/8/layout/gear1"/>
    <dgm:cxn modelId="{3ADBBCCF-5FC8-4707-BB50-95259060B469}" type="presParOf" srcId="{0D303B68-B8C4-4FF4-8D45-8E41F58B4078}" destId="{87F30773-448D-474F-B0B3-F454401C487B}" srcOrd="11" destOrd="0" presId="urn:microsoft.com/office/officeart/2005/8/layout/gear1"/>
    <dgm:cxn modelId="{746D3F51-C705-4765-B990-5A9C8ADDA357}" type="presParOf" srcId="{0D303B68-B8C4-4FF4-8D45-8E41F58B4078}" destId="{BBCBCE41-134D-4EAD-B64F-A08E2CB75D0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74F875-C03B-448D-A8BA-83AA9B77196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D2A5A5A-E0F2-48C0-AC2B-861A3FE64FA8}">
      <dgm:prSet/>
      <dgm:spPr/>
      <dgm:t>
        <a:bodyPr/>
        <a:lstStyle/>
        <a:p>
          <a:pPr rtl="0"/>
          <a:r>
            <a:rPr lang="en-US" dirty="0"/>
            <a:t>Financial Metrics</a:t>
          </a:r>
        </a:p>
      </dgm:t>
    </dgm:pt>
    <dgm:pt modelId="{E2812A31-9415-42E4-A8A3-B0370071177F}" type="parTrans" cxnId="{B15C266E-258C-4D81-B736-A2726EF9CF2E}">
      <dgm:prSet/>
      <dgm:spPr/>
      <dgm:t>
        <a:bodyPr/>
        <a:lstStyle/>
        <a:p>
          <a:endParaRPr lang="en-US"/>
        </a:p>
      </dgm:t>
    </dgm:pt>
    <dgm:pt modelId="{B8D1500D-51FC-416D-B1BF-8D43CCF74F20}" type="sibTrans" cxnId="{B15C266E-258C-4D81-B736-A2726EF9CF2E}">
      <dgm:prSet/>
      <dgm:spPr/>
      <dgm:t>
        <a:bodyPr/>
        <a:lstStyle/>
        <a:p>
          <a:endParaRPr lang="en-US"/>
        </a:p>
      </dgm:t>
    </dgm:pt>
    <dgm:pt modelId="{A2747735-D2C7-4A2E-90B6-5FBAC8AC2A7C}">
      <dgm:prSet/>
      <dgm:spPr/>
      <dgm:t>
        <a:bodyPr/>
        <a:lstStyle/>
        <a:p>
          <a:pPr rtl="0"/>
          <a:r>
            <a:rPr lang="en-US" dirty="0"/>
            <a:t>Revenue</a:t>
          </a:r>
        </a:p>
      </dgm:t>
    </dgm:pt>
    <dgm:pt modelId="{F2F6E6ED-C07A-4756-8E28-A31CC5023B14}" type="parTrans" cxnId="{4417F700-008E-4031-9E1B-6DCA37C61C76}">
      <dgm:prSet/>
      <dgm:spPr/>
      <dgm:t>
        <a:bodyPr/>
        <a:lstStyle/>
        <a:p>
          <a:endParaRPr lang="en-US"/>
        </a:p>
      </dgm:t>
    </dgm:pt>
    <dgm:pt modelId="{E97F4DEE-0C46-4B94-AB9D-7DDBCDE23089}" type="sibTrans" cxnId="{4417F700-008E-4031-9E1B-6DCA37C61C76}">
      <dgm:prSet/>
      <dgm:spPr/>
      <dgm:t>
        <a:bodyPr/>
        <a:lstStyle/>
        <a:p>
          <a:endParaRPr lang="en-US"/>
        </a:p>
      </dgm:t>
    </dgm:pt>
    <dgm:pt modelId="{0B7F904D-E1E0-4FC1-B521-7D53D445C912}">
      <dgm:prSet/>
      <dgm:spPr/>
      <dgm:t>
        <a:bodyPr/>
        <a:lstStyle/>
        <a:p>
          <a:pPr rtl="0"/>
          <a:r>
            <a:rPr lang="en-US"/>
            <a:t>Profit</a:t>
          </a:r>
        </a:p>
      </dgm:t>
    </dgm:pt>
    <dgm:pt modelId="{8FCB0A7D-F58A-46A6-B914-0DB848904684}" type="parTrans" cxnId="{4466770A-8BB6-4016-992C-EF85E83B1520}">
      <dgm:prSet/>
      <dgm:spPr/>
      <dgm:t>
        <a:bodyPr/>
        <a:lstStyle/>
        <a:p>
          <a:endParaRPr lang="en-US"/>
        </a:p>
      </dgm:t>
    </dgm:pt>
    <dgm:pt modelId="{B89EE902-EC86-4185-98F5-A4CD4222EBF9}" type="sibTrans" cxnId="{4466770A-8BB6-4016-992C-EF85E83B1520}">
      <dgm:prSet/>
      <dgm:spPr/>
      <dgm:t>
        <a:bodyPr/>
        <a:lstStyle/>
        <a:p>
          <a:endParaRPr lang="en-US"/>
        </a:p>
      </dgm:t>
    </dgm:pt>
    <dgm:pt modelId="{81DD2047-223D-45BE-9B1F-3A20CC43195F}">
      <dgm:prSet/>
      <dgm:spPr/>
      <dgm:t>
        <a:bodyPr/>
        <a:lstStyle/>
        <a:p>
          <a:pPr rtl="0"/>
          <a:r>
            <a:rPr lang="en-US" dirty="0"/>
            <a:t>Increased sales</a:t>
          </a:r>
        </a:p>
      </dgm:t>
    </dgm:pt>
    <dgm:pt modelId="{54C3C8C6-32A3-4FA2-81DE-31900C13A8ED}" type="parTrans" cxnId="{738A5BC1-4D52-4833-A679-02048385A41F}">
      <dgm:prSet/>
      <dgm:spPr/>
      <dgm:t>
        <a:bodyPr/>
        <a:lstStyle/>
        <a:p>
          <a:endParaRPr lang="en-US"/>
        </a:p>
      </dgm:t>
    </dgm:pt>
    <dgm:pt modelId="{FAD387C5-0189-434B-9E1F-21266C639E49}" type="sibTrans" cxnId="{738A5BC1-4D52-4833-A679-02048385A41F}">
      <dgm:prSet/>
      <dgm:spPr/>
      <dgm:t>
        <a:bodyPr/>
        <a:lstStyle/>
        <a:p>
          <a:endParaRPr lang="en-US"/>
        </a:p>
      </dgm:t>
    </dgm:pt>
    <dgm:pt modelId="{33B40108-65A6-46D5-8FE8-04BE854E88B6}">
      <dgm:prSet/>
      <dgm:spPr/>
      <dgm:t>
        <a:bodyPr/>
        <a:lstStyle/>
        <a:p>
          <a:pPr rtl="0"/>
          <a:r>
            <a:rPr lang="en-US" dirty="0"/>
            <a:t>Inventory turns</a:t>
          </a:r>
        </a:p>
      </dgm:t>
    </dgm:pt>
    <dgm:pt modelId="{2C765D4D-7767-46A8-BC37-43FB7A331929}" type="parTrans" cxnId="{A0CC37F3-C6B0-4531-98EC-DDD2B3DB5EF7}">
      <dgm:prSet/>
      <dgm:spPr/>
      <dgm:t>
        <a:bodyPr/>
        <a:lstStyle/>
        <a:p>
          <a:endParaRPr lang="en-US"/>
        </a:p>
      </dgm:t>
    </dgm:pt>
    <dgm:pt modelId="{E692E9DA-601B-459C-887B-7F068C4B0425}" type="sibTrans" cxnId="{A0CC37F3-C6B0-4531-98EC-DDD2B3DB5EF7}">
      <dgm:prSet/>
      <dgm:spPr/>
      <dgm:t>
        <a:bodyPr/>
        <a:lstStyle/>
        <a:p>
          <a:endParaRPr lang="en-US"/>
        </a:p>
      </dgm:t>
    </dgm:pt>
    <dgm:pt modelId="{E9137559-E0C5-4FA1-B930-CE2557ED6D3D}">
      <dgm:prSet/>
      <dgm:spPr/>
      <dgm:t>
        <a:bodyPr/>
        <a:lstStyle/>
        <a:p>
          <a:pPr rtl="0"/>
          <a:r>
            <a:rPr lang="en-US" dirty="0"/>
            <a:t>Days outstanding receivables</a:t>
          </a:r>
        </a:p>
      </dgm:t>
    </dgm:pt>
    <dgm:pt modelId="{C82D1539-F54D-4BC9-8AEE-EA2E2196F9C8}" type="parTrans" cxnId="{04043B9E-9A8A-4770-A241-7E85BC0734C7}">
      <dgm:prSet/>
      <dgm:spPr/>
      <dgm:t>
        <a:bodyPr/>
        <a:lstStyle/>
        <a:p>
          <a:endParaRPr lang="en-US"/>
        </a:p>
      </dgm:t>
    </dgm:pt>
    <dgm:pt modelId="{93F3C2C9-1135-4604-994E-4FD50E7D2924}" type="sibTrans" cxnId="{04043B9E-9A8A-4770-A241-7E85BC0734C7}">
      <dgm:prSet/>
      <dgm:spPr/>
      <dgm:t>
        <a:bodyPr/>
        <a:lstStyle/>
        <a:p>
          <a:endParaRPr lang="en-US"/>
        </a:p>
      </dgm:t>
    </dgm:pt>
    <dgm:pt modelId="{CAF63746-C8C2-4157-8FE1-126345892670}">
      <dgm:prSet/>
      <dgm:spPr/>
      <dgm:t>
        <a:bodyPr/>
        <a:lstStyle/>
        <a:p>
          <a:pPr rtl="0"/>
          <a:r>
            <a:rPr lang="en-US" dirty="0"/>
            <a:t>% increase in productivity</a:t>
          </a:r>
        </a:p>
      </dgm:t>
    </dgm:pt>
    <dgm:pt modelId="{B8C21D0B-390D-434D-895E-DCC9FA39E1A4}" type="parTrans" cxnId="{33D1067F-528B-4F73-B374-71BAC52F340D}">
      <dgm:prSet/>
      <dgm:spPr/>
      <dgm:t>
        <a:bodyPr/>
        <a:lstStyle/>
        <a:p>
          <a:endParaRPr lang="en-US"/>
        </a:p>
      </dgm:t>
    </dgm:pt>
    <dgm:pt modelId="{BA5917E2-25B5-439E-AD73-AD89C66C147B}" type="sibTrans" cxnId="{33D1067F-528B-4F73-B374-71BAC52F340D}">
      <dgm:prSet/>
      <dgm:spPr/>
      <dgm:t>
        <a:bodyPr/>
        <a:lstStyle/>
        <a:p>
          <a:endParaRPr lang="en-US"/>
        </a:p>
      </dgm:t>
    </dgm:pt>
    <dgm:pt modelId="{534D050D-A781-43ED-B57D-BAC6D406F824}">
      <dgm:prSet/>
      <dgm:spPr/>
      <dgm:t>
        <a:bodyPr/>
        <a:lstStyle/>
        <a:p>
          <a:pPr rtl="0"/>
          <a:r>
            <a:rPr lang="en-US" dirty="0"/>
            <a:t>IT-Specific Metrics</a:t>
          </a:r>
        </a:p>
      </dgm:t>
    </dgm:pt>
    <dgm:pt modelId="{A8871467-5539-45B0-B9EB-5C45CDCF8711}" type="parTrans" cxnId="{37CB5F6C-5066-424D-B782-F9FD3F72B0A1}">
      <dgm:prSet/>
      <dgm:spPr/>
      <dgm:t>
        <a:bodyPr/>
        <a:lstStyle/>
        <a:p>
          <a:endParaRPr lang="en-US"/>
        </a:p>
      </dgm:t>
    </dgm:pt>
    <dgm:pt modelId="{B653A43C-EE55-4784-9DB2-9C00AD2CD73E}" type="sibTrans" cxnId="{37CB5F6C-5066-424D-B782-F9FD3F72B0A1}">
      <dgm:prSet/>
      <dgm:spPr/>
      <dgm:t>
        <a:bodyPr/>
        <a:lstStyle/>
        <a:p>
          <a:endParaRPr lang="en-US"/>
        </a:p>
      </dgm:t>
    </dgm:pt>
    <dgm:pt modelId="{A23EE4EA-949B-439D-A8C9-1FDEE0AD4016}">
      <dgm:prSet/>
      <dgm:spPr/>
      <dgm:t>
        <a:bodyPr/>
        <a:lstStyle/>
        <a:p>
          <a:pPr rtl="0"/>
          <a:r>
            <a:rPr lang="en-US" dirty="0"/>
            <a:t>% uptime</a:t>
          </a:r>
        </a:p>
      </dgm:t>
    </dgm:pt>
    <dgm:pt modelId="{74685A90-1302-4925-8B78-9EFDC5F353C9}" type="parTrans" cxnId="{60EF2954-4892-4568-87BE-E39CA30708AC}">
      <dgm:prSet/>
      <dgm:spPr/>
      <dgm:t>
        <a:bodyPr/>
        <a:lstStyle/>
        <a:p>
          <a:endParaRPr lang="en-US"/>
        </a:p>
      </dgm:t>
    </dgm:pt>
    <dgm:pt modelId="{D479B898-7C61-4229-9397-C08E1A42C842}" type="sibTrans" cxnId="{60EF2954-4892-4568-87BE-E39CA30708AC}">
      <dgm:prSet/>
      <dgm:spPr/>
      <dgm:t>
        <a:bodyPr/>
        <a:lstStyle/>
        <a:p>
          <a:endParaRPr lang="en-US"/>
        </a:p>
      </dgm:t>
    </dgm:pt>
    <dgm:pt modelId="{CBC60C06-AF48-401F-9D4F-4AD3E5EA5DC4}">
      <dgm:prSet/>
      <dgm:spPr/>
      <dgm:t>
        <a:bodyPr/>
        <a:lstStyle/>
        <a:p>
          <a:pPr rtl="0"/>
          <a:r>
            <a:rPr lang="en-US" dirty="0"/>
            <a:t>IT Spend as % of revenue</a:t>
          </a:r>
        </a:p>
      </dgm:t>
    </dgm:pt>
    <dgm:pt modelId="{20AE084F-9636-46C6-ACB8-1581EC341575}" type="parTrans" cxnId="{5F03A07A-409B-41D4-842C-56E4CE307821}">
      <dgm:prSet/>
      <dgm:spPr/>
      <dgm:t>
        <a:bodyPr/>
        <a:lstStyle/>
        <a:p>
          <a:endParaRPr lang="en-US"/>
        </a:p>
      </dgm:t>
    </dgm:pt>
    <dgm:pt modelId="{B87CFA46-9BBA-4799-A89C-8BC0EE8427E6}" type="sibTrans" cxnId="{5F03A07A-409B-41D4-842C-56E4CE307821}">
      <dgm:prSet/>
      <dgm:spPr/>
      <dgm:t>
        <a:bodyPr/>
        <a:lstStyle/>
        <a:p>
          <a:endParaRPr lang="en-US"/>
        </a:p>
      </dgm:t>
    </dgm:pt>
    <dgm:pt modelId="{C08F2B0F-F901-464E-B3D3-4BDEC9553049}">
      <dgm:prSet/>
      <dgm:spPr/>
      <dgm:t>
        <a:bodyPr/>
        <a:lstStyle/>
        <a:p>
          <a:pPr rtl="0"/>
          <a:r>
            <a:rPr lang="en-US"/>
            <a:t>Response time</a:t>
          </a:r>
          <a:endParaRPr lang="en-US" dirty="0"/>
        </a:p>
      </dgm:t>
    </dgm:pt>
    <dgm:pt modelId="{A7E019E6-7006-4235-8F40-3597E33E446D}" type="parTrans" cxnId="{20F45516-DC08-482A-8FE2-831368FACF4D}">
      <dgm:prSet/>
      <dgm:spPr/>
      <dgm:t>
        <a:bodyPr/>
        <a:lstStyle/>
        <a:p>
          <a:endParaRPr lang="en-US"/>
        </a:p>
      </dgm:t>
    </dgm:pt>
    <dgm:pt modelId="{1726C327-B5BB-45EA-9306-0268478F7CAC}" type="sibTrans" cxnId="{20F45516-DC08-482A-8FE2-831368FACF4D}">
      <dgm:prSet/>
      <dgm:spPr/>
      <dgm:t>
        <a:bodyPr/>
        <a:lstStyle/>
        <a:p>
          <a:endParaRPr lang="en-US"/>
        </a:p>
      </dgm:t>
    </dgm:pt>
    <dgm:pt modelId="{831D1476-8FA8-4149-BE97-356776FC670B}">
      <dgm:prSet/>
      <dgm:spPr/>
      <dgm:t>
        <a:bodyPr/>
        <a:lstStyle/>
        <a:p>
          <a:r>
            <a:rPr lang="en-US" dirty="0"/>
            <a:t>% within Service Level Agreement (SLA)</a:t>
          </a:r>
        </a:p>
      </dgm:t>
    </dgm:pt>
    <dgm:pt modelId="{7E6BF421-728C-4E42-A000-662CB4B5BAC8}" type="parTrans" cxnId="{C3A88BEC-6885-44E7-8693-E1B9E40034D8}">
      <dgm:prSet/>
      <dgm:spPr/>
      <dgm:t>
        <a:bodyPr/>
        <a:lstStyle/>
        <a:p>
          <a:endParaRPr lang="en-US"/>
        </a:p>
      </dgm:t>
    </dgm:pt>
    <dgm:pt modelId="{7A2D10D3-1875-44EF-9CFA-9D9D3D8C178B}" type="sibTrans" cxnId="{C3A88BEC-6885-44E7-8693-E1B9E40034D8}">
      <dgm:prSet/>
      <dgm:spPr/>
      <dgm:t>
        <a:bodyPr/>
        <a:lstStyle/>
        <a:p>
          <a:endParaRPr lang="en-US"/>
        </a:p>
      </dgm:t>
    </dgm:pt>
    <dgm:pt modelId="{D51E4F19-517A-4DAE-92D9-F80A5186547D}">
      <dgm:prSet/>
      <dgm:spPr/>
      <dgm:t>
        <a:bodyPr/>
        <a:lstStyle/>
        <a:p>
          <a:pPr rtl="0"/>
          <a:r>
            <a:rPr lang="en-US" dirty="0"/>
            <a:t>Return on Net Assets (RONA)</a:t>
          </a:r>
        </a:p>
      </dgm:t>
    </dgm:pt>
    <dgm:pt modelId="{C9E2A04D-28DA-43F3-806C-2AE9D1959742}" type="sibTrans" cxnId="{79B973B7-0CE0-4F52-8576-C6B8753C12C2}">
      <dgm:prSet/>
      <dgm:spPr/>
      <dgm:t>
        <a:bodyPr/>
        <a:lstStyle/>
        <a:p>
          <a:endParaRPr lang="en-US"/>
        </a:p>
      </dgm:t>
    </dgm:pt>
    <dgm:pt modelId="{08DD33BD-986F-4488-B4ED-B7409829C320}" type="parTrans" cxnId="{79B973B7-0CE0-4F52-8576-C6B8753C12C2}">
      <dgm:prSet/>
      <dgm:spPr/>
      <dgm:t>
        <a:bodyPr/>
        <a:lstStyle/>
        <a:p>
          <a:endParaRPr lang="en-US"/>
        </a:p>
      </dgm:t>
    </dgm:pt>
    <dgm:pt modelId="{A24B52E1-F91C-41AE-86CE-FCD6127A6B11}">
      <dgm:prSet/>
      <dgm:spPr/>
      <dgm:t>
        <a:bodyPr/>
        <a:lstStyle/>
        <a:p>
          <a:pPr rtl="0"/>
          <a:r>
            <a:rPr lang="en-US" dirty="0"/>
            <a:t>Earnings Before Interest, Depreciation And Amortization (EBIDA)</a:t>
          </a:r>
        </a:p>
      </dgm:t>
    </dgm:pt>
    <dgm:pt modelId="{45A08112-D719-4BB9-99EF-349BBB20EE6E}" type="sibTrans" cxnId="{F1CB4133-1954-483B-A2EA-0119D33B503C}">
      <dgm:prSet/>
      <dgm:spPr/>
      <dgm:t>
        <a:bodyPr/>
        <a:lstStyle/>
        <a:p>
          <a:endParaRPr lang="en-US"/>
        </a:p>
      </dgm:t>
    </dgm:pt>
    <dgm:pt modelId="{94A90300-C631-4178-8791-C9679C845E4D}" type="parTrans" cxnId="{F1CB4133-1954-483B-A2EA-0119D33B503C}">
      <dgm:prSet/>
      <dgm:spPr/>
      <dgm:t>
        <a:bodyPr/>
        <a:lstStyle/>
        <a:p>
          <a:endParaRPr lang="en-US"/>
        </a:p>
      </dgm:t>
    </dgm:pt>
    <dgm:pt modelId="{1D2AB555-1A7D-294A-BE5F-7E6516B702AC}">
      <dgm:prSet/>
      <dgm:spPr/>
      <dgm:t>
        <a:bodyPr/>
        <a:lstStyle/>
        <a:p>
          <a:pPr rtl="0"/>
          <a:r>
            <a:rPr lang="en-US" dirty="0"/>
            <a:t>Net Present Value</a:t>
          </a:r>
        </a:p>
      </dgm:t>
    </dgm:pt>
    <dgm:pt modelId="{7DC4E025-851D-104C-AEED-C83174CD6D1A}" type="parTrans" cxnId="{458644BA-9D1C-914C-BA53-CA215C5FBA83}">
      <dgm:prSet/>
      <dgm:spPr/>
    </dgm:pt>
    <dgm:pt modelId="{D8F7D602-71DF-5540-AC28-C0B33CB09205}" type="sibTrans" cxnId="{458644BA-9D1C-914C-BA53-CA215C5FBA83}">
      <dgm:prSet/>
      <dgm:spPr/>
    </dgm:pt>
    <dgm:pt modelId="{4564B8D1-3250-4F83-A61C-223C44FB2B27}" type="pres">
      <dgm:prSet presAssocID="{0D74F875-C03B-448D-A8BA-83AA9B7719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BB30E0-075D-44E4-ACE4-5A0EA6DD65CC}" type="pres">
      <dgm:prSet presAssocID="{CD2A5A5A-E0F2-48C0-AC2B-861A3FE64FA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A9DCB-2AB9-46F8-9EB0-9034ABE34C76}" type="pres">
      <dgm:prSet presAssocID="{CD2A5A5A-E0F2-48C0-AC2B-861A3FE64FA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C7A6C-9EB3-4A53-9719-EEDCBB8E5FF2}" type="pres">
      <dgm:prSet presAssocID="{534D050D-A781-43ED-B57D-BAC6D406F82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14A60-2585-46E4-B3A6-B319535570D7}" type="pres">
      <dgm:prSet presAssocID="{534D050D-A781-43ED-B57D-BAC6D406F82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17F700-008E-4031-9E1B-6DCA37C61C76}" srcId="{CD2A5A5A-E0F2-48C0-AC2B-861A3FE64FA8}" destId="{A2747735-D2C7-4A2E-90B6-5FBAC8AC2A7C}" srcOrd="0" destOrd="0" parTransId="{F2F6E6ED-C07A-4756-8E28-A31CC5023B14}" sibTransId="{E97F4DEE-0C46-4B94-AB9D-7DDBCDE23089}"/>
    <dgm:cxn modelId="{5F03A07A-409B-41D4-842C-56E4CE307821}" srcId="{534D050D-A781-43ED-B57D-BAC6D406F824}" destId="{CBC60C06-AF48-401F-9D4F-4AD3E5EA5DC4}" srcOrd="3" destOrd="0" parTransId="{20AE084F-9636-46C6-ACB8-1581EC341575}" sibTransId="{B87CFA46-9BBA-4799-A89C-8BC0EE8427E6}"/>
    <dgm:cxn modelId="{81E23F81-0EFA-47A7-8A8B-77F21739FA1B}" type="presOf" srcId="{831D1476-8FA8-4149-BE97-356776FC670B}" destId="{E9E14A60-2585-46E4-B3A6-B319535570D7}" srcOrd="0" destOrd="2" presId="urn:microsoft.com/office/officeart/2005/8/layout/vList2"/>
    <dgm:cxn modelId="{0970632B-A3A4-4A2C-BF78-F0E2554DD2A2}" type="presOf" srcId="{A2747735-D2C7-4A2E-90B6-5FBAC8AC2A7C}" destId="{E6AA9DCB-2AB9-46F8-9EB0-9034ABE34C76}" srcOrd="0" destOrd="0" presId="urn:microsoft.com/office/officeart/2005/8/layout/vList2"/>
    <dgm:cxn modelId="{F893775D-D550-40A6-A482-ED68D6868315}" type="presOf" srcId="{0D74F875-C03B-448D-A8BA-83AA9B771964}" destId="{4564B8D1-3250-4F83-A61C-223C44FB2B27}" srcOrd="0" destOrd="0" presId="urn:microsoft.com/office/officeart/2005/8/layout/vList2"/>
    <dgm:cxn modelId="{AC203D2E-3C67-479A-B5B1-891E2AC9CF92}" type="presOf" srcId="{33B40108-65A6-46D5-8FE8-04BE854E88B6}" destId="{E6AA9DCB-2AB9-46F8-9EB0-9034ABE34C76}" srcOrd="0" destOrd="5" presId="urn:microsoft.com/office/officeart/2005/8/layout/vList2"/>
    <dgm:cxn modelId="{F1CB4133-1954-483B-A2EA-0119D33B503C}" srcId="{CD2A5A5A-E0F2-48C0-AC2B-861A3FE64FA8}" destId="{A24B52E1-F91C-41AE-86CE-FCD6127A6B11}" srcOrd="3" destOrd="0" parTransId="{94A90300-C631-4178-8791-C9679C845E4D}" sibTransId="{45A08112-D719-4BB9-99EF-349BBB20EE6E}"/>
    <dgm:cxn modelId="{A0CC37F3-C6B0-4531-98EC-DDD2B3DB5EF7}" srcId="{CD2A5A5A-E0F2-48C0-AC2B-861A3FE64FA8}" destId="{33B40108-65A6-46D5-8FE8-04BE854E88B6}" srcOrd="5" destOrd="0" parTransId="{2C765D4D-7767-46A8-BC37-43FB7A331929}" sibTransId="{E692E9DA-601B-459C-887B-7F068C4B0425}"/>
    <dgm:cxn modelId="{DD1DFC13-9C6A-46AC-87B3-CB14611300FD}" type="presOf" srcId="{CAF63746-C8C2-4157-8FE1-126345892670}" destId="{E6AA9DCB-2AB9-46F8-9EB0-9034ABE34C76}" srcOrd="0" destOrd="7" presId="urn:microsoft.com/office/officeart/2005/8/layout/vList2"/>
    <dgm:cxn modelId="{0326AD66-29EA-401A-BA13-E3F35CB9A538}" type="presOf" srcId="{0B7F904D-E1E0-4FC1-B521-7D53D445C912}" destId="{E6AA9DCB-2AB9-46F8-9EB0-9034ABE34C76}" srcOrd="0" destOrd="1" presId="urn:microsoft.com/office/officeart/2005/8/layout/vList2"/>
    <dgm:cxn modelId="{20F45516-DC08-482A-8FE2-831368FACF4D}" srcId="{534D050D-A781-43ED-B57D-BAC6D406F824}" destId="{C08F2B0F-F901-464E-B3D3-4BDEC9553049}" srcOrd="1" destOrd="0" parTransId="{A7E019E6-7006-4235-8F40-3597E33E446D}" sibTransId="{1726C327-B5BB-45EA-9306-0268478F7CAC}"/>
    <dgm:cxn modelId="{C3A88BEC-6885-44E7-8693-E1B9E40034D8}" srcId="{534D050D-A781-43ED-B57D-BAC6D406F824}" destId="{831D1476-8FA8-4149-BE97-356776FC670B}" srcOrd="2" destOrd="0" parTransId="{7E6BF421-728C-4E42-A000-662CB4B5BAC8}" sibTransId="{7A2D10D3-1875-44EF-9CFA-9D9D3D8C178B}"/>
    <dgm:cxn modelId="{60EF2954-4892-4568-87BE-E39CA30708AC}" srcId="{534D050D-A781-43ED-B57D-BAC6D406F824}" destId="{A23EE4EA-949B-439D-A8C9-1FDEE0AD4016}" srcOrd="0" destOrd="0" parTransId="{74685A90-1302-4925-8B78-9EFDC5F353C9}" sibTransId="{D479B898-7C61-4229-9397-C08E1A42C842}"/>
    <dgm:cxn modelId="{B15C266E-258C-4D81-B736-A2726EF9CF2E}" srcId="{0D74F875-C03B-448D-A8BA-83AA9B771964}" destId="{CD2A5A5A-E0F2-48C0-AC2B-861A3FE64FA8}" srcOrd="0" destOrd="0" parTransId="{E2812A31-9415-42E4-A8A3-B0370071177F}" sibTransId="{B8D1500D-51FC-416D-B1BF-8D43CCF74F20}"/>
    <dgm:cxn modelId="{D0F3B888-BCC4-44C6-B3E6-136631CDCF13}" type="presOf" srcId="{A23EE4EA-949B-439D-A8C9-1FDEE0AD4016}" destId="{E9E14A60-2585-46E4-B3A6-B319535570D7}" srcOrd="0" destOrd="0" presId="urn:microsoft.com/office/officeart/2005/8/layout/vList2"/>
    <dgm:cxn modelId="{4466770A-8BB6-4016-992C-EF85E83B1520}" srcId="{CD2A5A5A-E0F2-48C0-AC2B-861A3FE64FA8}" destId="{0B7F904D-E1E0-4FC1-B521-7D53D445C912}" srcOrd="1" destOrd="0" parTransId="{8FCB0A7D-F58A-46A6-B914-0DB848904684}" sibTransId="{B89EE902-EC86-4185-98F5-A4CD4222EBF9}"/>
    <dgm:cxn modelId="{04043B9E-9A8A-4770-A241-7E85BC0734C7}" srcId="{CD2A5A5A-E0F2-48C0-AC2B-861A3FE64FA8}" destId="{E9137559-E0C5-4FA1-B930-CE2557ED6D3D}" srcOrd="6" destOrd="0" parTransId="{C82D1539-F54D-4BC9-8AEE-EA2E2196F9C8}" sibTransId="{93F3C2C9-1135-4604-994E-4FD50E7D2924}"/>
    <dgm:cxn modelId="{D699DB65-0AC0-4200-8754-8EB840ABDCAE}" type="presOf" srcId="{A24B52E1-F91C-41AE-86CE-FCD6127A6B11}" destId="{E6AA9DCB-2AB9-46F8-9EB0-9034ABE34C76}" srcOrd="0" destOrd="3" presId="urn:microsoft.com/office/officeart/2005/8/layout/vList2"/>
    <dgm:cxn modelId="{79B973B7-0CE0-4F52-8576-C6B8753C12C2}" srcId="{CD2A5A5A-E0F2-48C0-AC2B-861A3FE64FA8}" destId="{D51E4F19-517A-4DAE-92D9-F80A5186547D}" srcOrd="2" destOrd="0" parTransId="{08DD33BD-986F-4488-B4ED-B7409829C320}" sibTransId="{C9E2A04D-28DA-43F3-806C-2AE9D1959742}"/>
    <dgm:cxn modelId="{8A285FD7-2DE8-41CF-B91C-6071433E7337}" type="presOf" srcId="{E9137559-E0C5-4FA1-B930-CE2557ED6D3D}" destId="{E6AA9DCB-2AB9-46F8-9EB0-9034ABE34C76}" srcOrd="0" destOrd="6" presId="urn:microsoft.com/office/officeart/2005/8/layout/vList2"/>
    <dgm:cxn modelId="{33D1067F-528B-4F73-B374-71BAC52F340D}" srcId="{CD2A5A5A-E0F2-48C0-AC2B-861A3FE64FA8}" destId="{CAF63746-C8C2-4157-8FE1-126345892670}" srcOrd="7" destOrd="0" parTransId="{B8C21D0B-390D-434D-895E-DCC9FA39E1A4}" sibTransId="{BA5917E2-25B5-439E-AD73-AD89C66C147B}"/>
    <dgm:cxn modelId="{E6A81521-6884-1E4A-9C10-65F7D9162825}" type="presOf" srcId="{1D2AB555-1A7D-294A-BE5F-7E6516B702AC}" destId="{E6AA9DCB-2AB9-46F8-9EB0-9034ABE34C76}" srcOrd="0" destOrd="8" presId="urn:microsoft.com/office/officeart/2005/8/layout/vList2"/>
    <dgm:cxn modelId="{BA0775D9-0A15-4CB3-9C53-C478E6DE4545}" type="presOf" srcId="{D51E4F19-517A-4DAE-92D9-F80A5186547D}" destId="{E6AA9DCB-2AB9-46F8-9EB0-9034ABE34C76}" srcOrd="0" destOrd="2" presId="urn:microsoft.com/office/officeart/2005/8/layout/vList2"/>
    <dgm:cxn modelId="{738A5BC1-4D52-4833-A679-02048385A41F}" srcId="{CD2A5A5A-E0F2-48C0-AC2B-861A3FE64FA8}" destId="{81DD2047-223D-45BE-9B1F-3A20CC43195F}" srcOrd="4" destOrd="0" parTransId="{54C3C8C6-32A3-4FA2-81DE-31900C13A8ED}" sibTransId="{FAD387C5-0189-434B-9E1F-21266C639E49}"/>
    <dgm:cxn modelId="{30864944-FD53-41FE-94C0-D07E267752B8}" type="presOf" srcId="{C08F2B0F-F901-464E-B3D3-4BDEC9553049}" destId="{E9E14A60-2585-46E4-B3A6-B319535570D7}" srcOrd="0" destOrd="1" presId="urn:microsoft.com/office/officeart/2005/8/layout/vList2"/>
    <dgm:cxn modelId="{37CB5F6C-5066-424D-B782-F9FD3F72B0A1}" srcId="{0D74F875-C03B-448D-A8BA-83AA9B771964}" destId="{534D050D-A781-43ED-B57D-BAC6D406F824}" srcOrd="1" destOrd="0" parTransId="{A8871467-5539-45B0-B9EB-5C45CDCF8711}" sibTransId="{B653A43C-EE55-4784-9DB2-9C00AD2CD73E}"/>
    <dgm:cxn modelId="{063C43BE-6B84-46F7-9330-CEC51C99F751}" type="presOf" srcId="{CD2A5A5A-E0F2-48C0-AC2B-861A3FE64FA8}" destId="{AABB30E0-075D-44E4-ACE4-5A0EA6DD65CC}" srcOrd="0" destOrd="0" presId="urn:microsoft.com/office/officeart/2005/8/layout/vList2"/>
    <dgm:cxn modelId="{763844C9-8CA2-4610-979D-911BDA1317C9}" type="presOf" srcId="{81DD2047-223D-45BE-9B1F-3A20CC43195F}" destId="{E6AA9DCB-2AB9-46F8-9EB0-9034ABE34C76}" srcOrd="0" destOrd="4" presId="urn:microsoft.com/office/officeart/2005/8/layout/vList2"/>
    <dgm:cxn modelId="{458644BA-9D1C-914C-BA53-CA215C5FBA83}" srcId="{CD2A5A5A-E0F2-48C0-AC2B-861A3FE64FA8}" destId="{1D2AB555-1A7D-294A-BE5F-7E6516B702AC}" srcOrd="8" destOrd="0" parTransId="{7DC4E025-851D-104C-AEED-C83174CD6D1A}" sibTransId="{D8F7D602-71DF-5540-AC28-C0B33CB09205}"/>
    <dgm:cxn modelId="{F72C7332-3C05-4E7E-96B4-93B7772734D4}" type="presOf" srcId="{CBC60C06-AF48-401F-9D4F-4AD3E5EA5DC4}" destId="{E9E14A60-2585-46E4-B3A6-B319535570D7}" srcOrd="0" destOrd="3" presId="urn:microsoft.com/office/officeart/2005/8/layout/vList2"/>
    <dgm:cxn modelId="{D6D5F8EC-FB3A-4291-8551-7DF891351C7A}" type="presOf" srcId="{534D050D-A781-43ED-B57D-BAC6D406F824}" destId="{300C7A6C-9EB3-4A53-9719-EEDCBB8E5FF2}" srcOrd="0" destOrd="0" presId="urn:microsoft.com/office/officeart/2005/8/layout/vList2"/>
    <dgm:cxn modelId="{F2986776-4819-40E0-8576-AE2752D2D746}" type="presParOf" srcId="{4564B8D1-3250-4F83-A61C-223C44FB2B27}" destId="{AABB30E0-075D-44E4-ACE4-5A0EA6DD65CC}" srcOrd="0" destOrd="0" presId="urn:microsoft.com/office/officeart/2005/8/layout/vList2"/>
    <dgm:cxn modelId="{9A673685-C0C9-41AA-959A-8401E1DE91CA}" type="presParOf" srcId="{4564B8D1-3250-4F83-A61C-223C44FB2B27}" destId="{E6AA9DCB-2AB9-46F8-9EB0-9034ABE34C76}" srcOrd="1" destOrd="0" presId="urn:microsoft.com/office/officeart/2005/8/layout/vList2"/>
    <dgm:cxn modelId="{D38F18F5-D735-442E-BD13-0628D732A3BA}" type="presParOf" srcId="{4564B8D1-3250-4F83-A61C-223C44FB2B27}" destId="{300C7A6C-9EB3-4A53-9719-EEDCBB8E5FF2}" srcOrd="2" destOrd="0" presId="urn:microsoft.com/office/officeart/2005/8/layout/vList2"/>
    <dgm:cxn modelId="{74B3477B-FA1B-4A28-B812-57D5B59E29E2}" type="presParOf" srcId="{4564B8D1-3250-4F83-A61C-223C44FB2B27}" destId="{E9E14A60-2585-46E4-B3A6-B319535570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47ECD2-065D-49BE-9E98-B7A116E00F9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3BF5608-9AB6-44D5-9A20-BA622163C54E}">
      <dgm:prSet/>
      <dgm:spPr/>
      <dgm:t>
        <a:bodyPr/>
        <a:lstStyle/>
        <a:p>
          <a:pPr rtl="0"/>
          <a:r>
            <a:rPr lang="en-US" dirty="0"/>
            <a:t>&lt; 1%</a:t>
          </a:r>
        </a:p>
      </dgm:t>
    </dgm:pt>
    <dgm:pt modelId="{C714EC29-0B5A-443E-B7D0-652C64FF3AB5}" type="parTrans" cxnId="{DB8EBE25-0D45-47C1-830E-AB5C9F80B7FD}">
      <dgm:prSet/>
      <dgm:spPr/>
      <dgm:t>
        <a:bodyPr/>
        <a:lstStyle/>
        <a:p>
          <a:endParaRPr lang="en-US"/>
        </a:p>
      </dgm:t>
    </dgm:pt>
    <dgm:pt modelId="{716D2652-0F1E-42F8-999B-4FB842EC1180}" type="sibTrans" cxnId="{DB8EBE25-0D45-47C1-830E-AB5C9F80B7FD}">
      <dgm:prSet/>
      <dgm:spPr/>
      <dgm:t>
        <a:bodyPr/>
        <a:lstStyle/>
        <a:p>
          <a:endParaRPr lang="en-US"/>
        </a:p>
      </dgm:t>
    </dgm:pt>
    <dgm:pt modelId="{FD842568-E942-4D93-A9ED-846D7F6D16E5}">
      <dgm:prSet/>
      <dgm:spPr/>
      <dgm:t>
        <a:bodyPr/>
        <a:lstStyle/>
        <a:p>
          <a:pPr rtl="0"/>
          <a:r>
            <a:rPr lang="en-US" dirty="0"/>
            <a:t>1% to 2%</a:t>
          </a:r>
        </a:p>
      </dgm:t>
    </dgm:pt>
    <dgm:pt modelId="{AE870AF0-D63C-47CE-8E9B-C083B864856A}" type="parTrans" cxnId="{58BAA22B-A124-49A9-86D5-82B048245975}">
      <dgm:prSet/>
      <dgm:spPr/>
      <dgm:t>
        <a:bodyPr/>
        <a:lstStyle/>
        <a:p>
          <a:endParaRPr lang="en-US"/>
        </a:p>
      </dgm:t>
    </dgm:pt>
    <dgm:pt modelId="{D3BF9B66-F61C-4304-A85E-DE1937F39E14}" type="sibTrans" cxnId="{58BAA22B-A124-49A9-86D5-82B048245975}">
      <dgm:prSet/>
      <dgm:spPr/>
      <dgm:t>
        <a:bodyPr/>
        <a:lstStyle/>
        <a:p>
          <a:endParaRPr lang="en-US"/>
        </a:p>
      </dgm:t>
    </dgm:pt>
    <dgm:pt modelId="{1FB253D6-039A-45F4-A17E-CEB84FDE5917}">
      <dgm:prSet/>
      <dgm:spPr/>
      <dgm:t>
        <a:bodyPr/>
        <a:lstStyle/>
        <a:p>
          <a:pPr rtl="0"/>
          <a:r>
            <a:rPr lang="en-US" dirty="0"/>
            <a:t>3% to 6%</a:t>
          </a:r>
        </a:p>
      </dgm:t>
    </dgm:pt>
    <dgm:pt modelId="{95F2E364-9B72-489F-8CAB-77B775357453}" type="parTrans" cxnId="{3B79F77D-384D-4BE4-B813-C254FB7D17F8}">
      <dgm:prSet/>
      <dgm:spPr/>
      <dgm:t>
        <a:bodyPr/>
        <a:lstStyle/>
        <a:p>
          <a:endParaRPr lang="en-US"/>
        </a:p>
      </dgm:t>
    </dgm:pt>
    <dgm:pt modelId="{B0C1DA3C-0665-4C3A-890C-6C8ECC4D3DF5}" type="sibTrans" cxnId="{3B79F77D-384D-4BE4-B813-C254FB7D17F8}">
      <dgm:prSet/>
      <dgm:spPr/>
      <dgm:t>
        <a:bodyPr/>
        <a:lstStyle/>
        <a:p>
          <a:endParaRPr lang="en-US"/>
        </a:p>
      </dgm:t>
    </dgm:pt>
    <dgm:pt modelId="{7AA314AA-086A-4C0A-B55C-5BFE84DC4A98}">
      <dgm:prSet/>
      <dgm:spPr/>
      <dgm:t>
        <a:bodyPr/>
        <a:lstStyle/>
        <a:p>
          <a:pPr rtl="0"/>
          <a:r>
            <a:rPr lang="en-US" dirty="0"/>
            <a:t>6% to 15%</a:t>
          </a:r>
        </a:p>
      </dgm:t>
    </dgm:pt>
    <dgm:pt modelId="{3CF0662D-DCEA-481D-A4D6-82AC2CF621C2}" type="parTrans" cxnId="{31E6177B-A003-4A70-94B6-684B18DB5034}">
      <dgm:prSet/>
      <dgm:spPr/>
      <dgm:t>
        <a:bodyPr/>
        <a:lstStyle/>
        <a:p>
          <a:endParaRPr lang="en-US"/>
        </a:p>
      </dgm:t>
    </dgm:pt>
    <dgm:pt modelId="{487B8B5E-CF5E-4894-BD0F-1EBF9935D154}" type="sibTrans" cxnId="{31E6177B-A003-4A70-94B6-684B18DB5034}">
      <dgm:prSet/>
      <dgm:spPr/>
      <dgm:t>
        <a:bodyPr/>
        <a:lstStyle/>
        <a:p>
          <a:endParaRPr lang="en-US"/>
        </a:p>
      </dgm:t>
    </dgm:pt>
    <dgm:pt modelId="{F7B3D4D6-B83C-4A96-B38F-ED7D790CE478}">
      <dgm:prSet/>
      <dgm:spPr/>
      <dgm:t>
        <a:bodyPr/>
        <a:lstStyle/>
        <a:p>
          <a:pPr rtl="0"/>
          <a:r>
            <a:rPr lang="en-US" dirty="0"/>
            <a:t>&gt; 15%</a:t>
          </a:r>
        </a:p>
      </dgm:t>
    </dgm:pt>
    <dgm:pt modelId="{B596A265-8F69-41E1-96A5-BBA94D34EC1F}" type="parTrans" cxnId="{B537C779-E8AB-47F8-B1E8-649DEFD5CF49}">
      <dgm:prSet/>
      <dgm:spPr/>
      <dgm:t>
        <a:bodyPr/>
        <a:lstStyle/>
        <a:p>
          <a:endParaRPr lang="en-US"/>
        </a:p>
      </dgm:t>
    </dgm:pt>
    <dgm:pt modelId="{113E9469-9159-479A-A327-7CDBCEC9E1E0}" type="sibTrans" cxnId="{B537C779-E8AB-47F8-B1E8-649DEFD5CF49}">
      <dgm:prSet/>
      <dgm:spPr/>
      <dgm:t>
        <a:bodyPr/>
        <a:lstStyle/>
        <a:p>
          <a:endParaRPr lang="en-US"/>
        </a:p>
      </dgm:t>
    </dgm:pt>
    <dgm:pt modelId="{C2E674AF-C332-4498-A486-EECE9846E9D5}">
      <dgm:prSet/>
      <dgm:spPr/>
      <dgm:t>
        <a:bodyPr/>
        <a:lstStyle/>
        <a:p>
          <a:pPr rtl="0"/>
          <a:r>
            <a:rPr lang="en-US" dirty="0"/>
            <a:t>Starving IT and cheating your business</a:t>
          </a:r>
        </a:p>
      </dgm:t>
    </dgm:pt>
    <dgm:pt modelId="{72C576A5-CDFF-4BC2-A9F0-66C9EE42FAE1}" type="parTrans" cxnId="{22BB36E4-C05E-4783-82D6-BA017419C1A2}">
      <dgm:prSet/>
      <dgm:spPr/>
      <dgm:t>
        <a:bodyPr/>
        <a:lstStyle/>
        <a:p>
          <a:endParaRPr lang="en-US"/>
        </a:p>
      </dgm:t>
    </dgm:pt>
    <dgm:pt modelId="{C89C57AC-49E4-470E-A565-4D0FD8B229C0}" type="sibTrans" cxnId="{22BB36E4-C05E-4783-82D6-BA017419C1A2}">
      <dgm:prSet/>
      <dgm:spPr/>
      <dgm:t>
        <a:bodyPr/>
        <a:lstStyle/>
        <a:p>
          <a:endParaRPr lang="en-US"/>
        </a:p>
      </dgm:t>
    </dgm:pt>
    <dgm:pt modelId="{60C27948-18D0-481E-8B32-325B5E4B125F}">
      <dgm:prSet/>
      <dgm:spPr/>
      <dgm:t>
        <a:bodyPr/>
        <a:lstStyle/>
        <a:p>
          <a:pPr rtl="0"/>
          <a:r>
            <a:rPr lang="en-US" dirty="0"/>
            <a:t>Survival mode</a:t>
          </a:r>
        </a:p>
      </dgm:t>
    </dgm:pt>
    <dgm:pt modelId="{53F48E66-52CD-4E10-A609-7A0E26680DB9}" type="parTrans" cxnId="{8F9AF82A-CDAA-43FC-BD28-E95200BAE64B}">
      <dgm:prSet/>
      <dgm:spPr/>
      <dgm:t>
        <a:bodyPr/>
        <a:lstStyle/>
        <a:p>
          <a:endParaRPr lang="en-US"/>
        </a:p>
      </dgm:t>
    </dgm:pt>
    <dgm:pt modelId="{43324142-A229-456C-81CB-DB9A37426E43}" type="sibTrans" cxnId="{8F9AF82A-CDAA-43FC-BD28-E95200BAE64B}">
      <dgm:prSet/>
      <dgm:spPr/>
      <dgm:t>
        <a:bodyPr/>
        <a:lstStyle/>
        <a:p>
          <a:endParaRPr lang="en-US"/>
        </a:p>
      </dgm:t>
    </dgm:pt>
    <dgm:pt modelId="{806A11FF-0141-4BA3-8851-6754E9FDDB1D}">
      <dgm:prSet/>
      <dgm:spPr/>
      <dgm:t>
        <a:bodyPr/>
        <a:lstStyle/>
        <a:p>
          <a:pPr rtl="0"/>
          <a:r>
            <a:rPr lang="en-US" dirty="0"/>
            <a:t>Robust spending; pursue strategic projects</a:t>
          </a:r>
        </a:p>
      </dgm:t>
    </dgm:pt>
    <dgm:pt modelId="{5462E2E1-970B-4990-A499-0122C5C53EA6}" type="parTrans" cxnId="{79BC1983-232A-4643-8318-2CADE3D3D811}">
      <dgm:prSet/>
      <dgm:spPr/>
      <dgm:t>
        <a:bodyPr/>
        <a:lstStyle/>
        <a:p>
          <a:endParaRPr lang="en-US"/>
        </a:p>
      </dgm:t>
    </dgm:pt>
    <dgm:pt modelId="{BF7F92F2-20E9-4B87-9401-84D082A4CF29}" type="sibTrans" cxnId="{79BC1983-232A-4643-8318-2CADE3D3D811}">
      <dgm:prSet/>
      <dgm:spPr/>
      <dgm:t>
        <a:bodyPr/>
        <a:lstStyle/>
        <a:p>
          <a:endParaRPr lang="en-US"/>
        </a:p>
      </dgm:t>
    </dgm:pt>
    <dgm:pt modelId="{69D6FF5B-D42C-406C-994F-AF82A32CDE19}">
      <dgm:prSet/>
      <dgm:spPr/>
      <dgm:t>
        <a:bodyPr/>
        <a:lstStyle/>
        <a:p>
          <a:pPr rtl="0"/>
          <a:r>
            <a:rPr lang="en-US" dirty="0"/>
            <a:t>Be cautious of spending</a:t>
          </a:r>
        </a:p>
      </dgm:t>
    </dgm:pt>
    <dgm:pt modelId="{EEC47454-A55C-4AAE-B76C-B2A3F33594AB}" type="parTrans" cxnId="{75A62885-B8F5-44E7-8C7D-8C3B86BEE806}">
      <dgm:prSet/>
      <dgm:spPr/>
      <dgm:t>
        <a:bodyPr/>
        <a:lstStyle/>
        <a:p>
          <a:endParaRPr lang="en-US"/>
        </a:p>
      </dgm:t>
    </dgm:pt>
    <dgm:pt modelId="{3EAF6AAB-37FD-4E89-9652-8452DA2B6E2A}" type="sibTrans" cxnId="{75A62885-B8F5-44E7-8C7D-8C3B86BEE806}">
      <dgm:prSet/>
      <dgm:spPr/>
      <dgm:t>
        <a:bodyPr/>
        <a:lstStyle/>
        <a:p>
          <a:endParaRPr lang="en-US"/>
        </a:p>
      </dgm:t>
    </dgm:pt>
    <dgm:pt modelId="{9C128788-D3F6-4A76-B015-0BCDF9754652}">
      <dgm:prSet/>
      <dgm:spPr/>
      <dgm:t>
        <a:bodyPr/>
        <a:lstStyle/>
        <a:p>
          <a:pPr rtl="0"/>
          <a:r>
            <a:rPr lang="en-US" dirty="0"/>
            <a:t>Spending out of control?</a:t>
          </a:r>
        </a:p>
      </dgm:t>
    </dgm:pt>
    <dgm:pt modelId="{2CEB29EE-0D04-45A5-B627-EA28D88EE2C8}" type="parTrans" cxnId="{25156E18-193E-4F03-A6ED-E181385924F1}">
      <dgm:prSet/>
      <dgm:spPr/>
      <dgm:t>
        <a:bodyPr/>
        <a:lstStyle/>
        <a:p>
          <a:endParaRPr lang="en-US"/>
        </a:p>
      </dgm:t>
    </dgm:pt>
    <dgm:pt modelId="{C041E234-75EA-4BA3-A40B-DABFB7AB0C50}" type="sibTrans" cxnId="{25156E18-193E-4F03-A6ED-E181385924F1}">
      <dgm:prSet/>
      <dgm:spPr/>
      <dgm:t>
        <a:bodyPr/>
        <a:lstStyle/>
        <a:p>
          <a:endParaRPr lang="en-US"/>
        </a:p>
      </dgm:t>
    </dgm:pt>
    <dgm:pt modelId="{98379A72-8C3B-4F4C-A07A-6022323CC771}">
      <dgm:prSet/>
      <dgm:spPr/>
      <dgm:t>
        <a:bodyPr/>
        <a:lstStyle/>
        <a:p>
          <a:pPr rtl="0"/>
          <a:r>
            <a:rPr lang="en-US" dirty="0"/>
            <a:t>2% to 3%</a:t>
          </a:r>
        </a:p>
      </dgm:t>
    </dgm:pt>
    <dgm:pt modelId="{580F67A4-73D0-4637-8EF2-9E451F4E9CCA}" type="parTrans" cxnId="{2CF93DAC-567A-4D40-B4A5-466FB5899AA9}">
      <dgm:prSet/>
      <dgm:spPr/>
      <dgm:t>
        <a:bodyPr/>
        <a:lstStyle/>
        <a:p>
          <a:endParaRPr lang="en-US"/>
        </a:p>
      </dgm:t>
    </dgm:pt>
    <dgm:pt modelId="{8FBC5E2B-B627-409F-BBF1-8AFD84BF4D93}" type="sibTrans" cxnId="{2CF93DAC-567A-4D40-B4A5-466FB5899AA9}">
      <dgm:prSet/>
      <dgm:spPr/>
      <dgm:t>
        <a:bodyPr/>
        <a:lstStyle/>
        <a:p>
          <a:endParaRPr lang="en-US"/>
        </a:p>
      </dgm:t>
    </dgm:pt>
    <dgm:pt modelId="{683A00F3-333C-4CC5-9492-9F363F17EA67}">
      <dgm:prSet/>
      <dgm:spPr/>
      <dgm:t>
        <a:bodyPr/>
        <a:lstStyle/>
        <a:p>
          <a:pPr rtl="0"/>
          <a:r>
            <a:rPr lang="en-US" dirty="0"/>
            <a:t>Well funded IT in a large firm</a:t>
          </a:r>
        </a:p>
      </dgm:t>
    </dgm:pt>
    <dgm:pt modelId="{C9A241CE-DC9F-4983-8E76-AE68B4B6F69A}" type="parTrans" cxnId="{98E85811-10B2-4C86-8946-B9595A834B8B}">
      <dgm:prSet/>
      <dgm:spPr/>
      <dgm:t>
        <a:bodyPr/>
        <a:lstStyle/>
        <a:p>
          <a:endParaRPr lang="en-US"/>
        </a:p>
      </dgm:t>
    </dgm:pt>
    <dgm:pt modelId="{701A0AE6-2314-4DA1-A32B-47EE1E965152}" type="sibTrans" cxnId="{98E85811-10B2-4C86-8946-B9595A834B8B}">
      <dgm:prSet/>
      <dgm:spPr/>
      <dgm:t>
        <a:bodyPr/>
        <a:lstStyle/>
        <a:p>
          <a:endParaRPr lang="en-US"/>
        </a:p>
      </dgm:t>
    </dgm:pt>
    <dgm:pt modelId="{75D3A2F3-433D-449A-B7C3-815346F68C4D}" type="pres">
      <dgm:prSet presAssocID="{E947ECD2-065D-49BE-9E98-B7A116E00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774D6C-35FA-4072-B83E-2D877F88C4CF}" type="pres">
      <dgm:prSet presAssocID="{33BF5608-9AB6-44D5-9A20-BA622163C54E}" presName="linNode" presStyleCnt="0"/>
      <dgm:spPr/>
    </dgm:pt>
    <dgm:pt modelId="{F71BCEB5-95D7-49EE-8561-16B32D5C288C}" type="pres">
      <dgm:prSet presAssocID="{33BF5608-9AB6-44D5-9A20-BA622163C54E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3878D-846E-4920-AE13-3FF099024532}" type="pres">
      <dgm:prSet presAssocID="{33BF5608-9AB6-44D5-9A20-BA622163C54E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DF8C6-5EF6-4E96-87AB-2CA4EF65B243}" type="pres">
      <dgm:prSet presAssocID="{716D2652-0F1E-42F8-999B-4FB842EC1180}" presName="sp" presStyleCnt="0"/>
      <dgm:spPr/>
    </dgm:pt>
    <dgm:pt modelId="{4669A332-90FE-44F4-B86F-8D66CBA5358A}" type="pres">
      <dgm:prSet presAssocID="{FD842568-E942-4D93-A9ED-846D7F6D16E5}" presName="linNode" presStyleCnt="0"/>
      <dgm:spPr/>
    </dgm:pt>
    <dgm:pt modelId="{71F3282B-0DEB-45F8-BAE9-E906D5400ACF}" type="pres">
      <dgm:prSet presAssocID="{FD842568-E942-4D93-A9ED-846D7F6D16E5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6F6F3-717C-4E4C-BA4B-56F7487E2BD0}" type="pres">
      <dgm:prSet presAssocID="{FD842568-E942-4D93-A9ED-846D7F6D16E5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72CB8-38C9-4D19-94AD-8B8C9EA1C7E1}" type="pres">
      <dgm:prSet presAssocID="{D3BF9B66-F61C-4304-A85E-DE1937F39E14}" presName="sp" presStyleCnt="0"/>
      <dgm:spPr/>
    </dgm:pt>
    <dgm:pt modelId="{B952C658-3B6B-464A-91B4-C82CE5C3C08E}" type="pres">
      <dgm:prSet presAssocID="{98379A72-8C3B-4F4C-A07A-6022323CC771}" presName="linNode" presStyleCnt="0"/>
      <dgm:spPr/>
    </dgm:pt>
    <dgm:pt modelId="{36F24585-A927-4758-B6E6-13F31CEC1EF3}" type="pres">
      <dgm:prSet presAssocID="{98379A72-8C3B-4F4C-A07A-6022323CC77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22B51-AB0E-456A-8214-E2E609654F38}" type="pres">
      <dgm:prSet presAssocID="{98379A72-8C3B-4F4C-A07A-6022323CC77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B3420-2790-4F2D-B812-979929701012}" type="pres">
      <dgm:prSet presAssocID="{8FBC5E2B-B627-409F-BBF1-8AFD84BF4D93}" presName="sp" presStyleCnt="0"/>
      <dgm:spPr/>
    </dgm:pt>
    <dgm:pt modelId="{8481F54C-A107-4CE4-B2F3-2C1EE99F49E1}" type="pres">
      <dgm:prSet presAssocID="{1FB253D6-039A-45F4-A17E-CEB84FDE5917}" presName="linNode" presStyleCnt="0"/>
      <dgm:spPr/>
    </dgm:pt>
    <dgm:pt modelId="{FB6D0334-7A13-4826-AB37-FB0348884430}" type="pres">
      <dgm:prSet presAssocID="{1FB253D6-039A-45F4-A17E-CEB84FDE5917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2DF07-5D2A-46C0-B2D8-E80BE1AFC591}" type="pres">
      <dgm:prSet presAssocID="{1FB253D6-039A-45F4-A17E-CEB84FDE5917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89046-955D-4F78-88D6-31AD5EF956F4}" type="pres">
      <dgm:prSet presAssocID="{B0C1DA3C-0665-4C3A-890C-6C8ECC4D3DF5}" presName="sp" presStyleCnt="0"/>
      <dgm:spPr/>
    </dgm:pt>
    <dgm:pt modelId="{D47AD566-F5F6-4C63-82CF-E192F17EACF0}" type="pres">
      <dgm:prSet presAssocID="{7AA314AA-086A-4C0A-B55C-5BFE84DC4A98}" presName="linNode" presStyleCnt="0"/>
      <dgm:spPr/>
    </dgm:pt>
    <dgm:pt modelId="{3EA7564B-70C7-4B27-8B97-F9F472102604}" type="pres">
      <dgm:prSet presAssocID="{7AA314AA-086A-4C0A-B55C-5BFE84DC4A98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AD700-79C1-42DB-9B53-B6B5636015F3}" type="pres">
      <dgm:prSet presAssocID="{7AA314AA-086A-4C0A-B55C-5BFE84DC4A98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2E3D9-6DB4-4FD9-954F-C45CA87A00C0}" type="pres">
      <dgm:prSet presAssocID="{487B8B5E-CF5E-4894-BD0F-1EBF9935D154}" presName="sp" presStyleCnt="0"/>
      <dgm:spPr/>
    </dgm:pt>
    <dgm:pt modelId="{4A4B8CA5-C7EE-4329-A081-4A0C07989188}" type="pres">
      <dgm:prSet presAssocID="{F7B3D4D6-B83C-4A96-B38F-ED7D790CE478}" presName="linNode" presStyleCnt="0"/>
      <dgm:spPr/>
    </dgm:pt>
    <dgm:pt modelId="{BA5AFD53-FA7B-47F5-A0A9-FD8E1613A6F7}" type="pres">
      <dgm:prSet presAssocID="{F7B3D4D6-B83C-4A96-B38F-ED7D790CE478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76D6E-EB23-44E6-A5E9-9D179903A377}" type="pres">
      <dgm:prSet presAssocID="{F7B3D4D6-B83C-4A96-B38F-ED7D790CE47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2C413-B149-4620-8919-D030AE3ACAA1}" type="presOf" srcId="{E947ECD2-065D-49BE-9E98-B7A116E00F97}" destId="{75D3A2F3-433D-449A-B7C3-815346F68C4D}" srcOrd="0" destOrd="0" presId="urn:microsoft.com/office/officeart/2005/8/layout/vList5"/>
    <dgm:cxn modelId="{25156E18-193E-4F03-A6ED-E181385924F1}" srcId="{F7B3D4D6-B83C-4A96-B38F-ED7D790CE478}" destId="{9C128788-D3F6-4A76-B015-0BCDF9754652}" srcOrd="0" destOrd="0" parTransId="{2CEB29EE-0D04-45A5-B627-EA28D88EE2C8}" sibTransId="{C041E234-75EA-4BA3-A40B-DABFB7AB0C50}"/>
    <dgm:cxn modelId="{9829B453-9DAB-4637-AEBA-26C48284F9E9}" type="presOf" srcId="{C2E674AF-C332-4498-A486-EECE9846E9D5}" destId="{39A3878D-846E-4920-AE13-3FF099024532}" srcOrd="0" destOrd="0" presId="urn:microsoft.com/office/officeart/2005/8/layout/vList5"/>
    <dgm:cxn modelId="{8F9AF82A-CDAA-43FC-BD28-E95200BAE64B}" srcId="{FD842568-E942-4D93-A9ED-846D7F6D16E5}" destId="{60C27948-18D0-481E-8B32-325B5E4B125F}" srcOrd="0" destOrd="0" parTransId="{53F48E66-52CD-4E10-A609-7A0E26680DB9}" sibTransId="{43324142-A229-456C-81CB-DB9A37426E43}"/>
    <dgm:cxn modelId="{DC418816-9367-4A84-A960-A29B97478F30}" type="presOf" srcId="{33BF5608-9AB6-44D5-9A20-BA622163C54E}" destId="{F71BCEB5-95D7-49EE-8561-16B32D5C288C}" srcOrd="0" destOrd="0" presId="urn:microsoft.com/office/officeart/2005/8/layout/vList5"/>
    <dgm:cxn modelId="{2A1AA8D5-BF3C-48BA-9BAA-80C5FE70604F}" type="presOf" srcId="{9C128788-D3F6-4A76-B015-0BCDF9754652}" destId="{2AF76D6E-EB23-44E6-A5E9-9D179903A377}" srcOrd="0" destOrd="0" presId="urn:microsoft.com/office/officeart/2005/8/layout/vList5"/>
    <dgm:cxn modelId="{F106D3AA-2931-4B8A-9A86-42CF72F62ADB}" type="presOf" srcId="{69D6FF5B-D42C-406C-994F-AF82A32CDE19}" destId="{BAAAD700-79C1-42DB-9B53-B6B5636015F3}" srcOrd="0" destOrd="0" presId="urn:microsoft.com/office/officeart/2005/8/layout/vList5"/>
    <dgm:cxn modelId="{6D256BCF-20DA-4FB5-A9E1-9EE3815DAF4F}" type="presOf" srcId="{683A00F3-333C-4CC5-9492-9F363F17EA67}" destId="{FF722B51-AB0E-456A-8214-E2E609654F38}" srcOrd="0" destOrd="0" presId="urn:microsoft.com/office/officeart/2005/8/layout/vList5"/>
    <dgm:cxn modelId="{47BDE6DB-9573-4675-B46B-5C5FDAAB2829}" type="presOf" srcId="{F7B3D4D6-B83C-4A96-B38F-ED7D790CE478}" destId="{BA5AFD53-FA7B-47F5-A0A9-FD8E1613A6F7}" srcOrd="0" destOrd="0" presId="urn:microsoft.com/office/officeart/2005/8/layout/vList5"/>
    <dgm:cxn modelId="{F478575C-2A59-4151-864C-E6DED6D85ABF}" type="presOf" srcId="{FD842568-E942-4D93-A9ED-846D7F6D16E5}" destId="{71F3282B-0DEB-45F8-BAE9-E906D5400ACF}" srcOrd="0" destOrd="0" presId="urn:microsoft.com/office/officeart/2005/8/layout/vList5"/>
    <dgm:cxn modelId="{B537C779-E8AB-47F8-B1E8-649DEFD5CF49}" srcId="{E947ECD2-065D-49BE-9E98-B7A116E00F97}" destId="{F7B3D4D6-B83C-4A96-B38F-ED7D790CE478}" srcOrd="5" destOrd="0" parTransId="{B596A265-8F69-41E1-96A5-BBA94D34EC1F}" sibTransId="{113E9469-9159-479A-A327-7CDBCEC9E1E0}"/>
    <dgm:cxn modelId="{62F25077-A88E-455B-8A40-F31A3EAB509E}" type="presOf" srcId="{60C27948-18D0-481E-8B32-325B5E4B125F}" destId="{8C36F6F3-717C-4E4C-BA4B-56F7487E2BD0}" srcOrd="0" destOrd="0" presId="urn:microsoft.com/office/officeart/2005/8/layout/vList5"/>
    <dgm:cxn modelId="{31E6177B-A003-4A70-94B6-684B18DB5034}" srcId="{E947ECD2-065D-49BE-9E98-B7A116E00F97}" destId="{7AA314AA-086A-4C0A-B55C-5BFE84DC4A98}" srcOrd="4" destOrd="0" parTransId="{3CF0662D-DCEA-481D-A4D6-82AC2CF621C2}" sibTransId="{487B8B5E-CF5E-4894-BD0F-1EBF9935D154}"/>
    <dgm:cxn modelId="{3FF02566-7E69-4AD9-B91C-13A8EC15055F}" type="presOf" srcId="{1FB253D6-039A-45F4-A17E-CEB84FDE5917}" destId="{FB6D0334-7A13-4826-AB37-FB0348884430}" srcOrd="0" destOrd="0" presId="urn:microsoft.com/office/officeart/2005/8/layout/vList5"/>
    <dgm:cxn modelId="{A0C90B2A-814C-4BF8-82BB-836F16BF5C8D}" type="presOf" srcId="{806A11FF-0141-4BA3-8851-6754E9FDDB1D}" destId="{C502DF07-5D2A-46C0-B2D8-E80BE1AFC591}" srcOrd="0" destOrd="0" presId="urn:microsoft.com/office/officeart/2005/8/layout/vList5"/>
    <dgm:cxn modelId="{FE10B912-14B6-4AEA-AB46-6AF049C8A17C}" type="presOf" srcId="{7AA314AA-086A-4C0A-B55C-5BFE84DC4A98}" destId="{3EA7564B-70C7-4B27-8B97-F9F472102604}" srcOrd="0" destOrd="0" presId="urn:microsoft.com/office/officeart/2005/8/layout/vList5"/>
    <dgm:cxn modelId="{58BAA22B-A124-49A9-86D5-82B048245975}" srcId="{E947ECD2-065D-49BE-9E98-B7A116E00F97}" destId="{FD842568-E942-4D93-A9ED-846D7F6D16E5}" srcOrd="1" destOrd="0" parTransId="{AE870AF0-D63C-47CE-8E9B-C083B864856A}" sibTransId="{D3BF9B66-F61C-4304-A85E-DE1937F39E14}"/>
    <dgm:cxn modelId="{DB8EBE25-0D45-47C1-830E-AB5C9F80B7FD}" srcId="{E947ECD2-065D-49BE-9E98-B7A116E00F97}" destId="{33BF5608-9AB6-44D5-9A20-BA622163C54E}" srcOrd="0" destOrd="0" parTransId="{C714EC29-0B5A-443E-B7D0-652C64FF3AB5}" sibTransId="{716D2652-0F1E-42F8-999B-4FB842EC1180}"/>
    <dgm:cxn modelId="{98E85811-10B2-4C86-8946-B9595A834B8B}" srcId="{98379A72-8C3B-4F4C-A07A-6022323CC771}" destId="{683A00F3-333C-4CC5-9492-9F363F17EA67}" srcOrd="0" destOrd="0" parTransId="{C9A241CE-DC9F-4983-8E76-AE68B4B6F69A}" sibTransId="{701A0AE6-2314-4DA1-A32B-47EE1E965152}"/>
    <dgm:cxn modelId="{22BB36E4-C05E-4783-82D6-BA017419C1A2}" srcId="{33BF5608-9AB6-44D5-9A20-BA622163C54E}" destId="{C2E674AF-C332-4498-A486-EECE9846E9D5}" srcOrd="0" destOrd="0" parTransId="{72C576A5-CDFF-4BC2-A9F0-66C9EE42FAE1}" sibTransId="{C89C57AC-49E4-470E-A565-4D0FD8B229C0}"/>
    <dgm:cxn modelId="{3B79F77D-384D-4BE4-B813-C254FB7D17F8}" srcId="{E947ECD2-065D-49BE-9E98-B7A116E00F97}" destId="{1FB253D6-039A-45F4-A17E-CEB84FDE5917}" srcOrd="3" destOrd="0" parTransId="{95F2E364-9B72-489F-8CAB-77B775357453}" sibTransId="{B0C1DA3C-0665-4C3A-890C-6C8ECC4D3DF5}"/>
    <dgm:cxn modelId="{75A62885-B8F5-44E7-8C7D-8C3B86BEE806}" srcId="{7AA314AA-086A-4C0A-B55C-5BFE84DC4A98}" destId="{69D6FF5B-D42C-406C-994F-AF82A32CDE19}" srcOrd="0" destOrd="0" parTransId="{EEC47454-A55C-4AAE-B76C-B2A3F33594AB}" sibTransId="{3EAF6AAB-37FD-4E89-9652-8452DA2B6E2A}"/>
    <dgm:cxn modelId="{B320D97D-C502-4436-965D-B8F96D233ACB}" type="presOf" srcId="{98379A72-8C3B-4F4C-A07A-6022323CC771}" destId="{36F24585-A927-4758-B6E6-13F31CEC1EF3}" srcOrd="0" destOrd="0" presId="urn:microsoft.com/office/officeart/2005/8/layout/vList5"/>
    <dgm:cxn modelId="{79BC1983-232A-4643-8318-2CADE3D3D811}" srcId="{1FB253D6-039A-45F4-A17E-CEB84FDE5917}" destId="{806A11FF-0141-4BA3-8851-6754E9FDDB1D}" srcOrd="0" destOrd="0" parTransId="{5462E2E1-970B-4990-A499-0122C5C53EA6}" sibTransId="{BF7F92F2-20E9-4B87-9401-84D082A4CF29}"/>
    <dgm:cxn modelId="{2CF93DAC-567A-4D40-B4A5-466FB5899AA9}" srcId="{E947ECD2-065D-49BE-9E98-B7A116E00F97}" destId="{98379A72-8C3B-4F4C-A07A-6022323CC771}" srcOrd="2" destOrd="0" parTransId="{580F67A4-73D0-4637-8EF2-9E451F4E9CCA}" sibTransId="{8FBC5E2B-B627-409F-BBF1-8AFD84BF4D93}"/>
    <dgm:cxn modelId="{4D518C83-5249-4714-9FFF-3F8EAE1166C0}" type="presParOf" srcId="{75D3A2F3-433D-449A-B7C3-815346F68C4D}" destId="{F7774D6C-35FA-4072-B83E-2D877F88C4CF}" srcOrd="0" destOrd="0" presId="urn:microsoft.com/office/officeart/2005/8/layout/vList5"/>
    <dgm:cxn modelId="{877B7F95-32B1-4B32-94D7-B0C8E4CE931F}" type="presParOf" srcId="{F7774D6C-35FA-4072-B83E-2D877F88C4CF}" destId="{F71BCEB5-95D7-49EE-8561-16B32D5C288C}" srcOrd="0" destOrd="0" presId="urn:microsoft.com/office/officeart/2005/8/layout/vList5"/>
    <dgm:cxn modelId="{E4A4E045-4DC7-4798-972E-33783F5AC25A}" type="presParOf" srcId="{F7774D6C-35FA-4072-B83E-2D877F88C4CF}" destId="{39A3878D-846E-4920-AE13-3FF099024532}" srcOrd="1" destOrd="0" presId="urn:microsoft.com/office/officeart/2005/8/layout/vList5"/>
    <dgm:cxn modelId="{1882C6A5-1326-4A01-B654-2E219DB40AC1}" type="presParOf" srcId="{75D3A2F3-433D-449A-B7C3-815346F68C4D}" destId="{BFDDF8C6-5EF6-4E96-87AB-2CA4EF65B243}" srcOrd="1" destOrd="0" presId="urn:microsoft.com/office/officeart/2005/8/layout/vList5"/>
    <dgm:cxn modelId="{2574D744-5178-4637-8B69-D83BB26AF0A9}" type="presParOf" srcId="{75D3A2F3-433D-449A-B7C3-815346F68C4D}" destId="{4669A332-90FE-44F4-B86F-8D66CBA5358A}" srcOrd="2" destOrd="0" presId="urn:microsoft.com/office/officeart/2005/8/layout/vList5"/>
    <dgm:cxn modelId="{024818E2-BFD4-4441-8F3F-011BFB269221}" type="presParOf" srcId="{4669A332-90FE-44F4-B86F-8D66CBA5358A}" destId="{71F3282B-0DEB-45F8-BAE9-E906D5400ACF}" srcOrd="0" destOrd="0" presId="urn:microsoft.com/office/officeart/2005/8/layout/vList5"/>
    <dgm:cxn modelId="{88D4F39F-6EE3-41CC-8A36-827084FC550D}" type="presParOf" srcId="{4669A332-90FE-44F4-B86F-8D66CBA5358A}" destId="{8C36F6F3-717C-4E4C-BA4B-56F7487E2BD0}" srcOrd="1" destOrd="0" presId="urn:microsoft.com/office/officeart/2005/8/layout/vList5"/>
    <dgm:cxn modelId="{B4F62043-A0EF-47BF-B927-38BB23D37A1F}" type="presParOf" srcId="{75D3A2F3-433D-449A-B7C3-815346F68C4D}" destId="{72E72CB8-38C9-4D19-94AD-8B8C9EA1C7E1}" srcOrd="3" destOrd="0" presId="urn:microsoft.com/office/officeart/2005/8/layout/vList5"/>
    <dgm:cxn modelId="{1C2C4706-354C-4932-AA24-55E8F77B9875}" type="presParOf" srcId="{75D3A2F3-433D-449A-B7C3-815346F68C4D}" destId="{B952C658-3B6B-464A-91B4-C82CE5C3C08E}" srcOrd="4" destOrd="0" presId="urn:microsoft.com/office/officeart/2005/8/layout/vList5"/>
    <dgm:cxn modelId="{7F6A3EA3-F391-4255-9301-CCA295913386}" type="presParOf" srcId="{B952C658-3B6B-464A-91B4-C82CE5C3C08E}" destId="{36F24585-A927-4758-B6E6-13F31CEC1EF3}" srcOrd="0" destOrd="0" presId="urn:microsoft.com/office/officeart/2005/8/layout/vList5"/>
    <dgm:cxn modelId="{A90D4EE4-1C45-4E13-A692-E730447397AF}" type="presParOf" srcId="{B952C658-3B6B-464A-91B4-C82CE5C3C08E}" destId="{FF722B51-AB0E-456A-8214-E2E609654F38}" srcOrd="1" destOrd="0" presId="urn:microsoft.com/office/officeart/2005/8/layout/vList5"/>
    <dgm:cxn modelId="{3E4CC20C-8F33-4B6D-B368-053674F0A0A4}" type="presParOf" srcId="{75D3A2F3-433D-449A-B7C3-815346F68C4D}" destId="{9C7B3420-2790-4F2D-B812-979929701012}" srcOrd="5" destOrd="0" presId="urn:microsoft.com/office/officeart/2005/8/layout/vList5"/>
    <dgm:cxn modelId="{EBA674BF-4B16-46BA-AFD0-1F807F4CEA7C}" type="presParOf" srcId="{75D3A2F3-433D-449A-B7C3-815346F68C4D}" destId="{8481F54C-A107-4CE4-B2F3-2C1EE99F49E1}" srcOrd="6" destOrd="0" presId="urn:microsoft.com/office/officeart/2005/8/layout/vList5"/>
    <dgm:cxn modelId="{825ED0AD-8F10-49E7-89F2-9DE4D7C6E30D}" type="presParOf" srcId="{8481F54C-A107-4CE4-B2F3-2C1EE99F49E1}" destId="{FB6D0334-7A13-4826-AB37-FB0348884430}" srcOrd="0" destOrd="0" presId="urn:microsoft.com/office/officeart/2005/8/layout/vList5"/>
    <dgm:cxn modelId="{B7F983D4-9B2D-48A1-9F11-829F36ADA110}" type="presParOf" srcId="{8481F54C-A107-4CE4-B2F3-2C1EE99F49E1}" destId="{C502DF07-5D2A-46C0-B2D8-E80BE1AFC591}" srcOrd="1" destOrd="0" presId="urn:microsoft.com/office/officeart/2005/8/layout/vList5"/>
    <dgm:cxn modelId="{EEB9965E-D577-40FE-A80D-6131684CF236}" type="presParOf" srcId="{75D3A2F3-433D-449A-B7C3-815346F68C4D}" destId="{3D389046-955D-4F78-88D6-31AD5EF956F4}" srcOrd="7" destOrd="0" presId="urn:microsoft.com/office/officeart/2005/8/layout/vList5"/>
    <dgm:cxn modelId="{78D84ECD-1F60-4BCB-88F6-0022F4DAC96F}" type="presParOf" srcId="{75D3A2F3-433D-449A-B7C3-815346F68C4D}" destId="{D47AD566-F5F6-4C63-82CF-E192F17EACF0}" srcOrd="8" destOrd="0" presId="urn:microsoft.com/office/officeart/2005/8/layout/vList5"/>
    <dgm:cxn modelId="{BEA8E3F3-E1F7-4E76-A088-4852C58D0B46}" type="presParOf" srcId="{D47AD566-F5F6-4C63-82CF-E192F17EACF0}" destId="{3EA7564B-70C7-4B27-8B97-F9F472102604}" srcOrd="0" destOrd="0" presId="urn:microsoft.com/office/officeart/2005/8/layout/vList5"/>
    <dgm:cxn modelId="{0EDA21BC-E82A-4FC8-B83F-6BDF71FC1290}" type="presParOf" srcId="{D47AD566-F5F6-4C63-82CF-E192F17EACF0}" destId="{BAAAD700-79C1-42DB-9B53-B6B5636015F3}" srcOrd="1" destOrd="0" presId="urn:microsoft.com/office/officeart/2005/8/layout/vList5"/>
    <dgm:cxn modelId="{2DDEB4EF-68E0-40E9-81E4-FDE30A940C32}" type="presParOf" srcId="{75D3A2F3-433D-449A-B7C3-815346F68C4D}" destId="{BA12E3D9-6DB4-4FD9-954F-C45CA87A00C0}" srcOrd="9" destOrd="0" presId="urn:microsoft.com/office/officeart/2005/8/layout/vList5"/>
    <dgm:cxn modelId="{31B640E6-9579-4FA1-9B71-FE37DF018974}" type="presParOf" srcId="{75D3A2F3-433D-449A-B7C3-815346F68C4D}" destId="{4A4B8CA5-C7EE-4329-A081-4A0C07989188}" srcOrd="10" destOrd="0" presId="urn:microsoft.com/office/officeart/2005/8/layout/vList5"/>
    <dgm:cxn modelId="{7E58A0BA-A495-4E24-B6E8-01349D320BCD}" type="presParOf" srcId="{4A4B8CA5-C7EE-4329-A081-4A0C07989188}" destId="{BA5AFD53-FA7B-47F5-A0A9-FD8E1613A6F7}" srcOrd="0" destOrd="0" presId="urn:microsoft.com/office/officeart/2005/8/layout/vList5"/>
    <dgm:cxn modelId="{64759548-6668-4483-9DB3-009130045938}" type="presParOf" srcId="{4A4B8CA5-C7EE-4329-A081-4A0C07989188}" destId="{2AF76D6E-EB23-44E6-A5E9-9D179903A3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FE15A9-33F5-40A5-9E56-34C6CB9F06E7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CC9D0F-F362-4BEE-BD0D-FA02A52C8876}">
      <dgm:prSet/>
      <dgm:spPr/>
      <dgm:t>
        <a:bodyPr/>
        <a:lstStyle/>
        <a:p>
          <a:pPr rtl="0"/>
          <a:r>
            <a:rPr lang="en-US" b="0"/>
            <a:t>IT as Engine Room</a:t>
          </a:r>
          <a:endParaRPr lang="en-US"/>
        </a:p>
      </dgm:t>
    </dgm:pt>
    <dgm:pt modelId="{CABEFF49-5330-4544-B181-3D8612128CEF}" type="parTrans" cxnId="{8B1C9921-3638-4516-B96C-CAFEC634CA92}">
      <dgm:prSet/>
      <dgm:spPr/>
      <dgm:t>
        <a:bodyPr/>
        <a:lstStyle/>
        <a:p>
          <a:endParaRPr lang="en-US"/>
        </a:p>
      </dgm:t>
    </dgm:pt>
    <dgm:pt modelId="{A8D44DCB-02B0-4149-9A2C-561679A75694}" type="sibTrans" cxnId="{8B1C9921-3638-4516-B96C-CAFEC634CA92}">
      <dgm:prSet/>
      <dgm:spPr/>
      <dgm:t>
        <a:bodyPr/>
        <a:lstStyle/>
        <a:p>
          <a:endParaRPr lang="en-US"/>
        </a:p>
      </dgm:t>
    </dgm:pt>
    <dgm:pt modelId="{6D934B89-D803-4459-9249-927D13343B4E}">
      <dgm:prSet/>
      <dgm:spPr/>
      <dgm:t>
        <a:bodyPr/>
        <a:lstStyle/>
        <a:p>
          <a:pPr rtl="0"/>
          <a:r>
            <a:rPr lang="en-US" b="0" dirty="0"/>
            <a:t>IT as a world-class utility and infrastructure provider</a:t>
          </a:r>
          <a:endParaRPr lang="en-US" dirty="0"/>
        </a:p>
      </dgm:t>
    </dgm:pt>
    <dgm:pt modelId="{80B94690-1D36-4A07-99AD-435AC0AAA672}" type="parTrans" cxnId="{55459940-B0C7-4049-B361-F46182DDDDC2}">
      <dgm:prSet/>
      <dgm:spPr/>
      <dgm:t>
        <a:bodyPr/>
        <a:lstStyle/>
        <a:p>
          <a:endParaRPr lang="en-US"/>
        </a:p>
      </dgm:t>
    </dgm:pt>
    <dgm:pt modelId="{76D18278-8205-4E0E-91C9-A2C94AF34975}" type="sibTrans" cxnId="{55459940-B0C7-4049-B361-F46182DDDDC2}">
      <dgm:prSet/>
      <dgm:spPr/>
      <dgm:t>
        <a:bodyPr/>
        <a:lstStyle/>
        <a:p>
          <a:endParaRPr lang="en-US"/>
        </a:p>
      </dgm:t>
    </dgm:pt>
    <dgm:pt modelId="{A532B4C5-0625-4512-9C77-5EB9504B3D3C}">
      <dgm:prSet/>
      <dgm:spPr/>
      <dgm:t>
        <a:bodyPr/>
        <a:lstStyle/>
        <a:p>
          <a:pPr rtl="0"/>
          <a:r>
            <a:rPr lang="en-US" b="0" dirty="0"/>
            <a:t>IT as Global Business Service Provider</a:t>
          </a:r>
          <a:endParaRPr lang="en-US" dirty="0"/>
        </a:p>
      </dgm:t>
    </dgm:pt>
    <dgm:pt modelId="{7EFE9F7E-65DA-4F94-9FFC-EBB317794060}" type="parTrans" cxnId="{46A00131-1669-4A56-B16F-952B22E02788}">
      <dgm:prSet/>
      <dgm:spPr/>
      <dgm:t>
        <a:bodyPr/>
        <a:lstStyle/>
        <a:p>
          <a:endParaRPr lang="en-US"/>
        </a:p>
      </dgm:t>
    </dgm:pt>
    <dgm:pt modelId="{330108D2-4F27-44FB-B414-0C5BA6D07654}" type="sibTrans" cxnId="{46A00131-1669-4A56-B16F-952B22E02788}">
      <dgm:prSet/>
      <dgm:spPr/>
      <dgm:t>
        <a:bodyPr/>
        <a:lstStyle/>
        <a:p>
          <a:endParaRPr lang="en-US"/>
        </a:p>
      </dgm:t>
    </dgm:pt>
    <dgm:pt modelId="{C352F190-7E3D-4717-B760-D3E1C53C45B0}">
      <dgm:prSet/>
      <dgm:spPr/>
      <dgm:t>
        <a:bodyPr/>
        <a:lstStyle/>
        <a:p>
          <a:pPr rtl="0"/>
          <a:r>
            <a:rPr lang="en-US" b="0" dirty="0"/>
            <a:t>Expanded and integrated shared-service organization that runs like a business</a:t>
          </a:r>
          <a:endParaRPr lang="en-US" dirty="0"/>
        </a:p>
      </dgm:t>
    </dgm:pt>
    <dgm:pt modelId="{1501F462-B730-412B-9D3C-2A12F9B8979A}" type="parTrans" cxnId="{3798EED4-6D99-4968-AB26-FD6EF4931041}">
      <dgm:prSet/>
      <dgm:spPr/>
      <dgm:t>
        <a:bodyPr/>
        <a:lstStyle/>
        <a:p>
          <a:endParaRPr lang="en-US"/>
        </a:p>
      </dgm:t>
    </dgm:pt>
    <dgm:pt modelId="{256446B6-73DE-45D4-941D-0381C869A742}" type="sibTrans" cxnId="{3798EED4-6D99-4968-AB26-FD6EF4931041}">
      <dgm:prSet/>
      <dgm:spPr/>
      <dgm:t>
        <a:bodyPr/>
        <a:lstStyle/>
        <a:p>
          <a:endParaRPr lang="en-US"/>
        </a:p>
      </dgm:t>
    </dgm:pt>
    <dgm:pt modelId="{19722E83-28B1-4716-9921-641556BA64CC}">
      <dgm:prSet/>
      <dgm:spPr/>
      <dgm:t>
        <a:bodyPr/>
        <a:lstStyle/>
        <a:p>
          <a:pPr rtl="0"/>
          <a:r>
            <a:rPr lang="en-US" b="0" dirty="0"/>
            <a:t>IT </a:t>
          </a:r>
          <a:r>
            <a:rPr lang="en-US" b="0" dirty="0" smtClean="0"/>
            <a:t>“IS” </a:t>
          </a:r>
          <a:r>
            <a:rPr lang="en-US" b="0" dirty="0"/>
            <a:t>the Business</a:t>
          </a:r>
          <a:endParaRPr lang="en-US" dirty="0"/>
        </a:p>
      </dgm:t>
    </dgm:pt>
    <dgm:pt modelId="{E22507DD-8EBC-4F0F-AB74-860E16F6CCAF}" type="parTrans" cxnId="{18805B4F-8FCB-4867-9B7A-BF8DFB8EC9EB}">
      <dgm:prSet/>
      <dgm:spPr/>
      <dgm:t>
        <a:bodyPr/>
        <a:lstStyle/>
        <a:p>
          <a:endParaRPr lang="en-US"/>
        </a:p>
      </dgm:t>
    </dgm:pt>
    <dgm:pt modelId="{15436462-3265-427B-A923-11A35098633E}" type="sibTrans" cxnId="{18805B4F-8FCB-4867-9B7A-BF8DFB8EC9EB}">
      <dgm:prSet/>
      <dgm:spPr/>
      <dgm:t>
        <a:bodyPr/>
        <a:lstStyle/>
        <a:p>
          <a:endParaRPr lang="en-US"/>
        </a:p>
      </dgm:t>
    </dgm:pt>
    <dgm:pt modelId="{60319F94-CCE2-4E60-9A1C-0191D0FFEECB}">
      <dgm:prSet/>
      <dgm:spPr/>
      <dgm:t>
        <a:bodyPr/>
        <a:lstStyle/>
        <a:p>
          <a:pPr rtl="0"/>
          <a:r>
            <a:rPr lang="en-US" b="0" dirty="0"/>
            <a:t>Non-traditional customer/provider relationship between IT and the enterprise</a:t>
          </a:r>
          <a:endParaRPr lang="en-US" dirty="0"/>
        </a:p>
      </dgm:t>
    </dgm:pt>
    <dgm:pt modelId="{B15AA50D-BEA9-4A76-8F84-B3969E8C5BF7}" type="parTrans" cxnId="{D87E3AC3-6B4C-4803-8DC2-D97250331048}">
      <dgm:prSet/>
      <dgm:spPr/>
      <dgm:t>
        <a:bodyPr/>
        <a:lstStyle/>
        <a:p>
          <a:endParaRPr lang="en-US"/>
        </a:p>
      </dgm:t>
    </dgm:pt>
    <dgm:pt modelId="{3A2FAA02-4676-4B63-B8F8-2664D8C4B246}" type="sibTrans" cxnId="{D87E3AC3-6B4C-4803-8DC2-D97250331048}">
      <dgm:prSet/>
      <dgm:spPr/>
      <dgm:t>
        <a:bodyPr/>
        <a:lstStyle/>
        <a:p>
          <a:endParaRPr lang="en-US"/>
        </a:p>
      </dgm:t>
    </dgm:pt>
    <dgm:pt modelId="{7EEDAD49-2FDB-4DB0-8264-E4DEA52ED25B}">
      <dgm:prSet/>
      <dgm:spPr/>
      <dgm:t>
        <a:bodyPr/>
        <a:lstStyle/>
        <a:p>
          <a:pPr rtl="0"/>
          <a:r>
            <a:rPr lang="en-US" b="0"/>
            <a:t>Everyone's IT</a:t>
          </a:r>
          <a:endParaRPr lang="en-US"/>
        </a:p>
      </dgm:t>
    </dgm:pt>
    <dgm:pt modelId="{A86C03E4-7498-4618-91E7-17FF97CDA941}" type="parTrans" cxnId="{F0CD39A2-8E79-4D2E-92A2-DC1C8911D7D4}">
      <dgm:prSet/>
      <dgm:spPr/>
      <dgm:t>
        <a:bodyPr/>
        <a:lstStyle/>
        <a:p>
          <a:endParaRPr lang="en-US"/>
        </a:p>
      </dgm:t>
    </dgm:pt>
    <dgm:pt modelId="{6557554F-5B1A-4F9B-A2B6-E2909E27738D}" type="sibTrans" cxnId="{F0CD39A2-8E79-4D2E-92A2-DC1C8911D7D4}">
      <dgm:prSet/>
      <dgm:spPr/>
      <dgm:t>
        <a:bodyPr/>
        <a:lstStyle/>
        <a:p>
          <a:endParaRPr lang="en-US"/>
        </a:p>
      </dgm:t>
    </dgm:pt>
    <dgm:pt modelId="{20D64D84-9EF0-4BEA-9BA2-0D1AB706E3CC}">
      <dgm:prSet/>
      <dgm:spPr/>
      <dgm:t>
        <a:bodyPr/>
        <a:lstStyle/>
        <a:p>
          <a:pPr rtl="0"/>
          <a:r>
            <a:rPr lang="en-US" b="0" dirty="0"/>
            <a:t>Dominated by highly distributed IT and/or consumer-driven IT. </a:t>
          </a:r>
          <a:endParaRPr lang="en-US" dirty="0"/>
        </a:p>
      </dgm:t>
    </dgm:pt>
    <dgm:pt modelId="{33C10ECE-D82B-4D8A-A9ED-44E42AC5B428}" type="parTrans" cxnId="{5CEF700D-FD68-4893-ACA1-E5346C39C781}">
      <dgm:prSet/>
      <dgm:spPr/>
      <dgm:t>
        <a:bodyPr/>
        <a:lstStyle/>
        <a:p>
          <a:endParaRPr lang="en-US"/>
        </a:p>
      </dgm:t>
    </dgm:pt>
    <dgm:pt modelId="{079DBE88-13FF-4DE1-A55A-22513C2CB46B}" type="sibTrans" cxnId="{5CEF700D-FD68-4893-ACA1-E5346C39C781}">
      <dgm:prSet/>
      <dgm:spPr/>
      <dgm:t>
        <a:bodyPr/>
        <a:lstStyle/>
        <a:p>
          <a:endParaRPr lang="en-US"/>
        </a:p>
      </dgm:t>
    </dgm:pt>
    <dgm:pt modelId="{702EE8EC-504B-4B25-9B24-A1F122DF421F}">
      <dgm:prSet/>
      <dgm:spPr/>
      <dgm:t>
        <a:bodyPr/>
        <a:lstStyle/>
        <a:p>
          <a:pPr rtl="0"/>
          <a:r>
            <a:rPr lang="en-US" b="0" dirty="0" smtClean="0"/>
            <a:t>Delivers ongoing cost improvement</a:t>
          </a:r>
          <a:endParaRPr lang="en-US" dirty="0"/>
        </a:p>
      </dgm:t>
    </dgm:pt>
    <dgm:pt modelId="{1F4790AC-169D-45AF-BD42-E0ABD2ED8A04}" type="parTrans" cxnId="{83197FA3-38B9-42B5-AC38-1DFA43C4A471}">
      <dgm:prSet/>
      <dgm:spPr/>
      <dgm:t>
        <a:bodyPr/>
        <a:lstStyle/>
        <a:p>
          <a:endParaRPr lang="en-US"/>
        </a:p>
      </dgm:t>
    </dgm:pt>
    <dgm:pt modelId="{73F2A01D-4BE7-4FFA-B47F-D41FFC1930B6}" type="sibTrans" cxnId="{83197FA3-38B9-42B5-AC38-1DFA43C4A471}">
      <dgm:prSet/>
      <dgm:spPr/>
      <dgm:t>
        <a:bodyPr/>
        <a:lstStyle/>
        <a:p>
          <a:endParaRPr lang="en-US"/>
        </a:p>
      </dgm:t>
    </dgm:pt>
    <dgm:pt modelId="{651B352B-5C06-41EA-815E-596C7E927F02}">
      <dgm:prSet/>
      <dgm:spPr/>
      <dgm:t>
        <a:bodyPr/>
        <a:lstStyle/>
        <a:p>
          <a:pPr rtl="0"/>
          <a:r>
            <a:rPr lang="en-US" b="0" dirty="0"/>
            <a:t>Leverages new and alternative delivery models (such as cloud computing)</a:t>
          </a:r>
          <a:endParaRPr lang="en-US" dirty="0"/>
        </a:p>
      </dgm:t>
    </dgm:pt>
    <dgm:pt modelId="{4E64C301-E616-4841-B23E-7383884FDAF6}" type="parTrans" cxnId="{E4AFEADC-5868-4A38-AB80-AA8BD662C2C7}">
      <dgm:prSet/>
      <dgm:spPr/>
      <dgm:t>
        <a:bodyPr/>
        <a:lstStyle/>
        <a:p>
          <a:endParaRPr lang="en-US"/>
        </a:p>
      </dgm:t>
    </dgm:pt>
    <dgm:pt modelId="{B221C3C2-E1BA-44C4-BBC7-A08F2DFB488E}" type="sibTrans" cxnId="{E4AFEADC-5868-4A38-AB80-AA8BD662C2C7}">
      <dgm:prSet/>
      <dgm:spPr/>
      <dgm:t>
        <a:bodyPr/>
        <a:lstStyle/>
        <a:p>
          <a:endParaRPr lang="en-US"/>
        </a:p>
      </dgm:t>
    </dgm:pt>
    <dgm:pt modelId="{74DEB6E1-1F3F-4665-BC69-54181E7E1FF1}">
      <dgm:prSet/>
      <dgm:spPr/>
      <dgm:t>
        <a:bodyPr/>
        <a:lstStyle/>
        <a:p>
          <a:pPr rtl="0"/>
          <a:r>
            <a:rPr lang="en-US" b="0" dirty="0"/>
            <a:t>Delivers IT products/services; also IT-enabled enterprise functions like HR, legal and real estate</a:t>
          </a:r>
          <a:endParaRPr lang="en-US" dirty="0"/>
        </a:p>
      </dgm:t>
    </dgm:pt>
    <dgm:pt modelId="{BFB0E72A-92B5-4561-B612-6D89CC2F42CF}" type="parTrans" cxnId="{9E652BE2-95BC-4AD0-B630-9752A5034EB9}">
      <dgm:prSet/>
      <dgm:spPr/>
      <dgm:t>
        <a:bodyPr/>
        <a:lstStyle/>
        <a:p>
          <a:endParaRPr lang="en-US"/>
        </a:p>
      </dgm:t>
    </dgm:pt>
    <dgm:pt modelId="{5D1F59AB-EB30-4EFC-9007-7EEDB28B4B5F}" type="sibTrans" cxnId="{9E652BE2-95BC-4AD0-B630-9752A5034EB9}">
      <dgm:prSet/>
      <dgm:spPr/>
      <dgm:t>
        <a:bodyPr/>
        <a:lstStyle/>
        <a:p>
          <a:endParaRPr lang="en-US"/>
        </a:p>
      </dgm:t>
    </dgm:pt>
    <dgm:pt modelId="{E4025470-5022-4C88-AF27-77916E9C5011}">
      <dgm:prSet/>
      <dgm:spPr/>
      <dgm:t>
        <a:bodyPr/>
        <a:lstStyle/>
        <a:p>
          <a:pPr rtl="0"/>
          <a:r>
            <a:rPr lang="en-US" b="0" dirty="0"/>
            <a:t>CIO responsible for business result, up to and including revenue accountability </a:t>
          </a:r>
          <a:endParaRPr lang="en-US" dirty="0"/>
        </a:p>
      </dgm:t>
    </dgm:pt>
    <dgm:pt modelId="{07B0BCDB-1461-4823-9BD2-9AAA1E4A4152}" type="parTrans" cxnId="{35CD15AD-2929-4A47-84EB-1FCC50709492}">
      <dgm:prSet/>
      <dgm:spPr/>
      <dgm:t>
        <a:bodyPr/>
        <a:lstStyle/>
        <a:p>
          <a:endParaRPr lang="en-US"/>
        </a:p>
      </dgm:t>
    </dgm:pt>
    <dgm:pt modelId="{53B59390-9875-4D88-9264-5E77024B6258}" type="sibTrans" cxnId="{35CD15AD-2929-4A47-84EB-1FCC50709492}">
      <dgm:prSet/>
      <dgm:spPr/>
      <dgm:t>
        <a:bodyPr/>
        <a:lstStyle/>
        <a:p>
          <a:endParaRPr lang="en-US"/>
        </a:p>
      </dgm:t>
    </dgm:pt>
    <dgm:pt modelId="{FB5E36B3-70C6-4D05-8037-AFC30F22E691}">
      <dgm:prSet/>
      <dgm:spPr/>
      <dgm:t>
        <a:bodyPr/>
        <a:lstStyle/>
        <a:p>
          <a:pPr rtl="0"/>
          <a:r>
            <a:rPr lang="en-US" b="0" dirty="0"/>
            <a:t>The enterprise integrates IT decisions into everything it does</a:t>
          </a:r>
          <a:r>
            <a:rPr lang="en-US" b="0" dirty="0" smtClean="0"/>
            <a:t>. “Information is the Product”</a:t>
          </a:r>
          <a:endParaRPr lang="en-US" dirty="0"/>
        </a:p>
      </dgm:t>
    </dgm:pt>
    <dgm:pt modelId="{7717E479-07FD-4564-82DD-FAD1B57B0A78}" type="parTrans" cxnId="{37A763E8-AF0F-4014-8D06-3E921A792CE6}">
      <dgm:prSet/>
      <dgm:spPr/>
      <dgm:t>
        <a:bodyPr/>
        <a:lstStyle/>
        <a:p>
          <a:endParaRPr lang="en-US"/>
        </a:p>
      </dgm:t>
    </dgm:pt>
    <dgm:pt modelId="{4850FAC8-EE8C-42C0-8113-77A7C460F20A}" type="sibTrans" cxnId="{37A763E8-AF0F-4014-8D06-3E921A792CE6}">
      <dgm:prSet/>
      <dgm:spPr/>
      <dgm:t>
        <a:bodyPr/>
        <a:lstStyle/>
        <a:p>
          <a:endParaRPr lang="en-US"/>
        </a:p>
      </dgm:t>
    </dgm:pt>
    <dgm:pt modelId="{4617E815-48F4-45D9-8750-B0A78EEB69C6}">
      <dgm:prSet/>
      <dgm:spPr/>
      <dgm:t>
        <a:bodyPr/>
        <a:lstStyle/>
        <a:p>
          <a:pPr rtl="0"/>
          <a:r>
            <a:rPr lang="en-US" b="0" dirty="0"/>
            <a:t>It is IT "in the wild" — unfettered and unharnessed. Little or no central IT authority </a:t>
          </a:r>
          <a:endParaRPr lang="en-US" dirty="0"/>
        </a:p>
      </dgm:t>
    </dgm:pt>
    <dgm:pt modelId="{483C10DF-A22D-49A6-B998-35F08EADFE3A}" type="parTrans" cxnId="{55B05A71-A67E-46CB-A610-0511845D6C9C}">
      <dgm:prSet/>
      <dgm:spPr/>
      <dgm:t>
        <a:bodyPr/>
        <a:lstStyle/>
        <a:p>
          <a:endParaRPr lang="en-US"/>
        </a:p>
      </dgm:t>
    </dgm:pt>
    <dgm:pt modelId="{930A394D-786A-4285-A8CE-53A8241C155F}" type="sibTrans" cxnId="{55B05A71-A67E-46CB-A610-0511845D6C9C}">
      <dgm:prSet/>
      <dgm:spPr/>
      <dgm:t>
        <a:bodyPr/>
        <a:lstStyle/>
        <a:p>
          <a:endParaRPr lang="en-US"/>
        </a:p>
      </dgm:t>
    </dgm:pt>
    <dgm:pt modelId="{C0E6E1BB-D1CA-47EE-97F4-94A10177C80F}">
      <dgm:prSet/>
      <dgm:spPr/>
      <dgm:t>
        <a:bodyPr/>
        <a:lstStyle/>
        <a:p>
          <a:pPr rtl="0"/>
          <a:r>
            <a:rPr lang="en-US" b="0" dirty="0"/>
            <a:t>Employees empowered to acquire/develop IT necessary to drive their success</a:t>
          </a:r>
          <a:endParaRPr lang="en-US" dirty="0"/>
        </a:p>
      </dgm:t>
    </dgm:pt>
    <dgm:pt modelId="{4ACD72A6-311A-4572-ABAB-CC6BFAD01DD7}" type="parTrans" cxnId="{51C7CBEB-B88F-435E-BA36-CBBB44717331}">
      <dgm:prSet/>
      <dgm:spPr/>
      <dgm:t>
        <a:bodyPr/>
        <a:lstStyle/>
        <a:p>
          <a:endParaRPr lang="en-US"/>
        </a:p>
      </dgm:t>
    </dgm:pt>
    <dgm:pt modelId="{A254148F-D195-48E5-BE50-A15CE51F2E78}" type="sibTrans" cxnId="{51C7CBEB-B88F-435E-BA36-CBBB44717331}">
      <dgm:prSet/>
      <dgm:spPr/>
      <dgm:t>
        <a:bodyPr/>
        <a:lstStyle/>
        <a:p>
          <a:endParaRPr lang="en-US"/>
        </a:p>
      </dgm:t>
    </dgm:pt>
    <dgm:pt modelId="{A1D0FC4E-47E6-4156-9ED6-B1453A4DABCB}">
      <dgm:prSet/>
      <dgm:spPr/>
      <dgm:t>
        <a:bodyPr/>
        <a:lstStyle/>
        <a:p>
          <a:pPr rtl="0"/>
          <a:r>
            <a:rPr lang="en-US" dirty="0" smtClean="0"/>
            <a:t>Virtual centralized organization</a:t>
          </a:r>
          <a:endParaRPr lang="en-US" dirty="0"/>
        </a:p>
      </dgm:t>
    </dgm:pt>
    <dgm:pt modelId="{2278ACD5-F344-4B5F-82BA-068C67777BED}" type="parTrans" cxnId="{E0DEF958-7230-494C-A765-EBC7F6CA2AE7}">
      <dgm:prSet/>
      <dgm:spPr/>
      <dgm:t>
        <a:bodyPr/>
        <a:lstStyle/>
        <a:p>
          <a:endParaRPr lang="en-US"/>
        </a:p>
      </dgm:t>
    </dgm:pt>
    <dgm:pt modelId="{835ACF3C-5BF5-4EB7-BC40-056066CED2B0}" type="sibTrans" cxnId="{E0DEF958-7230-494C-A765-EBC7F6CA2AE7}">
      <dgm:prSet/>
      <dgm:spPr/>
      <dgm:t>
        <a:bodyPr/>
        <a:lstStyle/>
        <a:p>
          <a:endParaRPr lang="en-US"/>
        </a:p>
      </dgm:t>
    </dgm:pt>
    <dgm:pt modelId="{CFB7FCB3-9FC1-4B62-B964-7F13F82D52CB}" type="pres">
      <dgm:prSet presAssocID="{64FE15A9-33F5-40A5-9E56-34C6CB9F06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EAA524-9A1F-4B78-88D8-DBDD51846D2F}" type="pres">
      <dgm:prSet presAssocID="{7FCC9D0F-F362-4BEE-BD0D-FA02A52C887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D2F9F-9EC3-4033-A3CE-67F907BB1B57}" type="pres">
      <dgm:prSet presAssocID="{7FCC9D0F-F362-4BEE-BD0D-FA02A52C887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8BAE8-A174-4BE6-B189-B5E161C4E9F2}" type="pres">
      <dgm:prSet presAssocID="{A532B4C5-0625-4512-9C77-5EB9504B3D3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6452B-869B-4773-99EA-3FC2DDA9B618}" type="pres">
      <dgm:prSet presAssocID="{A532B4C5-0625-4512-9C77-5EB9504B3D3C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DAD9D-A63E-43CC-A4B7-903381AED80E}" type="pres">
      <dgm:prSet presAssocID="{19722E83-28B1-4716-9921-641556BA64C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B6957-233D-4A59-9DE6-3C5ED185330B}" type="pres">
      <dgm:prSet presAssocID="{19722E83-28B1-4716-9921-641556BA64CC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A4FF-723B-4420-A3AE-D492D7DF91DF}" type="pres">
      <dgm:prSet presAssocID="{7EEDAD49-2FDB-4DB0-8264-E4DEA52ED25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A94D-11A0-4D53-97A1-2C10101FC7CF}" type="pres">
      <dgm:prSet presAssocID="{7EEDAD49-2FDB-4DB0-8264-E4DEA52ED25B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CD15AD-2929-4A47-84EB-1FCC50709492}" srcId="{19722E83-28B1-4716-9921-641556BA64CC}" destId="{E4025470-5022-4C88-AF27-77916E9C5011}" srcOrd="1" destOrd="0" parTransId="{07B0BCDB-1461-4823-9BD2-9AAA1E4A4152}" sibTransId="{53B59390-9875-4D88-9264-5E77024B6258}"/>
    <dgm:cxn modelId="{081A141D-7AC2-4425-A694-42D7D9BE0465}" type="presOf" srcId="{7FCC9D0F-F362-4BEE-BD0D-FA02A52C8876}" destId="{B9EAA524-9A1F-4B78-88D8-DBDD51846D2F}" srcOrd="0" destOrd="0" presId="urn:microsoft.com/office/officeart/2005/8/layout/vList2"/>
    <dgm:cxn modelId="{37A763E8-AF0F-4014-8D06-3E921A792CE6}" srcId="{19722E83-28B1-4716-9921-641556BA64CC}" destId="{FB5E36B3-70C6-4D05-8037-AFC30F22E691}" srcOrd="2" destOrd="0" parTransId="{7717E479-07FD-4564-82DD-FAD1B57B0A78}" sibTransId="{4850FAC8-EE8C-42C0-8113-77A7C460F20A}"/>
    <dgm:cxn modelId="{18805B4F-8FCB-4867-9B7A-BF8DFB8EC9EB}" srcId="{64FE15A9-33F5-40A5-9E56-34C6CB9F06E7}" destId="{19722E83-28B1-4716-9921-641556BA64CC}" srcOrd="2" destOrd="0" parTransId="{E22507DD-8EBC-4F0F-AB74-860E16F6CCAF}" sibTransId="{15436462-3265-427B-A923-11A35098633E}"/>
    <dgm:cxn modelId="{E915D664-308B-4AB4-8741-F95D34F1AC7F}" type="presOf" srcId="{C0E6E1BB-D1CA-47EE-97F4-94A10177C80F}" destId="{D3A1A94D-11A0-4D53-97A1-2C10101FC7CF}" srcOrd="0" destOrd="2" presId="urn:microsoft.com/office/officeart/2005/8/layout/vList2"/>
    <dgm:cxn modelId="{46A00131-1669-4A56-B16F-952B22E02788}" srcId="{64FE15A9-33F5-40A5-9E56-34C6CB9F06E7}" destId="{A532B4C5-0625-4512-9C77-5EB9504B3D3C}" srcOrd="1" destOrd="0" parTransId="{7EFE9F7E-65DA-4F94-9FFC-EBB317794060}" sibTransId="{330108D2-4F27-44FB-B414-0C5BA6D07654}"/>
    <dgm:cxn modelId="{5CEF700D-FD68-4893-ACA1-E5346C39C781}" srcId="{7EEDAD49-2FDB-4DB0-8264-E4DEA52ED25B}" destId="{20D64D84-9EF0-4BEA-9BA2-0D1AB706E3CC}" srcOrd="0" destOrd="0" parTransId="{33C10ECE-D82B-4D8A-A9ED-44E42AC5B428}" sibTransId="{079DBE88-13FF-4DE1-A55A-22513C2CB46B}"/>
    <dgm:cxn modelId="{83197FA3-38B9-42B5-AC38-1DFA43C4A471}" srcId="{7FCC9D0F-F362-4BEE-BD0D-FA02A52C8876}" destId="{702EE8EC-504B-4B25-9B24-A1F122DF421F}" srcOrd="1" destOrd="0" parTransId="{1F4790AC-169D-45AF-BD42-E0ABD2ED8A04}" sibTransId="{73F2A01D-4BE7-4FFA-B47F-D41FFC1930B6}"/>
    <dgm:cxn modelId="{36DCC64C-73B8-40E8-9CA6-243154DDE441}" type="presOf" srcId="{19722E83-28B1-4716-9921-641556BA64CC}" destId="{F8FDAD9D-A63E-43CC-A4B7-903381AED80E}" srcOrd="0" destOrd="0" presId="urn:microsoft.com/office/officeart/2005/8/layout/vList2"/>
    <dgm:cxn modelId="{E0DEF958-7230-494C-A765-EBC7F6CA2AE7}" srcId="{A532B4C5-0625-4512-9C77-5EB9504B3D3C}" destId="{A1D0FC4E-47E6-4156-9ED6-B1453A4DABCB}" srcOrd="0" destOrd="0" parTransId="{2278ACD5-F344-4B5F-82BA-068C67777BED}" sibTransId="{835ACF3C-5BF5-4EB7-BC40-056066CED2B0}"/>
    <dgm:cxn modelId="{DFEE692A-226A-4451-A351-030390AFB1BA}" type="presOf" srcId="{7EEDAD49-2FDB-4DB0-8264-E4DEA52ED25B}" destId="{540DA4FF-723B-4420-A3AE-D492D7DF91DF}" srcOrd="0" destOrd="0" presId="urn:microsoft.com/office/officeart/2005/8/layout/vList2"/>
    <dgm:cxn modelId="{E4AFEADC-5868-4A38-AB80-AA8BD662C2C7}" srcId="{7FCC9D0F-F362-4BEE-BD0D-FA02A52C8876}" destId="{651B352B-5C06-41EA-815E-596C7E927F02}" srcOrd="2" destOrd="0" parTransId="{4E64C301-E616-4841-B23E-7383884FDAF6}" sibTransId="{B221C3C2-E1BA-44C4-BBC7-A08F2DFB488E}"/>
    <dgm:cxn modelId="{3798EED4-6D99-4968-AB26-FD6EF4931041}" srcId="{A532B4C5-0625-4512-9C77-5EB9504B3D3C}" destId="{C352F190-7E3D-4717-B760-D3E1C53C45B0}" srcOrd="1" destOrd="0" parTransId="{1501F462-B730-412B-9D3C-2A12F9B8979A}" sibTransId="{256446B6-73DE-45D4-941D-0381C869A742}"/>
    <dgm:cxn modelId="{A8498D7D-DCC6-407A-9AB5-E9F15E1B679B}" type="presOf" srcId="{6D934B89-D803-4459-9249-927D13343B4E}" destId="{C00D2F9F-9EC3-4033-A3CE-67F907BB1B57}" srcOrd="0" destOrd="0" presId="urn:microsoft.com/office/officeart/2005/8/layout/vList2"/>
    <dgm:cxn modelId="{9FC1981C-6EFC-4222-854A-A794AFC151D5}" type="presOf" srcId="{E4025470-5022-4C88-AF27-77916E9C5011}" destId="{C7BB6957-233D-4A59-9DE6-3C5ED185330B}" srcOrd="0" destOrd="1" presId="urn:microsoft.com/office/officeart/2005/8/layout/vList2"/>
    <dgm:cxn modelId="{F0CD39A2-8E79-4D2E-92A2-DC1C8911D7D4}" srcId="{64FE15A9-33F5-40A5-9E56-34C6CB9F06E7}" destId="{7EEDAD49-2FDB-4DB0-8264-E4DEA52ED25B}" srcOrd="3" destOrd="0" parTransId="{A86C03E4-7498-4618-91E7-17FF97CDA941}" sibTransId="{6557554F-5B1A-4F9B-A2B6-E2909E27738D}"/>
    <dgm:cxn modelId="{8AC5098F-1179-4FB1-8115-29CE003ED4C0}" type="presOf" srcId="{651B352B-5C06-41EA-815E-596C7E927F02}" destId="{C00D2F9F-9EC3-4033-A3CE-67F907BB1B57}" srcOrd="0" destOrd="2" presId="urn:microsoft.com/office/officeart/2005/8/layout/vList2"/>
    <dgm:cxn modelId="{9E652BE2-95BC-4AD0-B630-9752A5034EB9}" srcId="{A532B4C5-0625-4512-9C77-5EB9504B3D3C}" destId="{74DEB6E1-1F3F-4665-BC69-54181E7E1FF1}" srcOrd="2" destOrd="0" parTransId="{BFB0E72A-92B5-4561-B612-6D89CC2F42CF}" sibTransId="{5D1F59AB-EB30-4EFC-9007-7EEDB28B4B5F}"/>
    <dgm:cxn modelId="{B208739C-3100-4169-B207-88BBDEC29CC6}" type="presOf" srcId="{60319F94-CCE2-4E60-9A1C-0191D0FFEECB}" destId="{C7BB6957-233D-4A59-9DE6-3C5ED185330B}" srcOrd="0" destOrd="0" presId="urn:microsoft.com/office/officeart/2005/8/layout/vList2"/>
    <dgm:cxn modelId="{D87E3AC3-6B4C-4803-8DC2-D97250331048}" srcId="{19722E83-28B1-4716-9921-641556BA64CC}" destId="{60319F94-CCE2-4E60-9A1C-0191D0FFEECB}" srcOrd="0" destOrd="0" parTransId="{B15AA50D-BEA9-4A76-8F84-B3969E8C5BF7}" sibTransId="{3A2FAA02-4676-4B63-B8F8-2664D8C4B246}"/>
    <dgm:cxn modelId="{ECA036AD-5F77-475C-B3C5-737F79D5E6E9}" type="presOf" srcId="{4617E815-48F4-45D9-8750-B0A78EEB69C6}" destId="{D3A1A94D-11A0-4D53-97A1-2C10101FC7CF}" srcOrd="0" destOrd="1" presId="urn:microsoft.com/office/officeart/2005/8/layout/vList2"/>
    <dgm:cxn modelId="{ED73EB90-1C9A-45AD-82C4-1F198151A352}" type="presOf" srcId="{74DEB6E1-1F3F-4665-BC69-54181E7E1FF1}" destId="{FFF6452B-869B-4773-99EA-3FC2DDA9B618}" srcOrd="0" destOrd="2" presId="urn:microsoft.com/office/officeart/2005/8/layout/vList2"/>
    <dgm:cxn modelId="{51C7CBEB-B88F-435E-BA36-CBBB44717331}" srcId="{7EEDAD49-2FDB-4DB0-8264-E4DEA52ED25B}" destId="{C0E6E1BB-D1CA-47EE-97F4-94A10177C80F}" srcOrd="2" destOrd="0" parTransId="{4ACD72A6-311A-4572-ABAB-CC6BFAD01DD7}" sibTransId="{A254148F-D195-48E5-BE50-A15CE51F2E78}"/>
    <dgm:cxn modelId="{A2652D8D-A168-423D-8259-3079905B7CB5}" type="presOf" srcId="{20D64D84-9EF0-4BEA-9BA2-0D1AB706E3CC}" destId="{D3A1A94D-11A0-4D53-97A1-2C10101FC7CF}" srcOrd="0" destOrd="0" presId="urn:microsoft.com/office/officeart/2005/8/layout/vList2"/>
    <dgm:cxn modelId="{7903723B-9421-4FB5-8DC1-F139CFC26579}" type="presOf" srcId="{702EE8EC-504B-4B25-9B24-A1F122DF421F}" destId="{C00D2F9F-9EC3-4033-A3CE-67F907BB1B57}" srcOrd="0" destOrd="1" presId="urn:microsoft.com/office/officeart/2005/8/layout/vList2"/>
    <dgm:cxn modelId="{8B1C9921-3638-4516-B96C-CAFEC634CA92}" srcId="{64FE15A9-33F5-40A5-9E56-34C6CB9F06E7}" destId="{7FCC9D0F-F362-4BEE-BD0D-FA02A52C8876}" srcOrd="0" destOrd="0" parTransId="{CABEFF49-5330-4544-B181-3D8612128CEF}" sibTransId="{A8D44DCB-02B0-4149-9A2C-561679A75694}"/>
    <dgm:cxn modelId="{6097B63C-2313-49CB-AFCB-F2BF203B646D}" type="presOf" srcId="{A1D0FC4E-47E6-4156-9ED6-B1453A4DABCB}" destId="{FFF6452B-869B-4773-99EA-3FC2DDA9B618}" srcOrd="0" destOrd="0" presId="urn:microsoft.com/office/officeart/2005/8/layout/vList2"/>
    <dgm:cxn modelId="{9086FF0C-75B0-4E25-94C6-D2A2EC9BE6AF}" type="presOf" srcId="{64FE15A9-33F5-40A5-9E56-34C6CB9F06E7}" destId="{CFB7FCB3-9FC1-4B62-B964-7F13F82D52CB}" srcOrd="0" destOrd="0" presId="urn:microsoft.com/office/officeart/2005/8/layout/vList2"/>
    <dgm:cxn modelId="{BCADA506-05C6-44B1-A083-0998FE428BDB}" type="presOf" srcId="{C352F190-7E3D-4717-B760-D3E1C53C45B0}" destId="{FFF6452B-869B-4773-99EA-3FC2DDA9B618}" srcOrd="0" destOrd="1" presId="urn:microsoft.com/office/officeart/2005/8/layout/vList2"/>
    <dgm:cxn modelId="{55459940-B0C7-4049-B361-F46182DDDDC2}" srcId="{7FCC9D0F-F362-4BEE-BD0D-FA02A52C8876}" destId="{6D934B89-D803-4459-9249-927D13343B4E}" srcOrd="0" destOrd="0" parTransId="{80B94690-1D36-4A07-99AD-435AC0AAA672}" sibTransId="{76D18278-8205-4E0E-91C9-A2C94AF34975}"/>
    <dgm:cxn modelId="{102A3D0B-DA7F-4661-963C-23C342907B24}" type="presOf" srcId="{A532B4C5-0625-4512-9C77-5EB9504B3D3C}" destId="{C288BAE8-A174-4BE6-B189-B5E161C4E9F2}" srcOrd="0" destOrd="0" presId="urn:microsoft.com/office/officeart/2005/8/layout/vList2"/>
    <dgm:cxn modelId="{9AEFAF04-8646-4111-A712-60D7385EC763}" type="presOf" srcId="{FB5E36B3-70C6-4D05-8037-AFC30F22E691}" destId="{C7BB6957-233D-4A59-9DE6-3C5ED185330B}" srcOrd="0" destOrd="2" presId="urn:microsoft.com/office/officeart/2005/8/layout/vList2"/>
    <dgm:cxn modelId="{55B05A71-A67E-46CB-A610-0511845D6C9C}" srcId="{7EEDAD49-2FDB-4DB0-8264-E4DEA52ED25B}" destId="{4617E815-48F4-45D9-8750-B0A78EEB69C6}" srcOrd="1" destOrd="0" parTransId="{483C10DF-A22D-49A6-B998-35F08EADFE3A}" sibTransId="{930A394D-786A-4285-A8CE-53A8241C155F}"/>
    <dgm:cxn modelId="{CF34DF15-07EE-49D5-9BC4-7CC705EBDEA5}" type="presParOf" srcId="{CFB7FCB3-9FC1-4B62-B964-7F13F82D52CB}" destId="{B9EAA524-9A1F-4B78-88D8-DBDD51846D2F}" srcOrd="0" destOrd="0" presId="urn:microsoft.com/office/officeart/2005/8/layout/vList2"/>
    <dgm:cxn modelId="{FBD8F468-383C-41DE-AED7-E7C12A9126EB}" type="presParOf" srcId="{CFB7FCB3-9FC1-4B62-B964-7F13F82D52CB}" destId="{C00D2F9F-9EC3-4033-A3CE-67F907BB1B57}" srcOrd="1" destOrd="0" presId="urn:microsoft.com/office/officeart/2005/8/layout/vList2"/>
    <dgm:cxn modelId="{564D6410-A5BA-4E28-9569-50E83E5189B2}" type="presParOf" srcId="{CFB7FCB3-9FC1-4B62-B964-7F13F82D52CB}" destId="{C288BAE8-A174-4BE6-B189-B5E161C4E9F2}" srcOrd="2" destOrd="0" presId="urn:microsoft.com/office/officeart/2005/8/layout/vList2"/>
    <dgm:cxn modelId="{5053F516-75BA-4981-ADDA-DC00031C14B1}" type="presParOf" srcId="{CFB7FCB3-9FC1-4B62-B964-7F13F82D52CB}" destId="{FFF6452B-869B-4773-99EA-3FC2DDA9B618}" srcOrd="3" destOrd="0" presId="urn:microsoft.com/office/officeart/2005/8/layout/vList2"/>
    <dgm:cxn modelId="{DA059818-2158-41A2-9F4E-55BF11015403}" type="presParOf" srcId="{CFB7FCB3-9FC1-4B62-B964-7F13F82D52CB}" destId="{F8FDAD9D-A63E-43CC-A4B7-903381AED80E}" srcOrd="4" destOrd="0" presId="urn:microsoft.com/office/officeart/2005/8/layout/vList2"/>
    <dgm:cxn modelId="{3F987338-049D-4C5E-AC02-BA03979CA47B}" type="presParOf" srcId="{CFB7FCB3-9FC1-4B62-B964-7F13F82D52CB}" destId="{C7BB6957-233D-4A59-9DE6-3C5ED185330B}" srcOrd="5" destOrd="0" presId="urn:microsoft.com/office/officeart/2005/8/layout/vList2"/>
    <dgm:cxn modelId="{45790054-53E5-421C-A309-9A1686D33355}" type="presParOf" srcId="{CFB7FCB3-9FC1-4B62-B964-7F13F82D52CB}" destId="{540DA4FF-723B-4420-A3AE-D492D7DF91DF}" srcOrd="6" destOrd="0" presId="urn:microsoft.com/office/officeart/2005/8/layout/vList2"/>
    <dgm:cxn modelId="{E25C8EED-ED46-47CC-A35D-4E2A1B23FF84}" type="presParOf" srcId="{CFB7FCB3-9FC1-4B62-B964-7F13F82D52CB}" destId="{D3A1A94D-11A0-4D53-97A1-2C10101FC7C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5A3BB8-5C6D-4578-A08A-462AB75725FA}" type="doc">
      <dgm:prSet loTypeId="urn:microsoft.com/office/officeart/2005/8/layout/equation1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A0AF668-65BE-42D1-9632-A3816E8516EE}">
      <dgm:prSet phldrT="[Text]"/>
      <dgm:spPr/>
      <dgm:t>
        <a:bodyPr/>
        <a:lstStyle/>
        <a:p>
          <a:r>
            <a:rPr lang="en-US" dirty="0"/>
            <a:t>$20,000</a:t>
          </a:r>
        </a:p>
      </dgm:t>
    </dgm:pt>
    <dgm:pt modelId="{22D794E8-5E00-45F0-BFD5-24A800F7FAA5}" type="parTrans" cxnId="{7147536D-5AE6-4718-92F2-8C78E29BE800}">
      <dgm:prSet/>
      <dgm:spPr/>
      <dgm:t>
        <a:bodyPr/>
        <a:lstStyle/>
        <a:p>
          <a:endParaRPr lang="en-US"/>
        </a:p>
      </dgm:t>
    </dgm:pt>
    <dgm:pt modelId="{0B5BE71E-9002-4F2F-99BB-F31332BD14AC}" type="sibTrans" cxnId="{7147536D-5AE6-4718-92F2-8C78E29BE800}">
      <dgm:prSet/>
      <dgm:spPr/>
      <dgm:t>
        <a:bodyPr/>
        <a:lstStyle/>
        <a:p>
          <a:endParaRPr lang="en-US"/>
        </a:p>
      </dgm:t>
    </dgm:pt>
    <dgm:pt modelId="{5C6B5C36-9067-4AEE-89BD-7D86A4E9B4C5}">
      <dgm:prSet phldrT="[Text]"/>
      <dgm:spPr/>
      <dgm:t>
        <a:bodyPr/>
        <a:lstStyle/>
        <a:p>
          <a:r>
            <a:rPr lang="en-US" dirty="0">
              <a:solidFill>
                <a:srgbClr val="A32638"/>
              </a:solidFill>
            </a:rPr>
            <a:t>($20,000)</a:t>
          </a:r>
        </a:p>
      </dgm:t>
    </dgm:pt>
    <dgm:pt modelId="{4F65AE7D-C941-4597-8633-ADEF3134B042}" type="parTrans" cxnId="{F00B5A93-9355-49DF-BD78-EBA3BAB9D517}">
      <dgm:prSet/>
      <dgm:spPr/>
      <dgm:t>
        <a:bodyPr/>
        <a:lstStyle/>
        <a:p>
          <a:endParaRPr lang="en-US"/>
        </a:p>
      </dgm:t>
    </dgm:pt>
    <dgm:pt modelId="{785BA08C-9CB1-467A-AF18-812E5CC76925}" type="sibTrans" cxnId="{F00B5A93-9355-49DF-BD78-EBA3BAB9D517}">
      <dgm:prSet/>
      <dgm:spPr/>
      <dgm:t>
        <a:bodyPr/>
        <a:lstStyle/>
        <a:p>
          <a:endParaRPr lang="en-US"/>
        </a:p>
      </dgm:t>
    </dgm:pt>
    <dgm:pt modelId="{E68A8E2A-462D-4097-80FD-13CE752454D2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70E2BB9E-3F49-4875-A91E-5F0011EAC157}" type="parTrans" cxnId="{94C937E0-B8DA-4C83-9964-B687AC51D85C}">
      <dgm:prSet/>
      <dgm:spPr/>
      <dgm:t>
        <a:bodyPr/>
        <a:lstStyle/>
        <a:p>
          <a:endParaRPr lang="en-US"/>
        </a:p>
      </dgm:t>
    </dgm:pt>
    <dgm:pt modelId="{FF0C9D67-11A3-492B-B10F-A550491527BE}" type="sibTrans" cxnId="{94C937E0-B8DA-4C83-9964-B687AC51D85C}">
      <dgm:prSet/>
      <dgm:spPr/>
      <dgm:t>
        <a:bodyPr/>
        <a:lstStyle/>
        <a:p>
          <a:endParaRPr lang="en-US"/>
        </a:p>
      </dgm:t>
    </dgm:pt>
    <dgm:pt modelId="{BA2809DB-C19A-4330-9F60-616DEC52A65A}" type="pres">
      <dgm:prSet presAssocID="{B55A3BB8-5C6D-4578-A08A-462AB75725F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137F5-988D-4541-8277-8136B6FA6C0E}" type="pres">
      <dgm:prSet presAssocID="{9A0AF668-65BE-42D1-9632-A3816E8516E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AC975-35B7-47DF-BB68-2D6143149DE5}" type="pres">
      <dgm:prSet presAssocID="{0B5BE71E-9002-4F2F-99BB-F31332BD14AC}" presName="spacerL" presStyleCnt="0"/>
      <dgm:spPr/>
    </dgm:pt>
    <dgm:pt modelId="{2A7294A2-CE0F-44E9-9AFD-D40E4C9F46FE}" type="pres">
      <dgm:prSet presAssocID="{0B5BE71E-9002-4F2F-99BB-F31332BD14A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259938D-2282-4870-A3A8-1A419415F15C}" type="pres">
      <dgm:prSet presAssocID="{0B5BE71E-9002-4F2F-99BB-F31332BD14AC}" presName="spacerR" presStyleCnt="0"/>
      <dgm:spPr/>
    </dgm:pt>
    <dgm:pt modelId="{1379C3D8-72A3-4834-B60F-5592189C9F2C}" type="pres">
      <dgm:prSet presAssocID="{5C6B5C36-9067-4AEE-89BD-7D86A4E9B4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386AA-4F41-4028-BB52-C79FEFD5BC72}" type="pres">
      <dgm:prSet presAssocID="{785BA08C-9CB1-467A-AF18-812E5CC76925}" presName="spacerL" presStyleCnt="0"/>
      <dgm:spPr/>
    </dgm:pt>
    <dgm:pt modelId="{07ACA66C-5538-40CD-957B-063CB3A1DCDF}" type="pres">
      <dgm:prSet presAssocID="{785BA08C-9CB1-467A-AF18-812E5CC7692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3AD3F54-E890-452E-95FE-36114EE39CD2}" type="pres">
      <dgm:prSet presAssocID="{785BA08C-9CB1-467A-AF18-812E5CC76925}" presName="spacerR" presStyleCnt="0"/>
      <dgm:spPr/>
    </dgm:pt>
    <dgm:pt modelId="{F961F2E9-4580-4B2F-9C60-5821B7C4F90D}" type="pres">
      <dgm:prSet presAssocID="{E68A8E2A-462D-4097-80FD-13CE752454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47536D-5AE6-4718-92F2-8C78E29BE800}" srcId="{B55A3BB8-5C6D-4578-A08A-462AB75725FA}" destId="{9A0AF668-65BE-42D1-9632-A3816E8516EE}" srcOrd="0" destOrd="0" parTransId="{22D794E8-5E00-45F0-BFD5-24A800F7FAA5}" sibTransId="{0B5BE71E-9002-4F2F-99BB-F31332BD14AC}"/>
    <dgm:cxn modelId="{2040392F-F7FD-4F5A-8660-D16969F065FB}" type="presOf" srcId="{E68A8E2A-462D-4097-80FD-13CE752454D2}" destId="{F961F2E9-4580-4B2F-9C60-5821B7C4F90D}" srcOrd="0" destOrd="0" presId="urn:microsoft.com/office/officeart/2005/8/layout/equation1"/>
    <dgm:cxn modelId="{F00B5A93-9355-49DF-BD78-EBA3BAB9D517}" srcId="{B55A3BB8-5C6D-4578-A08A-462AB75725FA}" destId="{5C6B5C36-9067-4AEE-89BD-7D86A4E9B4C5}" srcOrd="1" destOrd="0" parTransId="{4F65AE7D-C941-4597-8633-ADEF3134B042}" sibTransId="{785BA08C-9CB1-467A-AF18-812E5CC76925}"/>
    <dgm:cxn modelId="{67398AD4-BD36-48F7-92EF-53389FF02426}" type="presOf" srcId="{785BA08C-9CB1-467A-AF18-812E5CC76925}" destId="{07ACA66C-5538-40CD-957B-063CB3A1DCDF}" srcOrd="0" destOrd="0" presId="urn:microsoft.com/office/officeart/2005/8/layout/equation1"/>
    <dgm:cxn modelId="{5578E024-963E-4748-B966-7C5AD598D17D}" type="presOf" srcId="{9A0AF668-65BE-42D1-9632-A3816E8516EE}" destId="{2DD137F5-988D-4541-8277-8136B6FA6C0E}" srcOrd="0" destOrd="0" presId="urn:microsoft.com/office/officeart/2005/8/layout/equation1"/>
    <dgm:cxn modelId="{94C937E0-B8DA-4C83-9964-B687AC51D85C}" srcId="{B55A3BB8-5C6D-4578-A08A-462AB75725FA}" destId="{E68A8E2A-462D-4097-80FD-13CE752454D2}" srcOrd="2" destOrd="0" parTransId="{70E2BB9E-3F49-4875-A91E-5F0011EAC157}" sibTransId="{FF0C9D67-11A3-492B-B10F-A550491527BE}"/>
    <dgm:cxn modelId="{01C90ED7-8613-438D-A4FE-65DFB871868D}" type="presOf" srcId="{5C6B5C36-9067-4AEE-89BD-7D86A4E9B4C5}" destId="{1379C3D8-72A3-4834-B60F-5592189C9F2C}" srcOrd="0" destOrd="0" presId="urn:microsoft.com/office/officeart/2005/8/layout/equation1"/>
    <dgm:cxn modelId="{EC960481-593C-41C4-B892-8B45DB0CC5BB}" type="presOf" srcId="{B55A3BB8-5C6D-4578-A08A-462AB75725FA}" destId="{BA2809DB-C19A-4330-9F60-616DEC52A65A}" srcOrd="0" destOrd="0" presId="urn:microsoft.com/office/officeart/2005/8/layout/equation1"/>
    <dgm:cxn modelId="{6A7BB776-FD9C-45FF-9D28-2F7EA4CE0C8D}" type="presOf" srcId="{0B5BE71E-9002-4F2F-99BB-F31332BD14AC}" destId="{2A7294A2-CE0F-44E9-9AFD-D40E4C9F46FE}" srcOrd="0" destOrd="0" presId="urn:microsoft.com/office/officeart/2005/8/layout/equation1"/>
    <dgm:cxn modelId="{5B2646B7-76BA-4286-A22A-2127F6EB1B22}" type="presParOf" srcId="{BA2809DB-C19A-4330-9F60-616DEC52A65A}" destId="{2DD137F5-988D-4541-8277-8136B6FA6C0E}" srcOrd="0" destOrd="0" presId="urn:microsoft.com/office/officeart/2005/8/layout/equation1"/>
    <dgm:cxn modelId="{15F4DD37-D30C-410D-AE97-0D5B2FDF8C38}" type="presParOf" srcId="{BA2809DB-C19A-4330-9F60-616DEC52A65A}" destId="{0D9AC975-35B7-47DF-BB68-2D6143149DE5}" srcOrd="1" destOrd="0" presId="urn:microsoft.com/office/officeart/2005/8/layout/equation1"/>
    <dgm:cxn modelId="{8E5F7F0F-1670-4494-8C30-3CFC5E6DDA66}" type="presParOf" srcId="{BA2809DB-C19A-4330-9F60-616DEC52A65A}" destId="{2A7294A2-CE0F-44E9-9AFD-D40E4C9F46FE}" srcOrd="2" destOrd="0" presId="urn:microsoft.com/office/officeart/2005/8/layout/equation1"/>
    <dgm:cxn modelId="{A153B258-E445-4455-9DC3-0142CEF7CB3C}" type="presParOf" srcId="{BA2809DB-C19A-4330-9F60-616DEC52A65A}" destId="{A259938D-2282-4870-A3A8-1A419415F15C}" srcOrd="3" destOrd="0" presId="urn:microsoft.com/office/officeart/2005/8/layout/equation1"/>
    <dgm:cxn modelId="{7D0F9DC8-51AE-472C-ABBC-8F8AC63CAA8C}" type="presParOf" srcId="{BA2809DB-C19A-4330-9F60-616DEC52A65A}" destId="{1379C3D8-72A3-4834-B60F-5592189C9F2C}" srcOrd="4" destOrd="0" presId="urn:microsoft.com/office/officeart/2005/8/layout/equation1"/>
    <dgm:cxn modelId="{5781ABD3-27D2-4FA0-BF8E-C759B79DDD4D}" type="presParOf" srcId="{BA2809DB-C19A-4330-9F60-616DEC52A65A}" destId="{B1C386AA-4F41-4028-BB52-C79FEFD5BC72}" srcOrd="5" destOrd="0" presId="urn:microsoft.com/office/officeart/2005/8/layout/equation1"/>
    <dgm:cxn modelId="{1C30DDEE-0157-4203-A9C7-52B7C168330C}" type="presParOf" srcId="{BA2809DB-C19A-4330-9F60-616DEC52A65A}" destId="{07ACA66C-5538-40CD-957B-063CB3A1DCDF}" srcOrd="6" destOrd="0" presId="urn:microsoft.com/office/officeart/2005/8/layout/equation1"/>
    <dgm:cxn modelId="{129F2618-6089-4E70-AAC0-B2D783EDA211}" type="presParOf" srcId="{BA2809DB-C19A-4330-9F60-616DEC52A65A}" destId="{23AD3F54-E890-452E-95FE-36114EE39CD2}" srcOrd="7" destOrd="0" presId="urn:microsoft.com/office/officeart/2005/8/layout/equation1"/>
    <dgm:cxn modelId="{8B5E981C-E6EB-4515-80C2-29EE890A64B1}" type="presParOf" srcId="{BA2809DB-C19A-4330-9F60-616DEC52A65A}" destId="{F961F2E9-4580-4B2F-9C60-5821B7C4F90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85CDD4-76C4-40F1-9482-7F0B6DF8A1C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B78C7D-B6A0-42C2-B63D-79C1F78E8B64}">
      <dgm:prSet phldrT="[Text]"/>
      <dgm:spPr/>
      <dgm:t>
        <a:bodyPr/>
        <a:lstStyle/>
        <a:p>
          <a:r>
            <a:rPr lang="en-US"/>
            <a:t>So how are IT projects like an investment portfolio?</a:t>
          </a:r>
        </a:p>
      </dgm:t>
    </dgm:pt>
    <dgm:pt modelId="{72F15A33-7CB5-4021-87FD-9433E5AF59A0}" type="parTrans" cxnId="{CE72A756-4563-4EC6-B1A1-B40C3649A65F}">
      <dgm:prSet/>
      <dgm:spPr/>
      <dgm:t>
        <a:bodyPr/>
        <a:lstStyle/>
        <a:p>
          <a:endParaRPr lang="en-US"/>
        </a:p>
      </dgm:t>
    </dgm:pt>
    <dgm:pt modelId="{96EEEDA1-5C91-440D-A444-B96A98F489AB}" type="sibTrans" cxnId="{CE72A756-4563-4EC6-B1A1-B40C3649A65F}">
      <dgm:prSet/>
      <dgm:spPr/>
      <dgm:t>
        <a:bodyPr/>
        <a:lstStyle/>
        <a:p>
          <a:endParaRPr lang="en-US"/>
        </a:p>
      </dgm:t>
    </dgm:pt>
    <dgm:pt modelId="{74FA3F28-7FC8-4378-9373-0DC67D2BC272}" type="pres">
      <dgm:prSet presAssocID="{2A85CDD4-76C4-40F1-9482-7F0B6DF8A1CC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B0C4912-E206-4DAF-8BDA-680063045893}" type="pres">
      <dgm:prSet presAssocID="{20B78C7D-B6A0-42C2-B63D-79C1F78E8B64}" presName="composite" presStyleCnt="0"/>
      <dgm:spPr/>
    </dgm:pt>
    <dgm:pt modelId="{117BE9FF-EB96-4E56-8A29-C789D40A45E2}" type="pres">
      <dgm:prSet presAssocID="{20B78C7D-B6A0-42C2-B63D-79C1F78E8B64}" presName="Image" presStyleLbl="bgShp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FAB41D0-145B-41D8-A4CE-E24FBBAB1532}" type="pres">
      <dgm:prSet presAssocID="{20B78C7D-B6A0-42C2-B63D-79C1F78E8B64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1FC3BA-D706-4B47-AD26-35C6A614FF7A}" type="presOf" srcId="{20B78C7D-B6A0-42C2-B63D-79C1F78E8B64}" destId="{3FAB41D0-145B-41D8-A4CE-E24FBBAB1532}" srcOrd="0" destOrd="0" presId="urn:microsoft.com/office/officeart/2008/layout/BendingPictureCaption"/>
    <dgm:cxn modelId="{3BF9B2BD-162A-4B9D-A437-54580FE2F4C0}" type="presOf" srcId="{2A85CDD4-76C4-40F1-9482-7F0B6DF8A1CC}" destId="{74FA3F28-7FC8-4378-9373-0DC67D2BC272}" srcOrd="0" destOrd="0" presId="urn:microsoft.com/office/officeart/2008/layout/BendingPictureCaption"/>
    <dgm:cxn modelId="{CE72A756-4563-4EC6-B1A1-B40C3649A65F}" srcId="{2A85CDD4-76C4-40F1-9482-7F0B6DF8A1CC}" destId="{20B78C7D-B6A0-42C2-B63D-79C1F78E8B64}" srcOrd="0" destOrd="0" parTransId="{72F15A33-7CB5-4021-87FD-9433E5AF59A0}" sibTransId="{96EEEDA1-5C91-440D-A444-B96A98F489AB}"/>
    <dgm:cxn modelId="{3FCAEBB2-DC50-48F5-87E7-B4D0C3642528}" type="presParOf" srcId="{74FA3F28-7FC8-4378-9373-0DC67D2BC272}" destId="{CB0C4912-E206-4DAF-8BDA-680063045893}" srcOrd="0" destOrd="0" presId="urn:microsoft.com/office/officeart/2008/layout/BendingPictureCaption"/>
    <dgm:cxn modelId="{212282FC-3D06-4BE2-B68F-C360E69FEDDA}" type="presParOf" srcId="{CB0C4912-E206-4DAF-8BDA-680063045893}" destId="{117BE9FF-EB96-4E56-8A29-C789D40A45E2}" srcOrd="0" destOrd="0" presId="urn:microsoft.com/office/officeart/2008/layout/BendingPictureCaption"/>
    <dgm:cxn modelId="{C2F1BD81-BB92-4B5B-8850-CB04E0003FF6}" type="presParOf" srcId="{CB0C4912-E206-4DAF-8BDA-680063045893}" destId="{3FAB41D0-145B-41D8-A4CE-E24FBBAB153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4C49DA-3D1E-44F8-88DF-7D40D8CA6F34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EAC56E2-F148-4EB3-9E17-503A4EB8457E}">
      <dgm:prSet/>
      <dgm:spPr/>
      <dgm:t>
        <a:bodyPr/>
        <a:lstStyle/>
        <a:p>
          <a:pPr rtl="0"/>
          <a:r>
            <a:rPr lang="en-US" dirty="0"/>
            <a:t>Total Cost of Ownership (TCO)</a:t>
          </a:r>
        </a:p>
      </dgm:t>
    </dgm:pt>
    <dgm:pt modelId="{1C819945-A229-4AC0-8BBA-D86CB0189BBF}" type="parTrans" cxnId="{4BACF995-5BA0-41E7-816D-A5768165FF02}">
      <dgm:prSet/>
      <dgm:spPr/>
      <dgm:t>
        <a:bodyPr/>
        <a:lstStyle/>
        <a:p>
          <a:endParaRPr lang="en-US"/>
        </a:p>
      </dgm:t>
    </dgm:pt>
    <dgm:pt modelId="{282F1097-9A34-49B5-A117-F846CA7CA2EE}" type="sibTrans" cxnId="{4BACF995-5BA0-41E7-816D-A5768165FF02}">
      <dgm:prSet/>
      <dgm:spPr/>
      <dgm:t>
        <a:bodyPr/>
        <a:lstStyle/>
        <a:p>
          <a:endParaRPr lang="en-US"/>
        </a:p>
      </dgm:t>
    </dgm:pt>
    <dgm:pt modelId="{B5B65674-0AB6-4AEC-A668-F562E9140978}">
      <dgm:prSet/>
      <dgm:spPr/>
      <dgm:t>
        <a:bodyPr/>
        <a:lstStyle/>
        <a:p>
          <a:pPr rtl="0"/>
          <a:r>
            <a:rPr lang="en-US" dirty="0"/>
            <a:t>Return on Investment (ROI)</a:t>
          </a:r>
        </a:p>
      </dgm:t>
    </dgm:pt>
    <dgm:pt modelId="{95162458-AAC6-4428-829A-58672C9DAF6E}" type="parTrans" cxnId="{7D0950B2-44B8-4816-9C10-0E105131DFA4}">
      <dgm:prSet/>
      <dgm:spPr/>
      <dgm:t>
        <a:bodyPr/>
        <a:lstStyle/>
        <a:p>
          <a:endParaRPr lang="en-US"/>
        </a:p>
      </dgm:t>
    </dgm:pt>
    <dgm:pt modelId="{26435440-E117-4F96-B498-26B42679722B}" type="sibTrans" cxnId="{7D0950B2-44B8-4816-9C10-0E105131DFA4}">
      <dgm:prSet/>
      <dgm:spPr/>
      <dgm:t>
        <a:bodyPr/>
        <a:lstStyle/>
        <a:p>
          <a:endParaRPr lang="en-US"/>
        </a:p>
      </dgm:t>
    </dgm:pt>
    <dgm:pt modelId="{0185638F-4A43-44E8-8C1F-6BC625A28C9E}">
      <dgm:prSet/>
      <dgm:spPr/>
      <dgm:t>
        <a:bodyPr/>
        <a:lstStyle/>
        <a:p>
          <a:pPr rtl="0"/>
          <a:r>
            <a:rPr lang="en-US" dirty="0"/>
            <a:t>Return on Assets (ROA)</a:t>
          </a:r>
        </a:p>
      </dgm:t>
    </dgm:pt>
    <dgm:pt modelId="{40384CF1-CE63-4CA9-A0F4-5245D6BDBD69}" type="parTrans" cxnId="{CC9C9615-D22A-4352-95DC-C91D686B06E0}">
      <dgm:prSet/>
      <dgm:spPr/>
      <dgm:t>
        <a:bodyPr/>
        <a:lstStyle/>
        <a:p>
          <a:endParaRPr lang="en-US"/>
        </a:p>
      </dgm:t>
    </dgm:pt>
    <dgm:pt modelId="{E4DD61BF-B544-45DE-93CD-D99B0795A9BC}" type="sibTrans" cxnId="{CC9C9615-D22A-4352-95DC-C91D686B06E0}">
      <dgm:prSet/>
      <dgm:spPr/>
      <dgm:t>
        <a:bodyPr/>
        <a:lstStyle/>
        <a:p>
          <a:endParaRPr lang="en-US"/>
        </a:p>
      </dgm:t>
    </dgm:pt>
    <dgm:pt modelId="{C8F5D2E8-F25C-4208-90AB-D2E5D3ABA601}">
      <dgm:prSet/>
      <dgm:spPr/>
      <dgm:t>
        <a:bodyPr/>
        <a:lstStyle/>
        <a:p>
          <a:pPr rtl="0"/>
          <a:r>
            <a:rPr lang="en-US" dirty="0"/>
            <a:t>Net income an IT project generates divided by the total cost of the assets</a:t>
          </a:r>
        </a:p>
      </dgm:t>
    </dgm:pt>
    <dgm:pt modelId="{FF3ADF39-95A5-43B5-9E4A-E3E49F76FF2C}" type="parTrans" cxnId="{64899CEB-C1AC-4AEF-A890-7611FA48BEFF}">
      <dgm:prSet/>
      <dgm:spPr/>
      <dgm:t>
        <a:bodyPr/>
        <a:lstStyle/>
        <a:p>
          <a:endParaRPr lang="en-US"/>
        </a:p>
      </dgm:t>
    </dgm:pt>
    <dgm:pt modelId="{45EEFD53-AC37-4D2C-BBF1-718327FB6DD6}" type="sibTrans" cxnId="{64899CEB-C1AC-4AEF-A890-7611FA48BEFF}">
      <dgm:prSet/>
      <dgm:spPr/>
      <dgm:t>
        <a:bodyPr/>
        <a:lstStyle/>
        <a:p>
          <a:endParaRPr lang="en-US"/>
        </a:p>
      </dgm:t>
    </dgm:pt>
    <dgm:pt modelId="{E5E60B29-64F1-4883-896B-A0EDD1A2BC8C}">
      <dgm:prSet/>
      <dgm:spPr/>
      <dgm:t>
        <a:bodyPr/>
        <a:lstStyle/>
        <a:p>
          <a:pPr rtl="0"/>
          <a:r>
            <a:rPr lang="en-US" dirty="0"/>
            <a:t>Estimate direct and indirect costs.</a:t>
          </a:r>
        </a:p>
      </dgm:t>
    </dgm:pt>
    <dgm:pt modelId="{017407EC-3AEE-455F-B33A-BF90708BF687}" type="parTrans" cxnId="{A4FA874D-0790-465F-89E1-61826641D45F}">
      <dgm:prSet/>
      <dgm:spPr/>
      <dgm:t>
        <a:bodyPr/>
        <a:lstStyle/>
        <a:p>
          <a:endParaRPr lang="en-US"/>
        </a:p>
      </dgm:t>
    </dgm:pt>
    <dgm:pt modelId="{C0B0F71D-C3DD-4D3E-B507-761E5DA024B0}" type="sibTrans" cxnId="{A4FA874D-0790-465F-89E1-61826641D45F}">
      <dgm:prSet/>
      <dgm:spPr/>
      <dgm:t>
        <a:bodyPr/>
        <a:lstStyle/>
        <a:p>
          <a:endParaRPr lang="en-US"/>
        </a:p>
      </dgm:t>
    </dgm:pt>
    <dgm:pt modelId="{39366597-A58F-42B8-9F61-13DC8CF32FDA}">
      <dgm:prSet/>
      <dgm:spPr/>
      <dgm:t>
        <a:bodyPr/>
        <a:lstStyle/>
        <a:p>
          <a:pPr rtl="0"/>
          <a:r>
            <a:rPr lang="en-US" dirty="0"/>
            <a:t>Profits in relation to capital invested</a:t>
          </a:r>
        </a:p>
      </dgm:t>
    </dgm:pt>
    <dgm:pt modelId="{79BCB47E-81CF-4216-804F-9D5AA6DA11B9}" type="parTrans" cxnId="{20336277-9C01-4FA6-9081-1336809EDE72}">
      <dgm:prSet/>
      <dgm:spPr/>
      <dgm:t>
        <a:bodyPr/>
        <a:lstStyle/>
        <a:p>
          <a:endParaRPr lang="en-US"/>
        </a:p>
      </dgm:t>
    </dgm:pt>
    <dgm:pt modelId="{7B0CF7D9-4964-4555-8E7D-597188FDA563}" type="sibTrans" cxnId="{20336277-9C01-4FA6-9081-1336809EDE72}">
      <dgm:prSet/>
      <dgm:spPr/>
      <dgm:t>
        <a:bodyPr/>
        <a:lstStyle/>
        <a:p>
          <a:endParaRPr lang="en-US"/>
        </a:p>
      </dgm:t>
    </dgm:pt>
    <dgm:pt modelId="{799E991D-6756-4DA6-BB8E-EA2C763AF34C}" type="pres">
      <dgm:prSet presAssocID="{4D4C49DA-3D1E-44F8-88DF-7D40D8CA6F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77D933-72C5-4C9B-91D8-F6414F55E112}" type="pres">
      <dgm:prSet presAssocID="{6EAC56E2-F148-4EB3-9E17-503A4EB8457E}" presName="composite" presStyleCnt="0"/>
      <dgm:spPr/>
    </dgm:pt>
    <dgm:pt modelId="{12CCB76C-7AA1-4202-942C-AF9D5FF49C4C}" type="pres">
      <dgm:prSet presAssocID="{6EAC56E2-F148-4EB3-9E17-503A4EB8457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C7FD0-AAA1-4725-B56E-AC39BC26216D}" type="pres">
      <dgm:prSet presAssocID="{6EAC56E2-F148-4EB3-9E17-503A4EB8457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5B5EE-4E62-4A44-B1CE-C09032CF43C6}" type="pres">
      <dgm:prSet presAssocID="{282F1097-9A34-49B5-A117-F846CA7CA2EE}" presName="space" presStyleCnt="0"/>
      <dgm:spPr/>
    </dgm:pt>
    <dgm:pt modelId="{EB21F938-0966-424A-A07B-3CC1781E2138}" type="pres">
      <dgm:prSet presAssocID="{B5B65674-0AB6-4AEC-A668-F562E9140978}" presName="composite" presStyleCnt="0"/>
      <dgm:spPr/>
    </dgm:pt>
    <dgm:pt modelId="{65672560-7A22-4A09-89AE-10E1E8DCA222}" type="pres">
      <dgm:prSet presAssocID="{B5B65674-0AB6-4AEC-A668-F562E914097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A9792-0526-4ED5-B19B-F4C4410A8DA7}" type="pres">
      <dgm:prSet presAssocID="{B5B65674-0AB6-4AEC-A668-F562E914097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9F6CD-2C21-4B65-9D15-2378FA05BF36}" type="pres">
      <dgm:prSet presAssocID="{26435440-E117-4F96-B498-26B42679722B}" presName="space" presStyleCnt="0"/>
      <dgm:spPr/>
    </dgm:pt>
    <dgm:pt modelId="{5F197D72-BA76-4C99-9134-7DDA80943DB6}" type="pres">
      <dgm:prSet presAssocID="{0185638F-4A43-44E8-8C1F-6BC625A28C9E}" presName="composite" presStyleCnt="0"/>
      <dgm:spPr/>
    </dgm:pt>
    <dgm:pt modelId="{DA3DD259-F0FC-46D4-B6EB-A20EF49E2FD6}" type="pres">
      <dgm:prSet presAssocID="{0185638F-4A43-44E8-8C1F-6BC625A28C9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ACC5A-97DD-45C3-A1F6-7FCD17F18764}" type="pres">
      <dgm:prSet presAssocID="{0185638F-4A43-44E8-8C1F-6BC625A28C9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336277-9C01-4FA6-9081-1336809EDE72}" srcId="{B5B65674-0AB6-4AEC-A668-F562E9140978}" destId="{39366597-A58F-42B8-9F61-13DC8CF32FDA}" srcOrd="0" destOrd="0" parTransId="{79BCB47E-81CF-4216-804F-9D5AA6DA11B9}" sibTransId="{7B0CF7D9-4964-4555-8E7D-597188FDA563}"/>
    <dgm:cxn modelId="{7D0950B2-44B8-4816-9C10-0E105131DFA4}" srcId="{4D4C49DA-3D1E-44F8-88DF-7D40D8CA6F34}" destId="{B5B65674-0AB6-4AEC-A668-F562E9140978}" srcOrd="1" destOrd="0" parTransId="{95162458-AAC6-4428-829A-58672C9DAF6E}" sibTransId="{26435440-E117-4F96-B498-26B42679722B}"/>
    <dgm:cxn modelId="{CC9C9615-D22A-4352-95DC-C91D686B06E0}" srcId="{4D4C49DA-3D1E-44F8-88DF-7D40D8CA6F34}" destId="{0185638F-4A43-44E8-8C1F-6BC625A28C9E}" srcOrd="2" destOrd="0" parTransId="{40384CF1-CE63-4CA9-A0F4-5245D6BDBD69}" sibTransId="{E4DD61BF-B544-45DE-93CD-D99B0795A9BC}"/>
    <dgm:cxn modelId="{4E38D40D-6F76-4BA3-B16E-FB81A77ECD94}" type="presOf" srcId="{B5B65674-0AB6-4AEC-A668-F562E9140978}" destId="{65672560-7A22-4A09-89AE-10E1E8DCA222}" srcOrd="0" destOrd="0" presId="urn:microsoft.com/office/officeart/2005/8/layout/hList1"/>
    <dgm:cxn modelId="{A4FA874D-0790-465F-89E1-61826641D45F}" srcId="{6EAC56E2-F148-4EB3-9E17-503A4EB8457E}" destId="{E5E60B29-64F1-4883-896B-A0EDD1A2BC8C}" srcOrd="0" destOrd="0" parTransId="{017407EC-3AEE-455F-B33A-BF90708BF687}" sibTransId="{C0B0F71D-C3DD-4D3E-B507-761E5DA024B0}"/>
    <dgm:cxn modelId="{6E18C9FD-6109-422C-9E8B-194B0ADDB7F5}" type="presOf" srcId="{C8F5D2E8-F25C-4208-90AB-D2E5D3ABA601}" destId="{2D1ACC5A-97DD-45C3-A1F6-7FCD17F18764}" srcOrd="0" destOrd="0" presId="urn:microsoft.com/office/officeart/2005/8/layout/hList1"/>
    <dgm:cxn modelId="{64899CEB-C1AC-4AEF-A890-7611FA48BEFF}" srcId="{0185638F-4A43-44E8-8C1F-6BC625A28C9E}" destId="{C8F5D2E8-F25C-4208-90AB-D2E5D3ABA601}" srcOrd="0" destOrd="0" parTransId="{FF3ADF39-95A5-43B5-9E4A-E3E49F76FF2C}" sibTransId="{45EEFD53-AC37-4D2C-BBF1-718327FB6DD6}"/>
    <dgm:cxn modelId="{C7F98AF8-EF72-49AD-A72A-E6D5DBE41118}" type="presOf" srcId="{6EAC56E2-F148-4EB3-9E17-503A4EB8457E}" destId="{12CCB76C-7AA1-4202-942C-AF9D5FF49C4C}" srcOrd="0" destOrd="0" presId="urn:microsoft.com/office/officeart/2005/8/layout/hList1"/>
    <dgm:cxn modelId="{51834577-6BF7-4656-85BB-F2D6114B34CD}" type="presOf" srcId="{E5E60B29-64F1-4883-896B-A0EDD1A2BC8C}" destId="{1D2C7FD0-AAA1-4725-B56E-AC39BC26216D}" srcOrd="0" destOrd="0" presId="urn:microsoft.com/office/officeart/2005/8/layout/hList1"/>
    <dgm:cxn modelId="{14AF8336-24F6-4A97-9E1C-698693F3EF15}" type="presOf" srcId="{39366597-A58F-42B8-9F61-13DC8CF32FDA}" destId="{5F5A9792-0526-4ED5-B19B-F4C4410A8DA7}" srcOrd="0" destOrd="0" presId="urn:microsoft.com/office/officeart/2005/8/layout/hList1"/>
    <dgm:cxn modelId="{CD643E96-7AAD-4E6D-A67B-5B49AF805D35}" type="presOf" srcId="{4D4C49DA-3D1E-44F8-88DF-7D40D8CA6F34}" destId="{799E991D-6756-4DA6-BB8E-EA2C763AF34C}" srcOrd="0" destOrd="0" presId="urn:microsoft.com/office/officeart/2005/8/layout/hList1"/>
    <dgm:cxn modelId="{0FAD9FAD-92A6-40F8-9150-85B7A70EF5CE}" type="presOf" srcId="{0185638F-4A43-44E8-8C1F-6BC625A28C9E}" destId="{DA3DD259-F0FC-46D4-B6EB-A20EF49E2FD6}" srcOrd="0" destOrd="0" presId="urn:microsoft.com/office/officeart/2005/8/layout/hList1"/>
    <dgm:cxn modelId="{4BACF995-5BA0-41E7-816D-A5768165FF02}" srcId="{4D4C49DA-3D1E-44F8-88DF-7D40D8CA6F34}" destId="{6EAC56E2-F148-4EB3-9E17-503A4EB8457E}" srcOrd="0" destOrd="0" parTransId="{1C819945-A229-4AC0-8BBA-D86CB0189BBF}" sibTransId="{282F1097-9A34-49B5-A117-F846CA7CA2EE}"/>
    <dgm:cxn modelId="{86A84274-EC32-4A5D-AA2E-B260B31C8523}" type="presParOf" srcId="{799E991D-6756-4DA6-BB8E-EA2C763AF34C}" destId="{D577D933-72C5-4C9B-91D8-F6414F55E112}" srcOrd="0" destOrd="0" presId="urn:microsoft.com/office/officeart/2005/8/layout/hList1"/>
    <dgm:cxn modelId="{E19DDB4D-69D7-4074-99CE-1894A912215B}" type="presParOf" srcId="{D577D933-72C5-4C9B-91D8-F6414F55E112}" destId="{12CCB76C-7AA1-4202-942C-AF9D5FF49C4C}" srcOrd="0" destOrd="0" presId="urn:microsoft.com/office/officeart/2005/8/layout/hList1"/>
    <dgm:cxn modelId="{DEAF3B85-7D15-4C57-94D6-D579A022B818}" type="presParOf" srcId="{D577D933-72C5-4C9B-91D8-F6414F55E112}" destId="{1D2C7FD0-AAA1-4725-B56E-AC39BC26216D}" srcOrd="1" destOrd="0" presId="urn:microsoft.com/office/officeart/2005/8/layout/hList1"/>
    <dgm:cxn modelId="{BBF36EBF-3B22-4D61-8673-0D0E6613F4D4}" type="presParOf" srcId="{799E991D-6756-4DA6-BB8E-EA2C763AF34C}" destId="{B505B5EE-4E62-4A44-B1CE-C09032CF43C6}" srcOrd="1" destOrd="0" presId="urn:microsoft.com/office/officeart/2005/8/layout/hList1"/>
    <dgm:cxn modelId="{96DD97DC-3347-4D1F-A479-762E2B5C42B8}" type="presParOf" srcId="{799E991D-6756-4DA6-BB8E-EA2C763AF34C}" destId="{EB21F938-0966-424A-A07B-3CC1781E2138}" srcOrd="2" destOrd="0" presId="urn:microsoft.com/office/officeart/2005/8/layout/hList1"/>
    <dgm:cxn modelId="{7F491913-212E-4180-826B-54D3AE13023D}" type="presParOf" srcId="{EB21F938-0966-424A-A07B-3CC1781E2138}" destId="{65672560-7A22-4A09-89AE-10E1E8DCA222}" srcOrd="0" destOrd="0" presId="urn:microsoft.com/office/officeart/2005/8/layout/hList1"/>
    <dgm:cxn modelId="{A74E0D61-F459-4C15-8DE2-9C3137BF070D}" type="presParOf" srcId="{EB21F938-0966-424A-A07B-3CC1781E2138}" destId="{5F5A9792-0526-4ED5-B19B-F4C4410A8DA7}" srcOrd="1" destOrd="0" presId="urn:microsoft.com/office/officeart/2005/8/layout/hList1"/>
    <dgm:cxn modelId="{5335A36A-03EB-4233-AB1B-68140685EEFF}" type="presParOf" srcId="{799E991D-6756-4DA6-BB8E-EA2C763AF34C}" destId="{FE79F6CD-2C21-4B65-9D15-2378FA05BF36}" srcOrd="3" destOrd="0" presId="urn:microsoft.com/office/officeart/2005/8/layout/hList1"/>
    <dgm:cxn modelId="{7632FC69-6A5C-45A3-A266-539B1658E271}" type="presParOf" srcId="{799E991D-6756-4DA6-BB8E-EA2C763AF34C}" destId="{5F197D72-BA76-4C99-9134-7DDA80943DB6}" srcOrd="4" destOrd="0" presId="urn:microsoft.com/office/officeart/2005/8/layout/hList1"/>
    <dgm:cxn modelId="{940A22B9-2852-4900-B16C-0FE8134D5D8B}" type="presParOf" srcId="{5F197D72-BA76-4C99-9134-7DDA80943DB6}" destId="{DA3DD259-F0FC-46D4-B6EB-A20EF49E2FD6}" srcOrd="0" destOrd="0" presId="urn:microsoft.com/office/officeart/2005/8/layout/hList1"/>
    <dgm:cxn modelId="{5089739D-96C2-45EF-AC91-D9743A18E387}" type="presParOf" srcId="{5F197D72-BA76-4C99-9134-7DDA80943DB6}" destId="{2D1ACC5A-97DD-45C3-A1F6-7FCD17F187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A115B-26C9-43CA-AD9A-F3445F6B0D42}">
      <dsp:nvSpPr>
        <dsp:cNvPr id="0" name=""/>
        <dsp:cNvSpPr/>
      </dsp:nvSpPr>
      <dsp:spPr>
        <a:xfrm rot="4396374">
          <a:off x="324715" y="1320917"/>
          <a:ext cx="4843826" cy="3377964"/>
        </a:xfrm>
        <a:prstGeom prst="swooshArrow">
          <a:avLst>
            <a:gd name="adj1" fmla="val 16310"/>
            <a:gd name="adj2" fmla="val 313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F45A48-C3A5-488A-AD77-239524C08B89}">
      <dsp:nvSpPr>
        <dsp:cNvPr id="0" name=""/>
        <dsp:cNvSpPr/>
      </dsp:nvSpPr>
      <dsp:spPr>
        <a:xfrm>
          <a:off x="2345997" y="1912370"/>
          <a:ext cx="122321" cy="122321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52E46AA1-FDB5-474E-B5A3-5F20D704B71F}">
      <dsp:nvSpPr>
        <dsp:cNvPr id="0" name=""/>
        <dsp:cNvSpPr/>
      </dsp:nvSpPr>
      <dsp:spPr>
        <a:xfrm>
          <a:off x="3411318" y="2950983"/>
          <a:ext cx="122321" cy="122321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D7CA4A9F-7EF2-46A9-827A-F15BF3B25FB9}">
      <dsp:nvSpPr>
        <dsp:cNvPr id="0" name=""/>
        <dsp:cNvSpPr/>
      </dsp:nvSpPr>
      <dsp:spPr>
        <a:xfrm>
          <a:off x="0" y="204354"/>
          <a:ext cx="2283714" cy="89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IT performs core functions</a:t>
          </a:r>
        </a:p>
      </dsp:txBody>
      <dsp:txXfrm>
        <a:off x="0" y="204354"/>
        <a:ext cx="2283714" cy="897774"/>
      </dsp:txXfrm>
    </dsp:sp>
    <dsp:sp modelId="{85291F3C-4357-4194-A552-749B9426E9AD}">
      <dsp:nvSpPr>
        <dsp:cNvPr id="0" name=""/>
        <dsp:cNvSpPr/>
      </dsp:nvSpPr>
      <dsp:spPr>
        <a:xfrm>
          <a:off x="3024378" y="1524644"/>
          <a:ext cx="3147821" cy="89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IT becomes necessary infrastructure</a:t>
          </a:r>
        </a:p>
      </dsp:txBody>
      <dsp:txXfrm>
        <a:off x="3024378" y="1524644"/>
        <a:ext cx="3147821" cy="897774"/>
      </dsp:txXfrm>
    </dsp:sp>
    <dsp:sp modelId="{7BF1C5F5-DD25-4854-9711-512FE01E0DB6}">
      <dsp:nvSpPr>
        <dsp:cNvPr id="0" name=""/>
        <dsp:cNvSpPr/>
      </dsp:nvSpPr>
      <dsp:spPr>
        <a:xfrm>
          <a:off x="0" y="2563257"/>
          <a:ext cx="3086099" cy="89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IT is just a cost of doing business</a:t>
          </a:r>
        </a:p>
      </dsp:txBody>
      <dsp:txXfrm>
        <a:off x="0" y="2563257"/>
        <a:ext cx="3086099" cy="897774"/>
      </dsp:txXfrm>
    </dsp:sp>
    <dsp:sp modelId="{AEB55EA4-B9C1-476B-815D-C14960321C7A}">
      <dsp:nvSpPr>
        <dsp:cNvPr id="0" name=""/>
        <dsp:cNvSpPr/>
      </dsp:nvSpPr>
      <dsp:spPr>
        <a:xfrm>
          <a:off x="3086099" y="4917670"/>
          <a:ext cx="3086099" cy="89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IT Doesn’t Matter</a:t>
          </a:r>
        </a:p>
      </dsp:txBody>
      <dsp:txXfrm>
        <a:off x="3086099" y="4917670"/>
        <a:ext cx="3086099" cy="8977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A7DFC-E665-4297-8D3F-0F89A8929904}">
      <dsp:nvSpPr>
        <dsp:cNvPr id="0" name=""/>
        <dsp:cNvSpPr/>
      </dsp:nvSpPr>
      <dsp:spPr>
        <a:xfrm rot="2535718">
          <a:off x="2708834" y="3930185"/>
          <a:ext cx="847804" cy="60996"/>
        </a:xfrm>
        <a:custGeom>
          <a:avLst/>
          <a:gdLst/>
          <a:ahLst/>
          <a:cxnLst/>
          <a:rect l="0" t="0" r="0" b="0"/>
          <a:pathLst>
            <a:path>
              <a:moveTo>
                <a:pt x="0" y="30498"/>
              </a:moveTo>
              <a:lnTo>
                <a:pt x="847804" y="30498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33710-F9EE-4199-B2FA-EA7B63DB150D}">
      <dsp:nvSpPr>
        <dsp:cNvPr id="0" name=""/>
        <dsp:cNvSpPr/>
      </dsp:nvSpPr>
      <dsp:spPr>
        <a:xfrm>
          <a:off x="2819016" y="2750801"/>
          <a:ext cx="957101" cy="60996"/>
        </a:xfrm>
        <a:custGeom>
          <a:avLst/>
          <a:gdLst/>
          <a:ahLst/>
          <a:cxnLst/>
          <a:rect l="0" t="0" r="0" b="0"/>
          <a:pathLst>
            <a:path>
              <a:moveTo>
                <a:pt x="0" y="30498"/>
              </a:moveTo>
              <a:lnTo>
                <a:pt x="957101" y="30498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743C6-C5A6-42B4-87B8-82991B5956AD}">
      <dsp:nvSpPr>
        <dsp:cNvPr id="0" name=""/>
        <dsp:cNvSpPr/>
      </dsp:nvSpPr>
      <dsp:spPr>
        <a:xfrm rot="19064282">
          <a:off x="2708834" y="1571418"/>
          <a:ext cx="847804" cy="60996"/>
        </a:xfrm>
        <a:custGeom>
          <a:avLst/>
          <a:gdLst/>
          <a:ahLst/>
          <a:cxnLst/>
          <a:rect l="0" t="0" r="0" b="0"/>
          <a:pathLst>
            <a:path>
              <a:moveTo>
                <a:pt x="0" y="30498"/>
              </a:moveTo>
              <a:lnTo>
                <a:pt x="847804" y="30498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24CF8-C6BD-48BD-87B4-9BB346A539FA}">
      <dsp:nvSpPr>
        <dsp:cNvPr id="0" name=""/>
        <dsp:cNvSpPr/>
      </dsp:nvSpPr>
      <dsp:spPr>
        <a:xfrm>
          <a:off x="428974" y="1375393"/>
          <a:ext cx="2811813" cy="28118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385752-4741-4FEF-ACC3-32473219784F}">
      <dsp:nvSpPr>
        <dsp:cNvPr id="0" name=""/>
        <dsp:cNvSpPr/>
      </dsp:nvSpPr>
      <dsp:spPr>
        <a:xfrm>
          <a:off x="3241889" y="496"/>
          <a:ext cx="1574074" cy="1574074"/>
        </a:xfrm>
        <a:prstGeom prst="ellipse">
          <a:avLst/>
        </a:prstGeom>
        <a:gradFill rotWithShape="0">
          <a:gsLst>
            <a:gs pos="0">
              <a:schemeClr val="accent5">
                <a:hueOff val="819071"/>
                <a:satOff val="-17988"/>
                <a:lumOff val="4575"/>
                <a:alphaOff val="0"/>
                <a:tint val="60000"/>
                <a:satMod val="250000"/>
              </a:schemeClr>
            </a:gs>
            <a:gs pos="35000">
              <a:schemeClr val="accent5">
                <a:hueOff val="819071"/>
                <a:satOff val="-17988"/>
                <a:lumOff val="4575"/>
                <a:alphaOff val="0"/>
                <a:tint val="47000"/>
                <a:satMod val="275000"/>
              </a:schemeClr>
            </a:gs>
            <a:gs pos="100000">
              <a:schemeClr val="accent5">
                <a:hueOff val="819071"/>
                <a:satOff val="-17988"/>
                <a:lumOff val="4575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Project size and complexity</a:t>
          </a:r>
          <a:endParaRPr lang="en-US" sz="1800" kern="1200" dirty="0"/>
        </a:p>
      </dsp:txBody>
      <dsp:txXfrm>
        <a:off x="3472407" y="231014"/>
        <a:ext cx="1113038" cy="1113038"/>
      </dsp:txXfrm>
    </dsp:sp>
    <dsp:sp modelId="{7C46F57B-3AE8-4728-B27F-3B301B89C334}">
      <dsp:nvSpPr>
        <dsp:cNvPr id="0" name=""/>
        <dsp:cNvSpPr/>
      </dsp:nvSpPr>
      <dsp:spPr>
        <a:xfrm>
          <a:off x="4973371" y="496"/>
          <a:ext cx="2361111" cy="157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Size of staff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Duration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Cost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Number of departments impacted</a:t>
          </a:r>
        </a:p>
      </dsp:txBody>
      <dsp:txXfrm>
        <a:off x="4973371" y="496"/>
        <a:ext cx="2361111" cy="1574074"/>
      </dsp:txXfrm>
    </dsp:sp>
    <dsp:sp modelId="{83C9FB9A-430F-4DD9-A710-9AE3773CBBE5}">
      <dsp:nvSpPr>
        <dsp:cNvPr id="0" name=""/>
        <dsp:cNvSpPr/>
      </dsp:nvSpPr>
      <dsp:spPr>
        <a:xfrm>
          <a:off x="3776117" y="1994262"/>
          <a:ext cx="1574074" cy="1574074"/>
        </a:xfrm>
        <a:prstGeom prst="ellipse">
          <a:avLst/>
        </a:prstGeom>
        <a:gradFill rotWithShape="0">
          <a:gsLst>
            <a:gs pos="0">
              <a:schemeClr val="accent5">
                <a:hueOff val="1638143"/>
                <a:satOff val="-35975"/>
                <a:lumOff val="9150"/>
                <a:alphaOff val="0"/>
                <a:tint val="60000"/>
                <a:satMod val="250000"/>
              </a:schemeClr>
            </a:gs>
            <a:gs pos="35000">
              <a:schemeClr val="accent5">
                <a:hueOff val="1638143"/>
                <a:satOff val="-35975"/>
                <a:lumOff val="9150"/>
                <a:alphaOff val="0"/>
                <a:tint val="47000"/>
                <a:satMod val="275000"/>
              </a:schemeClr>
            </a:gs>
            <a:gs pos="100000">
              <a:schemeClr val="accent5">
                <a:hueOff val="1638143"/>
                <a:satOff val="-35975"/>
                <a:lumOff val="915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Experience with the Technology</a:t>
          </a:r>
          <a:endParaRPr lang="en-US" sz="1800" kern="1200"/>
        </a:p>
      </dsp:txBody>
      <dsp:txXfrm>
        <a:off x="4006635" y="2224780"/>
        <a:ext cx="1113038" cy="1113038"/>
      </dsp:txXfrm>
    </dsp:sp>
    <dsp:sp modelId="{0B18BEAC-61D6-49D6-A452-0FDA54767B96}">
      <dsp:nvSpPr>
        <dsp:cNvPr id="0" name=""/>
        <dsp:cNvSpPr/>
      </dsp:nvSpPr>
      <dsp:spPr>
        <a:xfrm>
          <a:off x="5507599" y="1994262"/>
          <a:ext cx="2361111" cy="157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Hardware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Operating system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Software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Development platform</a:t>
          </a:r>
        </a:p>
      </dsp:txBody>
      <dsp:txXfrm>
        <a:off x="5507599" y="1994262"/>
        <a:ext cx="2361111" cy="1574074"/>
      </dsp:txXfrm>
    </dsp:sp>
    <dsp:sp modelId="{D1C5D453-2F1A-465E-A76B-ADF2A03BE9CA}">
      <dsp:nvSpPr>
        <dsp:cNvPr id="0" name=""/>
        <dsp:cNvSpPr/>
      </dsp:nvSpPr>
      <dsp:spPr>
        <a:xfrm>
          <a:off x="3241889" y="3988029"/>
          <a:ext cx="1574074" cy="1574074"/>
        </a:xfrm>
        <a:prstGeom prst="ellipse">
          <a:avLst/>
        </a:prstGeom>
        <a:gradFill rotWithShape="0">
          <a:gsLst>
            <a:gs pos="0">
              <a:schemeClr val="accent5">
                <a:hueOff val="2457214"/>
                <a:satOff val="-53963"/>
                <a:lumOff val="13725"/>
                <a:alphaOff val="0"/>
                <a:tint val="60000"/>
                <a:satMod val="250000"/>
              </a:schemeClr>
            </a:gs>
            <a:gs pos="35000">
              <a:schemeClr val="accent5">
                <a:hueOff val="2457214"/>
                <a:satOff val="-53963"/>
                <a:lumOff val="13725"/>
                <a:alphaOff val="0"/>
                <a:tint val="47000"/>
                <a:satMod val="275000"/>
              </a:schemeClr>
            </a:gs>
            <a:gs pos="100000">
              <a:schemeClr val="accent5">
                <a:hueOff val="2457214"/>
                <a:satOff val="-53963"/>
                <a:lumOff val="13725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Project structure</a:t>
          </a:r>
          <a:endParaRPr lang="en-US" sz="1800" kern="1200"/>
        </a:p>
      </dsp:txBody>
      <dsp:txXfrm>
        <a:off x="3472407" y="4218547"/>
        <a:ext cx="1113038" cy="1113038"/>
      </dsp:txXfrm>
    </dsp:sp>
    <dsp:sp modelId="{2DBE31D9-051F-4A21-9175-5F126159529D}">
      <dsp:nvSpPr>
        <dsp:cNvPr id="0" name=""/>
        <dsp:cNvSpPr/>
      </dsp:nvSpPr>
      <dsp:spPr>
        <a:xfrm>
          <a:off x="4973371" y="3988029"/>
          <a:ext cx="2361111" cy="157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Task clarity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Output clarity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Stable requirements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Required level of organizational change</a:t>
          </a:r>
        </a:p>
      </dsp:txBody>
      <dsp:txXfrm>
        <a:off x="4973371" y="3988029"/>
        <a:ext cx="2361111" cy="15740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0156E-D5A5-47F8-B8F3-F27746C48DBA}">
      <dsp:nvSpPr>
        <dsp:cNvPr id="0" name=""/>
        <dsp:cNvSpPr/>
      </dsp:nvSpPr>
      <dsp:spPr>
        <a:xfrm>
          <a:off x="0" y="275227"/>
          <a:ext cx="4953000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Structured comparison of features</a:t>
          </a:r>
        </a:p>
      </dsp:txBody>
      <dsp:txXfrm>
        <a:off x="30442" y="305669"/>
        <a:ext cx="4892116" cy="562726"/>
      </dsp:txXfrm>
    </dsp:sp>
    <dsp:sp modelId="{E60DF223-0C2C-4FAC-B4D8-01FD976B8211}">
      <dsp:nvSpPr>
        <dsp:cNvPr id="0" name=""/>
        <dsp:cNvSpPr/>
      </dsp:nvSpPr>
      <dsp:spPr>
        <a:xfrm>
          <a:off x="0" y="973717"/>
          <a:ext cx="4953000" cy="623610"/>
        </a:xfrm>
        <a:prstGeom prst="roundRect">
          <a:avLst/>
        </a:prstGeom>
        <a:gradFill rotWithShape="0">
          <a:gsLst>
            <a:gs pos="0">
              <a:schemeClr val="accent2">
                <a:hueOff val="5259187"/>
                <a:satOff val="-30948"/>
                <a:lumOff val="1178"/>
                <a:alphaOff val="0"/>
                <a:tint val="60000"/>
                <a:satMod val="250000"/>
              </a:schemeClr>
            </a:gs>
            <a:gs pos="35000">
              <a:schemeClr val="accent2">
                <a:hueOff val="5259187"/>
                <a:satOff val="-30948"/>
                <a:lumOff val="1178"/>
                <a:alphaOff val="0"/>
                <a:tint val="47000"/>
                <a:satMod val="275000"/>
              </a:schemeClr>
            </a:gs>
            <a:gs pos="100000">
              <a:schemeClr val="accent2">
                <a:hueOff val="5259187"/>
                <a:satOff val="-30948"/>
                <a:lumOff val="1178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Level of rigor can vary</a:t>
          </a:r>
        </a:p>
      </dsp:txBody>
      <dsp:txXfrm>
        <a:off x="30442" y="1004159"/>
        <a:ext cx="4892116" cy="562726"/>
      </dsp:txXfrm>
    </dsp:sp>
    <dsp:sp modelId="{6E53B296-B30E-42BF-A8A7-C667538F4335}">
      <dsp:nvSpPr>
        <dsp:cNvPr id="0" name=""/>
        <dsp:cNvSpPr/>
      </dsp:nvSpPr>
      <dsp:spPr>
        <a:xfrm>
          <a:off x="0" y="1672207"/>
          <a:ext cx="4953000" cy="623610"/>
        </a:xfrm>
        <a:prstGeom prst="roundRect">
          <a:avLst/>
        </a:prstGeom>
        <a:gradFill rotWithShape="0">
          <a:gsLst>
            <a:gs pos="0">
              <a:schemeClr val="accent2">
                <a:hueOff val="10518374"/>
                <a:satOff val="-61895"/>
                <a:lumOff val="2355"/>
                <a:alphaOff val="0"/>
                <a:tint val="60000"/>
                <a:satMod val="250000"/>
              </a:schemeClr>
            </a:gs>
            <a:gs pos="35000">
              <a:schemeClr val="accent2">
                <a:hueOff val="10518374"/>
                <a:satOff val="-61895"/>
                <a:lumOff val="2355"/>
                <a:alphaOff val="0"/>
                <a:tint val="47000"/>
                <a:satMod val="275000"/>
              </a:schemeClr>
            </a:gs>
            <a:gs pos="100000">
              <a:schemeClr val="accent2">
                <a:hueOff val="10518374"/>
                <a:satOff val="-61895"/>
                <a:lumOff val="2355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Quantitative or qualitative</a:t>
          </a:r>
        </a:p>
      </dsp:txBody>
      <dsp:txXfrm>
        <a:off x="30442" y="1702649"/>
        <a:ext cx="4892116" cy="5627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A57B3-E64A-49EF-90FF-6C9E317E4422}">
      <dsp:nvSpPr>
        <dsp:cNvPr id="0" name=""/>
        <dsp:cNvSpPr/>
      </dsp:nvSpPr>
      <dsp:spPr>
        <a:xfrm>
          <a:off x="189428" y="688657"/>
          <a:ext cx="722471" cy="72247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33431A-0303-49FF-9787-EC986FA523B8}">
      <dsp:nvSpPr>
        <dsp:cNvPr id="0" name=""/>
        <dsp:cNvSpPr/>
      </dsp:nvSpPr>
      <dsp:spPr>
        <a:xfrm>
          <a:off x="550664" y="688657"/>
          <a:ext cx="3854648" cy="72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Create a report that scores each product</a:t>
          </a:r>
        </a:p>
      </dsp:txBody>
      <dsp:txXfrm>
        <a:off x="550664" y="688657"/>
        <a:ext cx="3854648" cy="722471"/>
      </dsp:txXfrm>
    </dsp:sp>
    <dsp:sp modelId="{2CB4D533-0554-4926-B958-181EDD40E702}">
      <dsp:nvSpPr>
        <dsp:cNvPr id="0" name=""/>
        <dsp:cNvSpPr/>
      </dsp:nvSpPr>
      <dsp:spPr>
        <a:xfrm>
          <a:off x="189428" y="1411128"/>
          <a:ext cx="722471" cy="722471"/>
        </a:xfrm>
        <a:prstGeom prst="ellipse">
          <a:avLst/>
        </a:prstGeom>
        <a:solidFill>
          <a:schemeClr val="accent2">
            <a:alpha val="50000"/>
            <a:hueOff val="3506125"/>
            <a:satOff val="-20632"/>
            <a:lumOff val="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9198B8-0889-4683-80C9-6714897A69C6}">
      <dsp:nvSpPr>
        <dsp:cNvPr id="0" name=""/>
        <dsp:cNvSpPr/>
      </dsp:nvSpPr>
      <dsp:spPr>
        <a:xfrm>
          <a:off x="550664" y="1411128"/>
          <a:ext cx="3854648" cy="72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Team choses top two</a:t>
          </a:r>
        </a:p>
      </dsp:txBody>
      <dsp:txXfrm>
        <a:off x="550664" y="1411128"/>
        <a:ext cx="3854648" cy="722471"/>
      </dsp:txXfrm>
    </dsp:sp>
    <dsp:sp modelId="{C1051436-481A-4DDA-A9FE-929F4E6C919D}">
      <dsp:nvSpPr>
        <dsp:cNvPr id="0" name=""/>
        <dsp:cNvSpPr/>
      </dsp:nvSpPr>
      <dsp:spPr>
        <a:xfrm>
          <a:off x="189428" y="2133600"/>
          <a:ext cx="722471" cy="722471"/>
        </a:xfrm>
        <a:prstGeom prst="ellipse">
          <a:avLst/>
        </a:prstGeom>
        <a:solidFill>
          <a:schemeClr val="accent2">
            <a:alpha val="50000"/>
            <a:hueOff val="7012249"/>
            <a:satOff val="-41263"/>
            <a:lumOff val="15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310685-08C3-4336-984D-20913A30B8B6}">
      <dsp:nvSpPr>
        <dsp:cNvPr id="0" name=""/>
        <dsp:cNvSpPr/>
      </dsp:nvSpPr>
      <dsp:spPr>
        <a:xfrm>
          <a:off x="550664" y="2133600"/>
          <a:ext cx="3854648" cy="72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Evaluate in a test environment</a:t>
          </a:r>
        </a:p>
      </dsp:txBody>
      <dsp:txXfrm>
        <a:off x="550664" y="2133600"/>
        <a:ext cx="3854648" cy="722471"/>
      </dsp:txXfrm>
    </dsp:sp>
    <dsp:sp modelId="{E02D15D1-CDF8-4A33-82BD-0F2284075ACE}">
      <dsp:nvSpPr>
        <dsp:cNvPr id="0" name=""/>
        <dsp:cNvSpPr/>
      </dsp:nvSpPr>
      <dsp:spPr>
        <a:xfrm>
          <a:off x="189428" y="2856071"/>
          <a:ext cx="722471" cy="722471"/>
        </a:xfrm>
        <a:prstGeom prst="ellipse">
          <a:avLst/>
        </a:prstGeom>
        <a:solidFill>
          <a:schemeClr val="accent2">
            <a:alpha val="50000"/>
            <a:hueOff val="10518374"/>
            <a:satOff val="-61895"/>
            <a:lumOff val="23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40606E5-7A11-4709-80D3-CE1EC0DF0819}">
      <dsp:nvSpPr>
        <dsp:cNvPr id="0" name=""/>
        <dsp:cNvSpPr/>
      </dsp:nvSpPr>
      <dsp:spPr>
        <a:xfrm>
          <a:off x="550664" y="2856071"/>
          <a:ext cx="3854648" cy="72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The final choice will come from those three</a:t>
          </a:r>
        </a:p>
      </dsp:txBody>
      <dsp:txXfrm>
        <a:off x="550664" y="2856071"/>
        <a:ext cx="3854648" cy="7224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08ACA-E043-4D07-87A0-B01C4BC43E2C}">
      <dsp:nvSpPr>
        <dsp:cNvPr id="0" name=""/>
        <dsp:cNvSpPr/>
      </dsp:nvSpPr>
      <dsp:spPr>
        <a:xfrm>
          <a:off x="0" y="14580"/>
          <a:ext cx="8382000" cy="1113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Community authored textbooks published in a web-based </a:t>
          </a:r>
          <a:r>
            <a:rPr lang="en-US" sz="2800" kern="1200" dirty="0">
              <a:solidFill>
                <a:srgbClr val="FFFF00"/>
              </a:solidFill>
            </a:rPr>
            <a:t>content management system</a:t>
          </a:r>
        </a:p>
      </dsp:txBody>
      <dsp:txXfrm>
        <a:off x="54373" y="68953"/>
        <a:ext cx="8273254" cy="10050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E46C6-FA63-4503-AA8A-D0ED3389BEC6}">
      <dsp:nvSpPr>
        <dsp:cNvPr id="0" name=""/>
        <dsp:cNvSpPr/>
      </dsp:nvSpPr>
      <dsp:spPr>
        <a:xfrm>
          <a:off x="0" y="147128"/>
          <a:ext cx="3586161" cy="8751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/>
            <a:t>Where do you get the list of products?</a:t>
          </a:r>
        </a:p>
      </dsp:txBody>
      <dsp:txXfrm>
        <a:off x="42722" y="189850"/>
        <a:ext cx="3500717" cy="789716"/>
      </dsp:txXfrm>
    </dsp:sp>
    <dsp:sp modelId="{7B924B46-D9EA-4FF4-BB57-0920AEEEF258}">
      <dsp:nvSpPr>
        <dsp:cNvPr id="0" name=""/>
        <dsp:cNvSpPr/>
      </dsp:nvSpPr>
      <dsp:spPr>
        <a:xfrm>
          <a:off x="0" y="1085648"/>
          <a:ext cx="3586161" cy="875160"/>
        </a:xfrm>
        <a:prstGeom prst="roundRect">
          <a:avLst/>
        </a:prstGeom>
        <a:gradFill rotWithShape="0">
          <a:gsLst>
            <a:gs pos="0">
              <a:schemeClr val="accent4">
                <a:hueOff val="-4334387"/>
                <a:satOff val="20563"/>
                <a:lumOff val="-4444"/>
                <a:alphaOff val="0"/>
                <a:tint val="60000"/>
                <a:satMod val="250000"/>
              </a:schemeClr>
            </a:gs>
            <a:gs pos="35000">
              <a:schemeClr val="accent4">
                <a:hueOff val="-4334387"/>
                <a:satOff val="20563"/>
                <a:lumOff val="-4444"/>
                <a:alphaOff val="0"/>
                <a:tint val="47000"/>
                <a:satMod val="275000"/>
              </a:schemeClr>
            </a:gs>
            <a:gs pos="100000">
              <a:schemeClr val="accent4">
                <a:hueOff val="-4334387"/>
                <a:satOff val="20563"/>
                <a:lumOff val="-4444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/>
            <a:t>Where do you get the criteria?</a:t>
          </a:r>
        </a:p>
      </dsp:txBody>
      <dsp:txXfrm>
        <a:off x="42722" y="1128370"/>
        <a:ext cx="3500717" cy="789716"/>
      </dsp:txXfrm>
    </dsp:sp>
    <dsp:sp modelId="{4F45E78C-26FE-467F-8BD3-CA83946D3229}">
      <dsp:nvSpPr>
        <dsp:cNvPr id="0" name=""/>
        <dsp:cNvSpPr/>
      </dsp:nvSpPr>
      <dsp:spPr>
        <a:xfrm>
          <a:off x="0" y="2024169"/>
          <a:ext cx="3586161" cy="875160"/>
        </a:xfrm>
        <a:prstGeom prst="roundRect">
          <a:avLst/>
        </a:prstGeom>
        <a:gradFill rotWithShape="0">
          <a:gsLst>
            <a:gs pos="0">
              <a:schemeClr val="accent4">
                <a:hueOff val="-8668774"/>
                <a:satOff val="41126"/>
                <a:lumOff val="-8889"/>
                <a:alphaOff val="0"/>
                <a:tint val="60000"/>
                <a:satMod val="250000"/>
              </a:schemeClr>
            </a:gs>
            <a:gs pos="35000">
              <a:schemeClr val="accent4">
                <a:hueOff val="-8668774"/>
                <a:satOff val="41126"/>
                <a:lumOff val="-8889"/>
                <a:alphaOff val="0"/>
                <a:tint val="47000"/>
                <a:satMod val="275000"/>
              </a:schemeClr>
            </a:gs>
            <a:gs pos="100000">
              <a:schemeClr val="accent4">
                <a:hueOff val="-8668774"/>
                <a:satOff val="41126"/>
                <a:lumOff val="-8889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/>
            <a:t>How do you choose the weights?</a:t>
          </a:r>
        </a:p>
      </dsp:txBody>
      <dsp:txXfrm>
        <a:off x="42722" y="2066891"/>
        <a:ext cx="3500717" cy="789716"/>
      </dsp:txXfrm>
    </dsp:sp>
    <dsp:sp modelId="{F2315AE1-D86A-402B-A751-72D8DDAC828D}">
      <dsp:nvSpPr>
        <dsp:cNvPr id="0" name=""/>
        <dsp:cNvSpPr/>
      </dsp:nvSpPr>
      <dsp:spPr>
        <a:xfrm>
          <a:off x="0" y="2962689"/>
          <a:ext cx="3586161" cy="875160"/>
        </a:xfrm>
        <a:prstGeom prst="roundRect">
          <a:avLst/>
        </a:prstGeom>
        <a:gradFill rotWithShape="0">
          <a:gsLst>
            <a:gs pos="0">
              <a:schemeClr val="accent4">
                <a:hueOff val="-13003161"/>
                <a:satOff val="61689"/>
                <a:lumOff val="-13333"/>
                <a:alphaOff val="0"/>
                <a:tint val="60000"/>
                <a:satMod val="250000"/>
              </a:schemeClr>
            </a:gs>
            <a:gs pos="35000">
              <a:schemeClr val="accent4">
                <a:hueOff val="-13003161"/>
                <a:satOff val="61689"/>
                <a:lumOff val="-13333"/>
                <a:alphaOff val="0"/>
                <a:tint val="47000"/>
                <a:satMod val="275000"/>
              </a:schemeClr>
            </a:gs>
            <a:gs pos="100000">
              <a:schemeClr val="accent4">
                <a:hueOff val="-13003161"/>
                <a:satOff val="61689"/>
                <a:lumOff val="-13333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/>
            <a:t>Do you just pick the product with the highest score?</a:t>
          </a:r>
        </a:p>
      </dsp:txBody>
      <dsp:txXfrm>
        <a:off x="42722" y="3005411"/>
        <a:ext cx="3500717" cy="789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CA16C-D3E7-439F-9272-6A5D919D88A6}">
      <dsp:nvSpPr>
        <dsp:cNvPr id="0" name=""/>
        <dsp:cNvSpPr/>
      </dsp:nvSpPr>
      <dsp:spPr>
        <a:xfrm>
          <a:off x="0" y="3600"/>
          <a:ext cx="2743200" cy="176139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Can IT create competitive advantage?</a:t>
          </a:r>
        </a:p>
      </dsp:txBody>
      <dsp:txXfrm>
        <a:off x="85984" y="89584"/>
        <a:ext cx="2571232" cy="1589430"/>
      </dsp:txXfrm>
    </dsp:sp>
    <dsp:sp modelId="{17C212B6-5100-44EA-AA6C-B76713DF4C86}">
      <dsp:nvSpPr>
        <dsp:cNvPr id="0" name=""/>
        <dsp:cNvSpPr/>
      </dsp:nvSpPr>
      <dsp:spPr>
        <a:xfrm>
          <a:off x="0" y="1836999"/>
          <a:ext cx="2743200" cy="1761398"/>
        </a:xfrm>
        <a:prstGeom prst="roundRect">
          <a:avLst/>
        </a:prstGeom>
        <a:gradFill rotWithShape="0">
          <a:gsLst>
            <a:gs pos="0">
              <a:schemeClr val="accent5">
                <a:hueOff val="2457214"/>
                <a:satOff val="-53963"/>
                <a:lumOff val="13725"/>
                <a:alphaOff val="0"/>
                <a:tint val="60000"/>
                <a:satMod val="250000"/>
              </a:schemeClr>
            </a:gs>
            <a:gs pos="35000">
              <a:schemeClr val="accent5">
                <a:hueOff val="2457214"/>
                <a:satOff val="-53963"/>
                <a:lumOff val="13725"/>
                <a:alphaOff val="0"/>
                <a:tint val="47000"/>
                <a:satMod val="275000"/>
              </a:schemeClr>
            </a:gs>
            <a:gs pos="100000">
              <a:schemeClr val="accent5">
                <a:hueOff val="2457214"/>
                <a:satOff val="-53963"/>
                <a:lumOff val="13725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Or is it just something the company has to pay for?</a:t>
          </a:r>
        </a:p>
      </dsp:txBody>
      <dsp:txXfrm>
        <a:off x="85984" y="1922983"/>
        <a:ext cx="2571232" cy="1589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46621-5C68-41ED-819A-D64FBC01A149}">
      <dsp:nvSpPr>
        <dsp:cNvPr id="0" name=""/>
        <dsp:cNvSpPr/>
      </dsp:nvSpPr>
      <dsp:spPr>
        <a:xfrm>
          <a:off x="2297430" y="2716530"/>
          <a:ext cx="2807970" cy="28079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Risks and project failures</a:t>
          </a:r>
          <a:endParaRPr lang="en-US" sz="1800" kern="1200" dirty="0"/>
        </a:p>
      </dsp:txBody>
      <dsp:txXfrm>
        <a:off x="2861957" y="3374284"/>
        <a:ext cx="1678916" cy="1443354"/>
      </dsp:txXfrm>
    </dsp:sp>
    <dsp:sp modelId="{32DD64E6-8158-49F7-9756-63618BD5C08C}">
      <dsp:nvSpPr>
        <dsp:cNvPr id="0" name=""/>
        <dsp:cNvSpPr/>
      </dsp:nvSpPr>
      <dsp:spPr>
        <a:xfrm>
          <a:off x="663701" y="2052828"/>
          <a:ext cx="2042160" cy="2042160"/>
        </a:xfrm>
        <a:prstGeom prst="gear6">
          <a:avLst/>
        </a:prstGeom>
        <a:solidFill>
          <a:schemeClr val="accent4">
            <a:hueOff val="-6501580"/>
            <a:satOff val="30845"/>
            <a:lumOff val="-6667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Scorecard</a:t>
          </a:r>
          <a:endParaRPr lang="en-US" sz="1800" kern="1200" dirty="0"/>
        </a:p>
      </dsp:txBody>
      <dsp:txXfrm>
        <a:off x="1177821" y="2570055"/>
        <a:ext cx="1013920" cy="1007706"/>
      </dsp:txXfrm>
    </dsp:sp>
    <dsp:sp modelId="{DDD31B32-6958-4986-9ECA-D5079065ACE5}">
      <dsp:nvSpPr>
        <dsp:cNvPr id="0" name=""/>
        <dsp:cNvSpPr/>
      </dsp:nvSpPr>
      <dsp:spPr>
        <a:xfrm rot="20700000">
          <a:off x="1807520" y="643946"/>
          <a:ext cx="2000899" cy="2000899"/>
        </a:xfrm>
        <a:prstGeom prst="gear6">
          <a:avLst/>
        </a:prstGeom>
        <a:solidFill>
          <a:schemeClr val="accent4">
            <a:hueOff val="-13003161"/>
            <a:satOff val="61689"/>
            <a:lumOff val="-13333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Financial measures</a:t>
          </a:r>
          <a:endParaRPr lang="en-US" sz="1800" kern="1200" dirty="0"/>
        </a:p>
      </dsp:txBody>
      <dsp:txXfrm rot="-20700000">
        <a:off x="2246376" y="1082802"/>
        <a:ext cx="1123188" cy="1123188"/>
      </dsp:txXfrm>
    </dsp:sp>
    <dsp:sp modelId="{E18BB7E0-6588-431E-9527-A116DBA5EB67}">
      <dsp:nvSpPr>
        <dsp:cNvPr id="0" name=""/>
        <dsp:cNvSpPr/>
      </dsp:nvSpPr>
      <dsp:spPr>
        <a:xfrm>
          <a:off x="2091647" y="2287026"/>
          <a:ext cx="3594201" cy="3594201"/>
        </a:xfrm>
        <a:prstGeom prst="circularArrow">
          <a:avLst>
            <a:gd name="adj1" fmla="val 4688"/>
            <a:gd name="adj2" fmla="val 299029"/>
            <a:gd name="adj3" fmla="val 2534336"/>
            <a:gd name="adj4" fmla="val 1582267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F30773-448D-474F-B0B3-F454401C487B}">
      <dsp:nvSpPr>
        <dsp:cNvPr id="0" name=""/>
        <dsp:cNvSpPr/>
      </dsp:nvSpPr>
      <dsp:spPr>
        <a:xfrm>
          <a:off x="302039" y="1597065"/>
          <a:ext cx="2611412" cy="261141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6501580"/>
            <a:satOff val="30845"/>
            <a:lumOff val="-6667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CBCE41-134D-4EAD-B64F-A08E2CB75D09}">
      <dsp:nvSpPr>
        <dsp:cNvPr id="0" name=""/>
        <dsp:cNvSpPr/>
      </dsp:nvSpPr>
      <dsp:spPr>
        <a:xfrm>
          <a:off x="1344691" y="201763"/>
          <a:ext cx="2815628" cy="281562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13003161"/>
            <a:satOff val="61689"/>
            <a:lumOff val="-13333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B30E0-075D-44E4-ACE4-5A0EA6DD65CC}">
      <dsp:nvSpPr>
        <dsp:cNvPr id="0" name=""/>
        <dsp:cNvSpPr/>
      </dsp:nvSpPr>
      <dsp:spPr>
        <a:xfrm>
          <a:off x="0" y="74700"/>
          <a:ext cx="510540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Financial Metrics</a:t>
          </a:r>
        </a:p>
      </dsp:txBody>
      <dsp:txXfrm>
        <a:off x="25759" y="100459"/>
        <a:ext cx="5053882" cy="476152"/>
      </dsp:txXfrm>
    </dsp:sp>
    <dsp:sp modelId="{E6AA9DCB-2AB9-46F8-9EB0-9034ABE34C76}">
      <dsp:nvSpPr>
        <dsp:cNvPr id="0" name=""/>
        <dsp:cNvSpPr/>
      </dsp:nvSpPr>
      <dsp:spPr>
        <a:xfrm>
          <a:off x="0" y="602370"/>
          <a:ext cx="5105400" cy="2869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96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Revenue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/>
            <a:t>Profit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Return on Net Assets (RONA)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Earnings Before Interest, Depreciation And Amortization (EBIDA)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Increased sales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Inventory turns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Days outstanding receivables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% increase in productivity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Net Present Value</a:t>
          </a:r>
        </a:p>
      </dsp:txBody>
      <dsp:txXfrm>
        <a:off x="0" y="602370"/>
        <a:ext cx="5105400" cy="2869020"/>
      </dsp:txXfrm>
    </dsp:sp>
    <dsp:sp modelId="{300C7A6C-9EB3-4A53-9719-EEDCBB8E5FF2}">
      <dsp:nvSpPr>
        <dsp:cNvPr id="0" name=""/>
        <dsp:cNvSpPr/>
      </dsp:nvSpPr>
      <dsp:spPr>
        <a:xfrm>
          <a:off x="0" y="3471390"/>
          <a:ext cx="510540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IT-Specific Metrics</a:t>
          </a:r>
        </a:p>
      </dsp:txBody>
      <dsp:txXfrm>
        <a:off x="25759" y="3497149"/>
        <a:ext cx="5053882" cy="476152"/>
      </dsp:txXfrm>
    </dsp:sp>
    <dsp:sp modelId="{E9E14A60-2585-46E4-B3A6-B319535570D7}">
      <dsp:nvSpPr>
        <dsp:cNvPr id="0" name=""/>
        <dsp:cNvSpPr/>
      </dsp:nvSpPr>
      <dsp:spPr>
        <a:xfrm>
          <a:off x="0" y="3999060"/>
          <a:ext cx="51054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96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% uptime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/>
            <a:t>Response time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% within Service Level Agreement (SLA)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IT Spend as % of revenue</a:t>
          </a:r>
        </a:p>
      </dsp:txBody>
      <dsp:txXfrm>
        <a:off x="0" y="3999060"/>
        <a:ext cx="5105400" cy="1184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3878D-846E-4920-AE13-3FF099024532}">
      <dsp:nvSpPr>
        <dsp:cNvPr id="0" name=""/>
        <dsp:cNvSpPr/>
      </dsp:nvSpPr>
      <dsp:spPr>
        <a:xfrm rot="5400000">
          <a:off x="1919403" y="-652306"/>
          <a:ext cx="640398" cy="210786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Starving IT and cheating your business</a:t>
          </a:r>
        </a:p>
      </dsp:txBody>
      <dsp:txXfrm rot="-5400000">
        <a:off x="1185672" y="112687"/>
        <a:ext cx="2076599" cy="577874"/>
      </dsp:txXfrm>
    </dsp:sp>
    <dsp:sp modelId="{F71BCEB5-95D7-49EE-8561-16B32D5C288C}">
      <dsp:nvSpPr>
        <dsp:cNvPr id="0" name=""/>
        <dsp:cNvSpPr/>
      </dsp:nvSpPr>
      <dsp:spPr>
        <a:xfrm>
          <a:off x="0" y="1374"/>
          <a:ext cx="1185671" cy="80049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&lt; 1%</a:t>
          </a:r>
        </a:p>
      </dsp:txBody>
      <dsp:txXfrm>
        <a:off x="39077" y="40451"/>
        <a:ext cx="1107517" cy="722344"/>
      </dsp:txXfrm>
    </dsp:sp>
    <dsp:sp modelId="{8C36F6F3-717C-4E4C-BA4B-56F7487E2BD0}">
      <dsp:nvSpPr>
        <dsp:cNvPr id="0" name=""/>
        <dsp:cNvSpPr/>
      </dsp:nvSpPr>
      <dsp:spPr>
        <a:xfrm rot="5400000">
          <a:off x="1919403" y="188216"/>
          <a:ext cx="640398" cy="2107861"/>
        </a:xfrm>
        <a:prstGeom prst="round2SameRect">
          <a:avLst/>
        </a:prstGeom>
        <a:solidFill>
          <a:schemeClr val="accent4">
            <a:tint val="40000"/>
            <a:alpha val="90000"/>
            <a:hueOff val="-2718463"/>
            <a:satOff val="10024"/>
            <a:lumOff val="-65"/>
            <a:alphaOff val="0"/>
          </a:schemeClr>
        </a:solidFill>
        <a:ln w="28575" cap="flat" cmpd="sng" algn="ctr">
          <a:solidFill>
            <a:schemeClr val="accent4">
              <a:tint val="40000"/>
              <a:alpha val="90000"/>
              <a:hueOff val="-2718463"/>
              <a:satOff val="10024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Survival mode</a:t>
          </a:r>
        </a:p>
      </dsp:txBody>
      <dsp:txXfrm rot="-5400000">
        <a:off x="1185672" y="953209"/>
        <a:ext cx="2076599" cy="577874"/>
      </dsp:txXfrm>
    </dsp:sp>
    <dsp:sp modelId="{71F3282B-0DEB-45F8-BAE9-E906D5400ACF}">
      <dsp:nvSpPr>
        <dsp:cNvPr id="0" name=""/>
        <dsp:cNvSpPr/>
      </dsp:nvSpPr>
      <dsp:spPr>
        <a:xfrm>
          <a:off x="0" y="841898"/>
          <a:ext cx="1185671" cy="800498"/>
        </a:xfrm>
        <a:prstGeom prst="roundRect">
          <a:avLst/>
        </a:prstGeom>
        <a:solidFill>
          <a:schemeClr val="accent4">
            <a:hueOff val="-2600632"/>
            <a:satOff val="12338"/>
            <a:lumOff val="-266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1% to 2%</a:t>
          </a:r>
        </a:p>
      </dsp:txBody>
      <dsp:txXfrm>
        <a:off x="39077" y="880975"/>
        <a:ext cx="1107517" cy="722344"/>
      </dsp:txXfrm>
    </dsp:sp>
    <dsp:sp modelId="{FF722B51-AB0E-456A-8214-E2E609654F38}">
      <dsp:nvSpPr>
        <dsp:cNvPr id="0" name=""/>
        <dsp:cNvSpPr/>
      </dsp:nvSpPr>
      <dsp:spPr>
        <a:xfrm rot="5400000">
          <a:off x="1919403" y="1028739"/>
          <a:ext cx="640398" cy="2107861"/>
        </a:xfrm>
        <a:prstGeom prst="round2SameRect">
          <a:avLst/>
        </a:prstGeom>
        <a:solidFill>
          <a:schemeClr val="accent4">
            <a:tint val="40000"/>
            <a:alpha val="90000"/>
            <a:hueOff val="-5436926"/>
            <a:satOff val="20048"/>
            <a:lumOff val="-129"/>
            <a:alphaOff val="0"/>
          </a:schemeClr>
        </a:solidFill>
        <a:ln w="28575" cap="flat" cmpd="sng" algn="ctr">
          <a:solidFill>
            <a:schemeClr val="accent4">
              <a:tint val="40000"/>
              <a:alpha val="90000"/>
              <a:hueOff val="-5436926"/>
              <a:satOff val="20048"/>
              <a:lumOff val="-1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Well funded IT in a large firm</a:t>
          </a:r>
        </a:p>
      </dsp:txBody>
      <dsp:txXfrm rot="-5400000">
        <a:off x="1185672" y="1793732"/>
        <a:ext cx="2076599" cy="577874"/>
      </dsp:txXfrm>
    </dsp:sp>
    <dsp:sp modelId="{36F24585-A927-4758-B6E6-13F31CEC1EF3}">
      <dsp:nvSpPr>
        <dsp:cNvPr id="0" name=""/>
        <dsp:cNvSpPr/>
      </dsp:nvSpPr>
      <dsp:spPr>
        <a:xfrm>
          <a:off x="0" y="1682421"/>
          <a:ext cx="1185671" cy="800498"/>
        </a:xfrm>
        <a:prstGeom prst="roundRect">
          <a:avLst/>
        </a:prstGeom>
        <a:solidFill>
          <a:schemeClr val="accent4">
            <a:hueOff val="-5201264"/>
            <a:satOff val="24676"/>
            <a:lumOff val="-53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2% to 3%</a:t>
          </a:r>
        </a:p>
      </dsp:txBody>
      <dsp:txXfrm>
        <a:off x="39077" y="1721498"/>
        <a:ext cx="1107517" cy="722344"/>
      </dsp:txXfrm>
    </dsp:sp>
    <dsp:sp modelId="{C502DF07-5D2A-46C0-B2D8-E80BE1AFC591}">
      <dsp:nvSpPr>
        <dsp:cNvPr id="0" name=""/>
        <dsp:cNvSpPr/>
      </dsp:nvSpPr>
      <dsp:spPr>
        <a:xfrm rot="5400000">
          <a:off x="1919403" y="1869263"/>
          <a:ext cx="640398" cy="2107861"/>
        </a:xfrm>
        <a:prstGeom prst="round2SameRect">
          <a:avLst/>
        </a:prstGeom>
        <a:solidFill>
          <a:schemeClr val="accent4">
            <a:tint val="40000"/>
            <a:alpha val="90000"/>
            <a:hueOff val="-8155390"/>
            <a:satOff val="30071"/>
            <a:lumOff val="-194"/>
            <a:alphaOff val="0"/>
          </a:schemeClr>
        </a:solidFill>
        <a:ln w="28575" cap="flat" cmpd="sng" algn="ctr">
          <a:solidFill>
            <a:schemeClr val="accent4">
              <a:tint val="40000"/>
              <a:alpha val="90000"/>
              <a:hueOff val="-8155390"/>
              <a:satOff val="30071"/>
              <a:lumOff val="-1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Robust spending; pursue strategic projects</a:t>
          </a:r>
        </a:p>
      </dsp:txBody>
      <dsp:txXfrm rot="-5400000">
        <a:off x="1185672" y="2634256"/>
        <a:ext cx="2076599" cy="577874"/>
      </dsp:txXfrm>
    </dsp:sp>
    <dsp:sp modelId="{FB6D0334-7A13-4826-AB37-FB0348884430}">
      <dsp:nvSpPr>
        <dsp:cNvPr id="0" name=""/>
        <dsp:cNvSpPr/>
      </dsp:nvSpPr>
      <dsp:spPr>
        <a:xfrm>
          <a:off x="0" y="2522944"/>
          <a:ext cx="1185671" cy="800498"/>
        </a:xfrm>
        <a:prstGeom prst="roundRect">
          <a:avLst/>
        </a:prstGeom>
        <a:solidFill>
          <a:schemeClr val="accent4">
            <a:hueOff val="-7801897"/>
            <a:satOff val="37013"/>
            <a:lumOff val="-800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3% to 6%</a:t>
          </a:r>
        </a:p>
      </dsp:txBody>
      <dsp:txXfrm>
        <a:off x="39077" y="2562021"/>
        <a:ext cx="1107517" cy="722344"/>
      </dsp:txXfrm>
    </dsp:sp>
    <dsp:sp modelId="{BAAAD700-79C1-42DB-9B53-B6B5636015F3}">
      <dsp:nvSpPr>
        <dsp:cNvPr id="0" name=""/>
        <dsp:cNvSpPr/>
      </dsp:nvSpPr>
      <dsp:spPr>
        <a:xfrm rot="5400000">
          <a:off x="1919403" y="2709786"/>
          <a:ext cx="640398" cy="2107861"/>
        </a:xfrm>
        <a:prstGeom prst="round2SameRect">
          <a:avLst/>
        </a:prstGeom>
        <a:solidFill>
          <a:schemeClr val="accent4">
            <a:tint val="40000"/>
            <a:alpha val="90000"/>
            <a:hueOff val="-10873853"/>
            <a:satOff val="40095"/>
            <a:lumOff val="-258"/>
            <a:alphaOff val="0"/>
          </a:schemeClr>
        </a:solidFill>
        <a:ln w="28575" cap="flat" cmpd="sng" algn="ctr">
          <a:solidFill>
            <a:schemeClr val="accent4">
              <a:tint val="40000"/>
              <a:alpha val="90000"/>
              <a:hueOff val="-10873853"/>
              <a:satOff val="40095"/>
              <a:lumOff val="-2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Be cautious of spending</a:t>
          </a:r>
        </a:p>
      </dsp:txBody>
      <dsp:txXfrm rot="-5400000">
        <a:off x="1185672" y="3474779"/>
        <a:ext cx="2076599" cy="577874"/>
      </dsp:txXfrm>
    </dsp:sp>
    <dsp:sp modelId="{3EA7564B-70C7-4B27-8B97-F9F472102604}">
      <dsp:nvSpPr>
        <dsp:cNvPr id="0" name=""/>
        <dsp:cNvSpPr/>
      </dsp:nvSpPr>
      <dsp:spPr>
        <a:xfrm>
          <a:off x="0" y="3363467"/>
          <a:ext cx="1185671" cy="800498"/>
        </a:xfrm>
        <a:prstGeom prst="roundRect">
          <a:avLst/>
        </a:prstGeom>
        <a:solidFill>
          <a:schemeClr val="accent4">
            <a:hueOff val="-10402528"/>
            <a:satOff val="49351"/>
            <a:lumOff val="-1066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6% to 15%</a:t>
          </a:r>
        </a:p>
      </dsp:txBody>
      <dsp:txXfrm>
        <a:off x="39077" y="3402544"/>
        <a:ext cx="1107517" cy="722344"/>
      </dsp:txXfrm>
    </dsp:sp>
    <dsp:sp modelId="{2AF76D6E-EB23-44E6-A5E9-9D179903A377}">
      <dsp:nvSpPr>
        <dsp:cNvPr id="0" name=""/>
        <dsp:cNvSpPr/>
      </dsp:nvSpPr>
      <dsp:spPr>
        <a:xfrm rot="5400000">
          <a:off x="1919403" y="3550309"/>
          <a:ext cx="640398" cy="2107861"/>
        </a:xfrm>
        <a:prstGeom prst="round2SameRect">
          <a:avLst/>
        </a:prstGeom>
        <a:solidFill>
          <a:schemeClr val="accent4">
            <a:tint val="40000"/>
            <a:alpha val="90000"/>
            <a:hueOff val="-13592316"/>
            <a:satOff val="50119"/>
            <a:lumOff val="-323"/>
            <a:alphaOff val="0"/>
          </a:schemeClr>
        </a:solidFill>
        <a:ln w="28575" cap="flat" cmpd="sng" algn="ctr">
          <a:solidFill>
            <a:schemeClr val="accent4">
              <a:tint val="40000"/>
              <a:alpha val="90000"/>
              <a:hueOff val="-13592316"/>
              <a:satOff val="50119"/>
              <a:lumOff val="-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Spending out of control?</a:t>
          </a:r>
        </a:p>
      </dsp:txBody>
      <dsp:txXfrm rot="-5400000">
        <a:off x="1185672" y="4315302"/>
        <a:ext cx="2076599" cy="577874"/>
      </dsp:txXfrm>
    </dsp:sp>
    <dsp:sp modelId="{BA5AFD53-FA7B-47F5-A0A9-FD8E1613A6F7}">
      <dsp:nvSpPr>
        <dsp:cNvPr id="0" name=""/>
        <dsp:cNvSpPr/>
      </dsp:nvSpPr>
      <dsp:spPr>
        <a:xfrm>
          <a:off x="0" y="4203990"/>
          <a:ext cx="1185671" cy="800498"/>
        </a:xfrm>
        <a:prstGeom prst="roundRect">
          <a:avLst/>
        </a:prstGeom>
        <a:solidFill>
          <a:schemeClr val="accent4">
            <a:hueOff val="-13003161"/>
            <a:satOff val="61689"/>
            <a:lumOff val="-133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&gt; 15%</a:t>
          </a:r>
        </a:p>
      </dsp:txBody>
      <dsp:txXfrm>
        <a:off x="39077" y="4243067"/>
        <a:ext cx="1107517" cy="722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AA524-9A1F-4B78-88D8-DBDD51846D2F}">
      <dsp:nvSpPr>
        <dsp:cNvPr id="0" name=""/>
        <dsp:cNvSpPr/>
      </dsp:nvSpPr>
      <dsp:spPr>
        <a:xfrm>
          <a:off x="0" y="45945"/>
          <a:ext cx="7620000" cy="4557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/>
            <a:t>IT as Engine Room</a:t>
          </a:r>
          <a:endParaRPr lang="en-US" sz="1900" kern="1200"/>
        </a:p>
      </dsp:txBody>
      <dsp:txXfrm>
        <a:off x="22246" y="68191"/>
        <a:ext cx="7575508" cy="411223"/>
      </dsp:txXfrm>
    </dsp:sp>
    <dsp:sp modelId="{C00D2F9F-9EC3-4033-A3CE-67F907BB1B57}">
      <dsp:nvSpPr>
        <dsp:cNvPr id="0" name=""/>
        <dsp:cNvSpPr/>
      </dsp:nvSpPr>
      <dsp:spPr>
        <a:xfrm>
          <a:off x="0" y="501660"/>
          <a:ext cx="76200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/>
            <a:t>IT as a world-class utility and infrastructure provider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 smtClean="0"/>
            <a:t>Delivers ongoing cost improvement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/>
            <a:t>Leverages new and alternative delivery models (such as cloud computing)</a:t>
          </a:r>
          <a:endParaRPr lang="en-US" sz="1500" kern="1200" dirty="0"/>
        </a:p>
      </dsp:txBody>
      <dsp:txXfrm>
        <a:off x="0" y="501660"/>
        <a:ext cx="7620000" cy="786599"/>
      </dsp:txXfrm>
    </dsp:sp>
    <dsp:sp modelId="{C288BAE8-A174-4BE6-B189-B5E161C4E9F2}">
      <dsp:nvSpPr>
        <dsp:cNvPr id="0" name=""/>
        <dsp:cNvSpPr/>
      </dsp:nvSpPr>
      <dsp:spPr>
        <a:xfrm>
          <a:off x="0" y="1288260"/>
          <a:ext cx="7620000" cy="455715"/>
        </a:xfrm>
        <a:prstGeom prst="roundRect">
          <a:avLst/>
        </a:prstGeom>
        <a:gradFill rotWithShape="0">
          <a:gsLst>
            <a:gs pos="0">
              <a:schemeClr val="accent2">
                <a:hueOff val="3506125"/>
                <a:satOff val="-20632"/>
                <a:lumOff val="785"/>
                <a:alphaOff val="0"/>
                <a:tint val="60000"/>
                <a:satMod val="250000"/>
              </a:schemeClr>
            </a:gs>
            <a:gs pos="35000">
              <a:schemeClr val="accent2">
                <a:hueOff val="3506125"/>
                <a:satOff val="-20632"/>
                <a:lumOff val="785"/>
                <a:alphaOff val="0"/>
                <a:tint val="47000"/>
                <a:satMod val="275000"/>
              </a:schemeClr>
            </a:gs>
            <a:gs pos="100000">
              <a:schemeClr val="accent2">
                <a:hueOff val="3506125"/>
                <a:satOff val="-20632"/>
                <a:lumOff val="785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/>
            <a:t>IT as Global Business Service Provider</a:t>
          </a:r>
          <a:endParaRPr lang="en-US" sz="1900" kern="1200" dirty="0"/>
        </a:p>
      </dsp:txBody>
      <dsp:txXfrm>
        <a:off x="22246" y="1310506"/>
        <a:ext cx="7575508" cy="411223"/>
      </dsp:txXfrm>
    </dsp:sp>
    <dsp:sp modelId="{FFF6452B-869B-4773-99EA-3FC2DDA9B618}">
      <dsp:nvSpPr>
        <dsp:cNvPr id="0" name=""/>
        <dsp:cNvSpPr/>
      </dsp:nvSpPr>
      <dsp:spPr>
        <a:xfrm>
          <a:off x="0" y="1743975"/>
          <a:ext cx="7620000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Virtual centralized organization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/>
            <a:t>Expanded and integrated shared-service organization that runs like a business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/>
            <a:t>Delivers IT products/services; also IT-enabled enterprise functions like HR, legal and real estate</a:t>
          </a:r>
          <a:endParaRPr lang="en-US" sz="1500" kern="1200" dirty="0"/>
        </a:p>
      </dsp:txBody>
      <dsp:txXfrm>
        <a:off x="0" y="1743975"/>
        <a:ext cx="7620000" cy="983250"/>
      </dsp:txXfrm>
    </dsp:sp>
    <dsp:sp modelId="{F8FDAD9D-A63E-43CC-A4B7-903381AED80E}">
      <dsp:nvSpPr>
        <dsp:cNvPr id="0" name=""/>
        <dsp:cNvSpPr/>
      </dsp:nvSpPr>
      <dsp:spPr>
        <a:xfrm>
          <a:off x="0" y="2727225"/>
          <a:ext cx="7620000" cy="455715"/>
        </a:xfrm>
        <a:prstGeom prst="roundRect">
          <a:avLst/>
        </a:prstGeom>
        <a:gradFill rotWithShape="0">
          <a:gsLst>
            <a:gs pos="0">
              <a:schemeClr val="accent2">
                <a:hueOff val="7012249"/>
                <a:satOff val="-41263"/>
                <a:lumOff val="1570"/>
                <a:alphaOff val="0"/>
                <a:tint val="60000"/>
                <a:satMod val="250000"/>
              </a:schemeClr>
            </a:gs>
            <a:gs pos="35000">
              <a:schemeClr val="accent2">
                <a:hueOff val="7012249"/>
                <a:satOff val="-41263"/>
                <a:lumOff val="1570"/>
                <a:alphaOff val="0"/>
                <a:tint val="47000"/>
                <a:satMod val="275000"/>
              </a:schemeClr>
            </a:gs>
            <a:gs pos="100000">
              <a:schemeClr val="accent2">
                <a:hueOff val="7012249"/>
                <a:satOff val="-41263"/>
                <a:lumOff val="157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/>
            <a:t>IT </a:t>
          </a:r>
          <a:r>
            <a:rPr lang="en-US" sz="1900" b="0" kern="1200" dirty="0" smtClean="0"/>
            <a:t>“IS” </a:t>
          </a:r>
          <a:r>
            <a:rPr lang="en-US" sz="1900" b="0" kern="1200" dirty="0"/>
            <a:t>the Business</a:t>
          </a:r>
          <a:endParaRPr lang="en-US" sz="1900" kern="1200" dirty="0"/>
        </a:p>
      </dsp:txBody>
      <dsp:txXfrm>
        <a:off x="22246" y="2749471"/>
        <a:ext cx="7575508" cy="411223"/>
      </dsp:txXfrm>
    </dsp:sp>
    <dsp:sp modelId="{C7BB6957-233D-4A59-9DE6-3C5ED185330B}">
      <dsp:nvSpPr>
        <dsp:cNvPr id="0" name=""/>
        <dsp:cNvSpPr/>
      </dsp:nvSpPr>
      <dsp:spPr>
        <a:xfrm>
          <a:off x="0" y="3182940"/>
          <a:ext cx="76200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/>
            <a:t>Non-traditional customer/provider relationship between IT and the enterprise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/>
            <a:t>CIO responsible for business result, up to and including revenue accountability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/>
            <a:t>The enterprise integrates IT decisions into everything it does</a:t>
          </a:r>
          <a:r>
            <a:rPr lang="en-US" sz="1500" b="0" kern="1200" dirty="0" smtClean="0"/>
            <a:t>. “Information is the Product”</a:t>
          </a:r>
          <a:endParaRPr lang="en-US" sz="1500" kern="1200" dirty="0"/>
        </a:p>
      </dsp:txBody>
      <dsp:txXfrm>
        <a:off x="0" y="3182940"/>
        <a:ext cx="7620000" cy="786599"/>
      </dsp:txXfrm>
    </dsp:sp>
    <dsp:sp modelId="{540DA4FF-723B-4420-A3AE-D492D7DF91DF}">
      <dsp:nvSpPr>
        <dsp:cNvPr id="0" name=""/>
        <dsp:cNvSpPr/>
      </dsp:nvSpPr>
      <dsp:spPr>
        <a:xfrm>
          <a:off x="0" y="3969540"/>
          <a:ext cx="7620000" cy="455715"/>
        </a:xfrm>
        <a:prstGeom prst="roundRect">
          <a:avLst/>
        </a:prstGeom>
        <a:gradFill rotWithShape="0">
          <a:gsLst>
            <a:gs pos="0">
              <a:schemeClr val="accent2">
                <a:hueOff val="10518374"/>
                <a:satOff val="-61895"/>
                <a:lumOff val="2355"/>
                <a:alphaOff val="0"/>
                <a:tint val="60000"/>
                <a:satMod val="250000"/>
              </a:schemeClr>
            </a:gs>
            <a:gs pos="35000">
              <a:schemeClr val="accent2">
                <a:hueOff val="10518374"/>
                <a:satOff val="-61895"/>
                <a:lumOff val="2355"/>
                <a:alphaOff val="0"/>
                <a:tint val="47000"/>
                <a:satMod val="275000"/>
              </a:schemeClr>
            </a:gs>
            <a:gs pos="100000">
              <a:schemeClr val="accent2">
                <a:hueOff val="10518374"/>
                <a:satOff val="-61895"/>
                <a:lumOff val="2355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/>
            <a:t>Everyone's IT</a:t>
          </a:r>
          <a:endParaRPr lang="en-US" sz="1900" kern="1200"/>
        </a:p>
      </dsp:txBody>
      <dsp:txXfrm>
        <a:off x="22246" y="3991786"/>
        <a:ext cx="7575508" cy="411223"/>
      </dsp:txXfrm>
    </dsp:sp>
    <dsp:sp modelId="{D3A1A94D-11A0-4D53-97A1-2C10101FC7CF}">
      <dsp:nvSpPr>
        <dsp:cNvPr id="0" name=""/>
        <dsp:cNvSpPr/>
      </dsp:nvSpPr>
      <dsp:spPr>
        <a:xfrm>
          <a:off x="0" y="4425255"/>
          <a:ext cx="76200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/>
            <a:t>Dominated by highly distributed IT and/or consumer-driven IT.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/>
            <a:t>It is IT "in the wild" — unfettered and unharnessed. Little or no central IT authority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/>
            <a:t>Employees empowered to acquire/develop IT necessary to drive their success</a:t>
          </a:r>
          <a:endParaRPr lang="en-US" sz="1500" kern="1200" dirty="0"/>
        </a:p>
      </dsp:txBody>
      <dsp:txXfrm>
        <a:off x="0" y="4425255"/>
        <a:ext cx="7620000" cy="7865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137F5-988D-4541-8277-8136B6FA6C0E}">
      <dsp:nvSpPr>
        <dsp:cNvPr id="0" name=""/>
        <dsp:cNvSpPr/>
      </dsp:nvSpPr>
      <dsp:spPr>
        <a:xfrm>
          <a:off x="910816" y="995"/>
          <a:ext cx="1445809" cy="1445809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$20,000</a:t>
          </a:r>
        </a:p>
      </dsp:txBody>
      <dsp:txXfrm>
        <a:off x="1122550" y="212729"/>
        <a:ext cx="1022341" cy="1022341"/>
      </dsp:txXfrm>
    </dsp:sp>
    <dsp:sp modelId="{2A7294A2-CE0F-44E9-9AFD-D40E4C9F46FE}">
      <dsp:nvSpPr>
        <dsp:cNvPr id="0" name=""/>
        <dsp:cNvSpPr/>
      </dsp:nvSpPr>
      <dsp:spPr>
        <a:xfrm>
          <a:off x="2474026" y="304615"/>
          <a:ext cx="838569" cy="838569"/>
        </a:xfrm>
        <a:prstGeom prst="mathPlus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585178" y="625284"/>
        <a:ext cx="616265" cy="197231"/>
      </dsp:txXfrm>
    </dsp:sp>
    <dsp:sp modelId="{1379C3D8-72A3-4834-B60F-5592189C9F2C}">
      <dsp:nvSpPr>
        <dsp:cNvPr id="0" name=""/>
        <dsp:cNvSpPr/>
      </dsp:nvSpPr>
      <dsp:spPr>
        <a:xfrm>
          <a:off x="3429995" y="995"/>
          <a:ext cx="1445809" cy="1445809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28475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rgbClr val="A32638"/>
              </a:solidFill>
            </a:rPr>
            <a:t>($20,000)</a:t>
          </a:r>
        </a:p>
      </dsp:txBody>
      <dsp:txXfrm>
        <a:off x="3641729" y="212729"/>
        <a:ext cx="1022341" cy="1022341"/>
      </dsp:txXfrm>
    </dsp:sp>
    <dsp:sp modelId="{07ACA66C-5538-40CD-957B-063CB3A1DCDF}">
      <dsp:nvSpPr>
        <dsp:cNvPr id="0" name=""/>
        <dsp:cNvSpPr/>
      </dsp:nvSpPr>
      <dsp:spPr>
        <a:xfrm>
          <a:off x="4993204" y="304615"/>
          <a:ext cx="838569" cy="838569"/>
        </a:xfrm>
        <a:prstGeom prst="mathEqual">
          <a:avLst/>
        </a:prstGeom>
        <a:solidFill>
          <a:schemeClr val="accent1">
            <a:shade val="90000"/>
            <a:hueOff val="0"/>
            <a:satOff val="0"/>
            <a:lumOff val="34062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104356" y="477360"/>
        <a:ext cx="616265" cy="493079"/>
      </dsp:txXfrm>
    </dsp:sp>
    <dsp:sp modelId="{F961F2E9-4580-4B2F-9C60-5821B7C4F90D}">
      <dsp:nvSpPr>
        <dsp:cNvPr id="0" name=""/>
        <dsp:cNvSpPr/>
      </dsp:nvSpPr>
      <dsp:spPr>
        <a:xfrm>
          <a:off x="5949173" y="995"/>
          <a:ext cx="1445809" cy="1445809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28475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?</a:t>
          </a:r>
        </a:p>
      </dsp:txBody>
      <dsp:txXfrm>
        <a:off x="6160907" y="212729"/>
        <a:ext cx="1022341" cy="10223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BE9FF-EB96-4E56-8A29-C789D40A45E2}">
      <dsp:nvSpPr>
        <dsp:cNvPr id="0" name=""/>
        <dsp:cNvSpPr/>
      </dsp:nvSpPr>
      <dsp:spPr>
        <a:xfrm>
          <a:off x="628649" y="0"/>
          <a:ext cx="4691634" cy="34671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B41D0-145B-41D8-A4CE-E24FBBAB1532}">
      <dsp:nvSpPr>
        <dsp:cNvPr id="0" name=""/>
        <dsp:cNvSpPr/>
      </dsp:nvSpPr>
      <dsp:spPr>
        <a:xfrm>
          <a:off x="1576959" y="2838450"/>
          <a:ext cx="4042791" cy="971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900" kern="1200"/>
            <a:t>So how are IT projects like an investment portfolio?</a:t>
          </a:r>
        </a:p>
      </dsp:txBody>
      <dsp:txXfrm>
        <a:off x="1576959" y="2838450"/>
        <a:ext cx="4042791" cy="9715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CB76C-7AA1-4202-942C-AF9D5FF49C4C}">
      <dsp:nvSpPr>
        <dsp:cNvPr id="0" name=""/>
        <dsp:cNvSpPr/>
      </dsp:nvSpPr>
      <dsp:spPr>
        <a:xfrm>
          <a:off x="2714" y="54145"/>
          <a:ext cx="2646759" cy="7930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Total Cost of Ownership (TCO)</a:t>
          </a:r>
        </a:p>
      </dsp:txBody>
      <dsp:txXfrm>
        <a:off x="2714" y="54145"/>
        <a:ext cx="2646759" cy="793013"/>
      </dsp:txXfrm>
    </dsp:sp>
    <dsp:sp modelId="{1D2C7FD0-AAA1-4725-B56E-AC39BC26216D}">
      <dsp:nvSpPr>
        <dsp:cNvPr id="0" name=""/>
        <dsp:cNvSpPr/>
      </dsp:nvSpPr>
      <dsp:spPr>
        <a:xfrm>
          <a:off x="2714" y="847159"/>
          <a:ext cx="2646759" cy="18418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Estimate direct and indirect costs.</a:t>
          </a:r>
        </a:p>
      </dsp:txBody>
      <dsp:txXfrm>
        <a:off x="2714" y="847159"/>
        <a:ext cx="2646759" cy="1841895"/>
      </dsp:txXfrm>
    </dsp:sp>
    <dsp:sp modelId="{65672560-7A22-4A09-89AE-10E1E8DCA222}">
      <dsp:nvSpPr>
        <dsp:cNvPr id="0" name=""/>
        <dsp:cNvSpPr/>
      </dsp:nvSpPr>
      <dsp:spPr>
        <a:xfrm>
          <a:off x="3020019" y="54145"/>
          <a:ext cx="2646759" cy="793013"/>
        </a:xfrm>
        <a:prstGeom prst="rect">
          <a:avLst/>
        </a:prstGeom>
        <a:solidFill>
          <a:schemeClr val="accent3">
            <a:hueOff val="337107"/>
            <a:satOff val="-13274"/>
            <a:lumOff val="6471"/>
            <a:alphaOff val="0"/>
          </a:schemeClr>
        </a:solidFill>
        <a:ln w="28575" cap="flat" cmpd="sng" algn="ctr">
          <a:solidFill>
            <a:schemeClr val="accent3">
              <a:hueOff val="337107"/>
              <a:satOff val="-13274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Return on Investment (ROI)</a:t>
          </a:r>
        </a:p>
      </dsp:txBody>
      <dsp:txXfrm>
        <a:off x="3020019" y="54145"/>
        <a:ext cx="2646759" cy="793013"/>
      </dsp:txXfrm>
    </dsp:sp>
    <dsp:sp modelId="{5F5A9792-0526-4ED5-B19B-F4C4410A8DA7}">
      <dsp:nvSpPr>
        <dsp:cNvPr id="0" name=""/>
        <dsp:cNvSpPr/>
      </dsp:nvSpPr>
      <dsp:spPr>
        <a:xfrm>
          <a:off x="3020019" y="847159"/>
          <a:ext cx="2646759" cy="1841895"/>
        </a:xfrm>
        <a:prstGeom prst="rect">
          <a:avLst/>
        </a:prstGeom>
        <a:solidFill>
          <a:schemeClr val="accent3">
            <a:tint val="40000"/>
            <a:alpha val="90000"/>
            <a:hueOff val="200304"/>
            <a:satOff val="-8829"/>
            <a:lumOff val="1155"/>
            <a:alphaOff val="0"/>
          </a:schemeClr>
        </a:solidFill>
        <a:ln w="28575" cap="flat" cmpd="sng" algn="ctr">
          <a:solidFill>
            <a:schemeClr val="accent3">
              <a:tint val="40000"/>
              <a:alpha val="90000"/>
              <a:hueOff val="200304"/>
              <a:satOff val="-8829"/>
              <a:lumOff val="1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Profits in relation to capital invested</a:t>
          </a:r>
        </a:p>
      </dsp:txBody>
      <dsp:txXfrm>
        <a:off x="3020019" y="847159"/>
        <a:ext cx="2646759" cy="1841895"/>
      </dsp:txXfrm>
    </dsp:sp>
    <dsp:sp modelId="{DA3DD259-F0FC-46D4-B6EB-A20EF49E2FD6}">
      <dsp:nvSpPr>
        <dsp:cNvPr id="0" name=""/>
        <dsp:cNvSpPr/>
      </dsp:nvSpPr>
      <dsp:spPr>
        <a:xfrm>
          <a:off x="6037325" y="54145"/>
          <a:ext cx="2646759" cy="793013"/>
        </a:xfrm>
        <a:prstGeom prst="rect">
          <a:avLst/>
        </a:prstGeom>
        <a:solidFill>
          <a:schemeClr val="accent3">
            <a:hueOff val="674214"/>
            <a:satOff val="-26549"/>
            <a:lumOff val="12941"/>
            <a:alphaOff val="0"/>
          </a:schemeClr>
        </a:solidFill>
        <a:ln w="28575" cap="flat" cmpd="sng" algn="ctr">
          <a:solidFill>
            <a:schemeClr val="accent3">
              <a:hueOff val="674214"/>
              <a:satOff val="-26549"/>
              <a:lumOff val="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Return on Assets (ROA)</a:t>
          </a:r>
        </a:p>
      </dsp:txBody>
      <dsp:txXfrm>
        <a:off x="6037325" y="54145"/>
        <a:ext cx="2646759" cy="793013"/>
      </dsp:txXfrm>
    </dsp:sp>
    <dsp:sp modelId="{2D1ACC5A-97DD-45C3-A1F6-7FCD17F18764}">
      <dsp:nvSpPr>
        <dsp:cNvPr id="0" name=""/>
        <dsp:cNvSpPr/>
      </dsp:nvSpPr>
      <dsp:spPr>
        <a:xfrm>
          <a:off x="6037325" y="847159"/>
          <a:ext cx="2646759" cy="1841895"/>
        </a:xfrm>
        <a:prstGeom prst="rect">
          <a:avLst/>
        </a:prstGeom>
        <a:solidFill>
          <a:schemeClr val="accent3">
            <a:tint val="40000"/>
            <a:alpha val="90000"/>
            <a:hueOff val="400608"/>
            <a:satOff val="-17658"/>
            <a:lumOff val="2309"/>
            <a:alphaOff val="0"/>
          </a:schemeClr>
        </a:solidFill>
        <a:ln w="28575" cap="flat" cmpd="sng" algn="ctr">
          <a:solidFill>
            <a:schemeClr val="accent3">
              <a:tint val="40000"/>
              <a:alpha val="90000"/>
              <a:hueOff val="400608"/>
              <a:satOff val="-17658"/>
              <a:lumOff val="23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Net income an IT project generates divided by the total cost of the assets</a:t>
          </a:r>
        </a:p>
      </dsp:txBody>
      <dsp:txXfrm>
        <a:off x="6037325" y="847159"/>
        <a:ext cx="2646759" cy="1841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4066" cy="461351"/>
          </a:xfrm>
          <a:prstGeom prst="rect">
            <a:avLst/>
          </a:prstGeom>
        </p:spPr>
        <p:txBody>
          <a:bodyPr vert="horz" lIns="87522" tIns="43762" rIns="87522" bIns="437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264" y="2"/>
            <a:ext cx="3014066" cy="461351"/>
          </a:xfrm>
          <a:prstGeom prst="rect">
            <a:avLst/>
          </a:prstGeom>
        </p:spPr>
        <p:txBody>
          <a:bodyPr vert="horz" lIns="87522" tIns="43762" rIns="87522" bIns="43762" rtlCol="0"/>
          <a:lstStyle>
            <a:lvl1pPr algn="r">
              <a:defRPr sz="1200"/>
            </a:lvl1pPr>
          </a:lstStyle>
          <a:p>
            <a:fld id="{F3AF817D-CF8D-4461-8D1F-E5717598B26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6373"/>
            <a:ext cx="3014066" cy="461351"/>
          </a:xfrm>
          <a:prstGeom prst="rect">
            <a:avLst/>
          </a:prstGeom>
        </p:spPr>
        <p:txBody>
          <a:bodyPr vert="horz" lIns="87522" tIns="43762" rIns="87522" bIns="437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264" y="8776373"/>
            <a:ext cx="3014066" cy="461351"/>
          </a:xfrm>
          <a:prstGeom prst="rect">
            <a:avLst/>
          </a:prstGeom>
        </p:spPr>
        <p:txBody>
          <a:bodyPr vert="horz" lIns="87522" tIns="43762" rIns="87522" bIns="43762" rtlCol="0" anchor="b"/>
          <a:lstStyle>
            <a:lvl1pPr algn="r">
              <a:defRPr sz="1200"/>
            </a:lvl1pPr>
          </a:lstStyle>
          <a:p>
            <a:fld id="{8E8A0D4E-B9B1-4737-AA40-97DD2C5F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2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763" cy="461963"/>
          </a:xfrm>
          <a:prstGeom prst="rect">
            <a:avLst/>
          </a:prstGeom>
        </p:spPr>
        <p:txBody>
          <a:bodyPr vert="horz" lIns="92510" tIns="46255" rIns="92510" bIns="4625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1"/>
            <a:ext cx="3013763" cy="461963"/>
          </a:xfrm>
          <a:prstGeom prst="rect">
            <a:avLst/>
          </a:prstGeom>
        </p:spPr>
        <p:txBody>
          <a:bodyPr vert="horz" lIns="92510" tIns="46255" rIns="92510" bIns="46255" rtlCol="0"/>
          <a:lstStyle>
            <a:lvl1pPr algn="r">
              <a:defRPr sz="1300"/>
            </a:lvl1pPr>
          </a:lstStyle>
          <a:p>
            <a:fld id="{3D001412-9042-462B-87CE-AF1E3127FF2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0" tIns="46255" rIns="92510" bIns="4625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388644"/>
            <a:ext cx="5563870" cy="4157663"/>
          </a:xfrm>
          <a:prstGeom prst="rect">
            <a:avLst/>
          </a:prstGeom>
        </p:spPr>
        <p:txBody>
          <a:bodyPr vert="horz" lIns="92510" tIns="46255" rIns="92510" bIns="4625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5"/>
            <a:ext cx="3013763" cy="461963"/>
          </a:xfrm>
          <a:prstGeom prst="rect">
            <a:avLst/>
          </a:prstGeom>
        </p:spPr>
        <p:txBody>
          <a:bodyPr vert="horz" lIns="92510" tIns="46255" rIns="92510" bIns="4625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5685"/>
            <a:ext cx="3013763" cy="461963"/>
          </a:xfrm>
          <a:prstGeom prst="rect">
            <a:avLst/>
          </a:prstGeom>
        </p:spPr>
        <p:txBody>
          <a:bodyPr vert="horz" lIns="92510" tIns="46255" rIns="92510" bIns="46255" rtlCol="0" anchor="b"/>
          <a:lstStyle>
            <a:lvl1pPr algn="r">
              <a:defRPr sz="1300"/>
            </a:lvl1pPr>
          </a:lstStyle>
          <a:p>
            <a:fld id="{57B364F1-7988-44A9-9AEE-C93F42B26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8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2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6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27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90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89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02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49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72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8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32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1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30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76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65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47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7313" y="1136650"/>
            <a:ext cx="4089400" cy="3067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0BCB1-4DEB-3F4B-B289-B5B482772A8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5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57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74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06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35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39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20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284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31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839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944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32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585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16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627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402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297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6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0BCB1-4DEB-3F4B-B289-B5B482772A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823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6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90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64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50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4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1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43433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77724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5791200"/>
            <a:ext cx="3429000" cy="304800"/>
          </a:xfrm>
        </p:spPr>
        <p:txBody>
          <a:bodyPr/>
          <a:lstStyle/>
          <a:p>
            <a:fld id="{C2A359D1-A1C5-473F-AFCA-C9230029958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201727"/>
            <a:ext cx="3429000" cy="28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2" y="6137911"/>
            <a:ext cx="2125766" cy="2743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martAr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313" y="1500173"/>
            <a:ext cx="3743647" cy="4592651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427983" y="1484784"/>
            <a:ext cx="4360461" cy="4515984"/>
          </a:xfrm>
          <a:prstGeom prst="roundRect">
            <a:avLst>
              <a:gd name="adj" fmla="val 7123"/>
            </a:avLst>
          </a:prstGeom>
          <a:gradFill>
            <a:gsLst>
              <a:gs pos="0">
                <a:schemeClr val="accent1"/>
              </a:gs>
              <a:gs pos="71000">
                <a:schemeClr val="accent1">
                  <a:lumMod val="60000"/>
                  <a:lumOff val="40000"/>
                </a:schemeClr>
              </a:gs>
            </a:gsLst>
            <a:lin ang="21540000" scaled="0"/>
          </a:gradFill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81000" indent="-38100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lang="en-US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  <a:prstGeom prst="rect">
            <a:avLst/>
          </a:prstGeom>
        </p:spPr>
        <p:txBody>
          <a:bodyPr anchor="b" anchorCtr="0"/>
          <a:lstStyle>
            <a:lvl1pPr algn="l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4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610600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822889" y="4846320"/>
            <a:ext cx="321111" cy="201168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822889" y="365760"/>
            <a:ext cx="321111" cy="44805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889" y="0"/>
            <a:ext cx="318370" cy="365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7620000" cy="480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58674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2A359D1-A1C5-473F-AFCA-C9230029958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17220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7906702" y="5580698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55320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2" y="6137910"/>
            <a:ext cx="2125766" cy="2743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0"/>
            <a:ext cx="9144000" cy="4572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400" kern="1200" cap="none" spc="-6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0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notesSlide" Target="../notesSlides/notesSlide36.xml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304798"/>
            <a:ext cx="6096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5"/>
            <a:ext cx="8138160" cy="3352793"/>
          </a:xfrm>
        </p:spPr>
        <p:txBody>
          <a:bodyPr>
            <a:noAutofit/>
          </a:bodyPr>
          <a:lstStyle/>
          <a:p>
            <a:pPr>
              <a:spcBef>
                <a:spcPts val="9600"/>
              </a:spcBef>
            </a:pP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Benefits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IT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Strategic, Financial,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Value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42672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6713084" y="234569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https://www.flickr.com/photos/68751915@N05/6551520247</a:t>
            </a:r>
          </a:p>
        </p:txBody>
      </p:sp>
    </p:spTree>
    <p:extLst>
      <p:ext uri="{BB962C8B-B14F-4D97-AF65-F5344CB8AC3E}">
        <p14:creationId xmlns:p14="http://schemas.microsoft.com/office/powerpoint/2010/main" val="7316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GB" altLang="en-US" sz="3200" b="0" dirty="0"/>
              <a:t>Strategy is about achieving </a:t>
            </a:r>
            <a:r>
              <a:rPr lang="en-GB" altLang="en-US" sz="3200" dirty="0"/>
              <a:t>sustainable competitive advantage</a:t>
            </a:r>
            <a:r>
              <a:rPr lang="en-GB" altLang="en-US" sz="3200" b="0" dirty="0"/>
              <a:t>, that is, beating the competition to make profits – e.g. by differentiating your products from others.</a:t>
            </a:r>
          </a:p>
          <a:p>
            <a:endParaRPr lang="en-GB" altLang="en-US" sz="3200" b="0" dirty="0"/>
          </a:p>
          <a:p>
            <a:endParaRPr lang="en-GB" altLang="en-US" sz="3200" b="0" dirty="0"/>
          </a:p>
          <a:p>
            <a:endParaRPr lang="en-GB" altLang="en-US" sz="3200" b="0" dirty="0"/>
          </a:p>
          <a:p>
            <a:endParaRPr lang="en-GB" altLang="en-US" sz="3200" b="0" dirty="0"/>
          </a:p>
          <a:p>
            <a:endParaRPr lang="en-GB" altLang="en-US" sz="3200" b="0" dirty="0"/>
          </a:p>
          <a:p>
            <a:endParaRPr lang="en-GB" altLang="en-US" sz="3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F9605-B62B-F84D-8BD0-E59FBF2C0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7" y="5257800"/>
            <a:ext cx="898525" cy="838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F363B93D-F1A8-8141-92C7-F684D7DE7D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2800" y="3886200"/>
            <a:ext cx="3975893" cy="1524000"/>
          </a:xfrm>
          <a:prstGeom prst="wedgeRoundRectCallout">
            <a:avLst>
              <a:gd name="adj1" fmla="val -54746"/>
              <a:gd name="adj2" fmla="val 71653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>Let’s build a brand that allows us to keep selling soft drinks at 2 USD – </a:t>
            </a:r>
            <a:r>
              <a:rPr lang="en-US" sz="2000" i="1" dirty="0">
                <a:solidFill>
                  <a:schemeClr val="bg1"/>
                </a:solidFill>
                <a:ea typeface="ＭＳ Ｐゴシック" charset="-128"/>
              </a:rPr>
              <a:t>even when others sell them for less</a:t>
            </a:r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07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GB" altLang="en-US" sz="3200" b="0" dirty="0"/>
              <a:t>Why is it difficult to outmanoeuvre your competitors by simply applying new technologies to your business?</a:t>
            </a:r>
          </a:p>
        </p:txBody>
      </p:sp>
    </p:spTree>
    <p:extLst>
      <p:ext uri="{BB962C8B-B14F-4D97-AF65-F5344CB8AC3E}">
        <p14:creationId xmlns:p14="http://schemas.microsoft.com/office/powerpoint/2010/main" val="27335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STRATEGY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81599"/>
          </a:xfrm>
        </p:spPr>
        <p:txBody>
          <a:bodyPr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en-US" sz="2800" dirty="0"/>
              <a:t>Typical strategic issues: </a:t>
            </a:r>
            <a:r>
              <a:rPr lang="en-GB" altLang="en-US" sz="2800" b="0" dirty="0"/>
              <a:t>entering/exiting a specific market, vertical integration with suppliers and distributors, strategic resources and core capabilities, innovation, outsourcing organizational functions and processes, etc</a:t>
            </a:r>
            <a:r>
              <a:rPr lang="en-GB" altLang="en-US" sz="2800" b="0" dirty="0" smtClean="0"/>
              <a:t>.</a:t>
            </a:r>
            <a:endParaRPr lang="en-GB" altLang="en-US" sz="2800" b="0" dirty="0"/>
          </a:p>
          <a:p>
            <a:pPr marL="514350" indent="-514350">
              <a:buFont typeface="+mj-lt"/>
              <a:buAutoNum type="arabicPeriod"/>
            </a:pPr>
            <a:r>
              <a:rPr lang="en-GB" altLang="en-US" sz="2800" dirty="0"/>
              <a:t>Generic business strategies: </a:t>
            </a:r>
            <a:r>
              <a:rPr lang="en-GB" altLang="en-US" sz="2800" b="0" dirty="0"/>
              <a:t>cost/price leadership, differentiation, etc</a:t>
            </a:r>
            <a:r>
              <a:rPr lang="en-GB" altLang="en-US" sz="2800" b="0" dirty="0" smtClean="0"/>
              <a:t>.</a:t>
            </a:r>
            <a:endParaRPr lang="en-GB" altLang="en-US" sz="2800" b="0" dirty="0"/>
          </a:p>
          <a:p>
            <a:pPr marL="514350" indent="-514350">
              <a:buFont typeface="+mj-lt"/>
              <a:buAutoNum type="arabicPeriod"/>
            </a:pPr>
            <a:r>
              <a:rPr lang="en-GB" altLang="en-US" sz="2800" dirty="0"/>
              <a:t>Product </a:t>
            </a:r>
            <a:r>
              <a:rPr lang="en-GB" altLang="en-US" sz="2800" dirty="0" smtClean="0"/>
              <a:t>strategy: </a:t>
            </a:r>
            <a:r>
              <a:rPr lang="en-US" altLang="en-US" sz="2800" b="0" dirty="0" smtClean="0"/>
              <a:t>vision </a:t>
            </a:r>
            <a:r>
              <a:rPr lang="en-US" altLang="en-US" sz="2800" b="0" dirty="0"/>
              <a:t>for </a:t>
            </a:r>
            <a:r>
              <a:rPr lang="en-US" altLang="en-US" sz="2800" b="0" dirty="0" smtClean="0"/>
              <a:t>product </a:t>
            </a:r>
            <a:r>
              <a:rPr lang="en-US" altLang="en-US" sz="2800" b="0" dirty="0"/>
              <a:t>offerings by stating where the products are going, how they will get there and why they will succeed.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7566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GB" altLang="en-US" sz="4400" dirty="0"/>
              <a:t>IT and Strategy</a:t>
            </a:r>
          </a:p>
          <a:p>
            <a:pPr algn="ctr"/>
            <a:endParaRPr lang="en-GB" altLang="en-US" sz="4400" b="0" dirty="0"/>
          </a:p>
          <a:p>
            <a:pPr marL="914400" lvl="1" indent="-457200" algn="ctr"/>
            <a:r>
              <a:rPr lang="en-GB" altLang="en-US" sz="4000" b="0" dirty="0"/>
              <a:t>Strategic alignment</a:t>
            </a:r>
          </a:p>
          <a:p>
            <a:pPr marL="914400" lvl="1" indent="-457200" algn="ctr"/>
            <a:r>
              <a:rPr lang="en-GB" altLang="en-US" sz="4000" b="0" dirty="0"/>
              <a:t>Digital business strategies</a:t>
            </a:r>
          </a:p>
        </p:txBody>
      </p:sp>
    </p:spTree>
    <p:extLst>
      <p:ext uri="{BB962C8B-B14F-4D97-AF65-F5344CB8AC3E}">
        <p14:creationId xmlns:p14="http://schemas.microsoft.com/office/powerpoint/2010/main" val="32576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8686800" cy="4800600"/>
          </a:xfrm>
        </p:spPr>
        <p:txBody>
          <a:bodyPr anchor="ctr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/>
              <a:t>The idea of </a:t>
            </a:r>
            <a:r>
              <a:rPr lang="en-US" sz="2800" dirty="0"/>
              <a:t>strategic alignment </a:t>
            </a:r>
            <a:r>
              <a:rPr lang="en-US" sz="2800" b="0" dirty="0"/>
              <a:t>is that enterprise IT, that is, organizational information systems should be aligned with the overall business strategy.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/>
              <a:t>This means that technological systems </a:t>
            </a:r>
            <a:r>
              <a:rPr lang="en-US" sz="2800" dirty="0"/>
              <a:t>support the competitive advantage</a:t>
            </a:r>
            <a:r>
              <a:rPr lang="en-US" sz="2800" b="0" dirty="0"/>
              <a:t> of the company and/or make new strategies possible.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/>
              <a:t>A key tool for achieving and retaining the alignment in rapidly changing business is </a:t>
            </a:r>
            <a:r>
              <a:rPr lang="en-US" sz="2800" dirty="0"/>
              <a:t>enterprise architecture</a:t>
            </a:r>
            <a:r>
              <a:rPr lang="en-US" sz="2800" b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078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BUSINESS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4038599"/>
          </a:xfrm>
        </p:spPr>
        <p:txBody>
          <a:bodyPr anchor="t"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GB" sz="2400" b="0" dirty="0"/>
              <a:t>New strategies become possible with new information systems. </a:t>
            </a:r>
            <a:r>
              <a:rPr lang="en-GB" sz="1800" dirty="0"/>
              <a:t>E.g. airline</a:t>
            </a:r>
            <a:r>
              <a:rPr lang="en-GB" sz="1800" b="0" dirty="0"/>
              <a:t>: </a:t>
            </a:r>
            <a:r>
              <a:rPr lang="en-GB" altLang="en-US" sz="1800" b="0" dirty="0"/>
              <a:t>A traditionally bundled product (flight, food, luggage, etc.) is broken down into small chunks that customers purchase through a self-service interface.</a:t>
            </a:r>
            <a:endParaRPr lang="en-GB" sz="2400" b="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400" dirty="0"/>
              <a:t>Industry-wide</a:t>
            </a:r>
            <a:r>
              <a:rPr lang="en-GB" sz="2400" b="0" dirty="0"/>
              <a:t> information infrastructures shape the business environment (e.g. newspaper business)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400" dirty="0"/>
              <a:t>Data</a:t>
            </a:r>
            <a:r>
              <a:rPr lang="en-GB" sz="2400" b="0" dirty="0"/>
              <a:t> is not just a representation of external reality but the primary resource in a variety of businesses (e.g. </a:t>
            </a:r>
            <a:r>
              <a:rPr lang="en-GB" sz="2400" b="0" dirty="0" err="1"/>
              <a:t>Last.fm</a:t>
            </a:r>
            <a:r>
              <a:rPr lang="en-GB" sz="2400" b="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2400" b="0" dirty="0"/>
              <a:t>Digital business strategy touches upon the </a:t>
            </a:r>
            <a:r>
              <a:rPr lang="en-GB" altLang="en-US" sz="2400" dirty="0"/>
              <a:t>4 “s’: </a:t>
            </a:r>
            <a:r>
              <a:rPr lang="en-GB" altLang="en-US" sz="2400" b="0" dirty="0"/>
              <a:t>the 1) scope, 2) scale, 3) speed, and the 4) sources of value creation and capture</a:t>
            </a:r>
            <a:r>
              <a:rPr lang="en-GB" altLang="en-US" sz="2400" b="0" dirty="0" smtClean="0"/>
              <a:t>.</a:t>
            </a:r>
            <a:endParaRPr lang="en-GB" altLang="en-US" sz="2400" b="0" dirty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GB" altLang="en-US" sz="2800" b="0" i="1" dirty="0" smtClean="0">
                <a:solidFill>
                  <a:srgbClr val="C00000"/>
                </a:solidFill>
              </a:rPr>
              <a:t>Business </a:t>
            </a:r>
            <a:r>
              <a:rPr lang="en-GB" altLang="en-US" sz="2800" b="0" i="1" dirty="0">
                <a:solidFill>
                  <a:srgbClr val="C00000"/>
                </a:solidFill>
              </a:rPr>
              <a:t>strategy </a:t>
            </a:r>
            <a:r>
              <a:rPr lang="en-GB" altLang="en-US" sz="2800" b="0" i="1" dirty="0" smtClean="0">
                <a:solidFill>
                  <a:srgbClr val="C00000"/>
                </a:solidFill>
              </a:rPr>
              <a:t>can’t </a:t>
            </a:r>
            <a:r>
              <a:rPr lang="en-GB" altLang="en-US" sz="2800" b="0" i="1" dirty="0">
                <a:solidFill>
                  <a:srgbClr val="C00000"/>
                </a:solidFill>
              </a:rPr>
              <a:t>be </a:t>
            </a:r>
            <a:r>
              <a:rPr lang="en-GB" altLang="en-US" sz="2800" b="0" i="1" dirty="0" smtClean="0">
                <a:solidFill>
                  <a:srgbClr val="C00000"/>
                </a:solidFill>
              </a:rPr>
              <a:t>separated </a:t>
            </a:r>
            <a:r>
              <a:rPr lang="en-GB" altLang="en-US" sz="2800" b="0" i="1" dirty="0">
                <a:solidFill>
                  <a:srgbClr val="C00000"/>
                </a:solidFill>
              </a:rPr>
              <a:t>from IT strategy.</a:t>
            </a:r>
          </a:p>
        </p:txBody>
      </p:sp>
    </p:spTree>
    <p:extLst>
      <p:ext uri="{BB962C8B-B14F-4D97-AF65-F5344CB8AC3E}">
        <p14:creationId xmlns:p14="http://schemas.microsoft.com/office/powerpoint/2010/main" val="12382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3429001"/>
            <a:ext cx="8334375" cy="23622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GB" altLang="en-US" sz="3200" b="0" dirty="0"/>
              <a:t>What kind of a role IT might play in Netflix strategy?</a:t>
            </a:r>
          </a:p>
          <a:p>
            <a:pPr algn="ctr"/>
            <a:r>
              <a:rPr lang="en-GB" altLang="en-US" sz="1200" b="0" dirty="0"/>
              <a:t>https://</a:t>
            </a:r>
            <a:r>
              <a:rPr lang="en-GB" altLang="en-US" sz="1200" b="0" dirty="0" err="1"/>
              <a:t>hbr.org</a:t>
            </a:r>
            <a:r>
              <a:rPr lang="en-GB" altLang="en-US" sz="1200" b="0" dirty="0"/>
              <a:t>/2018/07/to-see-the-future-of-competition-look-at-</a:t>
            </a:r>
            <a:r>
              <a:rPr lang="en-GB" altLang="en-US" sz="1200" b="0" dirty="0" err="1"/>
              <a:t>netflix</a:t>
            </a:r>
            <a:endParaRPr lang="en-GB" altLang="en-US" sz="12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4576F-9CA3-7B42-B417-680872EB5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466725"/>
            <a:ext cx="91440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GB" altLang="en-US" sz="4000" dirty="0"/>
              <a:t>Financial and technical value</a:t>
            </a:r>
          </a:p>
        </p:txBody>
      </p:sp>
    </p:spTree>
    <p:extLst>
      <p:ext uri="{BB962C8B-B14F-4D97-AF65-F5344CB8AC3E}">
        <p14:creationId xmlns:p14="http://schemas.microsoft.com/office/powerpoint/2010/main" val="33380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758271"/>
              </p:ext>
            </p:extLst>
          </p:nvPr>
        </p:nvGraphicFramePr>
        <p:xfrm>
          <a:off x="152400" y="457200"/>
          <a:ext cx="5105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700" dirty="0"/>
              <a:t>THE IT INVESTMENT PORTFOLIO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C75F29-7BF8-0743-A4E2-AFBA9129E051}"/>
              </a:ext>
            </a:extLst>
          </p:cNvPr>
          <p:cNvSpPr txBox="1"/>
          <p:nvPr/>
        </p:nvSpPr>
        <p:spPr>
          <a:xfrm>
            <a:off x="4724400" y="1295400"/>
            <a:ext cx="3795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Whatever you do, has an </a:t>
            </a:r>
            <a:r>
              <a:rPr lang="en-US" sz="3200" i="1" dirty="0"/>
              <a:t>opportunity cost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1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1" y="914400"/>
            <a:ext cx="8686800" cy="12954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GB" altLang="en-US" sz="3600" dirty="0"/>
              <a:t>Opportunity cost </a:t>
            </a:r>
            <a:r>
              <a:rPr lang="en-GB" altLang="en-US" sz="3600" dirty="0" smtClean="0"/>
              <a:t>?</a:t>
            </a:r>
            <a:endParaRPr lang="en-GB" altLang="en-US"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3200" dirty="0" smtClean="0"/>
              <a:t>The </a:t>
            </a:r>
            <a:r>
              <a:rPr lang="en-GB" altLang="en-US" sz="3200" dirty="0"/>
              <a:t>cost of, that is, the lack of benefits from the best alternative that was NOT</a:t>
            </a:r>
            <a:r>
              <a:rPr lang="en-GB" altLang="en-US" sz="3200" i="1" dirty="0"/>
              <a:t> </a:t>
            </a:r>
            <a:r>
              <a:rPr lang="en-GB" altLang="en-US" sz="3200" dirty="0"/>
              <a:t>chosen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97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8686800" cy="4800600"/>
          </a:xfrm>
        </p:spPr>
        <p:txBody>
          <a:bodyPr anchor="t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>
                <a:solidFill>
                  <a:srgbClr val="C00000"/>
                </a:solidFill>
              </a:rPr>
              <a:t>Strategy and strategic </a:t>
            </a:r>
            <a:r>
              <a:rPr lang="en-US" sz="2800" b="0" dirty="0"/>
              <a:t>value from IT: </a:t>
            </a:r>
          </a:p>
          <a:p>
            <a:pPr marL="971550" lvl="1" indent="-514350">
              <a:spcBef>
                <a:spcPts val="0"/>
              </a:spcBef>
              <a:spcAft>
                <a:spcPts val="2400"/>
              </a:spcAft>
            </a:pPr>
            <a:r>
              <a:rPr lang="en-US" sz="2800" b="0" dirty="0"/>
              <a:t>Strategic alignment</a:t>
            </a:r>
          </a:p>
          <a:p>
            <a:pPr marL="971550" lvl="1" indent="-514350">
              <a:spcBef>
                <a:spcPts val="0"/>
              </a:spcBef>
              <a:spcAft>
                <a:spcPts val="2400"/>
              </a:spcAft>
            </a:pPr>
            <a:r>
              <a:rPr lang="en-US" sz="2800" b="0" dirty="0"/>
              <a:t>Digital business strategies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/>
              <a:t>Assessing the </a:t>
            </a:r>
            <a:r>
              <a:rPr lang="en-US" sz="2800" b="0" dirty="0">
                <a:solidFill>
                  <a:srgbClr val="C00000"/>
                </a:solidFill>
              </a:rPr>
              <a:t>financial and technical </a:t>
            </a:r>
            <a:r>
              <a:rPr lang="en-US" sz="2800" b="0" dirty="0"/>
              <a:t>value of an IT project; </a:t>
            </a:r>
            <a:r>
              <a:rPr lang="en-US" sz="2800" b="0" i="1" dirty="0"/>
              <a:t>Net Present Value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/>
              <a:t>IT risks and project failures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/>
              <a:t>Scorecards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40463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 VALUE LANDSCAPE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359966"/>
              </p:ext>
            </p:extLst>
          </p:nvPr>
        </p:nvGraphicFramePr>
        <p:xfrm>
          <a:off x="152400" y="685800"/>
          <a:ext cx="5105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05122540"/>
              </p:ext>
            </p:extLst>
          </p:nvPr>
        </p:nvGraphicFramePr>
        <p:xfrm>
          <a:off x="5638800" y="1394936"/>
          <a:ext cx="3293533" cy="500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07702" y="556736"/>
            <a:ext cx="2985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IT Spending Guide</a:t>
            </a:r>
          </a:p>
          <a:p>
            <a:pPr algn="ctr"/>
            <a:r>
              <a:rPr lang="en-US" dirty="0"/>
              <a:t>(as % of gross revenue)</a:t>
            </a:r>
          </a:p>
        </p:txBody>
      </p:sp>
    </p:spTree>
    <p:extLst>
      <p:ext uri="{BB962C8B-B14F-4D97-AF65-F5344CB8AC3E}">
        <p14:creationId xmlns:p14="http://schemas.microsoft.com/office/powerpoint/2010/main" val="26397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IT FUNCTION – MORE THAN A COST CENTER?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9004" b="4108"/>
          <a:stretch/>
        </p:blipFill>
        <p:spPr bwMode="auto">
          <a:xfrm>
            <a:off x="2209800" y="1066800"/>
            <a:ext cx="4800600" cy="4477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6172200"/>
            <a:ext cx="2361901" cy="253916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050" dirty="0"/>
              <a:t>Source: Gartner (2012)</a:t>
            </a:r>
          </a:p>
        </p:txBody>
      </p:sp>
    </p:spTree>
    <p:extLst>
      <p:ext uri="{BB962C8B-B14F-4D97-AF65-F5344CB8AC3E}">
        <p14:creationId xmlns:p14="http://schemas.microsoft.com/office/powerpoint/2010/main" val="18463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IT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828785"/>
              </p:ext>
            </p:extLst>
          </p:nvPr>
        </p:nvGraphicFramePr>
        <p:xfrm>
          <a:off x="457200" y="609600"/>
          <a:ext cx="7620000" cy="525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05600" y="6172200"/>
            <a:ext cx="2361901" cy="261610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100" dirty="0"/>
              <a:t>Source: Gartner (2012)</a:t>
            </a:r>
          </a:p>
        </p:txBody>
      </p:sp>
    </p:spTree>
    <p:extLst>
      <p:ext uri="{BB962C8B-B14F-4D97-AF65-F5344CB8AC3E}">
        <p14:creationId xmlns:p14="http://schemas.microsoft.com/office/powerpoint/2010/main" val="10048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78916" y="2805661"/>
            <a:ext cx="58864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35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4" y="1148311"/>
            <a:ext cx="7998670" cy="271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3358385" y="2482355"/>
            <a:ext cx="418011" cy="41801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69322" y="2478001"/>
            <a:ext cx="418011" cy="41801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93322" y="2499773"/>
            <a:ext cx="418011" cy="41801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54203" y="459815"/>
            <a:ext cx="755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Temple University IT Structure and Roles</a:t>
            </a:r>
          </a:p>
        </p:txBody>
      </p:sp>
      <p:sp>
        <p:nvSpPr>
          <p:cNvPr id="15" name="Oval 14"/>
          <p:cNvSpPr/>
          <p:nvPr/>
        </p:nvSpPr>
        <p:spPr>
          <a:xfrm>
            <a:off x="1838738" y="2044831"/>
            <a:ext cx="418011" cy="418011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13854" y="2042700"/>
            <a:ext cx="418011" cy="418011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88970" y="2040569"/>
            <a:ext cx="418011" cy="418011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94206" y="3380007"/>
            <a:ext cx="418011" cy="418011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69322" y="3377876"/>
            <a:ext cx="418011" cy="418011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928210" y="3388808"/>
            <a:ext cx="418011" cy="418011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35285" y="4284211"/>
            <a:ext cx="418011" cy="418011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35285" y="4976540"/>
            <a:ext cx="418011" cy="41801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35285" y="5668869"/>
            <a:ext cx="418011" cy="418011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04656" y="4179707"/>
            <a:ext cx="557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IT – network infrastructure, phone, help desk, staff computing resources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29496" y="5000879"/>
            <a:ext cx="557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IT – Banner (ERP), Concur (Travel &amp; Expense)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29495" y="5693208"/>
            <a:ext cx="557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Faculty computing, student BYOD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28625" y="0"/>
            <a:ext cx="7620000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Role of IT : Temple 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GB" altLang="en-US" sz="4000" dirty="0"/>
              <a:t>Assessing the financial value of an IT project</a:t>
            </a:r>
          </a:p>
          <a:p>
            <a:pPr algn="ctr"/>
            <a:r>
              <a:rPr lang="en-GB" altLang="en-US" sz="4000" i="1" dirty="0"/>
              <a:t>Net Present Value (NPV) </a:t>
            </a:r>
            <a:r>
              <a:rPr lang="en-GB" altLang="en-US" sz="4000" dirty="0"/>
              <a:t>and </a:t>
            </a:r>
            <a:r>
              <a:rPr lang="en-GB" altLang="en-US" sz="4000" i="1" dirty="0"/>
              <a:t>Expected Value (EV)</a:t>
            </a:r>
          </a:p>
        </p:txBody>
      </p:sp>
    </p:spTree>
    <p:extLst>
      <p:ext uri="{BB962C8B-B14F-4D97-AF65-F5344CB8AC3E}">
        <p14:creationId xmlns:p14="http://schemas.microsoft.com/office/powerpoint/2010/main" val="15188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IT VALUE: NET PRESENT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85801"/>
            <a:ext cx="8229600" cy="182879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Project X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Year 0: $20,000 cost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Year 1: $10,000 benefit (estimated)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Year 2: $10,000 </a:t>
            </a:r>
            <a:r>
              <a:rPr lang="en-US" dirty="0"/>
              <a:t>benefit (estimated)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6"/>
              <p:cNvSpPr txBox="1">
                <a:spLocks noChangeArrowheads="1"/>
              </p:cNvSpPr>
              <p:nvPr/>
            </p:nvSpPr>
            <p:spPr bwMode="auto">
              <a:xfrm>
                <a:off x="5638800" y="762000"/>
                <a:ext cx="2819400" cy="146790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dirty="0">
                    <a:solidFill>
                      <a:schemeClr val="bg1"/>
                    </a:solidFill>
                  </a:rPr>
                  <a:t>NPV</a:t>
                </a:r>
                <a:br>
                  <a:rPr lang="en-US" sz="2400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𝐸𝑉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400" b="0" i="1" baseline="3000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baseline="30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762000"/>
                <a:ext cx="2819400" cy="1467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98086012"/>
              </p:ext>
            </p:extLst>
          </p:nvPr>
        </p:nvGraphicFramePr>
        <p:xfrm>
          <a:off x="152400" y="2743200"/>
          <a:ext cx="83058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8600" y="4495800"/>
                <a:ext cx="8839200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𝑁𝑃𝑉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−20000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1.05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0000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1.05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0000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1.05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A32638"/>
                          </a:solidFill>
                          <a:latin typeface="Cambria Math"/>
                        </a:rPr>
                        <m:t>−1405.90</m:t>
                      </m:r>
                    </m:oMath>
                  </m:oMathPara>
                </a14:m>
                <a:endParaRPr lang="en-US" sz="3200" dirty="0">
                  <a:solidFill>
                    <a:srgbClr val="A32638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95800"/>
                <a:ext cx="8839200" cy="101752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86400" y="5791200"/>
            <a:ext cx="3581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Assume 5% rate of return on capital</a:t>
            </a:r>
          </a:p>
        </p:txBody>
      </p:sp>
    </p:spTree>
    <p:extLst>
      <p:ext uri="{BB962C8B-B14F-4D97-AF65-F5344CB8AC3E}">
        <p14:creationId xmlns:p14="http://schemas.microsoft.com/office/powerpoint/2010/main" val="332085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IT VALUE: EXPECTED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763000" cy="6019800"/>
          </a:xfrm>
        </p:spPr>
        <p:txBody>
          <a:bodyPr>
            <a:noAutofit/>
          </a:bodyPr>
          <a:lstStyle/>
          <a:p>
            <a:r>
              <a:rPr lang="en-US" sz="2400" dirty="0"/>
              <a:t>E(X) = </a:t>
            </a:r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 err="1"/>
              <a:t>xP</a:t>
            </a:r>
            <a:r>
              <a:rPr lang="en-US" sz="2400" dirty="0"/>
              <a:t>(x)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0" dirty="0"/>
              <a:t>where </a:t>
            </a:r>
            <a:r>
              <a:rPr lang="en-US" sz="1800" b="0" i="1" dirty="0"/>
              <a:t>x</a:t>
            </a:r>
            <a:r>
              <a:rPr lang="en-US" sz="1800" b="0" dirty="0"/>
              <a:t> is the outcome and</a:t>
            </a:r>
            <a:br>
              <a:rPr lang="en-US" sz="1800" b="0" dirty="0"/>
            </a:br>
            <a:r>
              <a:rPr lang="en-US" sz="1800" b="0" dirty="0"/>
              <a:t>	</a:t>
            </a:r>
            <a:r>
              <a:rPr lang="en-US" sz="1800" b="0" i="1" dirty="0"/>
              <a:t>P(x) </a:t>
            </a:r>
            <a:r>
              <a:rPr lang="en-US" sz="1800" b="0" dirty="0"/>
              <a:t>is the probability of that outcome</a:t>
            </a:r>
          </a:p>
          <a:p>
            <a:r>
              <a:rPr lang="en-US" sz="2400" dirty="0"/>
              <a:t>Project Y</a:t>
            </a:r>
          </a:p>
          <a:p>
            <a:pPr lvl="1"/>
            <a:r>
              <a:rPr lang="en-US" sz="1800" dirty="0"/>
              <a:t>Security system costs $10,000 and </a:t>
            </a:r>
            <a:br>
              <a:rPr lang="en-US" sz="1800" dirty="0"/>
            </a:br>
            <a:r>
              <a:rPr lang="en-US" sz="1800" dirty="0"/>
              <a:t>prevents all downtime</a:t>
            </a:r>
          </a:p>
          <a:p>
            <a:pPr lvl="1"/>
            <a:r>
              <a:rPr lang="en-US" sz="1800" dirty="0"/>
              <a:t>If you don’t buy the system</a:t>
            </a:r>
          </a:p>
          <a:p>
            <a:pPr lvl="2"/>
            <a:r>
              <a:rPr lang="en-US" sz="1600" dirty="0"/>
              <a:t>5% chance 10 days of downtime</a:t>
            </a:r>
          </a:p>
          <a:p>
            <a:pPr lvl="2"/>
            <a:r>
              <a:rPr lang="en-US" sz="1600" dirty="0"/>
              <a:t>10% chance 5 days of downtime</a:t>
            </a:r>
          </a:p>
          <a:p>
            <a:pPr lvl="2"/>
            <a:r>
              <a:rPr lang="en-US" sz="1600" dirty="0"/>
              <a:t>30% chance 1 day of downtime</a:t>
            </a:r>
          </a:p>
          <a:p>
            <a:pPr lvl="2"/>
            <a:r>
              <a:rPr lang="en-US" sz="1600" dirty="0"/>
              <a:t>Each day of downtime costs $10,000</a:t>
            </a:r>
          </a:p>
          <a:p>
            <a:r>
              <a:rPr lang="en-US" sz="2400" dirty="0"/>
              <a:t>What does the expected value mean?</a:t>
            </a:r>
          </a:p>
          <a:p>
            <a:pPr lvl="1"/>
            <a:r>
              <a:rPr lang="en-US" sz="2400" dirty="0"/>
              <a:t>Cost of system is $10,000; E(x) = $3,000</a:t>
            </a:r>
          </a:p>
          <a:p>
            <a:r>
              <a:rPr lang="en-US" sz="2400" dirty="0"/>
              <a:t>Can you combine? </a:t>
            </a:r>
          </a:p>
          <a:p>
            <a:pPr lvl="1"/>
            <a:r>
              <a:rPr lang="en-US" sz="2200" dirty="0"/>
              <a:t>NPV = (E(X</a:t>
            </a:r>
            <a:r>
              <a:rPr lang="en-US" sz="2200" baseline="-25000" dirty="0"/>
              <a:t>year1</a:t>
            </a:r>
            <a:r>
              <a:rPr lang="en-US" sz="2200" dirty="0"/>
              <a:t>))(1.05)</a:t>
            </a:r>
            <a:r>
              <a:rPr lang="en-US" sz="2200" baseline="30000" dirty="0"/>
              <a:t>-0</a:t>
            </a:r>
            <a:r>
              <a:rPr lang="en-US" sz="2200" dirty="0"/>
              <a:t> + (E(X</a:t>
            </a:r>
            <a:r>
              <a:rPr lang="en-US" sz="2200" baseline="-25000" dirty="0"/>
              <a:t>year2</a:t>
            </a:r>
            <a:r>
              <a:rPr lang="en-US" sz="2200" dirty="0"/>
              <a:t>))(1.05)</a:t>
            </a:r>
            <a:r>
              <a:rPr lang="en-US" sz="2200" baseline="30000" dirty="0"/>
              <a:t>-1 </a:t>
            </a:r>
            <a:r>
              <a:rPr lang="en-US" sz="2200" dirty="0"/>
              <a:t>+ (E(X</a:t>
            </a:r>
            <a:r>
              <a:rPr lang="en-US" sz="2200" baseline="-25000" dirty="0"/>
              <a:t>year3</a:t>
            </a:r>
            <a:r>
              <a:rPr lang="en-US" sz="2200" dirty="0"/>
              <a:t>))(1.05)</a:t>
            </a:r>
            <a:r>
              <a:rPr lang="en-US" sz="2200" baseline="30000" dirty="0"/>
              <a:t>-2</a:t>
            </a:r>
            <a:r>
              <a:rPr lang="en-US" sz="2200" dirty="0"/>
              <a:t> + … =</a:t>
            </a:r>
          </a:p>
          <a:p>
            <a:pPr lvl="1"/>
            <a:endParaRPr lang="en-US" sz="1600" dirty="0"/>
          </a:p>
          <a:p>
            <a:endParaRPr lang="en-US" sz="1600" dirty="0"/>
          </a:p>
          <a:p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86400" y="838200"/>
                <a:ext cx="3200400" cy="26776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A32638"/>
                        </a:solidFill>
                        <a:latin typeface="Cambria Math"/>
                      </a:rPr>
                      <m:t>𝑬</m:t>
                    </m:r>
                    <m:d>
                      <m:dPr>
                        <m:ctrlPr>
                          <a:rPr lang="en-US" sz="2800" i="1">
                            <a:solidFill>
                              <a:srgbClr val="A3263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A32638"/>
                            </a:solidFill>
                            <a:latin typeface="Cambria Math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A32638"/>
                    </a:solidFill>
                  </a:rPr>
                  <a:t>=</a:t>
                </a:r>
              </a:p>
              <a:p>
                <a:r>
                  <a:rPr lang="en-US" sz="2800" dirty="0"/>
                  <a:t>-$10,000*1</a:t>
                </a:r>
                <a:br>
                  <a:rPr lang="en-US" sz="2800" dirty="0"/>
                </a:br>
                <a:r>
                  <a:rPr lang="en-US" sz="2800" dirty="0"/>
                  <a:t>+ $10,000*10*5%</a:t>
                </a:r>
              </a:p>
              <a:p>
                <a:r>
                  <a:rPr lang="en-US" sz="2800" dirty="0"/>
                  <a:t>+ $10,000*5*10%</a:t>
                </a:r>
              </a:p>
              <a:p>
                <a:r>
                  <a:rPr lang="en-US" sz="2800" dirty="0"/>
                  <a:t> + $10,000*1*30%</a:t>
                </a:r>
              </a:p>
              <a:p>
                <a:r>
                  <a:rPr lang="en-US" sz="2800" dirty="0">
                    <a:solidFill>
                      <a:srgbClr val="00B050"/>
                    </a:solidFill>
                  </a:rPr>
                  <a:t>=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$3,000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838200"/>
                <a:ext cx="3200400" cy="26776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13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18797410"/>
              </p:ext>
            </p:extLst>
          </p:nvPr>
        </p:nvGraphicFramePr>
        <p:xfrm>
          <a:off x="3048000" y="2514600"/>
          <a:ext cx="6248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IT VALUATION METRICS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245225"/>
              </p:ext>
            </p:extLst>
          </p:nvPr>
        </p:nvGraphicFramePr>
        <p:xfrm>
          <a:off x="228600" y="685800"/>
          <a:ext cx="8686799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211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ALL BUSINESS BENEFITS MEASURABLE?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8686800" cy="4800600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GB" sz="2400" b="0" dirty="0"/>
              <a:t>There are many different views about this. Discuss the merits and problems of the two views presented in readings:</a:t>
            </a:r>
          </a:p>
          <a:p>
            <a:pPr>
              <a:defRPr/>
            </a:pPr>
            <a:endParaRPr lang="en-US" altLang="en-US" sz="2400" b="0" dirty="0"/>
          </a:p>
          <a:p>
            <a:pPr>
              <a:defRPr/>
            </a:pPr>
            <a:r>
              <a:rPr lang="en-US" altLang="en-US" sz="2400" dirty="0"/>
              <a:t>YES – </a:t>
            </a:r>
            <a:r>
              <a:rPr lang="en-US" altLang="en-US" sz="2400" b="0" dirty="0"/>
              <a:t>“Everything is measurable” by Douglas Hubbard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NO – </a:t>
            </a:r>
            <a:r>
              <a:rPr lang="en-US" altLang="en-US" sz="2400" b="0" dirty="0"/>
              <a:t>“The Beauty and Perils of Metrics” </a:t>
            </a:r>
            <a:r>
              <a:rPr lang="fi-FI" altLang="en-US" sz="2400" b="0" dirty="0" err="1"/>
              <a:t>by</a:t>
            </a:r>
            <a:r>
              <a:rPr lang="fi-FI" altLang="en-US" sz="2400" b="0" dirty="0"/>
              <a:t> Aleksi Aaltonen</a:t>
            </a:r>
            <a:endParaRPr lang="en-GB" altLang="en-US" sz="2400" b="0" dirty="0"/>
          </a:p>
          <a:p>
            <a:pPr marL="514350" indent="-514350">
              <a:buFont typeface="+mj-lt"/>
              <a:buAutoNum type="arabicPeriod"/>
              <a:defRPr/>
            </a:pPr>
            <a:endParaRPr lang="en-GB" sz="2400" b="0" dirty="0"/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9621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GB" altLang="en-US" sz="4000" dirty="0"/>
              <a:t>IT risks and project failures</a:t>
            </a:r>
          </a:p>
        </p:txBody>
      </p:sp>
    </p:spTree>
    <p:extLst>
      <p:ext uri="{BB962C8B-B14F-4D97-AF65-F5344CB8AC3E}">
        <p14:creationId xmlns:p14="http://schemas.microsoft.com/office/powerpoint/2010/main" val="2865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GB" altLang="en-US" sz="4000" dirty="0"/>
              <a:t>Strategy and strategic value from IT</a:t>
            </a:r>
          </a:p>
        </p:txBody>
      </p:sp>
    </p:spTree>
    <p:extLst>
      <p:ext uri="{BB962C8B-B14F-4D97-AF65-F5344CB8AC3E}">
        <p14:creationId xmlns:p14="http://schemas.microsoft.com/office/powerpoint/2010/main" val="327317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TRIANGLE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B875AAC-8D98-0245-8C18-810AB9E2C9C6}"/>
              </a:ext>
            </a:extLst>
          </p:cNvPr>
          <p:cNvSpPr txBox="1">
            <a:spLocks noChangeArrowheads="1"/>
          </p:cNvSpPr>
          <p:nvPr/>
        </p:nvSpPr>
        <p:spPr>
          <a:xfrm>
            <a:off x="539750" y="1484313"/>
            <a:ext cx="8064500" cy="180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588">
              <a:buFont typeface="Wingdings 2" pitchFamily="2" charset="2"/>
              <a:buNone/>
            </a:pPr>
            <a:r>
              <a:rPr lang="en-US" altLang="en-US" sz="2400" b="0" dirty="0"/>
              <a:t>Project Management is the application of knowledge, skills, tools, and techniques to project activities in order to meet a desired result on time, within budget, and according to the project specifications (scope / quality). 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0A7547B-C9D8-E842-A042-54200BABC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21163"/>
            <a:ext cx="3671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latin typeface="Calibri" panose="020F0502020204030204" pitchFamily="34" charset="0"/>
              </a:rPr>
              <a:t>Project Management</a:t>
            </a:r>
          </a:p>
          <a:p>
            <a:pPr algn="ctr"/>
            <a:r>
              <a:rPr lang="en-US" altLang="en-US" sz="2400" dirty="0">
                <a:latin typeface="Calibri" panose="020F0502020204030204" pitchFamily="34" charset="0"/>
              </a:rPr>
              <a:t>Triangle : Triple constraint!</a:t>
            </a:r>
          </a:p>
        </p:txBody>
      </p:sp>
      <p:pic>
        <p:nvPicPr>
          <p:cNvPr id="12" name="Picture 2" descr="https://programsuccess.files.wordpress.com/2011/04/triple-constra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00" y="3731247"/>
            <a:ext cx="2708713" cy="21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DIMENSIONS OF RISK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297272"/>
              </p:ext>
            </p:extLst>
          </p:nvPr>
        </p:nvGraphicFramePr>
        <p:xfrm>
          <a:off x="465314" y="685800"/>
          <a:ext cx="8297686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6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PROJECT FAILURES HAPPEN?</a:t>
            </a:r>
          </a:p>
        </p:txBody>
      </p:sp>
      <p:pic>
        <p:nvPicPr>
          <p:cNvPr id="12" name="Picture 8" descr="j0240405">
            <a:extLst>
              <a:ext uri="{FF2B5EF4-FFF2-40B4-BE49-F238E27FC236}">
                <a16:creationId xmlns:a16="http://schemas.microsoft.com/office/drawing/2014/main" id="{1F113161-EBA2-7143-A1D5-BF9AD0787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443162"/>
            <a:ext cx="1436688" cy="1584325"/>
          </a:xfrm>
          <a:prstGeom prst="rect">
            <a:avLst/>
          </a:prstGeom>
        </p:spPr>
      </p:pic>
      <p:pic>
        <p:nvPicPr>
          <p:cNvPr id="13" name="Picture 3" descr="j0239009">
            <a:extLst>
              <a:ext uri="{FF2B5EF4-FFF2-40B4-BE49-F238E27FC236}">
                <a16:creationId xmlns:a16="http://schemas.microsoft.com/office/drawing/2014/main" id="{5CC5B683-89BA-B249-A855-66DAB0724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2209800"/>
            <a:ext cx="1165225" cy="1747837"/>
          </a:xfrm>
          <a:prstGeom prst="rect">
            <a:avLst/>
          </a:prstGeom>
        </p:spPr>
      </p:pic>
      <p:sp>
        <p:nvSpPr>
          <p:cNvPr id="14" name="Line 4">
            <a:extLst>
              <a:ext uri="{FF2B5EF4-FFF2-40B4-BE49-F238E27FC236}">
                <a16:creationId xmlns:a16="http://schemas.microsoft.com/office/drawing/2014/main" id="{E7C304B9-B3A4-4248-9581-5388AFADFF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863" y="1746250"/>
            <a:ext cx="8491537" cy="285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E8883FE5-043F-2849-88A1-34F0FA1BED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013" y="1390650"/>
            <a:ext cx="0" cy="1382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0C5ED510-2C73-0947-9DEC-AC7C520A4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5" y="1220788"/>
            <a:ext cx="140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99"/>
                </a:solidFill>
              </a:rPr>
              <a:t>Project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493119A5-9B5F-8740-BA96-1A0C0B76E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63" y="1219200"/>
            <a:ext cx="299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99"/>
                </a:solidFill>
              </a:rPr>
              <a:t>Post-project use</a:t>
            </a:r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C070C9D9-D3A2-3E43-9BAF-5A952EBF4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500312"/>
            <a:ext cx="23764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rgbClr val="000099"/>
                </a:solidFill>
              </a:rPr>
              <a:t>The generally talked about category of system failures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8A0A6FE1-8EE4-F44B-9F0A-7D1D3F13F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533649"/>
            <a:ext cx="2451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>
                <a:solidFill>
                  <a:srgbClr val="CC0000"/>
                </a:solidFill>
              </a:rPr>
              <a:t>But the roots for these system failures lie in the project phase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FBFC8030-AC7C-7547-9FBE-B2092BA46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54538"/>
            <a:ext cx="79200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spcAft>
                <a:spcPts val="200"/>
              </a:spcAft>
              <a:buSzPct val="80000"/>
              <a:buFont typeface="Wingdings 2" pitchFamily="2" charset="2"/>
              <a:buChar char=""/>
              <a:defRPr sz="31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Font typeface="Wingdings 2" pitchFamily="2" charset="2"/>
              <a:buChar char=""/>
              <a:defRPr sz="27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Arial" panose="020B0604020202020204" pitchFamily="34" charset="0"/>
              <a:buChar char="○"/>
              <a:defRPr sz="25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 2" pitchFamily="2" charset="2"/>
              <a:buChar char=""/>
              <a:defRPr sz="21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-"/>
              <a:defRPr sz="21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-"/>
              <a:defRPr sz="21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-"/>
              <a:defRPr sz="21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-"/>
              <a:defRPr sz="21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-"/>
              <a:defRPr sz="21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An IT project can be technically successful (in the sense that the system implements its specification within budget and schedule) but never result in any </a:t>
            </a:r>
            <a:r>
              <a:rPr lang="en-US" altLang="en-US" sz="2400" dirty="0">
                <a:solidFill>
                  <a:srgbClr val="C00000"/>
                </a:solidFill>
              </a:rPr>
              <a:t>business value.</a:t>
            </a:r>
          </a:p>
        </p:txBody>
      </p:sp>
    </p:spTree>
    <p:extLst>
      <p:ext uri="{BB962C8B-B14F-4D97-AF65-F5344CB8AC3E}">
        <p14:creationId xmlns:p14="http://schemas.microsoft.com/office/powerpoint/2010/main" val="40156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Assessing Risk of Individual Projects</a:t>
            </a:r>
            <a:r>
              <a:rPr lang="en-US" dirty="0"/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625" y="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KEY QUESTIONS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836610"/>
              </p:ext>
            </p:extLst>
          </p:nvPr>
        </p:nvGraphicFramePr>
        <p:xfrm>
          <a:off x="445558" y="685801"/>
          <a:ext cx="8241242" cy="527306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20621">
                  <a:extLst>
                    <a:ext uri="{9D8B030D-6E8A-4147-A177-3AD203B41FA5}">
                      <a16:colId xmlns:a16="http://schemas.microsoft.com/office/drawing/2014/main" val="970854371"/>
                    </a:ext>
                  </a:extLst>
                </a:gridCol>
                <a:gridCol w="4120621">
                  <a:extLst>
                    <a:ext uri="{9D8B030D-6E8A-4147-A177-3AD203B41FA5}">
                      <a16:colId xmlns:a16="http://schemas.microsoft.com/office/drawing/2014/main" val="1521279660"/>
                    </a:ext>
                  </a:extLst>
                </a:gridCol>
              </a:tblGrid>
              <a:tr h="4917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Assessment/Tool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976792"/>
                  </a:ext>
                </a:extLst>
              </a:tr>
              <a:tr h="1005852">
                <a:tc>
                  <a:txBody>
                    <a:bodyPr/>
                    <a:lstStyle/>
                    <a:p>
                      <a:r>
                        <a:rPr lang="en-US" sz="2800" dirty="0"/>
                        <a:t>Are the</a:t>
                      </a:r>
                      <a:r>
                        <a:rPr lang="en-US" sz="2800" baseline="0" dirty="0"/>
                        <a:t> benefits enough to offset the risk?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Use expected value calculation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254130"/>
                  </a:ext>
                </a:extLst>
              </a:tr>
              <a:tr h="1321415">
                <a:tc>
                  <a:txBody>
                    <a:bodyPr/>
                    <a:lstStyle/>
                    <a:p>
                      <a:r>
                        <a:rPr lang="en-US" sz="2800" dirty="0"/>
                        <a:t>Can the affected parts of the organization survive</a:t>
                      </a:r>
                      <a:r>
                        <a:rPr lang="en-US" sz="2800" baseline="0" dirty="0"/>
                        <a:t> if the project fails?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Assess Enterprise</a:t>
                      </a:r>
                      <a:r>
                        <a:rPr lang="en-US" sz="2800" baseline="0" dirty="0"/>
                        <a:t> Architecture and Business Processes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654202"/>
                  </a:ext>
                </a:extLst>
              </a:tr>
              <a:tr h="1280486">
                <a:tc>
                  <a:txBody>
                    <a:bodyPr/>
                    <a:lstStyle/>
                    <a:p>
                      <a:r>
                        <a:rPr lang="en-US" sz="2800" dirty="0"/>
                        <a:t>Have the planners considered appropriate alternatives?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Use</a:t>
                      </a:r>
                      <a:r>
                        <a:rPr lang="en-US" sz="2800" baseline="0" dirty="0"/>
                        <a:t> a scorecard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229467"/>
                  </a:ext>
                </a:extLst>
              </a:tr>
              <a:tr h="1005852">
                <a:tc>
                  <a:txBody>
                    <a:bodyPr/>
                    <a:lstStyle/>
                    <a:p>
                      <a:r>
                        <a:rPr lang="en-US" sz="2800" dirty="0"/>
                        <a:t>Would there be a better way to use the resources?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Assess opportunity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711343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CE2C826A-2A3C-4C96-861C-4846A46A6C98}"/>
              </a:ext>
            </a:extLst>
          </p:cNvPr>
          <p:cNvSpPr/>
          <p:nvPr/>
        </p:nvSpPr>
        <p:spPr>
          <a:xfrm>
            <a:off x="4343400" y="3474732"/>
            <a:ext cx="2971800" cy="762000"/>
          </a:xfrm>
          <a:prstGeom prst="ellipse">
            <a:avLst/>
          </a:prstGeom>
          <a:noFill/>
          <a:ln>
            <a:solidFill>
              <a:srgbClr val="A32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A32638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732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GB" altLang="en-US" sz="4000" dirty="0"/>
              <a:t>Scorecards</a:t>
            </a:r>
          </a:p>
        </p:txBody>
      </p:sp>
    </p:spTree>
    <p:extLst>
      <p:ext uri="{BB962C8B-B14F-4D97-AF65-F5344CB8AC3E}">
        <p14:creationId xmlns:p14="http://schemas.microsoft.com/office/powerpoint/2010/main" val="9241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457200"/>
          </a:xfrm>
        </p:spPr>
        <p:txBody>
          <a:bodyPr/>
          <a:lstStyle/>
          <a:p>
            <a:r>
              <a:rPr lang="en-US" dirty="0"/>
              <a:t>SCORECARDS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8921083"/>
              </p:ext>
            </p:extLst>
          </p:nvPr>
        </p:nvGraphicFramePr>
        <p:xfrm>
          <a:off x="76201" y="533399"/>
          <a:ext cx="4953000" cy="257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1106173"/>
              </p:ext>
            </p:extLst>
          </p:nvPr>
        </p:nvGraphicFramePr>
        <p:xfrm>
          <a:off x="304800" y="3352800"/>
          <a:ext cx="8458201" cy="2667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4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70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Product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Product</a:t>
                      </a:r>
                      <a:r>
                        <a:rPr lang="en-US" sz="1600" baseline="0" dirty="0"/>
                        <a:t>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Product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Product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97">
                <a:tc>
                  <a:txBody>
                    <a:bodyPr/>
                    <a:lstStyle/>
                    <a:p>
                      <a:r>
                        <a:rPr lang="en-US" sz="1600" dirty="0"/>
                        <a:t>Criteria A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score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997">
                <a:tc>
                  <a:txBody>
                    <a:bodyPr/>
                    <a:lstStyle/>
                    <a:p>
                      <a:r>
                        <a:rPr lang="en-US" sz="1600" dirty="0"/>
                        <a:t>Criteria</a:t>
                      </a:r>
                      <a:r>
                        <a:rPr lang="en-US" sz="1600" baseline="0" dirty="0"/>
                        <a:t> B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score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997">
                <a:tc>
                  <a:txBody>
                    <a:bodyPr/>
                    <a:lstStyle/>
                    <a:p>
                      <a:r>
                        <a:rPr lang="en-US" sz="1600" dirty="0"/>
                        <a:t>Criteria</a:t>
                      </a:r>
                      <a:r>
                        <a:rPr lang="en-US" sz="1600" baseline="0" dirty="0"/>
                        <a:t> C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score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997">
                <a:tc>
                  <a:txBody>
                    <a:bodyPr/>
                    <a:lstStyle/>
                    <a:p>
                      <a:r>
                        <a:rPr lang="en-US" sz="1600" dirty="0"/>
                        <a:t>Criteria</a:t>
                      </a:r>
                      <a:r>
                        <a:rPr lang="en-US" sz="1600" baseline="0" dirty="0"/>
                        <a:t> D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score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308">
                <a:tc>
                  <a:txBody>
                    <a:bodyPr/>
                    <a:lstStyle/>
                    <a:p>
                      <a:r>
                        <a:rPr lang="en-US" sz="1600" dirty="0"/>
                        <a:t>(Weighted)</a:t>
                      </a:r>
                      <a:r>
                        <a:rPr lang="en-US" sz="1600" baseline="0" dirty="0"/>
                        <a:t> Total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 descr="C:\Users\mandviwa\AppData\Local\Microsoft\Windows\Temporary Internet Files\Content.IE5\JQTJ19Y8\MP90043133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11" y="457199"/>
            <a:ext cx="3926389" cy="264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547309"/>
              </p:ext>
            </p:extLst>
          </p:nvPr>
        </p:nvGraphicFramePr>
        <p:xfrm>
          <a:off x="623888" y="1698978"/>
          <a:ext cx="4405312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44676290"/>
              </p:ext>
            </p:extLst>
          </p:nvPr>
        </p:nvGraphicFramePr>
        <p:xfrm>
          <a:off x="428625" y="675922"/>
          <a:ext cx="838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790654"/>
              </p:ext>
            </p:extLst>
          </p:nvPr>
        </p:nvGraphicFramePr>
        <p:xfrm>
          <a:off x="5224463" y="1981200"/>
          <a:ext cx="3586161" cy="3984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4368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SCORECARD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437906"/>
              </p:ext>
            </p:extLst>
          </p:nvPr>
        </p:nvGraphicFramePr>
        <p:xfrm>
          <a:off x="304800" y="762000"/>
          <a:ext cx="8534400" cy="4815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024">
                <a:tc>
                  <a:txBody>
                    <a:bodyPr/>
                    <a:lstStyle/>
                    <a:p>
                      <a:r>
                        <a:rPr lang="en-US"/>
                        <a:t>Criterias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Word-Press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Joomla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Drupal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Share-point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Access controls to give people different levels of authoring (add, edit, delete) by entry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Version control at the page level and at the “publication” level (Ability to “freeze” an entry and archive it)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Ability to incorporate multimedia into an entry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Support discussion-board style feedback from readers through different, access-controlled forums (student forum versus instructor forum)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Support login-based access control and account management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3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Convert an entry or a “publication” into a PDF for offline viewing and printing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Scalability – ability to support a large number of users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Delivery to browser in standard HTML (web-based delivery)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0232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70F99376-BD3B-4394-897A-81FC7F7471E0}"/>
              </a:ext>
            </a:extLst>
          </p:cNvPr>
          <p:cNvSpPr/>
          <p:nvPr/>
        </p:nvSpPr>
        <p:spPr>
          <a:xfrm>
            <a:off x="5410200" y="5025324"/>
            <a:ext cx="838200" cy="466060"/>
          </a:xfrm>
          <a:prstGeom prst="ellipse">
            <a:avLst/>
          </a:prstGeom>
          <a:noFill/>
          <a:ln>
            <a:solidFill>
              <a:srgbClr val="A32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A32638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440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400" dirty="0">
                <a:cs typeface="Helvetica Neue"/>
              </a:rPr>
              <a:t>“…[IT] makes little direct contribution to the overall performance of a company or the economy until it’s combined with </a:t>
            </a:r>
            <a:r>
              <a:rPr lang="en-US" sz="4400" dirty="0">
                <a:solidFill>
                  <a:srgbClr val="A32638"/>
                </a:solidFill>
                <a:cs typeface="Helvetica Neue"/>
              </a:rPr>
              <a:t>complementary investments in work practices, human capital, and organizational restructuring</a:t>
            </a:r>
            <a:r>
              <a:rPr lang="en-US" sz="4400" dirty="0">
                <a:cs typeface="Helvetica Neue"/>
              </a:rPr>
              <a:t>.”</a:t>
            </a:r>
          </a:p>
          <a:p>
            <a:pPr>
              <a:buNone/>
            </a:pPr>
            <a:endParaRPr lang="en-US" sz="4400" dirty="0">
              <a:cs typeface="Helvetica Neue"/>
            </a:endParaRPr>
          </a:p>
          <a:p>
            <a:pPr>
              <a:buNone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 Neue"/>
              </a:rPr>
              <a:t/>
            </a:r>
            <a:b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 Neue"/>
              </a:rPr>
            </a:b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 Neue"/>
              </a:rPr>
              <a:t>                   </a:t>
            </a:r>
            <a:r>
              <a:rPr lang="en-US" sz="2162" dirty="0">
                <a:solidFill>
                  <a:schemeClr val="tx1">
                    <a:lumMod val="75000"/>
                    <a:lumOff val="25000"/>
                  </a:schemeClr>
                </a:solidFill>
                <a:cs typeface="Helvetica Neue"/>
              </a:rPr>
              <a:t>—</a:t>
            </a:r>
            <a:r>
              <a:rPr lang="en-US" sz="2162" dirty="0"/>
              <a:t>Erik </a:t>
            </a:r>
            <a:r>
              <a:rPr lang="en-US" sz="2162" dirty="0" err="1"/>
              <a:t>Brynjolfsson</a:t>
            </a:r>
            <a:r>
              <a:rPr lang="en-US" sz="2162" dirty="0"/>
              <a:t> </a:t>
            </a:r>
            <a:r>
              <a:rPr lang="en-US" sz="2162" dirty="0">
                <a:solidFill>
                  <a:srgbClr val="A32638"/>
                </a:solidFill>
              </a:rPr>
              <a:t>The IT Productivity Gap </a:t>
            </a:r>
            <a:endParaRPr lang="en-US" sz="2162" dirty="0">
              <a:solidFill>
                <a:srgbClr val="A32638"/>
              </a:solidFill>
              <a:cs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icture of coffee break">
            <a:extLst>
              <a:ext uri="{FF2B5EF4-FFF2-40B4-BE49-F238E27FC236}">
                <a16:creationId xmlns:a16="http://schemas.microsoft.com/office/drawing/2014/main" id="{DC3C45FA-D0C4-4F80-BAF0-61978ABA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096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1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2667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98978056"/>
              </p:ext>
            </p:extLst>
          </p:nvPr>
        </p:nvGraphicFramePr>
        <p:xfrm>
          <a:off x="2895600" y="457200"/>
          <a:ext cx="6172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28600" y="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IT DOESN’T MATTER: NICHOLAS CARR (2003)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83212216"/>
              </p:ext>
            </p:extLst>
          </p:nvPr>
        </p:nvGraphicFramePr>
        <p:xfrm>
          <a:off x="457200" y="2133600"/>
          <a:ext cx="2743200" cy="3601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76900" y="6162374"/>
            <a:ext cx="339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https://hbr.org/2003/05/it-doesnt-matter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59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2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257799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Present a deck in which you report :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b="0" dirty="0"/>
              <a:t>What have you achieved – against your </a:t>
            </a:r>
            <a:r>
              <a:rPr lang="en-US" sz="2400" b="0" dirty="0" err="1"/>
              <a:t>ToDo</a:t>
            </a:r>
            <a:r>
              <a:rPr lang="en-US" sz="2400" b="0" dirty="0"/>
              <a:t>,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b="0" dirty="0"/>
              <a:t>Any changes you feel are necessary to the overall framing of the project, and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b="0" dirty="0"/>
              <a:t>What is your </a:t>
            </a:r>
            <a:r>
              <a:rPr lang="en-US" sz="2400" b="0" dirty="0" err="1"/>
              <a:t>ToDo</a:t>
            </a:r>
            <a:r>
              <a:rPr lang="en-US" sz="2400" b="0" dirty="0"/>
              <a:t> for the next sprint.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b="0" i="1" dirty="0"/>
              <a:t>Each team has 10 minutes to present and 5 minutes for questions and answers (Q&amp;A)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Due : website and project charter (charter &amp; deck posted on site</a:t>
            </a:r>
            <a:r>
              <a:rPr lang="en-US" sz="2800" dirty="0" smtClean="0"/>
              <a:t>) – these will be assessed as </a:t>
            </a:r>
            <a:r>
              <a:rPr lang="en-US" sz="2800" dirty="0" smtClean="0">
                <a:solidFill>
                  <a:srgbClr val="FF0000"/>
                </a:solidFill>
              </a:rPr>
              <a:t>Pass or Fail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8686800" cy="5029199"/>
          </a:xfrm>
        </p:spPr>
        <p:txBody>
          <a:bodyPr anchor="t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 smtClean="0"/>
              <a:t>Duration : 80 minutes</a:t>
            </a:r>
            <a:endParaRPr lang="en-US" sz="2800" b="0" dirty="0"/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 smtClean="0"/>
              <a:t>Closed book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 smtClean="0"/>
              <a:t>Content : week 1-5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0" dirty="0"/>
              <a:t>Format : </a:t>
            </a:r>
            <a:r>
              <a:rPr lang="en-US" sz="2800" b="0" dirty="0" smtClean="0"/>
              <a:t>combination of multiple </a:t>
            </a:r>
            <a:r>
              <a:rPr lang="en-US" sz="2800" b="0" dirty="0"/>
              <a:t>choice and short </a:t>
            </a:r>
            <a:r>
              <a:rPr lang="en-US" sz="2800" b="0" dirty="0" smtClean="0"/>
              <a:t>answers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5882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DOESN’T MATTER – REALLY?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1047"/>
            <a:ext cx="4495800" cy="3862953"/>
          </a:xfrm>
        </p:spPr>
        <p:txBody>
          <a:bodyPr anchor="t">
            <a:noAutofit/>
          </a:bodyPr>
          <a:lstStyle/>
          <a:p>
            <a:pPr algn="ctr"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Most valuable brands 2018</a:t>
            </a:r>
          </a:p>
          <a:p>
            <a:pPr marL="228600" indent="-228600" algn="ct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0" dirty="0"/>
              <a:t> Amazon</a:t>
            </a:r>
          </a:p>
          <a:p>
            <a:pPr marL="228600" indent="-228600" algn="ct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0" dirty="0"/>
              <a:t> Apple</a:t>
            </a:r>
          </a:p>
          <a:p>
            <a:pPr marL="228600" indent="-228600" algn="ct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0" dirty="0"/>
              <a:t> Google</a:t>
            </a:r>
          </a:p>
          <a:p>
            <a:pPr marL="228600" indent="-228600" algn="ct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0" dirty="0"/>
              <a:t> Samsung</a:t>
            </a:r>
          </a:p>
          <a:p>
            <a:pPr marL="228600" indent="-228600" algn="ct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0" dirty="0"/>
              <a:t> Facebook</a:t>
            </a:r>
          </a:p>
          <a:p>
            <a:pPr algn="ctr">
              <a:spcBef>
                <a:spcPts val="0"/>
              </a:spcBef>
              <a:spcAft>
                <a:spcPts val="2400"/>
              </a:spcAft>
            </a:pPr>
            <a:r>
              <a:rPr lang="en-US" sz="1200" b="0" dirty="0"/>
              <a:t>https://</a:t>
            </a:r>
            <a:r>
              <a:rPr lang="en-US" sz="1200" b="0" dirty="0" err="1"/>
              <a:t>www.inc.com</a:t>
            </a:r>
            <a:r>
              <a:rPr lang="en-US" sz="1200" b="0" dirty="0"/>
              <a:t>/business-insider/amazon-google-most-valuable-brands-brand-finance-2018.html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073340-74CA-2042-ABB4-C494229D5EC9}"/>
              </a:ext>
            </a:extLst>
          </p:cNvPr>
          <p:cNvSpPr txBox="1">
            <a:spLocks/>
          </p:cNvSpPr>
          <p:nvPr/>
        </p:nvSpPr>
        <p:spPr>
          <a:xfrm>
            <a:off x="4627536" y="1066800"/>
            <a:ext cx="4495800" cy="42439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Most valuable companies 2018</a:t>
            </a:r>
          </a:p>
          <a:p>
            <a:pPr marL="228600" indent="-228600" algn="ct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0" dirty="0"/>
              <a:t> Apple</a:t>
            </a:r>
          </a:p>
          <a:p>
            <a:pPr marL="228600" indent="-228600" algn="ct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0" dirty="0"/>
              <a:t> Amazon</a:t>
            </a:r>
          </a:p>
          <a:p>
            <a:pPr marL="228600" indent="-228600" algn="ct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0" dirty="0"/>
              <a:t> Alphabet (that is, Google)</a:t>
            </a:r>
          </a:p>
          <a:p>
            <a:pPr marL="228600" indent="-228600" algn="ct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0" dirty="0"/>
              <a:t> Microsoft</a:t>
            </a:r>
          </a:p>
          <a:p>
            <a:pPr marL="228600" indent="-228600" algn="ctr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0" dirty="0"/>
              <a:t> Facebook</a:t>
            </a:r>
          </a:p>
          <a:p>
            <a:pPr algn="ctr">
              <a:spcBef>
                <a:spcPts val="0"/>
              </a:spcBef>
              <a:spcAft>
                <a:spcPts val="2400"/>
              </a:spcAft>
            </a:pPr>
            <a:r>
              <a:rPr lang="en-US" sz="1200" b="0" dirty="0"/>
              <a:t>https://</a:t>
            </a:r>
            <a:r>
              <a:rPr lang="en-US" sz="1200" b="0" dirty="0" err="1"/>
              <a:t>www.statista.com</a:t>
            </a:r>
            <a:r>
              <a:rPr lang="en-US" sz="1200" b="0" dirty="0"/>
              <a:t>/statistics/263264/top-companies-in-the-world-by-market-value/</a:t>
            </a:r>
          </a:p>
        </p:txBody>
      </p:sp>
    </p:spTree>
    <p:extLst>
      <p:ext uri="{BB962C8B-B14F-4D97-AF65-F5344CB8AC3E}">
        <p14:creationId xmlns:p14="http://schemas.microsoft.com/office/powerpoint/2010/main" val="147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DOESN’T MATTER – REALLY?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GB" altLang="en-US" sz="3200" b="0" dirty="0"/>
              <a:t>Was </a:t>
            </a:r>
            <a:r>
              <a:rPr lang="en-GB" altLang="en-US" sz="3200" b="0" dirty="0" err="1"/>
              <a:t>Carr’s</a:t>
            </a:r>
            <a:r>
              <a:rPr lang="en-GB" altLang="en-US" sz="3200" b="0" dirty="0"/>
              <a:t> Harvard Business Review article wrong?</a:t>
            </a:r>
          </a:p>
          <a:p>
            <a:pPr algn="ctr"/>
            <a:endParaRPr lang="en-GB" altLang="en-US" sz="3200" b="0" dirty="0"/>
          </a:p>
          <a:p>
            <a:pPr algn="ctr"/>
            <a:r>
              <a:rPr lang="en-GB" altLang="en-US" sz="3200" b="0" dirty="0"/>
              <a:t>Maybe you should not believe everything they print in business journals…</a:t>
            </a:r>
          </a:p>
        </p:txBody>
      </p:sp>
    </p:spTree>
    <p:extLst>
      <p:ext uri="{BB962C8B-B14F-4D97-AF65-F5344CB8AC3E}">
        <p14:creationId xmlns:p14="http://schemas.microsoft.com/office/powerpoint/2010/main" val="17096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DOESN’T MATTER – REALLY?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A7794A-3C8D-F54A-8554-023BBF1D1E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594"/>
          <a:stretch/>
        </p:blipFill>
        <p:spPr>
          <a:xfrm>
            <a:off x="1629801" y="1108075"/>
            <a:ext cx="5884398" cy="46142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2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GB" altLang="en-US" sz="3200" b="0" dirty="0"/>
              <a:t>In a perfectly competitive market,</a:t>
            </a:r>
          </a:p>
          <a:p>
            <a:pPr algn="ctr"/>
            <a:r>
              <a:rPr lang="en-GB" altLang="en-US" sz="3200" b="0" dirty="0"/>
              <a:t>no company can make profits.</a:t>
            </a:r>
          </a:p>
        </p:txBody>
      </p:sp>
    </p:spTree>
    <p:extLst>
      <p:ext uri="{BB962C8B-B14F-4D97-AF65-F5344CB8AC3E}">
        <p14:creationId xmlns:p14="http://schemas.microsoft.com/office/powerpoint/2010/main" val="33480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STRATEGY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DCF9BEC-9514-7B45-AA8B-C750CD9A6447}"/>
              </a:ext>
            </a:extLst>
          </p:cNvPr>
          <p:cNvSpPr txBox="1">
            <a:spLocks/>
          </p:cNvSpPr>
          <p:nvPr/>
        </p:nvSpPr>
        <p:spPr>
          <a:xfrm>
            <a:off x="457201" y="685800"/>
            <a:ext cx="5492750" cy="1030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2" charset="2"/>
              <a:buNone/>
            </a:pPr>
            <a:r>
              <a:rPr lang="en-GB" altLang="en-US" sz="2400" dirty="0"/>
              <a:t>A market for 1M soft drinks, one bottle costs 1 USD to produce.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1BD2B6C-A98F-BC4C-B2A1-788811BD1E59}"/>
              </a:ext>
            </a:extLst>
          </p:cNvPr>
          <p:cNvSpPr txBox="1">
            <a:spLocks/>
          </p:cNvSpPr>
          <p:nvPr/>
        </p:nvSpPr>
        <p:spPr bwMode="auto">
          <a:xfrm>
            <a:off x="609600" y="5167313"/>
            <a:ext cx="19907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36000" tIns="47891" rIns="36000" bIns="47891" anchor="ctr"/>
          <a:lstStyle>
            <a:lvl1pPr marL="431800" indent="-431800" algn="l" rtl="0" eaLnBrk="0" fontAlgn="base" hangingPunct="0">
              <a:spcBef>
                <a:spcPts val="600"/>
              </a:spcBef>
              <a:spcAft>
                <a:spcPts val="200"/>
              </a:spcAft>
              <a:buSzPct val="80000"/>
              <a:buFont typeface="Wingdings 2" charset="2"/>
              <a:buChar char=""/>
              <a:defRPr sz="3100">
                <a:solidFill>
                  <a:srgbClr val="404040"/>
                </a:solidFill>
                <a:latin typeface="+mn-lt"/>
                <a:ea typeface="+mn-ea"/>
                <a:cs typeface="ＭＳ Ｐゴシック" charset="0"/>
              </a:defRPr>
            </a:lvl1pPr>
            <a:lvl2pPr marL="701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 2" charset="2"/>
              <a:buChar char=""/>
              <a:defRPr sz="2700">
                <a:solidFill>
                  <a:srgbClr val="404040"/>
                </a:solidFill>
                <a:latin typeface="+mn-lt"/>
                <a:ea typeface="+mn-ea"/>
              </a:defRPr>
            </a:lvl2pPr>
            <a:lvl3pPr marL="949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○"/>
              <a:defRPr sz="2500">
                <a:solidFill>
                  <a:srgbClr val="404040"/>
                </a:solidFill>
                <a:latin typeface="+mn-lt"/>
                <a:ea typeface="+mn-ea"/>
              </a:defRPr>
            </a:lvl3pPr>
            <a:lvl4pPr marL="11938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 2" charset="2"/>
              <a:buChar char=""/>
              <a:defRPr sz="2100">
                <a:solidFill>
                  <a:srgbClr val="404040"/>
                </a:solidFill>
                <a:latin typeface="+mn-lt"/>
                <a:ea typeface="+mn-ea"/>
              </a:defRPr>
            </a:lvl4pPr>
            <a:lvl5pPr marL="1439863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5pPr>
            <a:lvl6pPr marL="18970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6pPr>
            <a:lvl7pPr marL="23542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7pPr>
            <a:lvl8pPr marL="28114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8pPr>
            <a:lvl9pPr marL="32686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 typeface="Wingdings 2" charset="2"/>
              <a:buNone/>
              <a:defRPr/>
            </a:pPr>
            <a:r>
              <a:rPr lang="en-GB" altLang="en-US" sz="1600" i="0" kern="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profit:  1M</a:t>
            </a:r>
            <a:endParaRPr lang="en-GB" altLang="en-US" sz="1600" i="0" kern="0" baseline="-250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9343E30-3D52-DF4D-8BF0-BD9C1E35A093}"/>
              </a:ext>
            </a:extLst>
          </p:cNvPr>
          <p:cNvSpPr txBox="1">
            <a:spLocks/>
          </p:cNvSpPr>
          <p:nvPr/>
        </p:nvSpPr>
        <p:spPr bwMode="auto">
          <a:xfrm>
            <a:off x="3203575" y="5376863"/>
            <a:ext cx="27463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36000" tIns="47891" rIns="36000" bIns="47891"/>
          <a:lstStyle>
            <a:lvl1pPr marL="431800" indent="-431800" algn="l" rtl="0" eaLnBrk="0" fontAlgn="base" hangingPunct="0">
              <a:spcBef>
                <a:spcPts val="600"/>
              </a:spcBef>
              <a:spcAft>
                <a:spcPts val="200"/>
              </a:spcAft>
              <a:buSzPct val="80000"/>
              <a:buFont typeface="Wingdings 2" charset="2"/>
              <a:buChar char=""/>
              <a:defRPr sz="3100">
                <a:solidFill>
                  <a:srgbClr val="404040"/>
                </a:solidFill>
                <a:latin typeface="+mn-lt"/>
                <a:ea typeface="+mn-ea"/>
                <a:cs typeface="ＭＳ Ｐゴシック" charset="0"/>
              </a:defRPr>
            </a:lvl1pPr>
            <a:lvl2pPr marL="701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 2" charset="2"/>
              <a:buChar char=""/>
              <a:defRPr sz="2700">
                <a:solidFill>
                  <a:srgbClr val="404040"/>
                </a:solidFill>
                <a:latin typeface="+mn-lt"/>
                <a:ea typeface="+mn-ea"/>
              </a:defRPr>
            </a:lvl2pPr>
            <a:lvl3pPr marL="949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○"/>
              <a:defRPr sz="2500">
                <a:solidFill>
                  <a:srgbClr val="404040"/>
                </a:solidFill>
                <a:latin typeface="+mn-lt"/>
                <a:ea typeface="+mn-ea"/>
              </a:defRPr>
            </a:lvl3pPr>
            <a:lvl4pPr marL="11938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 2" charset="2"/>
              <a:buChar char=""/>
              <a:defRPr sz="2100">
                <a:solidFill>
                  <a:srgbClr val="404040"/>
                </a:solidFill>
                <a:latin typeface="+mn-lt"/>
                <a:ea typeface="+mn-ea"/>
              </a:defRPr>
            </a:lvl4pPr>
            <a:lvl5pPr marL="1439863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5pPr>
            <a:lvl6pPr marL="18970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6pPr>
            <a:lvl7pPr marL="23542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7pPr>
            <a:lvl8pPr marL="28114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8pPr>
            <a:lvl9pPr marL="32686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 typeface="Wingdings 2" charset="2"/>
              <a:buNone/>
              <a:defRPr/>
            </a:pPr>
            <a:r>
              <a:rPr lang="en-GB" altLang="en-US" sz="3600" kern="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t</a:t>
            </a:r>
            <a:r>
              <a:rPr lang="en-GB" altLang="en-US" sz="3600" kern="0" baseline="-250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2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6A415AE-7A69-7E41-9467-5DD2A26D2B2C}"/>
              </a:ext>
            </a:extLst>
          </p:cNvPr>
          <p:cNvSpPr txBox="1">
            <a:spLocks/>
          </p:cNvSpPr>
          <p:nvPr/>
        </p:nvSpPr>
        <p:spPr bwMode="auto">
          <a:xfrm>
            <a:off x="5949950" y="5373688"/>
            <a:ext cx="27479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36000" tIns="47891" rIns="36000" bIns="47891"/>
          <a:lstStyle>
            <a:lvl1pPr marL="431800" indent="-431800" algn="l" rtl="0" eaLnBrk="0" fontAlgn="base" hangingPunct="0">
              <a:spcBef>
                <a:spcPts val="600"/>
              </a:spcBef>
              <a:spcAft>
                <a:spcPts val="200"/>
              </a:spcAft>
              <a:buSzPct val="80000"/>
              <a:buFont typeface="Wingdings 2" charset="2"/>
              <a:buChar char=""/>
              <a:defRPr sz="3100">
                <a:solidFill>
                  <a:srgbClr val="404040"/>
                </a:solidFill>
                <a:latin typeface="+mn-lt"/>
                <a:ea typeface="+mn-ea"/>
                <a:cs typeface="ＭＳ Ｐゴシック" charset="0"/>
              </a:defRPr>
            </a:lvl1pPr>
            <a:lvl2pPr marL="701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 2" charset="2"/>
              <a:buChar char=""/>
              <a:defRPr sz="2700">
                <a:solidFill>
                  <a:srgbClr val="404040"/>
                </a:solidFill>
                <a:latin typeface="+mn-lt"/>
                <a:ea typeface="+mn-ea"/>
              </a:defRPr>
            </a:lvl2pPr>
            <a:lvl3pPr marL="949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○"/>
              <a:defRPr sz="2500">
                <a:solidFill>
                  <a:srgbClr val="404040"/>
                </a:solidFill>
                <a:latin typeface="+mn-lt"/>
                <a:ea typeface="+mn-ea"/>
              </a:defRPr>
            </a:lvl3pPr>
            <a:lvl4pPr marL="11938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 2" charset="2"/>
              <a:buChar char=""/>
              <a:defRPr sz="2100">
                <a:solidFill>
                  <a:srgbClr val="404040"/>
                </a:solidFill>
                <a:latin typeface="+mn-lt"/>
                <a:ea typeface="+mn-ea"/>
              </a:defRPr>
            </a:lvl4pPr>
            <a:lvl5pPr marL="1439863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5pPr>
            <a:lvl6pPr marL="18970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6pPr>
            <a:lvl7pPr marL="23542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7pPr>
            <a:lvl8pPr marL="28114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8pPr>
            <a:lvl9pPr marL="32686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 typeface="Wingdings 2" charset="2"/>
              <a:buNone/>
              <a:defRPr/>
            </a:pPr>
            <a:r>
              <a:rPr lang="en-GB" altLang="en-US" sz="3600" ker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t</a:t>
            </a:r>
            <a:r>
              <a:rPr lang="en-GB" altLang="en-US" sz="3600" kern="0" baseline="-250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3</a:t>
            </a:r>
          </a:p>
        </p:txBody>
      </p:sp>
      <p:cxnSp>
        <p:nvCxnSpPr>
          <p:cNvPr id="10" name="Straight Arrow Connector 5">
            <a:extLst>
              <a:ext uri="{FF2B5EF4-FFF2-40B4-BE49-F238E27FC236}">
                <a16:creationId xmlns:a16="http://schemas.microsoft.com/office/drawing/2014/main" id="{2990864D-3ACB-8E4F-BA7B-6C4C276994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1413" y="5791200"/>
            <a:ext cx="15478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8">
            <a:extLst>
              <a:ext uri="{FF2B5EF4-FFF2-40B4-BE49-F238E27FC236}">
                <a16:creationId xmlns:a16="http://schemas.microsoft.com/office/drawing/2014/main" id="{6B515183-D875-8F46-8068-FB1738DAEF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76838" y="5791200"/>
            <a:ext cx="15478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9">
            <a:extLst>
              <a:ext uri="{FF2B5EF4-FFF2-40B4-BE49-F238E27FC236}">
                <a16:creationId xmlns:a16="http://schemas.microsoft.com/office/drawing/2014/main" id="{2C9900A4-7F5C-3940-A839-55621668DF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70825" y="5791200"/>
            <a:ext cx="15478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631351C-57AF-504D-8849-2BBE2E2EE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313238"/>
            <a:ext cx="898525" cy="838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A0267AE3-D0D5-224A-8E78-841AE71E48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7238" y="2846388"/>
            <a:ext cx="1522412" cy="1116012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1400" dirty="0">
                <a:solidFill>
                  <a:schemeClr val="bg1"/>
                </a:solidFill>
                <a:ea typeface="ＭＳ Ｐゴシック" charset="-128"/>
              </a:rPr>
              <a:t>Let’s enter the market and sell a bottle for 2 USD.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396597-AEE5-6340-9DC2-3CB41DAAF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318000"/>
            <a:ext cx="898525" cy="8366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BB1D-345B-E04A-8E54-72BFBBA88E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313238"/>
            <a:ext cx="896937" cy="838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57B35E3A-4B6B-E949-BFA7-FD769DFE4C19}"/>
              </a:ext>
            </a:extLst>
          </p:cNvPr>
          <p:cNvSpPr txBox="1">
            <a:spLocks/>
          </p:cNvSpPr>
          <p:nvPr/>
        </p:nvSpPr>
        <p:spPr bwMode="auto">
          <a:xfrm>
            <a:off x="457200" y="5410200"/>
            <a:ext cx="2746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36000" tIns="47891" rIns="36000" bIns="47891"/>
          <a:lstStyle>
            <a:lvl1pPr marL="431800" indent="-431800" algn="l" rtl="0" eaLnBrk="0" fontAlgn="base" hangingPunct="0">
              <a:spcBef>
                <a:spcPts val="600"/>
              </a:spcBef>
              <a:spcAft>
                <a:spcPts val="200"/>
              </a:spcAft>
              <a:buSzPct val="80000"/>
              <a:buFont typeface="Wingdings 2" charset="2"/>
              <a:buChar char=""/>
              <a:defRPr sz="3100">
                <a:solidFill>
                  <a:srgbClr val="404040"/>
                </a:solidFill>
                <a:latin typeface="+mn-lt"/>
                <a:ea typeface="+mn-ea"/>
                <a:cs typeface="ＭＳ Ｐゴシック" charset="0"/>
              </a:defRPr>
            </a:lvl1pPr>
            <a:lvl2pPr marL="701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 2" charset="2"/>
              <a:buChar char=""/>
              <a:defRPr sz="2700">
                <a:solidFill>
                  <a:srgbClr val="404040"/>
                </a:solidFill>
                <a:latin typeface="+mn-lt"/>
                <a:ea typeface="+mn-ea"/>
              </a:defRPr>
            </a:lvl2pPr>
            <a:lvl3pPr marL="949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○"/>
              <a:defRPr sz="2500">
                <a:solidFill>
                  <a:srgbClr val="404040"/>
                </a:solidFill>
                <a:latin typeface="+mn-lt"/>
                <a:ea typeface="+mn-ea"/>
              </a:defRPr>
            </a:lvl3pPr>
            <a:lvl4pPr marL="11938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 2" charset="2"/>
              <a:buChar char=""/>
              <a:defRPr sz="2100">
                <a:solidFill>
                  <a:srgbClr val="404040"/>
                </a:solidFill>
                <a:latin typeface="+mn-lt"/>
                <a:ea typeface="+mn-ea"/>
              </a:defRPr>
            </a:lvl4pPr>
            <a:lvl5pPr marL="1439863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5pPr>
            <a:lvl6pPr marL="18970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6pPr>
            <a:lvl7pPr marL="23542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7pPr>
            <a:lvl8pPr marL="28114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8pPr>
            <a:lvl9pPr marL="32686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 typeface="Wingdings 2" charset="2"/>
              <a:buNone/>
              <a:defRPr/>
            </a:pPr>
            <a:r>
              <a:rPr lang="en-GB" altLang="en-US" sz="3600" kern="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t</a:t>
            </a:r>
            <a:r>
              <a:rPr lang="en-GB" altLang="en-US" sz="3600" kern="0" baseline="-250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C1DDAA-CBC3-EB42-B518-1F24875E8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51213"/>
            <a:ext cx="898525" cy="83661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393BBC1F-8379-C847-9ED9-DD500D0AFB5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94088" y="1908175"/>
            <a:ext cx="1522412" cy="1116013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1400" dirty="0">
                <a:solidFill>
                  <a:schemeClr val="bg1"/>
                </a:solidFill>
                <a:ea typeface="ＭＳ Ｐゴシック" charset="-128"/>
              </a:rPr>
              <a:t>Let’s enter the market and sell a bottle for 1.5 USD.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ED45457-5949-C546-9AB0-A2FB0B3CAABB}"/>
              </a:ext>
            </a:extLst>
          </p:cNvPr>
          <p:cNvSpPr txBox="1">
            <a:spLocks/>
          </p:cNvSpPr>
          <p:nvPr/>
        </p:nvSpPr>
        <p:spPr bwMode="auto">
          <a:xfrm>
            <a:off x="3494088" y="5195888"/>
            <a:ext cx="19907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36000" tIns="47891" rIns="36000" bIns="47891" anchor="ctr"/>
          <a:lstStyle>
            <a:lvl1pPr marL="431800" indent="-431800" algn="l" rtl="0" eaLnBrk="0" fontAlgn="base" hangingPunct="0">
              <a:spcBef>
                <a:spcPts val="600"/>
              </a:spcBef>
              <a:spcAft>
                <a:spcPts val="200"/>
              </a:spcAft>
              <a:buSzPct val="80000"/>
              <a:buFont typeface="Wingdings 2" charset="2"/>
              <a:buChar char=""/>
              <a:defRPr sz="3100">
                <a:solidFill>
                  <a:srgbClr val="404040"/>
                </a:solidFill>
                <a:latin typeface="+mn-lt"/>
                <a:ea typeface="+mn-ea"/>
                <a:cs typeface="ＭＳ Ｐゴシック" charset="0"/>
              </a:defRPr>
            </a:lvl1pPr>
            <a:lvl2pPr marL="701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 2" charset="2"/>
              <a:buChar char=""/>
              <a:defRPr sz="2700">
                <a:solidFill>
                  <a:srgbClr val="404040"/>
                </a:solidFill>
                <a:latin typeface="+mn-lt"/>
                <a:ea typeface="+mn-ea"/>
              </a:defRPr>
            </a:lvl2pPr>
            <a:lvl3pPr marL="949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○"/>
              <a:defRPr sz="2500">
                <a:solidFill>
                  <a:srgbClr val="404040"/>
                </a:solidFill>
                <a:latin typeface="+mn-lt"/>
                <a:ea typeface="+mn-ea"/>
              </a:defRPr>
            </a:lvl3pPr>
            <a:lvl4pPr marL="11938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 2" charset="2"/>
              <a:buChar char=""/>
              <a:defRPr sz="2100">
                <a:solidFill>
                  <a:srgbClr val="404040"/>
                </a:solidFill>
                <a:latin typeface="+mn-lt"/>
                <a:ea typeface="+mn-ea"/>
              </a:defRPr>
            </a:lvl4pPr>
            <a:lvl5pPr marL="1439863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5pPr>
            <a:lvl6pPr marL="18970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6pPr>
            <a:lvl7pPr marL="23542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7pPr>
            <a:lvl8pPr marL="28114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8pPr>
            <a:lvl9pPr marL="32686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 typeface="Wingdings 2" charset="2"/>
              <a:buNone/>
              <a:defRPr/>
            </a:pPr>
            <a:r>
              <a:rPr lang="en-GB" altLang="en-US" sz="1600" i="0" kern="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profit:  0.5M</a:t>
            </a:r>
            <a:endParaRPr lang="en-GB" altLang="en-US" sz="1600" i="0" kern="0" baseline="-250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E2D377-018E-884D-98C3-03B965554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351213"/>
            <a:ext cx="896937" cy="83661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12ED423D-625B-D44B-9DD5-BB49B19384B0}"/>
              </a:ext>
            </a:extLst>
          </p:cNvPr>
          <p:cNvSpPr txBox="1">
            <a:spLocks/>
          </p:cNvSpPr>
          <p:nvPr/>
        </p:nvSpPr>
        <p:spPr bwMode="auto">
          <a:xfrm>
            <a:off x="6156325" y="5181600"/>
            <a:ext cx="19907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36000" tIns="47891" rIns="36000" bIns="47891" anchor="ctr"/>
          <a:lstStyle>
            <a:lvl1pPr marL="431800" indent="-431800" algn="l" rtl="0" eaLnBrk="0" fontAlgn="base" hangingPunct="0">
              <a:spcBef>
                <a:spcPts val="600"/>
              </a:spcBef>
              <a:spcAft>
                <a:spcPts val="200"/>
              </a:spcAft>
              <a:buSzPct val="80000"/>
              <a:buFont typeface="Wingdings 2" charset="2"/>
              <a:buChar char=""/>
              <a:defRPr sz="3100">
                <a:solidFill>
                  <a:srgbClr val="404040"/>
                </a:solidFill>
                <a:latin typeface="+mn-lt"/>
                <a:ea typeface="+mn-ea"/>
                <a:cs typeface="ＭＳ Ｐゴシック" charset="0"/>
              </a:defRPr>
            </a:lvl1pPr>
            <a:lvl2pPr marL="701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 2" charset="2"/>
              <a:buChar char=""/>
              <a:defRPr sz="2700">
                <a:solidFill>
                  <a:srgbClr val="404040"/>
                </a:solidFill>
                <a:latin typeface="+mn-lt"/>
                <a:ea typeface="+mn-ea"/>
              </a:defRPr>
            </a:lvl2pPr>
            <a:lvl3pPr marL="949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○"/>
              <a:defRPr sz="2500">
                <a:solidFill>
                  <a:srgbClr val="404040"/>
                </a:solidFill>
                <a:latin typeface="+mn-lt"/>
                <a:ea typeface="+mn-ea"/>
              </a:defRPr>
            </a:lvl3pPr>
            <a:lvl4pPr marL="11938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 2" charset="2"/>
              <a:buChar char=""/>
              <a:defRPr sz="2100">
                <a:solidFill>
                  <a:srgbClr val="404040"/>
                </a:solidFill>
                <a:latin typeface="+mn-lt"/>
                <a:ea typeface="+mn-ea"/>
              </a:defRPr>
            </a:lvl4pPr>
            <a:lvl5pPr marL="1439863" indent="-1905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5pPr>
            <a:lvl6pPr marL="18970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6pPr>
            <a:lvl7pPr marL="23542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7pPr>
            <a:lvl8pPr marL="28114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8pPr>
            <a:lvl9pPr marL="3268663" indent="-1905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2100">
                <a:solidFill>
                  <a:srgbClr val="404040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 typeface="Wingdings 2" charset="2"/>
              <a:buNone/>
              <a:defRPr/>
            </a:pPr>
            <a:r>
              <a:rPr lang="en-GB" altLang="en-US" sz="1600" i="0" kern="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profit:  0.25M</a:t>
            </a:r>
            <a:endParaRPr lang="en-GB" altLang="en-US" sz="1600" i="0" kern="0" baseline="-250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359ABD-17C7-5F4A-9305-976BBEB55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2370138"/>
            <a:ext cx="896937" cy="8366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2FB0681-E2B0-C943-8FA6-6B56E32AA2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65850" y="930275"/>
            <a:ext cx="1522413" cy="1116013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1400" dirty="0">
                <a:solidFill>
                  <a:schemeClr val="bg1"/>
                </a:solidFill>
                <a:ea typeface="ＭＳ Ｐゴシック" charset="-128"/>
              </a:rPr>
              <a:t>Let’s enter the market and sell a bottle for 1.25 USD.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C5963D12-272B-2742-966F-CD2ABE92AD3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53063" y="4005263"/>
            <a:ext cx="1522412" cy="1116012"/>
          </a:xfrm>
          <a:prstGeom prst="wedgeRoundRectCallout">
            <a:avLst>
              <a:gd name="adj1" fmla="val 68287"/>
              <a:gd name="adj2" fmla="val 21537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1400" dirty="0">
                <a:solidFill>
                  <a:schemeClr val="bg1"/>
                </a:solidFill>
                <a:ea typeface="ＭＳ Ｐゴシック" charset="-128"/>
              </a:rPr>
              <a:t>We need to lower our sales price, too!</a:t>
            </a:r>
          </a:p>
        </p:txBody>
      </p:sp>
    </p:spTree>
    <p:extLst>
      <p:ext uri="{BB962C8B-B14F-4D97-AF65-F5344CB8AC3E}">
        <p14:creationId xmlns:p14="http://schemas.microsoft.com/office/powerpoint/2010/main" val="39142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9" grpId="0" animBg="1"/>
      <p:bldP spid="20" grpId="0"/>
      <p:bldP spid="22" grpId="0"/>
      <p:bldP spid="24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Temple Red">
      <a:dk1>
        <a:srgbClr val="000000"/>
      </a:dk1>
      <a:lt1>
        <a:srgbClr val="FFFFFF"/>
      </a:lt1>
      <a:dk2>
        <a:srgbClr val="A32638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18718</TotalTime>
  <Words>1897</Words>
  <Application>Microsoft Office PowerPoint</Application>
  <PresentationFormat>On-screen Show (4:3)</PresentationFormat>
  <Paragraphs>392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ＭＳ Ｐゴシック</vt:lpstr>
      <vt:lpstr>Arial</vt:lpstr>
      <vt:lpstr>Calibri</vt:lpstr>
      <vt:lpstr>Cambria</vt:lpstr>
      <vt:lpstr>Cambria Math</vt:lpstr>
      <vt:lpstr>Helvetica Neue</vt:lpstr>
      <vt:lpstr>Symbol</vt:lpstr>
      <vt:lpstr>Times New Roman</vt:lpstr>
      <vt:lpstr>Wingdings</vt:lpstr>
      <vt:lpstr>Wingdings 2</vt:lpstr>
      <vt:lpstr>Essential</vt:lpstr>
      <vt:lpstr>Business Benefits from IT Strategic, Financial,  Technical Value</vt:lpstr>
      <vt:lpstr>AGENDA</vt:lpstr>
      <vt:lpstr>PowerPoint Presentation</vt:lpstr>
      <vt:lpstr>PowerPoint Presentation</vt:lpstr>
      <vt:lpstr>IT DOESN’T MATTER – REALLY?</vt:lpstr>
      <vt:lpstr>IT DOESN’T MATTER – REALLY?</vt:lpstr>
      <vt:lpstr>IT DOESN’T MATTER – REALLY?</vt:lpstr>
      <vt:lpstr>UNDERSTANDING STRATEGY</vt:lpstr>
      <vt:lpstr>UNDERSTANDING STRATEGY</vt:lpstr>
      <vt:lpstr>UNDERSTANDING STRATEGY</vt:lpstr>
      <vt:lpstr>DISCUSS</vt:lpstr>
      <vt:lpstr>WHAT IS STRATEGY ABOUT?</vt:lpstr>
      <vt:lpstr>PowerPoint Presentation</vt:lpstr>
      <vt:lpstr>STRATEGIC ALIGNMENT</vt:lpstr>
      <vt:lpstr>DIGITAL BUSINESS STRATEGY</vt:lpstr>
      <vt:lpstr>DISCUSS</vt:lpstr>
      <vt:lpstr>PowerPoint Presentation</vt:lpstr>
      <vt:lpstr>THE IT INVESTMENT PORTFOLIO</vt:lpstr>
      <vt:lpstr>PowerPoint Presentation</vt:lpstr>
      <vt:lpstr>THE IT VALUE LANDSCAPE</vt:lpstr>
      <vt:lpstr>THE ROLE OF IT FUNCTION – MORE THAN A COST CENTER?</vt:lpstr>
      <vt:lpstr>Role of IT</vt:lpstr>
      <vt:lpstr>PowerPoint Presentation</vt:lpstr>
      <vt:lpstr>PowerPoint Presentation</vt:lpstr>
      <vt:lpstr>CALCULATING IT VALUE: NET PRESENT VALUE</vt:lpstr>
      <vt:lpstr>CALCULATING IT VALUE: EXPECTED VALUE</vt:lpstr>
      <vt:lpstr>OTHER COMMON IT VALUATION METRICS</vt:lpstr>
      <vt:lpstr>ARE ALL BUSINESS BENEFITS MEASURABLE?</vt:lpstr>
      <vt:lpstr>PowerPoint Presentation</vt:lpstr>
      <vt:lpstr>PROJECT MANAGEMENT TRIANGLE</vt:lpstr>
      <vt:lpstr>DIMENSIONS OF RISK</vt:lpstr>
      <vt:lpstr>WHEN DO PROJECT FAILURES HAPPEN?</vt:lpstr>
      <vt:lpstr>Assessing Risk of Individual Projects </vt:lpstr>
      <vt:lpstr>PowerPoint Presentation</vt:lpstr>
      <vt:lpstr>SCORECARDS</vt:lpstr>
      <vt:lpstr>EXAMPLE</vt:lpstr>
      <vt:lpstr>EXAMPLE: SCORECARD</vt:lpstr>
      <vt:lpstr>PowerPoint Presentation</vt:lpstr>
      <vt:lpstr>PowerPoint Presentation</vt:lpstr>
      <vt:lpstr>Sprint 2 Presentation</vt:lpstr>
      <vt:lpstr>Exam 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creator>Munir Mandviwalla</dc:creator>
  <cp:lastModifiedBy>support</cp:lastModifiedBy>
  <cp:revision>572</cp:revision>
  <cp:lastPrinted>2019-02-06T16:52:29Z</cp:lastPrinted>
  <dcterms:created xsi:type="dcterms:W3CDTF">2010-09-28T21:04:40Z</dcterms:created>
  <dcterms:modified xsi:type="dcterms:W3CDTF">2019-02-07T00:21:51Z</dcterms:modified>
</cp:coreProperties>
</file>