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9825" autoAdjust="0"/>
  </p:normalViewPr>
  <p:slideViewPr>
    <p:cSldViewPr snapToGrid="0" snapToObjects="1">
      <p:cViewPr varScale="1">
        <p:scale>
          <a:sx n="72" d="100"/>
          <a:sy n="72" d="100"/>
        </p:scale>
        <p:origin x="1698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E42A33-2319-464E-B2E8-DEE1803A2100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87F227-DACC-CC4E-948A-725D67C5D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8004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7F227-DACC-CC4E-948A-725D67C5DE1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2431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76C6B-8141-CF41-B56A-71C03F2B4A79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788A7-60DB-424D-BA56-AECA61DCEB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303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76C6B-8141-CF41-B56A-71C03F2B4A79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788A7-60DB-424D-BA56-AECA61DCEB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104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76C6B-8141-CF41-B56A-71C03F2B4A79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788A7-60DB-424D-BA56-AECA61DCEB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079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76C6B-8141-CF41-B56A-71C03F2B4A79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788A7-60DB-424D-BA56-AECA61DCEB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772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76C6B-8141-CF41-B56A-71C03F2B4A79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788A7-60DB-424D-BA56-AECA61DCEB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387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76C6B-8141-CF41-B56A-71C03F2B4A79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788A7-60DB-424D-BA56-AECA61DCEB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392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76C6B-8141-CF41-B56A-71C03F2B4A79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788A7-60DB-424D-BA56-AECA61DCEB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327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76C6B-8141-CF41-B56A-71C03F2B4A79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788A7-60DB-424D-BA56-AECA61DCEB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134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76C6B-8141-CF41-B56A-71C03F2B4A79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788A7-60DB-424D-BA56-AECA61DCEB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230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76C6B-8141-CF41-B56A-71C03F2B4A79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788A7-60DB-424D-BA56-AECA61DCEB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829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76C6B-8141-CF41-B56A-71C03F2B4A79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788A7-60DB-424D-BA56-AECA61DCEB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097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276C6B-8141-CF41-B56A-71C03F2B4A79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0788A7-60DB-424D-BA56-AECA61DCEB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422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15999" y="1460007"/>
            <a:ext cx="3538819" cy="2630112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Deadline: Required/user created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Terms: User-defined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Outcome: </a:t>
            </a:r>
            <a:r>
              <a:rPr lang="en-US" dirty="0" smtClean="0">
                <a:solidFill>
                  <a:schemeClr val="tx1"/>
                </a:solidFill>
              </a:rPr>
              <a:t>Description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Examples: Bet another user who will get the highest grade in the class.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015999" y="4108173"/>
            <a:ext cx="3538819" cy="2599114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Deadline </a:t>
            </a:r>
            <a:r>
              <a:rPr lang="en-US" dirty="0" smtClean="0">
                <a:solidFill>
                  <a:schemeClr val="tx1"/>
                </a:solidFill>
              </a:rPr>
              <a:t>Required/user created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Terms: User-defined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Outcome: Agreed </a:t>
            </a:r>
            <a:r>
              <a:rPr lang="en-US" dirty="0" smtClean="0">
                <a:solidFill>
                  <a:schemeClr val="tx1"/>
                </a:solidFill>
              </a:rPr>
              <a:t>Amount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Examples: Bet another user $5 who will get the highest grade in the class.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554817" y="1460007"/>
            <a:ext cx="3623735" cy="2630112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Deadline: App Defined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Terms</a:t>
            </a:r>
            <a:r>
              <a:rPr lang="en-US" dirty="0" smtClean="0">
                <a:solidFill>
                  <a:schemeClr val="tx1"/>
                </a:solidFill>
              </a:rPr>
              <a:t>: Vegas Lines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Outcome: </a:t>
            </a:r>
            <a:r>
              <a:rPr lang="en-US" dirty="0" smtClean="0">
                <a:solidFill>
                  <a:schemeClr val="tx1"/>
                </a:solidFill>
              </a:rPr>
              <a:t>Description/user defined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Examples: Bet another user who </a:t>
            </a:r>
            <a:r>
              <a:rPr lang="en-US" dirty="0" smtClean="0">
                <a:solidFill>
                  <a:schemeClr val="tx1"/>
                </a:solidFill>
              </a:rPr>
              <a:t>wins </a:t>
            </a:r>
            <a:r>
              <a:rPr lang="en-US" dirty="0" smtClean="0">
                <a:solidFill>
                  <a:schemeClr val="tx1"/>
                </a:solidFill>
              </a:rPr>
              <a:t>the Eagles game</a:t>
            </a:r>
            <a:r>
              <a:rPr lang="en-US" dirty="0" smtClean="0">
                <a:solidFill>
                  <a:schemeClr val="tx1"/>
                </a:solidFill>
              </a:rPr>
              <a:t>.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554818" y="4108174"/>
            <a:ext cx="3623735" cy="2599113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Deadline: App Defined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Terms</a:t>
            </a:r>
            <a:r>
              <a:rPr lang="en-US" dirty="0" smtClean="0">
                <a:solidFill>
                  <a:schemeClr val="tx1"/>
                </a:solidFill>
              </a:rPr>
              <a:t>: Vegas Lines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Outcome: +/- </a:t>
            </a:r>
            <a:r>
              <a:rPr lang="en-US" dirty="0" smtClean="0">
                <a:solidFill>
                  <a:schemeClr val="tx1"/>
                </a:solidFill>
              </a:rPr>
              <a:t>$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Examples: Bet another user </a:t>
            </a:r>
            <a:r>
              <a:rPr lang="en-US" dirty="0" smtClean="0">
                <a:solidFill>
                  <a:schemeClr val="tx1"/>
                </a:solidFill>
              </a:rPr>
              <a:t>$5 who </a:t>
            </a:r>
            <a:r>
              <a:rPr lang="en-US" dirty="0" smtClean="0">
                <a:solidFill>
                  <a:schemeClr val="tx1"/>
                </a:solidFill>
              </a:rPr>
              <a:t>wins Eagles game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260846" y="1051434"/>
            <a:ext cx="13264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Unique</a:t>
            </a:r>
            <a:endParaRPr lang="en-US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5703461" y="1069547"/>
            <a:ext cx="13264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Defined</a:t>
            </a:r>
            <a:endParaRPr lang="en-US" b="1" dirty="0"/>
          </a:p>
        </p:txBody>
      </p:sp>
      <p:sp>
        <p:nvSpPr>
          <p:cNvPr id="21" name="TextBox 20"/>
          <p:cNvSpPr txBox="1"/>
          <p:nvPr/>
        </p:nvSpPr>
        <p:spPr>
          <a:xfrm rot="16200000">
            <a:off x="100263" y="2266860"/>
            <a:ext cx="13264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Free</a:t>
            </a:r>
            <a:endParaRPr lang="en-US" b="1" dirty="0"/>
          </a:p>
        </p:txBody>
      </p:sp>
      <p:sp>
        <p:nvSpPr>
          <p:cNvPr id="22" name="TextBox 21"/>
          <p:cNvSpPr txBox="1"/>
          <p:nvPr/>
        </p:nvSpPr>
        <p:spPr>
          <a:xfrm rot="16200000">
            <a:off x="42335" y="5223064"/>
            <a:ext cx="13264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Monetary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890224" y="188594"/>
            <a:ext cx="32631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Transaction Types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450115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106</Words>
  <Application>Microsoft Office PowerPoint</Application>
  <PresentationFormat>On-screen Show (4:3)</PresentationFormat>
  <Paragraphs>30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Temple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Sean Carpenter</dc:creator>
  <cp:lastModifiedBy>Timothy Walker</cp:lastModifiedBy>
  <cp:revision>8</cp:revision>
  <dcterms:created xsi:type="dcterms:W3CDTF">2015-10-05T22:35:01Z</dcterms:created>
  <dcterms:modified xsi:type="dcterms:W3CDTF">2015-10-06T13:23:08Z</dcterms:modified>
</cp:coreProperties>
</file>