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825" autoAdjust="0"/>
  </p:normalViewPr>
  <p:slideViewPr>
    <p:cSldViewPr snapToGrid="0" snapToObjects="1">
      <p:cViewPr varScale="1">
        <p:scale>
          <a:sx n="72" d="100"/>
          <a:sy n="72" d="100"/>
        </p:scale>
        <p:origin x="16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42A33-2319-464E-B2E8-DEE1803A210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7F227-DACC-CC4E-948A-725D67C5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00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7F227-DACC-CC4E-948A-725D67C5DE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43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6C6B-8141-CF41-B56A-71C03F2B4A7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88A7-60DB-424D-BA56-AECA61DC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0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6C6B-8141-CF41-B56A-71C03F2B4A7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88A7-60DB-424D-BA56-AECA61DC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0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6C6B-8141-CF41-B56A-71C03F2B4A7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88A7-60DB-424D-BA56-AECA61DC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7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6C6B-8141-CF41-B56A-71C03F2B4A7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88A7-60DB-424D-BA56-AECA61DC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7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6C6B-8141-CF41-B56A-71C03F2B4A7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88A7-60DB-424D-BA56-AECA61DC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8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6C6B-8141-CF41-B56A-71C03F2B4A7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88A7-60DB-424D-BA56-AECA61DC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9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6C6B-8141-CF41-B56A-71C03F2B4A7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88A7-60DB-424D-BA56-AECA61DC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2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6C6B-8141-CF41-B56A-71C03F2B4A7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88A7-60DB-424D-BA56-AECA61DC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3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6C6B-8141-CF41-B56A-71C03F2B4A7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88A7-60DB-424D-BA56-AECA61DC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3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6C6B-8141-CF41-B56A-71C03F2B4A7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88A7-60DB-424D-BA56-AECA61DC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2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6C6B-8141-CF41-B56A-71C03F2B4A7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88A7-60DB-424D-BA56-AECA61DC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76C6B-8141-CF41-B56A-71C03F2B4A7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788A7-60DB-424D-BA56-AECA61DC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2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5999" y="1460007"/>
            <a:ext cx="3538819" cy="263011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Deadline: Required/user created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Terms: User-defined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Outcome: </a:t>
            </a:r>
            <a:r>
              <a:rPr lang="en-US" dirty="0" smtClean="0">
                <a:solidFill>
                  <a:schemeClr val="tx1"/>
                </a:solidFill>
              </a:rPr>
              <a:t>Description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Examples: Bet another user who will get the highest grade in the class.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15999" y="4108173"/>
            <a:ext cx="3538819" cy="259911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Deadline </a:t>
            </a:r>
            <a:r>
              <a:rPr lang="en-US" dirty="0" smtClean="0">
                <a:solidFill>
                  <a:schemeClr val="tx1"/>
                </a:solidFill>
              </a:rPr>
              <a:t>Required/user created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Terms: User-defined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Outcome: Agreed </a:t>
            </a:r>
            <a:r>
              <a:rPr lang="en-US" dirty="0" smtClean="0">
                <a:solidFill>
                  <a:schemeClr val="tx1"/>
                </a:solidFill>
              </a:rPr>
              <a:t>Amount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Examples: Bet another user $5 who will get the highest grade in the class.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54817" y="1460007"/>
            <a:ext cx="3623735" cy="263011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Deadline: App Defined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Terms</a:t>
            </a:r>
            <a:r>
              <a:rPr lang="en-US" dirty="0" smtClean="0">
                <a:solidFill>
                  <a:schemeClr val="tx1"/>
                </a:solidFill>
              </a:rPr>
              <a:t>: Vegas Lines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Outcome: </a:t>
            </a:r>
            <a:r>
              <a:rPr lang="en-US" dirty="0" smtClean="0">
                <a:solidFill>
                  <a:schemeClr val="tx1"/>
                </a:solidFill>
              </a:rPr>
              <a:t>Description/user defined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Examples: Bet another user who </a:t>
            </a:r>
            <a:r>
              <a:rPr lang="en-US" dirty="0" smtClean="0">
                <a:solidFill>
                  <a:schemeClr val="tx1"/>
                </a:solidFill>
              </a:rPr>
              <a:t>wins </a:t>
            </a:r>
            <a:r>
              <a:rPr lang="en-US" dirty="0" smtClean="0">
                <a:solidFill>
                  <a:schemeClr val="tx1"/>
                </a:solidFill>
              </a:rPr>
              <a:t>the Eagles game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54818" y="4108174"/>
            <a:ext cx="3623735" cy="259911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Deadline: App Defined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Terms</a:t>
            </a:r>
            <a:r>
              <a:rPr lang="en-US" dirty="0" smtClean="0">
                <a:solidFill>
                  <a:schemeClr val="tx1"/>
                </a:solidFill>
              </a:rPr>
              <a:t>: Vegas Lines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Outcome: +/- </a:t>
            </a:r>
            <a:r>
              <a:rPr lang="en-US" dirty="0" smtClean="0">
                <a:solidFill>
                  <a:schemeClr val="tx1"/>
                </a:solidFill>
              </a:rPr>
              <a:t>$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Examples: Bet another user </a:t>
            </a:r>
            <a:r>
              <a:rPr lang="en-US" dirty="0" smtClean="0">
                <a:solidFill>
                  <a:schemeClr val="tx1"/>
                </a:solidFill>
              </a:rPr>
              <a:t>$5 who </a:t>
            </a:r>
            <a:r>
              <a:rPr lang="en-US" dirty="0" smtClean="0">
                <a:solidFill>
                  <a:schemeClr val="tx1"/>
                </a:solidFill>
              </a:rPr>
              <a:t>wins Eagles game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60846" y="1051434"/>
            <a:ext cx="132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Unique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703461" y="1069547"/>
            <a:ext cx="132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Defined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100263" y="2266860"/>
            <a:ext cx="132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Free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42335" y="5223064"/>
            <a:ext cx="132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Monetary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90224" y="188594"/>
            <a:ext cx="3263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Transaction Types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5011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106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Carpenter</dc:creator>
  <cp:lastModifiedBy>Timothy Walker</cp:lastModifiedBy>
  <cp:revision>8</cp:revision>
  <dcterms:created xsi:type="dcterms:W3CDTF">2015-10-05T22:35:01Z</dcterms:created>
  <dcterms:modified xsi:type="dcterms:W3CDTF">2015-10-06T13:23:08Z</dcterms:modified>
</cp:coreProperties>
</file>