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3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74CC-4F37-674C-98B2-A03C610D4E7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EA7F-1AAF-A840-AE41-EB00A7472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3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74CC-4F37-674C-98B2-A03C610D4E7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EA7F-1AAF-A840-AE41-EB00A7472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74CC-4F37-674C-98B2-A03C610D4E7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EA7F-1AAF-A840-AE41-EB00A7472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4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74CC-4F37-674C-98B2-A03C610D4E7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EA7F-1AAF-A840-AE41-EB00A7472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13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74CC-4F37-674C-98B2-A03C610D4E7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EA7F-1AAF-A840-AE41-EB00A7472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2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74CC-4F37-674C-98B2-A03C610D4E7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EA7F-1AAF-A840-AE41-EB00A7472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9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74CC-4F37-674C-98B2-A03C610D4E7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EA7F-1AAF-A840-AE41-EB00A7472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2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74CC-4F37-674C-98B2-A03C610D4E7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EA7F-1AAF-A840-AE41-EB00A7472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0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74CC-4F37-674C-98B2-A03C610D4E7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EA7F-1AAF-A840-AE41-EB00A7472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9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74CC-4F37-674C-98B2-A03C610D4E7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EA7F-1AAF-A840-AE41-EB00A7472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6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974CC-4F37-674C-98B2-A03C610D4E7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5EA7F-1AAF-A840-AE41-EB00A7472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31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974CC-4F37-674C-98B2-A03C610D4E7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5EA7F-1AAF-A840-AE41-EB00A7472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36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19243" y="218723"/>
            <a:ext cx="2977445" cy="635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Download Betting App/Visit Website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19243" y="1119012"/>
            <a:ext cx="2977445" cy="635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Sign-up and Verify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>
            <a:off x="4207966" y="853723"/>
            <a:ext cx="0" cy="2652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719243" y="2019300"/>
            <a:ext cx="2977445" cy="635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 Card or Account Details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5" idx="2"/>
            <a:endCxn id="8" idx="0"/>
          </p:cNvCxnSpPr>
          <p:nvPr/>
        </p:nvCxnSpPr>
        <p:spPr>
          <a:xfrm>
            <a:off x="4207966" y="1754012"/>
            <a:ext cx="0" cy="265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719243" y="2919589"/>
            <a:ext cx="2977445" cy="635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Add/ Search/Invite Friends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8" idx="2"/>
            <a:endCxn id="11" idx="0"/>
          </p:cNvCxnSpPr>
          <p:nvPr/>
        </p:nvCxnSpPr>
        <p:spPr>
          <a:xfrm>
            <a:off x="4207966" y="2654300"/>
            <a:ext cx="0" cy="2652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719243" y="3805767"/>
            <a:ext cx="2977445" cy="635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Create Bet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11" idx="2"/>
            <a:endCxn id="14" idx="0"/>
          </p:cNvCxnSpPr>
          <p:nvPr/>
        </p:nvCxnSpPr>
        <p:spPr>
          <a:xfrm>
            <a:off x="4207966" y="3554589"/>
            <a:ext cx="0" cy="2511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719243" y="4663722"/>
            <a:ext cx="2977445" cy="83255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Send/Receive Money (Friends/ Known Individuals)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4" idx="2"/>
            <a:endCxn id="17" idx="0"/>
          </p:cNvCxnSpPr>
          <p:nvPr/>
        </p:nvCxnSpPr>
        <p:spPr>
          <a:xfrm>
            <a:off x="4207966" y="4440767"/>
            <a:ext cx="0" cy="2229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146548" y="4762500"/>
            <a:ext cx="2491015" cy="635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Betting App Balance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17" idx="3"/>
            <a:endCxn id="20" idx="1"/>
          </p:cNvCxnSpPr>
          <p:nvPr/>
        </p:nvCxnSpPr>
        <p:spPr>
          <a:xfrm>
            <a:off x="5696688" y="5080000"/>
            <a:ext cx="44986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719243" y="5775678"/>
            <a:ext cx="2977445" cy="83255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Feed Published to Social Network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17" idx="2"/>
            <a:endCxn id="23" idx="0"/>
          </p:cNvCxnSpPr>
          <p:nvPr/>
        </p:nvCxnSpPr>
        <p:spPr>
          <a:xfrm>
            <a:off x="4207966" y="5496278"/>
            <a:ext cx="0" cy="279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146549" y="5789788"/>
            <a:ext cx="2645760" cy="83255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Cash Out (to Bank Account)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0" idx="2"/>
            <a:endCxn id="27" idx="0"/>
          </p:cNvCxnSpPr>
          <p:nvPr/>
        </p:nvCxnSpPr>
        <p:spPr>
          <a:xfrm>
            <a:off x="7392056" y="5397500"/>
            <a:ext cx="77373" cy="392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67286" y="431367"/>
            <a:ext cx="2180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Process Flow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5113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43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Temple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Carpenter</dc:creator>
  <cp:lastModifiedBy>Timothy Walker</cp:lastModifiedBy>
  <cp:revision>10</cp:revision>
  <dcterms:created xsi:type="dcterms:W3CDTF">2015-10-05T21:43:45Z</dcterms:created>
  <dcterms:modified xsi:type="dcterms:W3CDTF">2015-10-06T13:23:31Z</dcterms:modified>
</cp:coreProperties>
</file>