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0"/>
  </p:notesMasterIdLst>
  <p:sldIdLst>
    <p:sldId id="256" r:id="rId5"/>
    <p:sldId id="260" r:id="rId6"/>
    <p:sldId id="258" r:id="rId7"/>
    <p:sldId id="261" r:id="rId8"/>
    <p:sldId id="263" r:id="rId9"/>
  </p:sldIdLst>
  <p:sldSz cx="12192000" cy="6858000"/>
  <p:notesSz cx="6858000" cy="152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ita M Cini" initials="SC" lastIdx="4" clrIdx="0">
    <p:extLst>
      <p:ext uri="{19B8F6BF-5375-455C-9EA6-DF929625EA0E}">
        <p15:presenceInfo xmlns:p15="http://schemas.microsoft.com/office/powerpoint/2012/main" userId="S::tug92662@temple.edu::2a8af703-9fcd-4d82-a39c-ccd38e7fd1f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09643A-A1D3-41D5-900F-C6F199A54CA7}" v="52" dt="2018-10-02T19:39:11.514"/>
    <p1510:client id="{4DD6B001-4F27-6F57-7537-9AED9E8C000B}" v="166" dt="2018-10-02T19:23:23.450"/>
    <p1510:client id="{5E5619B2-4E44-9798-D68C-20BC8B23855A}" v="9" dt="2018-10-02T18:13:21.570"/>
    <p1510:client id="{4355BE6A-9DEC-1F87-F192-D9C222AA4A71}" v="54" dt="2018-10-02T19:27:22.473"/>
    <p1510:client id="{52D6366F-CB8B-619A-6500-01510D1BDAD5}" v="1" dt="2018-10-02T19:43:40.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ita M Cini" userId="S::tug92662@temple.edu::2a8af703-9fcd-4d82-a39c-ccd38e7fd1fc" providerId="AD" clId="Web-{52D6366F-CB8B-619A-6500-01510D1BDAD5}"/>
    <pc:docChg chg="modSld">
      <pc:chgData name="Sarita M Cini" userId="S::tug92662@temple.edu::2a8af703-9fcd-4d82-a39c-ccd38e7fd1fc" providerId="AD" clId="Web-{52D6366F-CB8B-619A-6500-01510D1BDAD5}" dt="2018-10-02T20:31:11.371" v="4"/>
      <pc:docMkLst>
        <pc:docMk/>
      </pc:docMkLst>
      <pc:sldChg chg="modNotes">
        <pc:chgData name="Sarita M Cini" userId="S::tug92662@temple.edu::2a8af703-9fcd-4d82-a39c-ccd38e7fd1fc" providerId="AD" clId="Web-{52D6366F-CB8B-619A-6500-01510D1BDAD5}" dt="2018-10-02T20:31:11.371" v="4"/>
        <pc:sldMkLst>
          <pc:docMk/>
          <pc:sldMk cId="109857222" sldId="256"/>
        </pc:sldMkLst>
      </pc:sldChg>
      <pc:sldChg chg="modSp">
        <pc:chgData name="Sarita M Cini" userId="S::tug92662@temple.edu::2a8af703-9fcd-4d82-a39c-ccd38e7fd1fc" providerId="AD" clId="Web-{52D6366F-CB8B-619A-6500-01510D1BDAD5}" dt="2018-10-02T19:43:40.019" v="1" actId="1076"/>
        <pc:sldMkLst>
          <pc:docMk/>
          <pc:sldMk cId="4181655670" sldId="261"/>
        </pc:sldMkLst>
        <pc:picChg chg="mod">
          <ac:chgData name="Sarita M Cini" userId="S::tug92662@temple.edu::2a8af703-9fcd-4d82-a39c-ccd38e7fd1fc" providerId="AD" clId="Web-{52D6366F-CB8B-619A-6500-01510D1BDAD5}" dt="2018-10-02T19:43:40.019" v="1" actId="1076"/>
          <ac:picMkLst>
            <pc:docMk/>
            <pc:sldMk cId="4181655670" sldId="261"/>
            <ac:picMk id="3" creationId="{033A5DE2-1E43-44D7-A19B-50D9D6704CBD}"/>
          </ac:picMkLst>
        </pc:picChg>
      </pc:sldChg>
      <pc:sldChg chg="addSp modSp modNotes">
        <pc:chgData name="Sarita M Cini" userId="S::tug92662@temple.edu::2a8af703-9fcd-4d82-a39c-ccd38e7fd1fc" providerId="AD" clId="Web-{52D6366F-CB8B-619A-6500-01510D1BDAD5}" dt="2018-10-02T20:25:57.027" v="3"/>
        <pc:sldMkLst>
          <pc:docMk/>
          <pc:sldMk cId="2737553081" sldId="263"/>
        </pc:sldMkLst>
        <pc:graphicFrameChg chg="add mod modGraphic">
          <ac:chgData name="Sarita M Cini" userId="S::tug92662@temple.edu::2a8af703-9fcd-4d82-a39c-ccd38e7fd1fc" providerId="AD" clId="Web-{52D6366F-CB8B-619A-6500-01510D1BDAD5}" dt="2018-10-02T19:14:14.357" v="0"/>
          <ac:graphicFrameMkLst>
            <pc:docMk/>
            <pc:sldMk cId="2737553081" sldId="263"/>
            <ac:graphicFrameMk id="17" creationId="{20731E5D-E472-4D06-B749-63F09B03A47D}"/>
          </ac:graphicFrameMkLst>
        </pc:graphicFrameChg>
      </pc:sldChg>
    </pc:docChg>
  </pc:docChgLst>
  <pc:docChgLst>
    <pc:chgData name="Fatimata Sall" userId="S::tuf39970@temple.edu::99ef4d6b-3bf3-4d9a-b5ce-99df92c195d4" providerId="AD" clId="Web-{4355BE6A-9DEC-1F87-F192-D9C222AA4A71}"/>
    <pc:docChg chg="modSld">
      <pc:chgData name="Fatimata Sall" userId="S::tuf39970@temple.edu::99ef4d6b-3bf3-4d9a-b5ce-99df92c195d4" providerId="AD" clId="Web-{4355BE6A-9DEC-1F87-F192-D9C222AA4A71}" dt="2018-10-02T19:27:22.473" v="108" actId="20577"/>
      <pc:docMkLst>
        <pc:docMk/>
      </pc:docMkLst>
      <pc:sldChg chg="modSp">
        <pc:chgData name="Fatimata Sall" userId="S::tuf39970@temple.edu::99ef4d6b-3bf3-4d9a-b5ce-99df92c195d4" providerId="AD" clId="Web-{4355BE6A-9DEC-1F87-F192-D9C222AA4A71}" dt="2018-10-02T19:27:22.473" v="107" actId="20577"/>
        <pc:sldMkLst>
          <pc:docMk/>
          <pc:sldMk cId="2737553081" sldId="263"/>
        </pc:sldMkLst>
        <pc:spChg chg="mod">
          <ac:chgData name="Fatimata Sall" userId="S::tuf39970@temple.edu::99ef4d6b-3bf3-4d9a-b5ce-99df92c195d4" providerId="AD" clId="Web-{4355BE6A-9DEC-1F87-F192-D9C222AA4A71}" dt="2018-10-02T19:27:22.473" v="107" actId="20577"/>
          <ac:spMkLst>
            <pc:docMk/>
            <pc:sldMk cId="2737553081" sldId="263"/>
            <ac:spMk id="4" creationId="{D3FF8D8A-F524-42BC-84AB-F81D6C4E912C}"/>
          </ac:spMkLst>
        </pc:spChg>
      </pc:sldChg>
    </pc:docChg>
  </pc:docChgLst>
  <pc:docChgLst>
    <pc:chgData name="Ariana Castaneda" userId="S::tuf49570@temple.edu::c4defb6f-f18e-4e33-9305-2008f9381620" providerId="AD" clId="Web-{AE09643A-A1D3-41D5-900F-C6F199A54CA7}"/>
    <pc:docChg chg="addSld delSld modSld sldOrd">
      <pc:chgData name="Ariana Castaneda" userId="S::tuf49570@temple.edu::c4defb6f-f18e-4e33-9305-2008f9381620" providerId="AD" clId="Web-{AE09643A-A1D3-41D5-900F-C6F199A54CA7}" dt="2018-10-02T19:39:11.514" v="736" actId="1076"/>
      <pc:docMkLst>
        <pc:docMk/>
      </pc:docMkLst>
      <pc:sldChg chg="modSp">
        <pc:chgData name="Ariana Castaneda" userId="S::tuf49570@temple.edu::c4defb6f-f18e-4e33-9305-2008f9381620" providerId="AD" clId="Web-{AE09643A-A1D3-41D5-900F-C6F199A54CA7}" dt="2018-10-02T16:42:45.363" v="345" actId="14100"/>
        <pc:sldMkLst>
          <pc:docMk/>
          <pc:sldMk cId="1216845946" sldId="258"/>
        </pc:sldMkLst>
        <pc:picChg chg="mod">
          <ac:chgData name="Ariana Castaneda" userId="S::tuf49570@temple.edu::c4defb6f-f18e-4e33-9305-2008f9381620" providerId="AD" clId="Web-{AE09643A-A1D3-41D5-900F-C6F199A54CA7}" dt="2018-10-02T16:42:45.363" v="345" actId="14100"/>
          <ac:picMkLst>
            <pc:docMk/>
            <pc:sldMk cId="1216845946" sldId="258"/>
            <ac:picMk id="4" creationId="{1F51B6A2-28AF-4272-AA87-FF68E8F08828}"/>
          </ac:picMkLst>
        </pc:picChg>
      </pc:sldChg>
      <pc:sldChg chg="addSp delSp modSp delCm modNotes">
        <pc:chgData name="Ariana Castaneda" userId="S::tuf49570@temple.edu::c4defb6f-f18e-4e33-9305-2008f9381620" providerId="AD" clId="Web-{AE09643A-A1D3-41D5-900F-C6F199A54CA7}" dt="2018-10-02T19:04:11.036" v="667" actId="1076"/>
        <pc:sldMkLst>
          <pc:docMk/>
          <pc:sldMk cId="3596596941" sldId="260"/>
        </pc:sldMkLst>
        <pc:spChg chg="mod">
          <ac:chgData name="Ariana Castaneda" userId="S::tuf49570@temple.edu::c4defb6f-f18e-4e33-9305-2008f9381620" providerId="AD" clId="Web-{AE09643A-A1D3-41D5-900F-C6F199A54CA7}" dt="2018-10-02T17:28:11.590" v="530" actId="20577"/>
          <ac:spMkLst>
            <pc:docMk/>
            <pc:sldMk cId="3596596941" sldId="260"/>
            <ac:spMk id="2" creationId="{3AE30807-3D09-4115-B3AD-B7A214377E26}"/>
          </ac:spMkLst>
        </pc:spChg>
        <pc:spChg chg="del mod">
          <ac:chgData name="Ariana Castaneda" userId="S::tuf49570@temple.edu::c4defb6f-f18e-4e33-9305-2008f9381620" providerId="AD" clId="Web-{AE09643A-A1D3-41D5-900F-C6F199A54CA7}" dt="2018-10-02T15:43:30.315" v="14"/>
          <ac:spMkLst>
            <pc:docMk/>
            <pc:sldMk cId="3596596941" sldId="260"/>
            <ac:spMk id="3" creationId="{C4087E9F-F8B5-4E44-8C78-28136A029856}"/>
          </ac:spMkLst>
        </pc:spChg>
        <pc:spChg chg="add del mod">
          <ac:chgData name="Ariana Castaneda" userId="S::tuf49570@temple.edu::c4defb6f-f18e-4e33-9305-2008f9381620" providerId="AD" clId="Web-{AE09643A-A1D3-41D5-900F-C6F199A54CA7}" dt="2018-10-02T15:43:27.955" v="13"/>
          <ac:spMkLst>
            <pc:docMk/>
            <pc:sldMk cId="3596596941" sldId="260"/>
            <ac:spMk id="4" creationId="{F98C2006-68C2-4E30-9A52-BCA557F8DE4C}"/>
          </ac:spMkLst>
        </pc:spChg>
        <pc:spChg chg="add mod">
          <ac:chgData name="Ariana Castaneda" userId="S::tuf49570@temple.edu::c4defb6f-f18e-4e33-9305-2008f9381620" providerId="AD" clId="Web-{AE09643A-A1D3-41D5-900F-C6F199A54CA7}" dt="2018-10-02T16:46:32.959" v="356" actId="1076"/>
          <ac:spMkLst>
            <pc:docMk/>
            <pc:sldMk cId="3596596941" sldId="260"/>
            <ac:spMk id="7" creationId="{A0C24A99-1162-4EF2-BE3A-22A4479525E7}"/>
          </ac:spMkLst>
        </pc:spChg>
        <pc:spChg chg="add mod">
          <ac:chgData name="Ariana Castaneda" userId="S::tuf49570@temple.edu::c4defb6f-f18e-4e33-9305-2008f9381620" providerId="AD" clId="Web-{AE09643A-A1D3-41D5-900F-C6F199A54CA7}" dt="2018-10-02T16:59:04.293" v="484" actId="1076"/>
          <ac:spMkLst>
            <pc:docMk/>
            <pc:sldMk cId="3596596941" sldId="260"/>
            <ac:spMk id="9" creationId="{7A95F2AA-5579-45EF-B495-D62324C8BC2B}"/>
          </ac:spMkLst>
        </pc:spChg>
        <pc:spChg chg="add mod">
          <ac:chgData name="Ariana Castaneda" userId="S::tuf49570@temple.edu::c4defb6f-f18e-4e33-9305-2008f9381620" providerId="AD" clId="Web-{AE09643A-A1D3-41D5-900F-C6F199A54CA7}" dt="2018-10-02T16:58:51.387" v="482" actId="20577"/>
          <ac:spMkLst>
            <pc:docMk/>
            <pc:sldMk cId="3596596941" sldId="260"/>
            <ac:spMk id="10" creationId="{BA2BF49F-EFBB-41CD-B724-E689F3C5894B}"/>
          </ac:spMkLst>
        </pc:spChg>
        <pc:spChg chg="add mod">
          <ac:chgData name="Ariana Castaneda" userId="S::tuf49570@temple.edu::c4defb6f-f18e-4e33-9305-2008f9381620" providerId="AD" clId="Web-{AE09643A-A1D3-41D5-900F-C6F199A54CA7}" dt="2018-10-02T16:47:20.600" v="375" actId="20577"/>
          <ac:spMkLst>
            <pc:docMk/>
            <pc:sldMk cId="3596596941" sldId="260"/>
            <ac:spMk id="11" creationId="{DBCE667C-EC01-46DE-B491-58F3A63F930B}"/>
          </ac:spMkLst>
        </pc:spChg>
        <pc:spChg chg="add mod">
          <ac:chgData name="Ariana Castaneda" userId="S::tuf49570@temple.edu::c4defb6f-f18e-4e33-9305-2008f9381620" providerId="AD" clId="Web-{AE09643A-A1D3-41D5-900F-C6F199A54CA7}" dt="2018-10-02T16:47:39.631" v="379" actId="20577"/>
          <ac:spMkLst>
            <pc:docMk/>
            <pc:sldMk cId="3596596941" sldId="260"/>
            <ac:spMk id="12" creationId="{403F8739-070A-4AAC-9E7B-B1013FF99250}"/>
          </ac:spMkLst>
        </pc:spChg>
        <pc:picChg chg="add del mod">
          <ac:chgData name="Ariana Castaneda" userId="S::tuf49570@temple.edu::c4defb6f-f18e-4e33-9305-2008f9381620" providerId="AD" clId="Web-{AE09643A-A1D3-41D5-900F-C6F199A54CA7}" dt="2018-10-02T19:03:47.849" v="661"/>
          <ac:picMkLst>
            <pc:docMk/>
            <pc:sldMk cId="3596596941" sldId="260"/>
            <ac:picMk id="3" creationId="{7D8DE3A2-935B-4891-BBB9-A315F5363AE5}"/>
          </ac:picMkLst>
        </pc:picChg>
        <pc:picChg chg="add mod">
          <ac:chgData name="Ariana Castaneda" userId="S::tuf49570@temple.edu::c4defb6f-f18e-4e33-9305-2008f9381620" providerId="AD" clId="Web-{AE09643A-A1D3-41D5-900F-C6F199A54CA7}" dt="2018-10-02T19:04:11.036" v="667" actId="1076"/>
          <ac:picMkLst>
            <pc:docMk/>
            <pc:sldMk cId="3596596941" sldId="260"/>
            <ac:picMk id="5" creationId="{4C2DAB04-CB7E-401F-B7D4-B014CF93FF88}"/>
          </ac:picMkLst>
        </pc:picChg>
        <pc:picChg chg="add del mod">
          <ac:chgData name="Ariana Castaneda" userId="S::tuf49570@temple.edu::c4defb6f-f18e-4e33-9305-2008f9381620" providerId="AD" clId="Web-{AE09643A-A1D3-41D5-900F-C6F199A54CA7}" dt="2018-10-02T17:26:34.824" v="523"/>
          <ac:picMkLst>
            <pc:docMk/>
            <pc:sldMk cId="3596596941" sldId="260"/>
            <ac:picMk id="5" creationId="{8F324267-FC72-44E4-8A7B-BAA922BC281A}"/>
          </ac:picMkLst>
        </pc:picChg>
        <pc:picChg chg="add del mod">
          <ac:chgData name="Ariana Castaneda" userId="S::tuf49570@temple.edu::c4defb6f-f18e-4e33-9305-2008f9381620" providerId="AD" clId="Web-{AE09643A-A1D3-41D5-900F-C6F199A54CA7}" dt="2018-10-02T18:46:59.610" v="653"/>
          <ac:picMkLst>
            <pc:docMk/>
            <pc:sldMk cId="3596596941" sldId="260"/>
            <ac:picMk id="8" creationId="{E2783EC5-04A4-4A58-9F87-FEE557277450}"/>
          </ac:picMkLst>
        </pc:picChg>
      </pc:sldChg>
      <pc:sldChg chg="modSp">
        <pc:chgData name="Ariana Castaneda" userId="S::tuf49570@temple.edu::c4defb6f-f18e-4e33-9305-2008f9381620" providerId="AD" clId="Web-{AE09643A-A1D3-41D5-900F-C6F199A54CA7}" dt="2018-10-02T15:50:58.146" v="33" actId="1076"/>
        <pc:sldMkLst>
          <pc:docMk/>
          <pc:sldMk cId="4181655670" sldId="261"/>
        </pc:sldMkLst>
        <pc:picChg chg="mod">
          <ac:chgData name="Ariana Castaneda" userId="S::tuf49570@temple.edu::c4defb6f-f18e-4e33-9305-2008f9381620" providerId="AD" clId="Web-{AE09643A-A1D3-41D5-900F-C6F199A54CA7}" dt="2018-10-02T15:50:58.146" v="33" actId="1076"/>
          <ac:picMkLst>
            <pc:docMk/>
            <pc:sldMk cId="4181655670" sldId="261"/>
            <ac:picMk id="7" creationId="{1E38E069-D164-44CA-9AF9-6A41215BCD2F}"/>
          </ac:picMkLst>
        </pc:picChg>
      </pc:sldChg>
      <pc:sldChg chg="addSp delSp modSp ord">
        <pc:chgData name="Ariana Castaneda" userId="S::tuf49570@temple.edu::c4defb6f-f18e-4e33-9305-2008f9381620" providerId="AD" clId="Web-{AE09643A-A1D3-41D5-900F-C6F199A54CA7}" dt="2018-10-02T19:39:11.514" v="736" actId="1076"/>
        <pc:sldMkLst>
          <pc:docMk/>
          <pc:sldMk cId="2737553081" sldId="263"/>
        </pc:sldMkLst>
        <pc:spChg chg="mod">
          <ac:chgData name="Ariana Castaneda" userId="S::tuf49570@temple.edu::c4defb6f-f18e-4e33-9305-2008f9381620" providerId="AD" clId="Web-{AE09643A-A1D3-41D5-900F-C6F199A54CA7}" dt="2018-10-02T19:06:16.803" v="670" actId="20577"/>
          <ac:spMkLst>
            <pc:docMk/>
            <pc:sldMk cId="2737553081" sldId="263"/>
            <ac:spMk id="3" creationId="{8B5B90C3-63D9-45D0-9DD7-07C5AD3FB49E}"/>
          </ac:spMkLst>
        </pc:spChg>
        <pc:spChg chg="mod">
          <ac:chgData name="Ariana Castaneda" userId="S::tuf49570@temple.edu::c4defb6f-f18e-4e33-9305-2008f9381620" providerId="AD" clId="Web-{AE09643A-A1D3-41D5-900F-C6F199A54CA7}" dt="2018-10-02T19:39:07.686" v="733" actId="20577"/>
          <ac:spMkLst>
            <pc:docMk/>
            <pc:sldMk cId="2737553081" sldId="263"/>
            <ac:spMk id="4" creationId="{D3FF8D8A-F524-42BC-84AB-F81D6C4E912C}"/>
          </ac:spMkLst>
        </pc:spChg>
        <pc:picChg chg="add mod">
          <ac:chgData name="Ariana Castaneda" userId="S::tuf49570@temple.edu::c4defb6f-f18e-4e33-9305-2008f9381620" providerId="AD" clId="Web-{AE09643A-A1D3-41D5-900F-C6F199A54CA7}" dt="2018-10-02T19:39:11.514" v="736" actId="1076"/>
          <ac:picMkLst>
            <pc:docMk/>
            <pc:sldMk cId="2737553081" sldId="263"/>
            <ac:picMk id="361" creationId="{EB2E3030-035A-4187-BA78-91E345FDB7B6}"/>
          </ac:picMkLst>
        </pc:picChg>
        <pc:picChg chg="add del mod">
          <ac:chgData name="Ariana Castaneda" userId="S::tuf49570@temple.edu::c4defb6f-f18e-4e33-9305-2008f9381620" providerId="AD" clId="Web-{AE09643A-A1D3-41D5-900F-C6F199A54CA7}" dt="2018-10-02T19:38:25.983" v="706"/>
          <ac:picMkLst>
            <pc:docMk/>
            <pc:sldMk cId="2737553081" sldId="263"/>
            <ac:picMk id="856" creationId="{7F568FCF-B3FD-4E1D-9A75-9F4C632833F6}"/>
          </ac:picMkLst>
        </pc:picChg>
      </pc:sldChg>
      <pc:sldChg chg="new del">
        <pc:chgData name="Ariana Castaneda" userId="S::tuf49570@temple.edu::c4defb6f-f18e-4e33-9305-2008f9381620" providerId="AD" clId="Web-{AE09643A-A1D3-41D5-900F-C6F199A54CA7}" dt="2018-10-02T18:48:18.657" v="660"/>
        <pc:sldMkLst>
          <pc:docMk/>
          <pc:sldMk cId="2595587695" sldId="264"/>
        </pc:sldMkLst>
      </pc:sldChg>
      <pc:sldChg chg="mod modShow">
        <pc:chgData name="Ariana Castaneda" userId="S::tuf49570@temple.edu::c4defb6f-f18e-4e33-9305-2008f9381620" providerId="AD" clId="Web-{AE09643A-A1D3-41D5-900F-C6F199A54CA7}" dt="2018-10-02T15:44:48.284" v="24"/>
        <pc:sldMkLst>
          <pc:docMk/>
          <pc:sldMk cId="3029646709" sldId="264"/>
        </pc:sldMkLst>
      </pc:sldChg>
      <pc:sldChg chg="mod modShow">
        <pc:chgData name="Ariana Castaneda" userId="S::tuf49570@temple.edu::c4defb6f-f18e-4e33-9305-2008f9381620" providerId="AD" clId="Web-{AE09643A-A1D3-41D5-900F-C6F199A54CA7}" dt="2018-10-02T15:46:16.863" v="32"/>
        <pc:sldMkLst>
          <pc:docMk/>
          <pc:sldMk cId="3354154474" sldId="265"/>
        </pc:sldMkLst>
      </pc:sldChg>
    </pc:docChg>
  </pc:docChgLst>
  <pc:docChgLst>
    <pc:chgData name="Sarita M Cini" userId="S::tug92662@temple.edu::2a8af703-9fcd-4d82-a39c-ccd38e7fd1fc" providerId="AD" clId="Web-{B6A54964-A6E2-2BE3-BCD4-C44A4AAB54D9}"/>
    <pc:docChg chg="delSld modSld">
      <pc:chgData name="Sarita M Cini" userId="S::tug92662@temple.edu::2a8af703-9fcd-4d82-a39c-ccd38e7fd1fc" providerId="AD" clId="Web-{B6A54964-A6E2-2BE3-BCD4-C44A4AAB54D9}" dt="2018-10-02T16:04:12.224" v="2"/>
      <pc:docMkLst>
        <pc:docMk/>
      </pc:docMkLst>
      <pc:sldChg chg="del">
        <pc:chgData name="Sarita M Cini" userId="S::tug92662@temple.edu::2a8af703-9fcd-4d82-a39c-ccd38e7fd1fc" providerId="AD" clId="Web-{B6A54964-A6E2-2BE3-BCD4-C44A4AAB54D9}" dt="2018-10-02T16:04:12.224" v="2"/>
        <pc:sldMkLst>
          <pc:docMk/>
          <pc:sldMk cId="3029646709" sldId="264"/>
        </pc:sldMkLst>
      </pc:sldChg>
      <pc:sldChg chg="del mod modShow">
        <pc:chgData name="Sarita M Cini" userId="S::tug92662@temple.edu::2a8af703-9fcd-4d82-a39c-ccd38e7fd1fc" providerId="AD" clId="Web-{B6A54964-A6E2-2BE3-BCD4-C44A4AAB54D9}" dt="2018-10-02T16:03:50.271" v="1"/>
        <pc:sldMkLst>
          <pc:docMk/>
          <pc:sldMk cId="3354154474" sldId="265"/>
        </pc:sldMkLst>
      </pc:sldChg>
    </pc:docChg>
  </pc:docChgLst>
  <pc:docChgLst>
    <pc:chgData name="Sarita M Cini" userId="S::tug92662@temple.edu::2a8af703-9fcd-4d82-a39c-ccd38e7fd1fc" providerId="AD" clId="Web-{DB987ED9-A986-818D-394A-1932844C8179}"/>
    <pc:docChg chg="modSld">
      <pc:chgData name="Sarita M Cini" userId="S::tug92662@temple.edu::2a8af703-9fcd-4d82-a39c-ccd38e7fd1fc" providerId="AD" clId="Web-{DB987ED9-A986-818D-394A-1932844C8179}" dt="2018-10-02T14:53:40.680" v="25"/>
      <pc:docMkLst>
        <pc:docMk/>
      </pc:docMkLst>
      <pc:sldChg chg="delCm">
        <pc:chgData name="Sarita M Cini" userId="S::tug92662@temple.edu::2a8af703-9fcd-4d82-a39c-ccd38e7fd1fc" providerId="AD" clId="Web-{DB987ED9-A986-818D-394A-1932844C8179}" dt="2018-10-02T14:52:22.242" v="0"/>
        <pc:sldMkLst>
          <pc:docMk/>
          <pc:sldMk cId="4181655670" sldId="261"/>
        </pc:sldMkLst>
      </pc:sldChg>
      <pc:sldChg chg="modNotes">
        <pc:chgData name="Sarita M Cini" userId="S::tug92662@temple.edu::2a8af703-9fcd-4d82-a39c-ccd38e7fd1fc" providerId="AD" clId="Web-{DB987ED9-A986-818D-394A-1932844C8179}" dt="2018-10-02T14:53:40.680" v="25"/>
        <pc:sldMkLst>
          <pc:docMk/>
          <pc:sldMk cId="2737553081" sldId="263"/>
        </pc:sldMkLst>
      </pc:sldChg>
    </pc:docChg>
  </pc:docChgLst>
  <pc:docChgLst>
    <pc:chgData name="Fatimata Sall" userId="S::tuf39970@temple.edu::99ef4d6b-3bf3-4d9a-b5ce-99df92c195d4" providerId="AD" clId="Web-{7B6EA83F-0655-7D39-C0EC-DDC4235A20DE}"/>
    <pc:docChg chg="modSld">
      <pc:chgData name="Fatimata Sall" userId="S::tuf39970@temple.edu::99ef4d6b-3bf3-4d9a-b5ce-99df92c195d4" providerId="AD" clId="Web-{7B6EA83F-0655-7D39-C0EC-DDC4235A20DE}" dt="2018-10-02T18:54:10.088" v="323"/>
      <pc:docMkLst>
        <pc:docMk/>
      </pc:docMkLst>
      <pc:sldChg chg="modNotes">
        <pc:chgData name="Fatimata Sall" userId="S::tuf39970@temple.edu::99ef4d6b-3bf3-4d9a-b5ce-99df92c195d4" providerId="AD" clId="Web-{7B6EA83F-0655-7D39-C0EC-DDC4235A20DE}" dt="2018-10-02T18:27:42.468" v="83"/>
        <pc:sldMkLst>
          <pc:docMk/>
          <pc:sldMk cId="4181655670" sldId="261"/>
        </pc:sldMkLst>
      </pc:sldChg>
      <pc:sldChg chg="modNotes">
        <pc:chgData name="Fatimata Sall" userId="S::tuf39970@temple.edu::99ef4d6b-3bf3-4d9a-b5ce-99df92c195d4" providerId="AD" clId="Web-{7B6EA83F-0655-7D39-C0EC-DDC4235A20DE}" dt="2018-10-02T18:54:10.088" v="323"/>
        <pc:sldMkLst>
          <pc:docMk/>
          <pc:sldMk cId="2737553081" sldId="263"/>
        </pc:sldMkLst>
      </pc:sldChg>
    </pc:docChg>
  </pc:docChgLst>
  <pc:docChgLst>
    <pc:chgData name="Fatimata Sall" userId="S::tuf39970@temple.edu::99ef4d6b-3bf3-4d9a-b5ce-99df92c195d4" providerId="AD" clId="Web-{DA85EAC4-43B5-CEE3-5012-4AF793588AE1}"/>
    <pc:docChg chg="modSld">
      <pc:chgData name="Fatimata Sall" userId="S::tuf39970@temple.edu::99ef4d6b-3bf3-4d9a-b5ce-99df92c195d4" providerId="AD" clId="Web-{DA85EAC4-43B5-CEE3-5012-4AF793588AE1}" dt="2018-10-02T04:27:06.844" v="19" actId="14100"/>
      <pc:docMkLst>
        <pc:docMk/>
      </pc:docMkLst>
      <pc:sldChg chg="addSp delSp modSp mod setBg">
        <pc:chgData name="Fatimata Sall" userId="S::tuf39970@temple.edu::99ef4d6b-3bf3-4d9a-b5ce-99df92c195d4" providerId="AD" clId="Web-{DA85EAC4-43B5-CEE3-5012-4AF793588AE1}" dt="2018-10-02T04:27:06.844" v="19" actId="14100"/>
        <pc:sldMkLst>
          <pc:docMk/>
          <pc:sldMk cId="4181655670" sldId="261"/>
        </pc:sldMkLst>
        <pc:spChg chg="mod">
          <ac:chgData name="Fatimata Sall" userId="S::tuf39970@temple.edu::99ef4d6b-3bf3-4d9a-b5ce-99df92c195d4" providerId="AD" clId="Web-{DA85EAC4-43B5-CEE3-5012-4AF793588AE1}" dt="2018-10-02T04:11:47.302" v="6"/>
          <ac:spMkLst>
            <pc:docMk/>
            <pc:sldMk cId="4181655670" sldId="261"/>
            <ac:spMk id="2" creationId="{4FBAD044-BD32-4FF2-B92D-278072562172}"/>
          </ac:spMkLst>
        </pc:spChg>
        <pc:spChg chg="add del">
          <ac:chgData name="Fatimata Sall" userId="S::tuf39970@temple.edu::99ef4d6b-3bf3-4d9a-b5ce-99df92c195d4" providerId="AD" clId="Web-{DA85EAC4-43B5-CEE3-5012-4AF793588AE1}" dt="2018-10-02T04:11:12.506" v="4"/>
          <ac:spMkLst>
            <pc:docMk/>
            <pc:sldMk cId="4181655670" sldId="261"/>
            <ac:spMk id="17" creationId="{DB8424AB-D56B-4256-866A-5B54DE93C20F}"/>
          </ac:spMkLst>
        </pc:spChg>
        <pc:spChg chg="add del">
          <ac:chgData name="Fatimata Sall" userId="S::tuf39970@temple.edu::99ef4d6b-3bf3-4d9a-b5ce-99df92c195d4" providerId="AD" clId="Web-{DA85EAC4-43B5-CEE3-5012-4AF793588AE1}" dt="2018-10-02T04:11:12.506" v="4"/>
          <ac:spMkLst>
            <pc:docMk/>
            <pc:sldMk cId="4181655670" sldId="261"/>
            <ac:spMk id="18" creationId="{FC999C28-AD33-4EB7-A5F1-C06D10A5FDF7}"/>
          </ac:spMkLst>
        </pc:spChg>
        <pc:spChg chg="add del">
          <ac:chgData name="Fatimata Sall" userId="S::tuf39970@temple.edu::99ef4d6b-3bf3-4d9a-b5ce-99df92c195d4" providerId="AD" clId="Web-{DA85EAC4-43B5-CEE3-5012-4AF793588AE1}" dt="2018-10-02T04:11:12.506" v="4"/>
          <ac:spMkLst>
            <pc:docMk/>
            <pc:sldMk cId="4181655670" sldId="261"/>
            <ac:spMk id="19" creationId="{130E94B5-6B03-4C6D-A886-D92083B3E55A}"/>
          </ac:spMkLst>
        </pc:spChg>
        <pc:spChg chg="add del">
          <ac:chgData name="Fatimata Sall" userId="S::tuf39970@temple.edu::99ef4d6b-3bf3-4d9a-b5ce-99df92c195d4" providerId="AD" clId="Web-{DA85EAC4-43B5-CEE3-5012-4AF793588AE1}" dt="2018-10-02T04:11:10.193" v="2"/>
          <ac:spMkLst>
            <pc:docMk/>
            <pc:sldMk cId="4181655670" sldId="261"/>
            <ac:spMk id="20" creationId="{17115F77-2FAE-4CA7-9A7F-10D5F2C8F831}"/>
          </ac:spMkLst>
        </pc:spChg>
        <pc:spChg chg="add del">
          <ac:chgData name="Fatimata Sall" userId="S::tuf39970@temple.edu::99ef4d6b-3bf3-4d9a-b5ce-99df92c195d4" providerId="AD" clId="Web-{DA85EAC4-43B5-CEE3-5012-4AF793588AE1}" dt="2018-10-02T04:11:12.506" v="4"/>
          <ac:spMkLst>
            <pc:docMk/>
            <pc:sldMk cId="4181655670" sldId="261"/>
            <ac:spMk id="21" creationId="{597B8231-6339-4326-9EE6-D2F78558E2C3}"/>
          </ac:spMkLst>
        </pc:spChg>
        <pc:spChg chg="add del">
          <ac:chgData name="Fatimata Sall" userId="S::tuf39970@temple.edu::99ef4d6b-3bf3-4d9a-b5ce-99df92c195d4" providerId="AD" clId="Web-{DA85EAC4-43B5-CEE3-5012-4AF793588AE1}" dt="2018-10-02T04:11:10.193" v="2"/>
          <ac:spMkLst>
            <pc:docMk/>
            <pc:sldMk cId="4181655670" sldId="261"/>
            <ac:spMk id="22" creationId="{5CD4C046-A04C-46CC-AFA3-6B0621F628C8}"/>
          </ac:spMkLst>
        </pc:spChg>
        <pc:spChg chg="add del">
          <ac:chgData name="Fatimata Sall" userId="S::tuf39970@temple.edu::99ef4d6b-3bf3-4d9a-b5ce-99df92c195d4" providerId="AD" clId="Web-{DA85EAC4-43B5-CEE3-5012-4AF793588AE1}" dt="2018-10-02T04:11:47.302" v="6"/>
          <ac:spMkLst>
            <pc:docMk/>
            <pc:sldMk cId="4181655670" sldId="261"/>
            <ac:spMk id="23" creationId="{DB8424AB-D56B-4256-866A-5B54DE93C20F}"/>
          </ac:spMkLst>
        </pc:spChg>
        <pc:spChg chg="add del">
          <ac:chgData name="Fatimata Sall" userId="S::tuf39970@temple.edu::99ef4d6b-3bf3-4d9a-b5ce-99df92c195d4" providerId="AD" clId="Web-{DA85EAC4-43B5-CEE3-5012-4AF793588AE1}" dt="2018-10-02T04:11:10.193" v="2"/>
          <ac:spMkLst>
            <pc:docMk/>
            <pc:sldMk cId="4181655670" sldId="261"/>
            <ac:spMk id="24" creationId="{EB8AA617-0537-4ED7-91B6-66511A647507}"/>
          </ac:spMkLst>
        </pc:spChg>
        <pc:spChg chg="add del">
          <ac:chgData name="Fatimata Sall" userId="S::tuf39970@temple.edu::99ef4d6b-3bf3-4d9a-b5ce-99df92c195d4" providerId="AD" clId="Web-{DA85EAC4-43B5-CEE3-5012-4AF793588AE1}" dt="2018-10-02T04:11:47.302" v="6"/>
          <ac:spMkLst>
            <pc:docMk/>
            <pc:sldMk cId="4181655670" sldId="261"/>
            <ac:spMk id="25" creationId="{FC999C28-AD33-4EB7-A5F1-C06D10A5FDF7}"/>
          </ac:spMkLst>
        </pc:spChg>
        <pc:spChg chg="add del">
          <ac:chgData name="Fatimata Sall" userId="S::tuf39970@temple.edu::99ef4d6b-3bf3-4d9a-b5ce-99df92c195d4" providerId="AD" clId="Web-{DA85EAC4-43B5-CEE3-5012-4AF793588AE1}" dt="2018-10-02T04:11:10.193" v="2"/>
          <ac:spMkLst>
            <pc:docMk/>
            <pc:sldMk cId="4181655670" sldId="261"/>
            <ac:spMk id="26" creationId="{C2E8BF1F-CE61-45C5-92AC-552D23176C03}"/>
          </ac:spMkLst>
        </pc:spChg>
        <pc:spChg chg="add del">
          <ac:chgData name="Fatimata Sall" userId="S::tuf39970@temple.edu::99ef4d6b-3bf3-4d9a-b5ce-99df92c195d4" providerId="AD" clId="Web-{DA85EAC4-43B5-CEE3-5012-4AF793588AE1}" dt="2018-10-02T04:11:47.302" v="6"/>
          <ac:spMkLst>
            <pc:docMk/>
            <pc:sldMk cId="4181655670" sldId="261"/>
            <ac:spMk id="27" creationId="{9203ABB4-7E2A-4248-9FE7-4A419AFF2F17}"/>
          </ac:spMkLst>
        </pc:spChg>
        <pc:spChg chg="add del">
          <ac:chgData name="Fatimata Sall" userId="S::tuf39970@temple.edu::99ef4d6b-3bf3-4d9a-b5ce-99df92c195d4" providerId="AD" clId="Web-{DA85EAC4-43B5-CEE3-5012-4AF793588AE1}" dt="2018-10-02T04:11:47.302" v="6"/>
          <ac:spMkLst>
            <pc:docMk/>
            <pc:sldMk cId="4181655670" sldId="261"/>
            <ac:spMk id="28" creationId="{3126970D-C1E5-4FB1-84E8-86CB9CED1C80}"/>
          </ac:spMkLst>
        </pc:spChg>
        <pc:picChg chg="add del mod">
          <ac:chgData name="Fatimata Sall" userId="S::tuf39970@temple.edu::99ef4d6b-3bf3-4d9a-b5ce-99df92c195d4" providerId="AD" clId="Web-{DA85EAC4-43B5-CEE3-5012-4AF793588AE1}" dt="2018-10-02T04:12:29.725" v="12"/>
          <ac:picMkLst>
            <pc:docMk/>
            <pc:sldMk cId="4181655670" sldId="261"/>
            <ac:picMk id="3" creationId="{636E2A60-9301-4E01-B6E6-F66C1135630B}"/>
          </ac:picMkLst>
        </pc:picChg>
        <pc:picChg chg="add del mod">
          <ac:chgData name="Fatimata Sall" userId="S::tuf39970@temple.edu::99ef4d6b-3bf3-4d9a-b5ce-99df92c195d4" providerId="AD" clId="Web-{DA85EAC4-43B5-CEE3-5012-4AF793588AE1}" dt="2018-10-02T04:26:51.485" v="16"/>
          <ac:picMkLst>
            <pc:docMk/>
            <pc:sldMk cId="4181655670" sldId="261"/>
            <ac:picMk id="5" creationId="{5203A888-77C9-4067-A305-34A590CD83FF}"/>
          </ac:picMkLst>
        </pc:picChg>
        <pc:picChg chg="add mod">
          <ac:chgData name="Fatimata Sall" userId="S::tuf39970@temple.edu::99ef4d6b-3bf3-4d9a-b5ce-99df92c195d4" providerId="AD" clId="Web-{DA85EAC4-43B5-CEE3-5012-4AF793588AE1}" dt="2018-10-02T04:27:06.844" v="19" actId="14100"/>
          <ac:picMkLst>
            <pc:docMk/>
            <pc:sldMk cId="4181655670" sldId="261"/>
            <ac:picMk id="7" creationId="{1E38E069-D164-44CA-9AF9-6A41215BCD2F}"/>
          </ac:picMkLst>
        </pc:picChg>
        <pc:picChg chg="ord">
          <ac:chgData name="Fatimata Sall" userId="S::tuf39970@temple.edu::99ef4d6b-3bf3-4d9a-b5ce-99df92c195d4" providerId="AD" clId="Web-{DA85EAC4-43B5-CEE3-5012-4AF793588AE1}" dt="2018-10-02T04:11:47.302" v="6"/>
          <ac:picMkLst>
            <pc:docMk/>
            <pc:sldMk cId="4181655670" sldId="261"/>
            <ac:picMk id="15" creationId="{AA016A5B-AFA0-4DD2-98E3-9BA2A1AD2915}"/>
          </ac:picMkLst>
        </pc:picChg>
      </pc:sldChg>
    </pc:docChg>
  </pc:docChgLst>
  <pc:docChgLst>
    <pc:chgData name="Sarita M Cini" userId="S::tug92662@temple.edu::2a8af703-9fcd-4d82-a39c-ccd38e7fd1fc" providerId="AD" clId="Web-{E0CEEA38-0543-256B-1440-1C65F81919A1}"/>
    <pc:docChg chg="addSld delSld modSld sldOrd">
      <pc:chgData name="Sarita M Cini" userId="S::tug92662@temple.edu::2a8af703-9fcd-4d82-a39c-ccd38e7fd1fc" providerId="AD" clId="Web-{E0CEEA38-0543-256B-1440-1C65F81919A1}" dt="2018-10-01T02:00:29.673" v="237" actId="1076"/>
      <pc:docMkLst>
        <pc:docMk/>
      </pc:docMkLst>
      <pc:sldChg chg="addCm">
        <pc:chgData name="Sarita M Cini" userId="S::tug92662@temple.edu::2a8af703-9fcd-4d82-a39c-ccd38e7fd1fc" providerId="AD" clId="Web-{E0CEEA38-0543-256B-1440-1C65F81919A1}" dt="2018-09-30T22:05:51.363" v="224"/>
        <pc:sldMkLst>
          <pc:docMk/>
          <pc:sldMk cId="109857222" sldId="256"/>
        </pc:sldMkLst>
      </pc:sldChg>
      <pc:sldChg chg="addSp delSp modSp">
        <pc:chgData name="Sarita M Cini" userId="S::tug92662@temple.edu::2a8af703-9fcd-4d82-a39c-ccd38e7fd1fc" providerId="AD" clId="Web-{E0CEEA38-0543-256B-1440-1C65F81919A1}" dt="2018-09-30T21:36:07.421" v="80" actId="1076"/>
        <pc:sldMkLst>
          <pc:docMk/>
          <pc:sldMk cId="1216845946" sldId="258"/>
        </pc:sldMkLst>
        <pc:spChg chg="mod">
          <ac:chgData name="Sarita M Cini" userId="S::tug92662@temple.edu::2a8af703-9fcd-4d82-a39c-ccd38e7fd1fc" providerId="AD" clId="Web-{E0CEEA38-0543-256B-1440-1C65F81919A1}" dt="2018-09-30T21:36:07.421" v="80" actId="1076"/>
          <ac:spMkLst>
            <pc:docMk/>
            <pc:sldMk cId="1216845946" sldId="258"/>
            <ac:spMk id="2" creationId="{2B25E953-8CA5-4624-9D91-7B5B58C34DCF}"/>
          </ac:spMkLst>
        </pc:spChg>
        <pc:spChg chg="add del mod">
          <ac:chgData name="Sarita M Cini" userId="S::tug92662@temple.edu::2a8af703-9fcd-4d82-a39c-ccd38e7fd1fc" providerId="AD" clId="Web-{E0CEEA38-0543-256B-1440-1C65F81919A1}" dt="2018-09-30T21:35:52.170" v="76"/>
          <ac:spMkLst>
            <pc:docMk/>
            <pc:sldMk cId="1216845946" sldId="258"/>
            <ac:spMk id="3" creationId="{C086CE49-591E-49B1-B921-F43BE7CE25EC}"/>
          </ac:spMkLst>
        </pc:spChg>
      </pc:sldChg>
      <pc:sldChg chg="addSp delSp modSp addCm modNotes">
        <pc:chgData name="Sarita M Cini" userId="S::tug92662@temple.edu::2a8af703-9fcd-4d82-a39c-ccd38e7fd1fc" providerId="AD" clId="Web-{E0CEEA38-0543-256B-1440-1C65F81919A1}" dt="2018-09-30T21:41:01.923" v="100"/>
        <pc:sldMkLst>
          <pc:docMk/>
          <pc:sldMk cId="3596596941" sldId="260"/>
        </pc:sldMkLst>
        <pc:spChg chg="mod">
          <ac:chgData name="Sarita M Cini" userId="S::tug92662@temple.edu::2a8af703-9fcd-4d82-a39c-ccd38e7fd1fc" providerId="AD" clId="Web-{E0CEEA38-0543-256B-1440-1C65F81919A1}" dt="2018-09-30T21:36:14.203" v="81" actId="1076"/>
          <ac:spMkLst>
            <pc:docMk/>
            <pc:sldMk cId="3596596941" sldId="260"/>
            <ac:spMk id="2" creationId="{3AE30807-3D09-4115-B3AD-B7A214377E26}"/>
          </ac:spMkLst>
        </pc:spChg>
        <pc:spChg chg="add del mod">
          <ac:chgData name="Sarita M Cini" userId="S::tug92662@temple.edu::2a8af703-9fcd-4d82-a39c-ccd38e7fd1fc" providerId="AD" clId="Web-{E0CEEA38-0543-256B-1440-1C65F81919A1}" dt="2018-09-30T21:38:51.266" v="92"/>
          <ac:spMkLst>
            <pc:docMk/>
            <pc:sldMk cId="3596596941" sldId="260"/>
            <ac:spMk id="3" creationId="{C4087E9F-F8B5-4E44-8C78-28136A029856}"/>
          </ac:spMkLst>
        </pc:spChg>
      </pc:sldChg>
      <pc:sldChg chg="modSp addCm modNotes">
        <pc:chgData name="Sarita M Cini" userId="S::tug92662@temple.edu::2a8af703-9fcd-4d82-a39c-ccd38e7fd1fc" providerId="AD" clId="Web-{E0CEEA38-0543-256B-1440-1C65F81919A1}" dt="2018-10-01T00:54:53.718" v="236"/>
        <pc:sldMkLst>
          <pc:docMk/>
          <pc:sldMk cId="4181655670" sldId="261"/>
        </pc:sldMkLst>
        <pc:spChg chg="mod">
          <ac:chgData name="Sarita M Cini" userId="S::tug92662@temple.edu::2a8af703-9fcd-4d82-a39c-ccd38e7fd1fc" providerId="AD" clId="Web-{E0CEEA38-0543-256B-1440-1C65F81919A1}" dt="2018-09-30T21:37:00.702" v="88" actId="1076"/>
          <ac:spMkLst>
            <pc:docMk/>
            <pc:sldMk cId="4181655670" sldId="261"/>
            <ac:spMk id="2" creationId="{4FBAD044-BD32-4FF2-B92D-278072562172}"/>
          </ac:spMkLst>
        </pc:spChg>
      </pc:sldChg>
      <pc:sldChg chg="del">
        <pc:chgData name="Sarita M Cini" userId="S::tug92662@temple.edu::2a8af703-9fcd-4d82-a39c-ccd38e7fd1fc" providerId="AD" clId="Web-{E0CEEA38-0543-256B-1440-1C65F81919A1}" dt="2018-09-30T21:32:16.403" v="72"/>
        <pc:sldMkLst>
          <pc:docMk/>
          <pc:sldMk cId="874389018" sldId="262"/>
        </pc:sldMkLst>
      </pc:sldChg>
      <pc:sldChg chg="addSp modSp new addCm modNotes">
        <pc:chgData name="Sarita M Cini" userId="S::tug92662@temple.edu::2a8af703-9fcd-4d82-a39c-ccd38e7fd1fc" providerId="AD" clId="Web-{E0CEEA38-0543-256B-1440-1C65F81919A1}" dt="2018-09-30T21:40:07.266" v="99"/>
        <pc:sldMkLst>
          <pc:docMk/>
          <pc:sldMk cId="2737553081" sldId="263"/>
        </pc:sldMkLst>
        <pc:spChg chg="mod">
          <ac:chgData name="Sarita M Cini" userId="S::tug92662@temple.edu::2a8af703-9fcd-4d82-a39c-ccd38e7fd1fc" providerId="AD" clId="Web-{E0CEEA38-0543-256B-1440-1C65F81919A1}" dt="2018-09-30T21:39:36.735" v="98" actId="1076"/>
          <ac:spMkLst>
            <pc:docMk/>
            <pc:sldMk cId="2737553081" sldId="263"/>
            <ac:spMk id="2" creationId="{081C9E5A-D2E0-486D-9599-9FDD386637E4}"/>
          </ac:spMkLst>
        </pc:spChg>
        <pc:spChg chg="mod">
          <ac:chgData name="Sarita M Cini" userId="S::tug92662@temple.edu::2a8af703-9fcd-4d82-a39c-ccd38e7fd1fc" providerId="AD" clId="Web-{E0CEEA38-0543-256B-1440-1C65F81919A1}" dt="2018-09-30T21:31:43.356" v="62" actId="20577"/>
          <ac:spMkLst>
            <pc:docMk/>
            <pc:sldMk cId="2737553081" sldId="263"/>
            <ac:spMk id="3" creationId="{8B5B90C3-63D9-45D0-9DD7-07C5AD3FB49E}"/>
          </ac:spMkLst>
        </pc:spChg>
        <pc:spChg chg="mod">
          <ac:chgData name="Sarita M Cini" userId="S::tug92662@temple.edu::2a8af703-9fcd-4d82-a39c-ccd38e7fd1fc" providerId="AD" clId="Web-{E0CEEA38-0543-256B-1440-1C65F81919A1}" dt="2018-09-30T21:32:01.059" v="69" actId="20577"/>
          <ac:spMkLst>
            <pc:docMk/>
            <pc:sldMk cId="2737553081" sldId="263"/>
            <ac:spMk id="4" creationId="{D3FF8D8A-F524-42BC-84AB-F81D6C4E912C}"/>
          </ac:spMkLst>
        </pc:spChg>
        <pc:spChg chg="add mod">
          <ac:chgData name="Sarita M Cini" userId="S::tug92662@temple.edu::2a8af703-9fcd-4d82-a39c-ccd38e7fd1fc" providerId="AD" clId="Web-{E0CEEA38-0543-256B-1440-1C65F81919A1}" dt="2018-09-30T21:29:21.663" v="4" actId="1076"/>
          <ac:spMkLst>
            <pc:docMk/>
            <pc:sldMk cId="2737553081" sldId="263"/>
            <ac:spMk id="6" creationId="{05C426FC-95E1-43EA-AEBE-893327A7E8AD}"/>
          </ac:spMkLst>
        </pc:spChg>
      </pc:sldChg>
      <pc:sldChg chg="new del">
        <pc:chgData name="Sarita M Cini" userId="S::tug92662@temple.edu::2a8af703-9fcd-4d82-a39c-ccd38e7fd1fc" providerId="AD" clId="Web-{E0CEEA38-0543-256B-1440-1C65F81919A1}" dt="2018-09-30T21:28:38.272" v="1"/>
        <pc:sldMkLst>
          <pc:docMk/>
          <pc:sldMk cId="4145652917" sldId="263"/>
        </pc:sldMkLst>
      </pc:sldChg>
      <pc:sldChg chg="new del">
        <pc:chgData name="Sarita M Cini" userId="S::tug92662@temple.edu::2a8af703-9fcd-4d82-a39c-ccd38e7fd1fc" providerId="AD" clId="Web-{E0CEEA38-0543-256B-1440-1C65F81919A1}" dt="2018-09-30T21:46:22.534" v="103"/>
        <pc:sldMkLst>
          <pc:docMk/>
          <pc:sldMk cId="2827597571" sldId="264"/>
        </pc:sldMkLst>
      </pc:sldChg>
      <pc:sldChg chg="addSp delSp modSp new ord">
        <pc:chgData name="Sarita M Cini" userId="S::tug92662@temple.edu::2a8af703-9fcd-4d82-a39c-ccd38e7fd1fc" providerId="AD" clId="Web-{E0CEEA38-0543-256B-1440-1C65F81919A1}" dt="2018-10-01T02:00:29.673" v="237" actId="1076"/>
        <pc:sldMkLst>
          <pc:docMk/>
          <pc:sldMk cId="3029646709" sldId="264"/>
        </pc:sldMkLst>
        <pc:spChg chg="add mod">
          <ac:chgData name="Sarita M Cini" userId="S::tug92662@temple.edu::2a8af703-9fcd-4d82-a39c-ccd38e7fd1fc" providerId="AD" clId="Web-{E0CEEA38-0543-256B-1440-1C65F81919A1}" dt="2018-09-30T22:01:16.002" v="208" actId="20577"/>
          <ac:spMkLst>
            <pc:docMk/>
            <pc:sldMk cId="3029646709" sldId="264"/>
            <ac:spMk id="4" creationId="{1BA5C972-2D5A-48E3-BA7E-6902E2D6DBD3}"/>
          </ac:spMkLst>
        </pc:spChg>
        <pc:picChg chg="add mod">
          <ac:chgData name="Sarita M Cini" userId="S::tug92662@temple.edu::2a8af703-9fcd-4d82-a39c-ccd38e7fd1fc" providerId="AD" clId="Web-{E0CEEA38-0543-256B-1440-1C65F81919A1}" dt="2018-09-30T21:47:03.457" v="121" actId="1076"/>
          <ac:picMkLst>
            <pc:docMk/>
            <pc:sldMk cId="3029646709" sldId="264"/>
            <ac:picMk id="2" creationId="{8236EEAC-A28B-4680-B5D6-2275E42353DB}"/>
          </ac:picMkLst>
        </pc:picChg>
        <pc:picChg chg="add mod">
          <ac:chgData name="Sarita M Cini" userId="S::tug92662@temple.edu::2a8af703-9fcd-4d82-a39c-ccd38e7fd1fc" providerId="AD" clId="Web-{E0CEEA38-0543-256B-1440-1C65F81919A1}" dt="2018-09-30T21:47:14.707" v="124" actId="1076"/>
          <ac:picMkLst>
            <pc:docMk/>
            <pc:sldMk cId="3029646709" sldId="264"/>
            <ac:picMk id="5" creationId="{06BEFCCF-1F67-4231-BADD-1335BE31DF6C}"/>
          </ac:picMkLst>
        </pc:picChg>
        <pc:picChg chg="add mod">
          <ac:chgData name="Sarita M Cini" userId="S::tug92662@temple.edu::2a8af703-9fcd-4d82-a39c-ccd38e7fd1fc" providerId="AD" clId="Web-{E0CEEA38-0543-256B-1440-1C65F81919A1}" dt="2018-09-30T21:47:26.067" v="126" actId="1076"/>
          <ac:picMkLst>
            <pc:docMk/>
            <pc:sldMk cId="3029646709" sldId="264"/>
            <ac:picMk id="7" creationId="{40F32151-2070-4114-8A11-EA843423B7AB}"/>
          </ac:picMkLst>
        </pc:picChg>
        <pc:picChg chg="add del mod">
          <ac:chgData name="Sarita M Cini" userId="S::tug92662@temple.edu::2a8af703-9fcd-4d82-a39c-ccd38e7fd1fc" providerId="AD" clId="Web-{E0CEEA38-0543-256B-1440-1C65F81919A1}" dt="2018-09-30T21:48:45.395" v="140"/>
          <ac:picMkLst>
            <pc:docMk/>
            <pc:sldMk cId="3029646709" sldId="264"/>
            <ac:picMk id="9" creationId="{C868B911-9859-4E76-97D2-4668E9FC89E4}"/>
          </ac:picMkLst>
        </pc:picChg>
        <pc:picChg chg="add mod">
          <ac:chgData name="Sarita M Cini" userId="S::tug92662@temple.edu::2a8af703-9fcd-4d82-a39c-ccd38e7fd1fc" providerId="AD" clId="Web-{E0CEEA38-0543-256B-1440-1C65F81919A1}" dt="2018-09-30T21:48:28.598" v="135" actId="1076"/>
          <ac:picMkLst>
            <pc:docMk/>
            <pc:sldMk cId="3029646709" sldId="264"/>
            <ac:picMk id="11" creationId="{1DADE2C9-11A7-4E52-BDEF-8EA7DE9847BD}"/>
          </ac:picMkLst>
        </pc:picChg>
        <pc:picChg chg="add mod">
          <ac:chgData name="Sarita M Cini" userId="S::tug92662@temple.edu::2a8af703-9fcd-4d82-a39c-ccd38e7fd1fc" providerId="AD" clId="Web-{E0CEEA38-0543-256B-1440-1C65F81919A1}" dt="2018-09-30T21:48:35.785" v="138" actId="1076"/>
          <ac:picMkLst>
            <pc:docMk/>
            <pc:sldMk cId="3029646709" sldId="264"/>
            <ac:picMk id="13" creationId="{5B4D9659-11BD-4311-9300-45DF04C9B904}"/>
          </ac:picMkLst>
        </pc:picChg>
        <pc:picChg chg="add mod">
          <ac:chgData name="Sarita M Cini" userId="S::tug92662@temple.edu::2a8af703-9fcd-4d82-a39c-ccd38e7fd1fc" providerId="AD" clId="Web-{E0CEEA38-0543-256B-1440-1C65F81919A1}" dt="2018-10-01T02:00:29.673" v="237" actId="1076"/>
          <ac:picMkLst>
            <pc:docMk/>
            <pc:sldMk cId="3029646709" sldId="264"/>
            <ac:picMk id="15" creationId="{4A8ED6DD-46BA-46DD-BFC4-81490D62CCFC}"/>
          </ac:picMkLst>
        </pc:picChg>
      </pc:sldChg>
      <pc:sldChg chg="addSp delSp modSp add ord replId">
        <pc:chgData name="Sarita M Cini" userId="S::tug92662@temple.edu::2a8af703-9fcd-4d82-a39c-ccd38e7fd1fc" providerId="AD" clId="Web-{E0CEEA38-0543-256B-1440-1C65F81919A1}" dt="2018-09-30T22:03:24.190" v="223" actId="1076"/>
        <pc:sldMkLst>
          <pc:docMk/>
          <pc:sldMk cId="3354154474" sldId="265"/>
        </pc:sldMkLst>
        <pc:spChg chg="mod">
          <ac:chgData name="Sarita M Cini" userId="S::tug92662@temple.edu::2a8af703-9fcd-4d82-a39c-ccd38e7fd1fc" providerId="AD" clId="Web-{E0CEEA38-0543-256B-1440-1C65F81919A1}" dt="2018-09-30T22:00:53.720" v="185" actId="20577"/>
          <ac:spMkLst>
            <pc:docMk/>
            <pc:sldMk cId="3354154474" sldId="265"/>
            <ac:spMk id="4" creationId="{1BA5C972-2D5A-48E3-BA7E-6902E2D6DBD3}"/>
          </ac:spMkLst>
        </pc:spChg>
        <pc:picChg chg="del">
          <ac:chgData name="Sarita M Cini" userId="S::tug92662@temple.edu::2a8af703-9fcd-4d82-a39c-ccd38e7fd1fc" providerId="AD" clId="Web-{E0CEEA38-0543-256B-1440-1C65F81919A1}" dt="2018-09-30T21:54:44.718" v="149"/>
          <ac:picMkLst>
            <pc:docMk/>
            <pc:sldMk cId="3354154474" sldId="265"/>
            <ac:picMk id="2" creationId="{8236EEAC-A28B-4680-B5D6-2275E42353DB}"/>
          </ac:picMkLst>
        </pc:picChg>
        <pc:picChg chg="add mod">
          <ac:chgData name="Sarita M Cini" userId="S::tug92662@temple.edu::2a8af703-9fcd-4d82-a39c-ccd38e7fd1fc" providerId="AD" clId="Web-{E0CEEA38-0543-256B-1440-1C65F81919A1}" dt="2018-09-30T21:55:04.077" v="157" actId="1076"/>
          <ac:picMkLst>
            <pc:docMk/>
            <pc:sldMk cId="3354154474" sldId="265"/>
            <ac:picMk id="3" creationId="{1A14299F-1042-47DE-90CA-E63E2E1650DA}"/>
          </ac:picMkLst>
        </pc:picChg>
        <pc:picChg chg="del">
          <ac:chgData name="Sarita M Cini" userId="S::tug92662@temple.edu::2a8af703-9fcd-4d82-a39c-ccd38e7fd1fc" providerId="AD" clId="Web-{E0CEEA38-0543-256B-1440-1C65F81919A1}" dt="2018-09-30T21:54:44.155" v="148"/>
          <ac:picMkLst>
            <pc:docMk/>
            <pc:sldMk cId="3354154474" sldId="265"/>
            <ac:picMk id="5" creationId="{06BEFCCF-1F67-4231-BADD-1335BE31DF6C}"/>
          </ac:picMkLst>
        </pc:picChg>
        <pc:picChg chg="del">
          <ac:chgData name="Sarita M Cini" userId="S::tug92662@temple.edu::2a8af703-9fcd-4d82-a39c-ccd38e7fd1fc" providerId="AD" clId="Web-{E0CEEA38-0543-256B-1440-1C65F81919A1}" dt="2018-09-30T21:54:43.858" v="147"/>
          <ac:picMkLst>
            <pc:docMk/>
            <pc:sldMk cId="3354154474" sldId="265"/>
            <ac:picMk id="7" creationId="{40F32151-2070-4114-8A11-EA843423B7AB}"/>
          </ac:picMkLst>
        </pc:picChg>
        <pc:picChg chg="add del mod">
          <ac:chgData name="Sarita M Cini" userId="S::tug92662@temple.edu::2a8af703-9fcd-4d82-a39c-ccd38e7fd1fc" providerId="AD" clId="Web-{E0CEEA38-0543-256B-1440-1C65F81919A1}" dt="2018-09-30T21:59:44.564" v="162"/>
          <ac:picMkLst>
            <pc:docMk/>
            <pc:sldMk cId="3354154474" sldId="265"/>
            <ac:picMk id="8" creationId="{7511F057-362E-418D-A9A0-B0ADEF2FC29F}"/>
          </ac:picMkLst>
        </pc:picChg>
        <pc:picChg chg="add del mod">
          <ac:chgData name="Sarita M Cini" userId="S::tug92662@temple.edu::2a8af703-9fcd-4d82-a39c-ccd38e7fd1fc" providerId="AD" clId="Web-{E0CEEA38-0543-256B-1440-1C65F81919A1}" dt="2018-09-30T22:00:28.814" v="165"/>
          <ac:picMkLst>
            <pc:docMk/>
            <pc:sldMk cId="3354154474" sldId="265"/>
            <ac:picMk id="10" creationId="{2395968D-B73A-46A7-B2C0-C12FC339DDAA}"/>
          </ac:picMkLst>
        </pc:picChg>
        <pc:picChg chg="del">
          <ac:chgData name="Sarita M Cini" userId="S::tug92662@temple.edu::2a8af703-9fcd-4d82-a39c-ccd38e7fd1fc" providerId="AD" clId="Web-{E0CEEA38-0543-256B-1440-1C65F81919A1}" dt="2018-09-30T21:54:42.468" v="145"/>
          <ac:picMkLst>
            <pc:docMk/>
            <pc:sldMk cId="3354154474" sldId="265"/>
            <ac:picMk id="11" creationId="{1DADE2C9-11A7-4E52-BDEF-8EA7DE9847BD}"/>
          </ac:picMkLst>
        </pc:picChg>
        <pc:picChg chg="del">
          <ac:chgData name="Sarita M Cini" userId="S::tug92662@temple.edu::2a8af703-9fcd-4d82-a39c-ccd38e7fd1fc" providerId="AD" clId="Web-{E0CEEA38-0543-256B-1440-1C65F81919A1}" dt="2018-09-30T21:54:43.124" v="146"/>
          <ac:picMkLst>
            <pc:docMk/>
            <pc:sldMk cId="3354154474" sldId="265"/>
            <ac:picMk id="13" creationId="{5B4D9659-11BD-4311-9300-45DF04C9B904}"/>
          </ac:picMkLst>
        </pc:picChg>
        <pc:picChg chg="add mod">
          <ac:chgData name="Sarita M Cini" userId="S::tug92662@temple.edu::2a8af703-9fcd-4d82-a39c-ccd38e7fd1fc" providerId="AD" clId="Web-{E0CEEA38-0543-256B-1440-1C65F81919A1}" dt="2018-09-30T22:01:23.768" v="211" actId="1076"/>
          <ac:picMkLst>
            <pc:docMk/>
            <pc:sldMk cId="3354154474" sldId="265"/>
            <ac:picMk id="14" creationId="{B5A2522E-8D00-4218-B773-373511133958}"/>
          </ac:picMkLst>
        </pc:picChg>
        <pc:picChg chg="del">
          <ac:chgData name="Sarita M Cini" userId="S::tug92662@temple.edu::2a8af703-9fcd-4d82-a39c-ccd38e7fd1fc" providerId="AD" clId="Web-{E0CEEA38-0543-256B-1440-1C65F81919A1}" dt="2018-09-30T21:54:45.124" v="150"/>
          <ac:picMkLst>
            <pc:docMk/>
            <pc:sldMk cId="3354154474" sldId="265"/>
            <ac:picMk id="15" creationId="{4A8ED6DD-46BA-46DD-BFC4-81490D62CCFC}"/>
          </ac:picMkLst>
        </pc:picChg>
        <pc:picChg chg="add mod">
          <ac:chgData name="Sarita M Cini" userId="S::tug92662@temple.edu::2a8af703-9fcd-4d82-a39c-ccd38e7fd1fc" providerId="AD" clId="Web-{E0CEEA38-0543-256B-1440-1C65F81919A1}" dt="2018-09-30T22:02:24.737" v="215" actId="1076"/>
          <ac:picMkLst>
            <pc:docMk/>
            <pc:sldMk cId="3354154474" sldId="265"/>
            <ac:picMk id="17" creationId="{8162F602-C8ED-41F4-AD08-404B5BC9E6C4}"/>
          </ac:picMkLst>
        </pc:picChg>
        <pc:picChg chg="add mod">
          <ac:chgData name="Sarita M Cini" userId="S::tug92662@temple.edu::2a8af703-9fcd-4d82-a39c-ccd38e7fd1fc" providerId="AD" clId="Web-{E0CEEA38-0543-256B-1440-1C65F81919A1}" dt="2018-09-30T22:03:22.643" v="222" actId="1076"/>
          <ac:picMkLst>
            <pc:docMk/>
            <pc:sldMk cId="3354154474" sldId="265"/>
            <ac:picMk id="19" creationId="{FF34EE50-6172-403B-BEC7-13898A5F3F0A}"/>
          </ac:picMkLst>
        </pc:picChg>
        <pc:picChg chg="add mod">
          <ac:chgData name="Sarita M Cini" userId="S::tug92662@temple.edu::2a8af703-9fcd-4d82-a39c-ccd38e7fd1fc" providerId="AD" clId="Web-{E0CEEA38-0543-256B-1440-1C65F81919A1}" dt="2018-09-30T22:03:21.362" v="221" actId="1076"/>
          <ac:picMkLst>
            <pc:docMk/>
            <pc:sldMk cId="3354154474" sldId="265"/>
            <ac:picMk id="21" creationId="{8D0B84A7-F9EC-4B24-85C4-857BE56CFEE2}"/>
          </ac:picMkLst>
        </pc:picChg>
        <pc:picChg chg="add mod">
          <ac:chgData name="Sarita M Cini" userId="S::tug92662@temple.edu::2a8af703-9fcd-4d82-a39c-ccd38e7fd1fc" providerId="AD" clId="Web-{E0CEEA38-0543-256B-1440-1C65F81919A1}" dt="2018-09-30T22:03:24.190" v="223" actId="1076"/>
          <ac:picMkLst>
            <pc:docMk/>
            <pc:sldMk cId="3354154474" sldId="265"/>
            <ac:picMk id="23" creationId="{1E3E9488-5CDA-41D0-98EE-C9C5E92E27DA}"/>
          </ac:picMkLst>
        </pc:picChg>
      </pc:sldChg>
      <pc:sldChg chg="add del replId">
        <pc:chgData name="Sarita M Cini" userId="S::tug92662@temple.edu::2a8af703-9fcd-4d82-a39c-ccd38e7fd1fc" providerId="AD" clId="Web-{E0CEEA38-0543-256B-1440-1C65F81919A1}" dt="2018-09-30T21:54:49.780" v="152"/>
        <pc:sldMkLst>
          <pc:docMk/>
          <pc:sldMk cId="3066049571" sldId="266"/>
        </pc:sldMkLst>
      </pc:sldChg>
    </pc:docChg>
  </pc:docChgLst>
  <pc:docChgLst>
    <pc:chgData name="Sarita M Cini" userId="S::tug92662@temple.edu::2a8af703-9fcd-4d82-a39c-ccd38e7fd1fc" providerId="AD" clId="Web-{5E5619B2-4E44-9798-D68C-20BC8B23855A}"/>
    <pc:docChg chg="modSld">
      <pc:chgData name="Sarita M Cini" userId="S::tug92662@temple.edu::2a8af703-9fcd-4d82-a39c-ccd38e7fd1fc" providerId="AD" clId="Web-{5E5619B2-4E44-9798-D68C-20BC8B23855A}" dt="2018-10-02T18:13:21.570" v="10" actId="14100"/>
      <pc:docMkLst>
        <pc:docMk/>
      </pc:docMkLst>
      <pc:sldChg chg="modSp">
        <pc:chgData name="Sarita M Cini" userId="S::tug92662@temple.edu::2a8af703-9fcd-4d82-a39c-ccd38e7fd1fc" providerId="AD" clId="Web-{5E5619B2-4E44-9798-D68C-20BC8B23855A}" dt="2018-10-02T18:12:39.086" v="2" actId="14100"/>
        <pc:sldMkLst>
          <pc:docMk/>
          <pc:sldMk cId="1216845946" sldId="258"/>
        </pc:sldMkLst>
        <pc:picChg chg="mod">
          <ac:chgData name="Sarita M Cini" userId="S::tug92662@temple.edu::2a8af703-9fcd-4d82-a39c-ccd38e7fd1fc" providerId="AD" clId="Web-{5E5619B2-4E44-9798-D68C-20BC8B23855A}" dt="2018-10-02T18:12:39.086" v="2" actId="14100"/>
          <ac:picMkLst>
            <pc:docMk/>
            <pc:sldMk cId="1216845946" sldId="258"/>
            <ac:picMk id="4" creationId="{1F51B6A2-28AF-4272-AA87-FF68E8F08828}"/>
          </ac:picMkLst>
        </pc:picChg>
      </pc:sldChg>
      <pc:sldChg chg="addSp delSp modSp">
        <pc:chgData name="Sarita M Cini" userId="S::tug92662@temple.edu::2a8af703-9fcd-4d82-a39c-ccd38e7fd1fc" providerId="AD" clId="Web-{5E5619B2-4E44-9798-D68C-20BC8B23855A}" dt="2018-10-02T18:13:21.570" v="10" actId="14100"/>
        <pc:sldMkLst>
          <pc:docMk/>
          <pc:sldMk cId="4181655670" sldId="261"/>
        </pc:sldMkLst>
        <pc:picChg chg="add mod">
          <ac:chgData name="Sarita M Cini" userId="S::tug92662@temple.edu::2a8af703-9fcd-4d82-a39c-ccd38e7fd1fc" providerId="AD" clId="Web-{5E5619B2-4E44-9798-D68C-20BC8B23855A}" dt="2018-10-02T18:13:21.570" v="10" actId="14100"/>
          <ac:picMkLst>
            <pc:docMk/>
            <pc:sldMk cId="4181655670" sldId="261"/>
            <ac:picMk id="3" creationId="{033A5DE2-1E43-44D7-A19B-50D9D6704CBD}"/>
          </ac:picMkLst>
        </pc:picChg>
        <pc:picChg chg="del">
          <ac:chgData name="Sarita M Cini" userId="S::tug92662@temple.edu::2a8af703-9fcd-4d82-a39c-ccd38e7fd1fc" providerId="AD" clId="Web-{5E5619B2-4E44-9798-D68C-20BC8B23855A}" dt="2018-10-02T18:12:46.508" v="3"/>
          <ac:picMkLst>
            <pc:docMk/>
            <pc:sldMk cId="4181655670" sldId="261"/>
            <ac:picMk id="7" creationId="{1E38E069-D164-44CA-9AF9-6A41215BCD2F}"/>
          </ac:picMkLst>
        </pc:picChg>
      </pc:sldChg>
    </pc:docChg>
  </pc:docChgLst>
  <pc:docChgLst>
    <pc:chgData name="Sarita M Cini" userId="S::tug92662@temple.edu::2a8af703-9fcd-4d82-a39c-ccd38e7fd1fc" providerId="AD" clId="Web-{14FC2E8F-793E-9D6C-21EF-4EB35D573141}"/>
    <pc:docChg chg="modSld sldOrd">
      <pc:chgData name="Sarita M Cini" userId="S::tug92662@temple.edu::2a8af703-9fcd-4d82-a39c-ccd38e7fd1fc" providerId="AD" clId="Web-{14FC2E8F-793E-9D6C-21EF-4EB35D573141}" dt="2018-10-02T02:44:46.438" v="520"/>
      <pc:docMkLst>
        <pc:docMk/>
      </pc:docMkLst>
      <pc:sldChg chg="modNotes">
        <pc:chgData name="Sarita M Cini" userId="S::tug92662@temple.edu::2a8af703-9fcd-4d82-a39c-ccd38e7fd1fc" providerId="AD" clId="Web-{14FC2E8F-793E-9D6C-21EF-4EB35D573141}" dt="2018-10-02T02:44:46.438" v="520"/>
        <pc:sldMkLst>
          <pc:docMk/>
          <pc:sldMk cId="1216845946" sldId="258"/>
        </pc:sldMkLst>
      </pc:sldChg>
      <pc:sldChg chg="ord modNotes">
        <pc:chgData name="Sarita M Cini" userId="S::tug92662@temple.edu::2a8af703-9fcd-4d82-a39c-ccd38e7fd1fc" providerId="AD" clId="Web-{14FC2E8F-793E-9D6C-21EF-4EB35D573141}" dt="2018-10-02T01:33:22.748" v="168"/>
        <pc:sldMkLst>
          <pc:docMk/>
          <pc:sldMk cId="3596596941" sldId="260"/>
        </pc:sldMkLst>
      </pc:sldChg>
      <pc:sldChg chg="ord">
        <pc:chgData name="Sarita M Cini" userId="S::tug92662@temple.edu::2a8af703-9fcd-4d82-a39c-ccd38e7fd1fc" providerId="AD" clId="Web-{14FC2E8F-793E-9D6C-21EF-4EB35D573141}" dt="2018-10-02T01:02:20.762" v="23"/>
        <pc:sldMkLst>
          <pc:docMk/>
          <pc:sldMk cId="4181655670" sldId="261"/>
        </pc:sldMkLst>
      </pc:sldChg>
      <pc:sldChg chg="addSp delSp modSp delCm modNotes">
        <pc:chgData name="Sarita M Cini" userId="S::tug92662@temple.edu::2a8af703-9fcd-4d82-a39c-ccd38e7fd1fc" providerId="AD" clId="Web-{14FC2E8F-793E-9D6C-21EF-4EB35D573141}" dt="2018-10-02T02:26:53.938" v="506"/>
        <pc:sldMkLst>
          <pc:docMk/>
          <pc:sldMk cId="2737553081" sldId="263"/>
        </pc:sldMkLst>
        <pc:spChg chg="mod">
          <ac:chgData name="Sarita M Cini" userId="S::tug92662@temple.edu::2a8af703-9fcd-4d82-a39c-ccd38e7fd1fc" providerId="AD" clId="Web-{14FC2E8F-793E-9D6C-21EF-4EB35D573141}" dt="2018-10-02T02:26:39.125" v="503" actId="1076"/>
          <ac:spMkLst>
            <pc:docMk/>
            <pc:sldMk cId="2737553081" sldId="263"/>
            <ac:spMk id="2" creationId="{081C9E5A-D2E0-486D-9599-9FDD386637E4}"/>
          </ac:spMkLst>
        </pc:spChg>
        <pc:spChg chg="add del mod">
          <ac:chgData name="Sarita M Cini" userId="S::tug92662@temple.edu::2a8af703-9fcd-4d82-a39c-ccd38e7fd1fc" providerId="AD" clId="Web-{14FC2E8F-793E-9D6C-21EF-4EB35D573141}" dt="2018-10-02T02:06:28.953" v="326"/>
          <ac:spMkLst>
            <pc:docMk/>
            <pc:sldMk cId="2737553081" sldId="263"/>
            <ac:spMk id="226" creationId="{92FEC24E-A3C5-4B85-8417-81ADF132BE94}"/>
          </ac:spMkLst>
        </pc:spChg>
        <pc:spChg chg="add del mod">
          <ac:chgData name="Sarita M Cini" userId="S::tug92662@temple.edu::2a8af703-9fcd-4d82-a39c-ccd38e7fd1fc" providerId="AD" clId="Web-{14FC2E8F-793E-9D6C-21EF-4EB35D573141}" dt="2018-10-02T02:21:51.344" v="397"/>
          <ac:spMkLst>
            <pc:docMk/>
            <pc:sldMk cId="2737553081" sldId="263"/>
            <ac:spMk id="227" creationId="{C88CC7D6-0175-4276-B17D-CC16DA93640F}"/>
          </ac:spMkLst>
        </pc:spChg>
        <pc:graphicFrameChg chg="add del mod modGraphic">
          <ac:chgData name="Sarita M Cini" userId="S::tug92662@temple.edu::2a8af703-9fcd-4d82-a39c-ccd38e7fd1fc" providerId="AD" clId="Web-{14FC2E8F-793E-9D6C-21EF-4EB35D573141}" dt="2018-10-02T01:52:18.592" v="190"/>
          <ac:graphicFrameMkLst>
            <pc:docMk/>
            <pc:sldMk cId="2737553081" sldId="263"/>
            <ac:graphicFrameMk id="5" creationId="{9E13D119-B7B9-463F-9369-2630731DE5A8}"/>
          </ac:graphicFrameMkLst>
        </pc:graphicFrameChg>
      </pc:sldChg>
    </pc:docChg>
  </pc:docChgLst>
  <pc:docChgLst>
    <pc:chgData name="Chandni Antala" userId="S::tuf90826@temple.edu::bfeafc24-2b2b-4356-829a-acf0d9cd99f7" providerId="AD" clId="Web-{4DD6B001-4F27-6F57-7537-9AED9E8C000B}"/>
    <pc:docChg chg="modSld">
      <pc:chgData name="Chandni Antala" userId="S::tuf90826@temple.edu::bfeafc24-2b2b-4356-829a-acf0d9cd99f7" providerId="AD" clId="Web-{4DD6B001-4F27-6F57-7537-9AED9E8C000B}" dt="2018-10-02T19:23:23.450" v="435" actId="1076"/>
      <pc:docMkLst>
        <pc:docMk/>
      </pc:docMkLst>
      <pc:sldChg chg="addSp delSp modSp modNotes">
        <pc:chgData name="Chandni Antala" userId="S::tuf90826@temple.edu::bfeafc24-2b2b-4356-829a-acf0d9cd99f7" providerId="AD" clId="Web-{4DD6B001-4F27-6F57-7537-9AED9E8C000B}" dt="2018-10-02T19:23:23.450" v="435" actId="1076"/>
        <pc:sldMkLst>
          <pc:docMk/>
          <pc:sldMk cId="2737553081" sldId="263"/>
        </pc:sldMkLst>
        <pc:spChg chg="del mod">
          <ac:chgData name="Chandni Antala" userId="S::tuf90826@temple.edu::bfeafc24-2b2b-4356-829a-acf0d9cd99f7" providerId="AD" clId="Web-{4DD6B001-4F27-6F57-7537-9AED9E8C000B}" dt="2018-10-02T19:17:23.041" v="431"/>
          <ac:spMkLst>
            <pc:docMk/>
            <pc:sldMk cId="2737553081" sldId="263"/>
            <ac:spMk id="3" creationId="{8B5B90C3-63D9-45D0-9DD7-07C5AD3FB49E}"/>
          </ac:spMkLst>
        </pc:spChg>
        <pc:spChg chg="add mod">
          <ac:chgData name="Chandni Antala" userId="S::tuf90826@temple.edu::bfeafc24-2b2b-4356-829a-acf0d9cd99f7" providerId="AD" clId="Web-{4DD6B001-4F27-6F57-7537-9AED9E8C000B}" dt="2018-10-02T19:23:23.450" v="435" actId="1076"/>
          <ac:spMkLst>
            <pc:docMk/>
            <pc:sldMk cId="2737553081" sldId="263"/>
            <ac:spMk id="531" creationId="{C71F6FF9-5A94-4648-9277-C628A1ADEDE5}"/>
          </ac:spMkLst>
        </pc:spChg>
        <pc:spChg chg="add del">
          <ac:chgData name="Chandni Antala" userId="S::tuf90826@temple.edu::bfeafc24-2b2b-4356-829a-acf0d9cd99f7" providerId="AD" clId="Web-{4DD6B001-4F27-6F57-7537-9AED9E8C000B}" dt="2018-10-02T19:13:30.555" v="424"/>
          <ac:spMkLst>
            <pc:docMk/>
            <pc:sldMk cId="2737553081" sldId="263"/>
            <ac:spMk id="554" creationId="{D029A045-C238-444A-A446-508E62E050C3}"/>
          </ac:spMkLst>
        </pc:spChg>
        <pc:graphicFrameChg chg="del mod">
          <ac:chgData name="Chandni Antala" userId="S::tuf90826@temple.edu::bfeafc24-2b2b-4356-829a-acf0d9cd99f7" providerId="AD" clId="Web-{4DD6B001-4F27-6F57-7537-9AED9E8C000B}" dt="2018-10-02T19:17:04.682" v="427"/>
          <ac:graphicFrameMkLst>
            <pc:docMk/>
            <pc:sldMk cId="2737553081" sldId="263"/>
            <ac:graphicFrameMk id="17" creationId="{20731E5D-E472-4D06-B749-63F09B03A47D}"/>
          </ac:graphicFrameMkLst>
        </pc:graphicFrameChg>
        <pc:graphicFrameChg chg="add del mod modGraphic">
          <ac:chgData name="Chandni Antala" userId="S::tuf90826@temple.edu::bfeafc24-2b2b-4356-829a-acf0d9cd99f7" providerId="AD" clId="Web-{4DD6B001-4F27-6F57-7537-9AED9E8C000B}" dt="2018-10-02T19:04:41.880" v="385"/>
          <ac:graphicFrameMkLst>
            <pc:docMk/>
            <pc:sldMk cId="2737553081" sldId="263"/>
            <ac:graphicFrameMk id="487" creationId="{EFC3F959-1482-4D2A-B072-465FC0FF143D}"/>
          </ac:graphicFrameMkLst>
        </pc:graphicFrameChg>
        <pc:graphicFrameChg chg="add del mod modGraphic">
          <ac:chgData name="Chandni Antala" userId="S::tuf90826@temple.edu::bfeafc24-2b2b-4356-829a-acf0d9cd99f7" providerId="AD" clId="Web-{4DD6B001-4F27-6F57-7537-9AED9E8C000B}" dt="2018-10-02T19:05:36.099" v="387"/>
          <ac:graphicFrameMkLst>
            <pc:docMk/>
            <pc:sldMk cId="2737553081" sldId="263"/>
            <ac:graphicFrameMk id="498" creationId="{0BB54FAE-2B7F-4EFC-B749-12EDD83553E1}"/>
          </ac:graphicFrameMkLst>
        </pc:graphicFrameChg>
        <pc:graphicFrameChg chg="add del mod modGraphic">
          <ac:chgData name="Chandni Antala" userId="S::tuf90826@temple.edu::bfeafc24-2b2b-4356-829a-acf0d9cd99f7" providerId="AD" clId="Web-{4DD6B001-4F27-6F57-7537-9AED9E8C000B}" dt="2018-10-02T19:13:31.633" v="425"/>
          <ac:graphicFrameMkLst>
            <pc:docMk/>
            <pc:sldMk cId="2737553081" sldId="263"/>
            <ac:graphicFrameMk id="542" creationId="{2A66BD6E-E870-4278-B9EC-C64E0A1B5EF1}"/>
          </ac:graphicFrameMkLst>
        </pc:graphicFrameChg>
        <pc:graphicFrameChg chg="add mod ord modGraphic">
          <ac:chgData name="Chandni Antala" userId="S::tuf90826@temple.edu::bfeafc24-2b2b-4356-829a-acf0d9cd99f7" providerId="AD" clId="Web-{4DD6B001-4F27-6F57-7537-9AED9E8C000B}" dt="2018-10-02T19:21:39.637" v="434"/>
          <ac:graphicFrameMkLst>
            <pc:docMk/>
            <pc:sldMk cId="2737553081" sldId="263"/>
            <ac:graphicFrameMk id="826" creationId="{84E9D455-F3BB-42FA-8415-FD10CB8219E9}"/>
          </ac:graphicFrameMkLst>
        </pc:graphicFrameChg>
      </pc:sldChg>
    </pc:docChg>
  </pc:docChgLst>
  <pc:docChgLst>
    <pc:chgData name="Sarita M Cini" userId="S::tug92662@temple.edu::2a8af703-9fcd-4d82-a39c-ccd38e7fd1fc" providerId="AD" clId="Web-{2D7715D1-085C-6484-8B40-E0D85E1F6024}"/>
    <pc:docChg chg="modSld sldOrd">
      <pc:chgData name="Sarita M Cini" userId="S::tug92662@temple.edu::2a8af703-9fcd-4d82-a39c-ccd38e7fd1fc" providerId="AD" clId="Web-{2D7715D1-085C-6484-8B40-E0D85E1F6024}" dt="2018-10-02T18:59:23.729" v="47"/>
      <pc:docMkLst>
        <pc:docMk/>
      </pc:docMkLst>
      <pc:sldChg chg="delCm">
        <pc:chgData name="Sarita M Cini" userId="S::tug92662@temple.edu::2a8af703-9fcd-4d82-a39c-ccd38e7fd1fc" providerId="AD" clId="Web-{2D7715D1-085C-6484-8B40-E0D85E1F6024}" dt="2018-10-02T18:59:23.729" v="47"/>
        <pc:sldMkLst>
          <pc:docMk/>
          <pc:sldMk cId="109857222" sldId="256"/>
        </pc:sldMkLst>
      </pc:sldChg>
      <pc:sldChg chg="modNotes">
        <pc:chgData name="Sarita M Cini" userId="S::tug92662@temple.edu::2a8af703-9fcd-4d82-a39c-ccd38e7fd1fc" providerId="AD" clId="Web-{2D7715D1-085C-6484-8B40-E0D85E1F6024}" dt="2018-10-02T18:58:52.855" v="46"/>
        <pc:sldMkLst>
          <pc:docMk/>
          <pc:sldMk cId="1216845946" sldId="258"/>
        </pc:sldMkLst>
      </pc:sldChg>
      <pc:sldChg chg="ord">
        <pc:chgData name="Sarita M Cini" userId="S::tug92662@temple.edu::2a8af703-9fcd-4d82-a39c-ccd38e7fd1fc" providerId="AD" clId="Web-{2D7715D1-085C-6484-8B40-E0D85E1F6024}" dt="2018-10-02T18:36:13.960" v="0"/>
        <pc:sldMkLst>
          <pc:docMk/>
          <pc:sldMk cId="2737553081" sldId="263"/>
        </pc:sldMkLst>
      </pc:sldChg>
    </pc:docChg>
  </pc:docChgLst>
  <pc:docChgLst>
    <pc:chgData name="Sarita M Cini" userId="S::tug92662@temple.edu::2a8af703-9fcd-4d82-a39c-ccd38e7fd1fc" providerId="AD" clId="Web-{34DB20BF-DAAA-4CA5-C16B-9FF1D1AAC986}"/>
    <pc:docChg chg="modSld">
      <pc:chgData name="Sarita M Cini" userId="S::tug92662@temple.edu::2a8af703-9fcd-4d82-a39c-ccd38e7fd1fc" providerId="AD" clId="Web-{34DB20BF-DAAA-4CA5-C16B-9FF1D1AAC986}" dt="2018-10-02T13:03:11.313" v="16" actId="14100"/>
      <pc:docMkLst>
        <pc:docMk/>
      </pc:docMkLst>
      <pc:sldChg chg="addSp delSp modSp mod setBg">
        <pc:chgData name="Sarita M Cini" userId="S::tug92662@temple.edu::2a8af703-9fcd-4d82-a39c-ccd38e7fd1fc" providerId="AD" clId="Web-{34DB20BF-DAAA-4CA5-C16B-9FF1D1AAC986}" dt="2018-10-02T13:03:11.313" v="16" actId="14100"/>
        <pc:sldMkLst>
          <pc:docMk/>
          <pc:sldMk cId="1216845946" sldId="258"/>
        </pc:sldMkLst>
        <pc:spChg chg="mod">
          <ac:chgData name="Sarita M Cini" userId="S::tug92662@temple.edu::2a8af703-9fcd-4d82-a39c-ccd38e7fd1fc" providerId="AD" clId="Web-{34DB20BF-DAAA-4CA5-C16B-9FF1D1AAC986}" dt="2018-10-02T13:02:12.625" v="5"/>
          <ac:spMkLst>
            <pc:docMk/>
            <pc:sldMk cId="1216845946" sldId="258"/>
            <ac:spMk id="2" creationId="{2B25E953-8CA5-4624-9D91-7B5B58C34DCF}"/>
          </ac:spMkLst>
        </pc:spChg>
        <pc:spChg chg="add del">
          <ac:chgData name="Sarita M Cini" userId="S::tug92662@temple.edu::2a8af703-9fcd-4d82-a39c-ccd38e7fd1fc" providerId="AD" clId="Web-{34DB20BF-DAAA-4CA5-C16B-9FF1D1AAC986}" dt="2018-10-02T13:02:12.625" v="5"/>
          <ac:spMkLst>
            <pc:docMk/>
            <pc:sldMk cId="1216845946" sldId="258"/>
            <ac:spMk id="11" creationId="{17115F77-2FAE-4CA7-9A7F-10D5F2C8F831}"/>
          </ac:spMkLst>
        </pc:spChg>
        <pc:spChg chg="add del">
          <ac:chgData name="Sarita M Cini" userId="S::tug92662@temple.edu::2a8af703-9fcd-4d82-a39c-ccd38e7fd1fc" providerId="AD" clId="Web-{34DB20BF-DAAA-4CA5-C16B-9FF1D1AAC986}" dt="2018-10-02T13:02:12.625" v="5"/>
          <ac:spMkLst>
            <pc:docMk/>
            <pc:sldMk cId="1216845946" sldId="258"/>
            <ac:spMk id="12" creationId="{5CD4C046-A04C-46CC-AFA3-6B0621F628C8}"/>
          </ac:spMkLst>
        </pc:spChg>
        <pc:spChg chg="add del">
          <ac:chgData name="Sarita M Cini" userId="S::tug92662@temple.edu::2a8af703-9fcd-4d82-a39c-ccd38e7fd1fc" providerId="AD" clId="Web-{34DB20BF-DAAA-4CA5-C16B-9FF1D1AAC986}" dt="2018-10-02T13:02:12.625" v="5"/>
          <ac:spMkLst>
            <pc:docMk/>
            <pc:sldMk cId="1216845946" sldId="258"/>
            <ac:spMk id="13" creationId="{66C7A97A-A7DE-4DFB-8542-1E4BF24C7D31}"/>
          </ac:spMkLst>
        </pc:spChg>
        <pc:spChg chg="add del">
          <ac:chgData name="Sarita M Cini" userId="S::tug92662@temple.edu::2a8af703-9fcd-4d82-a39c-ccd38e7fd1fc" providerId="AD" clId="Web-{34DB20BF-DAAA-4CA5-C16B-9FF1D1AAC986}" dt="2018-10-02T13:02:06.281" v="3"/>
          <ac:spMkLst>
            <pc:docMk/>
            <pc:sldMk cId="1216845946" sldId="258"/>
            <ac:spMk id="14" creationId="{17115F77-2FAE-4CA7-9A7F-10D5F2C8F831}"/>
          </ac:spMkLst>
        </pc:spChg>
        <pc:spChg chg="add del">
          <ac:chgData name="Sarita M Cini" userId="S::tug92662@temple.edu::2a8af703-9fcd-4d82-a39c-ccd38e7fd1fc" providerId="AD" clId="Web-{34DB20BF-DAAA-4CA5-C16B-9FF1D1AAC986}" dt="2018-10-02T13:02:12.625" v="5"/>
          <ac:spMkLst>
            <pc:docMk/>
            <pc:sldMk cId="1216845946" sldId="258"/>
            <ac:spMk id="15" creationId="{BE111DB0-3D73-4D20-9D57-CEF5A0D865B9}"/>
          </ac:spMkLst>
        </pc:spChg>
        <pc:spChg chg="add del">
          <ac:chgData name="Sarita M Cini" userId="S::tug92662@temple.edu::2a8af703-9fcd-4d82-a39c-ccd38e7fd1fc" providerId="AD" clId="Web-{34DB20BF-DAAA-4CA5-C16B-9FF1D1AAC986}" dt="2018-10-02T13:02:06.281" v="3"/>
          <ac:spMkLst>
            <pc:docMk/>
            <pc:sldMk cId="1216845946" sldId="258"/>
            <ac:spMk id="16" creationId="{5CD4C046-A04C-46CC-AFA3-6B0621F628C8}"/>
          </ac:spMkLst>
        </pc:spChg>
        <pc:spChg chg="add del">
          <ac:chgData name="Sarita M Cini" userId="S::tug92662@temple.edu::2a8af703-9fcd-4d82-a39c-ccd38e7fd1fc" providerId="AD" clId="Web-{34DB20BF-DAAA-4CA5-C16B-9FF1D1AAC986}" dt="2018-10-02T13:02:06.281" v="3"/>
          <ac:spMkLst>
            <pc:docMk/>
            <pc:sldMk cId="1216845946" sldId="258"/>
            <ac:spMk id="18" creationId="{D589E016-1EE1-484C-8423-012B4B78067D}"/>
          </ac:spMkLst>
        </pc:spChg>
        <pc:spChg chg="add del">
          <ac:chgData name="Sarita M Cini" userId="S::tug92662@temple.edu::2a8af703-9fcd-4d82-a39c-ccd38e7fd1fc" providerId="AD" clId="Web-{34DB20BF-DAAA-4CA5-C16B-9FF1D1AAC986}" dt="2018-10-02T13:02:06.281" v="3"/>
          <ac:spMkLst>
            <pc:docMk/>
            <pc:sldMk cId="1216845946" sldId="258"/>
            <ac:spMk id="20" creationId="{46100866-3689-418C-84D9-07C7E2435C86}"/>
          </ac:spMkLst>
        </pc:spChg>
        <pc:spChg chg="add del">
          <ac:chgData name="Sarita M Cini" userId="S::tug92662@temple.edu::2a8af703-9fcd-4d82-a39c-ccd38e7fd1fc" providerId="AD" clId="Web-{34DB20BF-DAAA-4CA5-C16B-9FF1D1AAC986}" dt="2018-10-02T13:02:12.625" v="5"/>
          <ac:spMkLst>
            <pc:docMk/>
            <pc:sldMk cId="1216845946" sldId="258"/>
            <ac:spMk id="22" creationId="{027ADCA0-A066-4B16-8E1F-3C2483947B72}"/>
          </ac:spMkLst>
        </pc:spChg>
        <pc:picChg chg="del">
          <ac:chgData name="Sarita M Cini" userId="S::tug92662@temple.edu::2a8af703-9fcd-4d82-a39c-ccd38e7fd1fc" providerId="AD" clId="Web-{34DB20BF-DAAA-4CA5-C16B-9FF1D1AAC986}" dt="2018-10-02T13:01:40.875" v="0"/>
          <ac:picMkLst>
            <pc:docMk/>
            <pc:sldMk cId="1216845946" sldId="258"/>
            <ac:picMk id="3" creationId="{F2D7A895-A369-4941-805A-E65B6132049F}"/>
          </ac:picMkLst>
        </pc:picChg>
        <pc:picChg chg="add del mod ord">
          <ac:chgData name="Sarita M Cini" userId="S::tug92662@temple.edu::2a8af703-9fcd-4d82-a39c-ccd38e7fd1fc" providerId="AD" clId="Web-{34DB20BF-DAAA-4CA5-C16B-9FF1D1AAC986}" dt="2018-10-02T13:03:11.313" v="16" actId="14100"/>
          <ac:picMkLst>
            <pc:docMk/>
            <pc:sldMk cId="1216845946" sldId="258"/>
            <ac:picMk id="4" creationId="{1F51B6A2-28AF-4272-AA87-FF68E8F08828}"/>
          </ac:picMkLst>
        </pc:picChg>
        <pc:picChg chg="ord">
          <ac:chgData name="Sarita M Cini" userId="S::tug92662@temple.edu::2a8af703-9fcd-4d82-a39c-ccd38e7fd1fc" providerId="AD" clId="Web-{34DB20BF-DAAA-4CA5-C16B-9FF1D1AAC986}" dt="2018-10-02T13:02:12.625" v="5"/>
          <ac:picMkLst>
            <pc:docMk/>
            <pc:sldMk cId="1216845946" sldId="258"/>
            <ac:picMk id="9" creationId="{16C08D66-3E17-48E9-B33D-1D91A08F4EB6}"/>
          </ac:picMkLst>
        </pc:picChg>
      </pc:sldChg>
    </pc:docChg>
  </pc:docChgLst>
  <pc:docChgLst>
    <pc:chgData name="Sarita M Cini" userId="S::tug92662@temple.edu::2a8af703-9fcd-4d82-a39c-ccd38e7fd1fc" providerId="AD" clId="Web-{EDDA54A6-7256-540C-B83D-BF2675F74BF3}"/>
    <pc:docChg chg="modSld">
      <pc:chgData name="Sarita M Cini" userId="S::tug92662@temple.edu::2a8af703-9fcd-4d82-a39c-ccd38e7fd1fc" providerId="AD" clId="Web-{EDDA54A6-7256-540C-B83D-BF2675F74BF3}" dt="2018-10-01T17:50:38.485" v="133"/>
      <pc:docMkLst>
        <pc:docMk/>
      </pc:docMkLst>
      <pc:sldChg chg="addSp modSp modNotes">
        <pc:chgData name="Sarita M Cini" userId="S::tug92662@temple.edu::2a8af703-9fcd-4d82-a39c-ccd38e7fd1fc" providerId="AD" clId="Web-{EDDA54A6-7256-540C-B83D-BF2675F74BF3}" dt="2018-10-01T17:50:38.485" v="133"/>
        <pc:sldMkLst>
          <pc:docMk/>
          <pc:sldMk cId="1216845946" sldId="258"/>
        </pc:sldMkLst>
        <pc:picChg chg="add mod ord">
          <ac:chgData name="Sarita M Cini" userId="S::tug92662@temple.edu::2a8af703-9fcd-4d82-a39c-ccd38e7fd1fc" providerId="AD" clId="Web-{EDDA54A6-7256-540C-B83D-BF2675F74BF3}" dt="2018-10-01T13:23:25.455" v="11" actId="1076"/>
          <ac:picMkLst>
            <pc:docMk/>
            <pc:sldMk cId="1216845946" sldId="258"/>
            <ac:picMk id="3" creationId="{F2D7A895-A369-4941-805A-E65B6132049F}"/>
          </ac:picMkLst>
        </pc:picChg>
      </pc:sldChg>
    </pc:docChg>
  </pc:docChgLst>
  <pc:docChgLst>
    <pc:chgData name="Sarita M Cini" userId="S::tug92662@temple.edu::2a8af703-9fcd-4d82-a39c-ccd38e7fd1fc" providerId="AD" clId="Web-{31A55735-82C3-E623-D2E1-8EED4D10BCB3}"/>
    <pc:docChg chg="addSld modSld">
      <pc:chgData name="Sarita M Cini" userId="S::tug92662@temple.edu::2a8af703-9fcd-4d82-a39c-ccd38e7fd1fc" providerId="AD" clId="Web-{31A55735-82C3-E623-D2E1-8EED4D10BCB3}" dt="2018-09-30T21:28:04.553" v="72" actId="1076"/>
      <pc:docMkLst>
        <pc:docMk/>
      </pc:docMkLst>
      <pc:sldChg chg="addSp delSp modSp">
        <pc:chgData name="Sarita M Cini" userId="S::tug92662@temple.edu::2a8af703-9fcd-4d82-a39c-ccd38e7fd1fc" providerId="AD" clId="Web-{31A55735-82C3-E623-D2E1-8EED4D10BCB3}" dt="2018-09-30T21:26:04.257" v="27"/>
        <pc:sldMkLst>
          <pc:docMk/>
          <pc:sldMk cId="1216845946" sldId="258"/>
        </pc:sldMkLst>
        <pc:spChg chg="add del mod">
          <ac:chgData name="Sarita M Cini" userId="S::tug92662@temple.edu::2a8af703-9fcd-4d82-a39c-ccd38e7fd1fc" providerId="AD" clId="Web-{31A55735-82C3-E623-D2E1-8EED4D10BCB3}" dt="2018-09-30T21:25:57.271" v="21" actId="20577"/>
          <ac:spMkLst>
            <pc:docMk/>
            <pc:sldMk cId="1216845946" sldId="258"/>
            <ac:spMk id="2" creationId="{2B25E953-8CA5-4624-9D91-7B5B58C34DCF}"/>
          </ac:spMkLst>
        </pc:spChg>
        <pc:spChg chg="del">
          <ac:chgData name="Sarita M Cini" userId="S::tug92662@temple.edu::2a8af703-9fcd-4d82-a39c-ccd38e7fd1fc" providerId="AD" clId="Web-{31A55735-82C3-E623-D2E1-8EED4D10BCB3}" dt="2018-09-30T21:25:59.583" v="24"/>
          <ac:spMkLst>
            <pc:docMk/>
            <pc:sldMk cId="1216845946" sldId="258"/>
            <ac:spMk id="8" creationId="{A59E4647-F968-4611-A940-508DD23BEEF1}"/>
          </ac:spMkLst>
        </pc:spChg>
        <pc:spChg chg="del">
          <ac:chgData name="Sarita M Cini" userId="S::tug92662@temple.edu::2a8af703-9fcd-4d82-a39c-ccd38e7fd1fc" providerId="AD" clId="Web-{31A55735-82C3-E623-D2E1-8EED4D10BCB3}" dt="2018-09-30T21:26:01.083" v="25"/>
          <ac:spMkLst>
            <pc:docMk/>
            <pc:sldMk cId="1216845946" sldId="258"/>
            <ac:spMk id="10" creationId="{6F402538-7C01-4FB2-A1B3-C76797B3C66F}"/>
          </ac:spMkLst>
        </pc:spChg>
        <pc:spChg chg="del">
          <ac:chgData name="Sarita M Cini" userId="S::tug92662@temple.edu::2a8af703-9fcd-4d82-a39c-ccd38e7fd1fc" providerId="AD" clId="Web-{31A55735-82C3-E623-D2E1-8EED4D10BCB3}" dt="2018-09-30T21:26:02.739" v="26"/>
          <ac:spMkLst>
            <pc:docMk/>
            <pc:sldMk cId="1216845946" sldId="258"/>
            <ac:spMk id="21" creationId="{760E1EA6-4B6D-48EE-825A-9089DE5FB126}"/>
          </ac:spMkLst>
        </pc:spChg>
        <pc:graphicFrameChg chg="del">
          <ac:chgData name="Sarita M Cini" userId="S::tug92662@temple.edu::2a8af703-9fcd-4d82-a39c-ccd38e7fd1fc" providerId="AD" clId="Web-{31A55735-82C3-E623-D2E1-8EED4D10BCB3}" dt="2018-09-30T21:26:04.257" v="27"/>
          <ac:graphicFrameMkLst>
            <pc:docMk/>
            <pc:sldMk cId="1216845946" sldId="258"/>
            <ac:graphicFrameMk id="3" creationId="{80F555FD-C05C-46FD-B597-EA2A3614E4FD}"/>
          </ac:graphicFrameMkLst>
        </pc:graphicFrameChg>
      </pc:sldChg>
      <pc:sldChg chg="delSp modSp">
        <pc:chgData name="Sarita M Cini" userId="S::tug92662@temple.edu::2a8af703-9fcd-4d82-a39c-ccd38e7fd1fc" providerId="AD" clId="Web-{31A55735-82C3-E623-D2E1-8EED4D10BCB3}" dt="2018-09-30T21:26:39.505" v="55"/>
        <pc:sldMkLst>
          <pc:docMk/>
          <pc:sldMk cId="3596596941" sldId="260"/>
        </pc:sldMkLst>
        <pc:spChg chg="mod">
          <ac:chgData name="Sarita M Cini" userId="S::tug92662@temple.edu::2a8af703-9fcd-4d82-a39c-ccd38e7fd1fc" providerId="AD" clId="Web-{31A55735-82C3-E623-D2E1-8EED4D10BCB3}" dt="2018-09-30T21:26:35.005" v="52" actId="20577"/>
          <ac:spMkLst>
            <pc:docMk/>
            <pc:sldMk cId="3596596941" sldId="260"/>
            <ac:spMk id="2" creationId="{3AE30807-3D09-4115-B3AD-B7A214377E26}"/>
          </ac:spMkLst>
        </pc:spChg>
        <pc:graphicFrameChg chg="del">
          <ac:chgData name="Sarita M Cini" userId="S::tug92662@temple.edu::2a8af703-9fcd-4d82-a39c-ccd38e7fd1fc" providerId="AD" clId="Web-{31A55735-82C3-E623-D2E1-8EED4D10BCB3}" dt="2018-09-30T21:26:39.505" v="55"/>
          <ac:graphicFrameMkLst>
            <pc:docMk/>
            <pc:sldMk cId="3596596941" sldId="260"/>
            <ac:graphicFrameMk id="4" creationId="{C59AE8CC-B88F-4C6A-B595-84FD6DC2D32B}"/>
          </ac:graphicFrameMkLst>
        </pc:graphicFrameChg>
      </pc:sldChg>
      <pc:sldChg chg="delSp modSp">
        <pc:chgData name="Sarita M Cini" userId="S::tug92662@temple.edu::2a8af703-9fcd-4d82-a39c-ccd38e7fd1fc" providerId="AD" clId="Web-{31A55735-82C3-E623-D2E1-8EED4D10BCB3}" dt="2018-09-30T21:24:48.676" v="14"/>
        <pc:sldMkLst>
          <pc:docMk/>
          <pc:sldMk cId="4181655670" sldId="261"/>
        </pc:sldMkLst>
        <pc:spChg chg="mod">
          <ac:chgData name="Sarita M Cini" userId="S::tug92662@temple.edu::2a8af703-9fcd-4d82-a39c-ccd38e7fd1fc" providerId="AD" clId="Web-{31A55735-82C3-E623-D2E1-8EED4D10BCB3}" dt="2018-09-30T21:24:38.020" v="10" actId="20577"/>
          <ac:spMkLst>
            <pc:docMk/>
            <pc:sldMk cId="4181655670" sldId="261"/>
            <ac:spMk id="2" creationId="{4FBAD044-BD32-4FF2-B92D-278072562172}"/>
          </ac:spMkLst>
        </pc:spChg>
        <pc:spChg chg="del">
          <ac:chgData name="Sarita M Cini" userId="S::tug92662@temple.edu::2a8af703-9fcd-4d82-a39c-ccd38e7fd1fc" providerId="AD" clId="Web-{31A55735-82C3-E623-D2E1-8EED4D10BCB3}" dt="2018-09-30T21:24:42.942" v="13"/>
          <ac:spMkLst>
            <pc:docMk/>
            <pc:sldMk cId="4181655670" sldId="261"/>
            <ac:spMk id="3" creationId="{BD722D5A-77E6-4AB3-81BC-7BA03CDCB861}"/>
          </ac:spMkLst>
        </pc:spChg>
        <pc:graphicFrameChg chg="del">
          <ac:chgData name="Sarita M Cini" userId="S::tug92662@temple.edu::2a8af703-9fcd-4d82-a39c-ccd38e7fd1fc" providerId="AD" clId="Web-{31A55735-82C3-E623-D2E1-8EED4D10BCB3}" dt="2018-09-30T21:24:48.676" v="14"/>
          <ac:graphicFrameMkLst>
            <pc:docMk/>
            <pc:sldMk cId="4181655670" sldId="261"/>
            <ac:graphicFrameMk id="4" creationId="{E988346E-6472-4759-B5D1-079D9696A3BA}"/>
          </ac:graphicFrameMkLst>
        </pc:graphicFrameChg>
      </pc:sldChg>
      <pc:sldChg chg="addSp modSp new">
        <pc:chgData name="Sarita M Cini" userId="S::tug92662@temple.edu::2a8af703-9fcd-4d82-a39c-ccd38e7fd1fc" providerId="AD" clId="Web-{31A55735-82C3-E623-D2E1-8EED4D10BCB3}" dt="2018-09-30T21:28:04.553" v="72" actId="1076"/>
        <pc:sldMkLst>
          <pc:docMk/>
          <pc:sldMk cId="874389018" sldId="262"/>
        </pc:sldMkLst>
        <pc:spChg chg="add mod">
          <ac:chgData name="Sarita M Cini" userId="S::tug92662@temple.edu::2a8af703-9fcd-4d82-a39c-ccd38e7fd1fc" providerId="AD" clId="Web-{31A55735-82C3-E623-D2E1-8EED4D10BCB3}" dt="2018-09-30T21:27:38.412" v="69" actId="1076"/>
          <ac:spMkLst>
            <pc:docMk/>
            <pc:sldMk cId="874389018" sldId="262"/>
            <ac:spMk id="3" creationId="{7D6A7A75-2F88-4F89-A76D-E368286E071A}"/>
          </ac:spMkLst>
        </pc:spChg>
        <pc:spChg chg="add mod">
          <ac:chgData name="Sarita M Cini" userId="S::tug92662@temple.edu::2a8af703-9fcd-4d82-a39c-ccd38e7fd1fc" providerId="AD" clId="Web-{31A55735-82C3-E623-D2E1-8EED4D10BCB3}" dt="2018-09-30T21:28:04.553" v="72" actId="1076"/>
          <ac:spMkLst>
            <pc:docMk/>
            <pc:sldMk cId="874389018" sldId="262"/>
            <ac:spMk id="4" creationId="{C210B7D8-85B8-44DB-8C40-44554C2624F0}"/>
          </ac:spMkLst>
        </pc:spChg>
        <pc:picChg chg="add">
          <ac:chgData name="Sarita M Cini" userId="S::tug92662@temple.edu::2a8af703-9fcd-4d82-a39c-ccd38e7fd1fc" providerId="AD" clId="Web-{31A55735-82C3-E623-D2E1-8EED4D10BCB3}" dt="2018-09-30T21:27:46.381" v="70"/>
          <ac:picMkLst>
            <pc:docMk/>
            <pc:sldMk cId="874389018" sldId="262"/>
            <ac:picMk id="6" creationId="{7B736194-5560-4A9C-828D-02364EBBFEBE}"/>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B72375-5BC4-4741-8E77-2B45F8FAB74F}" type="doc">
      <dgm:prSet loTypeId="urn:microsoft.com/office/officeart/2005/8/layout/arrow1" loCatId="relationship" qsTypeId="urn:microsoft.com/office/officeart/2005/8/quickstyle/simple1" qsCatId="simple" csTypeId="urn:microsoft.com/office/officeart/2005/8/colors/accent6_2" csCatId="accent6" phldr="1"/>
      <dgm:spPr/>
      <dgm:t>
        <a:bodyPr/>
        <a:lstStyle/>
        <a:p>
          <a:endParaRPr lang="en-US"/>
        </a:p>
      </dgm:t>
    </dgm:pt>
    <dgm:pt modelId="{B07C728F-B6FE-40A4-A9E1-AB87968B77D7}">
      <dgm:prSet phldrT="[Text]"/>
      <dgm:spPr/>
      <dgm:t>
        <a:bodyPr/>
        <a:lstStyle/>
        <a:p>
          <a:r>
            <a:rPr lang="en-US"/>
            <a:t>Thryve</a:t>
          </a:r>
        </a:p>
      </dgm:t>
    </dgm:pt>
    <dgm:pt modelId="{CE989A37-A458-42E0-8501-9891DD9FA697}" type="parTrans" cxnId="{21E61588-E16D-498C-B3C1-A6502BFCF1D6}">
      <dgm:prSet/>
      <dgm:spPr/>
      <dgm:t>
        <a:bodyPr/>
        <a:lstStyle/>
        <a:p>
          <a:endParaRPr lang="en-US"/>
        </a:p>
      </dgm:t>
    </dgm:pt>
    <dgm:pt modelId="{EB541A5E-EF5C-4B0F-925A-6310E429C671}" type="sibTrans" cxnId="{21E61588-E16D-498C-B3C1-A6502BFCF1D6}">
      <dgm:prSet/>
      <dgm:spPr/>
      <dgm:t>
        <a:bodyPr/>
        <a:lstStyle/>
        <a:p>
          <a:endParaRPr lang="en-US"/>
        </a:p>
      </dgm:t>
    </dgm:pt>
    <dgm:pt modelId="{EDCD9687-611B-41EE-AF0E-A430345CAE5F}">
      <dgm:prSet phldrT="[Text]"/>
      <dgm:spPr/>
      <dgm:t>
        <a:bodyPr/>
        <a:lstStyle/>
        <a:p>
          <a:r>
            <a:rPr lang="en-US"/>
            <a:t>MindBody</a:t>
          </a:r>
        </a:p>
      </dgm:t>
    </dgm:pt>
    <dgm:pt modelId="{16E6E8AE-1D5F-42CF-AE89-B779EFECC9BE}" type="parTrans" cxnId="{8A161906-AE53-41F1-BC7E-0C9571E76331}">
      <dgm:prSet/>
      <dgm:spPr/>
      <dgm:t>
        <a:bodyPr/>
        <a:lstStyle/>
        <a:p>
          <a:endParaRPr lang="en-US"/>
        </a:p>
      </dgm:t>
    </dgm:pt>
    <dgm:pt modelId="{F013B1B9-3ABD-4ECF-90A7-4604C98F6C13}" type="sibTrans" cxnId="{8A161906-AE53-41F1-BC7E-0C9571E76331}">
      <dgm:prSet/>
      <dgm:spPr/>
      <dgm:t>
        <a:bodyPr/>
        <a:lstStyle/>
        <a:p>
          <a:endParaRPr lang="en-US"/>
        </a:p>
      </dgm:t>
    </dgm:pt>
    <dgm:pt modelId="{81F7183C-34FD-4216-8480-3089808F5DE7}" type="pres">
      <dgm:prSet presAssocID="{BEB72375-5BC4-4741-8E77-2B45F8FAB74F}" presName="cycle" presStyleCnt="0">
        <dgm:presLayoutVars>
          <dgm:dir/>
          <dgm:resizeHandles val="exact"/>
        </dgm:presLayoutVars>
      </dgm:prSet>
      <dgm:spPr/>
    </dgm:pt>
    <dgm:pt modelId="{BC87C120-E7AA-4128-A96B-1E030C83392D}" type="pres">
      <dgm:prSet presAssocID="{B07C728F-B6FE-40A4-A9E1-AB87968B77D7}" presName="arrow" presStyleLbl="node1" presStyleIdx="0" presStyleCnt="2">
        <dgm:presLayoutVars>
          <dgm:bulletEnabled val="1"/>
        </dgm:presLayoutVars>
      </dgm:prSet>
      <dgm:spPr/>
    </dgm:pt>
    <dgm:pt modelId="{6487DCA0-6B07-4895-8F85-65B1D58BD893}" type="pres">
      <dgm:prSet presAssocID="{EDCD9687-611B-41EE-AF0E-A430345CAE5F}" presName="arrow" presStyleLbl="node1" presStyleIdx="1" presStyleCnt="2">
        <dgm:presLayoutVars>
          <dgm:bulletEnabled val="1"/>
        </dgm:presLayoutVars>
      </dgm:prSet>
      <dgm:spPr/>
    </dgm:pt>
  </dgm:ptLst>
  <dgm:cxnLst>
    <dgm:cxn modelId="{8A161906-AE53-41F1-BC7E-0C9571E76331}" srcId="{BEB72375-5BC4-4741-8E77-2B45F8FAB74F}" destId="{EDCD9687-611B-41EE-AF0E-A430345CAE5F}" srcOrd="1" destOrd="0" parTransId="{16E6E8AE-1D5F-42CF-AE89-B779EFECC9BE}" sibTransId="{F013B1B9-3ABD-4ECF-90A7-4604C98F6C13}"/>
    <dgm:cxn modelId="{D568943C-1883-4E95-82DF-FCCB8EE7BC2C}" type="presOf" srcId="{BEB72375-5BC4-4741-8E77-2B45F8FAB74F}" destId="{81F7183C-34FD-4216-8480-3089808F5DE7}" srcOrd="0" destOrd="0" presId="urn:microsoft.com/office/officeart/2005/8/layout/arrow1"/>
    <dgm:cxn modelId="{BBA31857-C213-46F6-BE8F-45D37F4D9280}" type="presOf" srcId="{EDCD9687-611B-41EE-AF0E-A430345CAE5F}" destId="{6487DCA0-6B07-4895-8F85-65B1D58BD893}" srcOrd="0" destOrd="0" presId="urn:microsoft.com/office/officeart/2005/8/layout/arrow1"/>
    <dgm:cxn modelId="{A0560F80-27D6-4078-8A85-92ED05784333}" type="presOf" srcId="{B07C728F-B6FE-40A4-A9E1-AB87968B77D7}" destId="{BC87C120-E7AA-4128-A96B-1E030C83392D}" srcOrd="0" destOrd="0" presId="urn:microsoft.com/office/officeart/2005/8/layout/arrow1"/>
    <dgm:cxn modelId="{21E61588-E16D-498C-B3C1-A6502BFCF1D6}" srcId="{BEB72375-5BC4-4741-8E77-2B45F8FAB74F}" destId="{B07C728F-B6FE-40A4-A9E1-AB87968B77D7}" srcOrd="0" destOrd="0" parTransId="{CE989A37-A458-42E0-8501-9891DD9FA697}" sibTransId="{EB541A5E-EF5C-4B0F-925A-6310E429C671}"/>
    <dgm:cxn modelId="{50AB6DB2-B493-4020-9565-16CC1C5AC6D5}" type="presParOf" srcId="{81F7183C-34FD-4216-8480-3089808F5DE7}" destId="{BC87C120-E7AA-4128-A96B-1E030C83392D}" srcOrd="0" destOrd="0" presId="urn:microsoft.com/office/officeart/2005/8/layout/arrow1"/>
    <dgm:cxn modelId="{B7033271-3E3A-4CAE-BB29-BE4991752FC2}" type="presParOf" srcId="{81F7183C-34FD-4216-8480-3089808F5DE7}" destId="{6487DCA0-6B07-4895-8F85-65B1D58BD893}" srcOrd="1" destOrd="0" presId="urn:microsoft.com/office/officeart/2005/8/layout/arrow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A2027E-ABD8-4A34-974A-A07A52CA99FB}" type="doc">
      <dgm:prSet loTypeId="urn:microsoft.com/office/officeart/2005/8/layout/process2" loCatId="process" qsTypeId="urn:microsoft.com/office/officeart/2005/8/quickstyle/simple1" qsCatId="simple" csTypeId="urn:microsoft.com/office/officeart/2005/8/colors/colorful1" csCatId="colorful" phldr="1"/>
      <dgm:spPr/>
    </dgm:pt>
    <dgm:pt modelId="{E1332FFD-F23A-401E-9CD4-A1EE3FEAB484}">
      <dgm:prSet phldrT="[Text]"/>
      <dgm:spPr/>
      <dgm:t>
        <a:bodyPr/>
        <a:lstStyle/>
        <a:p>
          <a:r>
            <a:rPr lang="en-US" sz="3000">
              <a:solidFill>
                <a:srgbClr val="010000"/>
              </a:solidFill>
              <a:latin typeface="Corbel"/>
            </a:rPr>
            <a:t>Size</a:t>
          </a:r>
        </a:p>
      </dgm:t>
    </dgm:pt>
    <dgm:pt modelId="{4338B0DA-FA3E-455C-BED1-284D8CE1B87D}" type="parTrans" cxnId="{7E62C975-78CA-4248-A570-BC7950E38F9C}">
      <dgm:prSet/>
      <dgm:spPr/>
    </dgm:pt>
    <dgm:pt modelId="{18694202-3AD2-447E-A26B-392E85866691}" type="sibTrans" cxnId="{7E62C975-78CA-4248-A570-BC7950E38F9C}">
      <dgm:prSet/>
      <dgm:spPr/>
      <dgm:t>
        <a:bodyPr/>
        <a:lstStyle/>
        <a:p>
          <a:endParaRPr lang="en-US"/>
        </a:p>
      </dgm:t>
    </dgm:pt>
    <dgm:pt modelId="{B34C3170-918D-4156-8A54-E51F7D16521F}">
      <dgm:prSet phldrT="[Text]"/>
      <dgm:spPr/>
      <dgm:t>
        <a:bodyPr/>
        <a:lstStyle/>
        <a:p>
          <a:r>
            <a:rPr lang="en-US"/>
            <a:t>Competition</a:t>
          </a:r>
        </a:p>
      </dgm:t>
    </dgm:pt>
    <dgm:pt modelId="{C00757FA-7A4D-42AB-AC95-F2180DD93A5F}" type="parTrans" cxnId="{2C2FE87C-6289-48F8-A29A-481B009DA318}">
      <dgm:prSet/>
      <dgm:spPr/>
    </dgm:pt>
    <dgm:pt modelId="{8CCA0A73-4FDF-457C-BCA8-543926CA7E0D}" type="sibTrans" cxnId="{2C2FE87C-6289-48F8-A29A-481B009DA318}">
      <dgm:prSet/>
      <dgm:spPr/>
      <dgm:t>
        <a:bodyPr/>
        <a:lstStyle/>
        <a:p>
          <a:endParaRPr lang="en-US"/>
        </a:p>
      </dgm:t>
    </dgm:pt>
    <dgm:pt modelId="{B4D7CE04-B676-4E99-8D72-0A9178B2A511}">
      <dgm:prSet phldrT="[Text]"/>
      <dgm:spPr/>
      <dgm:t>
        <a:bodyPr/>
        <a:lstStyle/>
        <a:p>
          <a:r>
            <a:rPr lang="en-US"/>
            <a:t>Profitability</a:t>
          </a:r>
        </a:p>
      </dgm:t>
    </dgm:pt>
    <dgm:pt modelId="{10E37DF9-E208-442F-BCE9-C52143008A1F}" type="parTrans" cxnId="{85A7AC3C-92CF-4A06-8104-44CDE06263FE}">
      <dgm:prSet/>
      <dgm:spPr/>
    </dgm:pt>
    <dgm:pt modelId="{61165D65-8B73-4AD9-A527-D47D62835AB5}" type="sibTrans" cxnId="{85A7AC3C-92CF-4A06-8104-44CDE06263FE}">
      <dgm:prSet/>
      <dgm:spPr/>
      <dgm:t>
        <a:bodyPr/>
        <a:lstStyle/>
        <a:p>
          <a:endParaRPr lang="en-US"/>
        </a:p>
      </dgm:t>
    </dgm:pt>
    <dgm:pt modelId="{B5013A5E-1449-4D2B-8D11-00521F8D9BFD}">
      <dgm:prSet phldrT="[Text]"/>
      <dgm:spPr/>
      <dgm:t>
        <a:bodyPr/>
        <a:lstStyle/>
        <a:p>
          <a:r>
            <a:rPr lang="en-US"/>
            <a:t>Customer Type</a:t>
          </a:r>
        </a:p>
      </dgm:t>
    </dgm:pt>
    <dgm:pt modelId="{CA01BFE4-A2A0-41DA-A0DB-2A7727B81A81}" type="parTrans" cxnId="{326C0C36-9F51-43ED-8745-A1154EBF4E17}">
      <dgm:prSet/>
      <dgm:spPr/>
    </dgm:pt>
    <dgm:pt modelId="{3078F067-FEA9-4A44-869E-9A8D620A97CC}" type="sibTrans" cxnId="{326C0C36-9F51-43ED-8745-A1154EBF4E17}">
      <dgm:prSet/>
      <dgm:spPr/>
    </dgm:pt>
    <dgm:pt modelId="{CFAE53F3-6ED2-4880-BEC3-FBCC8767113B}">
      <dgm:prSet phldrT="[Text]"/>
      <dgm:spPr/>
      <dgm:t>
        <a:bodyPr/>
        <a:lstStyle/>
        <a:p>
          <a:r>
            <a:rPr lang="en-US" sz="3000">
              <a:solidFill>
                <a:srgbClr val="010000"/>
              </a:solidFill>
              <a:latin typeface="Corbel"/>
            </a:rPr>
            <a:t>Growth</a:t>
          </a:r>
        </a:p>
      </dgm:t>
    </dgm:pt>
    <dgm:pt modelId="{94758C1C-6140-48E5-B251-24D2AA03B59D}" type="parTrans" cxnId="{DD1ED6A4-7334-4275-A7A8-6C0D840EA3CD}">
      <dgm:prSet/>
      <dgm:spPr/>
    </dgm:pt>
    <dgm:pt modelId="{25DC7BD3-3B6F-4520-9C0A-E49E76E5CCAD}" type="sibTrans" cxnId="{DD1ED6A4-7334-4275-A7A8-6C0D840EA3CD}">
      <dgm:prSet/>
      <dgm:spPr/>
      <dgm:t>
        <a:bodyPr/>
        <a:lstStyle/>
        <a:p>
          <a:endParaRPr lang="en-US"/>
        </a:p>
      </dgm:t>
    </dgm:pt>
    <dgm:pt modelId="{7AFD50A1-7118-45F2-8884-E0F87728ECED}" type="pres">
      <dgm:prSet presAssocID="{E6A2027E-ABD8-4A34-974A-A07A52CA99FB}" presName="linearFlow" presStyleCnt="0">
        <dgm:presLayoutVars>
          <dgm:resizeHandles val="exact"/>
        </dgm:presLayoutVars>
      </dgm:prSet>
      <dgm:spPr/>
    </dgm:pt>
    <dgm:pt modelId="{E8D5B498-C10B-4B2D-B548-B530F7239F93}" type="pres">
      <dgm:prSet presAssocID="{E1332FFD-F23A-401E-9CD4-A1EE3FEAB484}" presName="node" presStyleLbl="node1" presStyleIdx="0" presStyleCnt="5">
        <dgm:presLayoutVars>
          <dgm:bulletEnabled val="1"/>
        </dgm:presLayoutVars>
      </dgm:prSet>
      <dgm:spPr/>
    </dgm:pt>
    <dgm:pt modelId="{A0CBCC25-C847-488D-AFEA-217A08D22919}" type="pres">
      <dgm:prSet presAssocID="{18694202-3AD2-447E-A26B-392E85866691}" presName="sibTrans" presStyleLbl="sibTrans2D1" presStyleIdx="0" presStyleCnt="4"/>
      <dgm:spPr/>
    </dgm:pt>
    <dgm:pt modelId="{7196B729-07E6-4349-9D05-94499BEF3CD0}" type="pres">
      <dgm:prSet presAssocID="{18694202-3AD2-447E-A26B-392E85866691}" presName="connectorText" presStyleLbl="sibTrans2D1" presStyleIdx="0" presStyleCnt="4"/>
      <dgm:spPr/>
    </dgm:pt>
    <dgm:pt modelId="{0C8FE4D0-8CCB-425D-A7CD-E60742380686}" type="pres">
      <dgm:prSet presAssocID="{CFAE53F3-6ED2-4880-BEC3-FBCC8767113B}" presName="node" presStyleLbl="node1" presStyleIdx="1" presStyleCnt="5">
        <dgm:presLayoutVars>
          <dgm:bulletEnabled val="1"/>
        </dgm:presLayoutVars>
      </dgm:prSet>
      <dgm:spPr/>
    </dgm:pt>
    <dgm:pt modelId="{2C7662B2-931B-4147-9CA0-55445AB5C0F4}" type="pres">
      <dgm:prSet presAssocID="{25DC7BD3-3B6F-4520-9C0A-E49E76E5CCAD}" presName="sibTrans" presStyleLbl="sibTrans2D1" presStyleIdx="1" presStyleCnt="4"/>
      <dgm:spPr/>
    </dgm:pt>
    <dgm:pt modelId="{5DAF4E88-39B1-4C89-A501-B9E0C7CC5893}" type="pres">
      <dgm:prSet presAssocID="{25DC7BD3-3B6F-4520-9C0A-E49E76E5CCAD}" presName="connectorText" presStyleLbl="sibTrans2D1" presStyleIdx="1" presStyleCnt="4"/>
      <dgm:spPr/>
    </dgm:pt>
    <dgm:pt modelId="{28EE706B-A0EC-4AFF-8495-3C9CD8490E3A}" type="pres">
      <dgm:prSet presAssocID="{B34C3170-918D-4156-8A54-E51F7D16521F}" presName="node" presStyleLbl="node1" presStyleIdx="2" presStyleCnt="5">
        <dgm:presLayoutVars>
          <dgm:bulletEnabled val="1"/>
        </dgm:presLayoutVars>
      </dgm:prSet>
      <dgm:spPr/>
    </dgm:pt>
    <dgm:pt modelId="{A47864B6-706E-4117-8605-A4E4FFF6D66D}" type="pres">
      <dgm:prSet presAssocID="{8CCA0A73-4FDF-457C-BCA8-543926CA7E0D}" presName="sibTrans" presStyleLbl="sibTrans2D1" presStyleIdx="2" presStyleCnt="4"/>
      <dgm:spPr/>
    </dgm:pt>
    <dgm:pt modelId="{CA9995BF-C54E-4E92-81C7-D20D34109B70}" type="pres">
      <dgm:prSet presAssocID="{8CCA0A73-4FDF-457C-BCA8-543926CA7E0D}" presName="connectorText" presStyleLbl="sibTrans2D1" presStyleIdx="2" presStyleCnt="4"/>
      <dgm:spPr/>
    </dgm:pt>
    <dgm:pt modelId="{61A5A68F-7AAF-42E2-B548-689F8710C952}" type="pres">
      <dgm:prSet presAssocID="{B4D7CE04-B676-4E99-8D72-0A9178B2A511}" presName="node" presStyleLbl="node1" presStyleIdx="3" presStyleCnt="5">
        <dgm:presLayoutVars>
          <dgm:bulletEnabled val="1"/>
        </dgm:presLayoutVars>
      </dgm:prSet>
      <dgm:spPr/>
    </dgm:pt>
    <dgm:pt modelId="{53CD1D76-E2EF-4E70-BB70-18D37FC8DB07}" type="pres">
      <dgm:prSet presAssocID="{61165D65-8B73-4AD9-A527-D47D62835AB5}" presName="sibTrans" presStyleLbl="sibTrans2D1" presStyleIdx="3" presStyleCnt="4"/>
      <dgm:spPr/>
    </dgm:pt>
    <dgm:pt modelId="{6A9659CF-B672-491D-A919-4C52996188D7}" type="pres">
      <dgm:prSet presAssocID="{61165D65-8B73-4AD9-A527-D47D62835AB5}" presName="connectorText" presStyleLbl="sibTrans2D1" presStyleIdx="3" presStyleCnt="4"/>
      <dgm:spPr/>
    </dgm:pt>
    <dgm:pt modelId="{660AFFD1-2BBE-48C0-BCAA-49BF653AB7F1}" type="pres">
      <dgm:prSet presAssocID="{B5013A5E-1449-4D2B-8D11-00521F8D9BFD}" presName="node" presStyleLbl="node1" presStyleIdx="4" presStyleCnt="5">
        <dgm:presLayoutVars>
          <dgm:bulletEnabled val="1"/>
        </dgm:presLayoutVars>
      </dgm:prSet>
      <dgm:spPr/>
    </dgm:pt>
  </dgm:ptLst>
  <dgm:cxnLst>
    <dgm:cxn modelId="{9341AF00-794F-4610-BF3E-665B68D37E1A}" type="presOf" srcId="{18694202-3AD2-447E-A26B-392E85866691}" destId="{A0CBCC25-C847-488D-AFEA-217A08D22919}" srcOrd="0" destOrd="0" presId="urn:microsoft.com/office/officeart/2005/8/layout/process2"/>
    <dgm:cxn modelId="{52805212-22F1-4BB0-BB52-B68CD54C40EA}" type="presOf" srcId="{8CCA0A73-4FDF-457C-BCA8-543926CA7E0D}" destId="{CA9995BF-C54E-4E92-81C7-D20D34109B70}" srcOrd="1" destOrd="0" presId="urn:microsoft.com/office/officeart/2005/8/layout/process2"/>
    <dgm:cxn modelId="{B91F5315-6869-4C25-82D5-3E00B07A7E0B}" type="presOf" srcId="{61165D65-8B73-4AD9-A527-D47D62835AB5}" destId="{6A9659CF-B672-491D-A919-4C52996188D7}" srcOrd="1" destOrd="0" presId="urn:microsoft.com/office/officeart/2005/8/layout/process2"/>
    <dgm:cxn modelId="{C331CD27-BA2B-48AD-9CE6-AD76910AFCD4}" type="presOf" srcId="{18694202-3AD2-447E-A26B-392E85866691}" destId="{7196B729-07E6-4349-9D05-94499BEF3CD0}" srcOrd="1" destOrd="0" presId="urn:microsoft.com/office/officeart/2005/8/layout/process2"/>
    <dgm:cxn modelId="{0C05342A-7BA3-412E-AC52-2406C7C20E12}" type="presOf" srcId="{25DC7BD3-3B6F-4520-9C0A-E49E76E5CCAD}" destId="{2C7662B2-931B-4147-9CA0-55445AB5C0F4}" srcOrd="0" destOrd="0" presId="urn:microsoft.com/office/officeart/2005/8/layout/process2"/>
    <dgm:cxn modelId="{16CD682A-E5D2-4042-87F4-4EE92031364C}" type="presOf" srcId="{61165D65-8B73-4AD9-A527-D47D62835AB5}" destId="{53CD1D76-E2EF-4E70-BB70-18D37FC8DB07}" srcOrd="0" destOrd="0" presId="urn:microsoft.com/office/officeart/2005/8/layout/process2"/>
    <dgm:cxn modelId="{326C0C36-9F51-43ED-8745-A1154EBF4E17}" srcId="{E6A2027E-ABD8-4A34-974A-A07A52CA99FB}" destId="{B5013A5E-1449-4D2B-8D11-00521F8D9BFD}" srcOrd="4" destOrd="0" parTransId="{CA01BFE4-A2A0-41DA-A0DB-2A7727B81A81}" sibTransId="{3078F067-FEA9-4A44-869E-9A8D620A97CC}"/>
    <dgm:cxn modelId="{23521238-9072-4D64-A207-548CF08989FA}" type="presOf" srcId="{E6A2027E-ABD8-4A34-974A-A07A52CA99FB}" destId="{7AFD50A1-7118-45F2-8884-E0F87728ECED}" srcOrd="0" destOrd="0" presId="urn:microsoft.com/office/officeart/2005/8/layout/process2"/>
    <dgm:cxn modelId="{85A7AC3C-92CF-4A06-8104-44CDE06263FE}" srcId="{E6A2027E-ABD8-4A34-974A-A07A52CA99FB}" destId="{B4D7CE04-B676-4E99-8D72-0A9178B2A511}" srcOrd="3" destOrd="0" parTransId="{10E37DF9-E208-442F-BCE9-C52143008A1F}" sibTransId="{61165D65-8B73-4AD9-A527-D47D62835AB5}"/>
    <dgm:cxn modelId="{4237A53D-24A0-49A1-B8EB-59E91B27ED19}" type="presOf" srcId="{B4D7CE04-B676-4E99-8D72-0A9178B2A511}" destId="{61A5A68F-7AAF-42E2-B548-689F8710C952}" srcOrd="0" destOrd="0" presId="urn:microsoft.com/office/officeart/2005/8/layout/process2"/>
    <dgm:cxn modelId="{19546D49-0B17-404F-9E17-679BAD9DB876}" type="presOf" srcId="{B5013A5E-1449-4D2B-8D11-00521F8D9BFD}" destId="{660AFFD1-2BBE-48C0-BCAA-49BF653AB7F1}" srcOrd="0" destOrd="0" presId="urn:microsoft.com/office/officeart/2005/8/layout/process2"/>
    <dgm:cxn modelId="{0F79C055-9AC5-4E94-B196-375013443BCE}" type="presOf" srcId="{B34C3170-918D-4156-8A54-E51F7D16521F}" destId="{28EE706B-A0EC-4AFF-8495-3C9CD8490E3A}" srcOrd="0" destOrd="0" presId="urn:microsoft.com/office/officeart/2005/8/layout/process2"/>
    <dgm:cxn modelId="{7E62C975-78CA-4248-A570-BC7950E38F9C}" srcId="{E6A2027E-ABD8-4A34-974A-A07A52CA99FB}" destId="{E1332FFD-F23A-401E-9CD4-A1EE3FEAB484}" srcOrd="0" destOrd="0" parTransId="{4338B0DA-FA3E-455C-BED1-284D8CE1B87D}" sibTransId="{18694202-3AD2-447E-A26B-392E85866691}"/>
    <dgm:cxn modelId="{2C2FE87C-6289-48F8-A29A-481B009DA318}" srcId="{E6A2027E-ABD8-4A34-974A-A07A52CA99FB}" destId="{B34C3170-918D-4156-8A54-E51F7D16521F}" srcOrd="2" destOrd="0" parTransId="{C00757FA-7A4D-42AB-AC95-F2180DD93A5F}" sibTransId="{8CCA0A73-4FDF-457C-BCA8-543926CA7E0D}"/>
    <dgm:cxn modelId="{DD1ED6A4-7334-4275-A7A8-6C0D840EA3CD}" srcId="{E6A2027E-ABD8-4A34-974A-A07A52CA99FB}" destId="{CFAE53F3-6ED2-4880-BEC3-FBCC8767113B}" srcOrd="1" destOrd="0" parTransId="{94758C1C-6140-48E5-B251-24D2AA03B59D}" sibTransId="{25DC7BD3-3B6F-4520-9C0A-E49E76E5CCAD}"/>
    <dgm:cxn modelId="{CE2A3FC5-27C7-4974-867E-8787849ABF8A}" type="presOf" srcId="{E1332FFD-F23A-401E-9CD4-A1EE3FEAB484}" destId="{E8D5B498-C10B-4B2D-B548-B530F7239F93}" srcOrd="0" destOrd="0" presId="urn:microsoft.com/office/officeart/2005/8/layout/process2"/>
    <dgm:cxn modelId="{5BF6D1D1-C813-4546-BBA8-E33ABEBF52DE}" type="presOf" srcId="{25DC7BD3-3B6F-4520-9C0A-E49E76E5CCAD}" destId="{5DAF4E88-39B1-4C89-A501-B9E0C7CC5893}" srcOrd="1" destOrd="0" presId="urn:microsoft.com/office/officeart/2005/8/layout/process2"/>
    <dgm:cxn modelId="{DA4385D9-7D1D-4042-9622-C7CF8957AA10}" type="presOf" srcId="{CFAE53F3-6ED2-4880-BEC3-FBCC8767113B}" destId="{0C8FE4D0-8CCB-425D-A7CD-E60742380686}" srcOrd="0" destOrd="0" presId="urn:microsoft.com/office/officeart/2005/8/layout/process2"/>
    <dgm:cxn modelId="{8DB558F1-F303-4A14-A214-B4F3D2B876F9}" type="presOf" srcId="{8CCA0A73-4FDF-457C-BCA8-543926CA7E0D}" destId="{A47864B6-706E-4117-8605-A4E4FFF6D66D}" srcOrd="0" destOrd="0" presId="urn:microsoft.com/office/officeart/2005/8/layout/process2"/>
    <dgm:cxn modelId="{568CA5A8-954A-4D35-9606-2F74B4D1B6C6}" type="presParOf" srcId="{7AFD50A1-7118-45F2-8884-E0F87728ECED}" destId="{E8D5B498-C10B-4B2D-B548-B530F7239F93}" srcOrd="0" destOrd="0" presId="urn:microsoft.com/office/officeart/2005/8/layout/process2"/>
    <dgm:cxn modelId="{592D4D6E-E402-47AC-BD7E-AD10AC5FFC46}" type="presParOf" srcId="{7AFD50A1-7118-45F2-8884-E0F87728ECED}" destId="{A0CBCC25-C847-488D-AFEA-217A08D22919}" srcOrd="1" destOrd="0" presId="urn:microsoft.com/office/officeart/2005/8/layout/process2"/>
    <dgm:cxn modelId="{0935FE58-0F74-473F-B0D7-9178677E5CCC}" type="presParOf" srcId="{A0CBCC25-C847-488D-AFEA-217A08D22919}" destId="{7196B729-07E6-4349-9D05-94499BEF3CD0}" srcOrd="0" destOrd="0" presId="urn:microsoft.com/office/officeart/2005/8/layout/process2"/>
    <dgm:cxn modelId="{353212AF-3136-40B4-AB21-E39645C81F16}" type="presParOf" srcId="{7AFD50A1-7118-45F2-8884-E0F87728ECED}" destId="{0C8FE4D0-8CCB-425D-A7CD-E60742380686}" srcOrd="2" destOrd="0" presId="urn:microsoft.com/office/officeart/2005/8/layout/process2"/>
    <dgm:cxn modelId="{BB4006FA-8736-4CC5-A164-47522DD4B629}" type="presParOf" srcId="{7AFD50A1-7118-45F2-8884-E0F87728ECED}" destId="{2C7662B2-931B-4147-9CA0-55445AB5C0F4}" srcOrd="3" destOrd="0" presId="urn:microsoft.com/office/officeart/2005/8/layout/process2"/>
    <dgm:cxn modelId="{5F61463B-01ED-4F13-BB3F-CB6846E4A299}" type="presParOf" srcId="{2C7662B2-931B-4147-9CA0-55445AB5C0F4}" destId="{5DAF4E88-39B1-4C89-A501-B9E0C7CC5893}" srcOrd="0" destOrd="0" presId="urn:microsoft.com/office/officeart/2005/8/layout/process2"/>
    <dgm:cxn modelId="{BDF8BD77-7EF9-4156-9391-6FBE78B6B2B7}" type="presParOf" srcId="{7AFD50A1-7118-45F2-8884-E0F87728ECED}" destId="{28EE706B-A0EC-4AFF-8495-3C9CD8490E3A}" srcOrd="4" destOrd="0" presId="urn:microsoft.com/office/officeart/2005/8/layout/process2"/>
    <dgm:cxn modelId="{B0090096-56E0-42BD-8093-C1423ADCC30E}" type="presParOf" srcId="{7AFD50A1-7118-45F2-8884-E0F87728ECED}" destId="{A47864B6-706E-4117-8605-A4E4FFF6D66D}" srcOrd="5" destOrd="0" presId="urn:microsoft.com/office/officeart/2005/8/layout/process2"/>
    <dgm:cxn modelId="{30CDFAA0-A19D-4EC8-8C86-7E5781041376}" type="presParOf" srcId="{A47864B6-706E-4117-8605-A4E4FFF6D66D}" destId="{CA9995BF-C54E-4E92-81C7-D20D34109B70}" srcOrd="0" destOrd="0" presId="urn:microsoft.com/office/officeart/2005/8/layout/process2"/>
    <dgm:cxn modelId="{0E8C9006-EA57-450F-8AD9-CB1A617C0698}" type="presParOf" srcId="{7AFD50A1-7118-45F2-8884-E0F87728ECED}" destId="{61A5A68F-7AAF-42E2-B548-689F8710C952}" srcOrd="6" destOrd="0" presId="urn:microsoft.com/office/officeart/2005/8/layout/process2"/>
    <dgm:cxn modelId="{58CAFEA0-C360-4983-A34E-D3AD4C663F52}" type="presParOf" srcId="{7AFD50A1-7118-45F2-8884-E0F87728ECED}" destId="{53CD1D76-E2EF-4E70-BB70-18D37FC8DB07}" srcOrd="7" destOrd="0" presId="urn:microsoft.com/office/officeart/2005/8/layout/process2"/>
    <dgm:cxn modelId="{DCC5A71D-3123-4F65-B87D-EA3F85FCA9CA}" type="presParOf" srcId="{53CD1D76-E2EF-4E70-BB70-18D37FC8DB07}" destId="{6A9659CF-B672-491D-A919-4C52996188D7}" srcOrd="0" destOrd="0" presId="urn:microsoft.com/office/officeart/2005/8/layout/process2"/>
    <dgm:cxn modelId="{FB423F0F-25DA-41DF-A572-5A812E846825}" type="presParOf" srcId="{7AFD50A1-7118-45F2-8884-E0F87728ECED}" destId="{660AFFD1-2BBE-48C0-BCAA-49BF653AB7F1}" srcOrd="8"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7C120-E7AA-4128-A96B-1E030C83392D}">
      <dsp:nvSpPr>
        <dsp:cNvPr id="0" name=""/>
        <dsp:cNvSpPr/>
      </dsp:nvSpPr>
      <dsp:spPr>
        <a:xfrm rot="16200000">
          <a:off x="144" y="1733449"/>
          <a:ext cx="1654376" cy="1654376"/>
        </a:xfrm>
        <a:prstGeom prst="upArrow">
          <a:avLst>
            <a:gd name="adj1" fmla="val 50000"/>
            <a:gd name="adj2" fmla="val 35000"/>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Thryve</a:t>
          </a:r>
        </a:p>
      </dsp:txBody>
      <dsp:txXfrm rot="5400000">
        <a:off x="289660" y="2147043"/>
        <a:ext cx="1364860" cy="827188"/>
      </dsp:txXfrm>
    </dsp:sp>
    <dsp:sp modelId="{6487DCA0-6B07-4895-8F85-65B1D58BD893}">
      <dsp:nvSpPr>
        <dsp:cNvPr id="0" name=""/>
        <dsp:cNvSpPr/>
      </dsp:nvSpPr>
      <dsp:spPr>
        <a:xfrm rot="5400000">
          <a:off x="1820517" y="1733449"/>
          <a:ext cx="1654376" cy="1654376"/>
        </a:xfrm>
        <a:prstGeom prst="upArrow">
          <a:avLst>
            <a:gd name="adj1" fmla="val 50000"/>
            <a:gd name="adj2" fmla="val 35000"/>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US" sz="1900" kern="1200"/>
            <a:t>MindBody</a:t>
          </a:r>
        </a:p>
      </dsp:txBody>
      <dsp:txXfrm rot="-5400000">
        <a:off x="1820517" y="2147043"/>
        <a:ext cx="1364860" cy="827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D5B498-C10B-4B2D-B548-B530F7239F93}">
      <dsp:nvSpPr>
        <dsp:cNvPr id="0" name=""/>
        <dsp:cNvSpPr/>
      </dsp:nvSpPr>
      <dsp:spPr>
        <a:xfrm>
          <a:off x="1488135" y="446"/>
          <a:ext cx="1595728" cy="522386"/>
        </a:xfrm>
        <a:prstGeom prst="roundRect">
          <a:avLst>
            <a:gd name="adj" fmla="val 10000"/>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rgbClr val="010000"/>
              </a:solidFill>
              <a:latin typeface="Corbel"/>
            </a:rPr>
            <a:t>Size</a:t>
          </a:r>
        </a:p>
      </dsp:txBody>
      <dsp:txXfrm>
        <a:off x="1503435" y="15746"/>
        <a:ext cx="1565128" cy="491786"/>
      </dsp:txXfrm>
    </dsp:sp>
    <dsp:sp modelId="{A0CBCC25-C847-488D-AFEA-217A08D22919}">
      <dsp:nvSpPr>
        <dsp:cNvPr id="0" name=""/>
        <dsp:cNvSpPr/>
      </dsp:nvSpPr>
      <dsp:spPr>
        <a:xfrm rot="5400000">
          <a:off x="2188052" y="535892"/>
          <a:ext cx="195895" cy="23507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2215478" y="555481"/>
        <a:ext cx="141044" cy="137127"/>
      </dsp:txXfrm>
    </dsp:sp>
    <dsp:sp modelId="{0C8FE4D0-8CCB-425D-A7CD-E60742380686}">
      <dsp:nvSpPr>
        <dsp:cNvPr id="0" name=""/>
        <dsp:cNvSpPr/>
      </dsp:nvSpPr>
      <dsp:spPr>
        <a:xfrm>
          <a:off x="1488135" y="784026"/>
          <a:ext cx="1595728" cy="522386"/>
        </a:xfrm>
        <a:prstGeom prst="roundRect">
          <a:avLst>
            <a:gd name="adj" fmla="val 10000"/>
          </a:avLst>
        </a:prstGeom>
        <a:solidFill>
          <a:schemeClr val="accent3">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rgbClr val="010000"/>
              </a:solidFill>
              <a:latin typeface="Corbel"/>
            </a:rPr>
            <a:t>Growth</a:t>
          </a:r>
        </a:p>
      </dsp:txBody>
      <dsp:txXfrm>
        <a:off x="1503435" y="799326"/>
        <a:ext cx="1565128" cy="491786"/>
      </dsp:txXfrm>
    </dsp:sp>
    <dsp:sp modelId="{2C7662B2-931B-4147-9CA0-55445AB5C0F4}">
      <dsp:nvSpPr>
        <dsp:cNvPr id="0" name=""/>
        <dsp:cNvSpPr/>
      </dsp:nvSpPr>
      <dsp:spPr>
        <a:xfrm rot="5400000">
          <a:off x="2188052" y="1319472"/>
          <a:ext cx="195895" cy="23507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2215478" y="1339061"/>
        <a:ext cx="141044" cy="137127"/>
      </dsp:txXfrm>
    </dsp:sp>
    <dsp:sp modelId="{28EE706B-A0EC-4AFF-8495-3C9CD8490E3A}">
      <dsp:nvSpPr>
        <dsp:cNvPr id="0" name=""/>
        <dsp:cNvSpPr/>
      </dsp:nvSpPr>
      <dsp:spPr>
        <a:xfrm>
          <a:off x="1488135" y="1567606"/>
          <a:ext cx="1595728" cy="522386"/>
        </a:xfrm>
        <a:prstGeom prst="roundRect">
          <a:avLst>
            <a:gd name="adj" fmla="val 10000"/>
          </a:avLst>
        </a:prstGeom>
        <a:solidFill>
          <a:schemeClr val="accent4">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Competition</a:t>
          </a:r>
        </a:p>
      </dsp:txBody>
      <dsp:txXfrm>
        <a:off x="1503435" y="1582906"/>
        <a:ext cx="1565128" cy="491786"/>
      </dsp:txXfrm>
    </dsp:sp>
    <dsp:sp modelId="{A47864B6-706E-4117-8605-A4E4FFF6D66D}">
      <dsp:nvSpPr>
        <dsp:cNvPr id="0" name=""/>
        <dsp:cNvSpPr/>
      </dsp:nvSpPr>
      <dsp:spPr>
        <a:xfrm rot="5400000">
          <a:off x="2188052" y="2103053"/>
          <a:ext cx="195895" cy="23507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2215478" y="2122642"/>
        <a:ext cx="141044" cy="137127"/>
      </dsp:txXfrm>
    </dsp:sp>
    <dsp:sp modelId="{61A5A68F-7AAF-42E2-B548-689F8710C952}">
      <dsp:nvSpPr>
        <dsp:cNvPr id="0" name=""/>
        <dsp:cNvSpPr/>
      </dsp:nvSpPr>
      <dsp:spPr>
        <a:xfrm>
          <a:off x="1488135" y="2351186"/>
          <a:ext cx="1595728" cy="522386"/>
        </a:xfrm>
        <a:prstGeom prst="roundRect">
          <a:avLst>
            <a:gd name="adj" fmla="val 10000"/>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Profitability</a:t>
          </a:r>
        </a:p>
      </dsp:txBody>
      <dsp:txXfrm>
        <a:off x="1503435" y="2366486"/>
        <a:ext cx="1565128" cy="491786"/>
      </dsp:txXfrm>
    </dsp:sp>
    <dsp:sp modelId="{53CD1D76-E2EF-4E70-BB70-18D37FC8DB07}">
      <dsp:nvSpPr>
        <dsp:cNvPr id="0" name=""/>
        <dsp:cNvSpPr/>
      </dsp:nvSpPr>
      <dsp:spPr>
        <a:xfrm rot="5400000">
          <a:off x="2188052" y="2886633"/>
          <a:ext cx="195895" cy="23507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rot="-5400000">
        <a:off x="2215478" y="2906222"/>
        <a:ext cx="141044" cy="137127"/>
      </dsp:txXfrm>
    </dsp:sp>
    <dsp:sp modelId="{660AFFD1-2BBE-48C0-BCAA-49BF653AB7F1}">
      <dsp:nvSpPr>
        <dsp:cNvPr id="0" name=""/>
        <dsp:cNvSpPr/>
      </dsp:nvSpPr>
      <dsp:spPr>
        <a:xfrm>
          <a:off x="1488135" y="3134766"/>
          <a:ext cx="1595728" cy="522386"/>
        </a:xfrm>
        <a:prstGeom prst="roundRect">
          <a:avLst>
            <a:gd name="adj" fmla="val 10000"/>
          </a:avLst>
        </a:prstGeom>
        <a:solidFill>
          <a:schemeClr val="accent6">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Customer Type</a:t>
          </a:r>
        </a:p>
      </dsp:txBody>
      <dsp:txXfrm>
        <a:off x="1503435" y="3150066"/>
        <a:ext cx="1565128" cy="491786"/>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A59CF2-CC91-456A-A34C-C73E4D215B6D}" type="datetimeFigureOut">
              <a:rPr lang="en-US"/>
              <a:t>10/2/2018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DD286D-091C-4A7D-9AE8-1D9F0EE283EE}" type="slidenum">
              <a:rPr lang="en-US"/>
              <a:t>‹#›</a:t>
            </a:fld>
            <a:endParaRPr lang="en-US"/>
          </a:p>
        </p:txBody>
      </p:sp>
    </p:spTree>
    <p:extLst>
      <p:ext uri="{BB962C8B-B14F-4D97-AF65-F5344CB8AC3E}">
        <p14:creationId xmlns:p14="http://schemas.microsoft.com/office/powerpoint/2010/main" val="9137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convergehub.com/blog/small-business-need-of-crm" TargetMode="External"/><Relationship Id="rId3" Type="http://schemas.openxmlformats.org/officeDocument/2006/relationships/hyperlink" Target="http://www.pasbdc.org/resources/small-biz-stats" TargetMode="External"/><Relationship Id="rId7" Type="http://schemas.openxmlformats.org/officeDocument/2006/relationships/hyperlink" Target="https://www.prnewswire.com/news-releases/expectations-for-small-business-growth-in-2018-on-the-rise-as-confidence-in-the-us-economy-steadies-300573887.html"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becouncil.org/about-us/facts-and-data/" TargetMode="External"/><Relationship Id="rId5" Type="http://schemas.openxmlformats.org/officeDocument/2006/relationships/hyperlink" Target="https://markets.businessinsider.com" TargetMode="External"/><Relationship Id="rId4" Type="http://schemas.openxmlformats.org/officeDocument/2006/relationships/hyperlink" Target="https://www.sba.gov/sites/default/files/advocacy/Pennsylvania.pdf"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45DD286D-091C-4A7D-9AE8-1D9F0EE283EE}" type="slidenum">
              <a:rPr lang="en-US"/>
              <a:t>1</a:t>
            </a:fld>
            <a:endParaRPr lang="en-US"/>
          </a:p>
        </p:txBody>
      </p:sp>
    </p:spTree>
    <p:extLst>
      <p:ext uri="{BB962C8B-B14F-4D97-AF65-F5344CB8AC3E}">
        <p14:creationId xmlns:p14="http://schemas.microsoft.com/office/powerpoint/2010/main" val="480206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err="1">
                <a:cs typeface="Calibri"/>
              </a:rPr>
              <a:t>Vitris</a:t>
            </a:r>
            <a:r>
              <a:rPr lang="en-US">
                <a:cs typeface="Calibri"/>
              </a:rPr>
              <a:t> --&gt; Services Provided --&gt; What? Content Management tool --&gt; How? Section 3 --&gt; Content Management tool --&gt; Stored in Database </a:t>
            </a:r>
          </a:p>
          <a:p>
            <a:endParaRPr lang="en-US" b="1">
              <a:cs typeface="Calibri"/>
            </a:endParaRPr>
          </a:p>
          <a:p>
            <a:r>
              <a:rPr lang="en-US" b="1">
                <a:cs typeface="Calibri"/>
              </a:rPr>
              <a:t>Programming Language: </a:t>
            </a:r>
            <a:endParaRPr lang="en-US"/>
          </a:p>
          <a:p>
            <a:r>
              <a:rPr lang="en-US">
                <a:cs typeface="Calibri"/>
              </a:rPr>
              <a:t>- Schema: Set of extensive schemas that enables webmasters to embed structure data on their web pages</a:t>
            </a:r>
            <a:endParaRPr lang="en-US"/>
          </a:p>
          <a:p>
            <a:r>
              <a:rPr lang="en-US">
                <a:cs typeface="Calibri"/>
              </a:rPr>
              <a:t>- JSON: Language </a:t>
            </a:r>
            <a:r>
              <a:rPr lang="en-US"/>
              <a:t>data-interchange format</a:t>
            </a:r>
            <a:r>
              <a:rPr lang="en-US">
                <a:cs typeface="Calibri"/>
              </a:rPr>
              <a:t> between a server and a web application</a:t>
            </a:r>
          </a:p>
          <a:p>
            <a:endParaRPr lang="en-US" b="1">
              <a:cs typeface="Calibri"/>
            </a:endParaRPr>
          </a:p>
          <a:p>
            <a:r>
              <a:rPr lang="en-US" b="1">
                <a:cs typeface="Calibri"/>
              </a:rPr>
              <a:t>Web Services: </a:t>
            </a:r>
          </a:p>
          <a:p>
            <a:r>
              <a:rPr lang="en-US">
                <a:cs typeface="Calibri"/>
              </a:rPr>
              <a:t>- </a:t>
            </a:r>
            <a:r>
              <a:rPr lang="en-US" u="sng">
                <a:cs typeface="Calibri"/>
              </a:rPr>
              <a:t>AWS:</a:t>
            </a:r>
            <a:r>
              <a:rPr lang="en-US">
                <a:cs typeface="Calibri"/>
              </a:rPr>
              <a:t> </a:t>
            </a:r>
            <a:r>
              <a:rPr lang="en-US"/>
              <a:t>Cloud computing platform </a:t>
            </a:r>
            <a:endParaRPr lang="en-US">
              <a:cs typeface="Calibri"/>
            </a:endParaRPr>
          </a:p>
          <a:p>
            <a:r>
              <a:rPr lang="en-US">
                <a:cs typeface="Calibri"/>
              </a:rPr>
              <a:t>    - </a:t>
            </a:r>
            <a:r>
              <a:rPr lang="en-US" u="sng">
                <a:cs typeface="Calibri"/>
              </a:rPr>
              <a:t>EC2:</a:t>
            </a:r>
            <a:r>
              <a:rPr lang="en-US">
                <a:cs typeface="Calibri"/>
              </a:rPr>
              <a:t> </a:t>
            </a:r>
            <a:r>
              <a:rPr lang="en-US"/>
              <a:t>web service that provides secure, resizable compute capacity in the cloud</a:t>
            </a:r>
            <a:endParaRPr lang="en-US">
              <a:cs typeface="Calibri"/>
            </a:endParaRPr>
          </a:p>
          <a:p>
            <a:r>
              <a:rPr lang="en-US">
                <a:cs typeface="Calibri"/>
              </a:rPr>
              <a:t>    - </a:t>
            </a:r>
            <a:r>
              <a:rPr lang="en-US" u="sng">
                <a:cs typeface="Calibri"/>
              </a:rPr>
              <a:t>Amazon CloudFront:</a:t>
            </a:r>
            <a:r>
              <a:rPr lang="en-US">
                <a:cs typeface="Calibri"/>
              </a:rPr>
              <a:t> </a:t>
            </a:r>
            <a:r>
              <a:rPr lang="en-US"/>
              <a:t>content delivery network</a:t>
            </a:r>
            <a:r>
              <a:rPr lang="en-US">
                <a:cs typeface="Calibri"/>
              </a:rPr>
              <a:t> </a:t>
            </a:r>
            <a:r>
              <a:rPr lang="en-US"/>
              <a:t>service that securely delivers data, videos, applications, and APIs</a:t>
            </a:r>
            <a:endParaRPr lang="en-US">
              <a:cs typeface="Calibri"/>
            </a:endParaRPr>
          </a:p>
          <a:p>
            <a:r>
              <a:rPr lang="en-US">
                <a:cs typeface="Calibri"/>
              </a:rPr>
              <a:t>- </a:t>
            </a:r>
            <a:r>
              <a:rPr lang="en-US" u="sng">
                <a:cs typeface="Calibri"/>
              </a:rPr>
              <a:t>Angular:</a:t>
            </a:r>
            <a:r>
              <a:rPr lang="en-US">
                <a:cs typeface="Calibri"/>
              </a:rPr>
              <a:t> Application Platform</a:t>
            </a:r>
          </a:p>
          <a:p>
            <a:r>
              <a:rPr lang="en-US" u="sng" err="1">
                <a:cs typeface="Calibri"/>
              </a:rPr>
              <a:t>NginX</a:t>
            </a:r>
            <a:r>
              <a:rPr lang="en-US" u="sng">
                <a:cs typeface="Calibri"/>
              </a:rPr>
              <a:t>:</a:t>
            </a:r>
            <a:r>
              <a:rPr lang="en-US">
                <a:cs typeface="Calibri"/>
              </a:rPr>
              <a:t> Web Server.</a:t>
            </a:r>
            <a:r>
              <a:rPr lang="en-US"/>
              <a:t> Accelerates content and application delivery, improves security, facilitates availability and scalability for the busiest web sites on the Internet.</a:t>
            </a:r>
            <a:endParaRPr lang="en-US">
              <a:cs typeface="Calibri"/>
            </a:endParaRPr>
          </a:p>
          <a:p>
            <a:pPr algn="ctr"/>
            <a:endParaRPr lang="en-US">
              <a:cs typeface="Calibri"/>
            </a:endParaRPr>
          </a:p>
        </p:txBody>
      </p:sp>
      <p:sp>
        <p:nvSpPr>
          <p:cNvPr id="4" name="Slide Number Placeholder 3"/>
          <p:cNvSpPr>
            <a:spLocks noGrp="1"/>
          </p:cNvSpPr>
          <p:nvPr>
            <p:ph type="sldNum" sz="quarter" idx="5"/>
          </p:nvPr>
        </p:nvSpPr>
        <p:spPr/>
        <p:txBody>
          <a:bodyPr/>
          <a:lstStyle/>
          <a:p>
            <a:fld id="{45DD286D-091C-4A7D-9AE8-1D9F0EE283EE}" type="slidenum">
              <a:rPr lang="en-US"/>
              <a:t>2</a:t>
            </a:fld>
            <a:endParaRPr lang="en-US"/>
          </a:p>
        </p:txBody>
      </p:sp>
    </p:spTree>
    <p:extLst>
      <p:ext uri="{BB962C8B-B14F-4D97-AF65-F5344CB8AC3E}">
        <p14:creationId xmlns:p14="http://schemas.microsoft.com/office/powerpoint/2010/main" val="3148652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Our company uses a MySQL DB to store data about entities. Entities are shared between the CRM system and the Customer Member Platform to interface the data across systems. The tables on the left are updated by the merchant, creating data consistency. Moving from right to left, the influence the customer has to make updates to the data increases through their interaction with the website. At the boundary of the system are the API's that handle payment and reservation functionality and display the information where needed.</a:t>
            </a:r>
            <a:endParaRPr lang="en-US"/>
          </a:p>
          <a:p>
            <a:r>
              <a:rPr lang="en-US"/>
              <a:t>An example to go with the model:</a:t>
            </a:r>
            <a:endParaRPr lang="en-US">
              <a:cs typeface="Calibri"/>
            </a:endParaRPr>
          </a:p>
          <a:p>
            <a:r>
              <a:rPr lang="en-US"/>
              <a:t>A merchant provides many services and each service has stages. For example, a contractor may provide a service called Kitchen Renovation. KR has stages like demo, flooring, cabinets, appliances, counter tops, and plumbing. An employee handles one or many of these stages. A customer places an order and pays through an API at each stage. A customer can make 0 or many reservations at each stage with an API presenting the details. Countertops have one appointment for measurements and another for install. A customer signs one contract for the service. A customer and merchant can share many messages.  </a:t>
            </a: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5DD286D-091C-4A7D-9AE8-1D9F0EE283EE}" type="slidenum">
              <a:rPr lang="en-US"/>
              <a:t>3</a:t>
            </a:fld>
            <a:endParaRPr lang="en-US"/>
          </a:p>
        </p:txBody>
      </p:sp>
    </p:spTree>
    <p:extLst>
      <p:ext uri="{BB962C8B-B14F-4D97-AF65-F5344CB8AC3E}">
        <p14:creationId xmlns:p14="http://schemas.microsoft.com/office/powerpoint/2010/main" val="392581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Payment API is actually Square, not PayPal</a:t>
            </a:r>
          </a:p>
          <a:p>
            <a:endParaRPr lang="en-US">
              <a:cs typeface="Calibri"/>
            </a:endParaRPr>
          </a:p>
          <a:p>
            <a:r>
              <a:rPr lang="en-US">
                <a:cs typeface="Calibri"/>
              </a:rPr>
              <a:t>All of the information submitted by the customer and merchant is stored in the database.</a:t>
            </a:r>
          </a:p>
          <a:p>
            <a:endParaRPr lang="en-US">
              <a:cs typeface="Calibri"/>
            </a:endParaRPr>
          </a:p>
        </p:txBody>
      </p:sp>
      <p:sp>
        <p:nvSpPr>
          <p:cNvPr id="4" name="Slide Number Placeholder 3"/>
          <p:cNvSpPr>
            <a:spLocks noGrp="1"/>
          </p:cNvSpPr>
          <p:nvPr>
            <p:ph type="sldNum" sz="quarter" idx="5"/>
          </p:nvPr>
        </p:nvSpPr>
        <p:spPr/>
        <p:txBody>
          <a:bodyPr/>
          <a:lstStyle/>
          <a:p>
            <a:fld id="{45DD286D-091C-4A7D-9AE8-1D9F0EE283EE}" type="slidenum">
              <a:rPr lang="en-US"/>
              <a:t>4</a:t>
            </a:fld>
            <a:endParaRPr lang="en-US"/>
          </a:p>
        </p:txBody>
      </p:sp>
    </p:spTree>
    <p:extLst>
      <p:ext uri="{BB962C8B-B14F-4D97-AF65-F5344CB8AC3E}">
        <p14:creationId xmlns:p14="http://schemas.microsoft.com/office/powerpoint/2010/main" val="2286103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a:cs typeface="Calibri"/>
              </a:rPr>
              <a:t>Three minutes for this slide</a:t>
            </a:r>
          </a:p>
          <a:p>
            <a:r>
              <a:rPr lang="en-US" b="1">
                <a:cs typeface="Calibri"/>
              </a:rPr>
              <a:t>Size</a:t>
            </a:r>
            <a:r>
              <a:rPr lang="en-US">
                <a:cs typeface="Calibri"/>
              </a:rPr>
              <a:t>:  Close to 1 million SB in PA </a:t>
            </a:r>
            <a:r>
              <a:rPr lang="en-US">
                <a:hlinkClick r:id="rId3"/>
              </a:rPr>
              <a:t>http://www.pasbdc.org/resources/small-biz-stats</a:t>
            </a:r>
            <a:r>
              <a:rPr lang="en-US"/>
              <a:t> </a:t>
            </a:r>
            <a:endParaRPr lang="en-US">
              <a:cs typeface="Calibri"/>
            </a:endParaRPr>
          </a:p>
          <a:p>
            <a:r>
              <a:rPr lang="en-US" b="1">
                <a:cs typeface="Calibri"/>
              </a:rPr>
              <a:t>Growth</a:t>
            </a:r>
            <a:r>
              <a:rPr lang="en-US">
                <a:cs typeface="Calibri"/>
              </a:rPr>
              <a:t>: Pennsylvania economy growing at 2.5% versus 1.9 overall US. </a:t>
            </a:r>
            <a:r>
              <a:rPr lang="en-US">
                <a:hlinkClick r:id="rId4"/>
              </a:rPr>
              <a:t>https://www.sba.gov/sites/default/files/advocacy/Pennsylvania.pdf</a:t>
            </a:r>
            <a:r>
              <a:rPr lang="en-US">
                <a:cs typeface="Calibri"/>
              </a:rPr>
              <a:t> </a:t>
            </a:r>
            <a:endParaRPr lang="en-US"/>
          </a:p>
          <a:p>
            <a:r>
              <a:rPr lang="en-US">
                <a:cs typeface="Calibri"/>
              </a:rPr>
              <a:t>Global Enterprise Software market growing past 575 billion with US taking largest share </a:t>
            </a:r>
            <a:r>
              <a:rPr lang="en-US">
                <a:hlinkClick r:id="rId5"/>
              </a:rPr>
              <a:t>https://markets.businessinsider.com</a:t>
            </a:r>
            <a:r>
              <a:rPr lang="en-US">
                <a:cs typeface="Calibri"/>
              </a:rPr>
              <a:t> </a:t>
            </a:r>
            <a:endParaRPr lang="en-US"/>
          </a:p>
          <a:p>
            <a:r>
              <a:rPr lang="en-US" b="1">
                <a:cs typeface="Calibri"/>
              </a:rPr>
              <a:t>Competitors: </a:t>
            </a:r>
            <a:r>
              <a:rPr lang="en-US">
                <a:cs typeface="Calibri"/>
              </a:rPr>
              <a:t>Microsoft and Salesforce cost drastically more due to cost model of charging per user. Barrier to entry is high to develop a site and acquire customers</a:t>
            </a:r>
            <a:endParaRPr lang="en-US" b="1"/>
          </a:p>
          <a:p>
            <a:r>
              <a:rPr lang="en-US" b="1">
                <a:cs typeface="Calibri"/>
              </a:rPr>
              <a:t>Profitability: </a:t>
            </a:r>
            <a:r>
              <a:rPr lang="en-US">
                <a:cs typeface="Calibri"/>
              </a:rPr>
              <a:t>margins increase with scale</a:t>
            </a:r>
            <a:endParaRPr lang="en-US"/>
          </a:p>
          <a:p>
            <a:r>
              <a:rPr lang="en-US" b="1">
                <a:cs typeface="Calibri"/>
              </a:rPr>
              <a:t>Customer Type: </a:t>
            </a:r>
            <a:r>
              <a:rPr lang="en-US">
                <a:cs typeface="Calibri"/>
              </a:rPr>
              <a:t>subscription-based, once a merchant builds their system, the switching costs are very high</a:t>
            </a:r>
            <a:endParaRPr lang="en-US"/>
          </a:p>
          <a:p>
            <a:pPr algn="ctr"/>
            <a:r>
              <a:rPr lang="en-US">
                <a:hlinkClick r:id="rId6"/>
              </a:rPr>
              <a:t>http://sbecouncil.org/about-us/facts-and-data/</a:t>
            </a:r>
            <a:endParaRPr lang="en-US"/>
          </a:p>
          <a:p>
            <a:r>
              <a:rPr lang="en-US">
                <a:cs typeface="Calibri"/>
              </a:rPr>
              <a:t>Small Biz: </a:t>
            </a:r>
            <a:r>
              <a:rPr lang="en-US">
                <a:hlinkClick r:id="rId7"/>
              </a:rPr>
              <a:t>https://www.prnewswire.com/news-releases/expectations-for-small-business-growth-in-2018-on-the-rise-as-confidence-in-the-us-economy-steadies-300573887.html</a:t>
            </a:r>
            <a:r>
              <a:rPr lang="en-US">
                <a:cs typeface="Calibri"/>
              </a:rPr>
              <a:t> </a:t>
            </a:r>
          </a:p>
          <a:p>
            <a:r>
              <a:rPr lang="en-US">
                <a:hlinkClick r:id="rId8"/>
              </a:rPr>
              <a:t>https://www.convergehub.com/blog/small-business-need-of-crm</a:t>
            </a:r>
            <a:r>
              <a:rPr lang="en-US"/>
              <a:t> </a:t>
            </a:r>
            <a:endParaRPr lang="en-US">
              <a:cs typeface="Calibri"/>
            </a:endParaRPr>
          </a:p>
          <a:p>
            <a:pPr algn="ctr"/>
            <a:endParaRPr lang="en-US">
              <a:cs typeface="Calibri"/>
            </a:endParaRPr>
          </a:p>
          <a:p>
            <a:r>
              <a:rPr lang="en-US">
                <a:cs typeface="Calibri"/>
              </a:rPr>
              <a:t>Competitive Analysis:</a:t>
            </a:r>
          </a:p>
          <a:p>
            <a:r>
              <a:rPr lang="en-US" err="1">
                <a:cs typeface="Calibri"/>
              </a:rPr>
              <a:t>Thryve</a:t>
            </a:r>
            <a:r>
              <a:rPr lang="en-US">
                <a:cs typeface="Calibri"/>
              </a:rPr>
              <a:t> = main competition</a:t>
            </a:r>
          </a:p>
          <a:p>
            <a:r>
              <a:rPr lang="en-US">
                <a:cs typeface="Calibri"/>
              </a:rPr>
              <a:t>- </a:t>
            </a:r>
            <a:r>
              <a:rPr lang="en-US"/>
              <a:t>lower prices for beginner package</a:t>
            </a:r>
            <a:endParaRPr lang="en-US">
              <a:cs typeface="Calibri"/>
            </a:endParaRPr>
          </a:p>
          <a:p>
            <a:r>
              <a:rPr lang="en-US"/>
              <a:t>- bigger staff</a:t>
            </a:r>
            <a:endParaRPr lang="en-US">
              <a:cs typeface="Calibri"/>
            </a:endParaRPr>
          </a:p>
          <a:p>
            <a:r>
              <a:rPr lang="en-US"/>
              <a:t>- more contacts (bought </a:t>
            </a:r>
            <a:r>
              <a:rPr lang="en-US" err="1"/>
              <a:t>YellowPages</a:t>
            </a:r>
            <a:r>
              <a:rPr lang="en-US"/>
              <a:t>)/</a:t>
            </a:r>
            <a:r>
              <a:rPr lang="en-US">
                <a:cs typeface="Calibri"/>
              </a:rPr>
              <a:t>resources</a:t>
            </a:r>
          </a:p>
          <a:p>
            <a:endParaRPr lang="en-US">
              <a:cs typeface="Calibri"/>
            </a:endParaRPr>
          </a:p>
          <a:p>
            <a:r>
              <a:rPr lang="en-US" err="1">
                <a:cs typeface="Calibri"/>
              </a:rPr>
              <a:t>MindBody</a:t>
            </a:r>
          </a:p>
          <a:p>
            <a:r>
              <a:rPr lang="en-US">
                <a:cs typeface="Calibri"/>
              </a:rPr>
              <a:t>- higher prices</a:t>
            </a:r>
          </a:p>
          <a:p>
            <a:r>
              <a:rPr lang="en-US">
                <a:cs typeface="Calibri"/>
              </a:rPr>
              <a:t>- same services as both companies</a:t>
            </a:r>
          </a:p>
          <a:p>
            <a:endParaRPr lang="en-US">
              <a:cs typeface="Calibri"/>
            </a:endParaRPr>
          </a:p>
          <a:p>
            <a:r>
              <a:rPr lang="en-US" err="1">
                <a:cs typeface="Calibri"/>
              </a:rPr>
              <a:t>Vitris</a:t>
            </a:r>
            <a:r>
              <a:rPr lang="en-US">
                <a:cs typeface="Calibri"/>
              </a:rPr>
              <a:t>: all- inclusive, </a:t>
            </a:r>
          </a:p>
          <a:p>
            <a:pPr marL="171450" indent="-171450">
              <a:buChar char="•"/>
            </a:pPr>
            <a:endParaRPr lang="en-US">
              <a:cs typeface="Calibri"/>
            </a:endParaRPr>
          </a:p>
          <a:p>
            <a:r>
              <a:rPr lang="en-US">
                <a:cs typeface="Calibri"/>
              </a:rPr>
              <a:t>Business Value:</a:t>
            </a:r>
          </a:p>
          <a:p>
            <a:r>
              <a:rPr lang="en-US">
                <a:cs typeface="Calibri"/>
              </a:rPr>
              <a:t>90% of small &amp; mid-size businesses are confident their business will grow in 2018</a:t>
            </a:r>
          </a:p>
          <a:p>
            <a:r>
              <a:rPr lang="en-US">
                <a:cs typeface="Calibri"/>
              </a:rPr>
              <a:t>       - GES allows owners to be more organized and keep track of customer data</a:t>
            </a:r>
          </a:p>
          <a:p>
            <a:r>
              <a:rPr lang="en-US">
                <a:cs typeface="Calibri"/>
              </a:rPr>
              <a:t>       - with CRM system showing to increase sales by 29%, owners will take advantage of companies offering this for them</a:t>
            </a:r>
          </a:p>
          <a:p>
            <a:r>
              <a:rPr lang="en-US">
                <a:cs typeface="Calibri"/>
              </a:rPr>
              <a:t>Since GES is used in various industries, there's a big market for it</a:t>
            </a:r>
          </a:p>
          <a:p>
            <a:r>
              <a:rPr lang="en-US">
                <a:cs typeface="Calibri"/>
              </a:rPr>
              <a:t>       -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45DD286D-091C-4A7D-9AE8-1D9F0EE283EE}" type="slidenum">
              <a:rPr lang="en-US"/>
              <a:t>5</a:t>
            </a:fld>
            <a:endParaRPr lang="en-US"/>
          </a:p>
        </p:txBody>
      </p:sp>
    </p:spTree>
    <p:extLst>
      <p:ext uri="{BB962C8B-B14F-4D97-AF65-F5344CB8AC3E}">
        <p14:creationId xmlns:p14="http://schemas.microsoft.com/office/powerpoint/2010/main" val="1375252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19637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51033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25852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73518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817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846CE7D5-CF57-46EF-B807-FDD0502418D4}" type="datetimeFigureOut">
              <a:rPr lang="en-US" smtClean="0"/>
              <a:t>10/2/2018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81214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fld id="{846CE7D5-CF57-46EF-B807-FDD0502418D4}" type="datetimeFigureOut">
              <a:rPr lang="en-US" smtClean="0"/>
              <a:t>10/2/2018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41759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846CE7D5-CF57-46EF-B807-FDD0502418D4}" type="datetimeFigureOut">
              <a:rPr lang="en-US" smtClean="0"/>
              <a:t>10/2/2018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3732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6CE7D5-CF57-46EF-B807-FDD0502418D4}" type="datetimeFigureOut">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94955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10/2/2018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14860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846CE7D5-CF57-46EF-B807-FDD0502418D4}" type="datetimeFigureOut">
              <a:rPr lang="en-US" smtClean="0"/>
              <a:t>10/2/2018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95364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846CE7D5-CF57-46EF-B807-FDD0502418D4}" type="datetimeFigureOut">
              <a:rPr lang="en-US" smtClean="0"/>
              <a:t>10/2/2018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10078885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827C386B-FBEE-434F-B519-2A935AF426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16351" y="772833"/>
            <a:ext cx="6597678" cy="3840384"/>
          </a:xfrm>
        </p:spPr>
        <p:txBody>
          <a:bodyPr anchor="b">
            <a:normAutofit/>
          </a:bodyPr>
          <a:lstStyle/>
          <a:p>
            <a:r>
              <a:rPr lang="en-US" sz="6000">
                <a:solidFill>
                  <a:schemeClr val="tx1"/>
                </a:solidFill>
              </a:rPr>
              <a:t>CRM </a:t>
            </a:r>
            <a:br>
              <a:rPr lang="en-US" sz="6000">
                <a:solidFill>
                  <a:schemeClr val="tx1"/>
                </a:solidFill>
                <a:ea typeface="+mj-lt"/>
                <a:cs typeface="+mj-lt"/>
              </a:rPr>
            </a:br>
            <a:r>
              <a:rPr lang="en-US" sz="6000">
                <a:solidFill>
                  <a:schemeClr val="tx1"/>
                </a:solidFill>
              </a:rPr>
              <a:t>for Entrepreneurs</a:t>
            </a:r>
          </a:p>
        </p:txBody>
      </p:sp>
      <p:sp>
        <p:nvSpPr>
          <p:cNvPr id="3" name="Subtitle 2"/>
          <p:cNvSpPr>
            <a:spLocks noGrp="1"/>
          </p:cNvSpPr>
          <p:nvPr>
            <p:ph type="subTitle" idx="1"/>
          </p:nvPr>
        </p:nvSpPr>
        <p:spPr>
          <a:xfrm>
            <a:off x="1524009" y="4613218"/>
            <a:ext cx="6590020" cy="1490566"/>
          </a:xfrm>
        </p:spPr>
        <p:txBody>
          <a:bodyPr vert="horz" lIns="91440" tIns="45720" rIns="91440" bIns="45720" rtlCol="0" anchor="t">
            <a:noAutofit/>
          </a:bodyPr>
          <a:lstStyle/>
          <a:p>
            <a:r>
              <a:rPr lang="en-US" sz="1800">
                <a:solidFill>
                  <a:schemeClr val="accent1"/>
                </a:solidFill>
              </a:rPr>
              <a:t>Chandni </a:t>
            </a:r>
            <a:r>
              <a:rPr lang="en-US" sz="1800" err="1">
                <a:solidFill>
                  <a:schemeClr val="accent1"/>
                </a:solidFill>
              </a:rPr>
              <a:t>Antala</a:t>
            </a:r>
          </a:p>
          <a:p>
            <a:r>
              <a:rPr lang="en-US" sz="1800">
                <a:solidFill>
                  <a:schemeClr val="accent1"/>
                </a:solidFill>
              </a:rPr>
              <a:t>Ariana Castaneda</a:t>
            </a:r>
          </a:p>
          <a:p>
            <a:r>
              <a:rPr lang="en-US" sz="1800">
                <a:solidFill>
                  <a:schemeClr val="accent1"/>
                </a:solidFill>
              </a:rPr>
              <a:t>Sarita Cini</a:t>
            </a:r>
          </a:p>
          <a:p>
            <a:r>
              <a:rPr lang="en-US" sz="1800" err="1">
                <a:solidFill>
                  <a:schemeClr val="accent1"/>
                </a:solidFill>
              </a:rPr>
              <a:t>Fatimata</a:t>
            </a:r>
            <a:r>
              <a:rPr lang="en-US" sz="1800">
                <a:solidFill>
                  <a:schemeClr val="accent1"/>
                </a:solidFill>
              </a:rPr>
              <a:t> Sall </a:t>
            </a:r>
          </a:p>
        </p:txBody>
      </p:sp>
      <p:sp>
        <p:nvSpPr>
          <p:cNvPr id="41" name="Rectangle 40">
            <a:extLst>
              <a:ext uri="{FF2B5EF4-FFF2-40B4-BE49-F238E27FC236}">
                <a16:creationId xmlns:a16="http://schemas.microsoft.com/office/drawing/2014/main" id="{66085C62-ADF2-4CC0-B14D-F4B678F11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72832"/>
            <a:ext cx="1194619"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a:extLst>
              <a:ext uri="{FF2B5EF4-FFF2-40B4-BE49-F238E27FC236}">
                <a16:creationId xmlns:a16="http://schemas.microsoft.com/office/drawing/2014/main" id="{034EF5D1-2322-4C79-BA38-EDD477732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16784" y="758952"/>
            <a:ext cx="278312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Picture 4" descr="A picture containing object, clock&#10;&#10;Description generated with high confidence">
            <a:extLst>
              <a:ext uri="{FF2B5EF4-FFF2-40B4-BE49-F238E27FC236}">
                <a16:creationId xmlns:a16="http://schemas.microsoft.com/office/drawing/2014/main" id="{258B5413-4659-485F-B486-26A445C902D5}"/>
              </a:ext>
            </a:extLst>
          </p:cNvPr>
          <p:cNvPicPr>
            <a:picLocks noChangeAspect="1"/>
          </p:cNvPicPr>
          <p:nvPr/>
        </p:nvPicPr>
        <p:blipFill>
          <a:blip r:embed="rId3"/>
          <a:stretch>
            <a:fillRect/>
          </a:stretch>
        </p:blipFill>
        <p:spPr>
          <a:xfrm>
            <a:off x="10115266" y="192776"/>
            <a:ext cx="1833349" cy="51292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AE30807-3D09-4115-B3AD-B7A214377E26}"/>
              </a:ext>
            </a:extLst>
          </p:cNvPr>
          <p:cNvSpPr txBox="1"/>
          <p:nvPr/>
        </p:nvSpPr>
        <p:spPr>
          <a:xfrm>
            <a:off x="-261823" y="163475"/>
            <a:ext cx="4744871"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a:solidFill>
                  <a:schemeClr val="accent1"/>
                </a:solidFill>
              </a:rPr>
              <a:t>Systems Architecture</a:t>
            </a:r>
            <a:endParaRPr lang="en-US" sz="3200">
              <a:solidFill>
                <a:schemeClr val="accent1"/>
              </a:solidFill>
            </a:endParaRPr>
          </a:p>
        </p:txBody>
      </p:sp>
      <p:pic>
        <p:nvPicPr>
          <p:cNvPr id="13" name="Picture 4">
            <a:extLst>
              <a:ext uri="{FF2B5EF4-FFF2-40B4-BE49-F238E27FC236}">
                <a16:creationId xmlns:a16="http://schemas.microsoft.com/office/drawing/2014/main" id="{C69A8C25-6C39-42DA-B9F4-F91676D1EC0A}"/>
              </a:ext>
            </a:extLst>
          </p:cNvPr>
          <p:cNvPicPr>
            <a:picLocks noChangeAspect="1"/>
          </p:cNvPicPr>
          <p:nvPr/>
        </p:nvPicPr>
        <p:blipFill>
          <a:blip r:embed="rId3"/>
          <a:stretch>
            <a:fillRect/>
          </a:stretch>
        </p:blipFill>
        <p:spPr>
          <a:xfrm>
            <a:off x="10604310" y="90417"/>
            <a:ext cx="1367051" cy="376451"/>
          </a:xfrm>
          <a:prstGeom prst="rect">
            <a:avLst/>
          </a:prstGeom>
        </p:spPr>
      </p:pic>
      <p:sp>
        <p:nvSpPr>
          <p:cNvPr id="7" name="TextBox 6">
            <a:extLst>
              <a:ext uri="{FF2B5EF4-FFF2-40B4-BE49-F238E27FC236}">
                <a16:creationId xmlns:a16="http://schemas.microsoft.com/office/drawing/2014/main" id="{A0C24A99-1162-4EF2-BE3A-22A4479525E7}"/>
              </a:ext>
            </a:extLst>
          </p:cNvPr>
          <p:cNvSpPr txBox="1"/>
          <p:nvPr/>
        </p:nvSpPr>
        <p:spPr>
          <a:xfrm>
            <a:off x="73843" y="1240410"/>
            <a:ext cx="37078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1</a:t>
            </a:r>
          </a:p>
        </p:txBody>
      </p:sp>
      <p:sp>
        <p:nvSpPr>
          <p:cNvPr id="9" name="TextBox 8">
            <a:extLst>
              <a:ext uri="{FF2B5EF4-FFF2-40B4-BE49-F238E27FC236}">
                <a16:creationId xmlns:a16="http://schemas.microsoft.com/office/drawing/2014/main" id="{7A95F2AA-5579-45EF-B495-D62324C8BC2B}"/>
              </a:ext>
            </a:extLst>
          </p:cNvPr>
          <p:cNvSpPr txBox="1"/>
          <p:nvPr/>
        </p:nvSpPr>
        <p:spPr>
          <a:xfrm>
            <a:off x="73843" y="1973413"/>
            <a:ext cx="37078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2</a:t>
            </a:r>
          </a:p>
        </p:txBody>
      </p:sp>
      <p:sp>
        <p:nvSpPr>
          <p:cNvPr id="10" name="TextBox 9">
            <a:extLst>
              <a:ext uri="{FF2B5EF4-FFF2-40B4-BE49-F238E27FC236}">
                <a16:creationId xmlns:a16="http://schemas.microsoft.com/office/drawing/2014/main" id="{BA2BF49F-EFBB-41CD-B724-E689F3C5894B}"/>
              </a:ext>
            </a:extLst>
          </p:cNvPr>
          <p:cNvSpPr txBox="1"/>
          <p:nvPr/>
        </p:nvSpPr>
        <p:spPr>
          <a:xfrm>
            <a:off x="73843" y="3456865"/>
            <a:ext cx="482846"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3</a:t>
            </a:r>
          </a:p>
        </p:txBody>
      </p:sp>
      <p:sp>
        <p:nvSpPr>
          <p:cNvPr id="11" name="TextBox 10">
            <a:extLst>
              <a:ext uri="{FF2B5EF4-FFF2-40B4-BE49-F238E27FC236}">
                <a16:creationId xmlns:a16="http://schemas.microsoft.com/office/drawing/2014/main" id="{DBCE667C-EC01-46DE-B491-58F3A63F930B}"/>
              </a:ext>
            </a:extLst>
          </p:cNvPr>
          <p:cNvSpPr txBox="1"/>
          <p:nvPr/>
        </p:nvSpPr>
        <p:spPr>
          <a:xfrm>
            <a:off x="73843" y="4940431"/>
            <a:ext cx="37078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2</a:t>
            </a:r>
          </a:p>
        </p:txBody>
      </p:sp>
      <p:sp>
        <p:nvSpPr>
          <p:cNvPr id="12" name="TextBox 11">
            <a:extLst>
              <a:ext uri="{FF2B5EF4-FFF2-40B4-BE49-F238E27FC236}">
                <a16:creationId xmlns:a16="http://schemas.microsoft.com/office/drawing/2014/main" id="{403F8739-070A-4AAC-9E7B-B1013FF99250}"/>
              </a:ext>
            </a:extLst>
          </p:cNvPr>
          <p:cNvSpPr txBox="1"/>
          <p:nvPr/>
        </p:nvSpPr>
        <p:spPr>
          <a:xfrm>
            <a:off x="73843" y="5835977"/>
            <a:ext cx="370788"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a:t>4</a:t>
            </a:r>
          </a:p>
        </p:txBody>
      </p:sp>
      <p:pic>
        <p:nvPicPr>
          <p:cNvPr id="5" name="Picture 5" descr="A screenshot of a video game&#10;&#10;Description generated with high confidence">
            <a:extLst>
              <a:ext uri="{FF2B5EF4-FFF2-40B4-BE49-F238E27FC236}">
                <a16:creationId xmlns:a16="http://schemas.microsoft.com/office/drawing/2014/main" id="{4C2DAB04-CB7E-401F-B7D4-B014CF93FF88}"/>
              </a:ext>
            </a:extLst>
          </p:cNvPr>
          <p:cNvPicPr>
            <a:picLocks noChangeAspect="1"/>
          </p:cNvPicPr>
          <p:nvPr/>
        </p:nvPicPr>
        <p:blipFill>
          <a:blip r:embed="rId4"/>
          <a:stretch>
            <a:fillRect/>
          </a:stretch>
        </p:blipFill>
        <p:spPr>
          <a:xfrm>
            <a:off x="1016976" y="1179319"/>
            <a:ext cx="10414487" cy="5290670"/>
          </a:xfrm>
          <a:prstGeom prst="rect">
            <a:avLst/>
          </a:prstGeom>
        </p:spPr>
      </p:pic>
    </p:spTree>
    <p:extLst>
      <p:ext uri="{BB962C8B-B14F-4D97-AF65-F5344CB8AC3E}">
        <p14:creationId xmlns:p14="http://schemas.microsoft.com/office/powerpoint/2010/main" val="3596596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screenshot of a cell phone&#10;&#10;Description generated with very high confidence">
            <a:extLst>
              <a:ext uri="{FF2B5EF4-FFF2-40B4-BE49-F238E27FC236}">
                <a16:creationId xmlns:a16="http://schemas.microsoft.com/office/drawing/2014/main" id="{1F51B6A2-28AF-4272-AA87-FF68E8F08828}"/>
              </a:ext>
            </a:extLst>
          </p:cNvPr>
          <p:cNvPicPr>
            <a:picLocks noChangeAspect="1"/>
          </p:cNvPicPr>
          <p:nvPr/>
        </p:nvPicPr>
        <p:blipFill>
          <a:blip r:embed="rId3"/>
          <a:stretch>
            <a:fillRect/>
          </a:stretch>
        </p:blipFill>
        <p:spPr>
          <a:xfrm>
            <a:off x="1544448" y="7734"/>
            <a:ext cx="9459579" cy="6796999"/>
          </a:xfrm>
          <a:prstGeom prst="rect">
            <a:avLst/>
          </a:prstGeom>
        </p:spPr>
      </p:pic>
      <p:sp>
        <p:nvSpPr>
          <p:cNvPr id="2" name="TextBox 1">
            <a:extLst>
              <a:ext uri="{FF2B5EF4-FFF2-40B4-BE49-F238E27FC236}">
                <a16:creationId xmlns:a16="http://schemas.microsoft.com/office/drawing/2014/main" id="{2B25E953-8CA5-4624-9D91-7B5B58C34DCF}"/>
              </a:ext>
            </a:extLst>
          </p:cNvPr>
          <p:cNvSpPr txBox="1"/>
          <p:nvPr/>
        </p:nvSpPr>
        <p:spPr>
          <a:xfrm>
            <a:off x="376390" y="243846"/>
            <a:ext cx="2345786" cy="187743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solidFill>
                  <a:schemeClr val="accent1"/>
                </a:solidFill>
                <a:latin typeface="Corbel"/>
                <a:cs typeface="Arial"/>
              </a:rPr>
              <a:t>Data Model</a:t>
            </a:r>
          </a:p>
          <a:p>
            <a:endParaRPr lang="en-US">
              <a:latin typeface="Corbel"/>
              <a:cs typeface="Arial"/>
            </a:endParaRPr>
          </a:p>
          <a:p>
            <a:endParaRPr lang="en-US" sz="2400">
              <a:latin typeface="Corbel"/>
              <a:cs typeface="Arial"/>
            </a:endParaRPr>
          </a:p>
          <a:p>
            <a:endParaRPr lang="en-US">
              <a:latin typeface="Corbel"/>
              <a:cs typeface="Arial"/>
            </a:endParaRPr>
          </a:p>
          <a:p>
            <a:endParaRPr lang="en-US" sz="2400" b="1">
              <a:solidFill>
                <a:schemeClr val="accent1"/>
              </a:solidFill>
              <a:latin typeface="Corbel"/>
              <a:cs typeface="Arial"/>
            </a:endParaRPr>
          </a:p>
        </p:txBody>
      </p:sp>
      <p:pic>
        <p:nvPicPr>
          <p:cNvPr id="9" name="Picture 4" descr="A picture containing object, clock&#10;&#10;Description generated with high confidence">
            <a:extLst>
              <a:ext uri="{FF2B5EF4-FFF2-40B4-BE49-F238E27FC236}">
                <a16:creationId xmlns:a16="http://schemas.microsoft.com/office/drawing/2014/main" id="{16C08D66-3E17-48E9-B33D-1D91A08F4EB6}"/>
              </a:ext>
            </a:extLst>
          </p:cNvPr>
          <p:cNvPicPr>
            <a:picLocks noChangeAspect="1"/>
          </p:cNvPicPr>
          <p:nvPr/>
        </p:nvPicPr>
        <p:blipFill>
          <a:blip r:embed="rId4"/>
          <a:stretch>
            <a:fillRect/>
          </a:stretch>
        </p:blipFill>
        <p:spPr>
          <a:xfrm>
            <a:off x="10604310" y="90417"/>
            <a:ext cx="1367051" cy="376451"/>
          </a:xfrm>
          <a:prstGeom prst="rect">
            <a:avLst/>
          </a:prstGeom>
        </p:spPr>
      </p:pic>
    </p:spTree>
    <p:extLst>
      <p:ext uri="{BB962C8B-B14F-4D97-AF65-F5344CB8AC3E}">
        <p14:creationId xmlns:p14="http://schemas.microsoft.com/office/powerpoint/2010/main" val="1216845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BAD044-BD32-4FF2-B92D-278072562172}"/>
              </a:ext>
            </a:extLst>
          </p:cNvPr>
          <p:cNvSpPr txBox="1"/>
          <p:nvPr/>
        </p:nvSpPr>
        <p:spPr>
          <a:xfrm>
            <a:off x="279565" y="336984"/>
            <a:ext cx="6096000"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a:solidFill>
                  <a:schemeClr val="accent1"/>
                </a:solidFill>
              </a:rPr>
              <a:t>Process Model</a:t>
            </a:r>
          </a:p>
        </p:txBody>
      </p:sp>
      <p:pic>
        <p:nvPicPr>
          <p:cNvPr id="15" name="Picture 4" descr="A picture containing object, clock&#10;&#10;Description generated with high confidence">
            <a:extLst>
              <a:ext uri="{FF2B5EF4-FFF2-40B4-BE49-F238E27FC236}">
                <a16:creationId xmlns:a16="http://schemas.microsoft.com/office/drawing/2014/main" id="{AA016A5B-AFA0-4DD2-98E3-9BA2A1AD2915}"/>
              </a:ext>
            </a:extLst>
          </p:cNvPr>
          <p:cNvPicPr>
            <a:picLocks noChangeAspect="1"/>
          </p:cNvPicPr>
          <p:nvPr/>
        </p:nvPicPr>
        <p:blipFill>
          <a:blip r:embed="rId3"/>
          <a:stretch>
            <a:fillRect/>
          </a:stretch>
        </p:blipFill>
        <p:spPr>
          <a:xfrm>
            <a:off x="10604310" y="90417"/>
            <a:ext cx="1367051" cy="376451"/>
          </a:xfrm>
          <a:prstGeom prst="rect">
            <a:avLst/>
          </a:prstGeom>
        </p:spPr>
      </p:pic>
      <p:pic>
        <p:nvPicPr>
          <p:cNvPr id="3" name="Picture 3" descr="A screenshot of a cell phone&#10;&#10;Description generated with high confidence">
            <a:extLst>
              <a:ext uri="{FF2B5EF4-FFF2-40B4-BE49-F238E27FC236}">
                <a16:creationId xmlns:a16="http://schemas.microsoft.com/office/drawing/2014/main" id="{033A5DE2-1E43-44D7-A19B-50D9D6704CBD}"/>
              </a:ext>
            </a:extLst>
          </p:cNvPr>
          <p:cNvPicPr>
            <a:picLocks noChangeAspect="1"/>
          </p:cNvPicPr>
          <p:nvPr/>
        </p:nvPicPr>
        <p:blipFill>
          <a:blip r:embed="rId4"/>
          <a:stretch>
            <a:fillRect/>
          </a:stretch>
        </p:blipFill>
        <p:spPr>
          <a:xfrm>
            <a:off x="80513" y="1335310"/>
            <a:ext cx="12059728" cy="4316776"/>
          </a:xfrm>
          <a:prstGeom prst="rect">
            <a:avLst/>
          </a:prstGeom>
        </p:spPr>
      </p:pic>
    </p:spTree>
    <p:extLst>
      <p:ext uri="{BB962C8B-B14F-4D97-AF65-F5344CB8AC3E}">
        <p14:creationId xmlns:p14="http://schemas.microsoft.com/office/powerpoint/2010/main" val="418165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C9E5A-D2E0-486D-9599-9FDD386637E4}"/>
              </a:ext>
            </a:extLst>
          </p:cNvPr>
          <p:cNvSpPr>
            <a:spLocks noGrp="1"/>
          </p:cNvSpPr>
          <p:nvPr>
            <p:ph type="title"/>
          </p:nvPr>
        </p:nvSpPr>
        <p:spPr>
          <a:xfrm>
            <a:off x="-5678" y="704756"/>
            <a:ext cx="3551330" cy="1351900"/>
          </a:xfrm>
        </p:spPr>
        <p:txBody>
          <a:bodyPr>
            <a:normAutofit/>
          </a:bodyPr>
          <a:lstStyle/>
          <a:p>
            <a:r>
              <a:rPr lang="en-US" sz="2800"/>
              <a:t>Market Potential: High </a:t>
            </a:r>
          </a:p>
        </p:txBody>
      </p:sp>
      <p:graphicFrame>
        <p:nvGraphicFramePr>
          <p:cNvPr id="826" name="Diagram 826">
            <a:extLst>
              <a:ext uri="{FF2B5EF4-FFF2-40B4-BE49-F238E27FC236}">
                <a16:creationId xmlns:a16="http://schemas.microsoft.com/office/drawing/2014/main" id="{84E9D455-F3BB-42FA-8415-FD10CB8219E9}"/>
              </a:ext>
            </a:extLst>
          </p:cNvPr>
          <p:cNvGraphicFramePr>
            <a:graphicFrameLocks noGrp="1"/>
          </p:cNvGraphicFramePr>
          <p:nvPr>
            <p:ph sz="half" idx="1"/>
            <p:extLst>
              <p:ext uri="{D42A27DB-BD31-4B8C-83A1-F6EECF244321}">
                <p14:modId xmlns:p14="http://schemas.microsoft.com/office/powerpoint/2010/main" val="1331381442"/>
              </p:ext>
            </p:extLst>
          </p:nvPr>
        </p:nvGraphicFramePr>
        <p:xfrm>
          <a:off x="3867150" y="868363"/>
          <a:ext cx="3475038" cy="5121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a:extLst>
              <a:ext uri="{FF2B5EF4-FFF2-40B4-BE49-F238E27FC236}">
                <a16:creationId xmlns:a16="http://schemas.microsoft.com/office/drawing/2014/main" id="{D3FF8D8A-F524-42BC-84AB-F81D6C4E912C}"/>
              </a:ext>
            </a:extLst>
          </p:cNvPr>
          <p:cNvSpPr>
            <a:spLocks noGrp="1"/>
          </p:cNvSpPr>
          <p:nvPr>
            <p:ph sz="half" idx="2"/>
          </p:nvPr>
        </p:nvSpPr>
        <p:spPr>
          <a:solidFill>
            <a:schemeClr val="accent1"/>
          </a:solidFill>
        </p:spPr>
        <p:txBody>
          <a:bodyPr>
            <a:normAutofit/>
          </a:bodyPr>
          <a:lstStyle/>
          <a:p>
            <a:pPr marL="0" indent="0" algn="ctr">
              <a:buNone/>
            </a:pPr>
            <a:r>
              <a:rPr lang="en-US" sz="2800">
                <a:solidFill>
                  <a:schemeClr val="bg1"/>
                </a:solidFill>
              </a:rPr>
              <a:t>Projected Business Value</a:t>
            </a:r>
          </a:p>
          <a:p>
            <a:pPr marL="0" indent="0" algn="ctr">
              <a:buNone/>
            </a:pPr>
            <a:endParaRPr lang="en-US" sz="2400" b="1">
              <a:solidFill>
                <a:schemeClr val="bg1"/>
              </a:solidFill>
            </a:endParaRPr>
          </a:p>
          <a:p>
            <a:pPr marL="0" indent="0" algn="ctr">
              <a:buNone/>
            </a:pPr>
            <a:endParaRPr lang="en-US" sz="2400" b="1">
              <a:solidFill>
                <a:schemeClr val="bg1"/>
              </a:solidFill>
            </a:endParaRPr>
          </a:p>
          <a:p>
            <a:pPr marL="0" indent="0" algn="ctr">
              <a:buNone/>
            </a:pPr>
            <a:endParaRPr lang="en-US" sz="2400" b="1">
              <a:solidFill>
                <a:schemeClr val="bg1"/>
              </a:solidFill>
            </a:endParaRPr>
          </a:p>
          <a:p>
            <a:pPr marL="0" indent="0" algn="ctr">
              <a:buNone/>
            </a:pPr>
            <a:endParaRPr lang="en-US" sz="2400" b="1">
              <a:solidFill>
                <a:schemeClr val="bg1"/>
              </a:solidFill>
            </a:endParaRPr>
          </a:p>
          <a:p>
            <a:pPr marL="0" indent="0" algn="ctr">
              <a:buNone/>
            </a:pPr>
            <a:endParaRPr lang="en-US" b="1"/>
          </a:p>
          <a:p>
            <a:pPr marL="0" indent="0" algn="ctr">
              <a:buNone/>
            </a:pPr>
            <a:r>
              <a:rPr lang="en-US" b="1"/>
              <a:t>Growth of the Market</a:t>
            </a:r>
            <a:endParaRPr lang="en-US" sz="2400" b="1"/>
          </a:p>
          <a:p>
            <a:pPr algn="ctr"/>
            <a:r>
              <a:rPr lang="en-US" b="1"/>
              <a:t>Opportunity with Small Businesses</a:t>
            </a:r>
          </a:p>
        </p:txBody>
      </p:sp>
      <p:sp>
        <p:nvSpPr>
          <p:cNvPr id="6" name="TextBox 5">
            <a:extLst>
              <a:ext uri="{FF2B5EF4-FFF2-40B4-BE49-F238E27FC236}">
                <a16:creationId xmlns:a16="http://schemas.microsoft.com/office/drawing/2014/main" id="{05C426FC-95E1-43EA-AEBE-893327A7E8AD}"/>
              </a:ext>
            </a:extLst>
          </p:cNvPr>
          <p:cNvSpPr txBox="1"/>
          <p:nvPr/>
        </p:nvSpPr>
        <p:spPr>
          <a:xfrm>
            <a:off x="-447174" y="91393"/>
            <a:ext cx="4744871"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200" b="1">
                <a:solidFill>
                  <a:schemeClr val="accent1"/>
                </a:solidFill>
              </a:rPr>
              <a:t>Business Case</a:t>
            </a:r>
            <a:endParaRPr lang="en-US">
              <a:solidFill>
                <a:schemeClr val="accent1"/>
              </a:solidFill>
            </a:endParaRPr>
          </a:p>
        </p:txBody>
      </p:sp>
      <p:graphicFrame>
        <p:nvGraphicFramePr>
          <p:cNvPr id="5" name="Diagram 6">
            <a:extLst>
              <a:ext uri="{FF2B5EF4-FFF2-40B4-BE49-F238E27FC236}">
                <a16:creationId xmlns:a16="http://schemas.microsoft.com/office/drawing/2014/main" id="{9E13D119-B7B9-463F-9369-2630731DE5A8}"/>
              </a:ext>
            </a:extLst>
          </p:cNvPr>
          <p:cNvGraphicFramePr/>
          <p:nvPr>
            <p:extLst>
              <p:ext uri="{D42A27DB-BD31-4B8C-83A1-F6EECF244321}">
                <p14:modId xmlns:p14="http://schemas.microsoft.com/office/powerpoint/2010/main" val="2239337236"/>
              </p:ext>
            </p:extLst>
          </p:nvPr>
        </p:nvGraphicFramePr>
        <p:xfrm>
          <a:off x="-560717" y="2060275"/>
          <a:ext cx="4572000" cy="3657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531" name="Title 1">
            <a:extLst>
              <a:ext uri="{FF2B5EF4-FFF2-40B4-BE49-F238E27FC236}">
                <a16:creationId xmlns:a16="http://schemas.microsoft.com/office/drawing/2014/main" id="{C71F6FF9-5A94-4648-9277-C628A1ADEDE5}"/>
              </a:ext>
            </a:extLst>
          </p:cNvPr>
          <p:cNvSpPr txBox="1">
            <a:spLocks/>
          </p:cNvSpPr>
          <p:nvPr/>
        </p:nvSpPr>
        <p:spPr>
          <a:xfrm>
            <a:off x="3798571" y="684628"/>
            <a:ext cx="3551330" cy="13519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sz="2800">
                <a:solidFill>
                  <a:schemeClr val="tx1"/>
                </a:solidFill>
              </a:rPr>
              <a:t>Competitive Analysis</a:t>
            </a:r>
          </a:p>
        </p:txBody>
      </p:sp>
      <p:pic>
        <p:nvPicPr>
          <p:cNvPr id="361" name="Graphic 856" descr="Coins">
            <a:extLst>
              <a:ext uri="{FF2B5EF4-FFF2-40B4-BE49-F238E27FC236}">
                <a16:creationId xmlns:a16="http://schemas.microsoft.com/office/drawing/2014/main" id="{EB2E3030-035A-4187-BA78-91E345FDB7B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8943242" y="2436934"/>
            <a:ext cx="1456592" cy="1456592"/>
          </a:xfrm>
          <a:prstGeom prst="rect">
            <a:avLst/>
          </a:prstGeom>
        </p:spPr>
      </p:pic>
    </p:spTree>
    <p:extLst>
      <p:ext uri="{BB962C8B-B14F-4D97-AF65-F5344CB8AC3E}">
        <p14:creationId xmlns:p14="http://schemas.microsoft.com/office/powerpoint/2010/main" val="2737553081"/>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334C6D28C7B54A9C983790D0B9971E" ma:contentTypeVersion="4" ma:contentTypeDescription="Create a new document." ma:contentTypeScope="" ma:versionID="e6706f408df357d156b8b1e76390be51">
  <xsd:schema xmlns:xsd="http://www.w3.org/2001/XMLSchema" xmlns:xs="http://www.w3.org/2001/XMLSchema" xmlns:p="http://schemas.microsoft.com/office/2006/metadata/properties" xmlns:ns2="0c965139-3e51-4c40-82a9-77dca03bd21a" targetNamespace="http://schemas.microsoft.com/office/2006/metadata/properties" ma:root="true" ma:fieldsID="2588eaac7eb24f4b0c08469d100ddff1" ns2:_="">
    <xsd:import namespace="0c965139-3e51-4c40-82a9-77dca03bd2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965139-3e51-4c40-82a9-77dca03bd2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2295E9C-B652-4F7F-AE9F-146314001A67}">
  <ds:schemaRefs>
    <ds:schemaRef ds:uri="0c965139-3e51-4c40-82a9-77dca03bd21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43DF0B5-011F-4210-9DE8-3C85A41F6ACA}">
  <ds:schemaRefs>
    <ds:schemaRef ds:uri="http://schemas.microsoft.com/sharepoint/v3/contenttype/forms"/>
  </ds:schemaRefs>
</ds:datastoreItem>
</file>

<file path=customXml/itemProps3.xml><?xml version="1.0" encoding="utf-8"?>
<ds:datastoreItem xmlns:ds="http://schemas.openxmlformats.org/officeDocument/2006/customXml" ds:itemID="{528A04F6-50EA-41B6-BB9C-C8B4CC3D2A0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Frame</Template>
  <Application>Microsoft Office PowerPoint</Application>
  <PresentationFormat>Widescreen</PresentationFormat>
  <Slides>5</Slides>
  <Notes>5</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Frame</vt:lpstr>
      <vt:lpstr>CRM  for Entrepreneurs</vt:lpstr>
      <vt:lpstr>PowerPoint Presentation</vt:lpstr>
      <vt:lpstr>PowerPoint Presentation</vt:lpstr>
      <vt:lpstr>PowerPoint Presentation</vt:lpstr>
      <vt:lpstr>Market Potential: High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1</cp:revision>
  <dcterms:created xsi:type="dcterms:W3CDTF">1601-01-01T00:00:00Z</dcterms:created>
  <dcterms:modified xsi:type="dcterms:W3CDTF">2018-10-02T20:31:21Z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0x0101005B334C6D28C7B54A9C983790D0B9971E</vt:lpwstr>
  </property>
</Properties>
</file>