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6" r:id="rId5"/>
    <p:sldId id="268" r:id="rId6"/>
    <p:sldId id="267" r:id="rId7"/>
    <p:sldId id="264" r:id="rId8"/>
    <p:sldId id="269" r:id="rId9"/>
  </p:sldIdLst>
  <p:sldSz cx="12192000" cy="6858000"/>
  <p:notesSz cx="6858000" cy="152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ita M Cini" initials="SC" lastIdx="4" clrIdx="0">
    <p:extLst>
      <p:ext uri="{19B8F6BF-5375-455C-9EA6-DF929625EA0E}">
        <p15:presenceInfo xmlns:p15="http://schemas.microsoft.com/office/powerpoint/2012/main" userId="S::tug92662@temple.edu::2a8af703-9fcd-4d82-a39c-ccd38e7fd1f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ta M Cini" userId="S::tug92662@temple.edu::2a8af703-9fcd-4d82-a39c-ccd38e7fd1fc" providerId="AD" clId="Web-{52D6366F-CB8B-619A-6500-01510D1BDAD5}"/>
    <pc:docChg chg="modSld">
      <pc:chgData name="Sarita M Cini" userId="S::tug92662@temple.edu::2a8af703-9fcd-4d82-a39c-ccd38e7fd1fc" providerId="AD" clId="Web-{52D6366F-CB8B-619A-6500-01510D1BDAD5}" dt="2018-10-02T20:31:11.371" v="4"/>
      <pc:docMkLst>
        <pc:docMk/>
      </pc:docMkLst>
      <pc:sldChg chg="modNotes">
        <pc:chgData name="Sarita M Cini" userId="S::tug92662@temple.edu::2a8af703-9fcd-4d82-a39c-ccd38e7fd1fc" providerId="AD" clId="Web-{52D6366F-CB8B-619A-6500-01510D1BDAD5}" dt="2018-10-02T20:31:11.371" v="4"/>
        <pc:sldMkLst>
          <pc:docMk/>
          <pc:sldMk cId="109857222" sldId="256"/>
        </pc:sldMkLst>
      </pc:sldChg>
      <pc:sldChg chg="modSp">
        <pc:chgData name="Sarita M Cini" userId="S::tug92662@temple.edu::2a8af703-9fcd-4d82-a39c-ccd38e7fd1fc" providerId="AD" clId="Web-{52D6366F-CB8B-619A-6500-01510D1BDAD5}" dt="2018-10-02T19:43:40.019" v="1" actId="1076"/>
        <pc:sldMkLst>
          <pc:docMk/>
          <pc:sldMk cId="4181655670" sldId="261"/>
        </pc:sldMkLst>
        <pc:picChg chg="mod">
          <ac:chgData name="Sarita M Cini" userId="S::tug92662@temple.edu::2a8af703-9fcd-4d82-a39c-ccd38e7fd1fc" providerId="AD" clId="Web-{52D6366F-CB8B-619A-6500-01510D1BDAD5}" dt="2018-10-02T19:43:40.019" v="1" actId="1076"/>
          <ac:picMkLst>
            <pc:docMk/>
            <pc:sldMk cId="4181655670" sldId="261"/>
            <ac:picMk id="3" creationId="{033A5DE2-1E43-44D7-A19B-50D9D6704CBD}"/>
          </ac:picMkLst>
        </pc:picChg>
      </pc:sldChg>
      <pc:sldChg chg="addSp modSp modNotes">
        <pc:chgData name="Sarita M Cini" userId="S::tug92662@temple.edu::2a8af703-9fcd-4d82-a39c-ccd38e7fd1fc" providerId="AD" clId="Web-{52D6366F-CB8B-619A-6500-01510D1BDAD5}" dt="2018-10-02T20:25:57.027" v="3"/>
        <pc:sldMkLst>
          <pc:docMk/>
          <pc:sldMk cId="2737553081" sldId="263"/>
        </pc:sldMkLst>
        <pc:graphicFrameChg chg="add mod modGraphic">
          <ac:chgData name="Sarita M Cini" userId="S::tug92662@temple.edu::2a8af703-9fcd-4d82-a39c-ccd38e7fd1fc" providerId="AD" clId="Web-{52D6366F-CB8B-619A-6500-01510D1BDAD5}" dt="2018-10-02T19:14:14.357" v="0"/>
          <ac:graphicFrameMkLst>
            <pc:docMk/>
            <pc:sldMk cId="2737553081" sldId="263"/>
            <ac:graphicFrameMk id="17" creationId="{20731E5D-E472-4D06-B749-63F09B03A47D}"/>
          </ac:graphicFrameMkLst>
        </pc:graphicFrameChg>
      </pc:sldChg>
    </pc:docChg>
  </pc:docChgLst>
  <pc:docChgLst>
    <pc:chgData name="Fatimata Sall" userId="S::tuf39970@temple.edu::99ef4d6b-3bf3-4d9a-b5ce-99df92c195d4" providerId="AD" clId="Web-{4355BE6A-9DEC-1F87-F192-D9C222AA4A71}"/>
    <pc:docChg chg="modSld">
      <pc:chgData name="Fatimata Sall" userId="S::tuf39970@temple.edu::99ef4d6b-3bf3-4d9a-b5ce-99df92c195d4" providerId="AD" clId="Web-{4355BE6A-9DEC-1F87-F192-D9C222AA4A71}" dt="2018-10-02T19:27:22.473" v="108" actId="20577"/>
      <pc:docMkLst>
        <pc:docMk/>
      </pc:docMkLst>
      <pc:sldChg chg="modSp">
        <pc:chgData name="Fatimata Sall" userId="S::tuf39970@temple.edu::99ef4d6b-3bf3-4d9a-b5ce-99df92c195d4" providerId="AD" clId="Web-{4355BE6A-9DEC-1F87-F192-D9C222AA4A71}" dt="2018-10-02T19:27:22.473" v="107" actId="20577"/>
        <pc:sldMkLst>
          <pc:docMk/>
          <pc:sldMk cId="2737553081" sldId="263"/>
        </pc:sldMkLst>
        <pc:spChg chg="mod">
          <ac:chgData name="Fatimata Sall" userId="S::tuf39970@temple.edu::99ef4d6b-3bf3-4d9a-b5ce-99df92c195d4" providerId="AD" clId="Web-{4355BE6A-9DEC-1F87-F192-D9C222AA4A71}" dt="2018-10-02T19:27:22.473" v="107" actId="20577"/>
          <ac:spMkLst>
            <pc:docMk/>
            <pc:sldMk cId="2737553081" sldId="263"/>
            <ac:spMk id="4" creationId="{D3FF8D8A-F524-42BC-84AB-F81D6C4E912C}"/>
          </ac:spMkLst>
        </pc:spChg>
      </pc:sldChg>
    </pc:docChg>
  </pc:docChgLst>
  <pc:docChgLst>
    <pc:chgData name="Ariana Castaneda" userId="S::tuf49570@temple.edu::c4defb6f-f18e-4e33-9305-2008f9381620" providerId="AD" clId="Web-{AE09643A-A1D3-41D5-900F-C6F199A54CA7}"/>
    <pc:docChg chg="addSld delSld modSld sldOrd">
      <pc:chgData name="Ariana Castaneda" userId="S::tuf49570@temple.edu::c4defb6f-f18e-4e33-9305-2008f9381620" providerId="AD" clId="Web-{AE09643A-A1D3-41D5-900F-C6F199A54CA7}" dt="2018-10-02T19:39:11.514" v="736" actId="1076"/>
      <pc:docMkLst>
        <pc:docMk/>
      </pc:docMkLst>
      <pc:sldChg chg="modSp">
        <pc:chgData name="Ariana Castaneda" userId="S::tuf49570@temple.edu::c4defb6f-f18e-4e33-9305-2008f9381620" providerId="AD" clId="Web-{AE09643A-A1D3-41D5-900F-C6F199A54CA7}" dt="2018-10-02T16:42:45.363" v="345" actId="14100"/>
        <pc:sldMkLst>
          <pc:docMk/>
          <pc:sldMk cId="1216845946" sldId="258"/>
        </pc:sldMkLst>
        <pc:picChg chg="mod">
          <ac:chgData name="Ariana Castaneda" userId="S::tuf49570@temple.edu::c4defb6f-f18e-4e33-9305-2008f9381620" providerId="AD" clId="Web-{AE09643A-A1D3-41D5-900F-C6F199A54CA7}" dt="2018-10-02T16:42:45.363" v="345" actId="14100"/>
          <ac:picMkLst>
            <pc:docMk/>
            <pc:sldMk cId="1216845946" sldId="258"/>
            <ac:picMk id="4" creationId="{1F51B6A2-28AF-4272-AA87-FF68E8F08828}"/>
          </ac:picMkLst>
        </pc:picChg>
      </pc:sldChg>
      <pc:sldChg chg="addSp delSp modSp delCm modNotes">
        <pc:chgData name="Ariana Castaneda" userId="S::tuf49570@temple.edu::c4defb6f-f18e-4e33-9305-2008f9381620" providerId="AD" clId="Web-{AE09643A-A1D3-41D5-900F-C6F199A54CA7}" dt="2018-10-02T19:04:11.036" v="667" actId="1076"/>
        <pc:sldMkLst>
          <pc:docMk/>
          <pc:sldMk cId="3596596941" sldId="260"/>
        </pc:sldMkLst>
        <pc:spChg chg="mod">
          <ac:chgData name="Ariana Castaneda" userId="S::tuf49570@temple.edu::c4defb6f-f18e-4e33-9305-2008f9381620" providerId="AD" clId="Web-{AE09643A-A1D3-41D5-900F-C6F199A54CA7}" dt="2018-10-02T17:28:11.590" v="530" actId="20577"/>
          <ac:spMkLst>
            <pc:docMk/>
            <pc:sldMk cId="3596596941" sldId="260"/>
            <ac:spMk id="2" creationId="{3AE30807-3D09-4115-B3AD-B7A214377E26}"/>
          </ac:spMkLst>
        </pc:spChg>
        <pc:spChg chg="del mod">
          <ac:chgData name="Ariana Castaneda" userId="S::tuf49570@temple.edu::c4defb6f-f18e-4e33-9305-2008f9381620" providerId="AD" clId="Web-{AE09643A-A1D3-41D5-900F-C6F199A54CA7}" dt="2018-10-02T15:43:30.315" v="14"/>
          <ac:spMkLst>
            <pc:docMk/>
            <pc:sldMk cId="3596596941" sldId="260"/>
            <ac:spMk id="3" creationId="{C4087E9F-F8B5-4E44-8C78-28136A029856}"/>
          </ac:spMkLst>
        </pc:spChg>
        <pc:spChg chg="add del mod">
          <ac:chgData name="Ariana Castaneda" userId="S::tuf49570@temple.edu::c4defb6f-f18e-4e33-9305-2008f9381620" providerId="AD" clId="Web-{AE09643A-A1D3-41D5-900F-C6F199A54CA7}" dt="2018-10-02T15:43:27.955" v="13"/>
          <ac:spMkLst>
            <pc:docMk/>
            <pc:sldMk cId="3596596941" sldId="260"/>
            <ac:spMk id="4" creationId="{F98C2006-68C2-4E30-9A52-BCA557F8DE4C}"/>
          </ac:spMkLst>
        </pc:spChg>
        <pc:spChg chg="add mod">
          <ac:chgData name="Ariana Castaneda" userId="S::tuf49570@temple.edu::c4defb6f-f18e-4e33-9305-2008f9381620" providerId="AD" clId="Web-{AE09643A-A1D3-41D5-900F-C6F199A54CA7}" dt="2018-10-02T16:46:32.959" v="356" actId="1076"/>
          <ac:spMkLst>
            <pc:docMk/>
            <pc:sldMk cId="3596596941" sldId="260"/>
            <ac:spMk id="7" creationId="{A0C24A99-1162-4EF2-BE3A-22A4479525E7}"/>
          </ac:spMkLst>
        </pc:spChg>
        <pc:spChg chg="add mod">
          <ac:chgData name="Ariana Castaneda" userId="S::tuf49570@temple.edu::c4defb6f-f18e-4e33-9305-2008f9381620" providerId="AD" clId="Web-{AE09643A-A1D3-41D5-900F-C6F199A54CA7}" dt="2018-10-02T16:59:04.293" v="484" actId="1076"/>
          <ac:spMkLst>
            <pc:docMk/>
            <pc:sldMk cId="3596596941" sldId="260"/>
            <ac:spMk id="9" creationId="{7A95F2AA-5579-45EF-B495-D62324C8BC2B}"/>
          </ac:spMkLst>
        </pc:spChg>
        <pc:spChg chg="add mod">
          <ac:chgData name="Ariana Castaneda" userId="S::tuf49570@temple.edu::c4defb6f-f18e-4e33-9305-2008f9381620" providerId="AD" clId="Web-{AE09643A-A1D3-41D5-900F-C6F199A54CA7}" dt="2018-10-02T16:58:51.387" v="482" actId="20577"/>
          <ac:spMkLst>
            <pc:docMk/>
            <pc:sldMk cId="3596596941" sldId="260"/>
            <ac:spMk id="10" creationId="{BA2BF49F-EFBB-41CD-B724-E689F3C5894B}"/>
          </ac:spMkLst>
        </pc:spChg>
        <pc:spChg chg="add mod">
          <ac:chgData name="Ariana Castaneda" userId="S::tuf49570@temple.edu::c4defb6f-f18e-4e33-9305-2008f9381620" providerId="AD" clId="Web-{AE09643A-A1D3-41D5-900F-C6F199A54CA7}" dt="2018-10-02T16:47:20.600" v="375" actId="20577"/>
          <ac:spMkLst>
            <pc:docMk/>
            <pc:sldMk cId="3596596941" sldId="260"/>
            <ac:spMk id="11" creationId="{DBCE667C-EC01-46DE-B491-58F3A63F930B}"/>
          </ac:spMkLst>
        </pc:spChg>
        <pc:spChg chg="add mod">
          <ac:chgData name="Ariana Castaneda" userId="S::tuf49570@temple.edu::c4defb6f-f18e-4e33-9305-2008f9381620" providerId="AD" clId="Web-{AE09643A-A1D3-41D5-900F-C6F199A54CA7}" dt="2018-10-02T16:47:39.631" v="379" actId="20577"/>
          <ac:spMkLst>
            <pc:docMk/>
            <pc:sldMk cId="3596596941" sldId="260"/>
            <ac:spMk id="12" creationId="{403F8739-070A-4AAC-9E7B-B1013FF99250}"/>
          </ac:spMkLst>
        </pc:spChg>
        <pc:picChg chg="add del mod">
          <ac:chgData name="Ariana Castaneda" userId="S::tuf49570@temple.edu::c4defb6f-f18e-4e33-9305-2008f9381620" providerId="AD" clId="Web-{AE09643A-A1D3-41D5-900F-C6F199A54CA7}" dt="2018-10-02T19:03:47.849" v="661"/>
          <ac:picMkLst>
            <pc:docMk/>
            <pc:sldMk cId="3596596941" sldId="260"/>
            <ac:picMk id="3" creationId="{7D8DE3A2-935B-4891-BBB9-A315F5363AE5}"/>
          </ac:picMkLst>
        </pc:picChg>
        <pc:picChg chg="add mod">
          <ac:chgData name="Ariana Castaneda" userId="S::tuf49570@temple.edu::c4defb6f-f18e-4e33-9305-2008f9381620" providerId="AD" clId="Web-{AE09643A-A1D3-41D5-900F-C6F199A54CA7}" dt="2018-10-02T19:04:11.036" v="667" actId="1076"/>
          <ac:picMkLst>
            <pc:docMk/>
            <pc:sldMk cId="3596596941" sldId="260"/>
            <ac:picMk id="5" creationId="{4C2DAB04-CB7E-401F-B7D4-B014CF93FF88}"/>
          </ac:picMkLst>
        </pc:picChg>
        <pc:picChg chg="add del mod">
          <ac:chgData name="Ariana Castaneda" userId="S::tuf49570@temple.edu::c4defb6f-f18e-4e33-9305-2008f9381620" providerId="AD" clId="Web-{AE09643A-A1D3-41D5-900F-C6F199A54CA7}" dt="2018-10-02T17:26:34.824" v="523"/>
          <ac:picMkLst>
            <pc:docMk/>
            <pc:sldMk cId="3596596941" sldId="260"/>
            <ac:picMk id="5" creationId="{8F324267-FC72-44E4-8A7B-BAA922BC281A}"/>
          </ac:picMkLst>
        </pc:picChg>
        <pc:picChg chg="add del mod">
          <ac:chgData name="Ariana Castaneda" userId="S::tuf49570@temple.edu::c4defb6f-f18e-4e33-9305-2008f9381620" providerId="AD" clId="Web-{AE09643A-A1D3-41D5-900F-C6F199A54CA7}" dt="2018-10-02T18:46:59.610" v="653"/>
          <ac:picMkLst>
            <pc:docMk/>
            <pc:sldMk cId="3596596941" sldId="260"/>
            <ac:picMk id="8" creationId="{E2783EC5-04A4-4A58-9F87-FEE557277450}"/>
          </ac:picMkLst>
        </pc:picChg>
      </pc:sldChg>
      <pc:sldChg chg="modSp">
        <pc:chgData name="Ariana Castaneda" userId="S::tuf49570@temple.edu::c4defb6f-f18e-4e33-9305-2008f9381620" providerId="AD" clId="Web-{AE09643A-A1D3-41D5-900F-C6F199A54CA7}" dt="2018-10-02T15:50:58.146" v="33" actId="1076"/>
        <pc:sldMkLst>
          <pc:docMk/>
          <pc:sldMk cId="4181655670" sldId="261"/>
        </pc:sldMkLst>
        <pc:picChg chg="mod">
          <ac:chgData name="Ariana Castaneda" userId="S::tuf49570@temple.edu::c4defb6f-f18e-4e33-9305-2008f9381620" providerId="AD" clId="Web-{AE09643A-A1D3-41D5-900F-C6F199A54CA7}" dt="2018-10-02T15:50:58.146" v="33" actId="1076"/>
          <ac:picMkLst>
            <pc:docMk/>
            <pc:sldMk cId="4181655670" sldId="261"/>
            <ac:picMk id="7" creationId="{1E38E069-D164-44CA-9AF9-6A41215BCD2F}"/>
          </ac:picMkLst>
        </pc:picChg>
      </pc:sldChg>
      <pc:sldChg chg="addSp delSp modSp ord">
        <pc:chgData name="Ariana Castaneda" userId="S::tuf49570@temple.edu::c4defb6f-f18e-4e33-9305-2008f9381620" providerId="AD" clId="Web-{AE09643A-A1D3-41D5-900F-C6F199A54CA7}" dt="2018-10-02T19:39:11.514" v="736" actId="1076"/>
        <pc:sldMkLst>
          <pc:docMk/>
          <pc:sldMk cId="2737553081" sldId="263"/>
        </pc:sldMkLst>
        <pc:spChg chg="mod">
          <ac:chgData name="Ariana Castaneda" userId="S::tuf49570@temple.edu::c4defb6f-f18e-4e33-9305-2008f9381620" providerId="AD" clId="Web-{AE09643A-A1D3-41D5-900F-C6F199A54CA7}" dt="2018-10-02T19:06:16.803" v="670" actId="20577"/>
          <ac:spMkLst>
            <pc:docMk/>
            <pc:sldMk cId="2737553081" sldId="263"/>
            <ac:spMk id="3" creationId="{8B5B90C3-63D9-45D0-9DD7-07C5AD3FB49E}"/>
          </ac:spMkLst>
        </pc:spChg>
        <pc:spChg chg="mod">
          <ac:chgData name="Ariana Castaneda" userId="S::tuf49570@temple.edu::c4defb6f-f18e-4e33-9305-2008f9381620" providerId="AD" clId="Web-{AE09643A-A1D3-41D5-900F-C6F199A54CA7}" dt="2018-10-02T19:39:07.686" v="733" actId="20577"/>
          <ac:spMkLst>
            <pc:docMk/>
            <pc:sldMk cId="2737553081" sldId="263"/>
            <ac:spMk id="4" creationId="{D3FF8D8A-F524-42BC-84AB-F81D6C4E912C}"/>
          </ac:spMkLst>
        </pc:spChg>
        <pc:picChg chg="add mod">
          <ac:chgData name="Ariana Castaneda" userId="S::tuf49570@temple.edu::c4defb6f-f18e-4e33-9305-2008f9381620" providerId="AD" clId="Web-{AE09643A-A1D3-41D5-900F-C6F199A54CA7}" dt="2018-10-02T19:39:11.514" v="736" actId="1076"/>
          <ac:picMkLst>
            <pc:docMk/>
            <pc:sldMk cId="2737553081" sldId="263"/>
            <ac:picMk id="361" creationId="{EB2E3030-035A-4187-BA78-91E345FDB7B6}"/>
          </ac:picMkLst>
        </pc:picChg>
        <pc:picChg chg="add del mod">
          <ac:chgData name="Ariana Castaneda" userId="S::tuf49570@temple.edu::c4defb6f-f18e-4e33-9305-2008f9381620" providerId="AD" clId="Web-{AE09643A-A1D3-41D5-900F-C6F199A54CA7}" dt="2018-10-02T19:38:25.983" v="706"/>
          <ac:picMkLst>
            <pc:docMk/>
            <pc:sldMk cId="2737553081" sldId="263"/>
            <ac:picMk id="856" creationId="{7F568FCF-B3FD-4E1D-9A75-9F4C632833F6}"/>
          </ac:picMkLst>
        </pc:picChg>
      </pc:sldChg>
      <pc:sldChg chg="new del">
        <pc:chgData name="Ariana Castaneda" userId="S::tuf49570@temple.edu::c4defb6f-f18e-4e33-9305-2008f9381620" providerId="AD" clId="Web-{AE09643A-A1D3-41D5-900F-C6F199A54CA7}" dt="2018-10-02T18:48:18.657" v="660"/>
        <pc:sldMkLst>
          <pc:docMk/>
          <pc:sldMk cId="2595587695" sldId="264"/>
        </pc:sldMkLst>
      </pc:sldChg>
      <pc:sldChg chg="mod modShow">
        <pc:chgData name="Ariana Castaneda" userId="S::tuf49570@temple.edu::c4defb6f-f18e-4e33-9305-2008f9381620" providerId="AD" clId="Web-{AE09643A-A1D3-41D5-900F-C6F199A54CA7}" dt="2018-10-02T15:44:48.284" v="24"/>
        <pc:sldMkLst>
          <pc:docMk/>
          <pc:sldMk cId="3029646709" sldId="264"/>
        </pc:sldMkLst>
      </pc:sldChg>
      <pc:sldChg chg="mod modShow">
        <pc:chgData name="Ariana Castaneda" userId="S::tuf49570@temple.edu::c4defb6f-f18e-4e33-9305-2008f9381620" providerId="AD" clId="Web-{AE09643A-A1D3-41D5-900F-C6F199A54CA7}" dt="2018-10-02T15:46:16.863" v="32"/>
        <pc:sldMkLst>
          <pc:docMk/>
          <pc:sldMk cId="3354154474" sldId="265"/>
        </pc:sldMkLst>
      </pc:sldChg>
    </pc:docChg>
  </pc:docChgLst>
  <pc:docChgLst>
    <pc:chgData name="Sarita M Cini" userId="S::tug92662@temple.edu::2a8af703-9fcd-4d82-a39c-ccd38e7fd1fc" providerId="AD" clId="Web-{B6A54964-A6E2-2BE3-BCD4-C44A4AAB54D9}"/>
    <pc:docChg chg="delSld modSld">
      <pc:chgData name="Sarita M Cini" userId="S::tug92662@temple.edu::2a8af703-9fcd-4d82-a39c-ccd38e7fd1fc" providerId="AD" clId="Web-{B6A54964-A6E2-2BE3-BCD4-C44A4AAB54D9}" dt="2018-10-02T16:04:12.224" v="2"/>
      <pc:docMkLst>
        <pc:docMk/>
      </pc:docMkLst>
      <pc:sldChg chg="del">
        <pc:chgData name="Sarita M Cini" userId="S::tug92662@temple.edu::2a8af703-9fcd-4d82-a39c-ccd38e7fd1fc" providerId="AD" clId="Web-{B6A54964-A6E2-2BE3-BCD4-C44A4AAB54D9}" dt="2018-10-02T16:04:12.224" v="2"/>
        <pc:sldMkLst>
          <pc:docMk/>
          <pc:sldMk cId="3029646709" sldId="264"/>
        </pc:sldMkLst>
      </pc:sldChg>
      <pc:sldChg chg="del mod modShow">
        <pc:chgData name="Sarita M Cini" userId="S::tug92662@temple.edu::2a8af703-9fcd-4d82-a39c-ccd38e7fd1fc" providerId="AD" clId="Web-{B6A54964-A6E2-2BE3-BCD4-C44A4AAB54D9}" dt="2018-10-02T16:03:50.271" v="1"/>
        <pc:sldMkLst>
          <pc:docMk/>
          <pc:sldMk cId="3354154474" sldId="265"/>
        </pc:sldMkLst>
      </pc:sldChg>
    </pc:docChg>
  </pc:docChgLst>
  <pc:docChgLst>
    <pc:chgData name="Sarita M Cini" userId="S::tug92662@temple.edu::2a8af703-9fcd-4d82-a39c-ccd38e7fd1fc" providerId="AD" clId="Web-{53AB6639-3EF2-DA33-DA32-8C724F6851CD}"/>
    <pc:docChg chg="addSld delSld modSld">
      <pc:chgData name="Sarita M Cini" userId="S::tug92662@temple.edu::2a8af703-9fcd-4d82-a39c-ccd38e7fd1fc" providerId="AD" clId="Web-{53AB6639-3EF2-DA33-DA32-8C724F6851CD}" dt="2018-10-23T19:11:07.463" v="14"/>
      <pc:docMkLst>
        <pc:docMk/>
      </pc:docMkLst>
      <pc:sldChg chg="del">
        <pc:chgData name="Sarita M Cini" userId="S::tug92662@temple.edu::2a8af703-9fcd-4d82-a39c-ccd38e7fd1fc" providerId="AD" clId="Web-{53AB6639-3EF2-DA33-DA32-8C724F6851CD}" dt="2018-10-23T19:08:50.416" v="1"/>
        <pc:sldMkLst>
          <pc:docMk/>
          <pc:sldMk cId="1216845946" sldId="258"/>
        </pc:sldMkLst>
      </pc:sldChg>
      <pc:sldChg chg="del">
        <pc:chgData name="Sarita M Cini" userId="S::tug92662@temple.edu::2a8af703-9fcd-4d82-a39c-ccd38e7fd1fc" providerId="AD" clId="Web-{53AB6639-3EF2-DA33-DA32-8C724F6851CD}" dt="2018-10-23T19:08:46.400" v="0"/>
        <pc:sldMkLst>
          <pc:docMk/>
          <pc:sldMk cId="3596596941" sldId="260"/>
        </pc:sldMkLst>
      </pc:sldChg>
      <pc:sldChg chg="del">
        <pc:chgData name="Sarita M Cini" userId="S::tug92662@temple.edu::2a8af703-9fcd-4d82-a39c-ccd38e7fd1fc" providerId="AD" clId="Web-{53AB6639-3EF2-DA33-DA32-8C724F6851CD}" dt="2018-10-23T19:08:55.525" v="2"/>
        <pc:sldMkLst>
          <pc:docMk/>
          <pc:sldMk cId="4181655670" sldId="261"/>
        </pc:sldMkLst>
      </pc:sldChg>
      <pc:sldChg chg="addSp delSp modSp">
        <pc:chgData name="Sarita M Cini" userId="S::tug92662@temple.edu::2a8af703-9fcd-4d82-a39c-ccd38e7fd1fc" providerId="AD" clId="Web-{53AB6639-3EF2-DA33-DA32-8C724F6851CD}" dt="2018-10-23T19:10:34.510" v="6"/>
        <pc:sldMkLst>
          <pc:docMk/>
          <pc:sldMk cId="2938593698" sldId="264"/>
        </pc:sldMkLst>
        <pc:picChg chg="add del mod">
          <ac:chgData name="Sarita M Cini" userId="S::tug92662@temple.edu::2a8af703-9fcd-4d82-a39c-ccd38e7fd1fc" providerId="AD" clId="Web-{53AB6639-3EF2-DA33-DA32-8C724F6851CD}" dt="2018-10-23T19:10:19.322" v="4"/>
          <ac:picMkLst>
            <pc:docMk/>
            <pc:sldMk cId="2938593698" sldId="264"/>
            <ac:picMk id="35" creationId="{D81D35C4-FE02-470E-B543-B5D0715CF232}"/>
          </ac:picMkLst>
        </pc:picChg>
        <pc:picChg chg="add del mod">
          <ac:chgData name="Sarita M Cini" userId="S::tug92662@temple.edu::2a8af703-9fcd-4d82-a39c-ccd38e7fd1fc" providerId="AD" clId="Web-{53AB6639-3EF2-DA33-DA32-8C724F6851CD}" dt="2018-10-23T19:10:34.510" v="6"/>
          <ac:picMkLst>
            <pc:docMk/>
            <pc:sldMk cId="2938593698" sldId="264"/>
            <ac:picMk id="47" creationId="{FBE2B807-26E7-419B-82A8-DA069F486B33}"/>
          </ac:picMkLst>
        </pc:picChg>
      </pc:sldChg>
      <pc:sldChg chg="new del">
        <pc:chgData name="Sarita M Cini" userId="S::tug92662@temple.edu::2a8af703-9fcd-4d82-a39c-ccd38e7fd1fc" providerId="AD" clId="Web-{53AB6639-3EF2-DA33-DA32-8C724F6851CD}" dt="2018-10-23T19:11:04.432" v="13"/>
        <pc:sldMkLst>
          <pc:docMk/>
          <pc:sldMk cId="4148537550" sldId="265"/>
        </pc:sldMkLst>
      </pc:sldChg>
      <pc:sldChg chg="addSp delSp modSp new del">
        <pc:chgData name="Sarita M Cini" userId="S::tug92662@temple.edu::2a8af703-9fcd-4d82-a39c-ccd38e7fd1fc" providerId="AD" clId="Web-{53AB6639-3EF2-DA33-DA32-8C724F6851CD}" dt="2018-10-23T19:11:07.463" v="14"/>
        <pc:sldMkLst>
          <pc:docMk/>
          <pc:sldMk cId="3558363204" sldId="266"/>
        </pc:sldMkLst>
        <pc:picChg chg="add del mod">
          <ac:chgData name="Sarita M Cini" userId="S::tug92662@temple.edu::2a8af703-9fcd-4d82-a39c-ccd38e7fd1fc" providerId="AD" clId="Web-{53AB6639-3EF2-DA33-DA32-8C724F6851CD}" dt="2018-10-23T19:11:00.901" v="12"/>
          <ac:picMkLst>
            <pc:docMk/>
            <pc:sldMk cId="3558363204" sldId="266"/>
            <ac:picMk id="2" creationId="{475D6447-8C97-49BD-A07A-7D9A2054EA53}"/>
          </ac:picMkLst>
        </pc:picChg>
      </pc:sldChg>
    </pc:docChg>
  </pc:docChgLst>
  <pc:docChgLst>
    <pc:chgData name="Sarita M Cini" userId="S::tug92662@temple.edu::2a8af703-9fcd-4d82-a39c-ccd38e7fd1fc" providerId="AD" clId="Web-{DB987ED9-A986-818D-394A-1932844C8179}"/>
    <pc:docChg chg="modSld">
      <pc:chgData name="Sarita M Cini" userId="S::tug92662@temple.edu::2a8af703-9fcd-4d82-a39c-ccd38e7fd1fc" providerId="AD" clId="Web-{DB987ED9-A986-818D-394A-1932844C8179}" dt="2018-10-02T14:53:40.680" v="25"/>
      <pc:docMkLst>
        <pc:docMk/>
      </pc:docMkLst>
      <pc:sldChg chg="delCm">
        <pc:chgData name="Sarita M Cini" userId="S::tug92662@temple.edu::2a8af703-9fcd-4d82-a39c-ccd38e7fd1fc" providerId="AD" clId="Web-{DB987ED9-A986-818D-394A-1932844C8179}" dt="2018-10-02T14:52:22.242" v="0"/>
        <pc:sldMkLst>
          <pc:docMk/>
          <pc:sldMk cId="4181655670" sldId="261"/>
        </pc:sldMkLst>
      </pc:sldChg>
      <pc:sldChg chg="modNotes">
        <pc:chgData name="Sarita M Cini" userId="S::tug92662@temple.edu::2a8af703-9fcd-4d82-a39c-ccd38e7fd1fc" providerId="AD" clId="Web-{DB987ED9-A986-818D-394A-1932844C8179}" dt="2018-10-02T14:53:40.680" v="25"/>
        <pc:sldMkLst>
          <pc:docMk/>
          <pc:sldMk cId="2737553081" sldId="263"/>
        </pc:sldMkLst>
      </pc:sldChg>
    </pc:docChg>
  </pc:docChgLst>
  <pc:docChgLst>
    <pc:chgData name="Fatimata Sall" userId="S::tuf39970@temple.edu::99ef4d6b-3bf3-4d9a-b5ce-99df92c195d4" providerId="AD" clId="Web-{7B6EA83F-0655-7D39-C0EC-DDC4235A20DE}"/>
    <pc:docChg chg="modSld">
      <pc:chgData name="Fatimata Sall" userId="S::tuf39970@temple.edu::99ef4d6b-3bf3-4d9a-b5ce-99df92c195d4" providerId="AD" clId="Web-{7B6EA83F-0655-7D39-C0EC-DDC4235A20DE}" dt="2018-10-02T18:54:10.088" v="323"/>
      <pc:docMkLst>
        <pc:docMk/>
      </pc:docMkLst>
      <pc:sldChg chg="modNotes">
        <pc:chgData name="Fatimata Sall" userId="S::tuf39970@temple.edu::99ef4d6b-3bf3-4d9a-b5ce-99df92c195d4" providerId="AD" clId="Web-{7B6EA83F-0655-7D39-C0EC-DDC4235A20DE}" dt="2018-10-02T18:27:42.468" v="83"/>
        <pc:sldMkLst>
          <pc:docMk/>
          <pc:sldMk cId="4181655670" sldId="261"/>
        </pc:sldMkLst>
      </pc:sldChg>
      <pc:sldChg chg="modNotes">
        <pc:chgData name="Fatimata Sall" userId="S::tuf39970@temple.edu::99ef4d6b-3bf3-4d9a-b5ce-99df92c195d4" providerId="AD" clId="Web-{7B6EA83F-0655-7D39-C0EC-DDC4235A20DE}" dt="2018-10-02T18:54:10.088" v="323"/>
        <pc:sldMkLst>
          <pc:docMk/>
          <pc:sldMk cId="2737553081" sldId="263"/>
        </pc:sldMkLst>
      </pc:sldChg>
    </pc:docChg>
  </pc:docChgLst>
  <pc:docChgLst>
    <pc:chgData name="Fatimata Sall" userId="S::tuf39970@temple.edu::99ef4d6b-3bf3-4d9a-b5ce-99df92c195d4" providerId="AD" clId="Web-{DA85EAC4-43B5-CEE3-5012-4AF793588AE1}"/>
    <pc:docChg chg="modSld">
      <pc:chgData name="Fatimata Sall" userId="S::tuf39970@temple.edu::99ef4d6b-3bf3-4d9a-b5ce-99df92c195d4" providerId="AD" clId="Web-{DA85EAC4-43B5-CEE3-5012-4AF793588AE1}" dt="2018-10-02T04:27:06.844" v="19" actId="14100"/>
      <pc:docMkLst>
        <pc:docMk/>
      </pc:docMkLst>
      <pc:sldChg chg="addSp delSp modSp mod setBg">
        <pc:chgData name="Fatimata Sall" userId="S::tuf39970@temple.edu::99ef4d6b-3bf3-4d9a-b5ce-99df92c195d4" providerId="AD" clId="Web-{DA85EAC4-43B5-CEE3-5012-4AF793588AE1}" dt="2018-10-02T04:27:06.844" v="19" actId="14100"/>
        <pc:sldMkLst>
          <pc:docMk/>
          <pc:sldMk cId="4181655670" sldId="261"/>
        </pc:sldMkLst>
        <pc:spChg chg="mod">
          <ac:chgData name="Fatimata Sall" userId="S::tuf39970@temple.edu::99ef4d6b-3bf3-4d9a-b5ce-99df92c195d4" providerId="AD" clId="Web-{DA85EAC4-43B5-CEE3-5012-4AF793588AE1}" dt="2018-10-02T04:11:47.302" v="6"/>
          <ac:spMkLst>
            <pc:docMk/>
            <pc:sldMk cId="4181655670" sldId="261"/>
            <ac:spMk id="2" creationId="{4FBAD044-BD32-4FF2-B92D-278072562172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2.506" v="4"/>
          <ac:spMkLst>
            <pc:docMk/>
            <pc:sldMk cId="4181655670" sldId="261"/>
            <ac:spMk id="17" creationId="{DB8424AB-D56B-4256-866A-5B54DE93C20F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2.506" v="4"/>
          <ac:spMkLst>
            <pc:docMk/>
            <pc:sldMk cId="4181655670" sldId="261"/>
            <ac:spMk id="18" creationId="{FC999C28-AD33-4EB7-A5F1-C06D10A5FDF7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2.506" v="4"/>
          <ac:spMkLst>
            <pc:docMk/>
            <pc:sldMk cId="4181655670" sldId="261"/>
            <ac:spMk id="19" creationId="{130E94B5-6B03-4C6D-A886-D92083B3E55A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0.193" v="2"/>
          <ac:spMkLst>
            <pc:docMk/>
            <pc:sldMk cId="4181655670" sldId="261"/>
            <ac:spMk id="20" creationId="{17115F77-2FAE-4CA7-9A7F-10D5F2C8F831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2.506" v="4"/>
          <ac:spMkLst>
            <pc:docMk/>
            <pc:sldMk cId="4181655670" sldId="261"/>
            <ac:spMk id="21" creationId="{597B8231-6339-4326-9EE6-D2F78558E2C3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0.193" v="2"/>
          <ac:spMkLst>
            <pc:docMk/>
            <pc:sldMk cId="4181655670" sldId="261"/>
            <ac:spMk id="22" creationId="{5CD4C046-A04C-46CC-AFA3-6B0621F628C8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47.302" v="6"/>
          <ac:spMkLst>
            <pc:docMk/>
            <pc:sldMk cId="4181655670" sldId="261"/>
            <ac:spMk id="23" creationId="{DB8424AB-D56B-4256-866A-5B54DE93C20F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0.193" v="2"/>
          <ac:spMkLst>
            <pc:docMk/>
            <pc:sldMk cId="4181655670" sldId="261"/>
            <ac:spMk id="24" creationId="{EB8AA617-0537-4ED7-91B6-66511A647507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47.302" v="6"/>
          <ac:spMkLst>
            <pc:docMk/>
            <pc:sldMk cId="4181655670" sldId="261"/>
            <ac:spMk id="25" creationId="{FC999C28-AD33-4EB7-A5F1-C06D10A5FDF7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10.193" v="2"/>
          <ac:spMkLst>
            <pc:docMk/>
            <pc:sldMk cId="4181655670" sldId="261"/>
            <ac:spMk id="26" creationId="{C2E8BF1F-CE61-45C5-92AC-552D23176C03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47.302" v="6"/>
          <ac:spMkLst>
            <pc:docMk/>
            <pc:sldMk cId="4181655670" sldId="261"/>
            <ac:spMk id="27" creationId="{9203ABB4-7E2A-4248-9FE7-4A419AFF2F17}"/>
          </ac:spMkLst>
        </pc:spChg>
        <pc:spChg chg="add del">
          <ac:chgData name="Fatimata Sall" userId="S::tuf39970@temple.edu::99ef4d6b-3bf3-4d9a-b5ce-99df92c195d4" providerId="AD" clId="Web-{DA85EAC4-43B5-CEE3-5012-4AF793588AE1}" dt="2018-10-02T04:11:47.302" v="6"/>
          <ac:spMkLst>
            <pc:docMk/>
            <pc:sldMk cId="4181655670" sldId="261"/>
            <ac:spMk id="28" creationId="{3126970D-C1E5-4FB1-84E8-86CB9CED1C80}"/>
          </ac:spMkLst>
        </pc:spChg>
        <pc:picChg chg="add del mod">
          <ac:chgData name="Fatimata Sall" userId="S::tuf39970@temple.edu::99ef4d6b-3bf3-4d9a-b5ce-99df92c195d4" providerId="AD" clId="Web-{DA85EAC4-43B5-CEE3-5012-4AF793588AE1}" dt="2018-10-02T04:12:29.725" v="12"/>
          <ac:picMkLst>
            <pc:docMk/>
            <pc:sldMk cId="4181655670" sldId="261"/>
            <ac:picMk id="3" creationId="{636E2A60-9301-4E01-B6E6-F66C1135630B}"/>
          </ac:picMkLst>
        </pc:picChg>
        <pc:picChg chg="add del mod">
          <ac:chgData name="Fatimata Sall" userId="S::tuf39970@temple.edu::99ef4d6b-3bf3-4d9a-b5ce-99df92c195d4" providerId="AD" clId="Web-{DA85EAC4-43B5-CEE3-5012-4AF793588AE1}" dt="2018-10-02T04:26:51.485" v="16"/>
          <ac:picMkLst>
            <pc:docMk/>
            <pc:sldMk cId="4181655670" sldId="261"/>
            <ac:picMk id="5" creationId="{5203A888-77C9-4067-A305-34A590CD83FF}"/>
          </ac:picMkLst>
        </pc:picChg>
        <pc:picChg chg="add mod">
          <ac:chgData name="Fatimata Sall" userId="S::tuf39970@temple.edu::99ef4d6b-3bf3-4d9a-b5ce-99df92c195d4" providerId="AD" clId="Web-{DA85EAC4-43B5-CEE3-5012-4AF793588AE1}" dt="2018-10-02T04:27:06.844" v="19" actId="14100"/>
          <ac:picMkLst>
            <pc:docMk/>
            <pc:sldMk cId="4181655670" sldId="261"/>
            <ac:picMk id="7" creationId="{1E38E069-D164-44CA-9AF9-6A41215BCD2F}"/>
          </ac:picMkLst>
        </pc:picChg>
        <pc:picChg chg="ord">
          <ac:chgData name="Fatimata Sall" userId="S::tuf39970@temple.edu::99ef4d6b-3bf3-4d9a-b5ce-99df92c195d4" providerId="AD" clId="Web-{DA85EAC4-43B5-CEE3-5012-4AF793588AE1}" dt="2018-10-02T04:11:47.302" v="6"/>
          <ac:picMkLst>
            <pc:docMk/>
            <pc:sldMk cId="4181655670" sldId="261"/>
            <ac:picMk id="15" creationId="{AA016A5B-AFA0-4DD2-98E3-9BA2A1AD2915}"/>
          </ac:picMkLst>
        </pc:picChg>
      </pc:sldChg>
    </pc:docChg>
  </pc:docChgLst>
  <pc:docChgLst>
    <pc:chgData name="Sarita M Cini" userId="S::tug92662@temple.edu::2a8af703-9fcd-4d82-a39c-ccd38e7fd1fc" providerId="AD" clId="Web-{E0CEEA38-0543-256B-1440-1C65F81919A1}"/>
    <pc:docChg chg="addSld delSld modSld sldOrd">
      <pc:chgData name="Sarita M Cini" userId="S::tug92662@temple.edu::2a8af703-9fcd-4d82-a39c-ccd38e7fd1fc" providerId="AD" clId="Web-{E0CEEA38-0543-256B-1440-1C65F81919A1}" dt="2018-10-01T02:00:29.673" v="237" actId="1076"/>
      <pc:docMkLst>
        <pc:docMk/>
      </pc:docMkLst>
      <pc:sldChg chg="addCm">
        <pc:chgData name="Sarita M Cini" userId="S::tug92662@temple.edu::2a8af703-9fcd-4d82-a39c-ccd38e7fd1fc" providerId="AD" clId="Web-{E0CEEA38-0543-256B-1440-1C65F81919A1}" dt="2018-09-30T22:05:51.363" v="224"/>
        <pc:sldMkLst>
          <pc:docMk/>
          <pc:sldMk cId="109857222" sldId="256"/>
        </pc:sldMkLst>
      </pc:sldChg>
      <pc:sldChg chg="addSp delSp modSp">
        <pc:chgData name="Sarita M Cini" userId="S::tug92662@temple.edu::2a8af703-9fcd-4d82-a39c-ccd38e7fd1fc" providerId="AD" clId="Web-{E0CEEA38-0543-256B-1440-1C65F81919A1}" dt="2018-09-30T21:36:07.421" v="80" actId="1076"/>
        <pc:sldMkLst>
          <pc:docMk/>
          <pc:sldMk cId="1216845946" sldId="258"/>
        </pc:sldMkLst>
        <pc:spChg chg="mod">
          <ac:chgData name="Sarita M Cini" userId="S::tug92662@temple.edu::2a8af703-9fcd-4d82-a39c-ccd38e7fd1fc" providerId="AD" clId="Web-{E0CEEA38-0543-256B-1440-1C65F81919A1}" dt="2018-09-30T21:36:07.421" v="80" actId="1076"/>
          <ac:spMkLst>
            <pc:docMk/>
            <pc:sldMk cId="1216845946" sldId="258"/>
            <ac:spMk id="2" creationId="{2B25E953-8CA5-4624-9D91-7B5B58C34DCF}"/>
          </ac:spMkLst>
        </pc:spChg>
        <pc:spChg chg="add del mod">
          <ac:chgData name="Sarita M Cini" userId="S::tug92662@temple.edu::2a8af703-9fcd-4d82-a39c-ccd38e7fd1fc" providerId="AD" clId="Web-{E0CEEA38-0543-256B-1440-1C65F81919A1}" dt="2018-09-30T21:35:52.170" v="76"/>
          <ac:spMkLst>
            <pc:docMk/>
            <pc:sldMk cId="1216845946" sldId="258"/>
            <ac:spMk id="3" creationId="{C086CE49-591E-49B1-B921-F43BE7CE25EC}"/>
          </ac:spMkLst>
        </pc:spChg>
      </pc:sldChg>
      <pc:sldChg chg="addSp delSp modSp addCm modNotes">
        <pc:chgData name="Sarita M Cini" userId="S::tug92662@temple.edu::2a8af703-9fcd-4d82-a39c-ccd38e7fd1fc" providerId="AD" clId="Web-{E0CEEA38-0543-256B-1440-1C65F81919A1}" dt="2018-09-30T21:41:01.923" v="100"/>
        <pc:sldMkLst>
          <pc:docMk/>
          <pc:sldMk cId="3596596941" sldId="260"/>
        </pc:sldMkLst>
        <pc:spChg chg="mod">
          <ac:chgData name="Sarita M Cini" userId="S::tug92662@temple.edu::2a8af703-9fcd-4d82-a39c-ccd38e7fd1fc" providerId="AD" clId="Web-{E0CEEA38-0543-256B-1440-1C65F81919A1}" dt="2018-09-30T21:36:14.203" v="81" actId="1076"/>
          <ac:spMkLst>
            <pc:docMk/>
            <pc:sldMk cId="3596596941" sldId="260"/>
            <ac:spMk id="2" creationId="{3AE30807-3D09-4115-B3AD-B7A214377E26}"/>
          </ac:spMkLst>
        </pc:spChg>
        <pc:spChg chg="add del mod">
          <ac:chgData name="Sarita M Cini" userId="S::tug92662@temple.edu::2a8af703-9fcd-4d82-a39c-ccd38e7fd1fc" providerId="AD" clId="Web-{E0CEEA38-0543-256B-1440-1C65F81919A1}" dt="2018-09-30T21:38:51.266" v="92"/>
          <ac:spMkLst>
            <pc:docMk/>
            <pc:sldMk cId="3596596941" sldId="260"/>
            <ac:spMk id="3" creationId="{C4087E9F-F8B5-4E44-8C78-28136A029856}"/>
          </ac:spMkLst>
        </pc:spChg>
      </pc:sldChg>
      <pc:sldChg chg="modSp addCm modNotes">
        <pc:chgData name="Sarita M Cini" userId="S::tug92662@temple.edu::2a8af703-9fcd-4d82-a39c-ccd38e7fd1fc" providerId="AD" clId="Web-{E0CEEA38-0543-256B-1440-1C65F81919A1}" dt="2018-10-01T00:54:53.718" v="236"/>
        <pc:sldMkLst>
          <pc:docMk/>
          <pc:sldMk cId="4181655670" sldId="261"/>
        </pc:sldMkLst>
        <pc:spChg chg="mod">
          <ac:chgData name="Sarita M Cini" userId="S::tug92662@temple.edu::2a8af703-9fcd-4d82-a39c-ccd38e7fd1fc" providerId="AD" clId="Web-{E0CEEA38-0543-256B-1440-1C65F81919A1}" dt="2018-09-30T21:37:00.702" v="88" actId="1076"/>
          <ac:spMkLst>
            <pc:docMk/>
            <pc:sldMk cId="4181655670" sldId="261"/>
            <ac:spMk id="2" creationId="{4FBAD044-BD32-4FF2-B92D-278072562172}"/>
          </ac:spMkLst>
        </pc:spChg>
      </pc:sldChg>
      <pc:sldChg chg="del">
        <pc:chgData name="Sarita M Cini" userId="S::tug92662@temple.edu::2a8af703-9fcd-4d82-a39c-ccd38e7fd1fc" providerId="AD" clId="Web-{E0CEEA38-0543-256B-1440-1C65F81919A1}" dt="2018-09-30T21:32:16.403" v="72"/>
        <pc:sldMkLst>
          <pc:docMk/>
          <pc:sldMk cId="874389018" sldId="262"/>
        </pc:sldMkLst>
      </pc:sldChg>
      <pc:sldChg chg="addSp modSp new addCm modNotes">
        <pc:chgData name="Sarita M Cini" userId="S::tug92662@temple.edu::2a8af703-9fcd-4d82-a39c-ccd38e7fd1fc" providerId="AD" clId="Web-{E0CEEA38-0543-256B-1440-1C65F81919A1}" dt="2018-09-30T21:40:07.266" v="99"/>
        <pc:sldMkLst>
          <pc:docMk/>
          <pc:sldMk cId="2737553081" sldId="263"/>
        </pc:sldMkLst>
        <pc:spChg chg="mod">
          <ac:chgData name="Sarita M Cini" userId="S::tug92662@temple.edu::2a8af703-9fcd-4d82-a39c-ccd38e7fd1fc" providerId="AD" clId="Web-{E0CEEA38-0543-256B-1440-1C65F81919A1}" dt="2018-09-30T21:39:36.735" v="98" actId="1076"/>
          <ac:spMkLst>
            <pc:docMk/>
            <pc:sldMk cId="2737553081" sldId="263"/>
            <ac:spMk id="2" creationId="{081C9E5A-D2E0-486D-9599-9FDD386637E4}"/>
          </ac:spMkLst>
        </pc:spChg>
        <pc:spChg chg="mod">
          <ac:chgData name="Sarita M Cini" userId="S::tug92662@temple.edu::2a8af703-9fcd-4d82-a39c-ccd38e7fd1fc" providerId="AD" clId="Web-{E0CEEA38-0543-256B-1440-1C65F81919A1}" dt="2018-09-30T21:31:43.356" v="62" actId="20577"/>
          <ac:spMkLst>
            <pc:docMk/>
            <pc:sldMk cId="2737553081" sldId="263"/>
            <ac:spMk id="3" creationId="{8B5B90C3-63D9-45D0-9DD7-07C5AD3FB49E}"/>
          </ac:spMkLst>
        </pc:spChg>
        <pc:spChg chg="mod">
          <ac:chgData name="Sarita M Cini" userId="S::tug92662@temple.edu::2a8af703-9fcd-4d82-a39c-ccd38e7fd1fc" providerId="AD" clId="Web-{E0CEEA38-0543-256B-1440-1C65F81919A1}" dt="2018-09-30T21:32:01.059" v="69" actId="20577"/>
          <ac:spMkLst>
            <pc:docMk/>
            <pc:sldMk cId="2737553081" sldId="263"/>
            <ac:spMk id="4" creationId="{D3FF8D8A-F524-42BC-84AB-F81D6C4E912C}"/>
          </ac:spMkLst>
        </pc:spChg>
        <pc:spChg chg="add mod">
          <ac:chgData name="Sarita M Cini" userId="S::tug92662@temple.edu::2a8af703-9fcd-4d82-a39c-ccd38e7fd1fc" providerId="AD" clId="Web-{E0CEEA38-0543-256B-1440-1C65F81919A1}" dt="2018-09-30T21:29:21.663" v="4" actId="1076"/>
          <ac:spMkLst>
            <pc:docMk/>
            <pc:sldMk cId="2737553081" sldId="263"/>
            <ac:spMk id="6" creationId="{05C426FC-95E1-43EA-AEBE-893327A7E8AD}"/>
          </ac:spMkLst>
        </pc:spChg>
      </pc:sldChg>
      <pc:sldChg chg="new del">
        <pc:chgData name="Sarita M Cini" userId="S::tug92662@temple.edu::2a8af703-9fcd-4d82-a39c-ccd38e7fd1fc" providerId="AD" clId="Web-{E0CEEA38-0543-256B-1440-1C65F81919A1}" dt="2018-09-30T21:28:38.272" v="1"/>
        <pc:sldMkLst>
          <pc:docMk/>
          <pc:sldMk cId="4145652917" sldId="263"/>
        </pc:sldMkLst>
      </pc:sldChg>
      <pc:sldChg chg="new del">
        <pc:chgData name="Sarita M Cini" userId="S::tug92662@temple.edu::2a8af703-9fcd-4d82-a39c-ccd38e7fd1fc" providerId="AD" clId="Web-{E0CEEA38-0543-256B-1440-1C65F81919A1}" dt="2018-09-30T21:46:22.534" v="103"/>
        <pc:sldMkLst>
          <pc:docMk/>
          <pc:sldMk cId="2827597571" sldId="264"/>
        </pc:sldMkLst>
      </pc:sldChg>
      <pc:sldChg chg="addSp delSp modSp new ord">
        <pc:chgData name="Sarita M Cini" userId="S::tug92662@temple.edu::2a8af703-9fcd-4d82-a39c-ccd38e7fd1fc" providerId="AD" clId="Web-{E0CEEA38-0543-256B-1440-1C65F81919A1}" dt="2018-10-01T02:00:29.673" v="237" actId="1076"/>
        <pc:sldMkLst>
          <pc:docMk/>
          <pc:sldMk cId="3029646709" sldId="264"/>
        </pc:sldMkLst>
        <pc:spChg chg="add mod">
          <ac:chgData name="Sarita M Cini" userId="S::tug92662@temple.edu::2a8af703-9fcd-4d82-a39c-ccd38e7fd1fc" providerId="AD" clId="Web-{E0CEEA38-0543-256B-1440-1C65F81919A1}" dt="2018-09-30T22:01:16.002" v="208" actId="20577"/>
          <ac:spMkLst>
            <pc:docMk/>
            <pc:sldMk cId="3029646709" sldId="264"/>
            <ac:spMk id="4" creationId="{1BA5C972-2D5A-48E3-BA7E-6902E2D6DBD3}"/>
          </ac:spMkLst>
        </pc:spChg>
        <pc:picChg chg="add mod">
          <ac:chgData name="Sarita M Cini" userId="S::tug92662@temple.edu::2a8af703-9fcd-4d82-a39c-ccd38e7fd1fc" providerId="AD" clId="Web-{E0CEEA38-0543-256B-1440-1C65F81919A1}" dt="2018-09-30T21:47:03.457" v="121" actId="1076"/>
          <ac:picMkLst>
            <pc:docMk/>
            <pc:sldMk cId="3029646709" sldId="264"/>
            <ac:picMk id="2" creationId="{8236EEAC-A28B-4680-B5D6-2275E42353DB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1:47:14.707" v="124" actId="1076"/>
          <ac:picMkLst>
            <pc:docMk/>
            <pc:sldMk cId="3029646709" sldId="264"/>
            <ac:picMk id="5" creationId="{06BEFCCF-1F67-4231-BADD-1335BE31DF6C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1:47:26.067" v="126" actId="1076"/>
          <ac:picMkLst>
            <pc:docMk/>
            <pc:sldMk cId="3029646709" sldId="264"/>
            <ac:picMk id="7" creationId="{40F32151-2070-4114-8A11-EA843423B7AB}"/>
          </ac:picMkLst>
        </pc:picChg>
        <pc:picChg chg="add del mod">
          <ac:chgData name="Sarita M Cini" userId="S::tug92662@temple.edu::2a8af703-9fcd-4d82-a39c-ccd38e7fd1fc" providerId="AD" clId="Web-{E0CEEA38-0543-256B-1440-1C65F81919A1}" dt="2018-09-30T21:48:45.395" v="140"/>
          <ac:picMkLst>
            <pc:docMk/>
            <pc:sldMk cId="3029646709" sldId="264"/>
            <ac:picMk id="9" creationId="{C868B911-9859-4E76-97D2-4668E9FC89E4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1:48:28.598" v="135" actId="1076"/>
          <ac:picMkLst>
            <pc:docMk/>
            <pc:sldMk cId="3029646709" sldId="264"/>
            <ac:picMk id="11" creationId="{1DADE2C9-11A7-4E52-BDEF-8EA7DE9847BD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1:48:35.785" v="138" actId="1076"/>
          <ac:picMkLst>
            <pc:docMk/>
            <pc:sldMk cId="3029646709" sldId="264"/>
            <ac:picMk id="13" creationId="{5B4D9659-11BD-4311-9300-45DF04C9B904}"/>
          </ac:picMkLst>
        </pc:picChg>
        <pc:picChg chg="add mod">
          <ac:chgData name="Sarita M Cini" userId="S::tug92662@temple.edu::2a8af703-9fcd-4d82-a39c-ccd38e7fd1fc" providerId="AD" clId="Web-{E0CEEA38-0543-256B-1440-1C65F81919A1}" dt="2018-10-01T02:00:29.673" v="237" actId="1076"/>
          <ac:picMkLst>
            <pc:docMk/>
            <pc:sldMk cId="3029646709" sldId="264"/>
            <ac:picMk id="15" creationId="{4A8ED6DD-46BA-46DD-BFC4-81490D62CCFC}"/>
          </ac:picMkLst>
        </pc:picChg>
      </pc:sldChg>
      <pc:sldChg chg="addSp delSp modSp add ord replId">
        <pc:chgData name="Sarita M Cini" userId="S::tug92662@temple.edu::2a8af703-9fcd-4d82-a39c-ccd38e7fd1fc" providerId="AD" clId="Web-{E0CEEA38-0543-256B-1440-1C65F81919A1}" dt="2018-09-30T22:03:24.190" v="223" actId="1076"/>
        <pc:sldMkLst>
          <pc:docMk/>
          <pc:sldMk cId="3354154474" sldId="265"/>
        </pc:sldMkLst>
        <pc:spChg chg="mod">
          <ac:chgData name="Sarita M Cini" userId="S::tug92662@temple.edu::2a8af703-9fcd-4d82-a39c-ccd38e7fd1fc" providerId="AD" clId="Web-{E0CEEA38-0543-256B-1440-1C65F81919A1}" dt="2018-09-30T22:00:53.720" v="185" actId="20577"/>
          <ac:spMkLst>
            <pc:docMk/>
            <pc:sldMk cId="3354154474" sldId="265"/>
            <ac:spMk id="4" creationId="{1BA5C972-2D5A-48E3-BA7E-6902E2D6DBD3}"/>
          </ac:spMkLst>
        </pc:spChg>
        <pc:picChg chg="del">
          <ac:chgData name="Sarita M Cini" userId="S::tug92662@temple.edu::2a8af703-9fcd-4d82-a39c-ccd38e7fd1fc" providerId="AD" clId="Web-{E0CEEA38-0543-256B-1440-1C65F81919A1}" dt="2018-09-30T21:54:44.718" v="149"/>
          <ac:picMkLst>
            <pc:docMk/>
            <pc:sldMk cId="3354154474" sldId="265"/>
            <ac:picMk id="2" creationId="{8236EEAC-A28B-4680-B5D6-2275E42353DB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1:55:04.077" v="157" actId="1076"/>
          <ac:picMkLst>
            <pc:docMk/>
            <pc:sldMk cId="3354154474" sldId="265"/>
            <ac:picMk id="3" creationId="{1A14299F-1042-47DE-90CA-E63E2E1650DA}"/>
          </ac:picMkLst>
        </pc:picChg>
        <pc:picChg chg="del">
          <ac:chgData name="Sarita M Cini" userId="S::tug92662@temple.edu::2a8af703-9fcd-4d82-a39c-ccd38e7fd1fc" providerId="AD" clId="Web-{E0CEEA38-0543-256B-1440-1C65F81919A1}" dt="2018-09-30T21:54:44.155" v="148"/>
          <ac:picMkLst>
            <pc:docMk/>
            <pc:sldMk cId="3354154474" sldId="265"/>
            <ac:picMk id="5" creationId="{06BEFCCF-1F67-4231-BADD-1335BE31DF6C}"/>
          </ac:picMkLst>
        </pc:picChg>
        <pc:picChg chg="del">
          <ac:chgData name="Sarita M Cini" userId="S::tug92662@temple.edu::2a8af703-9fcd-4d82-a39c-ccd38e7fd1fc" providerId="AD" clId="Web-{E0CEEA38-0543-256B-1440-1C65F81919A1}" dt="2018-09-30T21:54:43.858" v="147"/>
          <ac:picMkLst>
            <pc:docMk/>
            <pc:sldMk cId="3354154474" sldId="265"/>
            <ac:picMk id="7" creationId="{40F32151-2070-4114-8A11-EA843423B7AB}"/>
          </ac:picMkLst>
        </pc:picChg>
        <pc:picChg chg="add del mod">
          <ac:chgData name="Sarita M Cini" userId="S::tug92662@temple.edu::2a8af703-9fcd-4d82-a39c-ccd38e7fd1fc" providerId="AD" clId="Web-{E0CEEA38-0543-256B-1440-1C65F81919A1}" dt="2018-09-30T21:59:44.564" v="162"/>
          <ac:picMkLst>
            <pc:docMk/>
            <pc:sldMk cId="3354154474" sldId="265"/>
            <ac:picMk id="8" creationId="{7511F057-362E-418D-A9A0-B0ADEF2FC29F}"/>
          </ac:picMkLst>
        </pc:picChg>
        <pc:picChg chg="add del mod">
          <ac:chgData name="Sarita M Cini" userId="S::tug92662@temple.edu::2a8af703-9fcd-4d82-a39c-ccd38e7fd1fc" providerId="AD" clId="Web-{E0CEEA38-0543-256B-1440-1C65F81919A1}" dt="2018-09-30T22:00:28.814" v="165"/>
          <ac:picMkLst>
            <pc:docMk/>
            <pc:sldMk cId="3354154474" sldId="265"/>
            <ac:picMk id="10" creationId="{2395968D-B73A-46A7-B2C0-C12FC339DDAA}"/>
          </ac:picMkLst>
        </pc:picChg>
        <pc:picChg chg="del">
          <ac:chgData name="Sarita M Cini" userId="S::tug92662@temple.edu::2a8af703-9fcd-4d82-a39c-ccd38e7fd1fc" providerId="AD" clId="Web-{E0CEEA38-0543-256B-1440-1C65F81919A1}" dt="2018-09-30T21:54:42.468" v="145"/>
          <ac:picMkLst>
            <pc:docMk/>
            <pc:sldMk cId="3354154474" sldId="265"/>
            <ac:picMk id="11" creationId="{1DADE2C9-11A7-4E52-BDEF-8EA7DE9847BD}"/>
          </ac:picMkLst>
        </pc:picChg>
        <pc:picChg chg="del">
          <ac:chgData name="Sarita M Cini" userId="S::tug92662@temple.edu::2a8af703-9fcd-4d82-a39c-ccd38e7fd1fc" providerId="AD" clId="Web-{E0CEEA38-0543-256B-1440-1C65F81919A1}" dt="2018-09-30T21:54:43.124" v="146"/>
          <ac:picMkLst>
            <pc:docMk/>
            <pc:sldMk cId="3354154474" sldId="265"/>
            <ac:picMk id="13" creationId="{5B4D9659-11BD-4311-9300-45DF04C9B904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2:01:23.768" v="211" actId="1076"/>
          <ac:picMkLst>
            <pc:docMk/>
            <pc:sldMk cId="3354154474" sldId="265"/>
            <ac:picMk id="14" creationId="{B5A2522E-8D00-4218-B773-373511133958}"/>
          </ac:picMkLst>
        </pc:picChg>
        <pc:picChg chg="del">
          <ac:chgData name="Sarita M Cini" userId="S::tug92662@temple.edu::2a8af703-9fcd-4d82-a39c-ccd38e7fd1fc" providerId="AD" clId="Web-{E0CEEA38-0543-256B-1440-1C65F81919A1}" dt="2018-09-30T21:54:45.124" v="150"/>
          <ac:picMkLst>
            <pc:docMk/>
            <pc:sldMk cId="3354154474" sldId="265"/>
            <ac:picMk id="15" creationId="{4A8ED6DD-46BA-46DD-BFC4-81490D62CCFC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2:02:24.737" v="215" actId="1076"/>
          <ac:picMkLst>
            <pc:docMk/>
            <pc:sldMk cId="3354154474" sldId="265"/>
            <ac:picMk id="17" creationId="{8162F602-C8ED-41F4-AD08-404B5BC9E6C4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2:03:22.643" v="222" actId="1076"/>
          <ac:picMkLst>
            <pc:docMk/>
            <pc:sldMk cId="3354154474" sldId="265"/>
            <ac:picMk id="19" creationId="{FF34EE50-6172-403B-BEC7-13898A5F3F0A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2:03:21.362" v="221" actId="1076"/>
          <ac:picMkLst>
            <pc:docMk/>
            <pc:sldMk cId="3354154474" sldId="265"/>
            <ac:picMk id="21" creationId="{8D0B84A7-F9EC-4B24-85C4-857BE56CFEE2}"/>
          </ac:picMkLst>
        </pc:picChg>
        <pc:picChg chg="add mod">
          <ac:chgData name="Sarita M Cini" userId="S::tug92662@temple.edu::2a8af703-9fcd-4d82-a39c-ccd38e7fd1fc" providerId="AD" clId="Web-{E0CEEA38-0543-256B-1440-1C65F81919A1}" dt="2018-09-30T22:03:24.190" v="223" actId="1076"/>
          <ac:picMkLst>
            <pc:docMk/>
            <pc:sldMk cId="3354154474" sldId="265"/>
            <ac:picMk id="23" creationId="{1E3E9488-5CDA-41D0-98EE-C9C5E92E27DA}"/>
          </ac:picMkLst>
        </pc:picChg>
      </pc:sldChg>
      <pc:sldChg chg="add del replId">
        <pc:chgData name="Sarita M Cini" userId="S::tug92662@temple.edu::2a8af703-9fcd-4d82-a39c-ccd38e7fd1fc" providerId="AD" clId="Web-{E0CEEA38-0543-256B-1440-1C65F81919A1}" dt="2018-09-30T21:54:49.780" v="152"/>
        <pc:sldMkLst>
          <pc:docMk/>
          <pc:sldMk cId="3066049571" sldId="266"/>
        </pc:sldMkLst>
      </pc:sldChg>
    </pc:docChg>
  </pc:docChgLst>
  <pc:docChgLst>
    <pc:chgData name="Sarita M Cini" userId="S::tug92662@temple.edu::2a8af703-9fcd-4d82-a39c-ccd38e7fd1fc" providerId="AD" clId="Web-{5E5619B2-4E44-9798-D68C-20BC8B23855A}"/>
    <pc:docChg chg="modSld">
      <pc:chgData name="Sarita M Cini" userId="S::tug92662@temple.edu::2a8af703-9fcd-4d82-a39c-ccd38e7fd1fc" providerId="AD" clId="Web-{5E5619B2-4E44-9798-D68C-20BC8B23855A}" dt="2018-10-02T18:13:21.570" v="10" actId="14100"/>
      <pc:docMkLst>
        <pc:docMk/>
      </pc:docMkLst>
      <pc:sldChg chg="modSp">
        <pc:chgData name="Sarita M Cini" userId="S::tug92662@temple.edu::2a8af703-9fcd-4d82-a39c-ccd38e7fd1fc" providerId="AD" clId="Web-{5E5619B2-4E44-9798-D68C-20BC8B23855A}" dt="2018-10-02T18:12:39.086" v="2" actId="14100"/>
        <pc:sldMkLst>
          <pc:docMk/>
          <pc:sldMk cId="1216845946" sldId="258"/>
        </pc:sldMkLst>
        <pc:picChg chg="mod">
          <ac:chgData name="Sarita M Cini" userId="S::tug92662@temple.edu::2a8af703-9fcd-4d82-a39c-ccd38e7fd1fc" providerId="AD" clId="Web-{5E5619B2-4E44-9798-D68C-20BC8B23855A}" dt="2018-10-02T18:12:39.086" v="2" actId="14100"/>
          <ac:picMkLst>
            <pc:docMk/>
            <pc:sldMk cId="1216845946" sldId="258"/>
            <ac:picMk id="4" creationId="{1F51B6A2-28AF-4272-AA87-FF68E8F08828}"/>
          </ac:picMkLst>
        </pc:picChg>
      </pc:sldChg>
      <pc:sldChg chg="addSp delSp modSp">
        <pc:chgData name="Sarita M Cini" userId="S::tug92662@temple.edu::2a8af703-9fcd-4d82-a39c-ccd38e7fd1fc" providerId="AD" clId="Web-{5E5619B2-4E44-9798-D68C-20BC8B23855A}" dt="2018-10-02T18:13:21.570" v="10" actId="14100"/>
        <pc:sldMkLst>
          <pc:docMk/>
          <pc:sldMk cId="4181655670" sldId="261"/>
        </pc:sldMkLst>
        <pc:picChg chg="add mod">
          <ac:chgData name="Sarita M Cini" userId="S::tug92662@temple.edu::2a8af703-9fcd-4d82-a39c-ccd38e7fd1fc" providerId="AD" clId="Web-{5E5619B2-4E44-9798-D68C-20BC8B23855A}" dt="2018-10-02T18:13:21.570" v="10" actId="14100"/>
          <ac:picMkLst>
            <pc:docMk/>
            <pc:sldMk cId="4181655670" sldId="261"/>
            <ac:picMk id="3" creationId="{033A5DE2-1E43-44D7-A19B-50D9D6704CBD}"/>
          </ac:picMkLst>
        </pc:picChg>
        <pc:picChg chg="del">
          <ac:chgData name="Sarita M Cini" userId="S::tug92662@temple.edu::2a8af703-9fcd-4d82-a39c-ccd38e7fd1fc" providerId="AD" clId="Web-{5E5619B2-4E44-9798-D68C-20BC8B23855A}" dt="2018-10-02T18:12:46.508" v="3"/>
          <ac:picMkLst>
            <pc:docMk/>
            <pc:sldMk cId="4181655670" sldId="261"/>
            <ac:picMk id="7" creationId="{1E38E069-D164-44CA-9AF9-6A41215BCD2F}"/>
          </ac:picMkLst>
        </pc:picChg>
      </pc:sldChg>
    </pc:docChg>
  </pc:docChgLst>
  <pc:docChgLst>
    <pc:chgData name="Sarita M Cini" userId="S::tug92662@temple.edu::2a8af703-9fcd-4d82-a39c-ccd38e7fd1fc" providerId="AD" clId="Web-{14FC2E8F-793E-9D6C-21EF-4EB35D573141}"/>
    <pc:docChg chg="modSld sldOrd">
      <pc:chgData name="Sarita M Cini" userId="S::tug92662@temple.edu::2a8af703-9fcd-4d82-a39c-ccd38e7fd1fc" providerId="AD" clId="Web-{14FC2E8F-793E-9D6C-21EF-4EB35D573141}" dt="2018-10-02T02:44:46.438" v="520"/>
      <pc:docMkLst>
        <pc:docMk/>
      </pc:docMkLst>
      <pc:sldChg chg="modNotes">
        <pc:chgData name="Sarita M Cini" userId="S::tug92662@temple.edu::2a8af703-9fcd-4d82-a39c-ccd38e7fd1fc" providerId="AD" clId="Web-{14FC2E8F-793E-9D6C-21EF-4EB35D573141}" dt="2018-10-02T02:44:46.438" v="520"/>
        <pc:sldMkLst>
          <pc:docMk/>
          <pc:sldMk cId="1216845946" sldId="258"/>
        </pc:sldMkLst>
      </pc:sldChg>
      <pc:sldChg chg="ord modNotes">
        <pc:chgData name="Sarita M Cini" userId="S::tug92662@temple.edu::2a8af703-9fcd-4d82-a39c-ccd38e7fd1fc" providerId="AD" clId="Web-{14FC2E8F-793E-9D6C-21EF-4EB35D573141}" dt="2018-10-02T01:33:22.748" v="168"/>
        <pc:sldMkLst>
          <pc:docMk/>
          <pc:sldMk cId="3596596941" sldId="260"/>
        </pc:sldMkLst>
      </pc:sldChg>
      <pc:sldChg chg="ord">
        <pc:chgData name="Sarita M Cini" userId="S::tug92662@temple.edu::2a8af703-9fcd-4d82-a39c-ccd38e7fd1fc" providerId="AD" clId="Web-{14FC2E8F-793E-9D6C-21EF-4EB35D573141}" dt="2018-10-02T01:02:20.762" v="23"/>
        <pc:sldMkLst>
          <pc:docMk/>
          <pc:sldMk cId="4181655670" sldId="261"/>
        </pc:sldMkLst>
      </pc:sldChg>
      <pc:sldChg chg="addSp delSp modSp delCm modNotes">
        <pc:chgData name="Sarita M Cini" userId="S::tug92662@temple.edu::2a8af703-9fcd-4d82-a39c-ccd38e7fd1fc" providerId="AD" clId="Web-{14FC2E8F-793E-9D6C-21EF-4EB35D573141}" dt="2018-10-02T02:26:53.938" v="506"/>
        <pc:sldMkLst>
          <pc:docMk/>
          <pc:sldMk cId="2737553081" sldId="263"/>
        </pc:sldMkLst>
        <pc:spChg chg="mod">
          <ac:chgData name="Sarita M Cini" userId="S::tug92662@temple.edu::2a8af703-9fcd-4d82-a39c-ccd38e7fd1fc" providerId="AD" clId="Web-{14FC2E8F-793E-9D6C-21EF-4EB35D573141}" dt="2018-10-02T02:26:39.125" v="503" actId="1076"/>
          <ac:spMkLst>
            <pc:docMk/>
            <pc:sldMk cId="2737553081" sldId="263"/>
            <ac:spMk id="2" creationId="{081C9E5A-D2E0-486D-9599-9FDD386637E4}"/>
          </ac:spMkLst>
        </pc:spChg>
        <pc:spChg chg="add del mod">
          <ac:chgData name="Sarita M Cini" userId="S::tug92662@temple.edu::2a8af703-9fcd-4d82-a39c-ccd38e7fd1fc" providerId="AD" clId="Web-{14FC2E8F-793E-9D6C-21EF-4EB35D573141}" dt="2018-10-02T02:06:28.953" v="326"/>
          <ac:spMkLst>
            <pc:docMk/>
            <pc:sldMk cId="2737553081" sldId="263"/>
            <ac:spMk id="226" creationId="{92FEC24E-A3C5-4B85-8417-81ADF132BE94}"/>
          </ac:spMkLst>
        </pc:spChg>
        <pc:spChg chg="add del mod">
          <ac:chgData name="Sarita M Cini" userId="S::tug92662@temple.edu::2a8af703-9fcd-4d82-a39c-ccd38e7fd1fc" providerId="AD" clId="Web-{14FC2E8F-793E-9D6C-21EF-4EB35D573141}" dt="2018-10-02T02:21:51.344" v="397"/>
          <ac:spMkLst>
            <pc:docMk/>
            <pc:sldMk cId="2737553081" sldId="263"/>
            <ac:spMk id="227" creationId="{C88CC7D6-0175-4276-B17D-CC16DA93640F}"/>
          </ac:spMkLst>
        </pc:spChg>
        <pc:graphicFrameChg chg="add del mod modGraphic">
          <ac:chgData name="Sarita M Cini" userId="S::tug92662@temple.edu::2a8af703-9fcd-4d82-a39c-ccd38e7fd1fc" providerId="AD" clId="Web-{14FC2E8F-793E-9D6C-21EF-4EB35D573141}" dt="2018-10-02T01:52:18.592" v="190"/>
          <ac:graphicFrameMkLst>
            <pc:docMk/>
            <pc:sldMk cId="2737553081" sldId="263"/>
            <ac:graphicFrameMk id="5" creationId="{9E13D119-B7B9-463F-9369-2630731DE5A8}"/>
          </ac:graphicFrameMkLst>
        </pc:graphicFrameChg>
      </pc:sldChg>
    </pc:docChg>
  </pc:docChgLst>
  <pc:docChgLst>
    <pc:chgData name="Chandni Antala" userId="S::tuf90826@temple.edu::bfeafc24-2b2b-4356-829a-acf0d9cd99f7" providerId="AD" clId="Web-{4DD6B001-4F27-6F57-7537-9AED9E8C000B}"/>
    <pc:docChg chg="modSld">
      <pc:chgData name="Chandni Antala" userId="S::tuf90826@temple.edu::bfeafc24-2b2b-4356-829a-acf0d9cd99f7" providerId="AD" clId="Web-{4DD6B001-4F27-6F57-7537-9AED9E8C000B}" dt="2018-10-02T19:23:23.450" v="435" actId="1076"/>
      <pc:docMkLst>
        <pc:docMk/>
      </pc:docMkLst>
      <pc:sldChg chg="addSp delSp modSp modNotes">
        <pc:chgData name="Chandni Antala" userId="S::tuf90826@temple.edu::bfeafc24-2b2b-4356-829a-acf0d9cd99f7" providerId="AD" clId="Web-{4DD6B001-4F27-6F57-7537-9AED9E8C000B}" dt="2018-10-02T19:23:23.450" v="435" actId="1076"/>
        <pc:sldMkLst>
          <pc:docMk/>
          <pc:sldMk cId="2737553081" sldId="263"/>
        </pc:sldMkLst>
        <pc:spChg chg="del mod">
          <ac:chgData name="Chandni Antala" userId="S::tuf90826@temple.edu::bfeafc24-2b2b-4356-829a-acf0d9cd99f7" providerId="AD" clId="Web-{4DD6B001-4F27-6F57-7537-9AED9E8C000B}" dt="2018-10-02T19:17:23.041" v="431"/>
          <ac:spMkLst>
            <pc:docMk/>
            <pc:sldMk cId="2737553081" sldId="263"/>
            <ac:spMk id="3" creationId="{8B5B90C3-63D9-45D0-9DD7-07C5AD3FB49E}"/>
          </ac:spMkLst>
        </pc:spChg>
        <pc:spChg chg="add mod">
          <ac:chgData name="Chandni Antala" userId="S::tuf90826@temple.edu::bfeafc24-2b2b-4356-829a-acf0d9cd99f7" providerId="AD" clId="Web-{4DD6B001-4F27-6F57-7537-9AED9E8C000B}" dt="2018-10-02T19:23:23.450" v="435" actId="1076"/>
          <ac:spMkLst>
            <pc:docMk/>
            <pc:sldMk cId="2737553081" sldId="263"/>
            <ac:spMk id="531" creationId="{C71F6FF9-5A94-4648-9277-C628A1ADEDE5}"/>
          </ac:spMkLst>
        </pc:spChg>
        <pc:spChg chg="add del">
          <ac:chgData name="Chandni Antala" userId="S::tuf90826@temple.edu::bfeafc24-2b2b-4356-829a-acf0d9cd99f7" providerId="AD" clId="Web-{4DD6B001-4F27-6F57-7537-9AED9E8C000B}" dt="2018-10-02T19:13:30.555" v="424"/>
          <ac:spMkLst>
            <pc:docMk/>
            <pc:sldMk cId="2737553081" sldId="263"/>
            <ac:spMk id="554" creationId="{D029A045-C238-444A-A446-508E62E050C3}"/>
          </ac:spMkLst>
        </pc:spChg>
        <pc:graphicFrameChg chg="del mod">
          <ac:chgData name="Chandni Antala" userId="S::tuf90826@temple.edu::bfeafc24-2b2b-4356-829a-acf0d9cd99f7" providerId="AD" clId="Web-{4DD6B001-4F27-6F57-7537-9AED9E8C000B}" dt="2018-10-02T19:17:04.682" v="427"/>
          <ac:graphicFrameMkLst>
            <pc:docMk/>
            <pc:sldMk cId="2737553081" sldId="263"/>
            <ac:graphicFrameMk id="17" creationId="{20731E5D-E472-4D06-B749-63F09B03A47D}"/>
          </ac:graphicFrameMkLst>
        </pc:graphicFrameChg>
        <pc:graphicFrameChg chg="add del mod modGraphic">
          <ac:chgData name="Chandni Antala" userId="S::tuf90826@temple.edu::bfeafc24-2b2b-4356-829a-acf0d9cd99f7" providerId="AD" clId="Web-{4DD6B001-4F27-6F57-7537-9AED9E8C000B}" dt="2018-10-02T19:04:41.880" v="385"/>
          <ac:graphicFrameMkLst>
            <pc:docMk/>
            <pc:sldMk cId="2737553081" sldId="263"/>
            <ac:graphicFrameMk id="487" creationId="{EFC3F959-1482-4D2A-B072-465FC0FF143D}"/>
          </ac:graphicFrameMkLst>
        </pc:graphicFrameChg>
        <pc:graphicFrameChg chg="add del mod modGraphic">
          <ac:chgData name="Chandni Antala" userId="S::tuf90826@temple.edu::bfeafc24-2b2b-4356-829a-acf0d9cd99f7" providerId="AD" clId="Web-{4DD6B001-4F27-6F57-7537-9AED9E8C000B}" dt="2018-10-02T19:05:36.099" v="387"/>
          <ac:graphicFrameMkLst>
            <pc:docMk/>
            <pc:sldMk cId="2737553081" sldId="263"/>
            <ac:graphicFrameMk id="498" creationId="{0BB54FAE-2B7F-4EFC-B749-12EDD83553E1}"/>
          </ac:graphicFrameMkLst>
        </pc:graphicFrameChg>
        <pc:graphicFrameChg chg="add del mod modGraphic">
          <ac:chgData name="Chandni Antala" userId="S::tuf90826@temple.edu::bfeafc24-2b2b-4356-829a-acf0d9cd99f7" providerId="AD" clId="Web-{4DD6B001-4F27-6F57-7537-9AED9E8C000B}" dt="2018-10-02T19:13:31.633" v="425"/>
          <ac:graphicFrameMkLst>
            <pc:docMk/>
            <pc:sldMk cId="2737553081" sldId="263"/>
            <ac:graphicFrameMk id="542" creationId="{2A66BD6E-E870-4278-B9EC-C64E0A1B5EF1}"/>
          </ac:graphicFrameMkLst>
        </pc:graphicFrameChg>
        <pc:graphicFrameChg chg="add mod ord modGraphic">
          <ac:chgData name="Chandni Antala" userId="S::tuf90826@temple.edu::bfeafc24-2b2b-4356-829a-acf0d9cd99f7" providerId="AD" clId="Web-{4DD6B001-4F27-6F57-7537-9AED9E8C000B}" dt="2018-10-02T19:21:39.637" v="434"/>
          <ac:graphicFrameMkLst>
            <pc:docMk/>
            <pc:sldMk cId="2737553081" sldId="263"/>
            <ac:graphicFrameMk id="826" creationId="{84E9D455-F3BB-42FA-8415-FD10CB8219E9}"/>
          </ac:graphicFrameMkLst>
        </pc:graphicFrameChg>
      </pc:sldChg>
    </pc:docChg>
  </pc:docChgLst>
  <pc:docChgLst>
    <pc:chgData name="Fatimata Sall" userId="S::tuf39970@temple.edu::99ef4d6b-3bf3-4d9a-b5ce-99df92c195d4" providerId="AD" clId="Web-{2CEBF93A-DFD5-D38B-5699-8E85EECF7F95}"/>
    <pc:docChg chg="addSld delSld modSld">
      <pc:chgData name="Fatimata Sall" userId="S::tuf39970@temple.edu::99ef4d6b-3bf3-4d9a-b5ce-99df92c195d4" providerId="AD" clId="Web-{2CEBF93A-DFD5-D38B-5699-8E85EECF7F95}" dt="2018-10-23T19:53:29.347" v="73" actId="20577"/>
      <pc:docMkLst>
        <pc:docMk/>
      </pc:docMkLst>
      <pc:sldChg chg="del">
        <pc:chgData name="Fatimata Sall" userId="S::tuf39970@temple.edu::99ef4d6b-3bf3-4d9a-b5ce-99df92c195d4" providerId="AD" clId="Web-{2CEBF93A-DFD5-D38B-5699-8E85EECF7F95}" dt="2018-10-23T19:29:19.674" v="22"/>
        <pc:sldMkLst>
          <pc:docMk/>
          <pc:sldMk cId="2737553081" sldId="263"/>
        </pc:sldMkLst>
      </pc:sldChg>
      <pc:sldChg chg="addSp delSp modSp mod modClrScheme chgLayout modNotes">
        <pc:chgData name="Fatimata Sall" userId="S::tuf39970@temple.edu::99ef4d6b-3bf3-4d9a-b5ce-99df92c195d4" providerId="AD" clId="Web-{2CEBF93A-DFD5-D38B-5699-8E85EECF7F95}" dt="2018-10-23T19:52:03.190" v="27" actId="1076"/>
        <pc:sldMkLst>
          <pc:docMk/>
          <pc:sldMk cId="2938593698" sldId="264"/>
        </pc:sldMkLst>
        <pc:spChg chg="del">
          <ac:chgData name="Fatimata Sall" userId="S::tuf39970@temple.edu::99ef4d6b-3bf3-4d9a-b5ce-99df92c195d4" providerId="AD" clId="Web-{2CEBF93A-DFD5-D38B-5699-8E85EECF7F95}" dt="2018-10-23T19:28:50.940" v="10"/>
          <ac:spMkLst>
            <pc:docMk/>
            <pc:sldMk cId="2938593698" sldId="264"/>
            <ac:spMk id="4" creationId="{25A2C9D7-D2C4-43A3-A074-FA5F357AD203}"/>
          </ac:spMkLst>
        </pc:spChg>
        <pc:spChg chg="add mod ord">
          <ac:chgData name="Fatimata Sall" userId="S::tuf39970@temple.edu::99ef4d6b-3bf3-4d9a-b5ce-99df92c195d4" providerId="AD" clId="Web-{2CEBF93A-DFD5-D38B-5699-8E85EECF7F95}" dt="2018-10-23T19:28:59.971" v="19" actId="20577"/>
          <ac:spMkLst>
            <pc:docMk/>
            <pc:sldMk cId="2938593698" sldId="264"/>
            <ac:spMk id="23" creationId="{04E41167-C00C-4778-8E0C-D239FA0B1962}"/>
          </ac:spMkLst>
        </pc:spChg>
        <pc:spChg chg="add del mod ord">
          <ac:chgData name="Fatimata Sall" userId="S::tuf39970@temple.edu::99ef4d6b-3bf3-4d9a-b5ce-99df92c195d4" providerId="AD" clId="Web-{2CEBF93A-DFD5-D38B-5699-8E85EECF7F95}" dt="2018-10-23T19:28:33.674" v="5"/>
          <ac:spMkLst>
            <pc:docMk/>
            <pc:sldMk cId="2938593698" sldId="264"/>
            <ac:spMk id="24" creationId="{C3EC747F-424B-4990-ABA9-A4C14F046EFA}"/>
          </ac:spMkLst>
        </pc:spChg>
        <pc:spChg chg="add del mod ord">
          <ac:chgData name="Fatimata Sall" userId="S::tuf39970@temple.edu::99ef4d6b-3bf3-4d9a-b5ce-99df92c195d4" providerId="AD" clId="Web-{2CEBF93A-DFD5-D38B-5699-8E85EECF7F95}" dt="2018-10-23T19:28:36.221" v="6"/>
          <ac:spMkLst>
            <pc:docMk/>
            <pc:sldMk cId="2938593698" sldId="264"/>
            <ac:spMk id="25" creationId="{9A48B34C-9281-4D21-B844-65B2ADAF3059}"/>
          </ac:spMkLst>
        </pc:spChg>
        <pc:graphicFrameChg chg="mod">
          <ac:chgData name="Fatimata Sall" userId="S::tuf39970@temple.edu::99ef4d6b-3bf3-4d9a-b5ce-99df92c195d4" providerId="AD" clId="Web-{2CEBF93A-DFD5-D38B-5699-8E85EECF7F95}" dt="2018-10-23T19:52:03.190" v="27" actId="1076"/>
          <ac:graphicFrameMkLst>
            <pc:docMk/>
            <pc:sldMk cId="2938593698" sldId="264"/>
            <ac:graphicFrameMk id="107" creationId="{0F2BFD7B-0934-4591-B644-973139144F13}"/>
          </ac:graphicFrameMkLst>
        </pc:graphicFrameChg>
      </pc:sldChg>
      <pc:sldChg chg="delSp modSp new">
        <pc:chgData name="Fatimata Sall" userId="S::tuf39970@temple.edu::99ef4d6b-3bf3-4d9a-b5ce-99df92c195d4" providerId="AD" clId="Web-{2CEBF93A-DFD5-D38B-5699-8E85EECF7F95}" dt="2018-10-23T19:53:29.347" v="72" actId="20577"/>
        <pc:sldMkLst>
          <pc:docMk/>
          <pc:sldMk cId="1347104208" sldId="269"/>
        </pc:sldMkLst>
        <pc:spChg chg="mod">
          <ac:chgData name="Fatimata Sall" userId="S::tuf39970@temple.edu::99ef4d6b-3bf3-4d9a-b5ce-99df92c195d4" providerId="AD" clId="Web-{2CEBF93A-DFD5-D38B-5699-8E85EECF7F95}" dt="2018-10-23T19:53:29.347" v="72" actId="20577"/>
          <ac:spMkLst>
            <pc:docMk/>
            <pc:sldMk cId="1347104208" sldId="269"/>
            <ac:spMk id="2" creationId="{AB919181-4A05-4BCA-898A-2F57B9235BF5}"/>
          </ac:spMkLst>
        </pc:spChg>
        <pc:spChg chg="del">
          <ac:chgData name="Fatimata Sall" userId="S::tuf39970@temple.edu::99ef4d6b-3bf3-4d9a-b5ce-99df92c195d4" providerId="AD" clId="Web-{2CEBF93A-DFD5-D38B-5699-8E85EECF7F95}" dt="2018-10-23T19:53:04.815" v="29"/>
          <ac:spMkLst>
            <pc:docMk/>
            <pc:sldMk cId="1347104208" sldId="269"/>
            <ac:spMk id="3" creationId="{F4EB0AC0-555F-4319-BEED-E7111958053F}"/>
          </ac:spMkLst>
        </pc:spChg>
      </pc:sldChg>
    </pc:docChg>
  </pc:docChgLst>
  <pc:docChgLst>
    <pc:chgData name="Sarita M Cini" userId="S::tug92662@temple.edu::2a8af703-9fcd-4d82-a39c-ccd38e7fd1fc" providerId="AD" clId="Web-{2D7715D1-085C-6484-8B40-E0D85E1F6024}"/>
    <pc:docChg chg="modSld sldOrd">
      <pc:chgData name="Sarita M Cini" userId="S::tug92662@temple.edu::2a8af703-9fcd-4d82-a39c-ccd38e7fd1fc" providerId="AD" clId="Web-{2D7715D1-085C-6484-8B40-E0D85E1F6024}" dt="2018-10-02T18:59:23.729" v="47"/>
      <pc:docMkLst>
        <pc:docMk/>
      </pc:docMkLst>
      <pc:sldChg chg="delCm">
        <pc:chgData name="Sarita M Cini" userId="S::tug92662@temple.edu::2a8af703-9fcd-4d82-a39c-ccd38e7fd1fc" providerId="AD" clId="Web-{2D7715D1-085C-6484-8B40-E0D85E1F6024}" dt="2018-10-02T18:59:23.729" v="47"/>
        <pc:sldMkLst>
          <pc:docMk/>
          <pc:sldMk cId="109857222" sldId="256"/>
        </pc:sldMkLst>
      </pc:sldChg>
      <pc:sldChg chg="modNotes">
        <pc:chgData name="Sarita M Cini" userId="S::tug92662@temple.edu::2a8af703-9fcd-4d82-a39c-ccd38e7fd1fc" providerId="AD" clId="Web-{2D7715D1-085C-6484-8B40-E0D85E1F6024}" dt="2018-10-02T18:58:52.855" v="46"/>
        <pc:sldMkLst>
          <pc:docMk/>
          <pc:sldMk cId="1216845946" sldId="258"/>
        </pc:sldMkLst>
      </pc:sldChg>
      <pc:sldChg chg="ord">
        <pc:chgData name="Sarita M Cini" userId="S::tug92662@temple.edu::2a8af703-9fcd-4d82-a39c-ccd38e7fd1fc" providerId="AD" clId="Web-{2D7715D1-085C-6484-8B40-E0D85E1F6024}" dt="2018-10-02T18:36:13.960" v="0"/>
        <pc:sldMkLst>
          <pc:docMk/>
          <pc:sldMk cId="2737553081" sldId="263"/>
        </pc:sldMkLst>
      </pc:sldChg>
    </pc:docChg>
  </pc:docChgLst>
  <pc:docChgLst>
    <pc:chgData name="Sarita M Cini" userId="S::tug92662@temple.edu::2a8af703-9fcd-4d82-a39c-ccd38e7fd1fc" providerId="AD" clId="Web-{34DB20BF-DAAA-4CA5-C16B-9FF1D1AAC986}"/>
    <pc:docChg chg="modSld">
      <pc:chgData name="Sarita M Cini" userId="S::tug92662@temple.edu::2a8af703-9fcd-4d82-a39c-ccd38e7fd1fc" providerId="AD" clId="Web-{34DB20BF-DAAA-4CA5-C16B-9FF1D1AAC986}" dt="2018-10-02T13:03:11.313" v="16" actId="14100"/>
      <pc:docMkLst>
        <pc:docMk/>
      </pc:docMkLst>
      <pc:sldChg chg="addSp delSp modSp mod setBg">
        <pc:chgData name="Sarita M Cini" userId="S::tug92662@temple.edu::2a8af703-9fcd-4d82-a39c-ccd38e7fd1fc" providerId="AD" clId="Web-{34DB20BF-DAAA-4CA5-C16B-9FF1D1AAC986}" dt="2018-10-02T13:03:11.313" v="16" actId="14100"/>
        <pc:sldMkLst>
          <pc:docMk/>
          <pc:sldMk cId="1216845946" sldId="258"/>
        </pc:sldMkLst>
        <pc:spChg chg="mod">
          <ac:chgData name="Sarita M Cini" userId="S::tug92662@temple.edu::2a8af703-9fcd-4d82-a39c-ccd38e7fd1fc" providerId="AD" clId="Web-{34DB20BF-DAAA-4CA5-C16B-9FF1D1AAC986}" dt="2018-10-02T13:02:12.625" v="5"/>
          <ac:spMkLst>
            <pc:docMk/>
            <pc:sldMk cId="1216845946" sldId="258"/>
            <ac:spMk id="2" creationId="{2B25E953-8CA5-4624-9D91-7B5B58C34DCF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12.625" v="5"/>
          <ac:spMkLst>
            <pc:docMk/>
            <pc:sldMk cId="1216845946" sldId="258"/>
            <ac:spMk id="11" creationId="{17115F77-2FAE-4CA7-9A7F-10D5F2C8F831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12.625" v="5"/>
          <ac:spMkLst>
            <pc:docMk/>
            <pc:sldMk cId="1216845946" sldId="258"/>
            <ac:spMk id="12" creationId="{5CD4C046-A04C-46CC-AFA3-6B0621F628C8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12.625" v="5"/>
          <ac:spMkLst>
            <pc:docMk/>
            <pc:sldMk cId="1216845946" sldId="258"/>
            <ac:spMk id="13" creationId="{66C7A97A-A7DE-4DFB-8542-1E4BF24C7D31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06.281" v="3"/>
          <ac:spMkLst>
            <pc:docMk/>
            <pc:sldMk cId="1216845946" sldId="258"/>
            <ac:spMk id="14" creationId="{17115F77-2FAE-4CA7-9A7F-10D5F2C8F831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12.625" v="5"/>
          <ac:spMkLst>
            <pc:docMk/>
            <pc:sldMk cId="1216845946" sldId="258"/>
            <ac:spMk id="15" creationId="{BE111DB0-3D73-4D20-9D57-CEF5A0D865B9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06.281" v="3"/>
          <ac:spMkLst>
            <pc:docMk/>
            <pc:sldMk cId="1216845946" sldId="258"/>
            <ac:spMk id="16" creationId="{5CD4C046-A04C-46CC-AFA3-6B0621F628C8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06.281" v="3"/>
          <ac:spMkLst>
            <pc:docMk/>
            <pc:sldMk cId="1216845946" sldId="258"/>
            <ac:spMk id="18" creationId="{D589E016-1EE1-484C-8423-012B4B78067D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06.281" v="3"/>
          <ac:spMkLst>
            <pc:docMk/>
            <pc:sldMk cId="1216845946" sldId="258"/>
            <ac:spMk id="20" creationId="{46100866-3689-418C-84D9-07C7E2435C86}"/>
          </ac:spMkLst>
        </pc:spChg>
        <pc:spChg chg="add del">
          <ac:chgData name="Sarita M Cini" userId="S::tug92662@temple.edu::2a8af703-9fcd-4d82-a39c-ccd38e7fd1fc" providerId="AD" clId="Web-{34DB20BF-DAAA-4CA5-C16B-9FF1D1AAC986}" dt="2018-10-02T13:02:12.625" v="5"/>
          <ac:spMkLst>
            <pc:docMk/>
            <pc:sldMk cId="1216845946" sldId="258"/>
            <ac:spMk id="22" creationId="{027ADCA0-A066-4B16-8E1F-3C2483947B72}"/>
          </ac:spMkLst>
        </pc:spChg>
        <pc:picChg chg="del">
          <ac:chgData name="Sarita M Cini" userId="S::tug92662@temple.edu::2a8af703-9fcd-4d82-a39c-ccd38e7fd1fc" providerId="AD" clId="Web-{34DB20BF-DAAA-4CA5-C16B-9FF1D1AAC986}" dt="2018-10-02T13:01:40.875" v="0"/>
          <ac:picMkLst>
            <pc:docMk/>
            <pc:sldMk cId="1216845946" sldId="258"/>
            <ac:picMk id="3" creationId="{F2D7A895-A369-4941-805A-E65B6132049F}"/>
          </ac:picMkLst>
        </pc:picChg>
        <pc:picChg chg="add del mod ord">
          <ac:chgData name="Sarita M Cini" userId="S::tug92662@temple.edu::2a8af703-9fcd-4d82-a39c-ccd38e7fd1fc" providerId="AD" clId="Web-{34DB20BF-DAAA-4CA5-C16B-9FF1D1AAC986}" dt="2018-10-02T13:03:11.313" v="16" actId="14100"/>
          <ac:picMkLst>
            <pc:docMk/>
            <pc:sldMk cId="1216845946" sldId="258"/>
            <ac:picMk id="4" creationId="{1F51B6A2-28AF-4272-AA87-FF68E8F08828}"/>
          </ac:picMkLst>
        </pc:picChg>
        <pc:picChg chg="ord">
          <ac:chgData name="Sarita M Cini" userId="S::tug92662@temple.edu::2a8af703-9fcd-4d82-a39c-ccd38e7fd1fc" providerId="AD" clId="Web-{34DB20BF-DAAA-4CA5-C16B-9FF1D1AAC986}" dt="2018-10-02T13:02:12.625" v="5"/>
          <ac:picMkLst>
            <pc:docMk/>
            <pc:sldMk cId="1216845946" sldId="258"/>
            <ac:picMk id="9" creationId="{16C08D66-3E17-48E9-B33D-1D91A08F4EB6}"/>
          </ac:picMkLst>
        </pc:picChg>
      </pc:sldChg>
    </pc:docChg>
  </pc:docChgLst>
  <pc:docChgLst>
    <pc:chgData name="Sarita M Cini" userId="S::tug92662@temple.edu::2a8af703-9fcd-4d82-a39c-ccd38e7fd1fc" providerId="AD" clId="Web-{EDDA54A6-7256-540C-B83D-BF2675F74BF3}"/>
    <pc:docChg chg="modSld">
      <pc:chgData name="Sarita M Cini" userId="S::tug92662@temple.edu::2a8af703-9fcd-4d82-a39c-ccd38e7fd1fc" providerId="AD" clId="Web-{EDDA54A6-7256-540C-B83D-BF2675F74BF3}" dt="2018-10-01T17:50:38.485" v="133"/>
      <pc:docMkLst>
        <pc:docMk/>
      </pc:docMkLst>
      <pc:sldChg chg="addSp modSp modNotes">
        <pc:chgData name="Sarita M Cini" userId="S::tug92662@temple.edu::2a8af703-9fcd-4d82-a39c-ccd38e7fd1fc" providerId="AD" clId="Web-{EDDA54A6-7256-540C-B83D-BF2675F74BF3}" dt="2018-10-01T17:50:38.485" v="133"/>
        <pc:sldMkLst>
          <pc:docMk/>
          <pc:sldMk cId="1216845946" sldId="258"/>
        </pc:sldMkLst>
        <pc:picChg chg="add mod ord">
          <ac:chgData name="Sarita M Cini" userId="S::tug92662@temple.edu::2a8af703-9fcd-4d82-a39c-ccd38e7fd1fc" providerId="AD" clId="Web-{EDDA54A6-7256-540C-B83D-BF2675F74BF3}" dt="2018-10-01T13:23:25.455" v="11" actId="1076"/>
          <ac:picMkLst>
            <pc:docMk/>
            <pc:sldMk cId="1216845946" sldId="258"/>
            <ac:picMk id="3" creationId="{F2D7A895-A369-4941-805A-E65B6132049F}"/>
          </ac:picMkLst>
        </pc:picChg>
      </pc:sldChg>
    </pc:docChg>
  </pc:docChgLst>
  <pc:docChgLst>
    <pc:chgData name="Fatimata Sall" userId="S::tuf39970@temple.edu::99ef4d6b-3bf3-4d9a-b5ce-99df92c195d4" providerId="AD" clId="Web-{AAA75C71-4EA0-4769-9708-44FC2E6CE18E}"/>
    <pc:docChg chg="addSld delSld modSld">
      <pc:chgData name="Fatimata Sall" userId="S::tuf39970@temple.edu::99ef4d6b-3bf3-4d9a-b5ce-99df92c195d4" providerId="AD" clId="Web-{AAA75C71-4EA0-4769-9708-44FC2E6CE18E}" dt="2018-10-23T19:20:06.824" v="803"/>
      <pc:docMkLst>
        <pc:docMk/>
      </pc:docMkLst>
      <pc:sldChg chg="addSp delSp modSp new add del mod modClrScheme chgLayout modNotes">
        <pc:chgData name="Fatimata Sall" userId="S::tuf39970@temple.edu::99ef4d6b-3bf3-4d9a-b5ce-99df92c195d4" providerId="AD" clId="Web-{AAA75C71-4EA0-4769-9708-44FC2E6CE18E}" dt="2018-10-23T19:20:06.824" v="803"/>
        <pc:sldMkLst>
          <pc:docMk/>
          <pc:sldMk cId="2938593698" sldId="264"/>
        </pc:sldMkLst>
        <pc:spChg chg="del">
          <ac:chgData name="Fatimata Sall" userId="S::tuf39970@temple.edu::99ef4d6b-3bf3-4d9a-b5ce-99df92c195d4" providerId="AD" clId="Web-{AAA75C71-4EA0-4769-9708-44FC2E6CE18E}" dt="2018-10-23T18:53:15.014" v="686"/>
          <ac:spMkLst>
            <pc:docMk/>
            <pc:sldMk cId="2938593698" sldId="264"/>
            <ac:spMk id="2" creationId="{B158EC90-0376-43A9-9453-19B8CA0A0436}"/>
          </ac:spMkLst>
        </pc:spChg>
        <pc:spChg chg="del">
          <ac:chgData name="Fatimata Sall" userId="S::tuf39970@temple.edu::99ef4d6b-3bf3-4d9a-b5ce-99df92c195d4" providerId="AD" clId="Web-{AAA75C71-4EA0-4769-9708-44FC2E6CE18E}" dt="2018-10-23T18:34:05.755" v="400"/>
          <ac:spMkLst>
            <pc:docMk/>
            <pc:sldMk cId="2938593698" sldId="264"/>
            <ac:spMk id="3" creationId="{8817BAD3-F0F8-4F5B-9403-7ACAEFEA9D40}"/>
          </ac:spMkLst>
        </pc:spChg>
        <pc:spChg chg="add mod">
          <ac:chgData name="Fatimata Sall" userId="S::tuf39970@temple.edu::99ef4d6b-3bf3-4d9a-b5ce-99df92c195d4" providerId="AD" clId="Web-{AAA75C71-4EA0-4769-9708-44FC2E6CE18E}" dt="2018-10-23T19:18:35.605" v="801" actId="1076"/>
          <ac:spMkLst>
            <pc:docMk/>
            <pc:sldMk cId="2938593698" sldId="264"/>
            <ac:spMk id="4" creationId="{25A2C9D7-D2C4-43A3-A074-FA5F357AD203}"/>
          </ac:spMkLst>
        </pc:spChg>
        <pc:spChg chg="add del mod">
          <ac:chgData name="Fatimata Sall" userId="S::tuf39970@temple.edu::99ef4d6b-3bf3-4d9a-b5ce-99df92c195d4" providerId="AD" clId="Web-{AAA75C71-4EA0-4769-9708-44FC2E6CE18E}" dt="2018-10-23T18:53:18.436" v="687"/>
          <ac:spMkLst>
            <pc:docMk/>
            <pc:sldMk cId="2938593698" sldId="264"/>
            <ac:spMk id="26" creationId="{9BDA9EF0-CDFF-432F-A461-6F661936E2B7}"/>
          </ac:spMkLst>
        </pc:spChg>
        <pc:graphicFrameChg chg="add del mod ord modGraphic">
          <ac:chgData name="Fatimata Sall" userId="S::tuf39970@temple.edu::99ef4d6b-3bf3-4d9a-b5ce-99df92c195d4" providerId="AD" clId="Web-{AAA75C71-4EA0-4769-9708-44FC2E6CE18E}" dt="2018-10-23T18:52:54.217" v="683"/>
          <ac:graphicFrameMkLst>
            <pc:docMk/>
            <pc:sldMk cId="2938593698" sldId="264"/>
            <ac:graphicFrameMk id="5" creationId="{87C01304-2C54-45EA-8EED-AD79932C912B}"/>
          </ac:graphicFrameMkLst>
        </pc:graphicFrameChg>
        <pc:graphicFrameChg chg="add del mod modGraphic">
          <ac:chgData name="Fatimata Sall" userId="S::tuf39970@temple.edu::99ef4d6b-3bf3-4d9a-b5ce-99df92c195d4" providerId="AD" clId="Web-{AAA75C71-4EA0-4769-9708-44FC2E6CE18E}" dt="2018-10-23T18:54:52.531" v="695"/>
          <ac:graphicFrameMkLst>
            <pc:docMk/>
            <pc:sldMk cId="2938593698" sldId="264"/>
            <ac:graphicFrameMk id="27" creationId="{E2475A02-5196-40B5-A2C8-D338DBF7C98E}"/>
          </ac:graphicFrameMkLst>
        </pc:graphicFrameChg>
        <pc:graphicFrameChg chg="add del mod modGraphic">
          <ac:chgData name="Fatimata Sall" userId="S::tuf39970@temple.edu::99ef4d6b-3bf3-4d9a-b5ce-99df92c195d4" providerId="AD" clId="Web-{AAA75C71-4EA0-4769-9708-44FC2E6CE18E}" dt="2018-10-23T19:20:06.824" v="803"/>
          <ac:graphicFrameMkLst>
            <pc:docMk/>
            <pc:sldMk cId="2938593698" sldId="264"/>
            <ac:graphicFrameMk id="33" creationId="{016849BC-65CB-40F0-B374-440D698D2CCE}"/>
          </ac:graphicFrameMkLst>
        </pc:graphicFrameChg>
        <pc:graphicFrameChg chg="add del mod modGraphic">
          <ac:chgData name="Fatimata Sall" userId="S::tuf39970@temple.edu::99ef4d6b-3bf3-4d9a-b5ce-99df92c195d4" providerId="AD" clId="Web-{AAA75C71-4EA0-4769-9708-44FC2E6CE18E}" dt="2018-10-23T18:56:01.156" v="697"/>
          <ac:graphicFrameMkLst>
            <pc:docMk/>
            <pc:sldMk cId="2938593698" sldId="264"/>
            <ac:graphicFrameMk id="98" creationId="{E3FEEC50-174E-4AB8-A1DF-DD12F355A139}"/>
          </ac:graphicFrameMkLst>
        </pc:graphicFrameChg>
        <pc:graphicFrameChg chg="add mod modGraphic">
          <ac:chgData name="Fatimata Sall" userId="S::tuf39970@temple.edu::99ef4d6b-3bf3-4d9a-b5ce-99df92c195d4" providerId="AD" clId="Web-{AAA75C71-4EA0-4769-9708-44FC2E6CE18E}" dt="2018-10-23T19:18:29.339" v="800" actId="1076"/>
          <ac:graphicFrameMkLst>
            <pc:docMk/>
            <pc:sldMk cId="2938593698" sldId="264"/>
            <ac:graphicFrameMk id="107" creationId="{0F2BFD7B-0934-4591-B644-973139144F13}"/>
          </ac:graphicFrameMkLst>
        </pc:graphicFrameChg>
      </pc:sldChg>
    </pc:docChg>
  </pc:docChgLst>
  <pc:docChgLst>
    <pc:chgData name="Chandni Antala" userId="S::tuf90826@temple.edu::bfeafc24-2b2b-4356-829a-acf0d9cd99f7" providerId="AD" clId="Web-{D3E58E84-7D38-54D3-500E-2B04ECC10ECC}"/>
    <pc:docChg chg="addSld modSld">
      <pc:chgData name="Chandni Antala" userId="S::tuf90826@temple.edu::bfeafc24-2b2b-4356-829a-acf0d9cd99f7" providerId="AD" clId="Web-{D3E58E84-7D38-54D3-500E-2B04ECC10ECC}" dt="2018-10-23T19:39:26.618" v="160" actId="20577"/>
      <pc:docMkLst>
        <pc:docMk/>
      </pc:docMkLst>
      <pc:sldChg chg="modSp new">
        <pc:chgData name="Chandni Antala" userId="S::tuf90826@temple.edu::bfeafc24-2b2b-4356-829a-acf0d9cd99f7" providerId="AD" clId="Web-{D3E58E84-7D38-54D3-500E-2B04ECC10ECC}" dt="2018-10-23T19:39:25.243" v="158" actId="20577"/>
        <pc:sldMkLst>
          <pc:docMk/>
          <pc:sldMk cId="2913035906" sldId="268"/>
        </pc:sldMkLst>
        <pc:spChg chg="mod">
          <ac:chgData name="Chandni Antala" userId="S::tuf90826@temple.edu::bfeafc24-2b2b-4356-829a-acf0d9cd99f7" providerId="AD" clId="Web-{D3E58E84-7D38-54D3-500E-2B04ECC10ECC}" dt="2018-10-23T19:38:13.336" v="7" actId="20577"/>
          <ac:spMkLst>
            <pc:docMk/>
            <pc:sldMk cId="2913035906" sldId="268"/>
            <ac:spMk id="2" creationId="{73FCDA38-E12A-45BA-9A87-F0CCCFDE6F58}"/>
          </ac:spMkLst>
        </pc:spChg>
        <pc:spChg chg="mod">
          <ac:chgData name="Chandni Antala" userId="S::tuf90826@temple.edu::bfeafc24-2b2b-4356-829a-acf0d9cd99f7" providerId="AD" clId="Web-{D3E58E84-7D38-54D3-500E-2B04ECC10ECC}" dt="2018-10-23T19:39:25.243" v="158" actId="20577"/>
          <ac:spMkLst>
            <pc:docMk/>
            <pc:sldMk cId="2913035906" sldId="268"/>
            <ac:spMk id="3" creationId="{C8C14637-7E1A-4080-8B88-15D380AFF4F1}"/>
          </ac:spMkLst>
        </pc:spChg>
      </pc:sldChg>
    </pc:docChg>
  </pc:docChgLst>
  <pc:docChgLst>
    <pc:chgData name="Sarita M Cini" userId="S::tug92662@temple.edu::2a8af703-9fcd-4d82-a39c-ccd38e7fd1fc" providerId="AD" clId="Web-{31A55735-82C3-E623-D2E1-8EED4D10BCB3}"/>
    <pc:docChg chg="addSld modSld">
      <pc:chgData name="Sarita M Cini" userId="S::tug92662@temple.edu::2a8af703-9fcd-4d82-a39c-ccd38e7fd1fc" providerId="AD" clId="Web-{31A55735-82C3-E623-D2E1-8EED4D10BCB3}" dt="2018-09-30T21:28:04.553" v="72" actId="1076"/>
      <pc:docMkLst>
        <pc:docMk/>
      </pc:docMkLst>
      <pc:sldChg chg="addSp delSp modSp">
        <pc:chgData name="Sarita M Cini" userId="S::tug92662@temple.edu::2a8af703-9fcd-4d82-a39c-ccd38e7fd1fc" providerId="AD" clId="Web-{31A55735-82C3-E623-D2E1-8EED4D10BCB3}" dt="2018-09-30T21:26:04.257" v="27"/>
        <pc:sldMkLst>
          <pc:docMk/>
          <pc:sldMk cId="1216845946" sldId="258"/>
        </pc:sldMkLst>
        <pc:spChg chg="add del mod">
          <ac:chgData name="Sarita M Cini" userId="S::tug92662@temple.edu::2a8af703-9fcd-4d82-a39c-ccd38e7fd1fc" providerId="AD" clId="Web-{31A55735-82C3-E623-D2E1-8EED4D10BCB3}" dt="2018-09-30T21:25:57.271" v="21" actId="20577"/>
          <ac:spMkLst>
            <pc:docMk/>
            <pc:sldMk cId="1216845946" sldId="258"/>
            <ac:spMk id="2" creationId="{2B25E953-8CA5-4624-9D91-7B5B58C34DCF}"/>
          </ac:spMkLst>
        </pc:spChg>
        <pc:spChg chg="del">
          <ac:chgData name="Sarita M Cini" userId="S::tug92662@temple.edu::2a8af703-9fcd-4d82-a39c-ccd38e7fd1fc" providerId="AD" clId="Web-{31A55735-82C3-E623-D2E1-8EED4D10BCB3}" dt="2018-09-30T21:25:59.583" v="24"/>
          <ac:spMkLst>
            <pc:docMk/>
            <pc:sldMk cId="1216845946" sldId="258"/>
            <ac:spMk id="8" creationId="{A59E4647-F968-4611-A940-508DD23BEEF1}"/>
          </ac:spMkLst>
        </pc:spChg>
        <pc:spChg chg="del">
          <ac:chgData name="Sarita M Cini" userId="S::tug92662@temple.edu::2a8af703-9fcd-4d82-a39c-ccd38e7fd1fc" providerId="AD" clId="Web-{31A55735-82C3-E623-D2E1-8EED4D10BCB3}" dt="2018-09-30T21:26:01.083" v="25"/>
          <ac:spMkLst>
            <pc:docMk/>
            <pc:sldMk cId="1216845946" sldId="258"/>
            <ac:spMk id="10" creationId="{6F402538-7C01-4FB2-A1B3-C76797B3C66F}"/>
          </ac:spMkLst>
        </pc:spChg>
        <pc:spChg chg="del">
          <ac:chgData name="Sarita M Cini" userId="S::tug92662@temple.edu::2a8af703-9fcd-4d82-a39c-ccd38e7fd1fc" providerId="AD" clId="Web-{31A55735-82C3-E623-D2E1-8EED4D10BCB3}" dt="2018-09-30T21:26:02.739" v="26"/>
          <ac:spMkLst>
            <pc:docMk/>
            <pc:sldMk cId="1216845946" sldId="258"/>
            <ac:spMk id="21" creationId="{760E1EA6-4B6D-48EE-825A-9089DE5FB126}"/>
          </ac:spMkLst>
        </pc:spChg>
        <pc:graphicFrameChg chg="del">
          <ac:chgData name="Sarita M Cini" userId="S::tug92662@temple.edu::2a8af703-9fcd-4d82-a39c-ccd38e7fd1fc" providerId="AD" clId="Web-{31A55735-82C3-E623-D2E1-8EED4D10BCB3}" dt="2018-09-30T21:26:04.257" v="27"/>
          <ac:graphicFrameMkLst>
            <pc:docMk/>
            <pc:sldMk cId="1216845946" sldId="258"/>
            <ac:graphicFrameMk id="3" creationId="{80F555FD-C05C-46FD-B597-EA2A3614E4FD}"/>
          </ac:graphicFrameMkLst>
        </pc:graphicFrameChg>
      </pc:sldChg>
      <pc:sldChg chg="delSp modSp">
        <pc:chgData name="Sarita M Cini" userId="S::tug92662@temple.edu::2a8af703-9fcd-4d82-a39c-ccd38e7fd1fc" providerId="AD" clId="Web-{31A55735-82C3-E623-D2E1-8EED4D10BCB3}" dt="2018-09-30T21:26:39.505" v="55"/>
        <pc:sldMkLst>
          <pc:docMk/>
          <pc:sldMk cId="3596596941" sldId="260"/>
        </pc:sldMkLst>
        <pc:spChg chg="mod">
          <ac:chgData name="Sarita M Cini" userId="S::tug92662@temple.edu::2a8af703-9fcd-4d82-a39c-ccd38e7fd1fc" providerId="AD" clId="Web-{31A55735-82C3-E623-D2E1-8EED4D10BCB3}" dt="2018-09-30T21:26:35.005" v="52" actId="20577"/>
          <ac:spMkLst>
            <pc:docMk/>
            <pc:sldMk cId="3596596941" sldId="260"/>
            <ac:spMk id="2" creationId="{3AE30807-3D09-4115-B3AD-B7A214377E26}"/>
          </ac:spMkLst>
        </pc:spChg>
        <pc:graphicFrameChg chg="del">
          <ac:chgData name="Sarita M Cini" userId="S::tug92662@temple.edu::2a8af703-9fcd-4d82-a39c-ccd38e7fd1fc" providerId="AD" clId="Web-{31A55735-82C3-E623-D2E1-8EED4D10BCB3}" dt="2018-09-30T21:26:39.505" v="55"/>
          <ac:graphicFrameMkLst>
            <pc:docMk/>
            <pc:sldMk cId="3596596941" sldId="260"/>
            <ac:graphicFrameMk id="4" creationId="{C59AE8CC-B88F-4C6A-B595-84FD6DC2D32B}"/>
          </ac:graphicFrameMkLst>
        </pc:graphicFrameChg>
      </pc:sldChg>
      <pc:sldChg chg="delSp modSp">
        <pc:chgData name="Sarita M Cini" userId="S::tug92662@temple.edu::2a8af703-9fcd-4d82-a39c-ccd38e7fd1fc" providerId="AD" clId="Web-{31A55735-82C3-E623-D2E1-8EED4D10BCB3}" dt="2018-09-30T21:24:48.676" v="14"/>
        <pc:sldMkLst>
          <pc:docMk/>
          <pc:sldMk cId="4181655670" sldId="261"/>
        </pc:sldMkLst>
        <pc:spChg chg="mod">
          <ac:chgData name="Sarita M Cini" userId="S::tug92662@temple.edu::2a8af703-9fcd-4d82-a39c-ccd38e7fd1fc" providerId="AD" clId="Web-{31A55735-82C3-E623-D2E1-8EED4D10BCB3}" dt="2018-09-30T21:24:38.020" v="10" actId="20577"/>
          <ac:spMkLst>
            <pc:docMk/>
            <pc:sldMk cId="4181655670" sldId="261"/>
            <ac:spMk id="2" creationId="{4FBAD044-BD32-4FF2-B92D-278072562172}"/>
          </ac:spMkLst>
        </pc:spChg>
        <pc:spChg chg="del">
          <ac:chgData name="Sarita M Cini" userId="S::tug92662@temple.edu::2a8af703-9fcd-4d82-a39c-ccd38e7fd1fc" providerId="AD" clId="Web-{31A55735-82C3-E623-D2E1-8EED4D10BCB3}" dt="2018-09-30T21:24:42.942" v="13"/>
          <ac:spMkLst>
            <pc:docMk/>
            <pc:sldMk cId="4181655670" sldId="261"/>
            <ac:spMk id="3" creationId="{BD722D5A-77E6-4AB3-81BC-7BA03CDCB861}"/>
          </ac:spMkLst>
        </pc:spChg>
        <pc:graphicFrameChg chg="del">
          <ac:chgData name="Sarita M Cini" userId="S::tug92662@temple.edu::2a8af703-9fcd-4d82-a39c-ccd38e7fd1fc" providerId="AD" clId="Web-{31A55735-82C3-E623-D2E1-8EED4D10BCB3}" dt="2018-09-30T21:24:48.676" v="14"/>
          <ac:graphicFrameMkLst>
            <pc:docMk/>
            <pc:sldMk cId="4181655670" sldId="261"/>
            <ac:graphicFrameMk id="4" creationId="{E988346E-6472-4759-B5D1-079D9696A3BA}"/>
          </ac:graphicFrameMkLst>
        </pc:graphicFrameChg>
      </pc:sldChg>
      <pc:sldChg chg="addSp modSp new">
        <pc:chgData name="Sarita M Cini" userId="S::tug92662@temple.edu::2a8af703-9fcd-4d82-a39c-ccd38e7fd1fc" providerId="AD" clId="Web-{31A55735-82C3-E623-D2E1-8EED4D10BCB3}" dt="2018-09-30T21:28:04.553" v="72" actId="1076"/>
        <pc:sldMkLst>
          <pc:docMk/>
          <pc:sldMk cId="874389018" sldId="262"/>
        </pc:sldMkLst>
        <pc:spChg chg="add mod">
          <ac:chgData name="Sarita M Cini" userId="S::tug92662@temple.edu::2a8af703-9fcd-4d82-a39c-ccd38e7fd1fc" providerId="AD" clId="Web-{31A55735-82C3-E623-D2E1-8EED4D10BCB3}" dt="2018-09-30T21:27:38.412" v="69" actId="1076"/>
          <ac:spMkLst>
            <pc:docMk/>
            <pc:sldMk cId="874389018" sldId="262"/>
            <ac:spMk id="3" creationId="{7D6A7A75-2F88-4F89-A76D-E368286E071A}"/>
          </ac:spMkLst>
        </pc:spChg>
        <pc:spChg chg="add mod">
          <ac:chgData name="Sarita M Cini" userId="S::tug92662@temple.edu::2a8af703-9fcd-4d82-a39c-ccd38e7fd1fc" providerId="AD" clId="Web-{31A55735-82C3-E623-D2E1-8EED4D10BCB3}" dt="2018-09-30T21:28:04.553" v="72" actId="1076"/>
          <ac:spMkLst>
            <pc:docMk/>
            <pc:sldMk cId="874389018" sldId="262"/>
            <ac:spMk id="4" creationId="{C210B7D8-85B8-44DB-8C40-44554C2624F0}"/>
          </ac:spMkLst>
        </pc:spChg>
        <pc:picChg chg="add">
          <ac:chgData name="Sarita M Cini" userId="S::tug92662@temple.edu::2a8af703-9fcd-4d82-a39c-ccd38e7fd1fc" providerId="AD" clId="Web-{31A55735-82C3-E623-D2E1-8EED4D10BCB3}" dt="2018-09-30T21:27:46.381" v="70"/>
          <ac:picMkLst>
            <pc:docMk/>
            <pc:sldMk cId="874389018" sldId="262"/>
            <ac:picMk id="6" creationId="{7B736194-5560-4A9C-828D-02364EBBFEBE}"/>
          </ac:picMkLst>
        </pc:picChg>
      </pc:sldChg>
    </pc:docChg>
  </pc:docChgLst>
  <pc:docChgLst>
    <pc:chgData name="Chandni Antala" userId="S::tuf90826@temple.edu::bfeafc24-2b2b-4356-829a-acf0d9cd99f7" providerId="AD" clId="Web-{1D70DD85-F666-0BB6-E8D0-48D104730DCC}"/>
    <pc:docChg chg="addSld modSld">
      <pc:chgData name="Chandni Antala" userId="S::tuf90826@temple.edu::bfeafc24-2b2b-4356-829a-acf0d9cd99f7" providerId="AD" clId="Web-{1D70DD85-F666-0BB6-E8D0-48D104730DCC}" dt="2018-10-23T19:16:03.951" v="38" actId="1076"/>
      <pc:docMkLst>
        <pc:docMk/>
      </pc:docMkLst>
      <pc:sldChg chg="new">
        <pc:chgData name="Chandni Antala" userId="S::tuf90826@temple.edu::bfeafc24-2b2b-4356-829a-acf0d9cd99f7" providerId="AD" clId="Web-{1D70DD85-F666-0BB6-E8D0-48D104730DCC}" dt="2018-10-23T19:10:24.666" v="0"/>
        <pc:sldMkLst>
          <pc:docMk/>
          <pc:sldMk cId="3399542636" sldId="265"/>
        </pc:sldMkLst>
      </pc:sldChg>
      <pc:sldChg chg="addSp delSp modSp">
        <pc:chgData name="Chandni Antala" userId="S::tuf90826@temple.edu::bfeafc24-2b2b-4356-829a-acf0d9cd99f7" providerId="AD" clId="Web-{1D70DD85-F666-0BB6-E8D0-48D104730DCC}" dt="2018-10-23T19:16:03.951" v="38" actId="1076"/>
        <pc:sldMkLst>
          <pc:docMk/>
          <pc:sldMk cId="3399542636" sldId="267"/>
        </pc:sldMkLst>
        <pc:spChg chg="mod">
          <ac:chgData name="Chandni Antala" userId="S::tuf90826@temple.edu::bfeafc24-2b2b-4356-829a-acf0d9cd99f7" providerId="AD" clId="Web-{1D70DD85-F666-0BB6-E8D0-48D104730DCC}" dt="2018-10-23T19:15:50.154" v="34" actId="20577"/>
          <ac:spMkLst>
            <pc:docMk/>
            <pc:sldMk cId="3399542636" sldId="267"/>
            <ac:spMk id="2" creationId="{FEB9D1C5-9EA6-47A5-9D1B-D95F207E0E2B}"/>
          </ac:spMkLst>
        </pc:spChg>
        <pc:spChg chg="del">
          <ac:chgData name="Chandni Antala" userId="S::tuf90826@temple.edu::bfeafc24-2b2b-4356-829a-acf0d9cd99f7" providerId="AD" clId="Web-{1D70DD85-F666-0BB6-E8D0-48D104730DCC}" dt="2018-10-23T19:12:14.714" v="1"/>
          <ac:spMkLst>
            <pc:docMk/>
            <pc:sldMk cId="3399542636" sldId="267"/>
            <ac:spMk id="3" creationId="{78720F40-8F98-4717-A215-9FF532BFD035}"/>
          </ac:spMkLst>
        </pc:spChg>
        <pc:spChg chg="add del mod">
          <ac:chgData name="Chandni Antala" userId="S::tuf90826@temple.edu::bfeafc24-2b2b-4356-829a-acf0d9cd99f7" providerId="AD" clId="Web-{1D70DD85-F666-0BB6-E8D0-48D104730DCC}" dt="2018-10-23T19:13:57.044" v="10"/>
          <ac:spMkLst>
            <pc:docMk/>
            <pc:sldMk cId="3399542636" sldId="267"/>
            <ac:spMk id="9" creationId="{820C5FBA-1FC6-49AA-8B4B-F8DF66A31501}"/>
          </ac:spMkLst>
        </pc:spChg>
        <pc:graphicFrameChg chg="add del mod ord modGraphic">
          <ac:chgData name="Chandni Antala" userId="S::tuf90826@temple.edu::bfeafc24-2b2b-4356-829a-acf0d9cd99f7" providerId="AD" clId="Web-{1D70DD85-F666-0BB6-E8D0-48D104730DCC}" dt="2018-10-23T19:13:17.668" v="9"/>
          <ac:graphicFrameMkLst>
            <pc:docMk/>
            <pc:sldMk cId="3399542636" sldId="267"/>
            <ac:graphicFrameMk id="4" creationId="{5C30ACEC-4828-409F-98C9-70CECA47356A}"/>
          </ac:graphicFrameMkLst>
        </pc:graphicFrameChg>
        <pc:graphicFrameChg chg="add del mod modGraphic">
          <ac:chgData name="Chandni Antala" userId="S::tuf90826@temple.edu::bfeafc24-2b2b-4356-829a-acf0d9cd99f7" providerId="AD" clId="Web-{1D70DD85-F666-0BB6-E8D0-48D104730DCC}" dt="2018-10-23T19:13:07.590" v="8"/>
          <ac:graphicFrameMkLst>
            <pc:docMk/>
            <pc:sldMk cId="3399542636" sldId="267"/>
            <ac:graphicFrameMk id="7" creationId="{38CECA2A-BB8B-4F87-A533-90EF9769B55D}"/>
          </ac:graphicFrameMkLst>
        </pc:graphicFrameChg>
        <pc:picChg chg="add mod ord modCrop">
          <ac:chgData name="Chandni Antala" userId="S::tuf90826@temple.edu::bfeafc24-2b2b-4356-829a-acf0d9cd99f7" providerId="AD" clId="Web-{1D70DD85-F666-0BB6-E8D0-48D104730DCC}" dt="2018-10-23T19:16:03.951" v="38" actId="1076"/>
          <ac:picMkLst>
            <pc:docMk/>
            <pc:sldMk cId="3399542636" sldId="267"/>
            <ac:picMk id="10" creationId="{BB364973-898A-4FC8-8A3C-5D7AA2BCD28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672D4E-0559-4CBD-B86E-F122AC386973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4A0CBD-10CF-47A0-9EBC-43AB7AFE8344}">
      <dgm:prSet phldrT="[Text]"/>
      <dgm:spPr/>
      <dgm:t>
        <a:bodyPr/>
        <a:lstStyle/>
        <a:p>
          <a:r>
            <a:rPr lang="en-US" dirty="0"/>
            <a:t>Retaining Customers</a:t>
          </a:r>
        </a:p>
      </dgm:t>
    </dgm:pt>
    <dgm:pt modelId="{2BF36FA2-8252-4936-BA3A-0C08053925A9}" type="parTrans" cxnId="{2236AFEB-A24A-4B2A-925B-997F5B84FE11}">
      <dgm:prSet/>
      <dgm:spPr/>
      <dgm:t>
        <a:bodyPr/>
        <a:lstStyle/>
        <a:p>
          <a:endParaRPr lang="en-US"/>
        </a:p>
      </dgm:t>
    </dgm:pt>
    <dgm:pt modelId="{A12ECC34-EB60-4374-8CB1-C87459DCF237}" type="sibTrans" cxnId="{2236AFEB-A24A-4B2A-925B-997F5B84FE11}">
      <dgm:prSet/>
      <dgm:spPr/>
      <dgm:t>
        <a:bodyPr/>
        <a:lstStyle/>
        <a:p>
          <a:endParaRPr lang="en-US"/>
        </a:p>
      </dgm:t>
    </dgm:pt>
    <dgm:pt modelId="{681902F9-74FF-4E4A-ABB8-1E9EC4BAD11C}">
      <dgm:prSet phldrT="[Text]"/>
      <dgm:spPr/>
      <dgm:t>
        <a:bodyPr/>
        <a:lstStyle/>
        <a:p>
          <a:r>
            <a:rPr lang="en-US" dirty="0"/>
            <a:t>Merchants want ability to retain customers</a:t>
          </a:r>
        </a:p>
      </dgm:t>
    </dgm:pt>
    <dgm:pt modelId="{3E50148D-881D-42E2-85C2-31568B3A5165}" type="parTrans" cxnId="{067D95CB-2F25-4714-8219-3B4ED7511301}">
      <dgm:prSet/>
      <dgm:spPr/>
      <dgm:t>
        <a:bodyPr/>
        <a:lstStyle/>
        <a:p>
          <a:endParaRPr lang="en-US"/>
        </a:p>
      </dgm:t>
    </dgm:pt>
    <dgm:pt modelId="{CA2A6731-EFD1-4F57-9EDE-CB8858ACBBEC}" type="sibTrans" cxnId="{067D95CB-2F25-4714-8219-3B4ED7511301}">
      <dgm:prSet/>
      <dgm:spPr/>
      <dgm:t>
        <a:bodyPr/>
        <a:lstStyle/>
        <a:p>
          <a:endParaRPr lang="en-US"/>
        </a:p>
      </dgm:t>
    </dgm:pt>
    <dgm:pt modelId="{9BCA19A4-D918-4596-9DBA-B8839A8E9245}">
      <dgm:prSet phldrT="[Text]"/>
      <dgm:spPr/>
      <dgm:t>
        <a:bodyPr/>
        <a:lstStyle/>
        <a:p>
          <a:r>
            <a:rPr lang="en-US" dirty="0"/>
            <a:t>Cutting Costs</a:t>
          </a:r>
        </a:p>
      </dgm:t>
    </dgm:pt>
    <dgm:pt modelId="{980260DD-E11D-4235-A6C7-DDEE4519EFB1}" type="parTrans" cxnId="{75CA5662-EE0A-49D7-AB95-6067C89C6268}">
      <dgm:prSet/>
      <dgm:spPr/>
      <dgm:t>
        <a:bodyPr/>
        <a:lstStyle/>
        <a:p>
          <a:endParaRPr lang="en-US"/>
        </a:p>
      </dgm:t>
    </dgm:pt>
    <dgm:pt modelId="{D29BAF3C-C7F8-496B-9E08-CC967DFACD91}" type="sibTrans" cxnId="{75CA5662-EE0A-49D7-AB95-6067C89C6268}">
      <dgm:prSet/>
      <dgm:spPr/>
      <dgm:t>
        <a:bodyPr/>
        <a:lstStyle/>
        <a:p>
          <a:endParaRPr lang="en-US"/>
        </a:p>
      </dgm:t>
    </dgm:pt>
    <dgm:pt modelId="{7EE71E01-C288-48EC-8B52-F1A26075BBC4}">
      <dgm:prSet phldrT="[Text]"/>
      <dgm:spPr/>
      <dgm:t>
        <a:bodyPr/>
        <a:lstStyle/>
        <a:p>
          <a:r>
            <a:rPr lang="en-US" dirty="0"/>
            <a:t> CRM and building website costs $21k a year</a:t>
          </a:r>
        </a:p>
      </dgm:t>
    </dgm:pt>
    <dgm:pt modelId="{6E2D08F0-4E7C-45CA-8CB6-B9C7D5B4CA84}" type="parTrans" cxnId="{6BF22C80-9024-49CC-B702-87F55CF48B07}">
      <dgm:prSet/>
      <dgm:spPr/>
      <dgm:t>
        <a:bodyPr/>
        <a:lstStyle/>
        <a:p>
          <a:endParaRPr lang="en-US"/>
        </a:p>
      </dgm:t>
    </dgm:pt>
    <dgm:pt modelId="{7B22BDFB-A686-4EC0-AE9F-14BB21F874C3}" type="sibTrans" cxnId="{6BF22C80-9024-49CC-B702-87F55CF48B07}">
      <dgm:prSet/>
      <dgm:spPr/>
      <dgm:t>
        <a:bodyPr/>
        <a:lstStyle/>
        <a:p>
          <a:endParaRPr lang="en-US"/>
        </a:p>
      </dgm:t>
    </dgm:pt>
    <dgm:pt modelId="{582DFE51-A4E7-4296-9B09-5D85396E7F87}">
      <dgm:prSet phldrT="[Text]"/>
      <dgm:spPr/>
      <dgm:t>
        <a:bodyPr/>
        <a:lstStyle/>
        <a:p>
          <a:r>
            <a:rPr lang="en-US"/>
            <a:t> </a:t>
          </a:r>
          <a:r>
            <a:rPr lang="en-US" dirty="0"/>
            <a:t>With </a:t>
          </a:r>
          <a:r>
            <a:rPr lang="en-US" dirty="0" err="1"/>
            <a:t>Vitris</a:t>
          </a:r>
          <a:r>
            <a:rPr lang="en-US" dirty="0"/>
            <a:t>, total is $900</a:t>
          </a:r>
        </a:p>
      </dgm:t>
    </dgm:pt>
    <dgm:pt modelId="{BCC8CB34-3058-483E-A468-5DFE92FAA04B}" type="parTrans" cxnId="{924CCF73-7662-4ECA-98D5-CB4131EC9A7D}">
      <dgm:prSet/>
      <dgm:spPr/>
      <dgm:t>
        <a:bodyPr/>
        <a:lstStyle/>
        <a:p>
          <a:endParaRPr lang="en-US"/>
        </a:p>
      </dgm:t>
    </dgm:pt>
    <dgm:pt modelId="{AAD9A076-DAC1-441D-81B2-119247EF8EB8}" type="sibTrans" cxnId="{924CCF73-7662-4ECA-98D5-CB4131EC9A7D}">
      <dgm:prSet/>
      <dgm:spPr/>
      <dgm:t>
        <a:bodyPr/>
        <a:lstStyle/>
        <a:p>
          <a:endParaRPr lang="en-US"/>
        </a:p>
      </dgm:t>
    </dgm:pt>
    <dgm:pt modelId="{89398491-7462-402B-BB07-9A2E2AF85B22}">
      <dgm:prSet phldrT="[Text]"/>
      <dgm:spPr/>
      <dgm:t>
        <a:bodyPr/>
        <a:lstStyle/>
        <a:p>
          <a:r>
            <a:rPr lang="en-US" dirty="0"/>
            <a:t>IT Spending</a:t>
          </a:r>
        </a:p>
      </dgm:t>
    </dgm:pt>
    <dgm:pt modelId="{05033E09-B368-46AE-A98F-170A4BD2DB84}" type="parTrans" cxnId="{99A819B7-8691-400C-8F5A-6C81FDBE5691}">
      <dgm:prSet/>
      <dgm:spPr/>
      <dgm:t>
        <a:bodyPr/>
        <a:lstStyle/>
        <a:p>
          <a:endParaRPr lang="en-US"/>
        </a:p>
      </dgm:t>
    </dgm:pt>
    <dgm:pt modelId="{6B843132-3485-4E30-BEFE-20D818F9EF97}" type="sibTrans" cxnId="{99A819B7-8691-400C-8F5A-6C81FDBE5691}">
      <dgm:prSet/>
      <dgm:spPr/>
      <dgm:t>
        <a:bodyPr/>
        <a:lstStyle/>
        <a:p>
          <a:endParaRPr lang="en-US"/>
        </a:p>
      </dgm:t>
    </dgm:pt>
    <dgm:pt modelId="{B36CE792-2E7A-4175-B5B2-869061D5A1DF}">
      <dgm:prSet phldrT="[Text]"/>
      <dgm:spPr/>
      <dgm:t>
        <a:bodyPr/>
        <a:lstStyle/>
        <a:p>
          <a:r>
            <a:rPr lang="en-US"/>
            <a:t> </a:t>
          </a:r>
          <a:r>
            <a:rPr lang="en-US" dirty="0"/>
            <a:t>92% of business w/o websites say they will be building one in 2018.</a:t>
          </a:r>
        </a:p>
      </dgm:t>
    </dgm:pt>
    <dgm:pt modelId="{84B8B748-FB99-4298-8FFB-D075E8B29515}" type="parTrans" cxnId="{9BCE4753-FDE6-44D3-B8C5-07D0FAAF65D9}">
      <dgm:prSet/>
      <dgm:spPr/>
      <dgm:t>
        <a:bodyPr/>
        <a:lstStyle/>
        <a:p>
          <a:endParaRPr lang="en-US"/>
        </a:p>
      </dgm:t>
    </dgm:pt>
    <dgm:pt modelId="{7C7FF501-A047-4E44-8008-200198C27251}" type="sibTrans" cxnId="{9BCE4753-FDE6-44D3-B8C5-07D0FAAF65D9}">
      <dgm:prSet/>
      <dgm:spPr/>
      <dgm:t>
        <a:bodyPr/>
        <a:lstStyle/>
        <a:p>
          <a:endParaRPr lang="en-US"/>
        </a:p>
      </dgm:t>
    </dgm:pt>
    <dgm:pt modelId="{EF715C58-9A76-469E-84BA-CFFBF1E3DA2E}">
      <dgm:prSet phldrT="[Text]"/>
      <dgm:spPr/>
      <dgm:t>
        <a:bodyPr/>
        <a:lstStyle/>
        <a:p>
          <a:r>
            <a:rPr lang="en-US" dirty="0"/>
            <a:t>Businesses w/ fewer employees see spending growth of 4.7%</a:t>
          </a:r>
        </a:p>
      </dgm:t>
    </dgm:pt>
    <dgm:pt modelId="{C082E7FA-35C6-40FF-A2FD-767B5A4B7317}" type="sibTrans" cxnId="{2B252301-6B08-4552-A195-5D527DC87044}">
      <dgm:prSet/>
      <dgm:spPr/>
      <dgm:t>
        <a:bodyPr/>
        <a:lstStyle/>
        <a:p>
          <a:endParaRPr lang="en-US"/>
        </a:p>
      </dgm:t>
    </dgm:pt>
    <dgm:pt modelId="{D4D466B7-97AC-42E2-965B-C12819E9FC37}" type="parTrans" cxnId="{2B252301-6B08-4552-A195-5D527DC87044}">
      <dgm:prSet/>
      <dgm:spPr/>
      <dgm:t>
        <a:bodyPr/>
        <a:lstStyle/>
        <a:p>
          <a:endParaRPr lang="en-US"/>
        </a:p>
      </dgm:t>
    </dgm:pt>
    <dgm:pt modelId="{025BDD91-5DB4-4A58-9302-1EE91AF31555}">
      <dgm:prSet phldrT="[Text]"/>
      <dgm:spPr/>
      <dgm:t>
        <a:bodyPr/>
        <a:lstStyle/>
        <a:p>
          <a:r>
            <a:rPr lang="en-US" dirty="0"/>
            <a:t>5% increase of customer retention increases profitability by 75%</a:t>
          </a:r>
        </a:p>
      </dgm:t>
    </dgm:pt>
    <dgm:pt modelId="{3AA20B6D-FB66-4581-B906-822087E1638F}" type="parTrans" cxnId="{C9B442A7-0212-4273-BCDE-059D9D7C032E}">
      <dgm:prSet/>
      <dgm:spPr/>
    </dgm:pt>
    <dgm:pt modelId="{DA40FA4F-B98F-43DF-A7BD-38BCCAAB6805}" type="sibTrans" cxnId="{C9B442A7-0212-4273-BCDE-059D9D7C032E}">
      <dgm:prSet/>
      <dgm:spPr/>
    </dgm:pt>
    <dgm:pt modelId="{C07437C7-A48C-4C01-A92D-76F3DCA7201B}" type="pres">
      <dgm:prSet presAssocID="{D0672D4E-0559-4CBD-B86E-F122AC386973}" presName="theList" presStyleCnt="0">
        <dgm:presLayoutVars>
          <dgm:dir/>
          <dgm:animLvl val="lvl"/>
          <dgm:resizeHandles val="exact"/>
        </dgm:presLayoutVars>
      </dgm:prSet>
      <dgm:spPr/>
    </dgm:pt>
    <dgm:pt modelId="{393D19F1-75A6-4943-B47E-F8AC7CA435B1}" type="pres">
      <dgm:prSet presAssocID="{AC4A0CBD-10CF-47A0-9EBC-43AB7AFE8344}" presName="compNode" presStyleCnt="0"/>
      <dgm:spPr/>
    </dgm:pt>
    <dgm:pt modelId="{6C0F2D35-4942-49C2-9FCA-E4CD15BBCA04}" type="pres">
      <dgm:prSet presAssocID="{AC4A0CBD-10CF-47A0-9EBC-43AB7AFE8344}" presName="aNode" presStyleLbl="bgShp" presStyleIdx="0" presStyleCnt="3"/>
      <dgm:spPr/>
    </dgm:pt>
    <dgm:pt modelId="{37545FE2-A537-430F-A0D6-BE7823C00B56}" type="pres">
      <dgm:prSet presAssocID="{AC4A0CBD-10CF-47A0-9EBC-43AB7AFE8344}" presName="textNode" presStyleLbl="bgShp" presStyleIdx="0" presStyleCnt="3"/>
      <dgm:spPr/>
    </dgm:pt>
    <dgm:pt modelId="{12161509-999A-487C-BAB3-E27BAA307FBF}" type="pres">
      <dgm:prSet presAssocID="{AC4A0CBD-10CF-47A0-9EBC-43AB7AFE8344}" presName="compChildNode" presStyleCnt="0"/>
      <dgm:spPr/>
    </dgm:pt>
    <dgm:pt modelId="{41A12697-3AF1-4E19-95F3-C516718B5ED0}" type="pres">
      <dgm:prSet presAssocID="{AC4A0CBD-10CF-47A0-9EBC-43AB7AFE8344}" presName="theInnerList" presStyleCnt="0"/>
      <dgm:spPr/>
    </dgm:pt>
    <dgm:pt modelId="{3C516B80-5A19-4EE9-93A1-405015F1EE09}" type="pres">
      <dgm:prSet presAssocID="{681902F9-74FF-4E4A-ABB8-1E9EC4BAD11C}" presName="childNode" presStyleLbl="node1" presStyleIdx="0" presStyleCnt="6">
        <dgm:presLayoutVars>
          <dgm:bulletEnabled val="1"/>
        </dgm:presLayoutVars>
      </dgm:prSet>
      <dgm:spPr/>
    </dgm:pt>
    <dgm:pt modelId="{DEA440D3-B95B-4712-8F37-9D2E388BBDD3}" type="pres">
      <dgm:prSet presAssocID="{681902F9-74FF-4E4A-ABB8-1E9EC4BAD11C}" presName="aSpace2" presStyleCnt="0"/>
      <dgm:spPr/>
    </dgm:pt>
    <dgm:pt modelId="{0F975638-4C9E-4AEA-8221-2EDAEAFEC18F}" type="pres">
      <dgm:prSet presAssocID="{025BDD91-5DB4-4A58-9302-1EE91AF31555}" presName="childNode" presStyleLbl="node1" presStyleIdx="1" presStyleCnt="6">
        <dgm:presLayoutVars>
          <dgm:bulletEnabled val="1"/>
        </dgm:presLayoutVars>
      </dgm:prSet>
      <dgm:spPr/>
    </dgm:pt>
    <dgm:pt modelId="{5F094B40-C292-4F1D-A657-8290205939CA}" type="pres">
      <dgm:prSet presAssocID="{AC4A0CBD-10CF-47A0-9EBC-43AB7AFE8344}" presName="aSpace" presStyleCnt="0"/>
      <dgm:spPr/>
    </dgm:pt>
    <dgm:pt modelId="{0BEBCA21-C461-4B5D-8C9E-FA49B3FEFA5F}" type="pres">
      <dgm:prSet presAssocID="{9BCA19A4-D918-4596-9DBA-B8839A8E9245}" presName="compNode" presStyleCnt="0"/>
      <dgm:spPr/>
    </dgm:pt>
    <dgm:pt modelId="{A35056F7-50F4-4FE4-9764-95B848697828}" type="pres">
      <dgm:prSet presAssocID="{9BCA19A4-D918-4596-9DBA-B8839A8E9245}" presName="aNode" presStyleLbl="bgShp" presStyleIdx="1" presStyleCnt="3"/>
      <dgm:spPr/>
    </dgm:pt>
    <dgm:pt modelId="{0404EA16-2A8F-4CF5-A59D-8B6D2F453F64}" type="pres">
      <dgm:prSet presAssocID="{9BCA19A4-D918-4596-9DBA-B8839A8E9245}" presName="textNode" presStyleLbl="bgShp" presStyleIdx="1" presStyleCnt="3"/>
      <dgm:spPr/>
    </dgm:pt>
    <dgm:pt modelId="{AB1BFAC9-8AF4-4841-9325-FAD8E6B55974}" type="pres">
      <dgm:prSet presAssocID="{9BCA19A4-D918-4596-9DBA-B8839A8E9245}" presName="compChildNode" presStyleCnt="0"/>
      <dgm:spPr/>
    </dgm:pt>
    <dgm:pt modelId="{D7386FEC-0668-4BF0-A532-85B766FB59C1}" type="pres">
      <dgm:prSet presAssocID="{9BCA19A4-D918-4596-9DBA-B8839A8E9245}" presName="theInnerList" presStyleCnt="0"/>
      <dgm:spPr/>
    </dgm:pt>
    <dgm:pt modelId="{39975D6D-3150-406F-AD4C-CE7DA9B57314}" type="pres">
      <dgm:prSet presAssocID="{7EE71E01-C288-48EC-8B52-F1A26075BBC4}" presName="childNode" presStyleLbl="node1" presStyleIdx="2" presStyleCnt="6">
        <dgm:presLayoutVars>
          <dgm:bulletEnabled val="1"/>
        </dgm:presLayoutVars>
      </dgm:prSet>
      <dgm:spPr/>
    </dgm:pt>
    <dgm:pt modelId="{CA54CE59-8DFB-4278-9EF6-37A6196131AA}" type="pres">
      <dgm:prSet presAssocID="{7EE71E01-C288-48EC-8B52-F1A26075BBC4}" presName="aSpace2" presStyleCnt="0"/>
      <dgm:spPr/>
    </dgm:pt>
    <dgm:pt modelId="{6155D06E-AABE-4C91-8FAE-343515545323}" type="pres">
      <dgm:prSet presAssocID="{582DFE51-A4E7-4296-9B09-5D85396E7F87}" presName="childNode" presStyleLbl="node1" presStyleIdx="3" presStyleCnt="6">
        <dgm:presLayoutVars>
          <dgm:bulletEnabled val="1"/>
        </dgm:presLayoutVars>
      </dgm:prSet>
      <dgm:spPr/>
    </dgm:pt>
    <dgm:pt modelId="{49384DEF-A258-45F4-90CA-1FBC9A82DE1B}" type="pres">
      <dgm:prSet presAssocID="{9BCA19A4-D918-4596-9DBA-B8839A8E9245}" presName="aSpace" presStyleCnt="0"/>
      <dgm:spPr/>
    </dgm:pt>
    <dgm:pt modelId="{033F8D0D-AAC1-4AE5-B0FF-51FF27A09F67}" type="pres">
      <dgm:prSet presAssocID="{89398491-7462-402B-BB07-9A2E2AF85B22}" presName="compNode" presStyleCnt="0"/>
      <dgm:spPr/>
    </dgm:pt>
    <dgm:pt modelId="{E75B987F-589E-4373-B4AF-1DD65A4CCCA7}" type="pres">
      <dgm:prSet presAssocID="{89398491-7462-402B-BB07-9A2E2AF85B22}" presName="aNode" presStyleLbl="bgShp" presStyleIdx="2" presStyleCnt="3"/>
      <dgm:spPr/>
    </dgm:pt>
    <dgm:pt modelId="{FE844575-AA22-4647-9272-7570AB532FB5}" type="pres">
      <dgm:prSet presAssocID="{89398491-7462-402B-BB07-9A2E2AF85B22}" presName="textNode" presStyleLbl="bgShp" presStyleIdx="2" presStyleCnt="3"/>
      <dgm:spPr/>
    </dgm:pt>
    <dgm:pt modelId="{A86E8864-6D67-4171-801D-EE67EE158B45}" type="pres">
      <dgm:prSet presAssocID="{89398491-7462-402B-BB07-9A2E2AF85B22}" presName="compChildNode" presStyleCnt="0"/>
      <dgm:spPr/>
    </dgm:pt>
    <dgm:pt modelId="{BDA7C816-60D0-4D71-AD72-EAFF85E59598}" type="pres">
      <dgm:prSet presAssocID="{89398491-7462-402B-BB07-9A2E2AF85B22}" presName="theInnerList" presStyleCnt="0"/>
      <dgm:spPr/>
    </dgm:pt>
    <dgm:pt modelId="{790C52B3-7F9C-4CBF-982C-BF02878B2E50}" type="pres">
      <dgm:prSet presAssocID="{B36CE792-2E7A-4175-B5B2-869061D5A1DF}" presName="childNode" presStyleLbl="node1" presStyleIdx="4" presStyleCnt="6">
        <dgm:presLayoutVars>
          <dgm:bulletEnabled val="1"/>
        </dgm:presLayoutVars>
      </dgm:prSet>
      <dgm:spPr/>
    </dgm:pt>
    <dgm:pt modelId="{B9D92587-CDD8-487D-B35A-F29924D9D06B}" type="pres">
      <dgm:prSet presAssocID="{B36CE792-2E7A-4175-B5B2-869061D5A1DF}" presName="aSpace2" presStyleCnt="0"/>
      <dgm:spPr/>
    </dgm:pt>
    <dgm:pt modelId="{9DC226BC-BF54-4915-A358-C46B46035A3A}" type="pres">
      <dgm:prSet presAssocID="{EF715C58-9A76-469E-84BA-CFFBF1E3DA2E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2B252301-6B08-4552-A195-5D527DC87044}" srcId="{89398491-7462-402B-BB07-9A2E2AF85B22}" destId="{EF715C58-9A76-469E-84BA-CFFBF1E3DA2E}" srcOrd="1" destOrd="0" parTransId="{D4D466B7-97AC-42E2-965B-C12819E9FC37}" sibTransId="{C082E7FA-35C6-40FF-A2FD-767B5A4B7317}"/>
    <dgm:cxn modelId="{6BBB9034-6632-491A-A88B-6E07E3624841}" type="presOf" srcId="{89398491-7462-402B-BB07-9A2E2AF85B22}" destId="{E75B987F-589E-4373-B4AF-1DD65A4CCCA7}" srcOrd="0" destOrd="0" presId="urn:microsoft.com/office/officeart/2005/8/layout/lProcess2"/>
    <dgm:cxn modelId="{83A16D60-A6D0-46D0-A6C0-BB8878FAFB90}" type="presOf" srcId="{681902F9-74FF-4E4A-ABB8-1E9EC4BAD11C}" destId="{3C516B80-5A19-4EE9-93A1-405015F1EE09}" srcOrd="0" destOrd="0" presId="urn:microsoft.com/office/officeart/2005/8/layout/lProcess2"/>
    <dgm:cxn modelId="{75CA5662-EE0A-49D7-AB95-6067C89C6268}" srcId="{D0672D4E-0559-4CBD-B86E-F122AC386973}" destId="{9BCA19A4-D918-4596-9DBA-B8839A8E9245}" srcOrd="1" destOrd="0" parTransId="{980260DD-E11D-4235-A6C7-DDEE4519EFB1}" sibTransId="{D29BAF3C-C7F8-496B-9E08-CC967DFACD91}"/>
    <dgm:cxn modelId="{E02F996E-2AF3-4592-9347-404DD4CDB222}" type="presOf" srcId="{9BCA19A4-D918-4596-9DBA-B8839A8E9245}" destId="{A35056F7-50F4-4FE4-9764-95B848697828}" srcOrd="0" destOrd="0" presId="urn:microsoft.com/office/officeart/2005/8/layout/lProcess2"/>
    <dgm:cxn modelId="{ACDE4550-0B2F-4CC7-ABFE-A6FEC879269A}" type="presOf" srcId="{B36CE792-2E7A-4175-B5B2-869061D5A1DF}" destId="{790C52B3-7F9C-4CBF-982C-BF02878B2E50}" srcOrd="0" destOrd="0" presId="urn:microsoft.com/office/officeart/2005/8/layout/lProcess2"/>
    <dgm:cxn modelId="{75D0CF52-2C88-431B-A2CC-F48E65BAC6AA}" type="presOf" srcId="{89398491-7462-402B-BB07-9A2E2AF85B22}" destId="{FE844575-AA22-4647-9272-7570AB532FB5}" srcOrd="1" destOrd="0" presId="urn:microsoft.com/office/officeart/2005/8/layout/lProcess2"/>
    <dgm:cxn modelId="{9BCE4753-FDE6-44D3-B8C5-07D0FAAF65D9}" srcId="{89398491-7462-402B-BB07-9A2E2AF85B22}" destId="{B36CE792-2E7A-4175-B5B2-869061D5A1DF}" srcOrd="0" destOrd="0" parTransId="{84B8B748-FB99-4298-8FFB-D075E8B29515}" sibTransId="{7C7FF501-A047-4E44-8008-200198C27251}"/>
    <dgm:cxn modelId="{924CCF73-7662-4ECA-98D5-CB4131EC9A7D}" srcId="{9BCA19A4-D918-4596-9DBA-B8839A8E9245}" destId="{582DFE51-A4E7-4296-9B09-5D85396E7F87}" srcOrd="1" destOrd="0" parTransId="{BCC8CB34-3058-483E-A468-5DFE92FAA04B}" sibTransId="{AAD9A076-DAC1-441D-81B2-119247EF8EB8}"/>
    <dgm:cxn modelId="{A7393579-28EE-4092-AB2A-C1F8A76F118C}" type="presOf" srcId="{D0672D4E-0559-4CBD-B86E-F122AC386973}" destId="{C07437C7-A48C-4C01-A92D-76F3DCA7201B}" srcOrd="0" destOrd="0" presId="urn:microsoft.com/office/officeart/2005/8/layout/lProcess2"/>
    <dgm:cxn modelId="{6BF22C80-9024-49CC-B702-87F55CF48B07}" srcId="{9BCA19A4-D918-4596-9DBA-B8839A8E9245}" destId="{7EE71E01-C288-48EC-8B52-F1A26075BBC4}" srcOrd="0" destOrd="0" parTransId="{6E2D08F0-4E7C-45CA-8CB6-B9C7D5B4CA84}" sibTransId="{7B22BDFB-A686-4EC0-AE9F-14BB21F874C3}"/>
    <dgm:cxn modelId="{B7369D84-2233-4559-AB34-39E0848505DA}" type="presOf" srcId="{7EE71E01-C288-48EC-8B52-F1A26075BBC4}" destId="{39975D6D-3150-406F-AD4C-CE7DA9B57314}" srcOrd="0" destOrd="0" presId="urn:microsoft.com/office/officeart/2005/8/layout/lProcess2"/>
    <dgm:cxn modelId="{17DF2890-FCC7-480E-8B3C-75826B9A10A9}" type="presOf" srcId="{EF715C58-9A76-469E-84BA-CFFBF1E3DA2E}" destId="{9DC226BC-BF54-4915-A358-C46B46035A3A}" srcOrd="0" destOrd="0" presId="urn:microsoft.com/office/officeart/2005/8/layout/lProcess2"/>
    <dgm:cxn modelId="{A1842593-E45A-4492-8A0D-F204EDD23A10}" type="presOf" srcId="{025BDD91-5DB4-4A58-9302-1EE91AF31555}" destId="{0F975638-4C9E-4AEA-8221-2EDAEAFEC18F}" srcOrd="0" destOrd="0" presId="urn:microsoft.com/office/officeart/2005/8/layout/lProcess2"/>
    <dgm:cxn modelId="{C9B442A7-0212-4273-BCDE-059D9D7C032E}" srcId="{AC4A0CBD-10CF-47A0-9EBC-43AB7AFE8344}" destId="{025BDD91-5DB4-4A58-9302-1EE91AF31555}" srcOrd="1" destOrd="0" parTransId="{3AA20B6D-FB66-4581-B906-822087E1638F}" sibTransId="{DA40FA4F-B98F-43DF-A7BD-38BCCAAB6805}"/>
    <dgm:cxn modelId="{CA3531AD-353B-41F5-BA98-3475B33048EE}" type="presOf" srcId="{AC4A0CBD-10CF-47A0-9EBC-43AB7AFE8344}" destId="{37545FE2-A537-430F-A0D6-BE7823C00B56}" srcOrd="1" destOrd="0" presId="urn:microsoft.com/office/officeart/2005/8/layout/lProcess2"/>
    <dgm:cxn modelId="{99A819B7-8691-400C-8F5A-6C81FDBE5691}" srcId="{D0672D4E-0559-4CBD-B86E-F122AC386973}" destId="{89398491-7462-402B-BB07-9A2E2AF85B22}" srcOrd="2" destOrd="0" parTransId="{05033E09-B368-46AE-A98F-170A4BD2DB84}" sibTransId="{6B843132-3485-4E30-BEFE-20D818F9EF97}"/>
    <dgm:cxn modelId="{97307DC7-D728-4F7E-9BFE-C8836BF796A1}" type="presOf" srcId="{582DFE51-A4E7-4296-9B09-5D85396E7F87}" destId="{6155D06E-AABE-4C91-8FAE-343515545323}" srcOrd="0" destOrd="0" presId="urn:microsoft.com/office/officeart/2005/8/layout/lProcess2"/>
    <dgm:cxn modelId="{B77380C9-DA34-4722-8B34-EC19E1620878}" type="presOf" srcId="{AC4A0CBD-10CF-47A0-9EBC-43AB7AFE8344}" destId="{6C0F2D35-4942-49C2-9FCA-E4CD15BBCA04}" srcOrd="0" destOrd="0" presId="urn:microsoft.com/office/officeart/2005/8/layout/lProcess2"/>
    <dgm:cxn modelId="{067D95CB-2F25-4714-8219-3B4ED7511301}" srcId="{AC4A0CBD-10CF-47A0-9EBC-43AB7AFE8344}" destId="{681902F9-74FF-4E4A-ABB8-1E9EC4BAD11C}" srcOrd="0" destOrd="0" parTransId="{3E50148D-881D-42E2-85C2-31568B3A5165}" sibTransId="{CA2A6731-EFD1-4F57-9EDE-CB8858ACBBEC}"/>
    <dgm:cxn modelId="{ED6820DB-7ECB-496A-8F67-4FCD59B63B99}" type="presOf" srcId="{9BCA19A4-D918-4596-9DBA-B8839A8E9245}" destId="{0404EA16-2A8F-4CF5-A59D-8B6D2F453F64}" srcOrd="1" destOrd="0" presId="urn:microsoft.com/office/officeart/2005/8/layout/lProcess2"/>
    <dgm:cxn modelId="{2236AFEB-A24A-4B2A-925B-997F5B84FE11}" srcId="{D0672D4E-0559-4CBD-B86E-F122AC386973}" destId="{AC4A0CBD-10CF-47A0-9EBC-43AB7AFE8344}" srcOrd="0" destOrd="0" parTransId="{2BF36FA2-8252-4936-BA3A-0C08053925A9}" sibTransId="{A12ECC34-EB60-4374-8CB1-C87459DCF237}"/>
    <dgm:cxn modelId="{B32FB41D-E203-444D-8CEB-5B5338224939}" type="presParOf" srcId="{C07437C7-A48C-4C01-A92D-76F3DCA7201B}" destId="{393D19F1-75A6-4943-B47E-F8AC7CA435B1}" srcOrd="0" destOrd="0" presId="urn:microsoft.com/office/officeart/2005/8/layout/lProcess2"/>
    <dgm:cxn modelId="{3313BF9B-8814-4940-8ED0-A1F6A35179B4}" type="presParOf" srcId="{393D19F1-75A6-4943-B47E-F8AC7CA435B1}" destId="{6C0F2D35-4942-49C2-9FCA-E4CD15BBCA04}" srcOrd="0" destOrd="0" presId="urn:microsoft.com/office/officeart/2005/8/layout/lProcess2"/>
    <dgm:cxn modelId="{FC7ED93F-CF94-4AA9-ABCD-97D5DC135E4A}" type="presParOf" srcId="{393D19F1-75A6-4943-B47E-F8AC7CA435B1}" destId="{37545FE2-A537-430F-A0D6-BE7823C00B56}" srcOrd="1" destOrd="0" presId="urn:microsoft.com/office/officeart/2005/8/layout/lProcess2"/>
    <dgm:cxn modelId="{75CF7C2F-A694-4720-BC47-F26932EBB780}" type="presParOf" srcId="{393D19F1-75A6-4943-B47E-F8AC7CA435B1}" destId="{12161509-999A-487C-BAB3-E27BAA307FBF}" srcOrd="2" destOrd="0" presId="urn:microsoft.com/office/officeart/2005/8/layout/lProcess2"/>
    <dgm:cxn modelId="{427DB08C-67B1-43C9-A505-1DFEB781BBCD}" type="presParOf" srcId="{12161509-999A-487C-BAB3-E27BAA307FBF}" destId="{41A12697-3AF1-4E19-95F3-C516718B5ED0}" srcOrd="0" destOrd="0" presId="urn:microsoft.com/office/officeart/2005/8/layout/lProcess2"/>
    <dgm:cxn modelId="{2E7C5BEA-5A8E-45B1-8561-B944F04BD7E0}" type="presParOf" srcId="{41A12697-3AF1-4E19-95F3-C516718B5ED0}" destId="{3C516B80-5A19-4EE9-93A1-405015F1EE09}" srcOrd="0" destOrd="0" presId="urn:microsoft.com/office/officeart/2005/8/layout/lProcess2"/>
    <dgm:cxn modelId="{BCDB2C06-D289-4C44-A4B3-530CA7BF3A99}" type="presParOf" srcId="{41A12697-3AF1-4E19-95F3-C516718B5ED0}" destId="{DEA440D3-B95B-4712-8F37-9D2E388BBDD3}" srcOrd="1" destOrd="0" presId="urn:microsoft.com/office/officeart/2005/8/layout/lProcess2"/>
    <dgm:cxn modelId="{9642A1C0-5A50-4999-8280-BD8DD5E6574C}" type="presParOf" srcId="{41A12697-3AF1-4E19-95F3-C516718B5ED0}" destId="{0F975638-4C9E-4AEA-8221-2EDAEAFEC18F}" srcOrd="2" destOrd="0" presId="urn:microsoft.com/office/officeart/2005/8/layout/lProcess2"/>
    <dgm:cxn modelId="{11AB4C48-6AF1-4262-B567-7BD32A80FBBE}" type="presParOf" srcId="{C07437C7-A48C-4C01-A92D-76F3DCA7201B}" destId="{5F094B40-C292-4F1D-A657-8290205939CA}" srcOrd="1" destOrd="0" presId="urn:microsoft.com/office/officeart/2005/8/layout/lProcess2"/>
    <dgm:cxn modelId="{958B6E10-D1E4-4E0B-B9BB-ABD1A5D31777}" type="presParOf" srcId="{C07437C7-A48C-4C01-A92D-76F3DCA7201B}" destId="{0BEBCA21-C461-4B5D-8C9E-FA49B3FEFA5F}" srcOrd="2" destOrd="0" presId="urn:microsoft.com/office/officeart/2005/8/layout/lProcess2"/>
    <dgm:cxn modelId="{DB75E60F-3964-49B9-A24D-1255B640AAF7}" type="presParOf" srcId="{0BEBCA21-C461-4B5D-8C9E-FA49B3FEFA5F}" destId="{A35056F7-50F4-4FE4-9764-95B848697828}" srcOrd="0" destOrd="0" presId="urn:microsoft.com/office/officeart/2005/8/layout/lProcess2"/>
    <dgm:cxn modelId="{057CB6D5-96B9-4D87-9FC0-BED01B71DBC2}" type="presParOf" srcId="{0BEBCA21-C461-4B5D-8C9E-FA49B3FEFA5F}" destId="{0404EA16-2A8F-4CF5-A59D-8B6D2F453F64}" srcOrd="1" destOrd="0" presId="urn:microsoft.com/office/officeart/2005/8/layout/lProcess2"/>
    <dgm:cxn modelId="{2767607C-8D52-4B92-AD1E-320F8ED6CF50}" type="presParOf" srcId="{0BEBCA21-C461-4B5D-8C9E-FA49B3FEFA5F}" destId="{AB1BFAC9-8AF4-4841-9325-FAD8E6B55974}" srcOrd="2" destOrd="0" presId="urn:microsoft.com/office/officeart/2005/8/layout/lProcess2"/>
    <dgm:cxn modelId="{8254677E-E135-4953-AE54-BBC867903B01}" type="presParOf" srcId="{AB1BFAC9-8AF4-4841-9325-FAD8E6B55974}" destId="{D7386FEC-0668-4BF0-A532-85B766FB59C1}" srcOrd="0" destOrd="0" presId="urn:microsoft.com/office/officeart/2005/8/layout/lProcess2"/>
    <dgm:cxn modelId="{92C15047-E136-4787-9BD7-EEE37A2ADC8E}" type="presParOf" srcId="{D7386FEC-0668-4BF0-A532-85B766FB59C1}" destId="{39975D6D-3150-406F-AD4C-CE7DA9B57314}" srcOrd="0" destOrd="0" presId="urn:microsoft.com/office/officeart/2005/8/layout/lProcess2"/>
    <dgm:cxn modelId="{F53CCD07-94F3-4C17-8045-AAAFAE6FA70C}" type="presParOf" srcId="{D7386FEC-0668-4BF0-A532-85B766FB59C1}" destId="{CA54CE59-8DFB-4278-9EF6-37A6196131AA}" srcOrd="1" destOrd="0" presId="urn:microsoft.com/office/officeart/2005/8/layout/lProcess2"/>
    <dgm:cxn modelId="{9E0E7C4C-EDE1-4E29-9401-213660738CB4}" type="presParOf" srcId="{D7386FEC-0668-4BF0-A532-85B766FB59C1}" destId="{6155D06E-AABE-4C91-8FAE-343515545323}" srcOrd="2" destOrd="0" presId="urn:microsoft.com/office/officeart/2005/8/layout/lProcess2"/>
    <dgm:cxn modelId="{465D4560-3722-4359-8A42-AD36F720F576}" type="presParOf" srcId="{C07437C7-A48C-4C01-A92D-76F3DCA7201B}" destId="{49384DEF-A258-45F4-90CA-1FBC9A82DE1B}" srcOrd="3" destOrd="0" presId="urn:microsoft.com/office/officeart/2005/8/layout/lProcess2"/>
    <dgm:cxn modelId="{0E251F82-22E9-4CDA-9EC2-2BFD9D8C25E8}" type="presParOf" srcId="{C07437C7-A48C-4C01-A92D-76F3DCA7201B}" destId="{033F8D0D-AAC1-4AE5-B0FF-51FF27A09F67}" srcOrd="4" destOrd="0" presId="urn:microsoft.com/office/officeart/2005/8/layout/lProcess2"/>
    <dgm:cxn modelId="{5CEA5C1B-D22E-4878-B098-720A363DFDFE}" type="presParOf" srcId="{033F8D0D-AAC1-4AE5-B0FF-51FF27A09F67}" destId="{E75B987F-589E-4373-B4AF-1DD65A4CCCA7}" srcOrd="0" destOrd="0" presId="urn:microsoft.com/office/officeart/2005/8/layout/lProcess2"/>
    <dgm:cxn modelId="{F1415419-676B-4603-856E-A11C186E2DEB}" type="presParOf" srcId="{033F8D0D-AAC1-4AE5-B0FF-51FF27A09F67}" destId="{FE844575-AA22-4647-9272-7570AB532FB5}" srcOrd="1" destOrd="0" presId="urn:microsoft.com/office/officeart/2005/8/layout/lProcess2"/>
    <dgm:cxn modelId="{42887303-72F1-4E7F-9F06-C2D2D722C3F7}" type="presParOf" srcId="{033F8D0D-AAC1-4AE5-B0FF-51FF27A09F67}" destId="{A86E8864-6D67-4171-801D-EE67EE158B45}" srcOrd="2" destOrd="0" presId="urn:microsoft.com/office/officeart/2005/8/layout/lProcess2"/>
    <dgm:cxn modelId="{5B607DC0-984F-4B2F-AC8D-4D852BDBCA2F}" type="presParOf" srcId="{A86E8864-6D67-4171-801D-EE67EE158B45}" destId="{BDA7C816-60D0-4D71-AD72-EAFF85E59598}" srcOrd="0" destOrd="0" presId="urn:microsoft.com/office/officeart/2005/8/layout/lProcess2"/>
    <dgm:cxn modelId="{92CF2087-942E-44D2-9844-D16BAA390026}" type="presParOf" srcId="{BDA7C816-60D0-4D71-AD72-EAFF85E59598}" destId="{790C52B3-7F9C-4CBF-982C-BF02878B2E50}" srcOrd="0" destOrd="0" presId="urn:microsoft.com/office/officeart/2005/8/layout/lProcess2"/>
    <dgm:cxn modelId="{529AA071-4D70-410E-845D-304952944B96}" type="presParOf" srcId="{BDA7C816-60D0-4D71-AD72-EAFF85E59598}" destId="{B9D92587-CDD8-487D-B35A-F29924D9D06B}" srcOrd="1" destOrd="0" presId="urn:microsoft.com/office/officeart/2005/8/layout/lProcess2"/>
    <dgm:cxn modelId="{7121E2A7-10F7-4EBB-AC54-EEF6B24C0075}" type="presParOf" srcId="{BDA7C816-60D0-4D71-AD72-EAFF85E59598}" destId="{9DC226BC-BF54-4915-A358-C46B46035A3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F2D35-4942-49C2-9FCA-E4CD15BBCA04}">
      <dsp:nvSpPr>
        <dsp:cNvPr id="0" name=""/>
        <dsp:cNvSpPr/>
      </dsp:nvSpPr>
      <dsp:spPr>
        <a:xfrm>
          <a:off x="840" y="0"/>
          <a:ext cx="2184064" cy="5499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Retaining Customers</a:t>
          </a:r>
        </a:p>
      </dsp:txBody>
      <dsp:txXfrm>
        <a:off x="840" y="0"/>
        <a:ext cx="2184064" cy="1649730"/>
      </dsp:txXfrm>
    </dsp:sp>
    <dsp:sp modelId="{3C516B80-5A19-4EE9-93A1-405015F1EE09}">
      <dsp:nvSpPr>
        <dsp:cNvPr id="0" name=""/>
        <dsp:cNvSpPr/>
      </dsp:nvSpPr>
      <dsp:spPr>
        <a:xfrm>
          <a:off x="219246" y="1651341"/>
          <a:ext cx="1747251" cy="1658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Merchants want ability to retain customers</a:t>
          </a:r>
        </a:p>
      </dsp:txBody>
      <dsp:txXfrm>
        <a:off x="267809" y="1699904"/>
        <a:ext cx="1650125" cy="1560927"/>
      </dsp:txXfrm>
    </dsp:sp>
    <dsp:sp modelId="{0F975638-4C9E-4AEA-8221-2EDAEAFEC18F}">
      <dsp:nvSpPr>
        <dsp:cNvPr id="0" name=""/>
        <dsp:cNvSpPr/>
      </dsp:nvSpPr>
      <dsp:spPr>
        <a:xfrm>
          <a:off x="219246" y="3564480"/>
          <a:ext cx="1747251" cy="1658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5% increase of customer retention increases profitability by 75%</a:t>
          </a:r>
        </a:p>
      </dsp:txBody>
      <dsp:txXfrm>
        <a:off x="267809" y="3613043"/>
        <a:ext cx="1650125" cy="1560927"/>
      </dsp:txXfrm>
    </dsp:sp>
    <dsp:sp modelId="{A35056F7-50F4-4FE4-9764-95B848697828}">
      <dsp:nvSpPr>
        <dsp:cNvPr id="0" name=""/>
        <dsp:cNvSpPr/>
      </dsp:nvSpPr>
      <dsp:spPr>
        <a:xfrm>
          <a:off x="2348709" y="0"/>
          <a:ext cx="2184064" cy="5499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Cutting Costs</a:t>
          </a:r>
        </a:p>
      </dsp:txBody>
      <dsp:txXfrm>
        <a:off x="2348709" y="0"/>
        <a:ext cx="2184064" cy="1649730"/>
      </dsp:txXfrm>
    </dsp:sp>
    <dsp:sp modelId="{39975D6D-3150-406F-AD4C-CE7DA9B57314}">
      <dsp:nvSpPr>
        <dsp:cNvPr id="0" name=""/>
        <dsp:cNvSpPr/>
      </dsp:nvSpPr>
      <dsp:spPr>
        <a:xfrm>
          <a:off x="2567115" y="1651341"/>
          <a:ext cx="1747251" cy="1658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 CRM and building website costs $21k a year</a:t>
          </a:r>
        </a:p>
      </dsp:txBody>
      <dsp:txXfrm>
        <a:off x="2615678" y="1699904"/>
        <a:ext cx="1650125" cy="1560927"/>
      </dsp:txXfrm>
    </dsp:sp>
    <dsp:sp modelId="{6155D06E-AABE-4C91-8FAE-343515545323}">
      <dsp:nvSpPr>
        <dsp:cNvPr id="0" name=""/>
        <dsp:cNvSpPr/>
      </dsp:nvSpPr>
      <dsp:spPr>
        <a:xfrm>
          <a:off x="2567115" y="3564480"/>
          <a:ext cx="1747251" cy="1658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 </a:t>
          </a:r>
          <a:r>
            <a:rPr lang="en-US" sz="1700" kern="1200" dirty="0"/>
            <a:t>With </a:t>
          </a:r>
          <a:r>
            <a:rPr lang="en-US" sz="1700" kern="1200" dirty="0" err="1"/>
            <a:t>Vitris</a:t>
          </a:r>
          <a:r>
            <a:rPr lang="en-US" sz="1700" kern="1200" dirty="0"/>
            <a:t>, total is $900</a:t>
          </a:r>
        </a:p>
      </dsp:txBody>
      <dsp:txXfrm>
        <a:off x="2615678" y="3613043"/>
        <a:ext cx="1650125" cy="1560927"/>
      </dsp:txXfrm>
    </dsp:sp>
    <dsp:sp modelId="{E75B987F-589E-4373-B4AF-1DD65A4CCCA7}">
      <dsp:nvSpPr>
        <dsp:cNvPr id="0" name=""/>
        <dsp:cNvSpPr/>
      </dsp:nvSpPr>
      <dsp:spPr>
        <a:xfrm>
          <a:off x="4696578" y="0"/>
          <a:ext cx="2184064" cy="5499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IT Spending</a:t>
          </a:r>
        </a:p>
      </dsp:txBody>
      <dsp:txXfrm>
        <a:off x="4696578" y="0"/>
        <a:ext cx="2184064" cy="1649730"/>
      </dsp:txXfrm>
    </dsp:sp>
    <dsp:sp modelId="{790C52B3-7F9C-4CBF-982C-BF02878B2E50}">
      <dsp:nvSpPr>
        <dsp:cNvPr id="0" name=""/>
        <dsp:cNvSpPr/>
      </dsp:nvSpPr>
      <dsp:spPr>
        <a:xfrm>
          <a:off x="4914984" y="1651341"/>
          <a:ext cx="1747251" cy="1658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 </a:t>
          </a:r>
          <a:r>
            <a:rPr lang="en-US" sz="1700" kern="1200" dirty="0"/>
            <a:t>92% of business w/o websites say they will be building one in 2018.</a:t>
          </a:r>
        </a:p>
      </dsp:txBody>
      <dsp:txXfrm>
        <a:off x="4963547" y="1699904"/>
        <a:ext cx="1650125" cy="1560927"/>
      </dsp:txXfrm>
    </dsp:sp>
    <dsp:sp modelId="{9DC226BC-BF54-4915-A358-C46B46035A3A}">
      <dsp:nvSpPr>
        <dsp:cNvPr id="0" name=""/>
        <dsp:cNvSpPr/>
      </dsp:nvSpPr>
      <dsp:spPr>
        <a:xfrm>
          <a:off x="4914984" y="3564480"/>
          <a:ext cx="1747251" cy="1658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Businesses w/ fewer employees see spending growth of 4.7%</a:t>
          </a:r>
        </a:p>
      </dsp:txBody>
      <dsp:txXfrm>
        <a:off x="4963547" y="3613043"/>
        <a:ext cx="1650125" cy="1560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59CF2-CC91-456A-A34C-C73E4D215B6D}" type="datetimeFigureOut">
              <a:rPr lang="en-US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D286D-091C-4A7D-9AE8-1D9F0EE283EE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2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mallbusiness.com/digital-marketing/how-many-small-businesses-have-websites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zdnet.com/article/small-business-it-spending-to-pass-600-billion-in-2018-idc/" TargetMode="External"/><Relationship Id="rId4" Type="http://schemas.openxmlformats.org/officeDocument/2006/relationships/hyperlink" Target="https://digital.com/blog/how-much-does-website-cost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286D-091C-4A7D-9AE8-1D9F0EE283EE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06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Business Case Notes: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$14k is being allocated to this project.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For merchant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 to purchase CRM from another company: $79 user/month. (</a:t>
            </a:r>
            <a:r>
              <a:rPr lang="en-US" dirty="0" err="1">
                <a:cs typeface="Calibri"/>
              </a:rPr>
              <a:t>freshsales</a:t>
            </a:r>
            <a:r>
              <a:rPr lang="en-US" dirty="0">
                <a:cs typeface="Calibri"/>
              </a:rPr>
              <a:t>)</a:t>
            </a:r>
            <a:endParaRPr lang="en-US">
              <a:cs typeface="Calibri"/>
            </a:endParaRP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To get website designed by developer: $2k, or to build on </a:t>
            </a:r>
            <a:r>
              <a:rPr lang="en-US" dirty="0" err="1">
                <a:cs typeface="Calibri"/>
              </a:rPr>
              <a:t>squarespace</a:t>
            </a:r>
            <a:r>
              <a:rPr lang="en-US" dirty="0">
                <a:cs typeface="Calibri"/>
              </a:rPr>
              <a:t>: $18/m for website and $26/m for online store.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Fitness company that has 20 users = costs them $20960/year when hiring developer to build or $19272/year when building your own.</a:t>
            </a: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With </a:t>
            </a:r>
            <a:r>
              <a:rPr lang="en-US" dirty="0" err="1">
                <a:cs typeface="Calibri"/>
              </a:rPr>
              <a:t>Vitris</a:t>
            </a:r>
            <a:r>
              <a:rPr lang="en-US" dirty="0">
                <a:cs typeface="Calibri"/>
              </a:rPr>
              <a:t> - $65 per month flat fee – only $780 a year for CRM and Website.</a:t>
            </a:r>
          </a:p>
          <a:p>
            <a:pPr marL="171450" indent="-17145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Shift in IT Spending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92% of businesses w/o websites say they will be building one in2018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Small Businesses will spend $602 billion on IT services &amp; software, compared to $411 billion of medium sized and </a:t>
            </a:r>
            <a:r>
              <a:rPr lang="en-US" dirty="0" err="1">
                <a:cs typeface="Calibri"/>
              </a:rPr>
              <a:t>larged</a:t>
            </a:r>
            <a:r>
              <a:rPr lang="en-US" dirty="0">
                <a:cs typeface="Calibri"/>
              </a:rPr>
              <a:t> sized businesses combined.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Businesses w/ fewer employees see spending growth of 4.7%</a:t>
            </a:r>
          </a:p>
          <a:p>
            <a:pPr marL="171450" indent="-17145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>
                <a:cs typeface="Calibri"/>
              </a:rPr>
              <a:t>Retaining Customers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Merchants want ability to retain customers.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w/o consistent support, customers go elsewhere. 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>
                <a:cs typeface="Calibri"/>
              </a:rPr>
              <a:t>Customers leave </a:t>
            </a:r>
            <a:r>
              <a:rPr lang="en-US" dirty="0" err="1">
                <a:cs typeface="Calibri"/>
              </a:rPr>
              <a:t>bc</a:t>
            </a:r>
            <a:r>
              <a:rPr lang="en-US" dirty="0">
                <a:cs typeface="Calibri"/>
              </a:rPr>
              <a:t> of dissatisfaction and inactivity</a:t>
            </a:r>
          </a:p>
          <a:p>
            <a:pPr marL="1085850" lvl="2" indent="-171450">
              <a:buFont typeface="Arial"/>
              <a:buChar char="•"/>
            </a:pPr>
            <a:r>
              <a:rPr lang="en-US" dirty="0">
                <a:cs typeface="Calibri"/>
              </a:rPr>
              <a:t>5% increase of customer retention increases profitability by 75%</a:t>
            </a:r>
          </a:p>
          <a:p>
            <a:pPr marL="1085850" lvl="2" indent="-171450">
              <a:buFont typeface="Arial"/>
              <a:buChar char="•"/>
            </a:pPr>
            <a:r>
              <a:rPr lang="en-US" dirty="0">
                <a:cs typeface="Calibri"/>
              </a:rPr>
              <a:t>Mobile ready version results in 70% of task completion</a:t>
            </a:r>
          </a:p>
          <a:p>
            <a:pPr marL="1085850" lvl="2" indent="-17145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1085850" lvl="2" indent="-17145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1085850" lvl="2" indent="-171450">
              <a:buFont typeface="Arial"/>
              <a:buChar char="•"/>
            </a:pPr>
            <a:endParaRPr lang="en-US" dirty="0">
              <a:cs typeface="Calibri"/>
            </a:endParaRPr>
          </a:p>
          <a:p>
            <a:pPr lvl="2"/>
            <a:r>
              <a:rPr lang="en-US" dirty="0">
                <a:cs typeface="Calibri"/>
              </a:rPr>
              <a:t>Sources:</a:t>
            </a:r>
          </a:p>
          <a:p>
            <a:pPr lvl="2"/>
            <a:r>
              <a:rPr lang="en-US" dirty="0">
                <a:hlinkClick r:id="rId3"/>
              </a:rPr>
              <a:t>https://smallbusiness.com/digital-marketing/how-many-small-businesses-have-websites/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>
                <a:hlinkClick r:id="rId4"/>
              </a:rPr>
              <a:t>https://digital.com/blog/how-much-does-website-cost/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>
                <a:hlinkClick r:id="rId5"/>
              </a:rPr>
              <a:t>https://www.zdnet.com/article/small-business-it-spending-to-pass-600-billion-in-2018-idc/</a:t>
            </a:r>
            <a:endParaRPr lang="en-US"/>
          </a:p>
          <a:p>
            <a:pPr lvl="2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D286D-091C-4A7D-9AE8-1D9F0EE283EE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8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3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3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5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1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1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5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2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5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6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6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8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27C386B-FBEE-434F-B519-2A935AF42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6351" y="772833"/>
            <a:ext cx="6597678" cy="3840384"/>
          </a:xfrm>
        </p:spPr>
        <p:txBody>
          <a:bodyPr anchor="b">
            <a:normAutofit/>
          </a:bodyPr>
          <a:lstStyle/>
          <a:p>
            <a:r>
              <a:rPr lang="en-US" sz="6000">
                <a:solidFill>
                  <a:schemeClr val="tx1"/>
                </a:solidFill>
              </a:rPr>
              <a:t>CRM </a:t>
            </a:r>
            <a:br>
              <a:rPr lang="en-US" sz="600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en-US" sz="6000">
                <a:solidFill>
                  <a:schemeClr val="tx1"/>
                </a:solidFill>
              </a:rPr>
              <a:t>for Entrepreneurs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9" y="4613218"/>
            <a:ext cx="6590020" cy="14905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>
                <a:solidFill>
                  <a:schemeClr val="accent1"/>
                </a:solidFill>
              </a:rPr>
              <a:t>Chandni </a:t>
            </a:r>
            <a:r>
              <a:rPr lang="en-US" sz="1800" err="1">
                <a:solidFill>
                  <a:schemeClr val="accent1"/>
                </a:solidFill>
              </a:rPr>
              <a:t>Antala</a:t>
            </a:r>
          </a:p>
          <a:p>
            <a:r>
              <a:rPr lang="en-US" sz="1800">
                <a:solidFill>
                  <a:schemeClr val="accent1"/>
                </a:solidFill>
              </a:rPr>
              <a:t>Ariana Castaneda</a:t>
            </a:r>
          </a:p>
          <a:p>
            <a:r>
              <a:rPr lang="en-US" sz="1800">
                <a:solidFill>
                  <a:schemeClr val="accent1"/>
                </a:solidFill>
              </a:rPr>
              <a:t>Sarita Cini</a:t>
            </a:r>
          </a:p>
          <a:p>
            <a:r>
              <a:rPr lang="en-US" sz="1800" err="1">
                <a:solidFill>
                  <a:schemeClr val="accent1"/>
                </a:solidFill>
              </a:rPr>
              <a:t>Fatimata</a:t>
            </a:r>
            <a:r>
              <a:rPr lang="en-US" sz="1800">
                <a:solidFill>
                  <a:schemeClr val="accent1"/>
                </a:solidFill>
              </a:rPr>
              <a:t> Sall 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6085C62-ADF2-4CC0-B14D-F4B678F116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72832"/>
            <a:ext cx="1194619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34EF5D1-2322-4C79-BA38-EDD477732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16784" y="758952"/>
            <a:ext cx="278312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4" descr="A picture containing object, clock&#10;&#10;Description generated with high confidence">
            <a:extLst>
              <a:ext uri="{FF2B5EF4-FFF2-40B4-BE49-F238E27FC236}">
                <a16:creationId xmlns:a16="http://schemas.microsoft.com/office/drawing/2014/main" id="{258B5413-4659-485F-B486-26A445C90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5266" y="192776"/>
            <a:ext cx="1833349" cy="51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DA38-E12A-45BA-9A87-F0CCCFDE6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14637-7E1A-4080-8B88-15D380AFF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Providing tools for small businesses to grow at an affordable price</a:t>
            </a:r>
          </a:p>
          <a:p>
            <a:endParaRPr lang="en-US" sz="2800" dirty="0"/>
          </a:p>
          <a:p>
            <a:r>
              <a:rPr lang="en-US" sz="2800" dirty="0"/>
              <a:t>Creating a customer portal while maintaining a low cost</a:t>
            </a:r>
          </a:p>
          <a:p>
            <a:endParaRPr lang="en-US" sz="2800" dirty="0"/>
          </a:p>
          <a:p>
            <a:r>
              <a:rPr lang="en-US" sz="2800" dirty="0"/>
              <a:t>Prototype for potential customers</a:t>
            </a:r>
          </a:p>
        </p:txBody>
      </p:sp>
    </p:spTree>
    <p:extLst>
      <p:ext uri="{BB962C8B-B14F-4D97-AF65-F5344CB8AC3E}">
        <p14:creationId xmlns:p14="http://schemas.microsoft.com/office/powerpoint/2010/main" val="291303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9D1C5-9EA6-47A5-9D1B-D95F207E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Analysis</a:t>
            </a:r>
            <a:endParaRPr lang="en-US"/>
          </a:p>
        </p:txBody>
      </p:sp>
      <p:pic>
        <p:nvPicPr>
          <p:cNvPr id="10" name="Picture 10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B364973-898A-4FC8-8A3C-5D7AA2BCD2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397" r="378"/>
          <a:stretch/>
        </p:blipFill>
        <p:spPr>
          <a:xfrm>
            <a:off x="3636356" y="916520"/>
            <a:ext cx="7565415" cy="500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4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Diagram 107">
            <a:extLst>
              <a:ext uri="{FF2B5EF4-FFF2-40B4-BE49-F238E27FC236}">
                <a16:creationId xmlns:a16="http://schemas.microsoft.com/office/drawing/2014/main" id="{0F2BFD7B-0934-4591-B644-973139144F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0526717"/>
              </p:ext>
            </p:extLst>
          </p:nvPr>
        </p:nvGraphicFramePr>
        <p:xfrm>
          <a:off x="4575355" y="743548"/>
          <a:ext cx="6881483" cy="549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itle 22">
            <a:extLst>
              <a:ext uri="{FF2B5EF4-FFF2-40B4-BE49-F238E27FC236}">
                <a16:creationId xmlns:a16="http://schemas.microsoft.com/office/drawing/2014/main" id="{04E41167-C00C-4778-8E0C-D239FA0B1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Case</a:t>
            </a:r>
          </a:p>
        </p:txBody>
      </p:sp>
    </p:spTree>
    <p:extLst>
      <p:ext uri="{BB962C8B-B14F-4D97-AF65-F5344CB8AC3E}">
        <p14:creationId xmlns:p14="http://schemas.microsoft.com/office/powerpoint/2010/main" val="293859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19181-4A05-4BCA-898A-2F57B9235B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 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Prototype</a:t>
            </a:r>
          </a:p>
        </p:txBody>
      </p:sp>
    </p:spTree>
    <p:extLst>
      <p:ext uri="{BB962C8B-B14F-4D97-AF65-F5344CB8AC3E}">
        <p14:creationId xmlns:p14="http://schemas.microsoft.com/office/powerpoint/2010/main" val="134710420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334C6D28C7B54A9C983790D0B9971E" ma:contentTypeVersion="5" ma:contentTypeDescription="Create a new document." ma:contentTypeScope="" ma:versionID="1815ca2536d5d003eb4e2a26cc46f0bd">
  <xsd:schema xmlns:xsd="http://www.w3.org/2001/XMLSchema" xmlns:xs="http://www.w3.org/2001/XMLSchema" xmlns:p="http://schemas.microsoft.com/office/2006/metadata/properties" xmlns:ns2="0c965139-3e51-4c40-82a9-77dca03bd21a" targetNamespace="http://schemas.microsoft.com/office/2006/metadata/properties" ma:root="true" ma:fieldsID="0fdbe99202312f90e7c0bb5d2ca9b125" ns2:_="">
    <xsd:import namespace="0c965139-3e51-4c40-82a9-77dca03bd2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965139-3e51-4c40-82a9-77dca03bd2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E519BF-D2FB-4BE6-9BD4-DDAEB92E9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965139-3e51-4c40-82a9-77dca03bd2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3DF0B5-011F-4210-9DE8-3C85A41F6A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8A04F6-50EA-41B6-BB9C-C8B4CC3D2A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Application>Microsoft Office PowerPoint</Application>
  <PresentationFormat>Widescreen</PresentationFormat>
  <Slides>5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Frame</vt:lpstr>
      <vt:lpstr>CRM  for Entrepreneurs</vt:lpstr>
      <vt:lpstr>Overview</vt:lpstr>
      <vt:lpstr>Financial Analysis</vt:lpstr>
      <vt:lpstr>Business Case</vt:lpstr>
      <vt:lpstr>     Prototype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311</cp:revision>
  <dcterms:created xsi:type="dcterms:W3CDTF">1601-01-01T00:00:00Z</dcterms:created>
  <dcterms:modified xsi:type="dcterms:W3CDTF">2018-10-23T20:03:21Z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0x0101005B334C6D28C7B54A9C983790D0B9971E</vt:lpwstr>
  </property>
</Properties>
</file>