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57" r:id="rId4"/>
    <p:sldId id="258" r:id="rId5"/>
    <p:sldId id="268" r:id="rId6"/>
    <p:sldId id="259" r:id="rId7"/>
    <p:sldId id="261" r:id="rId8"/>
    <p:sldId id="266" r:id="rId9"/>
    <p:sldId id="265" r:id="rId10"/>
    <p:sldId id="267" r:id="rId11"/>
    <p:sldId id="263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21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8C80B-FF2A-406E-9FB0-412FE8362F5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D9F9FB-6C25-4C74-AA01-E8B968F385E1}">
      <dgm:prSet/>
      <dgm:spPr/>
      <dgm:t>
        <a:bodyPr/>
        <a:lstStyle/>
        <a:p>
          <a:pPr rtl="0"/>
          <a:r>
            <a:rPr lang="en-US" smtClean="0"/>
            <a:t>Programming</a:t>
          </a:r>
          <a:endParaRPr lang="en-US"/>
        </a:p>
      </dgm:t>
    </dgm:pt>
    <dgm:pt modelId="{D2FA64BD-BD49-4C09-91F8-B6FBEC7996D5}" type="parTrans" cxnId="{26AFAF3B-EB67-4C22-91B8-8BC1DE920686}">
      <dgm:prSet/>
      <dgm:spPr/>
      <dgm:t>
        <a:bodyPr/>
        <a:lstStyle/>
        <a:p>
          <a:endParaRPr lang="en-US"/>
        </a:p>
      </dgm:t>
    </dgm:pt>
    <dgm:pt modelId="{C0AA5296-E2AF-4612-96D9-6CF0C79E35B2}" type="sibTrans" cxnId="{26AFAF3B-EB67-4C22-91B8-8BC1DE920686}">
      <dgm:prSet/>
      <dgm:spPr/>
      <dgm:t>
        <a:bodyPr/>
        <a:lstStyle/>
        <a:p>
          <a:endParaRPr lang="en-US"/>
        </a:p>
      </dgm:t>
    </dgm:pt>
    <dgm:pt modelId="{A0770690-7ED4-4AD2-9CD0-08A09182CA9F}">
      <dgm:prSet/>
      <dgm:spPr/>
      <dgm:t>
        <a:bodyPr/>
        <a:lstStyle/>
        <a:p>
          <a:pPr rtl="0"/>
          <a:r>
            <a:rPr lang="en-US" dirty="0" smtClean="0"/>
            <a:t>Computer networking</a:t>
          </a:r>
          <a:endParaRPr lang="en-US" dirty="0"/>
        </a:p>
      </dgm:t>
    </dgm:pt>
    <dgm:pt modelId="{EAE83F1F-EB74-48F6-82A1-095C96CF00EA}" type="parTrans" cxnId="{58A1C673-3DAD-418F-ABF5-6D3F7689D9CD}">
      <dgm:prSet/>
      <dgm:spPr/>
      <dgm:t>
        <a:bodyPr/>
        <a:lstStyle/>
        <a:p>
          <a:endParaRPr lang="en-US"/>
        </a:p>
      </dgm:t>
    </dgm:pt>
    <dgm:pt modelId="{07F49FE5-FAC0-46F5-A454-184FA7203533}" type="sibTrans" cxnId="{58A1C673-3DAD-418F-ABF5-6D3F7689D9CD}">
      <dgm:prSet/>
      <dgm:spPr/>
      <dgm:t>
        <a:bodyPr/>
        <a:lstStyle/>
        <a:p>
          <a:endParaRPr lang="en-US"/>
        </a:p>
      </dgm:t>
    </dgm:pt>
    <dgm:pt modelId="{F194796D-A3A5-4025-93DA-959FBF8ABC90}">
      <dgm:prSet/>
      <dgm:spPr/>
      <dgm:t>
        <a:bodyPr/>
        <a:lstStyle/>
        <a:p>
          <a:pPr rtl="0"/>
          <a:r>
            <a:rPr lang="en-US" dirty="0" smtClean="0"/>
            <a:t>Web development</a:t>
          </a:r>
          <a:endParaRPr lang="en-US" dirty="0"/>
        </a:p>
      </dgm:t>
    </dgm:pt>
    <dgm:pt modelId="{30006815-1941-4160-9B16-C0CAD1032CCA}" type="parTrans" cxnId="{31EF5F59-9D87-482B-A5D6-B5808D092F2E}">
      <dgm:prSet/>
      <dgm:spPr/>
      <dgm:t>
        <a:bodyPr/>
        <a:lstStyle/>
        <a:p>
          <a:endParaRPr lang="en-US"/>
        </a:p>
      </dgm:t>
    </dgm:pt>
    <dgm:pt modelId="{B41ABE46-7AF7-456D-974B-329F78A28AD6}" type="sibTrans" cxnId="{31EF5F59-9D87-482B-A5D6-B5808D092F2E}">
      <dgm:prSet/>
      <dgm:spPr/>
      <dgm:t>
        <a:bodyPr/>
        <a:lstStyle/>
        <a:p>
          <a:endParaRPr lang="en-US"/>
        </a:p>
      </dgm:t>
    </dgm:pt>
    <dgm:pt modelId="{9B082C87-5A66-4298-B405-10250FC24F4F}">
      <dgm:prSet/>
      <dgm:spPr/>
      <dgm:t>
        <a:bodyPr/>
        <a:lstStyle/>
        <a:p>
          <a:pPr rtl="0"/>
          <a:r>
            <a:rPr lang="en-US" dirty="0" smtClean="0"/>
            <a:t>Support for other business units</a:t>
          </a:r>
          <a:endParaRPr lang="en-US" dirty="0"/>
        </a:p>
      </dgm:t>
    </dgm:pt>
    <dgm:pt modelId="{F19F5FFD-C46E-4DAD-8117-420EFA0A4222}" type="parTrans" cxnId="{050A35DC-57E3-4A08-96B2-AC13244D14F3}">
      <dgm:prSet/>
      <dgm:spPr/>
      <dgm:t>
        <a:bodyPr/>
        <a:lstStyle/>
        <a:p>
          <a:endParaRPr lang="en-US"/>
        </a:p>
      </dgm:t>
    </dgm:pt>
    <dgm:pt modelId="{4F0B5E53-BA77-4CD7-A79E-E85985B47281}" type="sibTrans" cxnId="{050A35DC-57E3-4A08-96B2-AC13244D14F3}">
      <dgm:prSet/>
      <dgm:spPr/>
      <dgm:t>
        <a:bodyPr/>
        <a:lstStyle/>
        <a:p>
          <a:endParaRPr lang="en-US"/>
        </a:p>
      </dgm:t>
    </dgm:pt>
    <dgm:pt modelId="{AD18D0F6-0CF5-4F9E-803A-B12C0AED9771}" type="pres">
      <dgm:prSet presAssocID="{41F8C80B-FF2A-406E-9FB0-412FE8362F5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2C98B3-F088-490F-9BBC-BBB444B62CEE}" type="pres">
      <dgm:prSet presAssocID="{F0D9F9FB-6C25-4C74-AA01-E8B968F385E1}" presName="thickLine" presStyleLbl="alignNode1" presStyleIdx="0" presStyleCnt="4"/>
      <dgm:spPr/>
    </dgm:pt>
    <dgm:pt modelId="{13430EA5-99C6-44A4-A24B-8DA1DD4A1476}" type="pres">
      <dgm:prSet presAssocID="{F0D9F9FB-6C25-4C74-AA01-E8B968F385E1}" presName="horz1" presStyleCnt="0"/>
      <dgm:spPr/>
    </dgm:pt>
    <dgm:pt modelId="{A8AEE879-93E5-4EC8-AD06-C2A3425341F8}" type="pres">
      <dgm:prSet presAssocID="{F0D9F9FB-6C25-4C74-AA01-E8B968F385E1}" presName="tx1" presStyleLbl="revTx" presStyleIdx="0" presStyleCnt="4"/>
      <dgm:spPr/>
      <dgm:t>
        <a:bodyPr/>
        <a:lstStyle/>
        <a:p>
          <a:endParaRPr lang="en-US"/>
        </a:p>
      </dgm:t>
    </dgm:pt>
    <dgm:pt modelId="{421F7985-119F-49AA-BFC8-3E30ADBE9862}" type="pres">
      <dgm:prSet presAssocID="{F0D9F9FB-6C25-4C74-AA01-E8B968F385E1}" presName="vert1" presStyleCnt="0"/>
      <dgm:spPr/>
    </dgm:pt>
    <dgm:pt modelId="{0CD791AF-2748-4B3E-A1A5-8809701305FA}" type="pres">
      <dgm:prSet presAssocID="{A0770690-7ED4-4AD2-9CD0-08A09182CA9F}" presName="thickLine" presStyleLbl="alignNode1" presStyleIdx="1" presStyleCnt="4"/>
      <dgm:spPr/>
    </dgm:pt>
    <dgm:pt modelId="{1AAD4114-E961-48D6-971E-9C082514D1D2}" type="pres">
      <dgm:prSet presAssocID="{A0770690-7ED4-4AD2-9CD0-08A09182CA9F}" presName="horz1" presStyleCnt="0"/>
      <dgm:spPr/>
    </dgm:pt>
    <dgm:pt modelId="{DF848665-1583-4762-BE1D-1BE59E168AE2}" type="pres">
      <dgm:prSet presAssocID="{A0770690-7ED4-4AD2-9CD0-08A09182CA9F}" presName="tx1" presStyleLbl="revTx" presStyleIdx="1" presStyleCnt="4" custLinFactNeighborX="2632"/>
      <dgm:spPr/>
      <dgm:t>
        <a:bodyPr/>
        <a:lstStyle/>
        <a:p>
          <a:endParaRPr lang="en-US"/>
        </a:p>
      </dgm:t>
    </dgm:pt>
    <dgm:pt modelId="{9E0C1E8D-DBB3-4EE0-9ECA-15383AE374BD}" type="pres">
      <dgm:prSet presAssocID="{A0770690-7ED4-4AD2-9CD0-08A09182CA9F}" presName="vert1" presStyleCnt="0"/>
      <dgm:spPr/>
    </dgm:pt>
    <dgm:pt modelId="{72C7A798-9E8E-4C6C-B846-369C60C17E1B}" type="pres">
      <dgm:prSet presAssocID="{F194796D-A3A5-4025-93DA-959FBF8ABC90}" presName="thickLine" presStyleLbl="alignNode1" presStyleIdx="2" presStyleCnt="4"/>
      <dgm:spPr/>
    </dgm:pt>
    <dgm:pt modelId="{56F6E24C-4B40-4AFA-B518-9ADCF16453FA}" type="pres">
      <dgm:prSet presAssocID="{F194796D-A3A5-4025-93DA-959FBF8ABC90}" presName="horz1" presStyleCnt="0"/>
      <dgm:spPr/>
    </dgm:pt>
    <dgm:pt modelId="{9FDFE82A-CCF2-43E4-A097-AA7F6A664D88}" type="pres">
      <dgm:prSet presAssocID="{F194796D-A3A5-4025-93DA-959FBF8ABC90}" presName="tx1" presStyleLbl="revTx" presStyleIdx="2" presStyleCnt="4"/>
      <dgm:spPr/>
      <dgm:t>
        <a:bodyPr/>
        <a:lstStyle/>
        <a:p>
          <a:endParaRPr lang="en-US"/>
        </a:p>
      </dgm:t>
    </dgm:pt>
    <dgm:pt modelId="{0B4D385D-F778-4984-9EE7-A56497959A40}" type="pres">
      <dgm:prSet presAssocID="{F194796D-A3A5-4025-93DA-959FBF8ABC90}" presName="vert1" presStyleCnt="0"/>
      <dgm:spPr/>
    </dgm:pt>
    <dgm:pt modelId="{EEF4583D-4574-448A-A5C0-822779205475}" type="pres">
      <dgm:prSet presAssocID="{9B082C87-5A66-4298-B405-10250FC24F4F}" presName="thickLine" presStyleLbl="alignNode1" presStyleIdx="3" presStyleCnt="4"/>
      <dgm:spPr/>
    </dgm:pt>
    <dgm:pt modelId="{D13904E1-0014-4F35-86F8-405A57904993}" type="pres">
      <dgm:prSet presAssocID="{9B082C87-5A66-4298-B405-10250FC24F4F}" presName="horz1" presStyleCnt="0"/>
      <dgm:spPr/>
    </dgm:pt>
    <dgm:pt modelId="{DB7FED44-B47C-4AF6-9DEE-5F20B65BDFF8}" type="pres">
      <dgm:prSet presAssocID="{9B082C87-5A66-4298-B405-10250FC24F4F}" presName="tx1" presStyleLbl="revTx" presStyleIdx="3" presStyleCnt="4"/>
      <dgm:spPr/>
      <dgm:t>
        <a:bodyPr/>
        <a:lstStyle/>
        <a:p>
          <a:endParaRPr lang="en-US"/>
        </a:p>
      </dgm:t>
    </dgm:pt>
    <dgm:pt modelId="{F6D14BC2-66AE-4EC8-AB78-B4B72ED6B946}" type="pres">
      <dgm:prSet presAssocID="{9B082C87-5A66-4298-B405-10250FC24F4F}" presName="vert1" presStyleCnt="0"/>
      <dgm:spPr/>
    </dgm:pt>
  </dgm:ptLst>
  <dgm:cxnLst>
    <dgm:cxn modelId="{58A1C673-3DAD-418F-ABF5-6D3F7689D9CD}" srcId="{41F8C80B-FF2A-406E-9FB0-412FE8362F51}" destId="{A0770690-7ED4-4AD2-9CD0-08A09182CA9F}" srcOrd="1" destOrd="0" parTransId="{EAE83F1F-EB74-48F6-82A1-095C96CF00EA}" sibTransId="{07F49FE5-FAC0-46F5-A454-184FA7203533}"/>
    <dgm:cxn modelId="{19015D88-22D7-4169-9FDF-7BE4657500BB}" type="presOf" srcId="{F194796D-A3A5-4025-93DA-959FBF8ABC90}" destId="{9FDFE82A-CCF2-43E4-A097-AA7F6A664D88}" srcOrd="0" destOrd="0" presId="urn:microsoft.com/office/officeart/2008/layout/LinedList"/>
    <dgm:cxn modelId="{1582D7B2-C4D5-41E9-A8D8-6A1B729692BF}" type="presOf" srcId="{A0770690-7ED4-4AD2-9CD0-08A09182CA9F}" destId="{DF848665-1583-4762-BE1D-1BE59E168AE2}" srcOrd="0" destOrd="0" presId="urn:microsoft.com/office/officeart/2008/layout/LinedList"/>
    <dgm:cxn modelId="{52E2D468-6A61-4C5C-ACFB-4CA20A3D78AE}" type="presOf" srcId="{41F8C80B-FF2A-406E-9FB0-412FE8362F51}" destId="{AD18D0F6-0CF5-4F9E-803A-B12C0AED9771}" srcOrd="0" destOrd="0" presId="urn:microsoft.com/office/officeart/2008/layout/LinedList"/>
    <dgm:cxn modelId="{26AFAF3B-EB67-4C22-91B8-8BC1DE920686}" srcId="{41F8C80B-FF2A-406E-9FB0-412FE8362F51}" destId="{F0D9F9FB-6C25-4C74-AA01-E8B968F385E1}" srcOrd="0" destOrd="0" parTransId="{D2FA64BD-BD49-4C09-91F8-B6FBEC7996D5}" sibTransId="{C0AA5296-E2AF-4612-96D9-6CF0C79E35B2}"/>
    <dgm:cxn modelId="{10D622B2-1449-41F1-AD72-E4C0F6BBCAF0}" type="presOf" srcId="{F0D9F9FB-6C25-4C74-AA01-E8B968F385E1}" destId="{A8AEE879-93E5-4EC8-AD06-C2A3425341F8}" srcOrd="0" destOrd="0" presId="urn:microsoft.com/office/officeart/2008/layout/LinedList"/>
    <dgm:cxn modelId="{050A35DC-57E3-4A08-96B2-AC13244D14F3}" srcId="{41F8C80B-FF2A-406E-9FB0-412FE8362F51}" destId="{9B082C87-5A66-4298-B405-10250FC24F4F}" srcOrd="3" destOrd="0" parTransId="{F19F5FFD-C46E-4DAD-8117-420EFA0A4222}" sibTransId="{4F0B5E53-BA77-4CD7-A79E-E85985B47281}"/>
    <dgm:cxn modelId="{31EF5F59-9D87-482B-A5D6-B5808D092F2E}" srcId="{41F8C80B-FF2A-406E-9FB0-412FE8362F51}" destId="{F194796D-A3A5-4025-93DA-959FBF8ABC90}" srcOrd="2" destOrd="0" parTransId="{30006815-1941-4160-9B16-C0CAD1032CCA}" sibTransId="{B41ABE46-7AF7-456D-974B-329F78A28AD6}"/>
    <dgm:cxn modelId="{EBC50647-CD83-4B66-8987-783651525988}" type="presOf" srcId="{9B082C87-5A66-4298-B405-10250FC24F4F}" destId="{DB7FED44-B47C-4AF6-9DEE-5F20B65BDFF8}" srcOrd="0" destOrd="0" presId="urn:microsoft.com/office/officeart/2008/layout/LinedList"/>
    <dgm:cxn modelId="{FCC22ADC-AE6F-40F2-83D2-40E9035CF399}" type="presParOf" srcId="{AD18D0F6-0CF5-4F9E-803A-B12C0AED9771}" destId="{E02C98B3-F088-490F-9BBC-BBB444B62CEE}" srcOrd="0" destOrd="0" presId="urn:microsoft.com/office/officeart/2008/layout/LinedList"/>
    <dgm:cxn modelId="{72C5FEFA-EA09-4D0D-B01A-3556A445B6B3}" type="presParOf" srcId="{AD18D0F6-0CF5-4F9E-803A-B12C0AED9771}" destId="{13430EA5-99C6-44A4-A24B-8DA1DD4A1476}" srcOrd="1" destOrd="0" presId="urn:microsoft.com/office/officeart/2008/layout/LinedList"/>
    <dgm:cxn modelId="{A65FAA12-538D-41AD-A646-E42897D4B5E3}" type="presParOf" srcId="{13430EA5-99C6-44A4-A24B-8DA1DD4A1476}" destId="{A8AEE879-93E5-4EC8-AD06-C2A3425341F8}" srcOrd="0" destOrd="0" presId="urn:microsoft.com/office/officeart/2008/layout/LinedList"/>
    <dgm:cxn modelId="{CD4A2EFB-024E-42DC-8518-29594D44B312}" type="presParOf" srcId="{13430EA5-99C6-44A4-A24B-8DA1DD4A1476}" destId="{421F7985-119F-49AA-BFC8-3E30ADBE9862}" srcOrd="1" destOrd="0" presId="urn:microsoft.com/office/officeart/2008/layout/LinedList"/>
    <dgm:cxn modelId="{E224A4A3-CE17-49C7-81CE-9242887455BA}" type="presParOf" srcId="{AD18D0F6-0CF5-4F9E-803A-B12C0AED9771}" destId="{0CD791AF-2748-4B3E-A1A5-8809701305FA}" srcOrd="2" destOrd="0" presId="urn:microsoft.com/office/officeart/2008/layout/LinedList"/>
    <dgm:cxn modelId="{23EB98FA-A497-413C-86F1-838F72B373DA}" type="presParOf" srcId="{AD18D0F6-0CF5-4F9E-803A-B12C0AED9771}" destId="{1AAD4114-E961-48D6-971E-9C082514D1D2}" srcOrd="3" destOrd="0" presId="urn:microsoft.com/office/officeart/2008/layout/LinedList"/>
    <dgm:cxn modelId="{8F6B8129-520A-4BD0-B191-CECA2915B345}" type="presParOf" srcId="{1AAD4114-E961-48D6-971E-9C082514D1D2}" destId="{DF848665-1583-4762-BE1D-1BE59E168AE2}" srcOrd="0" destOrd="0" presId="urn:microsoft.com/office/officeart/2008/layout/LinedList"/>
    <dgm:cxn modelId="{95F12DFA-3D95-47A6-AB32-7124D37EDF8B}" type="presParOf" srcId="{1AAD4114-E961-48D6-971E-9C082514D1D2}" destId="{9E0C1E8D-DBB3-4EE0-9ECA-15383AE374BD}" srcOrd="1" destOrd="0" presId="urn:microsoft.com/office/officeart/2008/layout/LinedList"/>
    <dgm:cxn modelId="{7D9BA0F6-A4A0-4A41-A5A5-DE7582890F6E}" type="presParOf" srcId="{AD18D0F6-0CF5-4F9E-803A-B12C0AED9771}" destId="{72C7A798-9E8E-4C6C-B846-369C60C17E1B}" srcOrd="4" destOrd="0" presId="urn:microsoft.com/office/officeart/2008/layout/LinedList"/>
    <dgm:cxn modelId="{123F7F67-942D-4659-9540-79E9E17BB85C}" type="presParOf" srcId="{AD18D0F6-0CF5-4F9E-803A-B12C0AED9771}" destId="{56F6E24C-4B40-4AFA-B518-9ADCF16453FA}" srcOrd="5" destOrd="0" presId="urn:microsoft.com/office/officeart/2008/layout/LinedList"/>
    <dgm:cxn modelId="{93443682-AC00-4287-8110-171DFB7905CE}" type="presParOf" srcId="{56F6E24C-4B40-4AFA-B518-9ADCF16453FA}" destId="{9FDFE82A-CCF2-43E4-A097-AA7F6A664D88}" srcOrd="0" destOrd="0" presId="urn:microsoft.com/office/officeart/2008/layout/LinedList"/>
    <dgm:cxn modelId="{34B1C140-8E5F-436F-825B-8F537704F458}" type="presParOf" srcId="{56F6E24C-4B40-4AFA-B518-9ADCF16453FA}" destId="{0B4D385D-F778-4984-9EE7-A56497959A40}" srcOrd="1" destOrd="0" presId="urn:microsoft.com/office/officeart/2008/layout/LinedList"/>
    <dgm:cxn modelId="{2BB64294-803C-4AF4-89FF-7919D6902DB0}" type="presParOf" srcId="{AD18D0F6-0CF5-4F9E-803A-B12C0AED9771}" destId="{EEF4583D-4574-448A-A5C0-822779205475}" srcOrd="6" destOrd="0" presId="urn:microsoft.com/office/officeart/2008/layout/LinedList"/>
    <dgm:cxn modelId="{7171051C-0516-4AF3-8F97-ADEEF9AF3C78}" type="presParOf" srcId="{AD18D0F6-0CF5-4F9E-803A-B12C0AED9771}" destId="{D13904E1-0014-4F35-86F8-405A57904993}" srcOrd="7" destOrd="0" presId="urn:microsoft.com/office/officeart/2008/layout/LinedList"/>
    <dgm:cxn modelId="{58B27EC4-1A20-4E15-B517-F1D56C7A0191}" type="presParOf" srcId="{D13904E1-0014-4F35-86F8-405A57904993}" destId="{DB7FED44-B47C-4AF6-9DEE-5F20B65BDFF8}" srcOrd="0" destOrd="0" presId="urn:microsoft.com/office/officeart/2008/layout/LinedList"/>
    <dgm:cxn modelId="{A5EF8C7E-0841-418A-896D-E3349C5FF8BB}" type="presParOf" srcId="{D13904E1-0014-4F35-86F8-405A57904993}" destId="{F6D14BC2-66AE-4EC8-AB78-B4B72ED6B9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45406-B8E8-4C4A-9BF1-21CBFBD1F0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3E370D-468A-486A-8EA3-2E2E5F85513C}">
      <dgm:prSet/>
      <dgm:spPr/>
      <dgm:t>
        <a:bodyPr/>
        <a:lstStyle/>
        <a:p>
          <a:pPr rtl="0"/>
          <a:r>
            <a:rPr lang="en-US" dirty="0" smtClean="0"/>
            <a:t>These are lower-value, entry-level skills that can be outsourced.</a:t>
          </a:r>
          <a:endParaRPr lang="en-US" dirty="0"/>
        </a:p>
      </dgm:t>
    </dgm:pt>
    <dgm:pt modelId="{9878053E-2A5E-4038-B1B9-94FADEA8E941}" type="parTrans" cxnId="{50A09D96-EA6D-4174-BF20-30AAE06B7B9B}">
      <dgm:prSet/>
      <dgm:spPr/>
      <dgm:t>
        <a:bodyPr/>
        <a:lstStyle/>
        <a:p>
          <a:endParaRPr lang="en-US"/>
        </a:p>
      </dgm:t>
    </dgm:pt>
    <dgm:pt modelId="{AD2678A3-DA2A-426B-935E-592C415221F7}" type="sibTrans" cxnId="{50A09D96-EA6D-4174-BF20-30AAE06B7B9B}">
      <dgm:prSet/>
      <dgm:spPr/>
      <dgm:t>
        <a:bodyPr/>
        <a:lstStyle/>
        <a:p>
          <a:endParaRPr lang="en-US"/>
        </a:p>
      </dgm:t>
    </dgm:pt>
    <dgm:pt modelId="{6C32D078-D49D-4BAF-883A-FC89898018DA}">
      <dgm:prSet/>
      <dgm:spPr/>
      <dgm:t>
        <a:bodyPr/>
        <a:lstStyle/>
        <a:p>
          <a:pPr rtl="0"/>
          <a:r>
            <a:rPr lang="en-US" dirty="0" smtClean="0"/>
            <a:t>You want to be technology strategists and thought leaders</a:t>
          </a:r>
          <a:endParaRPr lang="en-US" dirty="0"/>
        </a:p>
      </dgm:t>
    </dgm:pt>
    <dgm:pt modelId="{D1F260F5-8428-4005-AF2A-344AC7D48B33}" type="parTrans" cxnId="{914C25AC-C1BA-4C63-BBD5-38FAA16FA098}">
      <dgm:prSet/>
      <dgm:spPr/>
      <dgm:t>
        <a:bodyPr/>
        <a:lstStyle/>
        <a:p>
          <a:endParaRPr lang="en-US"/>
        </a:p>
      </dgm:t>
    </dgm:pt>
    <dgm:pt modelId="{08E22EE0-DE58-4AD1-9BFC-5A05C55AC0E4}" type="sibTrans" cxnId="{914C25AC-C1BA-4C63-BBD5-38FAA16FA098}">
      <dgm:prSet/>
      <dgm:spPr/>
      <dgm:t>
        <a:bodyPr/>
        <a:lstStyle/>
        <a:p>
          <a:endParaRPr lang="en-US"/>
        </a:p>
      </dgm:t>
    </dgm:pt>
    <dgm:pt modelId="{4AC14EB1-60E7-4BE9-8FE0-1DF88B88489A}" type="pres">
      <dgm:prSet presAssocID="{28E45406-B8E8-4C4A-9BF1-21CBFBD1F0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47C62-67F7-422D-BD0B-671BC1691B82}" type="pres">
      <dgm:prSet presAssocID="{173E370D-468A-486A-8EA3-2E2E5F8551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DC1DA-6A0A-47C1-8ECB-DD9845B7B592}" type="pres">
      <dgm:prSet presAssocID="{AD2678A3-DA2A-426B-935E-592C415221F7}" presName="spacer" presStyleCnt="0"/>
      <dgm:spPr/>
    </dgm:pt>
    <dgm:pt modelId="{E12C01B0-4D35-418F-BFF0-0C4AF3FE1039}" type="pres">
      <dgm:prSet presAssocID="{6C32D078-D49D-4BAF-883A-FC89898018DA}" presName="parentText" presStyleLbl="node1" presStyleIdx="1" presStyleCnt="2" custLinFactNeighborY="-110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E9B74-20AD-4A9C-9533-C227B89FE236}" type="presOf" srcId="{173E370D-468A-486A-8EA3-2E2E5F85513C}" destId="{E5847C62-67F7-422D-BD0B-671BC1691B82}" srcOrd="0" destOrd="0" presId="urn:microsoft.com/office/officeart/2005/8/layout/vList2"/>
    <dgm:cxn modelId="{914C25AC-C1BA-4C63-BBD5-38FAA16FA098}" srcId="{28E45406-B8E8-4C4A-9BF1-21CBFBD1F0A0}" destId="{6C32D078-D49D-4BAF-883A-FC89898018DA}" srcOrd="1" destOrd="0" parTransId="{D1F260F5-8428-4005-AF2A-344AC7D48B33}" sibTransId="{08E22EE0-DE58-4AD1-9BFC-5A05C55AC0E4}"/>
    <dgm:cxn modelId="{50A09D96-EA6D-4174-BF20-30AAE06B7B9B}" srcId="{28E45406-B8E8-4C4A-9BF1-21CBFBD1F0A0}" destId="{173E370D-468A-486A-8EA3-2E2E5F85513C}" srcOrd="0" destOrd="0" parTransId="{9878053E-2A5E-4038-B1B9-94FADEA8E941}" sibTransId="{AD2678A3-DA2A-426B-935E-592C415221F7}"/>
    <dgm:cxn modelId="{B00F9329-3F0C-47A6-B81D-1C58DCD7E98A}" type="presOf" srcId="{28E45406-B8E8-4C4A-9BF1-21CBFBD1F0A0}" destId="{4AC14EB1-60E7-4BE9-8FE0-1DF88B88489A}" srcOrd="0" destOrd="0" presId="urn:microsoft.com/office/officeart/2005/8/layout/vList2"/>
    <dgm:cxn modelId="{E0CFFCF0-540C-4656-AC1B-11059A63E6B1}" type="presOf" srcId="{6C32D078-D49D-4BAF-883A-FC89898018DA}" destId="{E12C01B0-4D35-418F-BFF0-0C4AF3FE1039}" srcOrd="0" destOrd="0" presId="urn:microsoft.com/office/officeart/2005/8/layout/vList2"/>
    <dgm:cxn modelId="{7EFB7F38-1075-453C-87D1-28A346E92263}" type="presParOf" srcId="{4AC14EB1-60E7-4BE9-8FE0-1DF88B88489A}" destId="{E5847C62-67F7-422D-BD0B-671BC1691B82}" srcOrd="0" destOrd="0" presId="urn:microsoft.com/office/officeart/2005/8/layout/vList2"/>
    <dgm:cxn modelId="{E02AA175-DF50-443F-9420-EED7623245B3}" type="presParOf" srcId="{4AC14EB1-60E7-4BE9-8FE0-1DF88B88489A}" destId="{01FDC1DA-6A0A-47C1-8ECB-DD9845B7B592}" srcOrd="1" destOrd="0" presId="urn:microsoft.com/office/officeart/2005/8/layout/vList2"/>
    <dgm:cxn modelId="{CB6A6D56-2CD2-4CD3-935F-207E08C3360F}" type="presParOf" srcId="{4AC14EB1-60E7-4BE9-8FE0-1DF88B88489A}" destId="{E12C01B0-4D35-418F-BFF0-0C4AF3FE103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5F2AF2-BB9F-4967-BCE7-C560663C5FF8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40B1A21-CC1C-49DB-8F1A-26F5DD7F4A9B}">
      <dgm:prSet phldrT="[Text]"/>
      <dgm:spPr/>
      <dgm:t>
        <a:bodyPr/>
        <a:lstStyle/>
        <a:p>
          <a:r>
            <a:rPr lang="en-US" dirty="0" smtClean="0"/>
            <a:t>Enterprise Architecture</a:t>
          </a:r>
          <a:endParaRPr lang="en-US" dirty="0"/>
        </a:p>
      </dgm:t>
    </dgm:pt>
    <dgm:pt modelId="{B2AF170E-6337-44E1-9931-E38CC166020B}" type="parTrans" cxnId="{04086D85-039E-4F25-B6D3-A20DD938CE01}">
      <dgm:prSet/>
      <dgm:spPr/>
      <dgm:t>
        <a:bodyPr/>
        <a:lstStyle/>
        <a:p>
          <a:endParaRPr lang="en-US"/>
        </a:p>
      </dgm:t>
    </dgm:pt>
    <dgm:pt modelId="{14480DA5-8857-4579-A1FD-F2C69AD4FDE9}" type="sibTrans" cxnId="{04086D85-039E-4F25-B6D3-A20DD938CE01}">
      <dgm:prSet/>
      <dgm:spPr/>
      <dgm:t>
        <a:bodyPr/>
        <a:lstStyle/>
        <a:p>
          <a:endParaRPr lang="en-US"/>
        </a:p>
      </dgm:t>
    </dgm:pt>
    <dgm:pt modelId="{A9394E09-4081-4329-844C-1F153FAAEF53}">
      <dgm:prSet phldrT="[Text]"/>
      <dgm:spPr/>
      <dgm:t>
        <a:bodyPr/>
        <a:lstStyle/>
        <a:p>
          <a:r>
            <a:rPr lang="en-US" dirty="0" smtClean="0"/>
            <a:t>Disruptive Innovation</a:t>
          </a:r>
          <a:endParaRPr lang="en-US" dirty="0"/>
        </a:p>
      </dgm:t>
    </dgm:pt>
    <dgm:pt modelId="{A74AE3C2-7505-4754-9DC8-96CA4ED02B0D}" type="parTrans" cxnId="{DFFFDA3D-79FF-44A0-B8E5-5208D16BD591}">
      <dgm:prSet/>
      <dgm:spPr/>
      <dgm:t>
        <a:bodyPr/>
        <a:lstStyle/>
        <a:p>
          <a:endParaRPr lang="en-US"/>
        </a:p>
      </dgm:t>
    </dgm:pt>
    <dgm:pt modelId="{AB78FFCA-C48C-48E2-8050-832D9CC9CE31}" type="sibTrans" cxnId="{DFFFDA3D-79FF-44A0-B8E5-5208D16BD591}">
      <dgm:prSet/>
      <dgm:spPr/>
      <dgm:t>
        <a:bodyPr/>
        <a:lstStyle/>
        <a:p>
          <a:endParaRPr lang="en-US"/>
        </a:p>
      </dgm:t>
    </dgm:pt>
    <dgm:pt modelId="{CB50F5C0-AD48-47A5-BBD9-099DC7435CD4}">
      <dgm:prSet phldrT="[Text]"/>
      <dgm:spPr/>
      <dgm:t>
        <a:bodyPr/>
        <a:lstStyle/>
        <a:p>
          <a:r>
            <a:rPr lang="en-US" dirty="0" smtClean="0"/>
            <a:t>Systems Thinking</a:t>
          </a:r>
          <a:endParaRPr lang="en-US" dirty="0"/>
        </a:p>
      </dgm:t>
    </dgm:pt>
    <dgm:pt modelId="{02227EDF-F960-414B-A933-E9DF2A57D13F}" type="parTrans" cxnId="{250C16FA-153C-40E5-826C-C4DF564A6BE4}">
      <dgm:prSet/>
      <dgm:spPr/>
      <dgm:t>
        <a:bodyPr/>
        <a:lstStyle/>
        <a:p>
          <a:endParaRPr lang="en-US"/>
        </a:p>
      </dgm:t>
    </dgm:pt>
    <dgm:pt modelId="{F606422C-E26F-45FD-AE06-7B57A4177D8C}" type="sibTrans" cxnId="{250C16FA-153C-40E5-826C-C4DF564A6BE4}">
      <dgm:prSet/>
      <dgm:spPr/>
      <dgm:t>
        <a:bodyPr/>
        <a:lstStyle/>
        <a:p>
          <a:endParaRPr lang="en-US"/>
        </a:p>
      </dgm:t>
    </dgm:pt>
    <dgm:pt modelId="{FD0B8C1E-F4A1-4D79-8658-8D5EFCE94D8F}">
      <dgm:prSet phldrT="[Text]"/>
      <dgm:spPr/>
      <dgm:t>
        <a:bodyPr/>
        <a:lstStyle/>
        <a:p>
          <a:r>
            <a:rPr lang="en-US" dirty="0" smtClean="0"/>
            <a:t>Roadmap of key organizational systems</a:t>
          </a:r>
          <a:endParaRPr lang="en-US" dirty="0"/>
        </a:p>
      </dgm:t>
    </dgm:pt>
    <dgm:pt modelId="{82D907CC-657E-4623-AA63-7C26D6BD26A6}" type="parTrans" cxnId="{79B94D09-D712-40B8-B434-6A54E31763AA}">
      <dgm:prSet/>
      <dgm:spPr/>
      <dgm:t>
        <a:bodyPr/>
        <a:lstStyle/>
        <a:p>
          <a:endParaRPr lang="en-US"/>
        </a:p>
      </dgm:t>
    </dgm:pt>
    <dgm:pt modelId="{AB60332A-6053-419A-8A68-10412736551B}" type="sibTrans" cxnId="{79B94D09-D712-40B8-B434-6A54E31763AA}">
      <dgm:prSet/>
      <dgm:spPr/>
      <dgm:t>
        <a:bodyPr/>
        <a:lstStyle/>
        <a:p>
          <a:endParaRPr lang="en-US"/>
        </a:p>
      </dgm:t>
    </dgm:pt>
    <dgm:pt modelId="{1CCA9CE7-5991-477A-8927-AE6EB29C7339}">
      <dgm:prSet phldrT="[Text]"/>
      <dgm:spPr/>
      <dgm:t>
        <a:bodyPr/>
        <a:lstStyle/>
        <a:p>
          <a:r>
            <a:rPr lang="en-US" dirty="0" smtClean="0"/>
            <a:t>Creates new markets and displaces existing ones</a:t>
          </a:r>
          <a:endParaRPr lang="en-US" dirty="0"/>
        </a:p>
      </dgm:t>
    </dgm:pt>
    <dgm:pt modelId="{87013BD7-0432-4ACE-AA72-199A80CBF5F1}" type="parTrans" cxnId="{66D66D85-9252-4470-BAE0-65DBF3044FD0}">
      <dgm:prSet/>
      <dgm:spPr/>
      <dgm:t>
        <a:bodyPr/>
        <a:lstStyle/>
        <a:p>
          <a:endParaRPr lang="en-US"/>
        </a:p>
      </dgm:t>
    </dgm:pt>
    <dgm:pt modelId="{DFA5F881-3298-4C61-8195-920D3F4C237E}" type="sibTrans" cxnId="{66D66D85-9252-4470-BAE0-65DBF3044FD0}">
      <dgm:prSet/>
      <dgm:spPr/>
      <dgm:t>
        <a:bodyPr/>
        <a:lstStyle/>
        <a:p>
          <a:endParaRPr lang="en-US"/>
        </a:p>
      </dgm:t>
    </dgm:pt>
    <dgm:pt modelId="{36EAB8A3-5603-40BC-8238-E0FD47503953}">
      <dgm:prSet phldrT="[Text]"/>
      <dgm:spPr/>
      <dgm:t>
        <a:bodyPr/>
        <a:lstStyle/>
        <a:p>
          <a:r>
            <a:rPr lang="en-US" dirty="0" smtClean="0"/>
            <a:t>Impact of processes in complex environments</a:t>
          </a:r>
          <a:endParaRPr lang="en-US" dirty="0"/>
        </a:p>
      </dgm:t>
    </dgm:pt>
    <dgm:pt modelId="{2C4116BE-6974-405A-9CF4-A91C281ABEB8}" type="parTrans" cxnId="{1E57C0E6-6C60-448E-8C51-DF931699C60E}">
      <dgm:prSet/>
      <dgm:spPr/>
      <dgm:t>
        <a:bodyPr/>
        <a:lstStyle/>
        <a:p>
          <a:endParaRPr lang="en-US"/>
        </a:p>
      </dgm:t>
    </dgm:pt>
    <dgm:pt modelId="{A1090E98-1CF5-46D4-8ECC-7D533D823398}" type="sibTrans" cxnId="{1E57C0E6-6C60-448E-8C51-DF931699C60E}">
      <dgm:prSet/>
      <dgm:spPr/>
      <dgm:t>
        <a:bodyPr/>
        <a:lstStyle/>
        <a:p>
          <a:endParaRPr lang="en-US"/>
        </a:p>
      </dgm:t>
    </dgm:pt>
    <dgm:pt modelId="{1DABC6CB-63A4-4515-996A-37882CE564E2}" type="pres">
      <dgm:prSet presAssocID="{145F2AF2-BB9F-4967-BCE7-C560663C5F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BB172B-B9D3-4E05-844B-435BBE6D4F61}" type="pres">
      <dgm:prSet presAssocID="{740B1A21-CC1C-49DB-8F1A-26F5DD7F4A9B}" presName="composite" presStyleCnt="0"/>
      <dgm:spPr/>
    </dgm:pt>
    <dgm:pt modelId="{A8FD54F7-46AC-4ABB-BA34-EDD1DF95DA5F}" type="pres">
      <dgm:prSet presAssocID="{740B1A21-CC1C-49DB-8F1A-26F5DD7F4A9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185B2-971D-4FF6-910C-B6ABD7ECC895}" type="pres">
      <dgm:prSet presAssocID="{740B1A21-CC1C-49DB-8F1A-26F5DD7F4A9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F84AB-446A-4575-A3B4-0A74608B003F}" type="pres">
      <dgm:prSet presAssocID="{14480DA5-8857-4579-A1FD-F2C69AD4FDE9}" presName="space" presStyleCnt="0"/>
      <dgm:spPr/>
    </dgm:pt>
    <dgm:pt modelId="{590EBE8A-58C0-4E5C-B0C6-2AC42D950FB8}" type="pres">
      <dgm:prSet presAssocID="{A9394E09-4081-4329-844C-1F153FAAEF53}" presName="composite" presStyleCnt="0"/>
      <dgm:spPr/>
    </dgm:pt>
    <dgm:pt modelId="{47AFC215-91A1-4F83-8D68-63C7D15D4ACB}" type="pres">
      <dgm:prSet presAssocID="{A9394E09-4081-4329-844C-1F153FAAEF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D1144-6802-46B8-90D2-BCC4A5F588FD}" type="pres">
      <dgm:prSet presAssocID="{A9394E09-4081-4329-844C-1F153FAAEF5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C94A5-AE83-4937-8718-FE0054AC2982}" type="pres">
      <dgm:prSet presAssocID="{AB78FFCA-C48C-48E2-8050-832D9CC9CE31}" presName="space" presStyleCnt="0"/>
      <dgm:spPr/>
    </dgm:pt>
    <dgm:pt modelId="{9B73D3AA-4173-4553-B7DF-8B0C9C41DD70}" type="pres">
      <dgm:prSet presAssocID="{CB50F5C0-AD48-47A5-BBD9-099DC7435CD4}" presName="composite" presStyleCnt="0"/>
      <dgm:spPr/>
    </dgm:pt>
    <dgm:pt modelId="{171556E2-ACB2-4436-89E0-24CFCA91DC4E}" type="pres">
      <dgm:prSet presAssocID="{CB50F5C0-AD48-47A5-BBD9-099DC7435C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AF0D6-60E8-4E66-B11B-E548D83FA878}" type="pres">
      <dgm:prSet presAssocID="{CB50F5C0-AD48-47A5-BBD9-099DC7435CD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086D85-039E-4F25-B6D3-A20DD938CE01}" srcId="{145F2AF2-BB9F-4967-BCE7-C560663C5FF8}" destId="{740B1A21-CC1C-49DB-8F1A-26F5DD7F4A9B}" srcOrd="0" destOrd="0" parTransId="{B2AF170E-6337-44E1-9931-E38CC166020B}" sibTransId="{14480DA5-8857-4579-A1FD-F2C69AD4FDE9}"/>
    <dgm:cxn modelId="{250C16FA-153C-40E5-826C-C4DF564A6BE4}" srcId="{145F2AF2-BB9F-4967-BCE7-C560663C5FF8}" destId="{CB50F5C0-AD48-47A5-BBD9-099DC7435CD4}" srcOrd="2" destOrd="0" parTransId="{02227EDF-F960-414B-A933-E9DF2A57D13F}" sibTransId="{F606422C-E26F-45FD-AE06-7B57A4177D8C}"/>
    <dgm:cxn modelId="{4AB766F2-71A8-440F-BE57-B4CF44573A76}" type="presOf" srcId="{740B1A21-CC1C-49DB-8F1A-26F5DD7F4A9B}" destId="{A8FD54F7-46AC-4ABB-BA34-EDD1DF95DA5F}" srcOrd="0" destOrd="0" presId="urn:microsoft.com/office/officeart/2005/8/layout/hList1"/>
    <dgm:cxn modelId="{EB616E2D-F6F1-43D5-826A-556F7C58C424}" type="presOf" srcId="{FD0B8C1E-F4A1-4D79-8658-8D5EFCE94D8F}" destId="{D9A185B2-971D-4FF6-910C-B6ABD7ECC895}" srcOrd="0" destOrd="0" presId="urn:microsoft.com/office/officeart/2005/8/layout/hList1"/>
    <dgm:cxn modelId="{79B94D09-D712-40B8-B434-6A54E31763AA}" srcId="{740B1A21-CC1C-49DB-8F1A-26F5DD7F4A9B}" destId="{FD0B8C1E-F4A1-4D79-8658-8D5EFCE94D8F}" srcOrd="0" destOrd="0" parTransId="{82D907CC-657E-4623-AA63-7C26D6BD26A6}" sibTransId="{AB60332A-6053-419A-8A68-10412736551B}"/>
    <dgm:cxn modelId="{E009866E-9507-4DAF-B74A-BE4270EA1E4E}" type="presOf" srcId="{145F2AF2-BB9F-4967-BCE7-C560663C5FF8}" destId="{1DABC6CB-63A4-4515-996A-37882CE564E2}" srcOrd="0" destOrd="0" presId="urn:microsoft.com/office/officeart/2005/8/layout/hList1"/>
    <dgm:cxn modelId="{DFFFDA3D-79FF-44A0-B8E5-5208D16BD591}" srcId="{145F2AF2-BB9F-4967-BCE7-C560663C5FF8}" destId="{A9394E09-4081-4329-844C-1F153FAAEF53}" srcOrd="1" destOrd="0" parTransId="{A74AE3C2-7505-4754-9DC8-96CA4ED02B0D}" sibTransId="{AB78FFCA-C48C-48E2-8050-832D9CC9CE31}"/>
    <dgm:cxn modelId="{439D52E0-2159-4580-AA7B-8310E6789E1C}" type="presOf" srcId="{CB50F5C0-AD48-47A5-BBD9-099DC7435CD4}" destId="{171556E2-ACB2-4436-89E0-24CFCA91DC4E}" srcOrd="0" destOrd="0" presId="urn:microsoft.com/office/officeart/2005/8/layout/hList1"/>
    <dgm:cxn modelId="{0129D2A9-796D-471A-BEB6-A0A7AAEEE023}" type="presOf" srcId="{36EAB8A3-5603-40BC-8238-E0FD47503953}" destId="{023AF0D6-60E8-4E66-B11B-E548D83FA878}" srcOrd="0" destOrd="0" presId="urn:microsoft.com/office/officeart/2005/8/layout/hList1"/>
    <dgm:cxn modelId="{549A4ECD-6BD2-41D3-B9D7-CC42F7236CBE}" type="presOf" srcId="{A9394E09-4081-4329-844C-1F153FAAEF53}" destId="{47AFC215-91A1-4F83-8D68-63C7D15D4ACB}" srcOrd="0" destOrd="0" presId="urn:microsoft.com/office/officeart/2005/8/layout/hList1"/>
    <dgm:cxn modelId="{4D3E0878-E476-42A8-9DD8-3959784FFDAC}" type="presOf" srcId="{1CCA9CE7-5991-477A-8927-AE6EB29C7339}" destId="{A01D1144-6802-46B8-90D2-BCC4A5F588FD}" srcOrd="0" destOrd="0" presId="urn:microsoft.com/office/officeart/2005/8/layout/hList1"/>
    <dgm:cxn modelId="{1E57C0E6-6C60-448E-8C51-DF931699C60E}" srcId="{CB50F5C0-AD48-47A5-BBD9-099DC7435CD4}" destId="{36EAB8A3-5603-40BC-8238-E0FD47503953}" srcOrd="0" destOrd="0" parTransId="{2C4116BE-6974-405A-9CF4-A91C281ABEB8}" sibTransId="{A1090E98-1CF5-46D4-8ECC-7D533D823398}"/>
    <dgm:cxn modelId="{66D66D85-9252-4470-BAE0-65DBF3044FD0}" srcId="{A9394E09-4081-4329-844C-1F153FAAEF53}" destId="{1CCA9CE7-5991-477A-8927-AE6EB29C7339}" srcOrd="0" destOrd="0" parTransId="{87013BD7-0432-4ACE-AA72-199A80CBF5F1}" sibTransId="{DFA5F881-3298-4C61-8195-920D3F4C237E}"/>
    <dgm:cxn modelId="{5975A978-516A-44FF-A7E9-65C7F2669A94}" type="presParOf" srcId="{1DABC6CB-63A4-4515-996A-37882CE564E2}" destId="{4DBB172B-B9D3-4E05-844B-435BBE6D4F61}" srcOrd="0" destOrd="0" presId="urn:microsoft.com/office/officeart/2005/8/layout/hList1"/>
    <dgm:cxn modelId="{758367FC-3D8E-4C1C-B79B-30A87383D8E5}" type="presParOf" srcId="{4DBB172B-B9D3-4E05-844B-435BBE6D4F61}" destId="{A8FD54F7-46AC-4ABB-BA34-EDD1DF95DA5F}" srcOrd="0" destOrd="0" presId="urn:microsoft.com/office/officeart/2005/8/layout/hList1"/>
    <dgm:cxn modelId="{F041106E-A73E-4491-9257-FBDBA0BF6C01}" type="presParOf" srcId="{4DBB172B-B9D3-4E05-844B-435BBE6D4F61}" destId="{D9A185B2-971D-4FF6-910C-B6ABD7ECC895}" srcOrd="1" destOrd="0" presId="urn:microsoft.com/office/officeart/2005/8/layout/hList1"/>
    <dgm:cxn modelId="{484467C3-E3B2-4C1A-B5B2-3348604BC89B}" type="presParOf" srcId="{1DABC6CB-63A4-4515-996A-37882CE564E2}" destId="{A90F84AB-446A-4575-A3B4-0A74608B003F}" srcOrd="1" destOrd="0" presId="urn:microsoft.com/office/officeart/2005/8/layout/hList1"/>
    <dgm:cxn modelId="{93178A97-2611-41CB-BC29-766EEEDB384C}" type="presParOf" srcId="{1DABC6CB-63A4-4515-996A-37882CE564E2}" destId="{590EBE8A-58C0-4E5C-B0C6-2AC42D950FB8}" srcOrd="2" destOrd="0" presId="urn:microsoft.com/office/officeart/2005/8/layout/hList1"/>
    <dgm:cxn modelId="{10E93376-8FDA-412A-80AF-E0C1FF32639F}" type="presParOf" srcId="{590EBE8A-58C0-4E5C-B0C6-2AC42D950FB8}" destId="{47AFC215-91A1-4F83-8D68-63C7D15D4ACB}" srcOrd="0" destOrd="0" presId="urn:microsoft.com/office/officeart/2005/8/layout/hList1"/>
    <dgm:cxn modelId="{1FB6D1B6-BC40-4BEA-8843-FE41DEE4E2E0}" type="presParOf" srcId="{590EBE8A-58C0-4E5C-B0C6-2AC42D950FB8}" destId="{A01D1144-6802-46B8-90D2-BCC4A5F588FD}" srcOrd="1" destOrd="0" presId="urn:microsoft.com/office/officeart/2005/8/layout/hList1"/>
    <dgm:cxn modelId="{827A3D65-513A-44CA-BA89-C2318E5A4AAD}" type="presParOf" srcId="{1DABC6CB-63A4-4515-996A-37882CE564E2}" destId="{645C94A5-AE83-4937-8718-FE0054AC2982}" srcOrd="3" destOrd="0" presId="urn:microsoft.com/office/officeart/2005/8/layout/hList1"/>
    <dgm:cxn modelId="{AC21676B-E440-4B7E-9F76-9CA00FFD72B8}" type="presParOf" srcId="{1DABC6CB-63A4-4515-996A-37882CE564E2}" destId="{9B73D3AA-4173-4553-B7DF-8B0C9C41DD70}" srcOrd="4" destOrd="0" presId="urn:microsoft.com/office/officeart/2005/8/layout/hList1"/>
    <dgm:cxn modelId="{1FCDEFDC-670D-4EED-A605-3110225E9605}" type="presParOf" srcId="{9B73D3AA-4173-4553-B7DF-8B0C9C41DD70}" destId="{171556E2-ACB2-4436-89E0-24CFCA91DC4E}" srcOrd="0" destOrd="0" presId="urn:microsoft.com/office/officeart/2005/8/layout/hList1"/>
    <dgm:cxn modelId="{BB6375A5-855C-41B3-9200-5573518C660E}" type="presParOf" srcId="{9B73D3AA-4173-4553-B7DF-8B0C9C41DD70}" destId="{023AF0D6-60E8-4E66-B11B-E548D83FA8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E8FE50-FDC1-44F7-AF63-CAC876108F4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4C652C-B9A8-422B-BE8C-A4B48758A587}">
      <dgm:prSet/>
      <dgm:spPr/>
      <dgm:t>
        <a:bodyPr/>
        <a:lstStyle/>
        <a:p>
          <a:pPr rtl="0"/>
          <a:r>
            <a:rPr lang="en-US" dirty="0" smtClean="0"/>
            <a:t>Each system has</a:t>
          </a:r>
          <a:endParaRPr lang="en-US" dirty="0"/>
        </a:p>
      </dgm:t>
    </dgm:pt>
    <dgm:pt modelId="{964EB7B5-F19D-4F04-8AE3-5A9F6F46ED92}" type="parTrans" cxnId="{79F8D3BB-03C4-4A26-8F07-225CDEFCB98E}">
      <dgm:prSet/>
      <dgm:spPr/>
      <dgm:t>
        <a:bodyPr/>
        <a:lstStyle/>
        <a:p>
          <a:endParaRPr lang="en-US"/>
        </a:p>
      </dgm:t>
    </dgm:pt>
    <dgm:pt modelId="{FF01D743-8C76-4B73-91B8-2AE1C56D8C37}" type="sibTrans" cxnId="{79F8D3BB-03C4-4A26-8F07-225CDEFCB98E}">
      <dgm:prSet/>
      <dgm:spPr/>
      <dgm:t>
        <a:bodyPr/>
        <a:lstStyle/>
        <a:p>
          <a:endParaRPr lang="en-US"/>
        </a:p>
      </dgm:t>
    </dgm:pt>
    <dgm:pt modelId="{6ED5487B-1908-4B81-B199-97D9BBD9B422}">
      <dgm:prSet/>
      <dgm:spPr/>
      <dgm:t>
        <a:bodyPr/>
        <a:lstStyle/>
        <a:p>
          <a:pPr rtl="0"/>
          <a:r>
            <a:rPr lang="en-US" dirty="0" smtClean="0"/>
            <a:t>Boundary: where it begins and ends</a:t>
          </a:r>
          <a:endParaRPr lang="en-US" dirty="0"/>
        </a:p>
      </dgm:t>
    </dgm:pt>
    <dgm:pt modelId="{59FBE00F-9840-4B5A-95BF-CBB9E4554B08}" type="parTrans" cxnId="{4ADF815F-17E7-4C99-8F04-B152B5F6ACCA}">
      <dgm:prSet/>
      <dgm:spPr/>
      <dgm:t>
        <a:bodyPr/>
        <a:lstStyle/>
        <a:p>
          <a:endParaRPr lang="en-US"/>
        </a:p>
      </dgm:t>
    </dgm:pt>
    <dgm:pt modelId="{C19E35AC-5B42-435E-890C-14896ACD5C3D}" type="sibTrans" cxnId="{4ADF815F-17E7-4C99-8F04-B152B5F6ACCA}">
      <dgm:prSet/>
      <dgm:spPr/>
      <dgm:t>
        <a:bodyPr/>
        <a:lstStyle/>
        <a:p>
          <a:endParaRPr lang="en-US"/>
        </a:p>
      </dgm:t>
    </dgm:pt>
    <dgm:pt modelId="{00964C0B-F463-44ED-8808-0AA5450BCD4D}">
      <dgm:prSet/>
      <dgm:spPr/>
      <dgm:t>
        <a:bodyPr/>
        <a:lstStyle/>
        <a:p>
          <a:pPr rtl="0"/>
          <a:r>
            <a:rPr lang="en-US" dirty="0" smtClean="0"/>
            <a:t>Components: the pieces</a:t>
          </a:r>
          <a:endParaRPr lang="en-US" dirty="0"/>
        </a:p>
      </dgm:t>
    </dgm:pt>
    <dgm:pt modelId="{28B43589-D1D8-47BC-8F8D-1CFE54AF85FE}" type="parTrans" cxnId="{693650ED-BECA-414F-B29F-77FFC276B5E2}">
      <dgm:prSet/>
      <dgm:spPr/>
      <dgm:t>
        <a:bodyPr/>
        <a:lstStyle/>
        <a:p>
          <a:endParaRPr lang="en-US"/>
        </a:p>
      </dgm:t>
    </dgm:pt>
    <dgm:pt modelId="{B785CFC6-CFFD-42A9-977D-0AF2450E6017}" type="sibTrans" cxnId="{693650ED-BECA-414F-B29F-77FFC276B5E2}">
      <dgm:prSet/>
      <dgm:spPr/>
      <dgm:t>
        <a:bodyPr/>
        <a:lstStyle/>
        <a:p>
          <a:endParaRPr lang="en-US"/>
        </a:p>
      </dgm:t>
    </dgm:pt>
    <dgm:pt modelId="{9D60B833-564A-4D8B-9CAB-0F1C5729560F}">
      <dgm:prSet/>
      <dgm:spPr/>
      <dgm:t>
        <a:bodyPr/>
        <a:lstStyle/>
        <a:p>
          <a:pPr rtl="0"/>
          <a:r>
            <a:rPr lang="en-US" dirty="0" smtClean="0"/>
            <a:t>Environment: things outside the system boundary</a:t>
          </a:r>
          <a:endParaRPr lang="en-US" dirty="0"/>
        </a:p>
      </dgm:t>
    </dgm:pt>
    <dgm:pt modelId="{575D3141-9691-43A7-A129-43B7A6093F63}" type="parTrans" cxnId="{CF2957F1-F86F-4257-80FA-A1CDE47341DE}">
      <dgm:prSet/>
      <dgm:spPr/>
      <dgm:t>
        <a:bodyPr/>
        <a:lstStyle/>
        <a:p>
          <a:endParaRPr lang="en-US"/>
        </a:p>
      </dgm:t>
    </dgm:pt>
    <dgm:pt modelId="{92CD32DE-4BBE-4C65-BC2E-3949A1632C47}" type="sibTrans" cxnId="{CF2957F1-F86F-4257-80FA-A1CDE47341DE}">
      <dgm:prSet/>
      <dgm:spPr/>
      <dgm:t>
        <a:bodyPr/>
        <a:lstStyle/>
        <a:p>
          <a:endParaRPr lang="en-US"/>
        </a:p>
      </dgm:t>
    </dgm:pt>
    <dgm:pt modelId="{860D625C-5A97-49A8-8209-A9A08B80B926}">
      <dgm:prSet/>
      <dgm:spPr/>
      <dgm:t>
        <a:bodyPr/>
        <a:lstStyle/>
        <a:p>
          <a:pPr rtl="0"/>
          <a:r>
            <a:rPr lang="en-US" dirty="0" smtClean="0"/>
            <a:t>Inputs: objects and information that enter system</a:t>
          </a:r>
          <a:endParaRPr lang="en-US" dirty="0"/>
        </a:p>
      </dgm:t>
    </dgm:pt>
    <dgm:pt modelId="{FE9454F7-F233-4664-9C99-E97323251C13}" type="parTrans" cxnId="{5B0CB92B-6F8B-4A6F-A273-53E97C1939CE}">
      <dgm:prSet/>
      <dgm:spPr/>
      <dgm:t>
        <a:bodyPr/>
        <a:lstStyle/>
        <a:p>
          <a:endParaRPr lang="en-US"/>
        </a:p>
      </dgm:t>
    </dgm:pt>
    <dgm:pt modelId="{083B24F4-351E-477C-8C90-05401F88BE83}" type="sibTrans" cxnId="{5B0CB92B-6F8B-4A6F-A273-53E97C1939CE}">
      <dgm:prSet/>
      <dgm:spPr/>
      <dgm:t>
        <a:bodyPr/>
        <a:lstStyle/>
        <a:p>
          <a:endParaRPr lang="en-US"/>
        </a:p>
      </dgm:t>
    </dgm:pt>
    <dgm:pt modelId="{ABACDE91-13F4-40BC-8B58-766DE9380A3E}">
      <dgm:prSet/>
      <dgm:spPr/>
      <dgm:t>
        <a:bodyPr/>
        <a:lstStyle/>
        <a:p>
          <a:pPr rtl="0"/>
          <a:r>
            <a:rPr lang="en-US" dirty="0" smtClean="0"/>
            <a:t>Outputs: objects and information that leave system</a:t>
          </a:r>
          <a:endParaRPr lang="en-US" dirty="0"/>
        </a:p>
      </dgm:t>
    </dgm:pt>
    <dgm:pt modelId="{6ABC89BB-5EB3-47F8-BA5B-40EBFC106646}" type="parTrans" cxnId="{9C78AD95-4381-47F1-99D1-FBDCD52B9497}">
      <dgm:prSet/>
      <dgm:spPr/>
      <dgm:t>
        <a:bodyPr/>
        <a:lstStyle/>
        <a:p>
          <a:endParaRPr lang="en-US"/>
        </a:p>
      </dgm:t>
    </dgm:pt>
    <dgm:pt modelId="{A4D890DD-DC60-485A-A141-57E883B5C96E}" type="sibTrans" cxnId="{9C78AD95-4381-47F1-99D1-FBDCD52B9497}">
      <dgm:prSet/>
      <dgm:spPr/>
      <dgm:t>
        <a:bodyPr/>
        <a:lstStyle/>
        <a:p>
          <a:endParaRPr lang="en-US"/>
        </a:p>
      </dgm:t>
    </dgm:pt>
    <dgm:pt modelId="{A557F439-CF3D-4D3E-AA3F-71861AE1B62C}">
      <dgm:prSet/>
      <dgm:spPr/>
      <dgm:t>
        <a:bodyPr/>
        <a:lstStyle/>
        <a:p>
          <a:pPr rtl="0"/>
          <a:r>
            <a:rPr lang="en-US" dirty="0" smtClean="0"/>
            <a:t>Purpose: reason for existence</a:t>
          </a:r>
          <a:endParaRPr lang="en-US" dirty="0"/>
        </a:p>
      </dgm:t>
    </dgm:pt>
    <dgm:pt modelId="{7FF50BBC-60BC-4EF5-AD45-E252BECB7086}" type="parTrans" cxnId="{F59A5E70-1844-411A-88AA-4034DAF8C819}">
      <dgm:prSet/>
      <dgm:spPr/>
      <dgm:t>
        <a:bodyPr/>
        <a:lstStyle/>
        <a:p>
          <a:endParaRPr lang="en-US"/>
        </a:p>
      </dgm:t>
    </dgm:pt>
    <dgm:pt modelId="{F97A26A3-176C-47BB-B7F8-5238B8C53586}" type="sibTrans" cxnId="{F59A5E70-1844-411A-88AA-4034DAF8C819}">
      <dgm:prSet/>
      <dgm:spPr/>
      <dgm:t>
        <a:bodyPr/>
        <a:lstStyle/>
        <a:p>
          <a:endParaRPr lang="en-US"/>
        </a:p>
      </dgm:t>
    </dgm:pt>
    <dgm:pt modelId="{F38239FD-E81D-49EA-8889-944D42D82564}" type="pres">
      <dgm:prSet presAssocID="{8CE8FE50-FDC1-44F7-AF63-CAC876108F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D69C0-31F3-42B3-9448-A9FFFD28987A}" type="pres">
      <dgm:prSet presAssocID="{574C652C-B9A8-422B-BE8C-A4B48758A5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CACBA-1BDD-415B-86DB-1DABE84315EE}" type="pres">
      <dgm:prSet presAssocID="{574C652C-B9A8-422B-BE8C-A4B48758A5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F68CA-FA70-4EE6-8C85-BFDD550FD187}" type="presOf" srcId="{6ED5487B-1908-4B81-B199-97D9BBD9B422}" destId="{BADCACBA-1BDD-415B-86DB-1DABE84315EE}" srcOrd="0" destOrd="1" presId="urn:microsoft.com/office/officeart/2005/8/layout/vList2"/>
    <dgm:cxn modelId="{99EC6AF5-FFB1-4A77-9F0E-C423196F4D86}" type="presOf" srcId="{574C652C-B9A8-422B-BE8C-A4B48758A587}" destId="{3F1D69C0-31F3-42B3-9448-A9FFFD28987A}" srcOrd="0" destOrd="0" presId="urn:microsoft.com/office/officeart/2005/8/layout/vList2"/>
    <dgm:cxn modelId="{12AF68AA-195F-4D89-97EC-9A0E9412B51E}" type="presOf" srcId="{9D60B833-564A-4D8B-9CAB-0F1C5729560F}" destId="{BADCACBA-1BDD-415B-86DB-1DABE84315EE}" srcOrd="0" destOrd="3" presId="urn:microsoft.com/office/officeart/2005/8/layout/vList2"/>
    <dgm:cxn modelId="{2C6DFF37-6D19-40CC-B3B2-A5404D74AB57}" type="presOf" srcId="{ABACDE91-13F4-40BC-8B58-766DE9380A3E}" destId="{BADCACBA-1BDD-415B-86DB-1DABE84315EE}" srcOrd="0" destOrd="5" presId="urn:microsoft.com/office/officeart/2005/8/layout/vList2"/>
    <dgm:cxn modelId="{79F8D3BB-03C4-4A26-8F07-225CDEFCB98E}" srcId="{8CE8FE50-FDC1-44F7-AF63-CAC876108F4E}" destId="{574C652C-B9A8-422B-BE8C-A4B48758A587}" srcOrd="0" destOrd="0" parTransId="{964EB7B5-F19D-4F04-8AE3-5A9F6F46ED92}" sibTransId="{FF01D743-8C76-4B73-91B8-2AE1C56D8C37}"/>
    <dgm:cxn modelId="{5FA7B436-559C-4214-8C41-76DC8F4CCEFD}" type="presOf" srcId="{8CE8FE50-FDC1-44F7-AF63-CAC876108F4E}" destId="{F38239FD-E81D-49EA-8889-944D42D82564}" srcOrd="0" destOrd="0" presId="urn:microsoft.com/office/officeart/2005/8/layout/vList2"/>
    <dgm:cxn modelId="{4ADF815F-17E7-4C99-8F04-B152B5F6ACCA}" srcId="{574C652C-B9A8-422B-BE8C-A4B48758A587}" destId="{6ED5487B-1908-4B81-B199-97D9BBD9B422}" srcOrd="1" destOrd="0" parTransId="{59FBE00F-9840-4B5A-95BF-CBB9E4554B08}" sibTransId="{C19E35AC-5B42-435E-890C-14896ACD5C3D}"/>
    <dgm:cxn modelId="{693650ED-BECA-414F-B29F-77FFC276B5E2}" srcId="{574C652C-B9A8-422B-BE8C-A4B48758A587}" destId="{00964C0B-F463-44ED-8808-0AA5450BCD4D}" srcOrd="2" destOrd="0" parTransId="{28B43589-D1D8-47BC-8F8D-1CFE54AF85FE}" sibTransId="{B785CFC6-CFFD-42A9-977D-0AF2450E6017}"/>
    <dgm:cxn modelId="{9C78AD95-4381-47F1-99D1-FBDCD52B9497}" srcId="{574C652C-B9A8-422B-BE8C-A4B48758A587}" destId="{ABACDE91-13F4-40BC-8B58-766DE9380A3E}" srcOrd="5" destOrd="0" parTransId="{6ABC89BB-5EB3-47F8-BA5B-40EBFC106646}" sibTransId="{A4D890DD-DC60-485A-A141-57E883B5C96E}"/>
    <dgm:cxn modelId="{1B6CED2B-899F-4913-92BA-465A4F118514}" type="presOf" srcId="{00964C0B-F463-44ED-8808-0AA5450BCD4D}" destId="{BADCACBA-1BDD-415B-86DB-1DABE84315EE}" srcOrd="0" destOrd="2" presId="urn:microsoft.com/office/officeart/2005/8/layout/vList2"/>
    <dgm:cxn modelId="{E975AE35-2000-4853-BE5B-88A5D8E37453}" type="presOf" srcId="{860D625C-5A97-49A8-8209-A9A08B80B926}" destId="{BADCACBA-1BDD-415B-86DB-1DABE84315EE}" srcOrd="0" destOrd="4" presId="urn:microsoft.com/office/officeart/2005/8/layout/vList2"/>
    <dgm:cxn modelId="{F59A5E70-1844-411A-88AA-4034DAF8C819}" srcId="{574C652C-B9A8-422B-BE8C-A4B48758A587}" destId="{A557F439-CF3D-4D3E-AA3F-71861AE1B62C}" srcOrd="0" destOrd="0" parTransId="{7FF50BBC-60BC-4EF5-AD45-E252BECB7086}" sibTransId="{F97A26A3-176C-47BB-B7F8-5238B8C53586}"/>
    <dgm:cxn modelId="{CF2957F1-F86F-4257-80FA-A1CDE47341DE}" srcId="{574C652C-B9A8-422B-BE8C-A4B48758A587}" destId="{9D60B833-564A-4D8B-9CAB-0F1C5729560F}" srcOrd="3" destOrd="0" parTransId="{575D3141-9691-43A7-A129-43B7A6093F63}" sibTransId="{92CD32DE-4BBE-4C65-BC2E-3949A1632C47}"/>
    <dgm:cxn modelId="{D18BC4B6-EDAF-44E8-8374-8B16C393AE26}" type="presOf" srcId="{A557F439-CF3D-4D3E-AA3F-71861AE1B62C}" destId="{BADCACBA-1BDD-415B-86DB-1DABE84315EE}" srcOrd="0" destOrd="0" presId="urn:microsoft.com/office/officeart/2005/8/layout/vList2"/>
    <dgm:cxn modelId="{5B0CB92B-6F8B-4A6F-A273-53E97C1939CE}" srcId="{574C652C-B9A8-422B-BE8C-A4B48758A587}" destId="{860D625C-5A97-49A8-8209-A9A08B80B926}" srcOrd="4" destOrd="0" parTransId="{FE9454F7-F233-4664-9C99-E97323251C13}" sibTransId="{083B24F4-351E-477C-8C90-05401F88BE83}"/>
    <dgm:cxn modelId="{E17B14B8-D061-47E0-B302-E619CF60F03D}" type="presParOf" srcId="{F38239FD-E81D-49EA-8889-944D42D82564}" destId="{3F1D69C0-31F3-42B3-9448-A9FFFD28987A}" srcOrd="0" destOrd="0" presId="urn:microsoft.com/office/officeart/2005/8/layout/vList2"/>
    <dgm:cxn modelId="{C2589AEC-3A0A-4489-9CFC-5F5B2CB788AC}" type="presParOf" srcId="{F38239FD-E81D-49EA-8889-944D42D82564}" destId="{BADCACBA-1BDD-415B-86DB-1DABE84315E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6D5417-83A9-4BF3-995B-693A42C12FFF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2E8FA13-5F3C-46D3-BB4D-A828D9B32CED}">
      <dgm:prSet/>
      <dgm:spPr/>
      <dgm:t>
        <a:bodyPr/>
        <a:lstStyle/>
        <a:p>
          <a:pPr rtl="0"/>
          <a:r>
            <a:rPr lang="en-US" smtClean="0"/>
            <a:t>Web 2.0</a:t>
          </a:r>
          <a:endParaRPr lang="en-US"/>
        </a:p>
      </dgm:t>
    </dgm:pt>
    <dgm:pt modelId="{F51FD2D3-B682-4311-9213-A83BA5D803A0}" type="parTrans" cxnId="{2F4DDAFB-8B57-4680-B316-ABBA712349F6}">
      <dgm:prSet/>
      <dgm:spPr/>
      <dgm:t>
        <a:bodyPr/>
        <a:lstStyle/>
        <a:p>
          <a:endParaRPr lang="en-US"/>
        </a:p>
      </dgm:t>
    </dgm:pt>
    <dgm:pt modelId="{51F37BC6-F323-4E27-B6B3-20FEFBB13EDC}" type="sibTrans" cxnId="{2F4DDAFB-8B57-4680-B316-ABBA712349F6}">
      <dgm:prSet/>
      <dgm:spPr/>
      <dgm:t>
        <a:bodyPr/>
        <a:lstStyle/>
        <a:p>
          <a:endParaRPr lang="en-US"/>
        </a:p>
      </dgm:t>
    </dgm:pt>
    <dgm:pt modelId="{5C920C29-4BA8-4E73-B900-6B0F017EC87C}">
      <dgm:prSet/>
      <dgm:spPr/>
      <dgm:t>
        <a:bodyPr/>
        <a:lstStyle/>
        <a:p>
          <a:pPr rtl="0"/>
          <a:r>
            <a:rPr lang="en-US" dirty="0" smtClean="0"/>
            <a:t>Social Media</a:t>
          </a:r>
          <a:endParaRPr lang="en-US" dirty="0"/>
        </a:p>
      </dgm:t>
    </dgm:pt>
    <dgm:pt modelId="{1A981B0C-CA50-4CC6-A91B-906791232C0D}" type="parTrans" cxnId="{B45D8E85-AF06-4CC4-8DA1-DC86EF56E003}">
      <dgm:prSet/>
      <dgm:spPr/>
      <dgm:t>
        <a:bodyPr/>
        <a:lstStyle/>
        <a:p>
          <a:endParaRPr lang="en-US"/>
        </a:p>
      </dgm:t>
    </dgm:pt>
    <dgm:pt modelId="{A18B9B3D-B5AB-4B23-9447-AC7009E1E976}" type="sibTrans" cxnId="{B45D8E85-AF06-4CC4-8DA1-DC86EF56E003}">
      <dgm:prSet/>
      <dgm:spPr/>
      <dgm:t>
        <a:bodyPr/>
        <a:lstStyle/>
        <a:p>
          <a:endParaRPr lang="en-US"/>
        </a:p>
      </dgm:t>
    </dgm:pt>
    <dgm:pt modelId="{67556243-7F84-4F91-AE61-7F576D14326D}">
      <dgm:prSet/>
      <dgm:spPr/>
      <dgm:t>
        <a:bodyPr/>
        <a:lstStyle/>
        <a:p>
          <a:pPr rtl="0"/>
          <a:r>
            <a:rPr lang="en-US" dirty="0" smtClean="0"/>
            <a:t>Analytics</a:t>
          </a:r>
          <a:endParaRPr lang="en-US" dirty="0"/>
        </a:p>
      </dgm:t>
    </dgm:pt>
    <dgm:pt modelId="{6CD2D716-2391-4F61-82D2-AFD757C9375F}" type="parTrans" cxnId="{39CD39AF-2D2E-49D0-9240-607E1CD2F51C}">
      <dgm:prSet/>
      <dgm:spPr/>
      <dgm:t>
        <a:bodyPr/>
        <a:lstStyle/>
        <a:p>
          <a:endParaRPr lang="en-US"/>
        </a:p>
      </dgm:t>
    </dgm:pt>
    <dgm:pt modelId="{A11F8859-6040-4310-9DF4-EF3E9CF8B42D}" type="sibTrans" cxnId="{39CD39AF-2D2E-49D0-9240-607E1CD2F51C}">
      <dgm:prSet/>
      <dgm:spPr/>
      <dgm:t>
        <a:bodyPr/>
        <a:lstStyle/>
        <a:p>
          <a:endParaRPr lang="en-US"/>
        </a:p>
      </dgm:t>
    </dgm:pt>
    <dgm:pt modelId="{7CFD0DAD-3F5F-4764-ABD5-9FB66F83BD26}" type="pres">
      <dgm:prSet presAssocID="{926D5417-83A9-4BF3-995B-693A42C12F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5F37BC-2FF8-49C5-91DB-D728C700DD77}" type="pres">
      <dgm:prSet presAssocID="{F2E8FA13-5F3C-46D3-BB4D-A828D9B32CE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5D64C-700F-432D-8187-CD1F97FADAF1}" type="pres">
      <dgm:prSet presAssocID="{51F37BC6-F323-4E27-B6B3-20FEFBB13EDC}" presName="parTxOnlySpace" presStyleCnt="0"/>
      <dgm:spPr/>
    </dgm:pt>
    <dgm:pt modelId="{E4F0EE4F-E150-4FD0-930B-24F5AF46518B}" type="pres">
      <dgm:prSet presAssocID="{5C920C29-4BA8-4E73-B900-6B0F017EC87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0A21E-A0ED-4854-A10F-A91C1B5A02C8}" type="pres">
      <dgm:prSet presAssocID="{A18B9B3D-B5AB-4B23-9447-AC7009E1E976}" presName="parTxOnlySpace" presStyleCnt="0"/>
      <dgm:spPr/>
    </dgm:pt>
    <dgm:pt modelId="{843F9DFE-88C7-4603-8CED-153B0E02DB86}" type="pres">
      <dgm:prSet presAssocID="{67556243-7F84-4F91-AE61-7F576D1432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36249E-9731-4DF2-813F-5B3C92FDC704}" type="presOf" srcId="{926D5417-83A9-4BF3-995B-693A42C12FFF}" destId="{7CFD0DAD-3F5F-4764-ABD5-9FB66F83BD26}" srcOrd="0" destOrd="0" presId="urn:microsoft.com/office/officeart/2005/8/layout/chevron1"/>
    <dgm:cxn modelId="{39CD39AF-2D2E-49D0-9240-607E1CD2F51C}" srcId="{926D5417-83A9-4BF3-995B-693A42C12FFF}" destId="{67556243-7F84-4F91-AE61-7F576D14326D}" srcOrd="2" destOrd="0" parTransId="{6CD2D716-2391-4F61-82D2-AFD757C9375F}" sibTransId="{A11F8859-6040-4310-9DF4-EF3E9CF8B42D}"/>
    <dgm:cxn modelId="{B45D8E85-AF06-4CC4-8DA1-DC86EF56E003}" srcId="{926D5417-83A9-4BF3-995B-693A42C12FFF}" destId="{5C920C29-4BA8-4E73-B900-6B0F017EC87C}" srcOrd="1" destOrd="0" parTransId="{1A981B0C-CA50-4CC6-A91B-906791232C0D}" sibTransId="{A18B9B3D-B5AB-4B23-9447-AC7009E1E976}"/>
    <dgm:cxn modelId="{DBBB80F1-891B-4CA0-8470-2816FB1D61B4}" type="presOf" srcId="{67556243-7F84-4F91-AE61-7F576D14326D}" destId="{843F9DFE-88C7-4603-8CED-153B0E02DB86}" srcOrd="0" destOrd="0" presId="urn:microsoft.com/office/officeart/2005/8/layout/chevron1"/>
    <dgm:cxn modelId="{CEB2F560-0EC1-46C8-9C3F-ED37E7183A58}" type="presOf" srcId="{5C920C29-4BA8-4E73-B900-6B0F017EC87C}" destId="{E4F0EE4F-E150-4FD0-930B-24F5AF46518B}" srcOrd="0" destOrd="0" presId="urn:microsoft.com/office/officeart/2005/8/layout/chevron1"/>
    <dgm:cxn modelId="{2F4DDAFB-8B57-4680-B316-ABBA712349F6}" srcId="{926D5417-83A9-4BF3-995B-693A42C12FFF}" destId="{F2E8FA13-5F3C-46D3-BB4D-A828D9B32CED}" srcOrd="0" destOrd="0" parTransId="{F51FD2D3-B682-4311-9213-A83BA5D803A0}" sibTransId="{51F37BC6-F323-4E27-B6B3-20FEFBB13EDC}"/>
    <dgm:cxn modelId="{5D7A23DD-73FD-4357-AB97-4ABAF89DA12A}" type="presOf" srcId="{F2E8FA13-5F3C-46D3-BB4D-A828D9B32CED}" destId="{255F37BC-2FF8-49C5-91DB-D728C700DD77}" srcOrd="0" destOrd="0" presId="urn:microsoft.com/office/officeart/2005/8/layout/chevron1"/>
    <dgm:cxn modelId="{5BCBDB49-627D-467B-9C45-54EA5C480A15}" type="presParOf" srcId="{7CFD0DAD-3F5F-4764-ABD5-9FB66F83BD26}" destId="{255F37BC-2FF8-49C5-91DB-D728C700DD77}" srcOrd="0" destOrd="0" presId="urn:microsoft.com/office/officeart/2005/8/layout/chevron1"/>
    <dgm:cxn modelId="{0707AEDE-9C5C-48CC-9D8C-B984E979AE1C}" type="presParOf" srcId="{7CFD0DAD-3F5F-4764-ABD5-9FB66F83BD26}" destId="{4FD5D64C-700F-432D-8187-CD1F97FADAF1}" srcOrd="1" destOrd="0" presId="urn:microsoft.com/office/officeart/2005/8/layout/chevron1"/>
    <dgm:cxn modelId="{EA817CEF-C749-4475-91A9-4D6961566BB2}" type="presParOf" srcId="{7CFD0DAD-3F5F-4764-ABD5-9FB66F83BD26}" destId="{E4F0EE4F-E150-4FD0-930B-24F5AF46518B}" srcOrd="2" destOrd="0" presId="urn:microsoft.com/office/officeart/2005/8/layout/chevron1"/>
    <dgm:cxn modelId="{151C05E3-BAB8-4F90-BBF8-6E4B9BCBC492}" type="presParOf" srcId="{7CFD0DAD-3F5F-4764-ABD5-9FB66F83BD26}" destId="{FF20A21E-A0ED-4854-A10F-A91C1B5A02C8}" srcOrd="3" destOrd="0" presId="urn:microsoft.com/office/officeart/2005/8/layout/chevron1"/>
    <dgm:cxn modelId="{D1C292E6-1577-459A-8556-3275EBAB284C}" type="presParOf" srcId="{7CFD0DAD-3F5F-4764-ABD5-9FB66F83BD26}" destId="{843F9DFE-88C7-4603-8CED-153B0E02DB8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57B550-49D5-4E8D-819F-7C64F38EE164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283D64-CDAA-4280-A728-FD528402CBA9}">
      <dgm:prSet/>
      <dgm:spPr/>
      <dgm:t>
        <a:bodyPr/>
        <a:lstStyle/>
        <a:p>
          <a:r>
            <a:rPr lang="en-US" dirty="0" smtClean="0"/>
            <a:t>ERP</a:t>
          </a:r>
          <a:endParaRPr lang="en-US" dirty="0"/>
        </a:p>
      </dgm:t>
    </dgm:pt>
    <dgm:pt modelId="{8BF05E24-C945-4D77-BF38-F4B11CD36FAD}" type="parTrans" cxnId="{AFE16496-6136-4B57-B839-665F2432884B}">
      <dgm:prSet/>
      <dgm:spPr/>
      <dgm:t>
        <a:bodyPr/>
        <a:lstStyle/>
        <a:p>
          <a:endParaRPr lang="en-US"/>
        </a:p>
      </dgm:t>
    </dgm:pt>
    <dgm:pt modelId="{1A6297F7-437D-48D6-A4E5-AB642264896D}" type="sibTrans" cxnId="{AFE16496-6136-4B57-B839-665F2432884B}">
      <dgm:prSet/>
      <dgm:spPr/>
      <dgm:t>
        <a:bodyPr/>
        <a:lstStyle/>
        <a:p>
          <a:endParaRPr lang="en-US"/>
        </a:p>
      </dgm:t>
    </dgm:pt>
    <dgm:pt modelId="{35E4A3FE-65B6-4693-A65D-6672C084861F}">
      <dgm:prSet/>
      <dgm:spPr/>
      <dgm:t>
        <a:bodyPr/>
        <a:lstStyle/>
        <a:p>
          <a:r>
            <a:rPr lang="en-US" dirty="0" smtClean="0"/>
            <a:t>Social </a:t>
          </a:r>
          <a:br>
            <a:rPr lang="en-US" dirty="0" smtClean="0"/>
          </a:br>
          <a:r>
            <a:rPr lang="en-US" dirty="0" smtClean="0"/>
            <a:t>Media</a:t>
          </a:r>
          <a:endParaRPr lang="en-US" dirty="0"/>
        </a:p>
      </dgm:t>
    </dgm:pt>
    <dgm:pt modelId="{9D283B9A-9904-4C81-9AE0-151611719EF0}" type="parTrans" cxnId="{85AFF663-CEB4-4201-B1B3-79DAA9F5E25E}">
      <dgm:prSet/>
      <dgm:spPr/>
      <dgm:t>
        <a:bodyPr/>
        <a:lstStyle/>
        <a:p>
          <a:endParaRPr lang="en-US"/>
        </a:p>
      </dgm:t>
    </dgm:pt>
    <dgm:pt modelId="{B6BD7D98-7C96-42A5-A89A-968A7D82F606}" type="sibTrans" cxnId="{85AFF663-CEB4-4201-B1B3-79DAA9F5E25E}">
      <dgm:prSet/>
      <dgm:spPr/>
      <dgm:t>
        <a:bodyPr/>
        <a:lstStyle/>
        <a:p>
          <a:endParaRPr lang="en-US"/>
        </a:p>
      </dgm:t>
    </dgm:pt>
    <dgm:pt modelId="{E649F72C-5F69-4BDF-97B7-A9D563298320}">
      <dgm:prSet/>
      <dgm:spPr/>
      <dgm:t>
        <a:bodyPr/>
        <a:lstStyle/>
        <a:p>
          <a:r>
            <a:rPr lang="en-US" dirty="0" smtClean="0"/>
            <a:t>Knowledge Management</a:t>
          </a:r>
          <a:endParaRPr lang="en-US" dirty="0"/>
        </a:p>
      </dgm:t>
    </dgm:pt>
    <dgm:pt modelId="{CB304140-8175-4BF0-B464-9D53D8A0C092}" type="parTrans" cxnId="{82196171-A50D-45C7-9EF1-824F6A8B0D4D}">
      <dgm:prSet/>
      <dgm:spPr/>
      <dgm:t>
        <a:bodyPr/>
        <a:lstStyle/>
        <a:p>
          <a:endParaRPr lang="en-US"/>
        </a:p>
      </dgm:t>
    </dgm:pt>
    <dgm:pt modelId="{97035006-0CDF-4E82-A718-0BF9FF07EB49}" type="sibTrans" cxnId="{82196171-A50D-45C7-9EF1-824F6A8B0D4D}">
      <dgm:prSet/>
      <dgm:spPr/>
      <dgm:t>
        <a:bodyPr/>
        <a:lstStyle/>
        <a:p>
          <a:endParaRPr lang="en-US"/>
        </a:p>
      </dgm:t>
    </dgm:pt>
    <dgm:pt modelId="{C9686C83-D6E5-49DB-A2AC-73B081F72706}">
      <dgm:prSet/>
      <dgm:spPr/>
      <dgm:t>
        <a:bodyPr/>
        <a:lstStyle/>
        <a:p>
          <a:r>
            <a:rPr lang="en-US" dirty="0" smtClean="0"/>
            <a:t>CRM</a:t>
          </a:r>
          <a:endParaRPr lang="en-US" dirty="0"/>
        </a:p>
      </dgm:t>
    </dgm:pt>
    <dgm:pt modelId="{CEE0858E-1260-4D4E-B1DA-81E53102A0E1}" type="parTrans" cxnId="{BDCA41DF-36F6-4705-B788-1CF1994EC779}">
      <dgm:prSet/>
      <dgm:spPr/>
      <dgm:t>
        <a:bodyPr/>
        <a:lstStyle/>
        <a:p>
          <a:endParaRPr lang="en-US"/>
        </a:p>
      </dgm:t>
    </dgm:pt>
    <dgm:pt modelId="{36189F95-6714-48CB-80CE-68E3D2780E34}" type="sibTrans" cxnId="{BDCA41DF-36F6-4705-B788-1CF1994EC779}">
      <dgm:prSet/>
      <dgm:spPr/>
      <dgm:t>
        <a:bodyPr/>
        <a:lstStyle/>
        <a:p>
          <a:endParaRPr lang="en-US"/>
        </a:p>
      </dgm:t>
    </dgm:pt>
    <dgm:pt modelId="{0DCD3E48-0CB5-416D-A42D-A77A960239E8}">
      <dgm:prSet/>
      <dgm:spPr/>
      <dgm:t>
        <a:bodyPr/>
        <a:lstStyle/>
        <a:p>
          <a:r>
            <a:rPr lang="en-US" dirty="0" smtClean="0"/>
            <a:t>Business Intelligence</a:t>
          </a:r>
          <a:endParaRPr lang="en-US" dirty="0"/>
        </a:p>
      </dgm:t>
    </dgm:pt>
    <dgm:pt modelId="{C2E3A259-A379-4107-B00F-36A7039E0967}" type="parTrans" cxnId="{32A71B1D-2A6D-4EFA-9BC9-A573F913405C}">
      <dgm:prSet/>
      <dgm:spPr/>
      <dgm:t>
        <a:bodyPr/>
        <a:lstStyle/>
        <a:p>
          <a:endParaRPr lang="en-US"/>
        </a:p>
      </dgm:t>
    </dgm:pt>
    <dgm:pt modelId="{06792B58-8707-4C6B-A04C-9EFD30BBA64F}" type="sibTrans" cxnId="{32A71B1D-2A6D-4EFA-9BC9-A573F913405C}">
      <dgm:prSet/>
      <dgm:spPr/>
      <dgm:t>
        <a:bodyPr/>
        <a:lstStyle/>
        <a:p>
          <a:endParaRPr lang="en-US"/>
        </a:p>
      </dgm:t>
    </dgm:pt>
    <dgm:pt modelId="{938D07D3-CC57-46D7-8131-6C6FFD92E682}" type="pres">
      <dgm:prSet presAssocID="{0257B550-49D5-4E8D-819F-7C64F38EE16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A610E4-3378-4568-9FBB-67997CF4984F}" type="pres">
      <dgm:prSet presAssocID="{0257B550-49D5-4E8D-819F-7C64F38EE164}" presName="wedge1" presStyleLbl="node1" presStyleIdx="0" presStyleCnt="5"/>
      <dgm:spPr/>
      <dgm:t>
        <a:bodyPr/>
        <a:lstStyle/>
        <a:p>
          <a:endParaRPr lang="en-US"/>
        </a:p>
      </dgm:t>
    </dgm:pt>
    <dgm:pt modelId="{742FC83C-F05C-4B2D-B3E1-D1B566BACD80}" type="pres">
      <dgm:prSet presAssocID="{0257B550-49D5-4E8D-819F-7C64F38EE164}" presName="dummy1a" presStyleCnt="0"/>
      <dgm:spPr/>
      <dgm:t>
        <a:bodyPr/>
        <a:lstStyle/>
        <a:p>
          <a:endParaRPr lang="en-US"/>
        </a:p>
      </dgm:t>
    </dgm:pt>
    <dgm:pt modelId="{5CAF8062-C554-4D35-B917-AD57D347494D}" type="pres">
      <dgm:prSet presAssocID="{0257B550-49D5-4E8D-819F-7C64F38EE164}" presName="dummy1b" presStyleCnt="0"/>
      <dgm:spPr/>
      <dgm:t>
        <a:bodyPr/>
        <a:lstStyle/>
        <a:p>
          <a:endParaRPr lang="en-US"/>
        </a:p>
      </dgm:t>
    </dgm:pt>
    <dgm:pt modelId="{335686BB-88B1-4164-B7E5-494ADB157EC9}" type="pres">
      <dgm:prSet presAssocID="{0257B550-49D5-4E8D-819F-7C64F38EE16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D5899-8280-4FAD-8D7D-CFAC78FB84E2}" type="pres">
      <dgm:prSet presAssocID="{0257B550-49D5-4E8D-819F-7C64F38EE164}" presName="wedge2" presStyleLbl="node1" presStyleIdx="1" presStyleCnt="5"/>
      <dgm:spPr/>
      <dgm:t>
        <a:bodyPr/>
        <a:lstStyle/>
        <a:p>
          <a:endParaRPr lang="en-US"/>
        </a:p>
      </dgm:t>
    </dgm:pt>
    <dgm:pt modelId="{4EECFA4B-898D-4135-9848-EA2E6952FBDD}" type="pres">
      <dgm:prSet presAssocID="{0257B550-49D5-4E8D-819F-7C64F38EE164}" presName="dummy2a" presStyleCnt="0"/>
      <dgm:spPr/>
      <dgm:t>
        <a:bodyPr/>
        <a:lstStyle/>
        <a:p>
          <a:endParaRPr lang="en-US"/>
        </a:p>
      </dgm:t>
    </dgm:pt>
    <dgm:pt modelId="{889FBE79-E1BD-43C7-BC9D-0583BAC5C266}" type="pres">
      <dgm:prSet presAssocID="{0257B550-49D5-4E8D-819F-7C64F38EE164}" presName="dummy2b" presStyleCnt="0"/>
      <dgm:spPr/>
      <dgm:t>
        <a:bodyPr/>
        <a:lstStyle/>
        <a:p>
          <a:endParaRPr lang="en-US"/>
        </a:p>
      </dgm:t>
    </dgm:pt>
    <dgm:pt modelId="{117EBAE4-9B35-48E8-ABEF-6FED8418170E}" type="pres">
      <dgm:prSet presAssocID="{0257B550-49D5-4E8D-819F-7C64F38EE16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30113-258C-4772-8CFD-7B132EB233E1}" type="pres">
      <dgm:prSet presAssocID="{0257B550-49D5-4E8D-819F-7C64F38EE164}" presName="wedge3" presStyleLbl="node1" presStyleIdx="2" presStyleCnt="5"/>
      <dgm:spPr/>
      <dgm:t>
        <a:bodyPr/>
        <a:lstStyle/>
        <a:p>
          <a:endParaRPr lang="en-US"/>
        </a:p>
      </dgm:t>
    </dgm:pt>
    <dgm:pt modelId="{D6C3822F-FEA9-4172-8988-E1F7486C0A2C}" type="pres">
      <dgm:prSet presAssocID="{0257B550-49D5-4E8D-819F-7C64F38EE164}" presName="dummy3a" presStyleCnt="0"/>
      <dgm:spPr/>
      <dgm:t>
        <a:bodyPr/>
        <a:lstStyle/>
        <a:p>
          <a:endParaRPr lang="en-US"/>
        </a:p>
      </dgm:t>
    </dgm:pt>
    <dgm:pt modelId="{BD349082-F5A7-436B-968B-481958802722}" type="pres">
      <dgm:prSet presAssocID="{0257B550-49D5-4E8D-819F-7C64F38EE164}" presName="dummy3b" presStyleCnt="0"/>
      <dgm:spPr/>
      <dgm:t>
        <a:bodyPr/>
        <a:lstStyle/>
        <a:p>
          <a:endParaRPr lang="en-US"/>
        </a:p>
      </dgm:t>
    </dgm:pt>
    <dgm:pt modelId="{7469E22F-D67D-4670-A25C-25F64014C2A3}" type="pres">
      <dgm:prSet presAssocID="{0257B550-49D5-4E8D-819F-7C64F38EE16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30CA6-B0CC-4047-A6D1-A75EC4B5AD3E}" type="pres">
      <dgm:prSet presAssocID="{0257B550-49D5-4E8D-819F-7C64F38EE164}" presName="wedge4" presStyleLbl="node1" presStyleIdx="3" presStyleCnt="5"/>
      <dgm:spPr/>
      <dgm:t>
        <a:bodyPr/>
        <a:lstStyle/>
        <a:p>
          <a:endParaRPr lang="en-US"/>
        </a:p>
      </dgm:t>
    </dgm:pt>
    <dgm:pt modelId="{6CEBBFCA-D623-44A9-BC92-6DA764156C3E}" type="pres">
      <dgm:prSet presAssocID="{0257B550-49D5-4E8D-819F-7C64F38EE164}" presName="dummy4a" presStyleCnt="0"/>
      <dgm:spPr/>
      <dgm:t>
        <a:bodyPr/>
        <a:lstStyle/>
        <a:p>
          <a:endParaRPr lang="en-US"/>
        </a:p>
      </dgm:t>
    </dgm:pt>
    <dgm:pt modelId="{DD54448B-8DC2-4E7B-9434-74EE7CCA1EC8}" type="pres">
      <dgm:prSet presAssocID="{0257B550-49D5-4E8D-819F-7C64F38EE164}" presName="dummy4b" presStyleCnt="0"/>
      <dgm:spPr/>
      <dgm:t>
        <a:bodyPr/>
        <a:lstStyle/>
        <a:p>
          <a:endParaRPr lang="en-US"/>
        </a:p>
      </dgm:t>
    </dgm:pt>
    <dgm:pt modelId="{4232DC66-9406-4C72-8C24-FC3EA5DDE318}" type="pres">
      <dgm:prSet presAssocID="{0257B550-49D5-4E8D-819F-7C64F38EE16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59EE5-E840-4946-B16F-CC2F366935E8}" type="pres">
      <dgm:prSet presAssocID="{0257B550-49D5-4E8D-819F-7C64F38EE164}" presName="wedge5" presStyleLbl="node1" presStyleIdx="4" presStyleCnt="5"/>
      <dgm:spPr/>
      <dgm:t>
        <a:bodyPr/>
        <a:lstStyle/>
        <a:p>
          <a:endParaRPr lang="en-US"/>
        </a:p>
      </dgm:t>
    </dgm:pt>
    <dgm:pt modelId="{AB2EB0A7-4DB9-4DD5-9DC0-8462CDF2E995}" type="pres">
      <dgm:prSet presAssocID="{0257B550-49D5-4E8D-819F-7C64F38EE164}" presName="dummy5a" presStyleCnt="0"/>
      <dgm:spPr/>
      <dgm:t>
        <a:bodyPr/>
        <a:lstStyle/>
        <a:p>
          <a:endParaRPr lang="en-US"/>
        </a:p>
      </dgm:t>
    </dgm:pt>
    <dgm:pt modelId="{11082D62-03BC-44CC-9570-3FA61C736780}" type="pres">
      <dgm:prSet presAssocID="{0257B550-49D5-4E8D-819F-7C64F38EE164}" presName="dummy5b" presStyleCnt="0"/>
      <dgm:spPr/>
      <dgm:t>
        <a:bodyPr/>
        <a:lstStyle/>
        <a:p>
          <a:endParaRPr lang="en-US"/>
        </a:p>
      </dgm:t>
    </dgm:pt>
    <dgm:pt modelId="{49F7E917-9C02-40F3-BBFB-CF3CE66ED452}" type="pres">
      <dgm:prSet presAssocID="{0257B550-49D5-4E8D-819F-7C64F38EE16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39E4B-3C76-4036-8AA2-F53FACEA3613}" type="pres">
      <dgm:prSet presAssocID="{1A6297F7-437D-48D6-A4E5-AB642264896D}" presName="arrowWedge1" presStyleLbl="fgSibTrans2D1" presStyleIdx="0" presStyleCnt="5" custLinFactNeighborX="1355"/>
      <dgm:spPr/>
      <dgm:t>
        <a:bodyPr/>
        <a:lstStyle/>
        <a:p>
          <a:endParaRPr lang="en-US"/>
        </a:p>
      </dgm:t>
    </dgm:pt>
    <dgm:pt modelId="{89DF3E09-5E50-4BE5-8C41-B8A330886630}" type="pres">
      <dgm:prSet presAssocID="{B6BD7D98-7C96-42A5-A89A-968A7D82F606}" presName="arrowWedge2" presStyleLbl="fgSibTrans2D1" presStyleIdx="1" presStyleCnt="5"/>
      <dgm:spPr/>
      <dgm:t>
        <a:bodyPr/>
        <a:lstStyle/>
        <a:p>
          <a:endParaRPr lang="en-US"/>
        </a:p>
      </dgm:t>
    </dgm:pt>
    <dgm:pt modelId="{136C7711-CB3F-496C-A899-BA259C7CF025}" type="pres">
      <dgm:prSet presAssocID="{97035006-0CDF-4E82-A718-0BF9FF07EB49}" presName="arrowWedge3" presStyleLbl="fgSibTrans2D1" presStyleIdx="2" presStyleCnt="5"/>
      <dgm:spPr/>
      <dgm:t>
        <a:bodyPr/>
        <a:lstStyle/>
        <a:p>
          <a:endParaRPr lang="en-US"/>
        </a:p>
      </dgm:t>
    </dgm:pt>
    <dgm:pt modelId="{150F41B3-8C5C-418B-9EE0-28E0402AFB32}" type="pres">
      <dgm:prSet presAssocID="{36189F95-6714-48CB-80CE-68E3D2780E34}" presName="arrowWedge4" presStyleLbl="fgSibTrans2D1" presStyleIdx="3" presStyleCnt="5"/>
      <dgm:spPr/>
      <dgm:t>
        <a:bodyPr/>
        <a:lstStyle/>
        <a:p>
          <a:endParaRPr lang="en-US"/>
        </a:p>
      </dgm:t>
    </dgm:pt>
    <dgm:pt modelId="{E107526D-7677-455A-988B-8037184B1CC6}" type="pres">
      <dgm:prSet presAssocID="{06792B58-8707-4C6B-A04C-9EFD30BBA64F}" presName="arrowWedge5" presStyleLbl="fgSibTrans2D1" presStyleIdx="4" presStyleCnt="5"/>
      <dgm:spPr/>
      <dgm:t>
        <a:bodyPr/>
        <a:lstStyle/>
        <a:p>
          <a:endParaRPr lang="en-US"/>
        </a:p>
      </dgm:t>
    </dgm:pt>
  </dgm:ptLst>
  <dgm:cxnLst>
    <dgm:cxn modelId="{9402A9C1-F9AA-4CBC-ABDC-E1767CC03055}" type="presOf" srcId="{E649F72C-5F69-4BDF-97B7-A9D563298320}" destId="{7469E22F-D67D-4670-A25C-25F64014C2A3}" srcOrd="1" destOrd="0" presId="urn:microsoft.com/office/officeart/2005/8/layout/cycle8"/>
    <dgm:cxn modelId="{8B2E2366-5F9A-4881-BDA6-9122D9B7B1EE}" type="presOf" srcId="{0257B550-49D5-4E8D-819F-7C64F38EE164}" destId="{938D07D3-CC57-46D7-8131-6C6FFD92E682}" srcOrd="0" destOrd="0" presId="urn:microsoft.com/office/officeart/2005/8/layout/cycle8"/>
    <dgm:cxn modelId="{FDBCF243-52BD-4228-A8D4-30BF5C29C959}" type="presOf" srcId="{E649F72C-5F69-4BDF-97B7-A9D563298320}" destId="{54C30113-258C-4772-8CFD-7B132EB233E1}" srcOrd="0" destOrd="0" presId="urn:microsoft.com/office/officeart/2005/8/layout/cycle8"/>
    <dgm:cxn modelId="{AFE16496-6136-4B57-B839-665F2432884B}" srcId="{0257B550-49D5-4E8D-819F-7C64F38EE164}" destId="{96283D64-CDAA-4280-A728-FD528402CBA9}" srcOrd="0" destOrd="0" parTransId="{8BF05E24-C945-4D77-BF38-F4B11CD36FAD}" sibTransId="{1A6297F7-437D-48D6-A4E5-AB642264896D}"/>
    <dgm:cxn modelId="{A6B81D56-B170-4BD7-92D0-E974358B94EB}" type="presOf" srcId="{C9686C83-D6E5-49DB-A2AC-73B081F72706}" destId="{4232DC66-9406-4C72-8C24-FC3EA5DDE318}" srcOrd="1" destOrd="0" presId="urn:microsoft.com/office/officeart/2005/8/layout/cycle8"/>
    <dgm:cxn modelId="{9BE209BC-5644-45F6-AE54-EDE3C4FF284C}" type="presOf" srcId="{96283D64-CDAA-4280-A728-FD528402CBA9}" destId="{335686BB-88B1-4164-B7E5-494ADB157EC9}" srcOrd="1" destOrd="0" presId="urn:microsoft.com/office/officeart/2005/8/layout/cycle8"/>
    <dgm:cxn modelId="{85AFF663-CEB4-4201-B1B3-79DAA9F5E25E}" srcId="{0257B550-49D5-4E8D-819F-7C64F38EE164}" destId="{35E4A3FE-65B6-4693-A65D-6672C084861F}" srcOrd="1" destOrd="0" parTransId="{9D283B9A-9904-4C81-9AE0-151611719EF0}" sibTransId="{B6BD7D98-7C96-42A5-A89A-968A7D82F606}"/>
    <dgm:cxn modelId="{BDCA41DF-36F6-4705-B788-1CF1994EC779}" srcId="{0257B550-49D5-4E8D-819F-7C64F38EE164}" destId="{C9686C83-D6E5-49DB-A2AC-73B081F72706}" srcOrd="3" destOrd="0" parTransId="{CEE0858E-1260-4D4E-B1DA-81E53102A0E1}" sibTransId="{36189F95-6714-48CB-80CE-68E3D2780E34}"/>
    <dgm:cxn modelId="{FF5A2BAA-2CF8-4445-9EB9-CF3DE93AFB3E}" type="presOf" srcId="{35E4A3FE-65B6-4693-A65D-6672C084861F}" destId="{CADD5899-8280-4FAD-8D7D-CFAC78FB84E2}" srcOrd="0" destOrd="0" presId="urn:microsoft.com/office/officeart/2005/8/layout/cycle8"/>
    <dgm:cxn modelId="{82196171-A50D-45C7-9EF1-824F6A8B0D4D}" srcId="{0257B550-49D5-4E8D-819F-7C64F38EE164}" destId="{E649F72C-5F69-4BDF-97B7-A9D563298320}" srcOrd="2" destOrd="0" parTransId="{CB304140-8175-4BF0-B464-9D53D8A0C092}" sibTransId="{97035006-0CDF-4E82-A718-0BF9FF07EB49}"/>
    <dgm:cxn modelId="{32A71B1D-2A6D-4EFA-9BC9-A573F913405C}" srcId="{0257B550-49D5-4E8D-819F-7C64F38EE164}" destId="{0DCD3E48-0CB5-416D-A42D-A77A960239E8}" srcOrd="4" destOrd="0" parTransId="{C2E3A259-A379-4107-B00F-36A7039E0967}" sibTransId="{06792B58-8707-4C6B-A04C-9EFD30BBA64F}"/>
    <dgm:cxn modelId="{2F1D646D-32FE-4BE8-A905-8583291F5697}" type="presOf" srcId="{C9686C83-D6E5-49DB-A2AC-73B081F72706}" destId="{EA130CA6-B0CC-4047-A6D1-A75EC4B5AD3E}" srcOrd="0" destOrd="0" presId="urn:microsoft.com/office/officeart/2005/8/layout/cycle8"/>
    <dgm:cxn modelId="{EBCCCBE6-1E59-43CA-9580-B890EFC32C67}" type="presOf" srcId="{35E4A3FE-65B6-4693-A65D-6672C084861F}" destId="{117EBAE4-9B35-48E8-ABEF-6FED8418170E}" srcOrd="1" destOrd="0" presId="urn:microsoft.com/office/officeart/2005/8/layout/cycle8"/>
    <dgm:cxn modelId="{D81F58C3-C0D0-4945-BD01-0896AFA312BF}" type="presOf" srcId="{96283D64-CDAA-4280-A728-FD528402CBA9}" destId="{99A610E4-3378-4568-9FBB-67997CF4984F}" srcOrd="0" destOrd="0" presId="urn:microsoft.com/office/officeart/2005/8/layout/cycle8"/>
    <dgm:cxn modelId="{901E56C9-73C6-4664-8CBD-3108BDB74BCE}" type="presOf" srcId="{0DCD3E48-0CB5-416D-A42D-A77A960239E8}" destId="{49F7E917-9C02-40F3-BBFB-CF3CE66ED452}" srcOrd="1" destOrd="0" presId="urn:microsoft.com/office/officeart/2005/8/layout/cycle8"/>
    <dgm:cxn modelId="{E43D9892-6C0E-411B-BC46-AFE43F9C55B1}" type="presOf" srcId="{0DCD3E48-0CB5-416D-A42D-A77A960239E8}" destId="{83D59EE5-E840-4946-B16F-CC2F366935E8}" srcOrd="0" destOrd="0" presId="urn:microsoft.com/office/officeart/2005/8/layout/cycle8"/>
    <dgm:cxn modelId="{EC845141-AB98-40D0-8313-D460E341385A}" type="presParOf" srcId="{938D07D3-CC57-46D7-8131-6C6FFD92E682}" destId="{99A610E4-3378-4568-9FBB-67997CF4984F}" srcOrd="0" destOrd="0" presId="urn:microsoft.com/office/officeart/2005/8/layout/cycle8"/>
    <dgm:cxn modelId="{7749A267-6E87-4D28-B818-4864D25B2A60}" type="presParOf" srcId="{938D07D3-CC57-46D7-8131-6C6FFD92E682}" destId="{742FC83C-F05C-4B2D-B3E1-D1B566BACD80}" srcOrd="1" destOrd="0" presId="urn:microsoft.com/office/officeart/2005/8/layout/cycle8"/>
    <dgm:cxn modelId="{0831110D-D706-419C-8E9E-3A6EEBD52D96}" type="presParOf" srcId="{938D07D3-CC57-46D7-8131-6C6FFD92E682}" destId="{5CAF8062-C554-4D35-B917-AD57D347494D}" srcOrd="2" destOrd="0" presId="urn:microsoft.com/office/officeart/2005/8/layout/cycle8"/>
    <dgm:cxn modelId="{A77A0B62-4EA2-43B0-AB68-2E7578E7912E}" type="presParOf" srcId="{938D07D3-CC57-46D7-8131-6C6FFD92E682}" destId="{335686BB-88B1-4164-B7E5-494ADB157EC9}" srcOrd="3" destOrd="0" presId="urn:microsoft.com/office/officeart/2005/8/layout/cycle8"/>
    <dgm:cxn modelId="{C99160C6-FC4B-43D0-A080-B5ABE5ADA812}" type="presParOf" srcId="{938D07D3-CC57-46D7-8131-6C6FFD92E682}" destId="{CADD5899-8280-4FAD-8D7D-CFAC78FB84E2}" srcOrd="4" destOrd="0" presId="urn:microsoft.com/office/officeart/2005/8/layout/cycle8"/>
    <dgm:cxn modelId="{DFE656A6-8D5D-4156-AC5B-76E5CCE2DD6D}" type="presParOf" srcId="{938D07D3-CC57-46D7-8131-6C6FFD92E682}" destId="{4EECFA4B-898D-4135-9848-EA2E6952FBDD}" srcOrd="5" destOrd="0" presId="urn:microsoft.com/office/officeart/2005/8/layout/cycle8"/>
    <dgm:cxn modelId="{9B2C795A-CBC2-4ADD-A838-C67DE6A58B4D}" type="presParOf" srcId="{938D07D3-CC57-46D7-8131-6C6FFD92E682}" destId="{889FBE79-E1BD-43C7-BC9D-0583BAC5C266}" srcOrd="6" destOrd="0" presId="urn:microsoft.com/office/officeart/2005/8/layout/cycle8"/>
    <dgm:cxn modelId="{1E3F0478-5273-479B-BC7C-C06141500547}" type="presParOf" srcId="{938D07D3-CC57-46D7-8131-6C6FFD92E682}" destId="{117EBAE4-9B35-48E8-ABEF-6FED8418170E}" srcOrd="7" destOrd="0" presId="urn:microsoft.com/office/officeart/2005/8/layout/cycle8"/>
    <dgm:cxn modelId="{B0A3C481-1258-4430-9003-EAB14AD35DF6}" type="presParOf" srcId="{938D07D3-CC57-46D7-8131-6C6FFD92E682}" destId="{54C30113-258C-4772-8CFD-7B132EB233E1}" srcOrd="8" destOrd="0" presId="urn:microsoft.com/office/officeart/2005/8/layout/cycle8"/>
    <dgm:cxn modelId="{0F6DF8E4-E9CC-4496-93E5-85F92BD5C2FC}" type="presParOf" srcId="{938D07D3-CC57-46D7-8131-6C6FFD92E682}" destId="{D6C3822F-FEA9-4172-8988-E1F7486C0A2C}" srcOrd="9" destOrd="0" presId="urn:microsoft.com/office/officeart/2005/8/layout/cycle8"/>
    <dgm:cxn modelId="{61C0F1AC-0ADC-4483-8768-105163BE7F6E}" type="presParOf" srcId="{938D07D3-CC57-46D7-8131-6C6FFD92E682}" destId="{BD349082-F5A7-436B-968B-481958802722}" srcOrd="10" destOrd="0" presId="urn:microsoft.com/office/officeart/2005/8/layout/cycle8"/>
    <dgm:cxn modelId="{84440634-DD94-4334-BBD5-CE10D81B92C7}" type="presParOf" srcId="{938D07D3-CC57-46D7-8131-6C6FFD92E682}" destId="{7469E22F-D67D-4670-A25C-25F64014C2A3}" srcOrd="11" destOrd="0" presId="urn:microsoft.com/office/officeart/2005/8/layout/cycle8"/>
    <dgm:cxn modelId="{FEE898FF-7ED7-4222-B032-D4963FFA1F26}" type="presParOf" srcId="{938D07D3-CC57-46D7-8131-6C6FFD92E682}" destId="{EA130CA6-B0CC-4047-A6D1-A75EC4B5AD3E}" srcOrd="12" destOrd="0" presId="urn:microsoft.com/office/officeart/2005/8/layout/cycle8"/>
    <dgm:cxn modelId="{7A67D526-6971-46CE-A2F1-9FE79E1F0C41}" type="presParOf" srcId="{938D07D3-CC57-46D7-8131-6C6FFD92E682}" destId="{6CEBBFCA-D623-44A9-BC92-6DA764156C3E}" srcOrd="13" destOrd="0" presId="urn:microsoft.com/office/officeart/2005/8/layout/cycle8"/>
    <dgm:cxn modelId="{077735B8-8530-4A54-9B4B-7937B85F4527}" type="presParOf" srcId="{938D07D3-CC57-46D7-8131-6C6FFD92E682}" destId="{DD54448B-8DC2-4E7B-9434-74EE7CCA1EC8}" srcOrd="14" destOrd="0" presId="urn:microsoft.com/office/officeart/2005/8/layout/cycle8"/>
    <dgm:cxn modelId="{4225BDB7-1FDE-4BE3-B8FD-3E219690DD32}" type="presParOf" srcId="{938D07D3-CC57-46D7-8131-6C6FFD92E682}" destId="{4232DC66-9406-4C72-8C24-FC3EA5DDE318}" srcOrd="15" destOrd="0" presId="urn:microsoft.com/office/officeart/2005/8/layout/cycle8"/>
    <dgm:cxn modelId="{4AF3FF74-1059-4D86-9C26-924B2C53DA39}" type="presParOf" srcId="{938D07D3-CC57-46D7-8131-6C6FFD92E682}" destId="{83D59EE5-E840-4946-B16F-CC2F366935E8}" srcOrd="16" destOrd="0" presId="urn:microsoft.com/office/officeart/2005/8/layout/cycle8"/>
    <dgm:cxn modelId="{4896DDEC-DB30-4544-851E-D6B9197A45A0}" type="presParOf" srcId="{938D07D3-CC57-46D7-8131-6C6FFD92E682}" destId="{AB2EB0A7-4DB9-4DD5-9DC0-8462CDF2E995}" srcOrd="17" destOrd="0" presId="urn:microsoft.com/office/officeart/2005/8/layout/cycle8"/>
    <dgm:cxn modelId="{88C2CEA7-8134-467D-8EB4-F5A8E935FF7F}" type="presParOf" srcId="{938D07D3-CC57-46D7-8131-6C6FFD92E682}" destId="{11082D62-03BC-44CC-9570-3FA61C736780}" srcOrd="18" destOrd="0" presId="urn:microsoft.com/office/officeart/2005/8/layout/cycle8"/>
    <dgm:cxn modelId="{4E44208D-DCAB-4748-B05D-D7E94A88CF29}" type="presParOf" srcId="{938D07D3-CC57-46D7-8131-6C6FFD92E682}" destId="{49F7E917-9C02-40F3-BBFB-CF3CE66ED452}" srcOrd="19" destOrd="0" presId="urn:microsoft.com/office/officeart/2005/8/layout/cycle8"/>
    <dgm:cxn modelId="{32C0EC9D-727D-4450-9BCA-355F65ABFA1F}" type="presParOf" srcId="{938D07D3-CC57-46D7-8131-6C6FFD92E682}" destId="{D4139E4B-3C76-4036-8AA2-F53FACEA3613}" srcOrd="20" destOrd="0" presId="urn:microsoft.com/office/officeart/2005/8/layout/cycle8"/>
    <dgm:cxn modelId="{D1780994-5699-41AB-AC50-E2ECAF70606D}" type="presParOf" srcId="{938D07D3-CC57-46D7-8131-6C6FFD92E682}" destId="{89DF3E09-5E50-4BE5-8C41-B8A330886630}" srcOrd="21" destOrd="0" presId="urn:microsoft.com/office/officeart/2005/8/layout/cycle8"/>
    <dgm:cxn modelId="{63100CC7-C44B-47FF-A533-6E3891DB2F1F}" type="presParOf" srcId="{938D07D3-CC57-46D7-8131-6C6FFD92E682}" destId="{136C7711-CB3F-496C-A899-BA259C7CF025}" srcOrd="22" destOrd="0" presId="urn:microsoft.com/office/officeart/2005/8/layout/cycle8"/>
    <dgm:cxn modelId="{2EC9D1F1-94EE-4A90-B0A5-50FB9C26C8FD}" type="presParOf" srcId="{938D07D3-CC57-46D7-8131-6C6FFD92E682}" destId="{150F41B3-8C5C-418B-9EE0-28E0402AFB32}" srcOrd="23" destOrd="0" presId="urn:microsoft.com/office/officeart/2005/8/layout/cycle8"/>
    <dgm:cxn modelId="{9DBE2265-E6C6-4A9A-BCC3-8FE011E3FCEE}" type="presParOf" srcId="{938D07D3-CC57-46D7-8131-6C6FFD92E682}" destId="{E107526D-7677-455A-988B-8037184B1CC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856345-ADC9-4D53-BECF-18BA87C966A0}" type="doc">
      <dgm:prSet loTypeId="urn:microsoft.com/office/officeart/2009/3/layout/BlockDescendingList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389505-8ED9-4D14-8F3A-B222FB8E775C}">
      <dgm:prSet/>
      <dgm:spPr/>
      <dgm:t>
        <a:bodyPr/>
        <a:lstStyle/>
        <a:p>
          <a:pPr rtl="0"/>
          <a:r>
            <a:rPr lang="en-US" dirty="0" smtClean="0"/>
            <a:t>EA Approach</a:t>
          </a:r>
          <a:endParaRPr lang="en-US" dirty="0"/>
        </a:p>
      </dgm:t>
    </dgm:pt>
    <dgm:pt modelId="{5BA9B729-52F0-43F9-8E28-6398E439A093}" type="parTrans" cxnId="{DB7839F1-3443-46D7-9EF1-B24B68F33D23}">
      <dgm:prSet/>
      <dgm:spPr/>
      <dgm:t>
        <a:bodyPr/>
        <a:lstStyle/>
        <a:p>
          <a:endParaRPr lang="en-US"/>
        </a:p>
      </dgm:t>
    </dgm:pt>
    <dgm:pt modelId="{2DD97C56-A4D1-489C-8875-9C3F5D9A850D}" type="sibTrans" cxnId="{DB7839F1-3443-46D7-9EF1-B24B68F33D23}">
      <dgm:prSet/>
      <dgm:spPr/>
      <dgm:t>
        <a:bodyPr/>
        <a:lstStyle/>
        <a:p>
          <a:endParaRPr lang="en-US"/>
        </a:p>
      </dgm:t>
    </dgm:pt>
    <dgm:pt modelId="{BF20227C-F39F-4F92-BBB7-32C9DE67184B}">
      <dgm:prSet/>
      <dgm:spPr/>
      <dgm:t>
        <a:bodyPr/>
        <a:lstStyle/>
        <a:p>
          <a:pPr rtl="0"/>
          <a:r>
            <a:rPr lang="en-US" dirty="0" smtClean="0"/>
            <a:t>Governance and growth model</a:t>
          </a:r>
          <a:endParaRPr lang="en-US" dirty="0"/>
        </a:p>
      </dgm:t>
    </dgm:pt>
    <dgm:pt modelId="{69579230-F3F9-4897-A7D0-F40CA377DA59}" type="parTrans" cxnId="{D309ED2A-9C2A-4709-9FCE-C5727635B510}">
      <dgm:prSet/>
      <dgm:spPr/>
      <dgm:t>
        <a:bodyPr/>
        <a:lstStyle/>
        <a:p>
          <a:endParaRPr lang="en-US"/>
        </a:p>
      </dgm:t>
    </dgm:pt>
    <dgm:pt modelId="{D59F4825-CF0B-43FC-96C3-BDF203AF1F4C}" type="sibTrans" cxnId="{D309ED2A-9C2A-4709-9FCE-C5727635B510}">
      <dgm:prSet/>
      <dgm:spPr/>
      <dgm:t>
        <a:bodyPr/>
        <a:lstStyle/>
        <a:p>
          <a:endParaRPr lang="en-US"/>
        </a:p>
      </dgm:t>
    </dgm:pt>
    <dgm:pt modelId="{5BBD0272-295D-4E28-B02B-DBD284558A76}">
      <dgm:prSet/>
      <dgm:spPr/>
      <dgm:t>
        <a:bodyPr/>
        <a:lstStyle/>
        <a:p>
          <a:pPr rtl="0"/>
          <a:r>
            <a:rPr lang="en-US" dirty="0" smtClean="0"/>
            <a:t>Centralization vs. decentralization</a:t>
          </a:r>
          <a:endParaRPr lang="en-US" dirty="0"/>
        </a:p>
      </dgm:t>
    </dgm:pt>
    <dgm:pt modelId="{15233E00-41ED-4ECC-9E89-7600689B44F4}" type="parTrans" cxnId="{064726C6-C5C2-4FB5-8CFD-5CC2160477D7}">
      <dgm:prSet/>
      <dgm:spPr/>
      <dgm:t>
        <a:bodyPr/>
        <a:lstStyle/>
        <a:p>
          <a:endParaRPr lang="en-US"/>
        </a:p>
      </dgm:t>
    </dgm:pt>
    <dgm:pt modelId="{0C92F84A-2575-435A-9165-02593BE6BC73}" type="sibTrans" cxnId="{064726C6-C5C2-4FB5-8CFD-5CC2160477D7}">
      <dgm:prSet/>
      <dgm:spPr/>
      <dgm:t>
        <a:bodyPr/>
        <a:lstStyle/>
        <a:p>
          <a:endParaRPr lang="en-US"/>
        </a:p>
      </dgm:t>
    </dgm:pt>
    <dgm:pt modelId="{B94F25AD-27FB-4311-A2E1-7D87269538D3}">
      <dgm:prSet/>
      <dgm:spPr/>
      <dgm:t>
        <a:bodyPr/>
        <a:lstStyle/>
        <a:p>
          <a:pPr rtl="0"/>
          <a:r>
            <a:rPr lang="en-US" dirty="0" smtClean="0"/>
            <a:t>Processes and standards</a:t>
          </a:r>
          <a:endParaRPr lang="en-US" dirty="0"/>
        </a:p>
      </dgm:t>
    </dgm:pt>
    <dgm:pt modelId="{30712513-09B5-41C4-AC7C-20DFA23E2B24}" type="parTrans" cxnId="{D6F77FAB-A9F3-445D-AB9F-B4B16C818B81}">
      <dgm:prSet/>
      <dgm:spPr/>
      <dgm:t>
        <a:bodyPr/>
        <a:lstStyle/>
        <a:p>
          <a:endParaRPr lang="en-US"/>
        </a:p>
      </dgm:t>
    </dgm:pt>
    <dgm:pt modelId="{E885B27B-FFC5-4176-85FC-757C69BFAB8C}" type="sibTrans" cxnId="{D6F77FAB-A9F3-445D-AB9F-B4B16C818B81}">
      <dgm:prSet/>
      <dgm:spPr/>
      <dgm:t>
        <a:bodyPr/>
        <a:lstStyle/>
        <a:p>
          <a:endParaRPr lang="en-US"/>
        </a:p>
      </dgm:t>
    </dgm:pt>
    <dgm:pt modelId="{AA20544D-8613-4A50-BE75-7B0DC84C5850}">
      <dgm:prSet/>
      <dgm:spPr/>
      <dgm:t>
        <a:bodyPr/>
        <a:lstStyle/>
        <a:p>
          <a:pPr rtl="0"/>
          <a:r>
            <a:rPr lang="en-US" dirty="0" smtClean="0"/>
            <a:t>Platforms</a:t>
          </a:r>
          <a:endParaRPr lang="en-US" dirty="0"/>
        </a:p>
      </dgm:t>
    </dgm:pt>
    <dgm:pt modelId="{6A6756AF-9705-427E-88CA-8A488F9E4CD9}" type="parTrans" cxnId="{A667528E-421A-4146-A7AE-F1B091B6BBAA}">
      <dgm:prSet/>
      <dgm:spPr/>
      <dgm:t>
        <a:bodyPr/>
        <a:lstStyle/>
        <a:p>
          <a:endParaRPr lang="en-US"/>
        </a:p>
      </dgm:t>
    </dgm:pt>
    <dgm:pt modelId="{EA72A60D-6C7C-4216-B16D-E136CCCB3019}" type="sibTrans" cxnId="{A667528E-421A-4146-A7AE-F1B091B6BBAA}">
      <dgm:prSet/>
      <dgm:spPr/>
      <dgm:t>
        <a:bodyPr/>
        <a:lstStyle/>
        <a:p>
          <a:endParaRPr lang="en-US"/>
        </a:p>
      </dgm:t>
    </dgm:pt>
    <dgm:pt modelId="{A2F875B8-7400-4E39-BA27-EB6E3C0BF7DF}">
      <dgm:prSet/>
      <dgm:spPr/>
      <dgm:t>
        <a:bodyPr/>
        <a:lstStyle/>
        <a:p>
          <a:pPr rtl="0"/>
          <a:r>
            <a:rPr lang="en-US" dirty="0" smtClean="0"/>
            <a:t>Best of breed vs. integration</a:t>
          </a:r>
          <a:endParaRPr lang="en-US" dirty="0"/>
        </a:p>
      </dgm:t>
    </dgm:pt>
    <dgm:pt modelId="{AC20E166-E825-47C3-91C8-3A2C3F977B77}" type="parTrans" cxnId="{05685F52-9B48-4F58-92E7-4EBBF3D138A9}">
      <dgm:prSet/>
      <dgm:spPr/>
      <dgm:t>
        <a:bodyPr/>
        <a:lstStyle/>
        <a:p>
          <a:endParaRPr lang="en-US"/>
        </a:p>
      </dgm:t>
    </dgm:pt>
    <dgm:pt modelId="{9A530745-982E-4235-B81C-7C3C170DFCCB}" type="sibTrans" cxnId="{05685F52-9B48-4F58-92E7-4EBBF3D138A9}">
      <dgm:prSet/>
      <dgm:spPr/>
      <dgm:t>
        <a:bodyPr/>
        <a:lstStyle/>
        <a:p>
          <a:endParaRPr lang="en-US"/>
        </a:p>
      </dgm:t>
    </dgm:pt>
    <dgm:pt modelId="{41F14EDD-8140-4426-9A62-56900455ED11}">
      <dgm:prSet/>
      <dgm:spPr/>
      <dgm:t>
        <a:bodyPr/>
        <a:lstStyle/>
        <a:p>
          <a:pPr rtl="0"/>
          <a:r>
            <a:rPr lang="en-US" dirty="0" smtClean="0"/>
            <a:t>Organic growth vs. acquisitions</a:t>
          </a:r>
          <a:endParaRPr lang="en-US" dirty="0"/>
        </a:p>
      </dgm:t>
    </dgm:pt>
    <dgm:pt modelId="{B42A7C80-CB54-49D0-A518-D8943F15DD17}" type="parTrans" cxnId="{E79D210A-005F-4051-A6FF-9F8156F070A8}">
      <dgm:prSet/>
      <dgm:spPr/>
      <dgm:t>
        <a:bodyPr/>
        <a:lstStyle/>
        <a:p>
          <a:endParaRPr lang="en-US"/>
        </a:p>
      </dgm:t>
    </dgm:pt>
    <dgm:pt modelId="{B17FC02A-F797-486A-9920-2BF11089259D}" type="sibTrans" cxnId="{E79D210A-005F-4051-A6FF-9F8156F070A8}">
      <dgm:prSet/>
      <dgm:spPr/>
      <dgm:t>
        <a:bodyPr/>
        <a:lstStyle/>
        <a:p>
          <a:endParaRPr lang="en-US"/>
        </a:p>
      </dgm:t>
    </dgm:pt>
    <dgm:pt modelId="{43912924-CDDC-4A56-AF4F-1C60A8ABFC36}">
      <dgm:prSet/>
      <dgm:spPr/>
      <dgm:t>
        <a:bodyPr/>
        <a:lstStyle/>
        <a:p>
          <a:pPr rtl="0"/>
          <a:r>
            <a:rPr lang="en-US" dirty="0" smtClean="0"/>
            <a:t>Infrastructure</a:t>
          </a:r>
          <a:endParaRPr lang="en-US" dirty="0"/>
        </a:p>
      </dgm:t>
    </dgm:pt>
    <dgm:pt modelId="{32CB6238-F355-406E-B503-03B5CA82D292}" type="parTrans" cxnId="{B0A5C714-2BD6-4C88-987E-2AF5310C4794}">
      <dgm:prSet/>
      <dgm:spPr/>
      <dgm:t>
        <a:bodyPr/>
        <a:lstStyle/>
        <a:p>
          <a:endParaRPr lang="en-US"/>
        </a:p>
      </dgm:t>
    </dgm:pt>
    <dgm:pt modelId="{C910B472-AE8C-4CB6-97F9-27929B36FFBD}" type="sibTrans" cxnId="{B0A5C714-2BD6-4C88-987E-2AF5310C4794}">
      <dgm:prSet/>
      <dgm:spPr/>
      <dgm:t>
        <a:bodyPr/>
        <a:lstStyle/>
        <a:p>
          <a:endParaRPr lang="en-US"/>
        </a:p>
      </dgm:t>
    </dgm:pt>
    <dgm:pt modelId="{23F5C68B-1C99-4E61-9FB3-EEA4811D648F}">
      <dgm:prSet/>
      <dgm:spPr/>
      <dgm:t>
        <a:bodyPr/>
        <a:lstStyle/>
        <a:p>
          <a:pPr rtl="0"/>
          <a:r>
            <a:rPr lang="en-US" dirty="0" smtClean="0"/>
            <a:t>Scalability</a:t>
          </a:r>
          <a:endParaRPr lang="en-US" dirty="0"/>
        </a:p>
      </dgm:t>
    </dgm:pt>
    <dgm:pt modelId="{F63C5FD4-9EEC-4898-AF45-199DDEE5909A}" type="parTrans" cxnId="{743476C1-4765-4643-9D50-C4E9C92F2FA7}">
      <dgm:prSet/>
      <dgm:spPr/>
      <dgm:t>
        <a:bodyPr/>
        <a:lstStyle/>
        <a:p>
          <a:endParaRPr lang="en-US"/>
        </a:p>
      </dgm:t>
    </dgm:pt>
    <dgm:pt modelId="{47B4CD0D-F607-48D3-BE3C-0ADA14A38FEE}" type="sibTrans" cxnId="{743476C1-4765-4643-9D50-C4E9C92F2FA7}">
      <dgm:prSet/>
      <dgm:spPr/>
      <dgm:t>
        <a:bodyPr/>
        <a:lstStyle/>
        <a:p>
          <a:endParaRPr lang="en-US"/>
        </a:p>
      </dgm:t>
    </dgm:pt>
    <dgm:pt modelId="{03DCD90E-D02E-4BB5-81C6-4B390924FED0}">
      <dgm:prSet/>
      <dgm:spPr/>
      <dgm:t>
        <a:bodyPr/>
        <a:lstStyle/>
        <a:p>
          <a:pPr rtl="0"/>
          <a:r>
            <a:rPr lang="en-US" dirty="0" smtClean="0"/>
            <a:t>Risk management</a:t>
          </a:r>
          <a:endParaRPr lang="en-US" dirty="0"/>
        </a:p>
      </dgm:t>
    </dgm:pt>
    <dgm:pt modelId="{C1E60783-5896-4C5A-BD8E-B445F868577D}" type="parTrans" cxnId="{CC1772C3-69BA-4E32-9235-985E94CD61C6}">
      <dgm:prSet/>
      <dgm:spPr/>
      <dgm:t>
        <a:bodyPr/>
        <a:lstStyle/>
        <a:p>
          <a:endParaRPr lang="en-US"/>
        </a:p>
      </dgm:t>
    </dgm:pt>
    <dgm:pt modelId="{C6E9C9C8-1615-434D-8F08-366D533BCCDB}" type="sibTrans" cxnId="{CC1772C3-69BA-4E32-9235-985E94CD61C6}">
      <dgm:prSet/>
      <dgm:spPr/>
      <dgm:t>
        <a:bodyPr/>
        <a:lstStyle/>
        <a:p>
          <a:endParaRPr lang="en-US"/>
        </a:p>
      </dgm:t>
    </dgm:pt>
    <dgm:pt modelId="{6A395400-62ED-4EFC-986B-77D463F3FCE1}">
      <dgm:prSet/>
      <dgm:spPr/>
      <dgm:t>
        <a:bodyPr/>
        <a:lstStyle/>
        <a:p>
          <a:pPr rtl="0"/>
          <a:r>
            <a:rPr lang="en-US" dirty="0" smtClean="0"/>
            <a:t>Outsourcing</a:t>
          </a:r>
          <a:endParaRPr lang="en-US" dirty="0"/>
        </a:p>
      </dgm:t>
    </dgm:pt>
    <dgm:pt modelId="{0978C7E3-75B9-4974-820D-F732F76B5AEE}" type="parTrans" cxnId="{371D8456-C10D-49BA-9BAB-3ADBB0153723}">
      <dgm:prSet/>
      <dgm:spPr/>
      <dgm:t>
        <a:bodyPr/>
        <a:lstStyle/>
        <a:p>
          <a:endParaRPr lang="en-US"/>
        </a:p>
      </dgm:t>
    </dgm:pt>
    <dgm:pt modelId="{3C5F6FED-017B-488D-BC22-9719217961BB}" type="sibTrans" cxnId="{371D8456-C10D-49BA-9BAB-3ADBB0153723}">
      <dgm:prSet/>
      <dgm:spPr/>
      <dgm:t>
        <a:bodyPr/>
        <a:lstStyle/>
        <a:p>
          <a:endParaRPr lang="en-US"/>
        </a:p>
      </dgm:t>
    </dgm:pt>
    <dgm:pt modelId="{0974FC2F-AC30-4FFA-81A7-47F05510286C}">
      <dgm:prSet/>
      <dgm:spPr/>
      <dgm:t>
        <a:bodyPr/>
        <a:lstStyle/>
        <a:p>
          <a:pPr rtl="0"/>
          <a:r>
            <a:rPr lang="en-US" smtClean="0"/>
            <a:t>Cloud</a:t>
          </a:r>
          <a:endParaRPr lang="en-US" dirty="0"/>
        </a:p>
      </dgm:t>
    </dgm:pt>
    <dgm:pt modelId="{EE19CCD5-8868-41CF-993D-8D9DC6D09F5E}" type="parTrans" cxnId="{225BEDCF-CFF7-4EB8-89C6-3A9D36728496}">
      <dgm:prSet/>
      <dgm:spPr/>
      <dgm:t>
        <a:bodyPr/>
        <a:lstStyle/>
        <a:p>
          <a:endParaRPr lang="en-US"/>
        </a:p>
      </dgm:t>
    </dgm:pt>
    <dgm:pt modelId="{84F3E956-10CF-4028-A0D4-EE30B08C0535}" type="sibTrans" cxnId="{225BEDCF-CFF7-4EB8-89C6-3A9D36728496}">
      <dgm:prSet/>
      <dgm:spPr/>
      <dgm:t>
        <a:bodyPr/>
        <a:lstStyle/>
        <a:p>
          <a:endParaRPr lang="en-US"/>
        </a:p>
      </dgm:t>
    </dgm:pt>
    <dgm:pt modelId="{14C79262-5036-4B90-B879-1F2F2F936995}">
      <dgm:prSet/>
      <dgm:spPr/>
      <dgm:t>
        <a:bodyPr/>
        <a:lstStyle/>
        <a:p>
          <a:pPr rtl="0"/>
          <a:r>
            <a:rPr lang="en-US" dirty="0" smtClean="0"/>
            <a:t>Security</a:t>
          </a:r>
          <a:endParaRPr lang="en-US" dirty="0"/>
        </a:p>
      </dgm:t>
    </dgm:pt>
    <dgm:pt modelId="{A2C22669-18EB-48FA-AC79-D768CEFC89C2}" type="parTrans" cxnId="{E105DDC8-0E97-4730-BCC4-25AC43147DB4}">
      <dgm:prSet/>
      <dgm:spPr/>
      <dgm:t>
        <a:bodyPr/>
        <a:lstStyle/>
        <a:p>
          <a:endParaRPr lang="en-US"/>
        </a:p>
      </dgm:t>
    </dgm:pt>
    <dgm:pt modelId="{C4182AAA-0B71-48CE-8BEA-C4B20C74E193}" type="sibTrans" cxnId="{E105DDC8-0E97-4730-BCC4-25AC43147DB4}">
      <dgm:prSet/>
      <dgm:spPr/>
      <dgm:t>
        <a:bodyPr/>
        <a:lstStyle/>
        <a:p>
          <a:endParaRPr lang="en-US"/>
        </a:p>
      </dgm:t>
    </dgm:pt>
    <dgm:pt modelId="{34620750-9576-4FFE-9B3B-03FFD2D5F57E}">
      <dgm:prSet/>
      <dgm:spPr/>
      <dgm:t>
        <a:bodyPr/>
        <a:lstStyle/>
        <a:p>
          <a:pPr rtl="0"/>
          <a:r>
            <a:rPr lang="en-US" dirty="0" smtClean="0"/>
            <a:t>Project Prioritization</a:t>
          </a:r>
          <a:endParaRPr lang="en-US" dirty="0"/>
        </a:p>
      </dgm:t>
    </dgm:pt>
    <dgm:pt modelId="{E4D8C949-B52A-4DF1-93B2-B81D3AE8E4CB}" type="parTrans" cxnId="{C378BAAE-A423-4B2A-8440-5DE3FB496C22}">
      <dgm:prSet/>
      <dgm:spPr/>
      <dgm:t>
        <a:bodyPr/>
        <a:lstStyle/>
        <a:p>
          <a:endParaRPr lang="en-US"/>
        </a:p>
      </dgm:t>
    </dgm:pt>
    <dgm:pt modelId="{FF07BFAC-69B8-4332-AC68-96F47DC48160}" type="sibTrans" cxnId="{C378BAAE-A423-4B2A-8440-5DE3FB496C22}">
      <dgm:prSet/>
      <dgm:spPr/>
      <dgm:t>
        <a:bodyPr/>
        <a:lstStyle/>
        <a:p>
          <a:endParaRPr lang="en-US"/>
        </a:p>
      </dgm:t>
    </dgm:pt>
    <dgm:pt modelId="{71FDE1FB-2137-4456-A8D0-A956C8DA3527}">
      <dgm:prSet/>
      <dgm:spPr/>
      <dgm:t>
        <a:bodyPr/>
        <a:lstStyle/>
        <a:p>
          <a:pPr rtl="0"/>
          <a:r>
            <a:rPr lang="en-US" dirty="0" smtClean="0"/>
            <a:t>Business continuity</a:t>
          </a:r>
        </a:p>
        <a:p>
          <a:pPr rtl="0"/>
          <a:r>
            <a:rPr lang="en-US" dirty="0" smtClean="0"/>
            <a:t>Privacy</a:t>
          </a:r>
        </a:p>
      </dgm:t>
    </dgm:pt>
    <dgm:pt modelId="{C2EDC74D-ACBD-417C-A6EE-F060558B01B4}" type="parTrans" cxnId="{63545ED6-4AC5-4E18-9937-0114E168DF98}">
      <dgm:prSet/>
      <dgm:spPr/>
      <dgm:t>
        <a:bodyPr/>
        <a:lstStyle/>
        <a:p>
          <a:endParaRPr lang="en-US"/>
        </a:p>
      </dgm:t>
    </dgm:pt>
    <dgm:pt modelId="{AE6A5B41-5334-4E4D-B2FE-20F10A16A3BC}" type="sibTrans" cxnId="{63545ED6-4AC5-4E18-9937-0114E168DF98}">
      <dgm:prSet/>
      <dgm:spPr/>
      <dgm:t>
        <a:bodyPr/>
        <a:lstStyle/>
        <a:p>
          <a:endParaRPr lang="en-US"/>
        </a:p>
      </dgm:t>
    </dgm:pt>
    <dgm:pt modelId="{01ADAC68-2C5B-4EB5-A2B5-994EF48E0F7E}">
      <dgm:prSet/>
      <dgm:spPr/>
      <dgm:t>
        <a:bodyPr/>
        <a:lstStyle/>
        <a:p>
          <a:pPr rtl="0"/>
          <a:r>
            <a:rPr lang="en-US" dirty="0" smtClean="0"/>
            <a:t>Portfolio assessment</a:t>
          </a:r>
          <a:endParaRPr lang="en-US" dirty="0"/>
        </a:p>
      </dgm:t>
    </dgm:pt>
    <dgm:pt modelId="{D4E8D812-36C8-4A12-8A67-2A46ADD6D457}" type="parTrans" cxnId="{7C60BE90-5965-4888-ADC5-ACC48F5E63AE}">
      <dgm:prSet/>
      <dgm:spPr/>
      <dgm:t>
        <a:bodyPr/>
        <a:lstStyle/>
        <a:p>
          <a:endParaRPr lang="en-US"/>
        </a:p>
      </dgm:t>
    </dgm:pt>
    <dgm:pt modelId="{E819BC6F-8AC3-49EB-B25B-CF79DFC68277}" type="sibTrans" cxnId="{7C60BE90-5965-4888-ADC5-ACC48F5E63AE}">
      <dgm:prSet/>
      <dgm:spPr/>
      <dgm:t>
        <a:bodyPr/>
        <a:lstStyle/>
        <a:p>
          <a:endParaRPr lang="en-US"/>
        </a:p>
      </dgm:t>
    </dgm:pt>
    <dgm:pt modelId="{43CF9F16-1606-4E22-B5C3-07C239DA63AA}">
      <dgm:prSet/>
      <dgm:spPr/>
      <dgm:t>
        <a:bodyPr/>
        <a:lstStyle/>
        <a:p>
          <a:pPr rtl="0"/>
          <a:r>
            <a:rPr lang="en-US" smtClean="0"/>
            <a:t>Revenue</a:t>
          </a:r>
          <a:endParaRPr lang="en-US" dirty="0"/>
        </a:p>
      </dgm:t>
    </dgm:pt>
    <dgm:pt modelId="{42EFD3BB-A37F-4D42-99E6-AB840A720115}" type="parTrans" cxnId="{A86D03DD-1E67-4434-B3BF-5B8FB63648CC}">
      <dgm:prSet/>
      <dgm:spPr/>
      <dgm:t>
        <a:bodyPr/>
        <a:lstStyle/>
        <a:p>
          <a:endParaRPr lang="en-US"/>
        </a:p>
      </dgm:t>
    </dgm:pt>
    <dgm:pt modelId="{725E073C-6167-4A8E-9E78-BBC800EEAA6B}" type="sibTrans" cxnId="{A86D03DD-1E67-4434-B3BF-5B8FB63648CC}">
      <dgm:prSet/>
      <dgm:spPr/>
      <dgm:t>
        <a:bodyPr/>
        <a:lstStyle/>
        <a:p>
          <a:endParaRPr lang="en-US"/>
        </a:p>
      </dgm:t>
    </dgm:pt>
    <dgm:pt modelId="{0256B392-A89F-478C-8EFD-736B5F452C4B}">
      <dgm:prSet/>
      <dgm:spPr/>
      <dgm:t>
        <a:bodyPr/>
        <a:lstStyle/>
        <a:p>
          <a:pPr rtl="0"/>
          <a:r>
            <a:rPr lang="en-US" smtClean="0"/>
            <a:t>Cost</a:t>
          </a:r>
          <a:endParaRPr lang="en-US" dirty="0"/>
        </a:p>
      </dgm:t>
    </dgm:pt>
    <dgm:pt modelId="{49D52612-9FAC-43DB-9700-DEDC49C63DDE}" type="parTrans" cxnId="{72C109B6-0742-45B8-A756-DFB3FD970E65}">
      <dgm:prSet/>
      <dgm:spPr/>
      <dgm:t>
        <a:bodyPr/>
        <a:lstStyle/>
        <a:p>
          <a:endParaRPr lang="en-US"/>
        </a:p>
      </dgm:t>
    </dgm:pt>
    <dgm:pt modelId="{A3ACE5F9-09CE-4E4C-826A-25F76A623AD7}" type="sibTrans" cxnId="{72C109B6-0742-45B8-A756-DFB3FD970E65}">
      <dgm:prSet/>
      <dgm:spPr/>
      <dgm:t>
        <a:bodyPr/>
        <a:lstStyle/>
        <a:p>
          <a:endParaRPr lang="en-US"/>
        </a:p>
      </dgm:t>
    </dgm:pt>
    <dgm:pt modelId="{D5B32AB8-1014-4AFD-B1F3-DEAF7AED5B31}">
      <dgm:prSet/>
      <dgm:spPr/>
      <dgm:t>
        <a:bodyPr/>
        <a:lstStyle/>
        <a:p>
          <a:pPr rtl="0"/>
          <a:r>
            <a:rPr lang="en-US" smtClean="0"/>
            <a:t>Growth</a:t>
          </a:r>
          <a:endParaRPr lang="en-US" dirty="0"/>
        </a:p>
      </dgm:t>
    </dgm:pt>
    <dgm:pt modelId="{2F557BD7-27E1-4A32-979F-69877CCDBFB9}" type="parTrans" cxnId="{6D84629D-B148-451B-86B8-FCC17D810036}">
      <dgm:prSet/>
      <dgm:spPr/>
      <dgm:t>
        <a:bodyPr/>
        <a:lstStyle/>
        <a:p>
          <a:endParaRPr lang="en-US"/>
        </a:p>
      </dgm:t>
    </dgm:pt>
    <dgm:pt modelId="{E0AFFD3F-F683-47C4-AEE6-15B90F3940C6}" type="sibTrans" cxnId="{6D84629D-B148-451B-86B8-FCC17D810036}">
      <dgm:prSet/>
      <dgm:spPr/>
      <dgm:t>
        <a:bodyPr/>
        <a:lstStyle/>
        <a:p>
          <a:endParaRPr lang="en-US"/>
        </a:p>
      </dgm:t>
    </dgm:pt>
    <dgm:pt modelId="{F6A39F77-FF12-4024-BF73-103C0E2A45A9}" type="pres">
      <dgm:prSet presAssocID="{9C856345-ADC9-4D53-BECF-18BA87C966A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B85CC88-8890-4F1B-AF6C-CF7EF2EC1A62}" type="pres">
      <dgm:prSet presAssocID="{58389505-8ED9-4D14-8F3A-B222FB8E775C}" presName="parentText_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7FBC9-4884-44F0-B9DF-899EE8C483E2}" type="pres">
      <dgm:prSet presAssocID="{58389505-8ED9-4D14-8F3A-B222FB8E775C}" presName="childText_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A5CAE-1E5E-4BA8-B585-BE43687691E5}" type="pres">
      <dgm:prSet presAssocID="{58389505-8ED9-4D14-8F3A-B222FB8E775C}" presName="accentShape_1" presStyleCnt="0"/>
      <dgm:spPr/>
      <dgm:t>
        <a:bodyPr/>
        <a:lstStyle/>
        <a:p>
          <a:endParaRPr lang="en-US"/>
        </a:p>
      </dgm:t>
    </dgm:pt>
    <dgm:pt modelId="{9DB9FD06-8674-4C45-92D0-4B992A17298F}" type="pres">
      <dgm:prSet presAssocID="{58389505-8ED9-4D14-8F3A-B222FB8E775C}" presName="imageRepeatNode" presStyleLbl="node1" presStyleIdx="0" presStyleCnt="4"/>
      <dgm:spPr/>
      <dgm:t>
        <a:bodyPr/>
        <a:lstStyle/>
        <a:p>
          <a:endParaRPr lang="en-US"/>
        </a:p>
      </dgm:t>
    </dgm:pt>
    <dgm:pt modelId="{48DC8222-7628-463E-8441-81F2AF0CF89C}" type="pres">
      <dgm:prSet presAssocID="{BF20227C-F39F-4F92-BBB7-32C9DE67184B}" presName="parentText_2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DBA7F-4CE0-4643-9622-B34124459029}" type="pres">
      <dgm:prSet presAssocID="{BF20227C-F39F-4F92-BBB7-32C9DE67184B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5AF74-D317-452E-B6FF-95057A85C0DB}" type="pres">
      <dgm:prSet presAssocID="{BF20227C-F39F-4F92-BBB7-32C9DE67184B}" presName="accentShape_2" presStyleCnt="0"/>
      <dgm:spPr/>
      <dgm:t>
        <a:bodyPr/>
        <a:lstStyle/>
        <a:p>
          <a:endParaRPr lang="en-US"/>
        </a:p>
      </dgm:t>
    </dgm:pt>
    <dgm:pt modelId="{97BCBC39-7F98-44AC-9B9F-639967A65CA3}" type="pres">
      <dgm:prSet presAssocID="{BF20227C-F39F-4F92-BBB7-32C9DE67184B}" presName="imageRepeatNode" presStyleLbl="node1" presStyleIdx="1" presStyleCnt="4"/>
      <dgm:spPr/>
      <dgm:t>
        <a:bodyPr/>
        <a:lstStyle/>
        <a:p>
          <a:endParaRPr lang="en-US"/>
        </a:p>
      </dgm:t>
    </dgm:pt>
    <dgm:pt modelId="{1970D75C-83C4-40B6-80C5-80BAFDAE97DE}" type="pres">
      <dgm:prSet presAssocID="{B94F25AD-27FB-4311-A2E1-7D87269538D3}" presName="parentText_3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950EA-C584-43E9-9380-F83C46266A60}" type="pres">
      <dgm:prSet presAssocID="{B94F25AD-27FB-4311-A2E1-7D87269538D3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90F7B-2F99-48CC-A1B4-B9C9C4A4C7AC}" type="pres">
      <dgm:prSet presAssocID="{B94F25AD-27FB-4311-A2E1-7D87269538D3}" presName="accentShape_3" presStyleCnt="0"/>
      <dgm:spPr/>
      <dgm:t>
        <a:bodyPr/>
        <a:lstStyle/>
        <a:p>
          <a:endParaRPr lang="en-US"/>
        </a:p>
      </dgm:t>
    </dgm:pt>
    <dgm:pt modelId="{182058F4-C3F1-4273-BA44-149AA81D8190}" type="pres">
      <dgm:prSet presAssocID="{B94F25AD-27FB-4311-A2E1-7D87269538D3}" presName="imageRepeatNode" presStyleLbl="node1" presStyleIdx="2" presStyleCnt="4"/>
      <dgm:spPr/>
      <dgm:t>
        <a:bodyPr/>
        <a:lstStyle/>
        <a:p>
          <a:endParaRPr lang="en-US"/>
        </a:p>
      </dgm:t>
    </dgm:pt>
    <dgm:pt modelId="{74D7A0A0-B64F-4E35-A17E-8E397CD2B51E}" type="pres">
      <dgm:prSet presAssocID="{AA20544D-8613-4A50-BE75-7B0DC84C5850}" presName="parentText_4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D5B4C-B72F-4E6F-891C-9FFF09B51C6B}" type="pres">
      <dgm:prSet presAssocID="{AA20544D-8613-4A50-BE75-7B0DC84C5850}" presName="childText_4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EA6B7-40B1-4F0E-9395-FB49861D5D56}" type="pres">
      <dgm:prSet presAssocID="{AA20544D-8613-4A50-BE75-7B0DC84C5850}" presName="accentShape_4" presStyleCnt="0"/>
      <dgm:spPr/>
      <dgm:t>
        <a:bodyPr/>
        <a:lstStyle/>
        <a:p>
          <a:endParaRPr lang="en-US"/>
        </a:p>
      </dgm:t>
    </dgm:pt>
    <dgm:pt modelId="{219AD282-7AFD-4B1C-942B-EA4478CBC847}" type="pres">
      <dgm:prSet presAssocID="{AA20544D-8613-4A50-BE75-7B0DC84C5850}" presName="imageRepeatNod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A703F008-4256-47A0-B16D-02E9315A59EC}" type="presOf" srcId="{BF20227C-F39F-4F92-BBB7-32C9DE67184B}" destId="{48DC8222-7628-463E-8441-81F2AF0CF89C}" srcOrd="0" destOrd="0" presId="urn:microsoft.com/office/officeart/2009/3/layout/BlockDescendingList"/>
    <dgm:cxn modelId="{225BEDCF-CFF7-4EB8-89C6-3A9D36728496}" srcId="{AA20544D-8613-4A50-BE75-7B0DC84C5850}" destId="{0974FC2F-AC30-4FFA-81A7-47F05510286C}" srcOrd="3" destOrd="0" parTransId="{EE19CCD5-8868-41CF-993D-8D9DC6D09F5E}" sibTransId="{84F3E956-10CF-4028-A0D4-EE30B08C0535}"/>
    <dgm:cxn modelId="{EC0DE54C-BC69-4448-9D94-40A149C987FC}" type="presOf" srcId="{B94F25AD-27FB-4311-A2E1-7D87269538D3}" destId="{1970D75C-83C4-40B6-80C5-80BAFDAE97DE}" srcOrd="0" destOrd="0" presId="urn:microsoft.com/office/officeart/2009/3/layout/BlockDescendingList"/>
    <dgm:cxn modelId="{67C70AF8-0398-436C-ABEF-CB574FE95CBA}" type="presOf" srcId="{58389505-8ED9-4D14-8F3A-B222FB8E775C}" destId="{DB85CC88-8890-4F1B-AF6C-CF7EF2EC1A62}" srcOrd="0" destOrd="0" presId="urn:microsoft.com/office/officeart/2009/3/layout/BlockDescendingList"/>
    <dgm:cxn modelId="{E0DE91D1-19F4-484E-A1BD-4735B13006E7}" type="presOf" srcId="{43912924-CDDC-4A56-AF4F-1C60A8ABFC36}" destId="{D78D5B4C-B72F-4E6F-891C-9FFF09B51C6B}" srcOrd="0" destOrd="0" presId="urn:microsoft.com/office/officeart/2009/3/layout/BlockDescendingList"/>
    <dgm:cxn modelId="{743476C1-4765-4643-9D50-C4E9C92F2FA7}" srcId="{AA20544D-8613-4A50-BE75-7B0DC84C5850}" destId="{23F5C68B-1C99-4E61-9FB3-EEA4811D648F}" srcOrd="1" destOrd="0" parTransId="{F63C5FD4-9EEC-4898-AF45-199DDEE5909A}" sibTransId="{47B4CD0D-F607-48D3-BE3C-0ADA14A38FEE}"/>
    <dgm:cxn modelId="{ADE542E2-AE99-4066-9054-493475C7465C}" type="presOf" srcId="{6A395400-62ED-4EFC-986B-77D463F3FCE1}" destId="{D78D5B4C-B72F-4E6F-891C-9FFF09B51C6B}" srcOrd="0" destOrd="2" presId="urn:microsoft.com/office/officeart/2009/3/layout/BlockDescendingList"/>
    <dgm:cxn modelId="{2297A16A-3257-4154-BD3C-EA256B166D0A}" type="presOf" srcId="{58389505-8ED9-4D14-8F3A-B222FB8E775C}" destId="{9DB9FD06-8674-4C45-92D0-4B992A17298F}" srcOrd="1" destOrd="0" presId="urn:microsoft.com/office/officeart/2009/3/layout/BlockDescendingList"/>
    <dgm:cxn modelId="{05685F52-9B48-4F58-92E7-4EBBF3D138A9}" srcId="{BF20227C-F39F-4F92-BBB7-32C9DE67184B}" destId="{A2F875B8-7400-4E39-BA27-EB6E3C0BF7DF}" srcOrd="1" destOrd="0" parTransId="{AC20E166-E825-47C3-91C8-3A2C3F977B77}" sibTransId="{9A530745-982E-4235-B81C-7C3C170DFCCB}"/>
    <dgm:cxn modelId="{6D84629D-B148-451B-86B8-FCC17D810036}" srcId="{58389505-8ED9-4D14-8F3A-B222FB8E775C}" destId="{D5B32AB8-1014-4AFD-B1F3-DEAF7AED5B31}" srcOrd="2" destOrd="0" parTransId="{2F557BD7-27E1-4A32-979F-69877CCDBFB9}" sibTransId="{E0AFFD3F-F683-47C4-AEE6-15B90F3940C6}"/>
    <dgm:cxn modelId="{072D4AC6-CC47-4EEA-83FA-3453378FAC50}" type="presOf" srcId="{BF20227C-F39F-4F92-BBB7-32C9DE67184B}" destId="{97BCBC39-7F98-44AC-9B9F-639967A65CA3}" srcOrd="1" destOrd="0" presId="urn:microsoft.com/office/officeart/2009/3/layout/BlockDescendingList"/>
    <dgm:cxn modelId="{8960AB7D-F454-46B7-B01A-2391CC176501}" type="presOf" srcId="{01ADAC68-2C5B-4EB5-A2B5-994EF48E0F7E}" destId="{D57DBA7F-4CE0-4643-9622-B34124459029}" srcOrd="0" destOrd="4" presId="urn:microsoft.com/office/officeart/2009/3/layout/BlockDescendingList"/>
    <dgm:cxn modelId="{72C109B6-0742-45B8-A756-DFB3FD970E65}" srcId="{58389505-8ED9-4D14-8F3A-B222FB8E775C}" destId="{0256B392-A89F-478C-8EFD-736B5F452C4B}" srcOrd="1" destOrd="0" parTransId="{49D52612-9FAC-43DB-9700-DEDC49C63DDE}" sibTransId="{A3ACE5F9-09CE-4E4C-826A-25F76A623AD7}"/>
    <dgm:cxn modelId="{371D8456-C10D-49BA-9BAB-3ADBB0153723}" srcId="{AA20544D-8613-4A50-BE75-7B0DC84C5850}" destId="{6A395400-62ED-4EFC-986B-77D463F3FCE1}" srcOrd="2" destOrd="0" parTransId="{0978C7E3-75B9-4974-820D-F732F76B5AEE}" sibTransId="{3C5F6FED-017B-488D-BC22-9719217961BB}"/>
    <dgm:cxn modelId="{C79B5CFA-EA22-447D-BB0B-7A903D51BBC4}" type="presOf" srcId="{34620750-9576-4FFE-9B3B-03FFD2D5F57E}" destId="{20C950EA-C584-43E9-9380-F83C46266A60}" srcOrd="0" destOrd="1" presId="urn:microsoft.com/office/officeart/2009/3/layout/BlockDescendingList"/>
    <dgm:cxn modelId="{63545ED6-4AC5-4E18-9937-0114E168DF98}" srcId="{B94F25AD-27FB-4311-A2E1-7D87269538D3}" destId="{71FDE1FB-2137-4456-A8D0-A956C8DA3527}" srcOrd="2" destOrd="0" parTransId="{C2EDC74D-ACBD-417C-A6EE-F060558B01B4}" sibTransId="{AE6A5B41-5334-4E4D-B2FE-20F10A16A3BC}"/>
    <dgm:cxn modelId="{CC1772C3-69BA-4E32-9235-985E94CD61C6}" srcId="{BF20227C-F39F-4F92-BBB7-32C9DE67184B}" destId="{03DCD90E-D02E-4BB5-81C6-4B390924FED0}" srcOrd="3" destOrd="0" parTransId="{C1E60783-5896-4C5A-BD8E-B445F868577D}" sibTransId="{C6E9C9C8-1615-434D-8F08-366D533BCCDB}"/>
    <dgm:cxn modelId="{147748AF-0050-4DC8-A11A-9C015C0224C1}" type="presOf" srcId="{AA20544D-8613-4A50-BE75-7B0DC84C5850}" destId="{219AD282-7AFD-4B1C-942B-EA4478CBC847}" srcOrd="1" destOrd="0" presId="urn:microsoft.com/office/officeart/2009/3/layout/BlockDescendingList"/>
    <dgm:cxn modelId="{7C60BE90-5965-4888-ADC5-ACC48F5E63AE}" srcId="{BF20227C-F39F-4F92-BBB7-32C9DE67184B}" destId="{01ADAC68-2C5B-4EB5-A2B5-994EF48E0F7E}" srcOrd="4" destOrd="0" parTransId="{D4E8D812-36C8-4A12-8A67-2A46ADD6D457}" sibTransId="{E819BC6F-8AC3-49EB-B25B-CF79DFC68277}"/>
    <dgm:cxn modelId="{C378BAAE-A423-4B2A-8440-5DE3FB496C22}" srcId="{B94F25AD-27FB-4311-A2E1-7D87269538D3}" destId="{34620750-9576-4FFE-9B3B-03FFD2D5F57E}" srcOrd="1" destOrd="0" parTransId="{E4D8C949-B52A-4DF1-93B2-B81D3AE8E4CB}" sibTransId="{FF07BFAC-69B8-4332-AC68-96F47DC48160}"/>
    <dgm:cxn modelId="{872244FD-1F19-4BBC-A052-8D60C76EFBFC}" type="presOf" srcId="{5BBD0272-295D-4E28-B02B-DBD284558A76}" destId="{D57DBA7F-4CE0-4643-9622-B34124459029}" srcOrd="0" destOrd="0" presId="urn:microsoft.com/office/officeart/2009/3/layout/BlockDescendingList"/>
    <dgm:cxn modelId="{E79D210A-005F-4051-A6FF-9F8156F070A8}" srcId="{BF20227C-F39F-4F92-BBB7-32C9DE67184B}" destId="{41F14EDD-8140-4426-9A62-56900455ED11}" srcOrd="2" destOrd="0" parTransId="{B42A7C80-CB54-49D0-A518-D8943F15DD17}" sibTransId="{B17FC02A-F797-486A-9920-2BF11089259D}"/>
    <dgm:cxn modelId="{E8618826-FE0B-44C5-B8A0-988AD6C57C3B}" type="presOf" srcId="{03DCD90E-D02E-4BB5-81C6-4B390924FED0}" destId="{D57DBA7F-4CE0-4643-9622-B34124459029}" srcOrd="0" destOrd="3" presId="urn:microsoft.com/office/officeart/2009/3/layout/BlockDescendingList"/>
    <dgm:cxn modelId="{0B8293D7-1733-4833-92DD-2238493C78E1}" type="presOf" srcId="{41F14EDD-8140-4426-9A62-56900455ED11}" destId="{D57DBA7F-4CE0-4643-9622-B34124459029}" srcOrd="0" destOrd="2" presId="urn:microsoft.com/office/officeart/2009/3/layout/BlockDescendingList"/>
    <dgm:cxn modelId="{76366F2D-65F3-408F-A555-425F85AB7895}" type="presOf" srcId="{A2F875B8-7400-4E39-BA27-EB6E3C0BF7DF}" destId="{D57DBA7F-4CE0-4643-9622-B34124459029}" srcOrd="0" destOrd="1" presId="urn:microsoft.com/office/officeart/2009/3/layout/BlockDescendingList"/>
    <dgm:cxn modelId="{8F2ECA20-D299-4556-995F-E5159DF1321D}" type="presOf" srcId="{B94F25AD-27FB-4311-A2E1-7D87269538D3}" destId="{182058F4-C3F1-4273-BA44-149AA81D8190}" srcOrd="1" destOrd="0" presId="urn:microsoft.com/office/officeart/2009/3/layout/BlockDescendingList"/>
    <dgm:cxn modelId="{B0A5C714-2BD6-4C88-987E-2AF5310C4794}" srcId="{AA20544D-8613-4A50-BE75-7B0DC84C5850}" destId="{43912924-CDDC-4A56-AF4F-1C60A8ABFC36}" srcOrd="0" destOrd="0" parTransId="{32CB6238-F355-406E-B503-03B5CA82D292}" sibTransId="{C910B472-AE8C-4CB6-97F9-27929B36FFBD}"/>
    <dgm:cxn modelId="{FDFC7C50-68FF-44E9-846A-2C993D77DECF}" type="presOf" srcId="{AA20544D-8613-4A50-BE75-7B0DC84C5850}" destId="{74D7A0A0-B64F-4E35-A17E-8E397CD2B51E}" srcOrd="0" destOrd="0" presId="urn:microsoft.com/office/officeart/2009/3/layout/BlockDescendingList"/>
    <dgm:cxn modelId="{D6F77FAB-A9F3-445D-AB9F-B4B16C818B81}" srcId="{9C856345-ADC9-4D53-BECF-18BA87C966A0}" destId="{B94F25AD-27FB-4311-A2E1-7D87269538D3}" srcOrd="2" destOrd="0" parTransId="{30712513-09B5-41C4-AC7C-20DFA23E2B24}" sibTransId="{E885B27B-FFC5-4176-85FC-757C69BFAB8C}"/>
    <dgm:cxn modelId="{5035C9E9-C3A1-4520-B1B1-5D07676B51FD}" type="presOf" srcId="{D5B32AB8-1014-4AFD-B1F3-DEAF7AED5B31}" destId="{CF27FBC9-4884-44F0-B9DF-899EE8C483E2}" srcOrd="0" destOrd="2" presId="urn:microsoft.com/office/officeart/2009/3/layout/BlockDescendingList"/>
    <dgm:cxn modelId="{A667528E-421A-4146-A7AE-F1B091B6BBAA}" srcId="{9C856345-ADC9-4D53-BECF-18BA87C966A0}" destId="{AA20544D-8613-4A50-BE75-7B0DC84C5850}" srcOrd="3" destOrd="0" parTransId="{6A6756AF-9705-427E-88CA-8A488F9E4CD9}" sibTransId="{EA72A60D-6C7C-4216-B16D-E136CCCB3019}"/>
    <dgm:cxn modelId="{704B0E26-8E8E-4067-9C33-14C7FDCC4657}" type="presOf" srcId="{43CF9F16-1606-4E22-B5C3-07C239DA63AA}" destId="{CF27FBC9-4884-44F0-B9DF-899EE8C483E2}" srcOrd="0" destOrd="0" presId="urn:microsoft.com/office/officeart/2009/3/layout/BlockDescendingList"/>
    <dgm:cxn modelId="{E105DDC8-0E97-4730-BCC4-25AC43147DB4}" srcId="{B94F25AD-27FB-4311-A2E1-7D87269538D3}" destId="{14C79262-5036-4B90-B879-1F2F2F936995}" srcOrd="0" destOrd="0" parTransId="{A2C22669-18EB-48FA-AC79-D768CEFC89C2}" sibTransId="{C4182AAA-0B71-48CE-8BEA-C4B20C74E193}"/>
    <dgm:cxn modelId="{EA5ED68B-D8C9-441C-B399-44EE3C573988}" type="presOf" srcId="{23F5C68B-1C99-4E61-9FB3-EEA4811D648F}" destId="{D78D5B4C-B72F-4E6F-891C-9FFF09B51C6B}" srcOrd="0" destOrd="1" presId="urn:microsoft.com/office/officeart/2009/3/layout/BlockDescendingList"/>
    <dgm:cxn modelId="{064726C6-C5C2-4FB5-8CFD-5CC2160477D7}" srcId="{BF20227C-F39F-4F92-BBB7-32C9DE67184B}" destId="{5BBD0272-295D-4E28-B02B-DBD284558A76}" srcOrd="0" destOrd="0" parTransId="{15233E00-41ED-4ECC-9E89-7600689B44F4}" sibTransId="{0C92F84A-2575-435A-9165-02593BE6BC73}"/>
    <dgm:cxn modelId="{82A2B507-3CE4-40D3-85A8-2AB32C6F3DC7}" type="presOf" srcId="{71FDE1FB-2137-4456-A8D0-A956C8DA3527}" destId="{20C950EA-C584-43E9-9380-F83C46266A60}" srcOrd="0" destOrd="2" presId="urn:microsoft.com/office/officeart/2009/3/layout/BlockDescendingList"/>
    <dgm:cxn modelId="{A86D03DD-1E67-4434-B3BF-5B8FB63648CC}" srcId="{58389505-8ED9-4D14-8F3A-B222FB8E775C}" destId="{43CF9F16-1606-4E22-B5C3-07C239DA63AA}" srcOrd="0" destOrd="0" parTransId="{42EFD3BB-A37F-4D42-99E6-AB840A720115}" sibTransId="{725E073C-6167-4A8E-9E78-BBC800EEAA6B}"/>
    <dgm:cxn modelId="{D14BB295-2975-453C-BBDA-B879464046CF}" type="presOf" srcId="{14C79262-5036-4B90-B879-1F2F2F936995}" destId="{20C950EA-C584-43E9-9380-F83C46266A60}" srcOrd="0" destOrd="0" presId="urn:microsoft.com/office/officeart/2009/3/layout/BlockDescendingList"/>
    <dgm:cxn modelId="{D309ED2A-9C2A-4709-9FCE-C5727635B510}" srcId="{9C856345-ADC9-4D53-BECF-18BA87C966A0}" destId="{BF20227C-F39F-4F92-BBB7-32C9DE67184B}" srcOrd="1" destOrd="0" parTransId="{69579230-F3F9-4897-A7D0-F40CA377DA59}" sibTransId="{D59F4825-CF0B-43FC-96C3-BDF203AF1F4C}"/>
    <dgm:cxn modelId="{DB7839F1-3443-46D7-9EF1-B24B68F33D23}" srcId="{9C856345-ADC9-4D53-BECF-18BA87C966A0}" destId="{58389505-8ED9-4D14-8F3A-B222FB8E775C}" srcOrd="0" destOrd="0" parTransId="{5BA9B729-52F0-43F9-8E28-6398E439A093}" sibTransId="{2DD97C56-A4D1-489C-8875-9C3F5D9A850D}"/>
    <dgm:cxn modelId="{BE485DED-F1F9-4C23-AF6D-180E9E10C801}" type="presOf" srcId="{0974FC2F-AC30-4FFA-81A7-47F05510286C}" destId="{D78D5B4C-B72F-4E6F-891C-9FFF09B51C6B}" srcOrd="0" destOrd="3" presId="urn:microsoft.com/office/officeart/2009/3/layout/BlockDescendingList"/>
    <dgm:cxn modelId="{0F4CD82F-F724-4859-8648-30CE2A04B677}" type="presOf" srcId="{0256B392-A89F-478C-8EFD-736B5F452C4B}" destId="{CF27FBC9-4884-44F0-B9DF-899EE8C483E2}" srcOrd="0" destOrd="1" presId="urn:microsoft.com/office/officeart/2009/3/layout/BlockDescendingList"/>
    <dgm:cxn modelId="{BA751519-453F-48D0-A2FF-B441CA1E6D63}" type="presOf" srcId="{9C856345-ADC9-4D53-BECF-18BA87C966A0}" destId="{F6A39F77-FF12-4024-BF73-103C0E2A45A9}" srcOrd="0" destOrd="0" presId="urn:microsoft.com/office/officeart/2009/3/layout/BlockDescendingList"/>
    <dgm:cxn modelId="{DB772C2F-97EB-4833-B394-274E5BEF3BEC}" type="presParOf" srcId="{F6A39F77-FF12-4024-BF73-103C0E2A45A9}" destId="{DB85CC88-8890-4F1B-AF6C-CF7EF2EC1A62}" srcOrd="0" destOrd="0" presId="urn:microsoft.com/office/officeart/2009/3/layout/BlockDescendingList"/>
    <dgm:cxn modelId="{A569CA2E-E5BE-41E5-9E1F-BC9EC3095B74}" type="presParOf" srcId="{F6A39F77-FF12-4024-BF73-103C0E2A45A9}" destId="{CF27FBC9-4884-44F0-B9DF-899EE8C483E2}" srcOrd="1" destOrd="0" presId="urn:microsoft.com/office/officeart/2009/3/layout/BlockDescendingList"/>
    <dgm:cxn modelId="{2C513DFE-9FBD-4D0A-8BCD-0E71C496004E}" type="presParOf" srcId="{F6A39F77-FF12-4024-BF73-103C0E2A45A9}" destId="{F0BA5CAE-1E5E-4BA8-B585-BE43687691E5}" srcOrd="2" destOrd="0" presId="urn:microsoft.com/office/officeart/2009/3/layout/BlockDescendingList"/>
    <dgm:cxn modelId="{AF309D23-D9A6-458C-95F6-BFE9469192F8}" type="presParOf" srcId="{F0BA5CAE-1E5E-4BA8-B585-BE43687691E5}" destId="{9DB9FD06-8674-4C45-92D0-4B992A17298F}" srcOrd="0" destOrd="0" presId="urn:microsoft.com/office/officeart/2009/3/layout/BlockDescendingList"/>
    <dgm:cxn modelId="{A11FCB78-69A9-4FDF-83CA-68490F111079}" type="presParOf" srcId="{F6A39F77-FF12-4024-BF73-103C0E2A45A9}" destId="{48DC8222-7628-463E-8441-81F2AF0CF89C}" srcOrd="3" destOrd="0" presId="urn:microsoft.com/office/officeart/2009/3/layout/BlockDescendingList"/>
    <dgm:cxn modelId="{CCF78472-5132-412B-B306-6FF492B5F279}" type="presParOf" srcId="{F6A39F77-FF12-4024-BF73-103C0E2A45A9}" destId="{D57DBA7F-4CE0-4643-9622-B34124459029}" srcOrd="4" destOrd="0" presId="urn:microsoft.com/office/officeart/2009/3/layout/BlockDescendingList"/>
    <dgm:cxn modelId="{8C2BD5F1-A0FD-40C9-AA69-18941848B997}" type="presParOf" srcId="{F6A39F77-FF12-4024-BF73-103C0E2A45A9}" destId="{0B95AF74-D317-452E-B6FF-95057A85C0DB}" srcOrd="5" destOrd="0" presId="urn:microsoft.com/office/officeart/2009/3/layout/BlockDescendingList"/>
    <dgm:cxn modelId="{1C9BE3DC-26B6-4F06-9934-7B6C7CCE1C9E}" type="presParOf" srcId="{0B95AF74-D317-452E-B6FF-95057A85C0DB}" destId="{97BCBC39-7F98-44AC-9B9F-639967A65CA3}" srcOrd="0" destOrd="0" presId="urn:microsoft.com/office/officeart/2009/3/layout/BlockDescendingList"/>
    <dgm:cxn modelId="{82C856E4-CAC2-4A00-9AD3-A546994EA097}" type="presParOf" srcId="{F6A39F77-FF12-4024-BF73-103C0E2A45A9}" destId="{1970D75C-83C4-40B6-80C5-80BAFDAE97DE}" srcOrd="6" destOrd="0" presId="urn:microsoft.com/office/officeart/2009/3/layout/BlockDescendingList"/>
    <dgm:cxn modelId="{1573C2E3-53E1-4BDF-80E1-4B4ECF044C84}" type="presParOf" srcId="{F6A39F77-FF12-4024-BF73-103C0E2A45A9}" destId="{20C950EA-C584-43E9-9380-F83C46266A60}" srcOrd="7" destOrd="0" presId="urn:microsoft.com/office/officeart/2009/3/layout/BlockDescendingList"/>
    <dgm:cxn modelId="{332935E8-94B0-4DBA-8060-8049EBE18AD3}" type="presParOf" srcId="{F6A39F77-FF12-4024-BF73-103C0E2A45A9}" destId="{FB090F7B-2F99-48CC-A1B4-B9C9C4A4C7AC}" srcOrd="8" destOrd="0" presId="urn:microsoft.com/office/officeart/2009/3/layout/BlockDescendingList"/>
    <dgm:cxn modelId="{8430FFA0-6D9E-4839-B0C8-16DC0D17A248}" type="presParOf" srcId="{FB090F7B-2F99-48CC-A1B4-B9C9C4A4C7AC}" destId="{182058F4-C3F1-4273-BA44-149AA81D8190}" srcOrd="0" destOrd="0" presId="urn:microsoft.com/office/officeart/2009/3/layout/BlockDescendingList"/>
    <dgm:cxn modelId="{7E03D901-A289-4329-9ABB-10E308EA9874}" type="presParOf" srcId="{F6A39F77-FF12-4024-BF73-103C0E2A45A9}" destId="{74D7A0A0-B64F-4E35-A17E-8E397CD2B51E}" srcOrd="9" destOrd="0" presId="urn:microsoft.com/office/officeart/2009/3/layout/BlockDescendingList"/>
    <dgm:cxn modelId="{B57C49A7-CE43-400D-98A4-91AC497FE8BF}" type="presParOf" srcId="{F6A39F77-FF12-4024-BF73-103C0E2A45A9}" destId="{D78D5B4C-B72F-4E6F-891C-9FFF09B51C6B}" srcOrd="10" destOrd="0" presId="urn:microsoft.com/office/officeart/2009/3/layout/BlockDescendingList"/>
    <dgm:cxn modelId="{DB436636-3878-4116-A269-E01E604A9618}" type="presParOf" srcId="{F6A39F77-FF12-4024-BF73-103C0E2A45A9}" destId="{31FEA6B7-40B1-4F0E-9395-FB49861D5D56}" srcOrd="11" destOrd="0" presId="urn:microsoft.com/office/officeart/2009/3/layout/BlockDescendingList"/>
    <dgm:cxn modelId="{3FFB69EA-AF0C-416F-BC85-541732995696}" type="presParOf" srcId="{31FEA6B7-40B1-4F0E-9395-FB49861D5D56}" destId="{219AD282-7AFD-4B1C-942B-EA4478CBC847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C98B3-F088-490F-9BBC-BBB444B62CEE}">
      <dsp:nvSpPr>
        <dsp:cNvPr id="0" name=""/>
        <dsp:cNvSpPr/>
      </dsp:nvSpPr>
      <dsp:spPr>
        <a:xfrm>
          <a:off x="0" y="0"/>
          <a:ext cx="289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EE879-93E5-4EC8-AD06-C2A3425341F8}">
      <dsp:nvSpPr>
        <dsp:cNvPr id="0" name=""/>
        <dsp:cNvSpPr/>
      </dsp:nvSpPr>
      <dsp:spPr>
        <a:xfrm>
          <a:off x="0" y="0"/>
          <a:ext cx="2895600" cy="105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Programming</a:t>
          </a:r>
          <a:endParaRPr lang="en-US" sz="2900" kern="1200"/>
        </a:p>
      </dsp:txBody>
      <dsp:txXfrm>
        <a:off x="0" y="0"/>
        <a:ext cx="2895600" cy="1055290"/>
      </dsp:txXfrm>
    </dsp:sp>
    <dsp:sp modelId="{0CD791AF-2748-4B3E-A1A5-8809701305FA}">
      <dsp:nvSpPr>
        <dsp:cNvPr id="0" name=""/>
        <dsp:cNvSpPr/>
      </dsp:nvSpPr>
      <dsp:spPr>
        <a:xfrm>
          <a:off x="0" y="1055290"/>
          <a:ext cx="289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48665-1583-4762-BE1D-1BE59E168AE2}">
      <dsp:nvSpPr>
        <dsp:cNvPr id="0" name=""/>
        <dsp:cNvSpPr/>
      </dsp:nvSpPr>
      <dsp:spPr>
        <a:xfrm>
          <a:off x="0" y="1055290"/>
          <a:ext cx="2895600" cy="105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Computer networking</a:t>
          </a:r>
          <a:endParaRPr lang="en-US" sz="2900" kern="1200" dirty="0"/>
        </a:p>
      </dsp:txBody>
      <dsp:txXfrm>
        <a:off x="0" y="1055290"/>
        <a:ext cx="2895600" cy="1055290"/>
      </dsp:txXfrm>
    </dsp:sp>
    <dsp:sp modelId="{72C7A798-9E8E-4C6C-B846-369C60C17E1B}">
      <dsp:nvSpPr>
        <dsp:cNvPr id="0" name=""/>
        <dsp:cNvSpPr/>
      </dsp:nvSpPr>
      <dsp:spPr>
        <a:xfrm>
          <a:off x="0" y="2110581"/>
          <a:ext cx="289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FE82A-CCF2-43E4-A097-AA7F6A664D88}">
      <dsp:nvSpPr>
        <dsp:cNvPr id="0" name=""/>
        <dsp:cNvSpPr/>
      </dsp:nvSpPr>
      <dsp:spPr>
        <a:xfrm>
          <a:off x="0" y="2110581"/>
          <a:ext cx="2895600" cy="105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Web development</a:t>
          </a:r>
          <a:endParaRPr lang="en-US" sz="2900" kern="1200" dirty="0"/>
        </a:p>
      </dsp:txBody>
      <dsp:txXfrm>
        <a:off x="0" y="2110581"/>
        <a:ext cx="2895600" cy="1055290"/>
      </dsp:txXfrm>
    </dsp:sp>
    <dsp:sp modelId="{EEF4583D-4574-448A-A5C0-822779205475}">
      <dsp:nvSpPr>
        <dsp:cNvPr id="0" name=""/>
        <dsp:cNvSpPr/>
      </dsp:nvSpPr>
      <dsp:spPr>
        <a:xfrm>
          <a:off x="0" y="3165872"/>
          <a:ext cx="289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FED44-B47C-4AF6-9DEE-5F20B65BDFF8}">
      <dsp:nvSpPr>
        <dsp:cNvPr id="0" name=""/>
        <dsp:cNvSpPr/>
      </dsp:nvSpPr>
      <dsp:spPr>
        <a:xfrm>
          <a:off x="0" y="3165872"/>
          <a:ext cx="2895600" cy="105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Support for other business units</a:t>
          </a:r>
          <a:endParaRPr lang="en-US" sz="2900" kern="1200" dirty="0"/>
        </a:p>
      </dsp:txBody>
      <dsp:txXfrm>
        <a:off x="0" y="3165872"/>
        <a:ext cx="2895600" cy="1055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47C62-67F7-422D-BD0B-671BC1691B82}">
      <dsp:nvSpPr>
        <dsp:cNvPr id="0" name=""/>
        <dsp:cNvSpPr/>
      </dsp:nvSpPr>
      <dsp:spPr>
        <a:xfrm>
          <a:off x="0" y="23039"/>
          <a:ext cx="4191000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These are lower-value, entry-level skills that can be outsourced.</a:t>
          </a:r>
          <a:endParaRPr lang="en-US" sz="3200" kern="1200" dirty="0"/>
        </a:p>
      </dsp:txBody>
      <dsp:txXfrm>
        <a:off x="85900" y="108939"/>
        <a:ext cx="4019200" cy="1587880"/>
      </dsp:txXfrm>
    </dsp:sp>
    <dsp:sp modelId="{E12C01B0-4D35-418F-BFF0-0C4AF3FE1039}">
      <dsp:nvSpPr>
        <dsp:cNvPr id="0" name=""/>
        <dsp:cNvSpPr/>
      </dsp:nvSpPr>
      <dsp:spPr>
        <a:xfrm>
          <a:off x="0" y="1864658"/>
          <a:ext cx="4191000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You want to be technology strategists and thought leaders</a:t>
          </a:r>
          <a:endParaRPr lang="en-US" sz="3200" kern="1200" dirty="0"/>
        </a:p>
      </dsp:txBody>
      <dsp:txXfrm>
        <a:off x="85900" y="1950558"/>
        <a:ext cx="4019200" cy="1587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D54F7-46AC-4ABB-BA34-EDD1DF95DA5F}">
      <dsp:nvSpPr>
        <dsp:cNvPr id="0" name=""/>
        <dsp:cNvSpPr/>
      </dsp:nvSpPr>
      <dsp:spPr>
        <a:xfrm>
          <a:off x="2738" y="38651"/>
          <a:ext cx="2669976" cy="10107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Enterprise Architecture</a:t>
          </a:r>
          <a:endParaRPr lang="en-US" sz="2800" kern="1200" dirty="0"/>
        </a:p>
      </dsp:txBody>
      <dsp:txXfrm>
        <a:off x="2738" y="38651"/>
        <a:ext cx="2669976" cy="1010767"/>
      </dsp:txXfrm>
    </dsp:sp>
    <dsp:sp modelId="{D9A185B2-971D-4FF6-910C-B6ABD7ECC895}">
      <dsp:nvSpPr>
        <dsp:cNvPr id="0" name=""/>
        <dsp:cNvSpPr/>
      </dsp:nvSpPr>
      <dsp:spPr>
        <a:xfrm>
          <a:off x="2738" y="1049418"/>
          <a:ext cx="2669976" cy="19599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Roadmap of key organizational systems</a:t>
          </a:r>
          <a:endParaRPr lang="en-US" sz="2800" kern="1200" dirty="0"/>
        </a:p>
      </dsp:txBody>
      <dsp:txXfrm>
        <a:off x="2738" y="1049418"/>
        <a:ext cx="2669976" cy="1959930"/>
      </dsp:txXfrm>
    </dsp:sp>
    <dsp:sp modelId="{47AFC215-91A1-4F83-8D68-63C7D15D4ACB}">
      <dsp:nvSpPr>
        <dsp:cNvPr id="0" name=""/>
        <dsp:cNvSpPr/>
      </dsp:nvSpPr>
      <dsp:spPr>
        <a:xfrm>
          <a:off x="3046511" y="38651"/>
          <a:ext cx="2669976" cy="10107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Disruptive Innovation</a:t>
          </a:r>
          <a:endParaRPr lang="en-US" sz="2800" kern="1200" dirty="0"/>
        </a:p>
      </dsp:txBody>
      <dsp:txXfrm>
        <a:off x="3046511" y="38651"/>
        <a:ext cx="2669976" cy="1010767"/>
      </dsp:txXfrm>
    </dsp:sp>
    <dsp:sp modelId="{A01D1144-6802-46B8-90D2-BCC4A5F588FD}">
      <dsp:nvSpPr>
        <dsp:cNvPr id="0" name=""/>
        <dsp:cNvSpPr/>
      </dsp:nvSpPr>
      <dsp:spPr>
        <a:xfrm>
          <a:off x="3046511" y="1049418"/>
          <a:ext cx="2669976" cy="19599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Creates new markets and displaces existing ones</a:t>
          </a:r>
          <a:endParaRPr lang="en-US" sz="2800" kern="1200" dirty="0"/>
        </a:p>
      </dsp:txBody>
      <dsp:txXfrm>
        <a:off x="3046511" y="1049418"/>
        <a:ext cx="2669976" cy="1959930"/>
      </dsp:txXfrm>
    </dsp:sp>
    <dsp:sp modelId="{171556E2-ACB2-4436-89E0-24CFCA91DC4E}">
      <dsp:nvSpPr>
        <dsp:cNvPr id="0" name=""/>
        <dsp:cNvSpPr/>
      </dsp:nvSpPr>
      <dsp:spPr>
        <a:xfrm>
          <a:off x="6090284" y="38651"/>
          <a:ext cx="2669976" cy="10107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Systems Thinking</a:t>
          </a:r>
          <a:endParaRPr lang="en-US" sz="2800" kern="1200" dirty="0"/>
        </a:p>
      </dsp:txBody>
      <dsp:txXfrm>
        <a:off x="6090284" y="38651"/>
        <a:ext cx="2669976" cy="1010767"/>
      </dsp:txXfrm>
    </dsp:sp>
    <dsp:sp modelId="{023AF0D6-60E8-4E66-B11B-E548D83FA878}">
      <dsp:nvSpPr>
        <dsp:cNvPr id="0" name=""/>
        <dsp:cNvSpPr/>
      </dsp:nvSpPr>
      <dsp:spPr>
        <a:xfrm>
          <a:off x="6090284" y="1049418"/>
          <a:ext cx="2669976" cy="19599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Impact of processes in complex environments</a:t>
          </a:r>
          <a:endParaRPr lang="en-US" sz="2800" kern="1200" dirty="0"/>
        </a:p>
      </dsp:txBody>
      <dsp:txXfrm>
        <a:off x="6090284" y="1049418"/>
        <a:ext cx="2669976" cy="1959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D69C0-31F3-42B3-9448-A9FFFD28987A}">
      <dsp:nvSpPr>
        <dsp:cNvPr id="0" name=""/>
        <dsp:cNvSpPr/>
      </dsp:nvSpPr>
      <dsp:spPr>
        <a:xfrm>
          <a:off x="0" y="204480"/>
          <a:ext cx="562741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Each system has</a:t>
          </a:r>
          <a:endParaRPr lang="en-US" sz="2400" kern="1200" dirty="0"/>
        </a:p>
      </dsp:txBody>
      <dsp:txXfrm>
        <a:off x="28100" y="232580"/>
        <a:ext cx="5571213" cy="519439"/>
      </dsp:txXfrm>
    </dsp:sp>
    <dsp:sp modelId="{BADCACBA-1BDD-415B-86DB-1DABE84315EE}">
      <dsp:nvSpPr>
        <dsp:cNvPr id="0" name=""/>
        <dsp:cNvSpPr/>
      </dsp:nvSpPr>
      <dsp:spPr>
        <a:xfrm>
          <a:off x="0" y="780119"/>
          <a:ext cx="5627413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7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Purpose: reason for existence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Boundary: where it begins and ends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Components: the pieces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Environment: things outside the system boundary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Inputs: objects and information that enter system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Outputs: objects and information that leave system</a:t>
          </a:r>
          <a:endParaRPr lang="en-US" sz="1900" kern="1200" dirty="0"/>
        </a:p>
      </dsp:txBody>
      <dsp:txXfrm>
        <a:off x="0" y="780119"/>
        <a:ext cx="5627413" cy="1987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F37BC-2FF8-49C5-91DB-D728C700DD77}">
      <dsp:nvSpPr>
        <dsp:cNvPr id="0" name=""/>
        <dsp:cNvSpPr/>
      </dsp:nvSpPr>
      <dsp:spPr>
        <a:xfrm>
          <a:off x="1841" y="0"/>
          <a:ext cx="2243863" cy="4477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Web 2.0</a:t>
          </a:r>
          <a:endParaRPr lang="en-US" sz="2500" kern="1200"/>
        </a:p>
      </dsp:txBody>
      <dsp:txXfrm>
        <a:off x="225724" y="0"/>
        <a:ext cx="1796098" cy="447765"/>
      </dsp:txXfrm>
    </dsp:sp>
    <dsp:sp modelId="{E4F0EE4F-E150-4FD0-930B-24F5AF46518B}">
      <dsp:nvSpPr>
        <dsp:cNvPr id="0" name=""/>
        <dsp:cNvSpPr/>
      </dsp:nvSpPr>
      <dsp:spPr>
        <a:xfrm>
          <a:off x="2021318" y="0"/>
          <a:ext cx="2243863" cy="447765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Social Media</a:t>
          </a:r>
          <a:endParaRPr lang="en-US" sz="2500" kern="1200" dirty="0"/>
        </a:p>
      </dsp:txBody>
      <dsp:txXfrm>
        <a:off x="2245201" y="0"/>
        <a:ext cx="1796098" cy="447765"/>
      </dsp:txXfrm>
    </dsp:sp>
    <dsp:sp modelId="{843F9DFE-88C7-4603-8CED-153B0E02DB86}">
      <dsp:nvSpPr>
        <dsp:cNvPr id="0" name=""/>
        <dsp:cNvSpPr/>
      </dsp:nvSpPr>
      <dsp:spPr>
        <a:xfrm>
          <a:off x="4040795" y="0"/>
          <a:ext cx="2243863" cy="447765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Analytics</a:t>
          </a:r>
          <a:endParaRPr lang="en-US" sz="2500" kern="1200" dirty="0"/>
        </a:p>
      </dsp:txBody>
      <dsp:txXfrm>
        <a:off x="4264678" y="0"/>
        <a:ext cx="1796098" cy="447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610E4-3378-4568-9FBB-67997CF4984F}">
      <dsp:nvSpPr>
        <dsp:cNvPr id="0" name=""/>
        <dsp:cNvSpPr/>
      </dsp:nvSpPr>
      <dsp:spPr>
        <a:xfrm>
          <a:off x="486210" y="290255"/>
          <a:ext cx="3938841" cy="3938841"/>
        </a:xfrm>
        <a:prstGeom prst="pie">
          <a:avLst>
            <a:gd name="adj1" fmla="val 16200000"/>
            <a:gd name="adj2" fmla="val 2052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ERP</a:t>
          </a:r>
          <a:endParaRPr lang="en-US" sz="1500" kern="1200" dirty="0"/>
        </a:p>
      </dsp:txBody>
      <dsp:txXfrm>
        <a:off x="2540972" y="952355"/>
        <a:ext cx="1266056" cy="844037"/>
      </dsp:txXfrm>
    </dsp:sp>
    <dsp:sp modelId="{CADD5899-8280-4FAD-8D7D-CFAC78FB84E2}">
      <dsp:nvSpPr>
        <dsp:cNvPr id="0" name=""/>
        <dsp:cNvSpPr/>
      </dsp:nvSpPr>
      <dsp:spPr>
        <a:xfrm>
          <a:off x="519972" y="395290"/>
          <a:ext cx="3938841" cy="3938841"/>
        </a:xfrm>
        <a:prstGeom prst="pie">
          <a:avLst>
            <a:gd name="adj1" fmla="val 20520000"/>
            <a:gd name="adj2" fmla="val 324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Social </a:t>
          </a:r>
          <a:br>
            <a:rPr lang="en-US" sz="1500" kern="1200" dirty="0" smtClean="0"/>
          </a:br>
          <a:r>
            <a:rPr lang="en-US" sz="1500" kern="1200" dirty="0" smtClean="0"/>
            <a:t>Media</a:t>
          </a:r>
          <a:endParaRPr lang="en-US" sz="1500" kern="1200" dirty="0"/>
        </a:p>
      </dsp:txBody>
      <dsp:txXfrm>
        <a:off x="3056773" y="2194966"/>
        <a:ext cx="1172274" cy="937819"/>
      </dsp:txXfrm>
    </dsp:sp>
    <dsp:sp modelId="{54C30113-258C-4772-8CFD-7B132EB233E1}">
      <dsp:nvSpPr>
        <dsp:cNvPr id="0" name=""/>
        <dsp:cNvSpPr/>
      </dsp:nvSpPr>
      <dsp:spPr>
        <a:xfrm>
          <a:off x="430879" y="460000"/>
          <a:ext cx="3938841" cy="3938841"/>
        </a:xfrm>
        <a:prstGeom prst="pie">
          <a:avLst>
            <a:gd name="adj1" fmla="val 3240000"/>
            <a:gd name="adj2" fmla="val 756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Knowledge Management</a:t>
          </a:r>
          <a:endParaRPr lang="en-US" sz="1500" kern="1200" dirty="0"/>
        </a:p>
      </dsp:txBody>
      <dsp:txXfrm>
        <a:off x="1837608" y="3226567"/>
        <a:ext cx="1125383" cy="1031601"/>
      </dsp:txXfrm>
    </dsp:sp>
    <dsp:sp modelId="{EA130CA6-B0CC-4047-A6D1-A75EC4B5AD3E}">
      <dsp:nvSpPr>
        <dsp:cNvPr id="0" name=""/>
        <dsp:cNvSpPr/>
      </dsp:nvSpPr>
      <dsp:spPr>
        <a:xfrm>
          <a:off x="341786" y="395290"/>
          <a:ext cx="3938841" cy="3938841"/>
        </a:xfrm>
        <a:prstGeom prst="pie">
          <a:avLst>
            <a:gd name="adj1" fmla="val 7560000"/>
            <a:gd name="adj2" fmla="val 1188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CRM</a:t>
          </a:r>
          <a:endParaRPr lang="en-US" sz="1500" kern="1200" dirty="0"/>
        </a:p>
      </dsp:txBody>
      <dsp:txXfrm>
        <a:off x="571552" y="2194966"/>
        <a:ext cx="1172274" cy="937819"/>
      </dsp:txXfrm>
    </dsp:sp>
    <dsp:sp modelId="{83D59EE5-E840-4946-B16F-CC2F366935E8}">
      <dsp:nvSpPr>
        <dsp:cNvPr id="0" name=""/>
        <dsp:cNvSpPr/>
      </dsp:nvSpPr>
      <dsp:spPr>
        <a:xfrm>
          <a:off x="375547" y="290255"/>
          <a:ext cx="3938841" cy="3938841"/>
        </a:xfrm>
        <a:prstGeom prst="pie">
          <a:avLst>
            <a:gd name="adj1" fmla="val 1188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Business Intelligence</a:t>
          </a:r>
          <a:endParaRPr lang="en-US" sz="1500" kern="1200" dirty="0"/>
        </a:p>
      </dsp:txBody>
      <dsp:txXfrm>
        <a:off x="993570" y="952355"/>
        <a:ext cx="1266056" cy="844037"/>
      </dsp:txXfrm>
    </dsp:sp>
    <dsp:sp modelId="{D4139E4B-3C76-4036-8AA2-F53FACEA3613}">
      <dsp:nvSpPr>
        <dsp:cNvPr id="0" name=""/>
        <dsp:cNvSpPr/>
      </dsp:nvSpPr>
      <dsp:spPr>
        <a:xfrm>
          <a:off x="302171" y="46422"/>
          <a:ext cx="4426507" cy="442650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F3E09-5E50-4BE5-8C41-B8A330886630}">
      <dsp:nvSpPr>
        <dsp:cNvPr id="0" name=""/>
        <dsp:cNvSpPr/>
      </dsp:nvSpPr>
      <dsp:spPr>
        <a:xfrm>
          <a:off x="276411" y="151423"/>
          <a:ext cx="4426507" cy="442650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C7711-CB3F-496C-A899-BA259C7CF025}">
      <dsp:nvSpPr>
        <dsp:cNvPr id="0" name=""/>
        <dsp:cNvSpPr/>
      </dsp:nvSpPr>
      <dsp:spPr>
        <a:xfrm>
          <a:off x="187046" y="216330"/>
          <a:ext cx="4426507" cy="442650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F41B3-8C5C-418B-9EE0-28E0402AFB32}">
      <dsp:nvSpPr>
        <dsp:cNvPr id="0" name=""/>
        <dsp:cNvSpPr/>
      </dsp:nvSpPr>
      <dsp:spPr>
        <a:xfrm>
          <a:off x="97681" y="151423"/>
          <a:ext cx="4426507" cy="442650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7526D-7677-455A-988B-8037184B1CC6}">
      <dsp:nvSpPr>
        <dsp:cNvPr id="0" name=""/>
        <dsp:cNvSpPr/>
      </dsp:nvSpPr>
      <dsp:spPr>
        <a:xfrm>
          <a:off x="131900" y="46422"/>
          <a:ext cx="4426507" cy="442650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58F4-C3F1-4273-BA44-149AA81D8190}">
      <dsp:nvSpPr>
        <dsp:cNvPr id="0" name=""/>
        <dsp:cNvSpPr/>
      </dsp:nvSpPr>
      <dsp:spPr>
        <a:xfrm>
          <a:off x="4682285" y="2425380"/>
          <a:ext cx="1968703" cy="3744019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Processes and standards</a:t>
          </a:r>
          <a:endParaRPr lang="en-US" sz="2300" kern="1200" dirty="0"/>
        </a:p>
      </dsp:txBody>
      <dsp:txXfrm rot="16200000">
        <a:off x="4716448" y="3854258"/>
        <a:ext cx="3369617" cy="511862"/>
      </dsp:txXfrm>
    </dsp:sp>
    <dsp:sp modelId="{97BCBC39-7F98-44AC-9B9F-639967A65CA3}">
      <dsp:nvSpPr>
        <dsp:cNvPr id="0" name=""/>
        <dsp:cNvSpPr/>
      </dsp:nvSpPr>
      <dsp:spPr>
        <a:xfrm>
          <a:off x="2537103" y="1793468"/>
          <a:ext cx="1968703" cy="4375932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Governance and growth model</a:t>
          </a:r>
          <a:endParaRPr lang="en-US" sz="2300" kern="1200" dirty="0"/>
        </a:p>
      </dsp:txBody>
      <dsp:txXfrm rot="16200000">
        <a:off x="2286905" y="3506706"/>
        <a:ext cx="3938339" cy="511862"/>
      </dsp:txXfrm>
    </dsp:sp>
    <dsp:sp modelId="{219AD282-7AFD-4B1C-942B-EA4478CBC847}">
      <dsp:nvSpPr>
        <dsp:cNvPr id="0" name=""/>
        <dsp:cNvSpPr/>
      </dsp:nvSpPr>
      <dsp:spPr>
        <a:xfrm>
          <a:off x="6783576" y="3044305"/>
          <a:ext cx="1968703" cy="312509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Platforms</a:t>
          </a:r>
          <a:endParaRPr lang="en-US" sz="2300" kern="1200" dirty="0"/>
        </a:p>
      </dsp:txBody>
      <dsp:txXfrm rot="16200000">
        <a:off x="7096255" y="4194666"/>
        <a:ext cx="2812585" cy="511862"/>
      </dsp:txXfrm>
    </dsp:sp>
    <dsp:sp modelId="{9DB9FD06-8674-4C45-92D0-4B992A17298F}">
      <dsp:nvSpPr>
        <dsp:cNvPr id="0" name=""/>
        <dsp:cNvSpPr/>
      </dsp:nvSpPr>
      <dsp:spPr>
        <a:xfrm>
          <a:off x="385520" y="1198021"/>
          <a:ext cx="1968703" cy="49713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EA Approach</a:t>
          </a:r>
          <a:endParaRPr lang="en-US" sz="2300" kern="1200" dirty="0"/>
        </a:p>
      </dsp:txBody>
      <dsp:txXfrm rot="16200000">
        <a:off x="-132628" y="3179210"/>
        <a:ext cx="4474240" cy="511862"/>
      </dsp:txXfrm>
    </dsp:sp>
    <dsp:sp modelId="{CF27FBC9-4884-44F0-B9DF-899EE8C483E2}">
      <dsp:nvSpPr>
        <dsp:cNvPr id="0" name=""/>
        <dsp:cNvSpPr/>
      </dsp:nvSpPr>
      <dsp:spPr>
        <a:xfrm>
          <a:off x="385520" y="1198021"/>
          <a:ext cx="1397779" cy="49953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Revenue</a:t>
          </a:r>
          <a:endParaRPr lang="en-US" sz="1500" kern="1200" dirty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Cost</a:t>
          </a:r>
          <a:endParaRPr lang="en-US" sz="1500" kern="1200" dirty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Growth</a:t>
          </a:r>
          <a:endParaRPr lang="en-US" sz="1500" kern="1200" dirty="0"/>
        </a:p>
      </dsp:txBody>
      <dsp:txXfrm>
        <a:off x="385520" y="1198021"/>
        <a:ext cx="1397779" cy="4995356"/>
      </dsp:txXfrm>
    </dsp:sp>
    <dsp:sp modelId="{D57DBA7F-4CE0-4643-9622-B34124459029}">
      <dsp:nvSpPr>
        <dsp:cNvPr id="0" name=""/>
        <dsp:cNvSpPr/>
      </dsp:nvSpPr>
      <dsp:spPr>
        <a:xfrm>
          <a:off x="2537103" y="1793468"/>
          <a:ext cx="1397779" cy="43999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Centralization vs. decentralization</a:t>
          </a:r>
          <a:endParaRPr lang="en-US" sz="1500" kern="1200" dirty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Best of breed vs. integration</a:t>
          </a:r>
          <a:endParaRPr lang="en-US" sz="1500" kern="1200" dirty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Organic growth vs. acquisitions</a:t>
          </a:r>
          <a:endParaRPr lang="en-US" sz="1500" kern="1200" dirty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management</a:t>
          </a:r>
          <a:endParaRPr lang="en-US" sz="1500" kern="1200" dirty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Portfolio assessment</a:t>
          </a:r>
          <a:endParaRPr lang="en-US" sz="1500" kern="1200" dirty="0"/>
        </a:p>
      </dsp:txBody>
      <dsp:txXfrm>
        <a:off x="2537103" y="1793468"/>
        <a:ext cx="1397779" cy="4399909"/>
      </dsp:txXfrm>
    </dsp:sp>
    <dsp:sp modelId="{20C950EA-C584-43E9-9380-F83C46266A60}">
      <dsp:nvSpPr>
        <dsp:cNvPr id="0" name=""/>
        <dsp:cNvSpPr/>
      </dsp:nvSpPr>
      <dsp:spPr>
        <a:xfrm>
          <a:off x="4682285" y="2425380"/>
          <a:ext cx="1397779" cy="37679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Security</a:t>
          </a:r>
          <a:endParaRPr lang="en-US" sz="1500" kern="1200" dirty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Project Prioritization</a:t>
          </a:r>
          <a:endParaRPr lang="en-US" sz="1500" kern="1200" dirty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Business continuity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Privacy</a:t>
          </a:r>
        </a:p>
      </dsp:txBody>
      <dsp:txXfrm>
        <a:off x="4682285" y="2425380"/>
        <a:ext cx="1397779" cy="3767997"/>
      </dsp:txXfrm>
    </dsp:sp>
    <dsp:sp modelId="{D78D5B4C-B72F-4E6F-891C-9FFF09B51C6B}">
      <dsp:nvSpPr>
        <dsp:cNvPr id="0" name=""/>
        <dsp:cNvSpPr/>
      </dsp:nvSpPr>
      <dsp:spPr>
        <a:xfrm>
          <a:off x="6783576" y="3044305"/>
          <a:ext cx="1397779" cy="31275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Infrastructure</a:t>
          </a:r>
          <a:endParaRPr lang="en-US" sz="1500" kern="1200" dirty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Scalability</a:t>
          </a:r>
          <a:endParaRPr lang="en-US" sz="1500" kern="1200" dirty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Outsourcing</a:t>
          </a:r>
          <a:endParaRPr lang="en-US" sz="1500" kern="1200" dirty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Cloud</a:t>
          </a:r>
          <a:endParaRPr lang="en-US" sz="1500" kern="1200" dirty="0"/>
        </a:p>
      </dsp:txBody>
      <dsp:txXfrm>
        <a:off x="6783576" y="3044305"/>
        <a:ext cx="1397779" cy="312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94FB9-6653-4DCA-B0F8-49BDF1DA9C23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454F-5F7C-4F96-AB90-F7BF04DC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C116-1554-4A8A-A8C9-36424048604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3C2E2-33AC-42FE-A553-09E032C9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1D636-AACA-4333-A6FA-C9F2775D7A0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0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1D636-AACA-4333-A6FA-C9F2775D7A0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3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1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CE2C-F03C-44FC-A7D5-75E548DDEAF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MIS5001:</a:t>
            </a:r>
            <a:br>
              <a:rPr lang="en-US" dirty="0" smtClean="0"/>
            </a:br>
            <a:r>
              <a:rPr lang="en-US" dirty="0" smtClean="0"/>
              <a:t>Information Technology Management</a:t>
            </a:r>
            <a:br>
              <a:rPr lang="en-US" dirty="0" smtClean="0"/>
            </a:br>
            <a:r>
              <a:rPr lang="en-US" i="1" dirty="0" smtClean="0"/>
              <a:t>Course Introduction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 Brandolph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Larry.Brandolph@temple.edu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http://community.mis.temple.edu/mis5001sec401f13/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shift in thinking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3" y="1828800"/>
            <a:ext cx="2362200" cy="234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45" y="1752600"/>
            <a:ext cx="2469626" cy="183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67" y="1600200"/>
            <a:ext cx="350933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33" y="2285999"/>
            <a:ext cx="3335567" cy="46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422" y="1305580"/>
            <a:ext cx="450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IT </a:t>
            </a:r>
            <a:r>
              <a:rPr lang="en-US" sz="2800" b="1" dirty="0"/>
              <a:t>s</a:t>
            </a:r>
            <a:r>
              <a:rPr lang="en-US" sz="2800" b="1" dirty="0" smtClean="0"/>
              <a:t>upports the business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13055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IT is the business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085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85896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Enterprise Architecture Strategy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6153865"/>
              </p:ext>
            </p:extLst>
          </p:nvPr>
        </p:nvGraphicFramePr>
        <p:xfrm>
          <a:off x="0" y="0"/>
          <a:ext cx="9144000" cy="739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6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07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World is Changing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vid\AppData\Local\Microsoft\Windows\Temporary Internet Files\Content.IE5\30JK235E\MP9004388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42" y="2209800"/>
            <a:ext cx="3505257" cy="46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305800" cy="4906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use of technology as a </a:t>
            </a:r>
            <a:r>
              <a:rPr lang="en-US" b="1" dirty="0" smtClean="0"/>
              <a:t>strategic driver of innovation and change</a:t>
            </a:r>
            <a:r>
              <a:rPr lang="en-US" dirty="0" smtClean="0"/>
              <a:t> in the organization.</a:t>
            </a:r>
          </a:p>
          <a:p>
            <a:pPr marL="457200" lvl="1" indent="0">
              <a:buNone/>
            </a:pPr>
            <a:r>
              <a:rPr lang="en-US" dirty="0" smtClean="0"/>
              <a:t>Envision new products and services</a:t>
            </a:r>
          </a:p>
          <a:p>
            <a:pPr marL="457200" lvl="1" indent="0">
              <a:buNone/>
            </a:pPr>
            <a:r>
              <a:rPr lang="en-US" dirty="0" smtClean="0"/>
              <a:t>Improve organizational performance</a:t>
            </a:r>
          </a:p>
          <a:p>
            <a:pPr marL="5715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Careers</a:t>
            </a:r>
          </a:p>
          <a:p>
            <a:pPr marL="400050" lvl="1" indent="0">
              <a:buNone/>
            </a:pPr>
            <a:r>
              <a:rPr lang="en-US" dirty="0" smtClean="0"/>
              <a:t>Technology management </a:t>
            </a:r>
            <a:br>
              <a:rPr lang="en-US" dirty="0" smtClean="0"/>
            </a:br>
            <a:r>
              <a:rPr lang="en-US" dirty="0" smtClean="0"/>
              <a:t>	consultant</a:t>
            </a:r>
          </a:p>
          <a:p>
            <a:pPr marL="400050" lvl="1" indent="0">
              <a:buNone/>
            </a:pPr>
            <a:r>
              <a:rPr lang="en-US" dirty="0" smtClean="0"/>
              <a:t>Technology strategist</a:t>
            </a:r>
          </a:p>
          <a:p>
            <a:pPr marL="400050" lvl="1" indent="0">
              <a:buNone/>
            </a:pPr>
            <a:r>
              <a:rPr lang="en-US" dirty="0" smtClean="0"/>
              <a:t>Business analyst</a:t>
            </a:r>
          </a:p>
          <a:p>
            <a:pPr marL="400050" lvl="1" indent="0">
              <a:buNone/>
            </a:pPr>
            <a:r>
              <a:rPr lang="en-US" dirty="0" smtClean="0"/>
              <a:t>Data analyst</a:t>
            </a:r>
          </a:p>
          <a:p>
            <a:pPr marL="400050" lvl="1" indent="0">
              <a:buNone/>
            </a:pPr>
            <a:r>
              <a:rPr lang="en-US" dirty="0" smtClean="0"/>
              <a:t>IT entrepreneur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MIS is not…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418025"/>
              </p:ext>
            </p:extLst>
          </p:nvPr>
        </p:nvGraphicFramePr>
        <p:xfrm>
          <a:off x="685800" y="1828800"/>
          <a:ext cx="2895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0710787"/>
              </p:ext>
            </p:extLst>
          </p:nvPr>
        </p:nvGraphicFramePr>
        <p:xfrm>
          <a:off x="4191000" y="2057400"/>
          <a:ext cx="4191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58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879"/>
            <a:ext cx="9144000" cy="606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482" y="76200"/>
            <a:ext cx="5751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Let’s look at the syllabus…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5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Major tools for this course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9468260"/>
              </p:ext>
            </p:extLst>
          </p:nvPr>
        </p:nvGraphicFramePr>
        <p:xfrm>
          <a:off x="228600" y="1524000"/>
          <a:ext cx="8763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8" y="4487764"/>
            <a:ext cx="2667000" cy="176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67824"/>
            <a:ext cx="2679700" cy="178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67825"/>
            <a:ext cx="2669317" cy="17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 system with five subsystems</a:t>
            </a:r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7813"/>
            <a:ext cx="6476999" cy="321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9121539"/>
              </p:ext>
            </p:extLst>
          </p:nvPr>
        </p:nvGraphicFramePr>
        <p:xfrm>
          <a:off x="3200400" y="1219200"/>
          <a:ext cx="5627413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7400" y="6629400"/>
            <a:ext cx="1249637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200" dirty="0" smtClean="0"/>
              <a:t>Source: Alter (2006)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46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2000" cy="685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Isosceles Triangle 30"/>
          <p:cNvSpPr/>
          <p:nvPr/>
        </p:nvSpPr>
        <p:spPr>
          <a:xfrm>
            <a:off x="533400" y="2002059"/>
            <a:ext cx="4648200" cy="3962400"/>
          </a:xfrm>
          <a:prstGeom prst="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0232" y="228600"/>
            <a:ext cx="4373563" cy="131215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 way we used to think about systems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24000" y="4272819"/>
            <a:ext cx="0" cy="1691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133600" y="3297459"/>
            <a:ext cx="0" cy="2667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3"/>
          </p:cNvCxnSpPr>
          <p:nvPr/>
        </p:nvCxnSpPr>
        <p:spPr>
          <a:xfrm flipV="1">
            <a:off x="2857500" y="2002059"/>
            <a:ext cx="0" cy="396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581400" y="3297459"/>
            <a:ext cx="0" cy="2667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191000" y="4288059"/>
            <a:ext cx="0" cy="1691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8109902">
            <a:off x="56770" y="4933972"/>
            <a:ext cx="129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Operational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18156960">
            <a:off x="1045760" y="3523408"/>
            <a:ext cx="876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Tactical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8128300">
            <a:off x="1667796" y="2435264"/>
            <a:ext cx="100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Strategic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1443709" y="5209788"/>
            <a:ext cx="778453" cy="465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Accounts Payable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 rot="16200000">
            <a:off x="1509306" y="4065168"/>
            <a:ext cx="2000892" cy="465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Salesforce</a:t>
            </a:r>
            <a:r>
              <a:rPr lang="en-US" sz="1200" dirty="0" smtClean="0"/>
              <a:t> automation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 rot="16200000">
            <a:off x="3161293" y="4508416"/>
            <a:ext cx="1464253" cy="465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Personnel Management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8683837">
            <a:off x="329094" y="6298177"/>
            <a:ext cx="98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Production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 rot="18683837">
            <a:off x="1037932" y="6302629"/>
            <a:ext cx="100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Accounting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 rot="18683837">
            <a:off x="2014390" y="6292574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Sales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 rot="18683837">
            <a:off x="2623680" y="6260794"/>
            <a:ext cx="934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Marketing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 rot="18683837">
            <a:off x="3347165" y="6105203"/>
            <a:ext cx="889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Human </a:t>
            </a:r>
            <a:br>
              <a:rPr lang="en-US" sz="1400" dirty="0" smtClean="0"/>
            </a:br>
            <a:r>
              <a:rPr lang="en-US" sz="1400" dirty="0" smtClean="0"/>
              <a:t>resources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 rot="18683837">
            <a:off x="4121843" y="6292375"/>
            <a:ext cx="559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Legal</a:t>
            </a:r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 rot="16200000">
            <a:off x="748957" y="5235194"/>
            <a:ext cx="796358" cy="465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Inventory</a:t>
            </a:r>
            <a:endParaRPr lang="en-US" sz="1200" dirty="0"/>
          </a:p>
        </p:txBody>
      </p:sp>
      <p:sp>
        <p:nvSpPr>
          <p:cNvPr id="58" name="Rectangle 57"/>
          <p:cNvSpPr/>
          <p:nvPr/>
        </p:nvSpPr>
        <p:spPr>
          <a:xfrm rot="16200000">
            <a:off x="2673291" y="3064728"/>
            <a:ext cx="1047819" cy="465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Dashboards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12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40321120"/>
              </p:ext>
            </p:extLst>
          </p:nvPr>
        </p:nvGraphicFramePr>
        <p:xfrm>
          <a:off x="1617841" y="6172200"/>
          <a:ext cx="6286500" cy="44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395" name="AutoShape 3"/>
          <p:cNvSpPr>
            <a:spLocks noChangeAspect="1" noChangeArrowheads="1"/>
          </p:cNvSpPr>
          <p:nvPr/>
        </p:nvSpPr>
        <p:spPr bwMode="auto">
          <a:xfrm>
            <a:off x="1295400" y="990600"/>
            <a:ext cx="6608941" cy="491769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75959065"/>
              </p:ext>
            </p:extLst>
          </p:nvPr>
        </p:nvGraphicFramePr>
        <p:xfrm>
          <a:off x="2240141" y="1219199"/>
          <a:ext cx="4800600" cy="468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5541" y="5700629"/>
            <a:ext cx="5038372" cy="461665"/>
          </a:xfrm>
          <a:prstGeom prst="rect">
            <a:avLst/>
          </a:prstGeom>
          <a:solidFill>
            <a:srgbClr val="A3263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DIGITAL BUSINESS 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enterprise architecture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261</Words>
  <Application>Microsoft Office PowerPoint</Application>
  <PresentationFormat>On-screen Show (4:3)</PresentationFormat>
  <Paragraphs>88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MIS5001: Information Technology Management Course Introduction</vt:lpstr>
      <vt:lpstr>The World is Changing</vt:lpstr>
      <vt:lpstr>Management Information Systems</vt:lpstr>
      <vt:lpstr>What MIS is not…</vt:lpstr>
      <vt:lpstr>PowerPoint Presentation</vt:lpstr>
      <vt:lpstr>Major tools for this course</vt:lpstr>
      <vt:lpstr>A system with five subsystems</vt:lpstr>
      <vt:lpstr>The way we used to think about systems</vt:lpstr>
      <vt:lpstr>An enterprise architecture approach</vt:lpstr>
      <vt:lpstr>The shift in thinking</vt:lpstr>
      <vt:lpstr>Enterprise Architecture Strategy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MIS5001: Information Technology Management  Course Introduction</dc:title>
  <dc:creator>David</dc:creator>
  <cp:lastModifiedBy>Larry Brandolph</cp:lastModifiedBy>
  <cp:revision>42</cp:revision>
  <cp:lastPrinted>2012-08-26T17:05:12Z</cp:lastPrinted>
  <dcterms:created xsi:type="dcterms:W3CDTF">2012-08-23T18:29:30Z</dcterms:created>
  <dcterms:modified xsi:type="dcterms:W3CDTF">2013-08-26T11:45:53Z</dcterms:modified>
</cp:coreProperties>
</file>