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2" autoAdjust="0"/>
    <p:restoredTop sz="94660"/>
  </p:normalViewPr>
  <p:slideViewPr>
    <p:cSldViewPr>
      <p:cViewPr>
        <p:scale>
          <a:sx n="100" d="100"/>
          <a:sy n="100" d="100"/>
        </p:scale>
        <p:origin x="-1560" y="-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D5D4E-EBF2-400C-980C-E4EA4FA247F5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A4807F-B131-4114-AAEC-29A32A81C168}">
      <dgm:prSet phldrT="[Text]"/>
      <dgm:spPr/>
      <dgm:t>
        <a:bodyPr/>
        <a:lstStyle/>
        <a:p>
          <a:r>
            <a:rPr lang="en-US" dirty="0" smtClean="0"/>
            <a:t>Centralized</a:t>
          </a:r>
          <a:endParaRPr lang="en-US" dirty="0"/>
        </a:p>
      </dgm:t>
    </dgm:pt>
    <dgm:pt modelId="{D750A110-1D45-46C2-B41A-5917D7B17841}" type="parTrans" cxnId="{4DD1194E-91C0-409A-B621-EF328ED20E9C}">
      <dgm:prSet/>
      <dgm:spPr/>
      <dgm:t>
        <a:bodyPr/>
        <a:lstStyle/>
        <a:p>
          <a:endParaRPr lang="en-US"/>
        </a:p>
      </dgm:t>
    </dgm:pt>
    <dgm:pt modelId="{D9BC32B1-D03A-4971-A9AA-96D3B7AA34E5}" type="sibTrans" cxnId="{4DD1194E-91C0-409A-B621-EF328ED20E9C}">
      <dgm:prSet/>
      <dgm:spPr/>
      <dgm:t>
        <a:bodyPr/>
        <a:lstStyle/>
        <a:p>
          <a:endParaRPr lang="en-US"/>
        </a:p>
      </dgm:t>
    </dgm:pt>
    <dgm:pt modelId="{283F31F9-4CA0-44DC-8549-143CBEBDD31F}">
      <dgm:prSet phldrT="[Text]"/>
      <dgm:spPr/>
      <dgm:t>
        <a:bodyPr/>
        <a:lstStyle/>
        <a:p>
          <a:r>
            <a:rPr lang="en-US" dirty="0" smtClean="0"/>
            <a:t>Control</a:t>
          </a:r>
          <a:endParaRPr lang="en-US" dirty="0"/>
        </a:p>
      </dgm:t>
    </dgm:pt>
    <dgm:pt modelId="{14EF372F-6854-417F-B035-C3001F4AA3E6}" type="parTrans" cxnId="{2E0F90FE-EEDB-4957-BA3D-1F78DF148DA5}">
      <dgm:prSet/>
      <dgm:spPr/>
      <dgm:t>
        <a:bodyPr/>
        <a:lstStyle/>
        <a:p>
          <a:endParaRPr lang="en-US"/>
        </a:p>
      </dgm:t>
    </dgm:pt>
    <dgm:pt modelId="{B52CC26D-839A-47B1-A0D7-6CD2465C8AD8}" type="sibTrans" cxnId="{2E0F90FE-EEDB-4957-BA3D-1F78DF148DA5}">
      <dgm:prSet/>
      <dgm:spPr/>
      <dgm:t>
        <a:bodyPr/>
        <a:lstStyle/>
        <a:p>
          <a:endParaRPr lang="en-US"/>
        </a:p>
      </dgm:t>
    </dgm:pt>
    <dgm:pt modelId="{D54141B8-ACF0-4F35-9BE0-3FDBC4E19D8D}">
      <dgm:prSet phldrT="[Text]"/>
      <dgm:spPr/>
      <dgm:t>
        <a:bodyPr/>
        <a:lstStyle/>
        <a:p>
          <a:r>
            <a:rPr lang="en-US" dirty="0" smtClean="0"/>
            <a:t>Decentralized</a:t>
          </a:r>
          <a:endParaRPr lang="en-US" dirty="0"/>
        </a:p>
      </dgm:t>
    </dgm:pt>
    <dgm:pt modelId="{096D6A1F-B5C0-439D-ABE3-0B59117D2A41}" type="parTrans" cxnId="{440737EF-3C61-4A36-92A1-E57C968EA92E}">
      <dgm:prSet/>
      <dgm:spPr/>
      <dgm:t>
        <a:bodyPr/>
        <a:lstStyle/>
        <a:p>
          <a:endParaRPr lang="en-US"/>
        </a:p>
      </dgm:t>
    </dgm:pt>
    <dgm:pt modelId="{49682AC2-7EF6-4960-9162-FD7E986D8725}" type="sibTrans" cxnId="{440737EF-3C61-4A36-92A1-E57C968EA92E}">
      <dgm:prSet/>
      <dgm:spPr/>
      <dgm:t>
        <a:bodyPr/>
        <a:lstStyle/>
        <a:p>
          <a:endParaRPr lang="en-US"/>
        </a:p>
      </dgm:t>
    </dgm:pt>
    <dgm:pt modelId="{BD53B3E5-B99A-4EF1-BB02-7AF1C0919B98}">
      <dgm:prSet phldrT="[Text]"/>
      <dgm:spPr/>
      <dgm:t>
        <a:bodyPr/>
        <a:lstStyle/>
        <a:p>
          <a:r>
            <a:rPr lang="en-US" dirty="0" smtClean="0"/>
            <a:t>Innovation</a:t>
          </a:r>
          <a:endParaRPr lang="en-US" dirty="0"/>
        </a:p>
      </dgm:t>
    </dgm:pt>
    <dgm:pt modelId="{EE630DB6-FEE0-4D2B-9FBD-90BE0DF09493}" type="parTrans" cxnId="{E34B719E-418B-4C11-8162-AF2797C49F39}">
      <dgm:prSet/>
      <dgm:spPr/>
      <dgm:t>
        <a:bodyPr/>
        <a:lstStyle/>
        <a:p>
          <a:endParaRPr lang="en-US"/>
        </a:p>
      </dgm:t>
    </dgm:pt>
    <dgm:pt modelId="{C21810AE-4E40-4CCD-923C-EB8C1EF30711}" type="sibTrans" cxnId="{E34B719E-418B-4C11-8162-AF2797C49F39}">
      <dgm:prSet/>
      <dgm:spPr/>
      <dgm:t>
        <a:bodyPr/>
        <a:lstStyle/>
        <a:p>
          <a:endParaRPr lang="en-US"/>
        </a:p>
      </dgm:t>
    </dgm:pt>
    <dgm:pt modelId="{08B25FF9-7D2F-4343-B710-B8689B685DF3}">
      <dgm:prSet phldrT="[Text]"/>
      <dgm:spPr/>
      <dgm:t>
        <a:bodyPr/>
        <a:lstStyle/>
        <a:p>
          <a:r>
            <a:rPr lang="en-US" dirty="0" smtClean="0"/>
            <a:t>Customization</a:t>
          </a:r>
          <a:endParaRPr lang="en-US" dirty="0"/>
        </a:p>
      </dgm:t>
    </dgm:pt>
    <dgm:pt modelId="{858323FC-91F5-4236-8630-6782768F36D7}" type="parTrans" cxnId="{00953BDF-A47E-4A50-B7D6-A707B703EEB7}">
      <dgm:prSet/>
      <dgm:spPr/>
      <dgm:t>
        <a:bodyPr/>
        <a:lstStyle/>
        <a:p>
          <a:endParaRPr lang="en-US"/>
        </a:p>
      </dgm:t>
    </dgm:pt>
    <dgm:pt modelId="{B9FD9217-5DEE-4278-9454-B8C36CD34B2D}" type="sibTrans" cxnId="{00953BDF-A47E-4A50-B7D6-A707B703EEB7}">
      <dgm:prSet/>
      <dgm:spPr/>
      <dgm:t>
        <a:bodyPr/>
        <a:lstStyle/>
        <a:p>
          <a:endParaRPr lang="en-US"/>
        </a:p>
      </dgm:t>
    </dgm:pt>
    <dgm:pt modelId="{6CDB84B2-73BD-418B-8FD8-C19C3AC5CEAA}">
      <dgm:prSet phldrT="[Text]"/>
      <dgm:spPr/>
      <dgm:t>
        <a:bodyPr/>
        <a:lstStyle/>
        <a:p>
          <a:r>
            <a:rPr lang="en-US" dirty="0" smtClean="0"/>
            <a:t>Agility</a:t>
          </a:r>
          <a:endParaRPr lang="en-US" dirty="0"/>
        </a:p>
      </dgm:t>
    </dgm:pt>
    <dgm:pt modelId="{99F58320-454D-48EF-B591-C3B7C0B2490F}" type="parTrans" cxnId="{C6BD3CEC-1C84-42A7-A556-C4FEA63DA001}">
      <dgm:prSet/>
      <dgm:spPr/>
      <dgm:t>
        <a:bodyPr/>
        <a:lstStyle/>
        <a:p>
          <a:endParaRPr lang="en-US"/>
        </a:p>
      </dgm:t>
    </dgm:pt>
    <dgm:pt modelId="{E5C689D8-B1E0-4C70-A5F7-745E9C344A29}" type="sibTrans" cxnId="{C6BD3CEC-1C84-42A7-A556-C4FEA63DA001}">
      <dgm:prSet/>
      <dgm:spPr/>
      <dgm:t>
        <a:bodyPr/>
        <a:lstStyle/>
        <a:p>
          <a:endParaRPr lang="en-US"/>
        </a:p>
      </dgm:t>
    </dgm:pt>
    <dgm:pt modelId="{4C709A86-147E-4490-909A-585495282907}">
      <dgm:prSet phldrT="[Text]"/>
      <dgm:spPr/>
      <dgm:t>
        <a:bodyPr/>
        <a:lstStyle/>
        <a:p>
          <a:r>
            <a:rPr lang="en-US" dirty="0" smtClean="0"/>
            <a:t>Reliability</a:t>
          </a:r>
          <a:endParaRPr lang="en-US" dirty="0"/>
        </a:p>
      </dgm:t>
    </dgm:pt>
    <dgm:pt modelId="{F8D86233-F162-4276-818B-0914451C1EBF}" type="parTrans" cxnId="{9434B2DB-7F79-4A31-9683-E0D8F06C1A15}">
      <dgm:prSet/>
      <dgm:spPr/>
      <dgm:t>
        <a:bodyPr/>
        <a:lstStyle/>
        <a:p>
          <a:endParaRPr lang="en-US"/>
        </a:p>
      </dgm:t>
    </dgm:pt>
    <dgm:pt modelId="{6D0AF186-07A7-4677-8855-610D8365A3BD}" type="sibTrans" cxnId="{9434B2DB-7F79-4A31-9683-E0D8F06C1A15}">
      <dgm:prSet/>
      <dgm:spPr/>
      <dgm:t>
        <a:bodyPr/>
        <a:lstStyle/>
        <a:p>
          <a:endParaRPr lang="en-US"/>
        </a:p>
      </dgm:t>
    </dgm:pt>
    <dgm:pt modelId="{D81F646D-2841-4385-8057-2B2A8CF91270}">
      <dgm:prSet phldrT="[Text]"/>
      <dgm:spPr/>
      <dgm:t>
        <a:bodyPr/>
        <a:lstStyle/>
        <a:p>
          <a:r>
            <a:rPr lang="en-US" dirty="0" smtClean="0"/>
            <a:t>Scale</a:t>
          </a:r>
          <a:endParaRPr lang="en-US" dirty="0"/>
        </a:p>
      </dgm:t>
    </dgm:pt>
    <dgm:pt modelId="{369BD51B-9472-4500-BD8D-1DB9F061D367}" type="parTrans" cxnId="{68C0D0F1-C9B6-476E-81ED-F3A928964B33}">
      <dgm:prSet/>
      <dgm:spPr/>
      <dgm:t>
        <a:bodyPr/>
        <a:lstStyle/>
        <a:p>
          <a:endParaRPr lang="en-US"/>
        </a:p>
      </dgm:t>
    </dgm:pt>
    <dgm:pt modelId="{B5DACBA3-61E3-4EB1-928E-3CD58540BE61}" type="sibTrans" cxnId="{68C0D0F1-C9B6-476E-81ED-F3A928964B33}">
      <dgm:prSet/>
      <dgm:spPr/>
      <dgm:t>
        <a:bodyPr/>
        <a:lstStyle/>
        <a:p>
          <a:endParaRPr lang="en-US"/>
        </a:p>
      </dgm:t>
    </dgm:pt>
    <dgm:pt modelId="{513B6EC3-034B-4AC5-9A9F-CC1F23E0E3D5}" type="pres">
      <dgm:prSet presAssocID="{7EAD5D4E-EBF2-400C-980C-E4EA4FA247F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1A3BFE-E21A-4AE7-8D03-DA195AAA9B23}" type="pres">
      <dgm:prSet presAssocID="{7EAD5D4E-EBF2-400C-980C-E4EA4FA247F5}" presName="dummyMaxCanvas" presStyleCnt="0"/>
      <dgm:spPr/>
      <dgm:t>
        <a:bodyPr/>
        <a:lstStyle/>
        <a:p>
          <a:endParaRPr lang="en-US"/>
        </a:p>
      </dgm:t>
    </dgm:pt>
    <dgm:pt modelId="{3C29C919-501A-44C8-8EF0-673BB2F5959A}" type="pres">
      <dgm:prSet presAssocID="{7EAD5D4E-EBF2-400C-980C-E4EA4FA247F5}" presName="parentComposite" presStyleCnt="0"/>
      <dgm:spPr/>
      <dgm:t>
        <a:bodyPr/>
        <a:lstStyle/>
        <a:p>
          <a:endParaRPr lang="en-US"/>
        </a:p>
      </dgm:t>
    </dgm:pt>
    <dgm:pt modelId="{3C9893BD-311E-4B00-BB12-C5E749C8969F}" type="pres">
      <dgm:prSet presAssocID="{7EAD5D4E-EBF2-400C-980C-E4EA4FA247F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1C15C9F3-04B4-413E-A5A5-461174D160D7}" type="pres">
      <dgm:prSet presAssocID="{7EAD5D4E-EBF2-400C-980C-E4EA4FA247F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DA7BD9E-ACC8-41F1-8E44-BD8A8377F54B}" type="pres">
      <dgm:prSet presAssocID="{7EAD5D4E-EBF2-400C-980C-E4EA4FA247F5}" presName="childrenComposite" presStyleCnt="0"/>
      <dgm:spPr/>
      <dgm:t>
        <a:bodyPr/>
        <a:lstStyle/>
        <a:p>
          <a:endParaRPr lang="en-US"/>
        </a:p>
      </dgm:t>
    </dgm:pt>
    <dgm:pt modelId="{4DEC0945-70B9-49E1-8F30-A91D09C4A359}" type="pres">
      <dgm:prSet presAssocID="{7EAD5D4E-EBF2-400C-980C-E4EA4FA247F5}" presName="dummyMaxCanvas_ChildArea" presStyleCnt="0"/>
      <dgm:spPr/>
      <dgm:t>
        <a:bodyPr/>
        <a:lstStyle/>
        <a:p>
          <a:endParaRPr lang="en-US"/>
        </a:p>
      </dgm:t>
    </dgm:pt>
    <dgm:pt modelId="{184AAF57-3B5B-44C3-BAE6-276891E280E5}" type="pres">
      <dgm:prSet presAssocID="{7EAD5D4E-EBF2-400C-980C-E4EA4FA247F5}" presName="fulcrum" presStyleLbl="alignAccFollowNode1" presStyleIdx="2" presStyleCnt="4"/>
      <dgm:spPr/>
      <dgm:t>
        <a:bodyPr/>
        <a:lstStyle/>
        <a:p>
          <a:endParaRPr lang="en-US"/>
        </a:p>
      </dgm:t>
    </dgm:pt>
    <dgm:pt modelId="{F0210D3A-689B-4A2A-A835-33436AA5C3D6}" type="pres">
      <dgm:prSet presAssocID="{7EAD5D4E-EBF2-400C-980C-E4EA4FA247F5}" presName="balance_3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C5543-1780-432E-8D03-72AC95F9A9AD}" type="pres">
      <dgm:prSet presAssocID="{7EAD5D4E-EBF2-400C-980C-E4EA4FA247F5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4682F-BA9C-4087-B26A-0A3ECAD0805A}" type="pres">
      <dgm:prSet presAssocID="{7EAD5D4E-EBF2-400C-980C-E4EA4FA247F5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E3B1D-640B-4A06-977B-EE7E4E2740DD}" type="pres">
      <dgm:prSet presAssocID="{7EAD5D4E-EBF2-400C-980C-E4EA4FA247F5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FF2D8-FE85-450A-9FA1-C4242FC75496}" type="pres">
      <dgm:prSet presAssocID="{7EAD5D4E-EBF2-400C-980C-E4EA4FA247F5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E3A95-95DB-4D23-B4D7-E3805D3C235A}" type="pres">
      <dgm:prSet presAssocID="{7EAD5D4E-EBF2-400C-980C-E4EA4FA247F5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64544-B012-43C8-877B-F69D880E34D4}" type="pres">
      <dgm:prSet presAssocID="{7EAD5D4E-EBF2-400C-980C-E4EA4FA247F5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0737EF-3C61-4A36-92A1-E57C968EA92E}" srcId="{7EAD5D4E-EBF2-400C-980C-E4EA4FA247F5}" destId="{D54141B8-ACF0-4F35-9BE0-3FDBC4E19D8D}" srcOrd="1" destOrd="0" parTransId="{096D6A1F-B5C0-439D-ABE3-0B59117D2A41}" sibTransId="{49682AC2-7EF6-4960-9162-FD7E986D8725}"/>
    <dgm:cxn modelId="{2004E664-8292-4B58-B24B-D0FA30208722}" type="presOf" srcId="{08B25FF9-7D2F-4343-B710-B8689B685DF3}" destId="{4CC4682F-BA9C-4087-B26A-0A3ECAD0805A}" srcOrd="0" destOrd="0" presId="urn:microsoft.com/office/officeart/2005/8/layout/balance1"/>
    <dgm:cxn modelId="{2E0F90FE-EEDB-4957-BA3D-1F78DF148DA5}" srcId="{31A4807F-B131-4114-AAEC-29A32A81C168}" destId="{283F31F9-4CA0-44DC-8549-143CBEBDD31F}" srcOrd="0" destOrd="0" parTransId="{14EF372F-6854-417F-B035-C3001F4AA3E6}" sibTransId="{B52CC26D-839A-47B1-A0D7-6CD2465C8AD8}"/>
    <dgm:cxn modelId="{165177DE-22B5-4903-99F0-25763D0F11B5}" type="presOf" srcId="{BD53B3E5-B99A-4EF1-BB02-7AF1C0919B98}" destId="{E37C5543-1780-432E-8D03-72AC95F9A9AD}" srcOrd="0" destOrd="0" presId="urn:microsoft.com/office/officeart/2005/8/layout/balance1"/>
    <dgm:cxn modelId="{9434B2DB-7F79-4A31-9683-E0D8F06C1A15}" srcId="{31A4807F-B131-4114-AAEC-29A32A81C168}" destId="{4C709A86-147E-4490-909A-585495282907}" srcOrd="1" destOrd="0" parTransId="{F8D86233-F162-4276-818B-0914451C1EBF}" sibTransId="{6D0AF186-07A7-4677-8855-610D8365A3BD}"/>
    <dgm:cxn modelId="{E34B719E-418B-4C11-8162-AF2797C49F39}" srcId="{D54141B8-ACF0-4F35-9BE0-3FDBC4E19D8D}" destId="{BD53B3E5-B99A-4EF1-BB02-7AF1C0919B98}" srcOrd="0" destOrd="0" parTransId="{EE630DB6-FEE0-4D2B-9FBD-90BE0DF09493}" sibTransId="{C21810AE-4E40-4CCD-923C-EB8C1EF30711}"/>
    <dgm:cxn modelId="{29905132-2B4D-4D03-9049-52826966447C}" type="presOf" srcId="{6CDB84B2-73BD-418B-8FD8-C19C3AC5CEAA}" destId="{769E3B1D-640B-4A06-977B-EE7E4E2740DD}" srcOrd="0" destOrd="0" presId="urn:microsoft.com/office/officeart/2005/8/layout/balance1"/>
    <dgm:cxn modelId="{00953BDF-A47E-4A50-B7D6-A707B703EEB7}" srcId="{D54141B8-ACF0-4F35-9BE0-3FDBC4E19D8D}" destId="{08B25FF9-7D2F-4343-B710-B8689B685DF3}" srcOrd="1" destOrd="0" parTransId="{858323FC-91F5-4236-8630-6782768F36D7}" sibTransId="{B9FD9217-5DEE-4278-9454-B8C36CD34B2D}"/>
    <dgm:cxn modelId="{050B8870-844D-4A83-9039-E393EB2D79E9}" type="presOf" srcId="{283F31F9-4CA0-44DC-8549-143CBEBDD31F}" destId="{9A8FF2D8-FE85-450A-9FA1-C4242FC75496}" srcOrd="0" destOrd="0" presId="urn:microsoft.com/office/officeart/2005/8/layout/balance1"/>
    <dgm:cxn modelId="{C6BD3CEC-1C84-42A7-A556-C4FEA63DA001}" srcId="{D54141B8-ACF0-4F35-9BE0-3FDBC4E19D8D}" destId="{6CDB84B2-73BD-418B-8FD8-C19C3AC5CEAA}" srcOrd="2" destOrd="0" parTransId="{99F58320-454D-48EF-B591-C3B7C0B2490F}" sibTransId="{E5C689D8-B1E0-4C70-A5F7-745E9C344A29}"/>
    <dgm:cxn modelId="{68C0D0F1-C9B6-476E-81ED-F3A928964B33}" srcId="{31A4807F-B131-4114-AAEC-29A32A81C168}" destId="{D81F646D-2841-4385-8057-2B2A8CF91270}" srcOrd="2" destOrd="0" parTransId="{369BD51B-9472-4500-BD8D-1DB9F061D367}" sibTransId="{B5DACBA3-61E3-4EB1-928E-3CD58540BE61}"/>
    <dgm:cxn modelId="{59FF06C8-CF55-4BEA-8C78-33F94B4811DD}" type="presOf" srcId="{31A4807F-B131-4114-AAEC-29A32A81C168}" destId="{3C9893BD-311E-4B00-BB12-C5E749C8969F}" srcOrd="0" destOrd="0" presId="urn:microsoft.com/office/officeart/2005/8/layout/balance1"/>
    <dgm:cxn modelId="{7C8B6F52-1146-4359-8192-CF4CC06D3EFA}" type="presOf" srcId="{D54141B8-ACF0-4F35-9BE0-3FDBC4E19D8D}" destId="{1C15C9F3-04B4-413E-A5A5-461174D160D7}" srcOrd="0" destOrd="0" presId="urn:microsoft.com/office/officeart/2005/8/layout/balance1"/>
    <dgm:cxn modelId="{C866BC06-CEC9-4C6D-A87D-E09B0B4CCFBF}" type="presOf" srcId="{7EAD5D4E-EBF2-400C-980C-E4EA4FA247F5}" destId="{513B6EC3-034B-4AC5-9A9F-CC1F23E0E3D5}" srcOrd="0" destOrd="0" presId="urn:microsoft.com/office/officeart/2005/8/layout/balance1"/>
    <dgm:cxn modelId="{4DD1194E-91C0-409A-B621-EF328ED20E9C}" srcId="{7EAD5D4E-EBF2-400C-980C-E4EA4FA247F5}" destId="{31A4807F-B131-4114-AAEC-29A32A81C168}" srcOrd="0" destOrd="0" parTransId="{D750A110-1D45-46C2-B41A-5917D7B17841}" sibTransId="{D9BC32B1-D03A-4971-A9AA-96D3B7AA34E5}"/>
    <dgm:cxn modelId="{61A5DD77-8F20-4FBA-BBE8-1BBCF4406A0F}" type="presOf" srcId="{D81F646D-2841-4385-8057-2B2A8CF91270}" destId="{C3964544-B012-43C8-877B-F69D880E34D4}" srcOrd="0" destOrd="0" presId="urn:microsoft.com/office/officeart/2005/8/layout/balance1"/>
    <dgm:cxn modelId="{935E5492-E559-4B2D-9156-D38EAF659155}" type="presOf" srcId="{4C709A86-147E-4490-909A-585495282907}" destId="{009E3A95-95DB-4D23-B4D7-E3805D3C235A}" srcOrd="0" destOrd="0" presId="urn:microsoft.com/office/officeart/2005/8/layout/balance1"/>
    <dgm:cxn modelId="{243C5887-0BCA-4427-BB9F-825F76F9CE25}" type="presParOf" srcId="{513B6EC3-034B-4AC5-9A9F-CC1F23E0E3D5}" destId="{DB1A3BFE-E21A-4AE7-8D03-DA195AAA9B23}" srcOrd="0" destOrd="0" presId="urn:microsoft.com/office/officeart/2005/8/layout/balance1"/>
    <dgm:cxn modelId="{E279EF19-8588-4661-8FA0-B24C300CD409}" type="presParOf" srcId="{513B6EC3-034B-4AC5-9A9F-CC1F23E0E3D5}" destId="{3C29C919-501A-44C8-8EF0-673BB2F5959A}" srcOrd="1" destOrd="0" presId="urn:microsoft.com/office/officeart/2005/8/layout/balance1"/>
    <dgm:cxn modelId="{7416C362-748D-4B74-B74C-0B43CE1D73A5}" type="presParOf" srcId="{3C29C919-501A-44C8-8EF0-673BB2F5959A}" destId="{3C9893BD-311E-4B00-BB12-C5E749C8969F}" srcOrd="0" destOrd="0" presId="urn:microsoft.com/office/officeart/2005/8/layout/balance1"/>
    <dgm:cxn modelId="{6189D53D-1528-4047-A1C0-0DCFF067959C}" type="presParOf" srcId="{3C29C919-501A-44C8-8EF0-673BB2F5959A}" destId="{1C15C9F3-04B4-413E-A5A5-461174D160D7}" srcOrd="1" destOrd="0" presId="urn:microsoft.com/office/officeart/2005/8/layout/balance1"/>
    <dgm:cxn modelId="{EF4C7946-ABC6-414F-8891-BAB587926A49}" type="presParOf" srcId="{513B6EC3-034B-4AC5-9A9F-CC1F23E0E3D5}" destId="{CDA7BD9E-ACC8-41F1-8E44-BD8A8377F54B}" srcOrd="2" destOrd="0" presId="urn:microsoft.com/office/officeart/2005/8/layout/balance1"/>
    <dgm:cxn modelId="{FE1BFA6E-F250-4EDE-87D1-5E87BFEB9C49}" type="presParOf" srcId="{CDA7BD9E-ACC8-41F1-8E44-BD8A8377F54B}" destId="{4DEC0945-70B9-49E1-8F30-A91D09C4A359}" srcOrd="0" destOrd="0" presId="urn:microsoft.com/office/officeart/2005/8/layout/balance1"/>
    <dgm:cxn modelId="{FF7A16AB-6197-4355-A183-1446D52F8FBC}" type="presParOf" srcId="{CDA7BD9E-ACC8-41F1-8E44-BD8A8377F54B}" destId="{184AAF57-3B5B-44C3-BAE6-276891E280E5}" srcOrd="1" destOrd="0" presId="urn:microsoft.com/office/officeart/2005/8/layout/balance1"/>
    <dgm:cxn modelId="{2519D25E-8BE4-4D11-AF14-901C529B3253}" type="presParOf" srcId="{CDA7BD9E-ACC8-41F1-8E44-BD8A8377F54B}" destId="{F0210D3A-689B-4A2A-A835-33436AA5C3D6}" srcOrd="2" destOrd="0" presId="urn:microsoft.com/office/officeart/2005/8/layout/balance1"/>
    <dgm:cxn modelId="{885F2789-66CC-49D2-A3E3-2C2F59ED5C98}" type="presParOf" srcId="{CDA7BD9E-ACC8-41F1-8E44-BD8A8377F54B}" destId="{E37C5543-1780-432E-8D03-72AC95F9A9AD}" srcOrd="3" destOrd="0" presId="urn:microsoft.com/office/officeart/2005/8/layout/balance1"/>
    <dgm:cxn modelId="{03425F92-D654-419A-8BD4-07651206A8D5}" type="presParOf" srcId="{CDA7BD9E-ACC8-41F1-8E44-BD8A8377F54B}" destId="{4CC4682F-BA9C-4087-B26A-0A3ECAD0805A}" srcOrd="4" destOrd="0" presId="urn:microsoft.com/office/officeart/2005/8/layout/balance1"/>
    <dgm:cxn modelId="{3EBB787F-D715-4294-A9FA-E0410AE2863A}" type="presParOf" srcId="{CDA7BD9E-ACC8-41F1-8E44-BD8A8377F54B}" destId="{769E3B1D-640B-4A06-977B-EE7E4E2740DD}" srcOrd="5" destOrd="0" presId="urn:microsoft.com/office/officeart/2005/8/layout/balance1"/>
    <dgm:cxn modelId="{D34E3F68-428A-4109-8B04-1275E95EC61A}" type="presParOf" srcId="{CDA7BD9E-ACC8-41F1-8E44-BD8A8377F54B}" destId="{9A8FF2D8-FE85-450A-9FA1-C4242FC75496}" srcOrd="6" destOrd="0" presId="urn:microsoft.com/office/officeart/2005/8/layout/balance1"/>
    <dgm:cxn modelId="{F8039EC9-D307-4D4D-AA11-19C199489CB6}" type="presParOf" srcId="{CDA7BD9E-ACC8-41F1-8E44-BD8A8377F54B}" destId="{009E3A95-95DB-4D23-B4D7-E3805D3C235A}" srcOrd="7" destOrd="0" presId="urn:microsoft.com/office/officeart/2005/8/layout/balance1"/>
    <dgm:cxn modelId="{8B3D7A15-96D1-43DE-9209-534D536857AD}" type="presParOf" srcId="{CDA7BD9E-ACC8-41F1-8E44-BD8A8377F54B}" destId="{C3964544-B012-43C8-877B-F69D880E34D4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6BF49-FBD7-415A-9E76-191D6A8B21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0DA4F4-5879-4C46-A822-903835DE204A}">
      <dgm:prSet/>
      <dgm:spPr/>
      <dgm:t>
        <a:bodyPr/>
        <a:lstStyle/>
        <a:p>
          <a:pPr rtl="0"/>
          <a:r>
            <a:rPr lang="en-US" smtClean="0"/>
            <a:t>What is the governance model in your organization?</a:t>
          </a:r>
          <a:endParaRPr lang="en-US"/>
        </a:p>
      </dgm:t>
    </dgm:pt>
    <dgm:pt modelId="{C660D0C3-4167-4864-8CD0-6884AD537AC3}" type="parTrans" cxnId="{2B824092-1C24-4270-826E-E956F4DACC51}">
      <dgm:prSet/>
      <dgm:spPr/>
      <dgm:t>
        <a:bodyPr/>
        <a:lstStyle/>
        <a:p>
          <a:endParaRPr lang="en-US"/>
        </a:p>
      </dgm:t>
    </dgm:pt>
    <dgm:pt modelId="{024DBB2E-C168-489D-A837-07942C984EC7}" type="sibTrans" cxnId="{2B824092-1C24-4270-826E-E956F4DACC51}">
      <dgm:prSet/>
      <dgm:spPr/>
      <dgm:t>
        <a:bodyPr/>
        <a:lstStyle/>
        <a:p>
          <a:endParaRPr lang="en-US"/>
        </a:p>
      </dgm:t>
    </dgm:pt>
    <dgm:pt modelId="{3EEBF0EC-1DC2-4CDD-B7C3-6D8B84AF2022}">
      <dgm:prSet/>
      <dgm:spPr/>
      <dgm:t>
        <a:bodyPr/>
        <a:lstStyle/>
        <a:p>
          <a:pPr rtl="0"/>
          <a:r>
            <a:rPr lang="en-US" dirty="0" smtClean="0"/>
            <a:t>Is it a good fit for your organization?</a:t>
          </a:r>
          <a:endParaRPr lang="en-US" dirty="0"/>
        </a:p>
      </dgm:t>
    </dgm:pt>
    <dgm:pt modelId="{4C0E38C1-B828-4A86-902E-781C05DCA3F5}" type="parTrans" cxnId="{2EDD6643-F7CF-4F79-A7B3-80CBA71EE656}">
      <dgm:prSet/>
      <dgm:spPr/>
      <dgm:t>
        <a:bodyPr/>
        <a:lstStyle/>
        <a:p>
          <a:endParaRPr lang="en-US"/>
        </a:p>
      </dgm:t>
    </dgm:pt>
    <dgm:pt modelId="{AA3F35BD-5348-4213-AC2F-6810BBE174AD}" type="sibTrans" cxnId="{2EDD6643-F7CF-4F79-A7B3-80CBA71EE656}">
      <dgm:prSet/>
      <dgm:spPr/>
      <dgm:t>
        <a:bodyPr/>
        <a:lstStyle/>
        <a:p>
          <a:endParaRPr lang="en-US"/>
        </a:p>
      </dgm:t>
    </dgm:pt>
    <dgm:pt modelId="{DBAEAFC3-6D36-4815-832B-52149A5368AA}" type="pres">
      <dgm:prSet presAssocID="{C566BF49-FBD7-415A-9E76-191D6A8B21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774B4F-75E3-458F-A84A-16ECA5E87BAC}" type="pres">
      <dgm:prSet presAssocID="{3A0DA4F4-5879-4C46-A822-903835DE204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26042-AFD7-4F22-B80A-288A0D85D552}" type="pres">
      <dgm:prSet presAssocID="{024DBB2E-C168-489D-A837-07942C984EC7}" presName="spacer" presStyleCnt="0"/>
      <dgm:spPr/>
    </dgm:pt>
    <dgm:pt modelId="{D3B7B719-AA37-4053-87FB-AE6CABCE310C}" type="pres">
      <dgm:prSet presAssocID="{3EEBF0EC-1DC2-4CDD-B7C3-6D8B84AF20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D5F465-5139-4DF9-B9C5-AF0E3F331C48}" type="presOf" srcId="{3A0DA4F4-5879-4C46-A822-903835DE204A}" destId="{A3774B4F-75E3-458F-A84A-16ECA5E87BAC}" srcOrd="0" destOrd="0" presId="urn:microsoft.com/office/officeart/2005/8/layout/vList2"/>
    <dgm:cxn modelId="{0CDE9896-7A53-4260-B2AD-00D301FAB5CD}" type="presOf" srcId="{C566BF49-FBD7-415A-9E76-191D6A8B2151}" destId="{DBAEAFC3-6D36-4815-832B-52149A5368AA}" srcOrd="0" destOrd="0" presId="urn:microsoft.com/office/officeart/2005/8/layout/vList2"/>
    <dgm:cxn modelId="{2EDD6643-F7CF-4F79-A7B3-80CBA71EE656}" srcId="{C566BF49-FBD7-415A-9E76-191D6A8B2151}" destId="{3EEBF0EC-1DC2-4CDD-B7C3-6D8B84AF2022}" srcOrd="1" destOrd="0" parTransId="{4C0E38C1-B828-4A86-902E-781C05DCA3F5}" sibTransId="{AA3F35BD-5348-4213-AC2F-6810BBE174AD}"/>
    <dgm:cxn modelId="{2841653C-E6A8-4522-A5F7-B8748CAB6909}" type="presOf" srcId="{3EEBF0EC-1DC2-4CDD-B7C3-6D8B84AF2022}" destId="{D3B7B719-AA37-4053-87FB-AE6CABCE310C}" srcOrd="0" destOrd="0" presId="urn:microsoft.com/office/officeart/2005/8/layout/vList2"/>
    <dgm:cxn modelId="{2B824092-1C24-4270-826E-E956F4DACC51}" srcId="{C566BF49-FBD7-415A-9E76-191D6A8B2151}" destId="{3A0DA4F4-5879-4C46-A822-903835DE204A}" srcOrd="0" destOrd="0" parTransId="{C660D0C3-4167-4864-8CD0-6884AD537AC3}" sibTransId="{024DBB2E-C168-489D-A837-07942C984EC7}"/>
    <dgm:cxn modelId="{C526B3DD-7237-49EA-B35A-5E3935109305}" type="presParOf" srcId="{DBAEAFC3-6D36-4815-832B-52149A5368AA}" destId="{A3774B4F-75E3-458F-A84A-16ECA5E87BAC}" srcOrd="0" destOrd="0" presId="urn:microsoft.com/office/officeart/2005/8/layout/vList2"/>
    <dgm:cxn modelId="{BAC6FE75-938E-435C-97E5-29EC8940769C}" type="presParOf" srcId="{DBAEAFC3-6D36-4815-832B-52149A5368AA}" destId="{25B26042-AFD7-4F22-B80A-288A0D85D552}" srcOrd="1" destOrd="0" presId="urn:microsoft.com/office/officeart/2005/8/layout/vList2"/>
    <dgm:cxn modelId="{486A61F2-84F0-45C2-BAB9-98D9EFCD9314}" type="presParOf" srcId="{DBAEAFC3-6D36-4815-832B-52149A5368AA}" destId="{D3B7B719-AA37-4053-87FB-AE6CABCE31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F19D0-B42C-409E-B7D0-642A88CF5CE0}" type="doc">
      <dgm:prSet loTypeId="urn:microsoft.com/office/officeart/2005/8/layout/radial1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2A72E0-0D60-4742-9941-3F6B2B4F4DA7}">
      <dgm:prSet/>
      <dgm:spPr/>
      <dgm:t>
        <a:bodyPr/>
        <a:lstStyle/>
        <a:p>
          <a:pPr rtl="0"/>
          <a:r>
            <a:rPr lang="en-US" dirty="0" smtClean="0"/>
            <a:t>The Cloud</a:t>
          </a:r>
          <a:endParaRPr lang="en-US" dirty="0"/>
        </a:p>
      </dgm:t>
    </dgm:pt>
    <dgm:pt modelId="{E655C5B3-2A51-46A0-BCDE-D15DE9790795}" type="parTrans" cxnId="{14B99138-CC2B-4CC5-81FC-061D2619DA3D}">
      <dgm:prSet/>
      <dgm:spPr/>
      <dgm:t>
        <a:bodyPr/>
        <a:lstStyle/>
        <a:p>
          <a:endParaRPr lang="en-US"/>
        </a:p>
      </dgm:t>
    </dgm:pt>
    <dgm:pt modelId="{C1A8FD69-A08C-49AC-B2D0-77A78629B786}" type="sibTrans" cxnId="{14B99138-CC2B-4CC5-81FC-061D2619DA3D}">
      <dgm:prSet/>
      <dgm:spPr/>
      <dgm:t>
        <a:bodyPr/>
        <a:lstStyle/>
        <a:p>
          <a:endParaRPr lang="en-US"/>
        </a:p>
      </dgm:t>
    </dgm:pt>
    <dgm:pt modelId="{E7AF183B-8A34-41FA-965B-3C314C58FE8E}">
      <dgm:prSet/>
      <dgm:spPr/>
      <dgm:t>
        <a:bodyPr/>
        <a:lstStyle/>
        <a:p>
          <a:pPr rtl="0"/>
          <a:r>
            <a:rPr lang="en-US" dirty="0" smtClean="0"/>
            <a:t>Enterprise Systems</a:t>
          </a:r>
          <a:endParaRPr lang="en-US" dirty="0"/>
        </a:p>
      </dgm:t>
    </dgm:pt>
    <dgm:pt modelId="{69868931-7767-442A-B8A7-1AFFC8C79EA9}" type="parTrans" cxnId="{0409DB0D-2614-45E0-8166-16B11910BE32}">
      <dgm:prSet/>
      <dgm:spPr/>
      <dgm:t>
        <a:bodyPr/>
        <a:lstStyle/>
        <a:p>
          <a:endParaRPr lang="en-US"/>
        </a:p>
      </dgm:t>
    </dgm:pt>
    <dgm:pt modelId="{E49C07A1-5FDF-4120-BE6E-B0C3698E6C53}" type="sibTrans" cxnId="{0409DB0D-2614-45E0-8166-16B11910BE32}">
      <dgm:prSet/>
      <dgm:spPr/>
      <dgm:t>
        <a:bodyPr/>
        <a:lstStyle/>
        <a:p>
          <a:endParaRPr lang="en-US"/>
        </a:p>
      </dgm:t>
    </dgm:pt>
    <dgm:pt modelId="{8191DEF0-31B7-4BD9-BB52-9ECA95690333}">
      <dgm:prSet/>
      <dgm:spPr/>
      <dgm:t>
        <a:bodyPr/>
        <a:lstStyle/>
        <a:p>
          <a:pPr rtl="0"/>
          <a:r>
            <a:rPr lang="en-US" dirty="0" smtClean="0"/>
            <a:t>Web 2.0</a:t>
          </a:r>
          <a:endParaRPr lang="en-US" dirty="0"/>
        </a:p>
      </dgm:t>
    </dgm:pt>
    <dgm:pt modelId="{526B8BE4-B9F8-4444-AA18-14FC0D68C209}" type="parTrans" cxnId="{0F36B5AF-6774-432C-95EA-3E943D33CA48}">
      <dgm:prSet/>
      <dgm:spPr/>
      <dgm:t>
        <a:bodyPr/>
        <a:lstStyle/>
        <a:p>
          <a:endParaRPr lang="en-US"/>
        </a:p>
      </dgm:t>
    </dgm:pt>
    <dgm:pt modelId="{9D8B52AF-6ACE-446B-84C6-731EA7D8EC84}" type="sibTrans" cxnId="{0F36B5AF-6774-432C-95EA-3E943D33CA48}">
      <dgm:prSet/>
      <dgm:spPr/>
      <dgm:t>
        <a:bodyPr/>
        <a:lstStyle/>
        <a:p>
          <a:endParaRPr lang="en-US"/>
        </a:p>
      </dgm:t>
    </dgm:pt>
    <dgm:pt modelId="{1359076C-2BF7-47D7-9B52-5868BA8D1C26}">
      <dgm:prSet/>
      <dgm:spPr/>
      <dgm:t>
        <a:bodyPr/>
        <a:lstStyle/>
        <a:p>
          <a:pPr rtl="0"/>
          <a:r>
            <a:rPr lang="en-US" dirty="0" smtClean="0"/>
            <a:t>Knowledge Management</a:t>
          </a:r>
          <a:endParaRPr lang="en-US" dirty="0"/>
        </a:p>
      </dgm:t>
    </dgm:pt>
    <dgm:pt modelId="{58BEBA69-2A51-4055-92D5-4359D20E63BC}" type="parTrans" cxnId="{B3D2C677-6C32-4AC6-AB8C-5B73A8FF5366}">
      <dgm:prSet/>
      <dgm:spPr/>
      <dgm:t>
        <a:bodyPr/>
        <a:lstStyle/>
        <a:p>
          <a:endParaRPr lang="en-US"/>
        </a:p>
      </dgm:t>
    </dgm:pt>
    <dgm:pt modelId="{4AB55D0F-75AA-4718-B451-B70909FB6D8D}" type="sibTrans" cxnId="{B3D2C677-6C32-4AC6-AB8C-5B73A8FF5366}">
      <dgm:prSet/>
      <dgm:spPr/>
      <dgm:t>
        <a:bodyPr/>
        <a:lstStyle/>
        <a:p>
          <a:endParaRPr lang="en-US"/>
        </a:p>
      </dgm:t>
    </dgm:pt>
    <dgm:pt modelId="{0DF59AFC-CD90-425A-8917-48AFFC2EBC87}">
      <dgm:prSet/>
      <dgm:spPr/>
      <dgm:t>
        <a:bodyPr/>
        <a:lstStyle/>
        <a:p>
          <a:pPr rtl="0"/>
          <a:r>
            <a:rPr lang="en-US" dirty="0" smtClean="0"/>
            <a:t>Business Intelligence</a:t>
          </a:r>
          <a:endParaRPr lang="en-US" dirty="0"/>
        </a:p>
      </dgm:t>
    </dgm:pt>
    <dgm:pt modelId="{DCCB5E0F-FCD5-41B7-BA53-EA7C6D8357DE}" type="parTrans" cxnId="{5DFC547A-1F9A-44F3-98E0-4B36B3900D06}">
      <dgm:prSet/>
      <dgm:spPr/>
      <dgm:t>
        <a:bodyPr/>
        <a:lstStyle/>
        <a:p>
          <a:endParaRPr lang="en-US"/>
        </a:p>
      </dgm:t>
    </dgm:pt>
    <dgm:pt modelId="{1BD19C5A-F7E2-474E-B3C6-458918993B2E}" type="sibTrans" cxnId="{5DFC547A-1F9A-44F3-98E0-4B36B3900D06}">
      <dgm:prSet/>
      <dgm:spPr/>
      <dgm:t>
        <a:bodyPr/>
        <a:lstStyle/>
        <a:p>
          <a:endParaRPr lang="en-US"/>
        </a:p>
      </dgm:t>
    </dgm:pt>
    <dgm:pt modelId="{5A7AE0D6-4C8E-4FE0-B413-99210C761282}">
      <dgm:prSet/>
      <dgm:spPr/>
      <dgm:t>
        <a:bodyPr/>
        <a:lstStyle/>
        <a:p>
          <a:pPr rtl="0"/>
          <a:r>
            <a:rPr lang="en-US" dirty="0" smtClean="0"/>
            <a:t>Governance Model</a:t>
          </a:r>
          <a:endParaRPr lang="en-US" dirty="0"/>
        </a:p>
      </dgm:t>
    </dgm:pt>
    <dgm:pt modelId="{1FC4D21E-E3B7-46AE-B963-9B1DE5FF43DA}" type="parTrans" cxnId="{8A9EA1A7-65D0-4A16-AC28-9C54EDBA7198}">
      <dgm:prSet/>
      <dgm:spPr/>
      <dgm:t>
        <a:bodyPr/>
        <a:lstStyle/>
        <a:p>
          <a:endParaRPr lang="en-US"/>
        </a:p>
      </dgm:t>
    </dgm:pt>
    <dgm:pt modelId="{DABA28F0-ABC3-4E40-B7DD-D02A3B42C7C3}" type="sibTrans" cxnId="{8A9EA1A7-65D0-4A16-AC28-9C54EDBA7198}">
      <dgm:prSet/>
      <dgm:spPr/>
      <dgm:t>
        <a:bodyPr/>
        <a:lstStyle/>
        <a:p>
          <a:endParaRPr lang="en-US"/>
        </a:p>
      </dgm:t>
    </dgm:pt>
    <dgm:pt modelId="{67C41408-79BB-43EF-8225-4DEC0D729B16}" type="pres">
      <dgm:prSet presAssocID="{241F19D0-B42C-409E-B7D0-642A88CF5CE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EA4405-5741-45A6-893E-421578418E25}" type="pres">
      <dgm:prSet presAssocID="{5A7AE0D6-4C8E-4FE0-B413-99210C761282}" presName="centerShape" presStyleLbl="node0" presStyleIdx="0" presStyleCnt="1"/>
      <dgm:spPr/>
      <dgm:t>
        <a:bodyPr/>
        <a:lstStyle/>
        <a:p>
          <a:endParaRPr lang="en-US"/>
        </a:p>
      </dgm:t>
    </dgm:pt>
    <dgm:pt modelId="{56188F05-1E5D-41D7-994A-24986EB32255}" type="pres">
      <dgm:prSet presAssocID="{E655C5B3-2A51-46A0-BCDE-D15DE9790795}" presName="Name9" presStyleLbl="parChTrans1D2" presStyleIdx="0" presStyleCnt="5"/>
      <dgm:spPr/>
      <dgm:t>
        <a:bodyPr/>
        <a:lstStyle/>
        <a:p>
          <a:endParaRPr lang="en-US"/>
        </a:p>
      </dgm:t>
    </dgm:pt>
    <dgm:pt modelId="{4C542750-DD4D-4357-BCB0-AA5A9C1FBD97}" type="pres">
      <dgm:prSet presAssocID="{E655C5B3-2A51-46A0-BCDE-D15DE979079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ECB543A-9FAB-4DF4-9B13-013244E0FFE5}" type="pres">
      <dgm:prSet presAssocID="{8C2A72E0-0D60-4742-9941-3F6B2B4F4D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CB1D8-2D69-4896-BC70-4E6893AD6C97}" type="pres">
      <dgm:prSet presAssocID="{69868931-7767-442A-B8A7-1AFFC8C79EA9}" presName="Name9" presStyleLbl="parChTrans1D2" presStyleIdx="1" presStyleCnt="5"/>
      <dgm:spPr/>
      <dgm:t>
        <a:bodyPr/>
        <a:lstStyle/>
        <a:p>
          <a:endParaRPr lang="en-US"/>
        </a:p>
      </dgm:t>
    </dgm:pt>
    <dgm:pt modelId="{7A28A445-3090-4A63-988A-92670B782605}" type="pres">
      <dgm:prSet presAssocID="{69868931-7767-442A-B8A7-1AFFC8C79EA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95DB758-22E8-4961-B367-6B71FDE284A9}" type="pres">
      <dgm:prSet presAssocID="{E7AF183B-8A34-41FA-965B-3C314C58FE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D7DA8-1A9F-4372-AD85-5B85B29EDCF4}" type="pres">
      <dgm:prSet presAssocID="{526B8BE4-B9F8-4444-AA18-14FC0D68C209}" presName="Name9" presStyleLbl="parChTrans1D2" presStyleIdx="2" presStyleCnt="5"/>
      <dgm:spPr/>
      <dgm:t>
        <a:bodyPr/>
        <a:lstStyle/>
        <a:p>
          <a:endParaRPr lang="en-US"/>
        </a:p>
      </dgm:t>
    </dgm:pt>
    <dgm:pt modelId="{5CD09A82-C8C3-445A-BB72-179E300AF95E}" type="pres">
      <dgm:prSet presAssocID="{526B8BE4-B9F8-4444-AA18-14FC0D68C209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E03C432-B22B-43FF-8834-C6FC72E924A3}" type="pres">
      <dgm:prSet presAssocID="{8191DEF0-31B7-4BD9-BB52-9ECA956903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BB962-29FE-40C8-AD40-23306C0B1F03}" type="pres">
      <dgm:prSet presAssocID="{58BEBA69-2A51-4055-92D5-4359D20E63BC}" presName="Name9" presStyleLbl="parChTrans1D2" presStyleIdx="3" presStyleCnt="5"/>
      <dgm:spPr/>
      <dgm:t>
        <a:bodyPr/>
        <a:lstStyle/>
        <a:p>
          <a:endParaRPr lang="en-US"/>
        </a:p>
      </dgm:t>
    </dgm:pt>
    <dgm:pt modelId="{6550BC22-80E1-40EB-B69F-746BA678D65D}" type="pres">
      <dgm:prSet presAssocID="{58BEBA69-2A51-4055-92D5-4359D20E63B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02A1D2B-44FD-4D5F-B11F-5D7E1167847B}" type="pres">
      <dgm:prSet presAssocID="{1359076C-2BF7-47D7-9B52-5868BA8D1C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68592-F8E7-4948-8CEB-58CEAF266D11}" type="pres">
      <dgm:prSet presAssocID="{DCCB5E0F-FCD5-41B7-BA53-EA7C6D8357DE}" presName="Name9" presStyleLbl="parChTrans1D2" presStyleIdx="4" presStyleCnt="5"/>
      <dgm:spPr/>
      <dgm:t>
        <a:bodyPr/>
        <a:lstStyle/>
        <a:p>
          <a:endParaRPr lang="en-US"/>
        </a:p>
      </dgm:t>
    </dgm:pt>
    <dgm:pt modelId="{016E7F5E-2EC1-4F31-A9B8-B33DEC225FF1}" type="pres">
      <dgm:prSet presAssocID="{DCCB5E0F-FCD5-41B7-BA53-EA7C6D8357DE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93A6052-9FFA-4648-BE17-E797138B0E68}" type="pres">
      <dgm:prSet presAssocID="{0DF59AFC-CD90-425A-8917-48AFFC2EBC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F46A3B-7749-4BDA-A57A-25936A47E1DC}" type="presOf" srcId="{0DF59AFC-CD90-425A-8917-48AFFC2EBC87}" destId="{F93A6052-9FFA-4648-BE17-E797138B0E68}" srcOrd="0" destOrd="0" presId="urn:microsoft.com/office/officeart/2005/8/layout/radial1"/>
    <dgm:cxn modelId="{5C329A6F-3E33-4A5E-B15A-5FA1F5E1F612}" type="presOf" srcId="{526B8BE4-B9F8-4444-AA18-14FC0D68C209}" destId="{5CD09A82-C8C3-445A-BB72-179E300AF95E}" srcOrd="1" destOrd="0" presId="urn:microsoft.com/office/officeart/2005/8/layout/radial1"/>
    <dgm:cxn modelId="{774D16AA-F644-4305-B6FA-F4015114EB43}" type="presOf" srcId="{5A7AE0D6-4C8E-4FE0-B413-99210C761282}" destId="{71EA4405-5741-45A6-893E-421578418E25}" srcOrd="0" destOrd="0" presId="urn:microsoft.com/office/officeart/2005/8/layout/radial1"/>
    <dgm:cxn modelId="{4003F373-5BF7-45DB-9734-6EAF97E0349F}" type="presOf" srcId="{DCCB5E0F-FCD5-41B7-BA53-EA7C6D8357DE}" destId="{016E7F5E-2EC1-4F31-A9B8-B33DEC225FF1}" srcOrd="1" destOrd="0" presId="urn:microsoft.com/office/officeart/2005/8/layout/radial1"/>
    <dgm:cxn modelId="{5DFC547A-1F9A-44F3-98E0-4B36B3900D06}" srcId="{5A7AE0D6-4C8E-4FE0-B413-99210C761282}" destId="{0DF59AFC-CD90-425A-8917-48AFFC2EBC87}" srcOrd="4" destOrd="0" parTransId="{DCCB5E0F-FCD5-41B7-BA53-EA7C6D8357DE}" sibTransId="{1BD19C5A-F7E2-474E-B3C6-458918993B2E}"/>
    <dgm:cxn modelId="{8A9EA1A7-65D0-4A16-AC28-9C54EDBA7198}" srcId="{241F19D0-B42C-409E-B7D0-642A88CF5CE0}" destId="{5A7AE0D6-4C8E-4FE0-B413-99210C761282}" srcOrd="0" destOrd="0" parTransId="{1FC4D21E-E3B7-46AE-B963-9B1DE5FF43DA}" sibTransId="{DABA28F0-ABC3-4E40-B7DD-D02A3B42C7C3}"/>
    <dgm:cxn modelId="{3069AE14-934A-4F44-BF97-0E41BBB31436}" type="presOf" srcId="{8191DEF0-31B7-4BD9-BB52-9ECA95690333}" destId="{9E03C432-B22B-43FF-8834-C6FC72E924A3}" srcOrd="0" destOrd="0" presId="urn:microsoft.com/office/officeart/2005/8/layout/radial1"/>
    <dgm:cxn modelId="{C9701C66-D919-4766-8076-7F7A6A668C5D}" type="presOf" srcId="{69868931-7767-442A-B8A7-1AFFC8C79EA9}" destId="{8A8CB1D8-2D69-4896-BC70-4E6893AD6C97}" srcOrd="0" destOrd="0" presId="urn:microsoft.com/office/officeart/2005/8/layout/radial1"/>
    <dgm:cxn modelId="{DB475500-9DA6-45AF-BBBF-46D9E27B4E4B}" type="presOf" srcId="{DCCB5E0F-FCD5-41B7-BA53-EA7C6D8357DE}" destId="{AAE68592-F8E7-4948-8CEB-58CEAF266D11}" srcOrd="0" destOrd="0" presId="urn:microsoft.com/office/officeart/2005/8/layout/radial1"/>
    <dgm:cxn modelId="{0409DB0D-2614-45E0-8166-16B11910BE32}" srcId="{5A7AE0D6-4C8E-4FE0-B413-99210C761282}" destId="{E7AF183B-8A34-41FA-965B-3C314C58FE8E}" srcOrd="1" destOrd="0" parTransId="{69868931-7767-442A-B8A7-1AFFC8C79EA9}" sibTransId="{E49C07A1-5FDF-4120-BE6E-B0C3698E6C53}"/>
    <dgm:cxn modelId="{19F7835B-F6A6-4045-8F22-727FB38679CB}" type="presOf" srcId="{526B8BE4-B9F8-4444-AA18-14FC0D68C209}" destId="{C2AD7DA8-1A9F-4372-AD85-5B85B29EDCF4}" srcOrd="0" destOrd="0" presId="urn:microsoft.com/office/officeart/2005/8/layout/radial1"/>
    <dgm:cxn modelId="{55A0EC1A-6A4F-481E-897F-B3A6A0E0D8A9}" type="presOf" srcId="{58BEBA69-2A51-4055-92D5-4359D20E63BC}" destId="{354BB962-29FE-40C8-AD40-23306C0B1F03}" srcOrd="0" destOrd="0" presId="urn:microsoft.com/office/officeart/2005/8/layout/radial1"/>
    <dgm:cxn modelId="{374F00E9-1B6F-48B5-869F-782406C40DEE}" type="presOf" srcId="{E655C5B3-2A51-46A0-BCDE-D15DE9790795}" destId="{56188F05-1E5D-41D7-994A-24986EB32255}" srcOrd="0" destOrd="0" presId="urn:microsoft.com/office/officeart/2005/8/layout/radial1"/>
    <dgm:cxn modelId="{0F36B5AF-6774-432C-95EA-3E943D33CA48}" srcId="{5A7AE0D6-4C8E-4FE0-B413-99210C761282}" destId="{8191DEF0-31B7-4BD9-BB52-9ECA95690333}" srcOrd="2" destOrd="0" parTransId="{526B8BE4-B9F8-4444-AA18-14FC0D68C209}" sibTransId="{9D8B52AF-6ACE-446B-84C6-731EA7D8EC84}"/>
    <dgm:cxn modelId="{7CE0A898-4DAB-42B4-AA7B-C923679A3467}" type="presOf" srcId="{241F19D0-B42C-409E-B7D0-642A88CF5CE0}" destId="{67C41408-79BB-43EF-8225-4DEC0D729B16}" srcOrd="0" destOrd="0" presId="urn:microsoft.com/office/officeart/2005/8/layout/radial1"/>
    <dgm:cxn modelId="{7448E78B-454B-4475-9716-5FE64DF5DC6A}" type="presOf" srcId="{E7AF183B-8A34-41FA-965B-3C314C58FE8E}" destId="{F95DB758-22E8-4961-B367-6B71FDE284A9}" srcOrd="0" destOrd="0" presId="urn:microsoft.com/office/officeart/2005/8/layout/radial1"/>
    <dgm:cxn modelId="{C2DB525B-D98E-4BDF-A919-0A45E0DDCF21}" type="presOf" srcId="{69868931-7767-442A-B8A7-1AFFC8C79EA9}" destId="{7A28A445-3090-4A63-988A-92670B782605}" srcOrd="1" destOrd="0" presId="urn:microsoft.com/office/officeart/2005/8/layout/radial1"/>
    <dgm:cxn modelId="{B3D2C677-6C32-4AC6-AB8C-5B73A8FF5366}" srcId="{5A7AE0D6-4C8E-4FE0-B413-99210C761282}" destId="{1359076C-2BF7-47D7-9B52-5868BA8D1C26}" srcOrd="3" destOrd="0" parTransId="{58BEBA69-2A51-4055-92D5-4359D20E63BC}" sibTransId="{4AB55D0F-75AA-4718-B451-B70909FB6D8D}"/>
    <dgm:cxn modelId="{14B99138-CC2B-4CC5-81FC-061D2619DA3D}" srcId="{5A7AE0D6-4C8E-4FE0-B413-99210C761282}" destId="{8C2A72E0-0D60-4742-9941-3F6B2B4F4DA7}" srcOrd="0" destOrd="0" parTransId="{E655C5B3-2A51-46A0-BCDE-D15DE9790795}" sibTransId="{C1A8FD69-A08C-49AC-B2D0-77A78629B786}"/>
    <dgm:cxn modelId="{415560D4-28C6-4E1D-AD8C-0C419CF948FE}" type="presOf" srcId="{E655C5B3-2A51-46A0-BCDE-D15DE9790795}" destId="{4C542750-DD4D-4357-BCB0-AA5A9C1FBD97}" srcOrd="1" destOrd="0" presId="urn:microsoft.com/office/officeart/2005/8/layout/radial1"/>
    <dgm:cxn modelId="{8941470C-1D8E-437B-A8F4-B415BFB590B8}" type="presOf" srcId="{8C2A72E0-0D60-4742-9941-3F6B2B4F4DA7}" destId="{2ECB543A-9FAB-4DF4-9B13-013244E0FFE5}" srcOrd="0" destOrd="0" presId="urn:microsoft.com/office/officeart/2005/8/layout/radial1"/>
    <dgm:cxn modelId="{D262D554-6CC7-4FAB-9C77-74F6592A684E}" type="presOf" srcId="{58BEBA69-2A51-4055-92D5-4359D20E63BC}" destId="{6550BC22-80E1-40EB-B69F-746BA678D65D}" srcOrd="1" destOrd="0" presId="urn:microsoft.com/office/officeart/2005/8/layout/radial1"/>
    <dgm:cxn modelId="{5006BF30-1C92-4E90-B009-04F9912265AE}" type="presOf" srcId="{1359076C-2BF7-47D7-9B52-5868BA8D1C26}" destId="{902A1D2B-44FD-4D5F-B11F-5D7E1167847B}" srcOrd="0" destOrd="0" presId="urn:microsoft.com/office/officeart/2005/8/layout/radial1"/>
    <dgm:cxn modelId="{8AF6FE6B-8ADD-4AED-AF3A-1E2171EBEE31}" type="presParOf" srcId="{67C41408-79BB-43EF-8225-4DEC0D729B16}" destId="{71EA4405-5741-45A6-893E-421578418E25}" srcOrd="0" destOrd="0" presId="urn:microsoft.com/office/officeart/2005/8/layout/radial1"/>
    <dgm:cxn modelId="{F1FB9111-66E0-4A88-9FB4-D0F1B4BB8BC6}" type="presParOf" srcId="{67C41408-79BB-43EF-8225-4DEC0D729B16}" destId="{56188F05-1E5D-41D7-994A-24986EB32255}" srcOrd="1" destOrd="0" presId="urn:microsoft.com/office/officeart/2005/8/layout/radial1"/>
    <dgm:cxn modelId="{71977F4E-9741-4765-81E8-A7F919E0E0AF}" type="presParOf" srcId="{56188F05-1E5D-41D7-994A-24986EB32255}" destId="{4C542750-DD4D-4357-BCB0-AA5A9C1FBD97}" srcOrd="0" destOrd="0" presId="urn:microsoft.com/office/officeart/2005/8/layout/radial1"/>
    <dgm:cxn modelId="{0471F26A-BFEE-4F31-ACAC-2CCE42E1DB5E}" type="presParOf" srcId="{67C41408-79BB-43EF-8225-4DEC0D729B16}" destId="{2ECB543A-9FAB-4DF4-9B13-013244E0FFE5}" srcOrd="2" destOrd="0" presId="urn:microsoft.com/office/officeart/2005/8/layout/radial1"/>
    <dgm:cxn modelId="{10AAB586-83BD-4CFD-B310-EAEC55C9E117}" type="presParOf" srcId="{67C41408-79BB-43EF-8225-4DEC0D729B16}" destId="{8A8CB1D8-2D69-4896-BC70-4E6893AD6C97}" srcOrd="3" destOrd="0" presId="urn:microsoft.com/office/officeart/2005/8/layout/radial1"/>
    <dgm:cxn modelId="{2A77F596-3171-4EFA-8C51-F687961A0C0A}" type="presParOf" srcId="{8A8CB1D8-2D69-4896-BC70-4E6893AD6C97}" destId="{7A28A445-3090-4A63-988A-92670B782605}" srcOrd="0" destOrd="0" presId="urn:microsoft.com/office/officeart/2005/8/layout/radial1"/>
    <dgm:cxn modelId="{BF5855B7-09C5-40B5-B480-02A816BA6895}" type="presParOf" srcId="{67C41408-79BB-43EF-8225-4DEC0D729B16}" destId="{F95DB758-22E8-4961-B367-6B71FDE284A9}" srcOrd="4" destOrd="0" presId="urn:microsoft.com/office/officeart/2005/8/layout/radial1"/>
    <dgm:cxn modelId="{403BF774-41F2-4E36-A57F-374150E3C9A4}" type="presParOf" srcId="{67C41408-79BB-43EF-8225-4DEC0D729B16}" destId="{C2AD7DA8-1A9F-4372-AD85-5B85B29EDCF4}" srcOrd="5" destOrd="0" presId="urn:microsoft.com/office/officeart/2005/8/layout/radial1"/>
    <dgm:cxn modelId="{E8940B79-F212-4227-9DDE-0DEB5A032017}" type="presParOf" srcId="{C2AD7DA8-1A9F-4372-AD85-5B85B29EDCF4}" destId="{5CD09A82-C8C3-445A-BB72-179E300AF95E}" srcOrd="0" destOrd="0" presId="urn:microsoft.com/office/officeart/2005/8/layout/radial1"/>
    <dgm:cxn modelId="{D6D27C1A-3CDF-4028-BEF9-70DA500C2155}" type="presParOf" srcId="{67C41408-79BB-43EF-8225-4DEC0D729B16}" destId="{9E03C432-B22B-43FF-8834-C6FC72E924A3}" srcOrd="6" destOrd="0" presId="urn:microsoft.com/office/officeart/2005/8/layout/radial1"/>
    <dgm:cxn modelId="{8D210A3E-328E-45E1-8E50-7F7CCF276D0D}" type="presParOf" srcId="{67C41408-79BB-43EF-8225-4DEC0D729B16}" destId="{354BB962-29FE-40C8-AD40-23306C0B1F03}" srcOrd="7" destOrd="0" presId="urn:microsoft.com/office/officeart/2005/8/layout/radial1"/>
    <dgm:cxn modelId="{87B3C36C-7684-41AC-AD9A-9BBF486F7BA6}" type="presParOf" srcId="{354BB962-29FE-40C8-AD40-23306C0B1F03}" destId="{6550BC22-80E1-40EB-B69F-746BA678D65D}" srcOrd="0" destOrd="0" presId="urn:microsoft.com/office/officeart/2005/8/layout/radial1"/>
    <dgm:cxn modelId="{3F43F9F4-2097-498D-9F4C-2201897F2139}" type="presParOf" srcId="{67C41408-79BB-43EF-8225-4DEC0D729B16}" destId="{902A1D2B-44FD-4D5F-B11F-5D7E1167847B}" srcOrd="8" destOrd="0" presId="urn:microsoft.com/office/officeart/2005/8/layout/radial1"/>
    <dgm:cxn modelId="{BDF05CFD-76E2-4FC2-8DDB-E531A769B91A}" type="presParOf" srcId="{67C41408-79BB-43EF-8225-4DEC0D729B16}" destId="{AAE68592-F8E7-4948-8CEB-58CEAF266D11}" srcOrd="9" destOrd="0" presId="urn:microsoft.com/office/officeart/2005/8/layout/radial1"/>
    <dgm:cxn modelId="{08D511AF-13DE-4A03-83A3-5921DE9DC9D9}" type="presParOf" srcId="{AAE68592-F8E7-4948-8CEB-58CEAF266D11}" destId="{016E7F5E-2EC1-4F31-A9B8-B33DEC225FF1}" srcOrd="0" destOrd="0" presId="urn:microsoft.com/office/officeart/2005/8/layout/radial1"/>
    <dgm:cxn modelId="{0BC98523-67FD-490D-A32E-54A0CEDEB185}" type="presParOf" srcId="{67C41408-79BB-43EF-8225-4DEC0D729B16}" destId="{F93A6052-9FFA-4648-BE17-E797138B0E6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FAACB-D6D1-477B-9BE5-F706EFAD2345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C42FC5-9033-4056-BAF2-87E92AB3E168}">
      <dgm:prSet/>
      <dgm:spPr/>
      <dgm:t>
        <a:bodyPr/>
        <a:lstStyle/>
        <a:p>
          <a:pPr rtl="0"/>
          <a:r>
            <a:rPr lang="en-US" dirty="0" smtClean="0"/>
            <a:t>Built on an operating system</a:t>
          </a:r>
          <a:endParaRPr lang="en-US" dirty="0"/>
        </a:p>
      </dgm:t>
    </dgm:pt>
    <dgm:pt modelId="{4F0C3318-9847-49AC-9225-AD8ED644B82F}" type="parTrans" cxnId="{DB7ACCE0-7845-45D6-B6DB-463748A28D93}">
      <dgm:prSet/>
      <dgm:spPr/>
      <dgm:t>
        <a:bodyPr/>
        <a:lstStyle/>
        <a:p>
          <a:endParaRPr lang="en-US"/>
        </a:p>
      </dgm:t>
    </dgm:pt>
    <dgm:pt modelId="{227F51C6-B8DF-44B1-A4A1-880761A07333}" type="sibTrans" cxnId="{DB7ACCE0-7845-45D6-B6DB-463748A28D93}">
      <dgm:prSet/>
      <dgm:spPr/>
      <dgm:t>
        <a:bodyPr/>
        <a:lstStyle/>
        <a:p>
          <a:endParaRPr lang="en-US"/>
        </a:p>
      </dgm:t>
    </dgm:pt>
    <dgm:pt modelId="{3564096E-6650-46C3-A1F5-4E237F76CAC1}">
      <dgm:prSet/>
      <dgm:spPr/>
      <dgm:t>
        <a:bodyPr/>
        <a:lstStyle/>
        <a:p>
          <a:pPr rtl="0"/>
          <a:r>
            <a:rPr lang="en-US" smtClean="0"/>
            <a:t>App-based platforms</a:t>
          </a:r>
          <a:endParaRPr lang="en-US"/>
        </a:p>
      </dgm:t>
    </dgm:pt>
    <dgm:pt modelId="{BA76A9E3-F311-4DE3-8131-F36AB3E98385}" type="parTrans" cxnId="{8EE4603E-07AB-464C-BD55-72C9E92179F2}">
      <dgm:prSet/>
      <dgm:spPr/>
      <dgm:t>
        <a:bodyPr/>
        <a:lstStyle/>
        <a:p>
          <a:endParaRPr lang="en-US"/>
        </a:p>
      </dgm:t>
    </dgm:pt>
    <dgm:pt modelId="{9AC9E973-6BC7-4B9D-84C6-94609033B80C}" type="sibTrans" cxnId="{8EE4603E-07AB-464C-BD55-72C9E92179F2}">
      <dgm:prSet/>
      <dgm:spPr/>
      <dgm:t>
        <a:bodyPr/>
        <a:lstStyle/>
        <a:p>
          <a:endParaRPr lang="en-US"/>
        </a:p>
      </dgm:t>
    </dgm:pt>
    <dgm:pt modelId="{0DEF183F-D6D2-446D-BD44-A6637FF981E6}">
      <dgm:prSet/>
      <dgm:spPr/>
      <dgm:t>
        <a:bodyPr/>
        <a:lstStyle/>
        <a:p>
          <a:pPr rtl="0"/>
          <a:r>
            <a:rPr lang="en-US" smtClean="0"/>
            <a:t>Encourage communities of developers</a:t>
          </a:r>
          <a:endParaRPr lang="en-US"/>
        </a:p>
      </dgm:t>
    </dgm:pt>
    <dgm:pt modelId="{A8B80A06-4BAA-4BFB-8168-26B70764A1F6}" type="parTrans" cxnId="{F75B92FC-EC10-4A12-B14C-670D207D8C0B}">
      <dgm:prSet/>
      <dgm:spPr/>
      <dgm:t>
        <a:bodyPr/>
        <a:lstStyle/>
        <a:p>
          <a:endParaRPr lang="en-US"/>
        </a:p>
      </dgm:t>
    </dgm:pt>
    <dgm:pt modelId="{1710F354-6484-41E8-9516-308593360AD7}" type="sibTrans" cxnId="{F75B92FC-EC10-4A12-B14C-670D207D8C0B}">
      <dgm:prSet/>
      <dgm:spPr/>
      <dgm:t>
        <a:bodyPr/>
        <a:lstStyle/>
        <a:p>
          <a:endParaRPr lang="en-US"/>
        </a:p>
      </dgm:t>
    </dgm:pt>
    <dgm:pt modelId="{64A34CED-748D-4BA6-9F7B-E9373E91574D}">
      <dgm:prSet/>
      <dgm:spPr/>
      <dgm:t>
        <a:bodyPr/>
        <a:lstStyle/>
        <a:p>
          <a:pPr rtl="0"/>
          <a:r>
            <a:rPr lang="en-US" dirty="0" smtClean="0"/>
            <a:t>Hardware</a:t>
          </a:r>
          <a:r>
            <a:rPr lang="en-US" baseline="0" dirty="0" smtClean="0"/>
            <a:t> is important</a:t>
          </a:r>
          <a:endParaRPr lang="en-US" dirty="0"/>
        </a:p>
      </dgm:t>
    </dgm:pt>
    <dgm:pt modelId="{C2D0B15A-59D6-481D-8445-309C99D723E6}" type="parTrans" cxnId="{CF545394-D1AE-48C3-9338-209F067FB4F7}">
      <dgm:prSet/>
      <dgm:spPr/>
      <dgm:t>
        <a:bodyPr/>
        <a:lstStyle/>
        <a:p>
          <a:endParaRPr lang="en-US"/>
        </a:p>
      </dgm:t>
    </dgm:pt>
    <dgm:pt modelId="{AA4ED40C-E74F-4F00-A2DB-81493A216879}" type="sibTrans" cxnId="{CF545394-D1AE-48C3-9338-209F067FB4F7}">
      <dgm:prSet/>
      <dgm:spPr/>
      <dgm:t>
        <a:bodyPr/>
        <a:lstStyle/>
        <a:p>
          <a:endParaRPr lang="en-US"/>
        </a:p>
      </dgm:t>
    </dgm:pt>
    <dgm:pt modelId="{5A6855FC-6301-4359-AAD0-813A409175E4}" type="pres">
      <dgm:prSet presAssocID="{598FAACB-D6D1-477B-9BE5-F706EFAD23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5B01BC-EE58-454A-8A81-E5FA66BD5F1F}" type="pres">
      <dgm:prSet presAssocID="{F9C42FC5-9033-4056-BAF2-87E92AB3E1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CBE49-EDB8-426C-B970-7F7404152AE3}" type="pres">
      <dgm:prSet presAssocID="{227F51C6-B8DF-44B1-A4A1-880761A07333}" presName="spacer" presStyleCnt="0"/>
      <dgm:spPr/>
    </dgm:pt>
    <dgm:pt modelId="{76FB535E-CE27-4DEA-BA16-EB1CF7737BC9}" type="pres">
      <dgm:prSet presAssocID="{3564096E-6650-46C3-A1F5-4E237F76CA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2B347-221D-44EC-ACA4-6E367CECE74F}" type="pres">
      <dgm:prSet presAssocID="{9AC9E973-6BC7-4B9D-84C6-94609033B80C}" presName="spacer" presStyleCnt="0"/>
      <dgm:spPr/>
    </dgm:pt>
    <dgm:pt modelId="{1B6E4026-68DB-4A5A-B6EC-4C01196FFC81}" type="pres">
      <dgm:prSet presAssocID="{0DEF183F-D6D2-446D-BD44-A6637FF981E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7D497-9A8E-4106-B19B-6AF3CB12772D}" type="pres">
      <dgm:prSet presAssocID="{1710F354-6484-41E8-9516-308593360AD7}" presName="spacer" presStyleCnt="0"/>
      <dgm:spPr/>
    </dgm:pt>
    <dgm:pt modelId="{860F6ECB-F1CD-4006-BBBC-2D15D65DBEB1}" type="pres">
      <dgm:prSet presAssocID="{64A34CED-748D-4BA6-9F7B-E9373E91574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E4603E-07AB-464C-BD55-72C9E92179F2}" srcId="{598FAACB-D6D1-477B-9BE5-F706EFAD2345}" destId="{3564096E-6650-46C3-A1F5-4E237F76CAC1}" srcOrd="1" destOrd="0" parTransId="{BA76A9E3-F311-4DE3-8131-F36AB3E98385}" sibTransId="{9AC9E973-6BC7-4B9D-84C6-94609033B80C}"/>
    <dgm:cxn modelId="{4FE2AEA7-4094-4E1C-B0A8-F2BA78C72F99}" type="presOf" srcId="{F9C42FC5-9033-4056-BAF2-87E92AB3E168}" destId="{095B01BC-EE58-454A-8A81-E5FA66BD5F1F}" srcOrd="0" destOrd="0" presId="urn:microsoft.com/office/officeart/2005/8/layout/vList2"/>
    <dgm:cxn modelId="{AF1934CC-E0A5-408D-919C-B749E4112094}" type="presOf" srcId="{64A34CED-748D-4BA6-9F7B-E9373E91574D}" destId="{860F6ECB-F1CD-4006-BBBC-2D15D65DBEB1}" srcOrd="0" destOrd="0" presId="urn:microsoft.com/office/officeart/2005/8/layout/vList2"/>
    <dgm:cxn modelId="{F75B92FC-EC10-4A12-B14C-670D207D8C0B}" srcId="{598FAACB-D6D1-477B-9BE5-F706EFAD2345}" destId="{0DEF183F-D6D2-446D-BD44-A6637FF981E6}" srcOrd="2" destOrd="0" parTransId="{A8B80A06-4BAA-4BFB-8168-26B70764A1F6}" sibTransId="{1710F354-6484-41E8-9516-308593360AD7}"/>
    <dgm:cxn modelId="{7AF7E4A6-E232-42C8-9776-1FD94062FF8B}" type="presOf" srcId="{0DEF183F-D6D2-446D-BD44-A6637FF981E6}" destId="{1B6E4026-68DB-4A5A-B6EC-4C01196FFC81}" srcOrd="0" destOrd="0" presId="urn:microsoft.com/office/officeart/2005/8/layout/vList2"/>
    <dgm:cxn modelId="{79155ADB-92C6-454F-8E3A-F43A2DFD5620}" type="presOf" srcId="{598FAACB-D6D1-477B-9BE5-F706EFAD2345}" destId="{5A6855FC-6301-4359-AAD0-813A409175E4}" srcOrd="0" destOrd="0" presId="urn:microsoft.com/office/officeart/2005/8/layout/vList2"/>
    <dgm:cxn modelId="{DB7ACCE0-7845-45D6-B6DB-463748A28D93}" srcId="{598FAACB-D6D1-477B-9BE5-F706EFAD2345}" destId="{F9C42FC5-9033-4056-BAF2-87E92AB3E168}" srcOrd="0" destOrd="0" parTransId="{4F0C3318-9847-49AC-9225-AD8ED644B82F}" sibTransId="{227F51C6-B8DF-44B1-A4A1-880761A07333}"/>
    <dgm:cxn modelId="{F66A9DC6-82A3-4D69-8D78-ACE643B483FB}" type="presOf" srcId="{3564096E-6650-46C3-A1F5-4E237F76CAC1}" destId="{76FB535E-CE27-4DEA-BA16-EB1CF7737BC9}" srcOrd="0" destOrd="0" presId="urn:microsoft.com/office/officeart/2005/8/layout/vList2"/>
    <dgm:cxn modelId="{CF545394-D1AE-48C3-9338-209F067FB4F7}" srcId="{598FAACB-D6D1-477B-9BE5-F706EFAD2345}" destId="{64A34CED-748D-4BA6-9F7B-E9373E91574D}" srcOrd="3" destOrd="0" parTransId="{C2D0B15A-59D6-481D-8445-309C99D723E6}" sibTransId="{AA4ED40C-E74F-4F00-A2DB-81493A216879}"/>
    <dgm:cxn modelId="{4301CFD7-A954-4CF0-93E9-FE5F00E8FF0C}" type="presParOf" srcId="{5A6855FC-6301-4359-AAD0-813A409175E4}" destId="{095B01BC-EE58-454A-8A81-E5FA66BD5F1F}" srcOrd="0" destOrd="0" presId="urn:microsoft.com/office/officeart/2005/8/layout/vList2"/>
    <dgm:cxn modelId="{F641F6F6-8140-4BC5-B991-95C38BBD572E}" type="presParOf" srcId="{5A6855FC-6301-4359-AAD0-813A409175E4}" destId="{89DCBE49-EDB8-426C-B970-7F7404152AE3}" srcOrd="1" destOrd="0" presId="urn:microsoft.com/office/officeart/2005/8/layout/vList2"/>
    <dgm:cxn modelId="{6955D792-9D1E-4A66-8AA1-E081C388C632}" type="presParOf" srcId="{5A6855FC-6301-4359-AAD0-813A409175E4}" destId="{76FB535E-CE27-4DEA-BA16-EB1CF7737BC9}" srcOrd="2" destOrd="0" presId="urn:microsoft.com/office/officeart/2005/8/layout/vList2"/>
    <dgm:cxn modelId="{37E48AC0-708A-4BA4-9254-B3314A5BCBED}" type="presParOf" srcId="{5A6855FC-6301-4359-AAD0-813A409175E4}" destId="{3B72B347-221D-44EC-ACA4-6E367CECE74F}" srcOrd="3" destOrd="0" presId="urn:microsoft.com/office/officeart/2005/8/layout/vList2"/>
    <dgm:cxn modelId="{0E5FB580-2192-449B-9E34-39309CCF1682}" type="presParOf" srcId="{5A6855FC-6301-4359-AAD0-813A409175E4}" destId="{1B6E4026-68DB-4A5A-B6EC-4C01196FFC81}" srcOrd="4" destOrd="0" presId="urn:microsoft.com/office/officeart/2005/8/layout/vList2"/>
    <dgm:cxn modelId="{B5BB12F5-A604-4EC2-9AC8-B38D723C6204}" type="presParOf" srcId="{5A6855FC-6301-4359-AAD0-813A409175E4}" destId="{77C7D497-9A8E-4106-B19B-6AF3CB12772D}" srcOrd="5" destOrd="0" presId="urn:microsoft.com/office/officeart/2005/8/layout/vList2"/>
    <dgm:cxn modelId="{C9E1CA4A-8F0F-4680-A863-8E5E1A35505A}" type="presParOf" srcId="{5A6855FC-6301-4359-AAD0-813A409175E4}" destId="{860F6ECB-F1CD-4006-BBBC-2D15D65DBE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37B7FB-46DE-445D-84B9-DB2FC6562367}" type="doc">
      <dgm:prSet loTypeId="urn:microsoft.com/office/officeart/2005/8/layout/h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CBB8D6-4B91-47BF-BCE3-B9DEF84D7CDD}">
      <dgm:prSet phldrT="[Text]"/>
      <dgm:spPr/>
      <dgm:t>
        <a:bodyPr/>
        <a:lstStyle/>
        <a:p>
          <a:r>
            <a:rPr lang="en-US" dirty="0" smtClean="0"/>
            <a:t>Apple</a:t>
          </a:r>
          <a:endParaRPr lang="en-US" dirty="0"/>
        </a:p>
      </dgm:t>
    </dgm:pt>
    <dgm:pt modelId="{0E3CEC2A-48E7-4F7C-B6B6-F093A0BE72F5}" type="parTrans" cxnId="{C6444892-7AF8-4182-B831-1FA3E69EB31C}">
      <dgm:prSet/>
      <dgm:spPr/>
      <dgm:t>
        <a:bodyPr/>
        <a:lstStyle/>
        <a:p>
          <a:endParaRPr lang="en-US"/>
        </a:p>
      </dgm:t>
    </dgm:pt>
    <dgm:pt modelId="{0F68F430-2E8A-49FA-A415-AB622D719EAC}" type="sibTrans" cxnId="{C6444892-7AF8-4182-B831-1FA3E69EB31C}">
      <dgm:prSet/>
      <dgm:spPr/>
      <dgm:t>
        <a:bodyPr/>
        <a:lstStyle/>
        <a:p>
          <a:endParaRPr lang="en-US"/>
        </a:p>
      </dgm:t>
    </dgm:pt>
    <dgm:pt modelId="{18B9DBA4-3096-4B4F-A35D-8141C672A0CE}">
      <dgm:prSet phldrT="[Text]"/>
      <dgm:spPr/>
      <dgm:t>
        <a:bodyPr/>
        <a:lstStyle/>
        <a:p>
          <a:r>
            <a:rPr lang="en-US" dirty="0" smtClean="0"/>
            <a:t>Tight control</a:t>
          </a:r>
          <a:endParaRPr lang="en-US" dirty="0"/>
        </a:p>
      </dgm:t>
    </dgm:pt>
    <dgm:pt modelId="{2007EF92-27C2-4037-B1E8-E1EA454F29A8}" type="parTrans" cxnId="{8F9C0A2D-7F9F-4068-AD94-014897CAB0E1}">
      <dgm:prSet/>
      <dgm:spPr/>
      <dgm:t>
        <a:bodyPr/>
        <a:lstStyle/>
        <a:p>
          <a:endParaRPr lang="en-US"/>
        </a:p>
      </dgm:t>
    </dgm:pt>
    <dgm:pt modelId="{FC41603B-6270-476E-8F04-1CB6412711A7}" type="sibTrans" cxnId="{8F9C0A2D-7F9F-4068-AD94-014897CAB0E1}">
      <dgm:prSet/>
      <dgm:spPr/>
      <dgm:t>
        <a:bodyPr/>
        <a:lstStyle/>
        <a:p>
          <a:endParaRPr lang="en-US"/>
        </a:p>
      </dgm:t>
    </dgm:pt>
    <dgm:pt modelId="{2B65EF53-104F-4CA7-864A-A7B012F54DD3}">
      <dgm:prSet phldrT="[Text]"/>
      <dgm:spPr/>
      <dgm:t>
        <a:bodyPr/>
        <a:lstStyle/>
        <a:p>
          <a:r>
            <a:rPr lang="en-US" dirty="0" smtClean="0"/>
            <a:t>Single ecosystem</a:t>
          </a:r>
          <a:endParaRPr lang="en-US" dirty="0"/>
        </a:p>
      </dgm:t>
    </dgm:pt>
    <dgm:pt modelId="{BE707554-2D24-4CC0-ACE5-BED9040784A9}" type="parTrans" cxnId="{02646001-86EA-44F0-9BB2-C227D28AA95D}">
      <dgm:prSet/>
      <dgm:spPr/>
      <dgm:t>
        <a:bodyPr/>
        <a:lstStyle/>
        <a:p>
          <a:endParaRPr lang="en-US"/>
        </a:p>
      </dgm:t>
    </dgm:pt>
    <dgm:pt modelId="{E0D71B0D-F43F-4B22-AF05-9C117849FCA0}" type="sibTrans" cxnId="{02646001-86EA-44F0-9BB2-C227D28AA95D}">
      <dgm:prSet/>
      <dgm:spPr/>
      <dgm:t>
        <a:bodyPr/>
        <a:lstStyle/>
        <a:p>
          <a:endParaRPr lang="en-US"/>
        </a:p>
      </dgm:t>
    </dgm:pt>
    <dgm:pt modelId="{DD6B0C4F-8C43-4654-8BE7-732DF56AD5FC}">
      <dgm:prSet phldrT="[Text]"/>
      <dgm:spPr/>
      <dgm:t>
        <a:bodyPr/>
        <a:lstStyle/>
        <a:p>
          <a:r>
            <a:rPr lang="en-US" dirty="0" smtClean="0"/>
            <a:t>Google</a:t>
          </a:r>
          <a:endParaRPr lang="en-US" dirty="0"/>
        </a:p>
      </dgm:t>
    </dgm:pt>
    <dgm:pt modelId="{4EB06924-852C-4690-B335-5241DA983053}" type="parTrans" cxnId="{A679D1EF-F74E-42A8-8BC5-ACBE08FD3E53}">
      <dgm:prSet/>
      <dgm:spPr/>
      <dgm:t>
        <a:bodyPr/>
        <a:lstStyle/>
        <a:p>
          <a:endParaRPr lang="en-US"/>
        </a:p>
      </dgm:t>
    </dgm:pt>
    <dgm:pt modelId="{E0771D7C-319E-402A-92E8-0EA0E09B9550}" type="sibTrans" cxnId="{A679D1EF-F74E-42A8-8BC5-ACBE08FD3E53}">
      <dgm:prSet/>
      <dgm:spPr/>
      <dgm:t>
        <a:bodyPr/>
        <a:lstStyle/>
        <a:p>
          <a:endParaRPr lang="en-US"/>
        </a:p>
      </dgm:t>
    </dgm:pt>
    <dgm:pt modelId="{9D556267-2671-40C1-AD48-086B2F0E43D2}">
      <dgm:prSet phldrT="[Text]"/>
      <dgm:spPr/>
      <dgm:t>
        <a:bodyPr/>
        <a:lstStyle/>
        <a:p>
          <a:r>
            <a:rPr lang="en-US" dirty="0" smtClean="0"/>
            <a:t>Looser control</a:t>
          </a:r>
          <a:endParaRPr lang="en-US" dirty="0"/>
        </a:p>
      </dgm:t>
    </dgm:pt>
    <dgm:pt modelId="{49CCD26D-FBE3-45F7-A009-02FE7FC7C99C}" type="parTrans" cxnId="{149173A0-41C0-45A1-851A-842D45FFE2E9}">
      <dgm:prSet/>
      <dgm:spPr/>
      <dgm:t>
        <a:bodyPr/>
        <a:lstStyle/>
        <a:p>
          <a:endParaRPr lang="en-US"/>
        </a:p>
      </dgm:t>
    </dgm:pt>
    <dgm:pt modelId="{33837867-320F-40AB-BB96-90BFBD2075C8}" type="sibTrans" cxnId="{149173A0-41C0-45A1-851A-842D45FFE2E9}">
      <dgm:prSet/>
      <dgm:spPr/>
      <dgm:t>
        <a:bodyPr/>
        <a:lstStyle/>
        <a:p>
          <a:endParaRPr lang="en-US"/>
        </a:p>
      </dgm:t>
    </dgm:pt>
    <dgm:pt modelId="{780509BC-B559-447F-A921-237D08FD9EAF}">
      <dgm:prSet phldrT="[Text]"/>
      <dgm:spPr/>
      <dgm:t>
        <a:bodyPr/>
        <a:lstStyle/>
        <a:p>
          <a:r>
            <a:rPr lang="en-US" dirty="0" smtClean="0"/>
            <a:t>Many device manufacturers</a:t>
          </a:r>
          <a:endParaRPr lang="en-US" dirty="0"/>
        </a:p>
      </dgm:t>
    </dgm:pt>
    <dgm:pt modelId="{A19F4DBC-2048-481B-8182-0415A9E62F96}" type="parTrans" cxnId="{399A923D-8A89-4008-9F60-8B3A78B002D6}">
      <dgm:prSet/>
      <dgm:spPr/>
      <dgm:t>
        <a:bodyPr/>
        <a:lstStyle/>
        <a:p>
          <a:endParaRPr lang="en-US"/>
        </a:p>
      </dgm:t>
    </dgm:pt>
    <dgm:pt modelId="{6F0E80CC-72A3-4706-AA13-25DE81E025D2}" type="sibTrans" cxnId="{399A923D-8A89-4008-9F60-8B3A78B002D6}">
      <dgm:prSet/>
      <dgm:spPr/>
      <dgm:t>
        <a:bodyPr/>
        <a:lstStyle/>
        <a:p>
          <a:endParaRPr lang="en-US"/>
        </a:p>
      </dgm:t>
    </dgm:pt>
    <dgm:pt modelId="{61B3A469-F3F6-4C5D-B2AC-8DDD31D47A0C}">
      <dgm:prSet phldrT="[Text]"/>
      <dgm:spPr/>
      <dgm:t>
        <a:bodyPr/>
        <a:lstStyle/>
        <a:p>
          <a:r>
            <a:rPr lang="en-US" dirty="0" smtClean="0"/>
            <a:t>One device manufacturer</a:t>
          </a:r>
          <a:endParaRPr lang="en-US" dirty="0"/>
        </a:p>
      </dgm:t>
    </dgm:pt>
    <dgm:pt modelId="{C52978D6-A9BE-4FAA-8CC6-86518965D37C}" type="parTrans" cxnId="{B48710D2-E8E4-49CF-91FE-BEE1E612C51C}">
      <dgm:prSet/>
      <dgm:spPr/>
      <dgm:t>
        <a:bodyPr/>
        <a:lstStyle/>
        <a:p>
          <a:endParaRPr lang="en-US"/>
        </a:p>
      </dgm:t>
    </dgm:pt>
    <dgm:pt modelId="{41DBF18C-E14F-441E-BA0D-2818A1012189}" type="sibTrans" cxnId="{B48710D2-E8E4-49CF-91FE-BEE1E612C51C}">
      <dgm:prSet/>
      <dgm:spPr/>
      <dgm:t>
        <a:bodyPr/>
        <a:lstStyle/>
        <a:p>
          <a:endParaRPr lang="en-US"/>
        </a:p>
      </dgm:t>
    </dgm:pt>
    <dgm:pt modelId="{11C7DF8E-62AB-445E-8CB9-B9A69A232080}">
      <dgm:prSet phldrT="[Text]"/>
      <dgm:spPr/>
      <dgm:t>
        <a:bodyPr/>
        <a:lstStyle/>
        <a:p>
          <a:r>
            <a:rPr lang="en-US" dirty="0" smtClean="0"/>
            <a:t>Multiple, overlapping ecosystems</a:t>
          </a:r>
          <a:endParaRPr lang="en-US" dirty="0"/>
        </a:p>
      </dgm:t>
    </dgm:pt>
    <dgm:pt modelId="{7BF9764C-6E0F-4B05-ADDE-9995D7077CA1}" type="parTrans" cxnId="{319BC645-2171-4F0C-9783-86B4C0D118DE}">
      <dgm:prSet/>
      <dgm:spPr/>
      <dgm:t>
        <a:bodyPr/>
        <a:lstStyle/>
        <a:p>
          <a:endParaRPr lang="en-US"/>
        </a:p>
      </dgm:t>
    </dgm:pt>
    <dgm:pt modelId="{8AE9BAE0-0DFC-470E-93DA-0CD8E8EC6230}" type="sibTrans" cxnId="{319BC645-2171-4F0C-9783-86B4C0D118DE}">
      <dgm:prSet/>
      <dgm:spPr/>
      <dgm:t>
        <a:bodyPr/>
        <a:lstStyle/>
        <a:p>
          <a:endParaRPr lang="en-US"/>
        </a:p>
      </dgm:t>
    </dgm:pt>
    <dgm:pt modelId="{B35C37A2-4890-467A-A5AE-30C24274FFE1}" type="pres">
      <dgm:prSet presAssocID="{9737B7FB-46DE-445D-84B9-DB2FC6562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EAD7B6-5C34-4D65-A721-EB335FD9C3E2}" type="pres">
      <dgm:prSet presAssocID="{77CBB8D6-4B91-47BF-BCE3-B9DEF84D7CDD}" presName="composite" presStyleCnt="0"/>
      <dgm:spPr/>
    </dgm:pt>
    <dgm:pt modelId="{A082B85C-0D8B-4220-9FB7-B5BFC936DD2B}" type="pres">
      <dgm:prSet presAssocID="{77CBB8D6-4B91-47BF-BCE3-B9DEF84D7CD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77696-8332-4FA7-B93E-D2D77AB8761A}" type="pres">
      <dgm:prSet presAssocID="{77CBB8D6-4B91-47BF-BCE3-B9DEF84D7CD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B2009-5B39-497B-9FB3-4DDDAC2A7F91}" type="pres">
      <dgm:prSet presAssocID="{0F68F430-2E8A-49FA-A415-AB622D719EAC}" presName="space" presStyleCnt="0"/>
      <dgm:spPr/>
    </dgm:pt>
    <dgm:pt modelId="{C367821D-061F-4DA7-BE9D-3654FAED9414}" type="pres">
      <dgm:prSet presAssocID="{DD6B0C4F-8C43-4654-8BE7-732DF56AD5FC}" presName="composite" presStyleCnt="0"/>
      <dgm:spPr/>
    </dgm:pt>
    <dgm:pt modelId="{D1F348F2-BCDF-4326-A9D4-6A88EA707C81}" type="pres">
      <dgm:prSet presAssocID="{DD6B0C4F-8C43-4654-8BE7-732DF56AD5F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B79B0-6FEA-4125-B703-E4043681ED8C}" type="pres">
      <dgm:prSet presAssocID="{DD6B0C4F-8C43-4654-8BE7-732DF56AD5F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8F0CD1-D72E-4953-A547-F5B4D3CDB84C}" type="presOf" srcId="{18B9DBA4-3096-4B4F-A35D-8141C672A0CE}" destId="{93377696-8332-4FA7-B93E-D2D77AB8761A}" srcOrd="0" destOrd="0" presId="urn:microsoft.com/office/officeart/2005/8/layout/hList1"/>
    <dgm:cxn modelId="{149173A0-41C0-45A1-851A-842D45FFE2E9}" srcId="{DD6B0C4F-8C43-4654-8BE7-732DF56AD5FC}" destId="{9D556267-2671-40C1-AD48-086B2F0E43D2}" srcOrd="0" destOrd="0" parTransId="{49CCD26D-FBE3-45F7-A009-02FE7FC7C99C}" sibTransId="{33837867-320F-40AB-BB96-90BFBD2075C8}"/>
    <dgm:cxn modelId="{A679D1EF-F74E-42A8-8BC5-ACBE08FD3E53}" srcId="{9737B7FB-46DE-445D-84B9-DB2FC6562367}" destId="{DD6B0C4F-8C43-4654-8BE7-732DF56AD5FC}" srcOrd="1" destOrd="0" parTransId="{4EB06924-852C-4690-B335-5241DA983053}" sibTransId="{E0771D7C-319E-402A-92E8-0EA0E09B9550}"/>
    <dgm:cxn modelId="{19697517-A827-4D5C-A654-EDF9A20B9F97}" type="presOf" srcId="{DD6B0C4F-8C43-4654-8BE7-732DF56AD5FC}" destId="{D1F348F2-BCDF-4326-A9D4-6A88EA707C81}" srcOrd="0" destOrd="0" presId="urn:microsoft.com/office/officeart/2005/8/layout/hList1"/>
    <dgm:cxn modelId="{B48710D2-E8E4-49CF-91FE-BEE1E612C51C}" srcId="{77CBB8D6-4B91-47BF-BCE3-B9DEF84D7CDD}" destId="{61B3A469-F3F6-4C5D-B2AC-8DDD31D47A0C}" srcOrd="1" destOrd="0" parTransId="{C52978D6-A9BE-4FAA-8CC6-86518965D37C}" sibTransId="{41DBF18C-E14F-441E-BA0D-2818A1012189}"/>
    <dgm:cxn modelId="{399A923D-8A89-4008-9F60-8B3A78B002D6}" srcId="{DD6B0C4F-8C43-4654-8BE7-732DF56AD5FC}" destId="{780509BC-B559-447F-A921-237D08FD9EAF}" srcOrd="1" destOrd="0" parTransId="{A19F4DBC-2048-481B-8182-0415A9E62F96}" sibTransId="{6F0E80CC-72A3-4706-AA13-25DE81E025D2}"/>
    <dgm:cxn modelId="{887F9F8D-FDCE-43E5-B603-80479367B77A}" type="presOf" srcId="{2B65EF53-104F-4CA7-864A-A7B012F54DD3}" destId="{93377696-8332-4FA7-B93E-D2D77AB8761A}" srcOrd="0" destOrd="2" presId="urn:microsoft.com/office/officeart/2005/8/layout/hList1"/>
    <dgm:cxn modelId="{02646001-86EA-44F0-9BB2-C227D28AA95D}" srcId="{77CBB8D6-4B91-47BF-BCE3-B9DEF84D7CDD}" destId="{2B65EF53-104F-4CA7-864A-A7B012F54DD3}" srcOrd="2" destOrd="0" parTransId="{BE707554-2D24-4CC0-ACE5-BED9040784A9}" sibTransId="{E0D71B0D-F43F-4B22-AF05-9C117849FCA0}"/>
    <dgm:cxn modelId="{8F9C0A2D-7F9F-4068-AD94-014897CAB0E1}" srcId="{77CBB8D6-4B91-47BF-BCE3-B9DEF84D7CDD}" destId="{18B9DBA4-3096-4B4F-A35D-8141C672A0CE}" srcOrd="0" destOrd="0" parTransId="{2007EF92-27C2-4037-B1E8-E1EA454F29A8}" sibTransId="{FC41603B-6270-476E-8F04-1CB6412711A7}"/>
    <dgm:cxn modelId="{C6444892-7AF8-4182-B831-1FA3E69EB31C}" srcId="{9737B7FB-46DE-445D-84B9-DB2FC6562367}" destId="{77CBB8D6-4B91-47BF-BCE3-B9DEF84D7CDD}" srcOrd="0" destOrd="0" parTransId="{0E3CEC2A-48E7-4F7C-B6B6-F093A0BE72F5}" sibTransId="{0F68F430-2E8A-49FA-A415-AB622D719EAC}"/>
    <dgm:cxn modelId="{6DC53BB7-9000-4A0F-AEAB-3D5B079A33E3}" type="presOf" srcId="{9D556267-2671-40C1-AD48-086B2F0E43D2}" destId="{C2CB79B0-6FEA-4125-B703-E4043681ED8C}" srcOrd="0" destOrd="0" presId="urn:microsoft.com/office/officeart/2005/8/layout/hList1"/>
    <dgm:cxn modelId="{F7703772-3C64-49A5-BBF7-82DF7BED036D}" type="presOf" srcId="{61B3A469-F3F6-4C5D-B2AC-8DDD31D47A0C}" destId="{93377696-8332-4FA7-B93E-D2D77AB8761A}" srcOrd="0" destOrd="1" presId="urn:microsoft.com/office/officeart/2005/8/layout/hList1"/>
    <dgm:cxn modelId="{BD79A1AE-B36A-44C7-934F-6FFBEC987512}" type="presOf" srcId="{11C7DF8E-62AB-445E-8CB9-B9A69A232080}" destId="{C2CB79B0-6FEA-4125-B703-E4043681ED8C}" srcOrd="0" destOrd="2" presId="urn:microsoft.com/office/officeart/2005/8/layout/hList1"/>
    <dgm:cxn modelId="{319BC645-2171-4F0C-9783-86B4C0D118DE}" srcId="{DD6B0C4F-8C43-4654-8BE7-732DF56AD5FC}" destId="{11C7DF8E-62AB-445E-8CB9-B9A69A232080}" srcOrd="2" destOrd="0" parTransId="{7BF9764C-6E0F-4B05-ADDE-9995D7077CA1}" sibTransId="{8AE9BAE0-0DFC-470E-93DA-0CD8E8EC6230}"/>
    <dgm:cxn modelId="{F85E0360-E71F-443E-9B38-9CBC9D05B5D2}" type="presOf" srcId="{77CBB8D6-4B91-47BF-BCE3-B9DEF84D7CDD}" destId="{A082B85C-0D8B-4220-9FB7-B5BFC936DD2B}" srcOrd="0" destOrd="0" presId="urn:microsoft.com/office/officeart/2005/8/layout/hList1"/>
    <dgm:cxn modelId="{956C1A22-30C7-464C-8785-40FDBF08E3CC}" type="presOf" srcId="{9737B7FB-46DE-445D-84B9-DB2FC6562367}" destId="{B35C37A2-4890-467A-A5AE-30C24274FFE1}" srcOrd="0" destOrd="0" presId="urn:microsoft.com/office/officeart/2005/8/layout/hList1"/>
    <dgm:cxn modelId="{066539B8-3020-4252-B8F8-058F3AFD38D6}" type="presOf" srcId="{780509BC-B559-447F-A921-237D08FD9EAF}" destId="{C2CB79B0-6FEA-4125-B703-E4043681ED8C}" srcOrd="0" destOrd="1" presId="urn:microsoft.com/office/officeart/2005/8/layout/hList1"/>
    <dgm:cxn modelId="{5FF53B96-64C6-4F91-8EA1-9EC5E91C19C0}" type="presParOf" srcId="{B35C37A2-4890-467A-A5AE-30C24274FFE1}" destId="{CCEAD7B6-5C34-4D65-A721-EB335FD9C3E2}" srcOrd="0" destOrd="0" presId="urn:microsoft.com/office/officeart/2005/8/layout/hList1"/>
    <dgm:cxn modelId="{F2EE7871-BBFB-4F54-81E4-146E203D2F08}" type="presParOf" srcId="{CCEAD7B6-5C34-4D65-A721-EB335FD9C3E2}" destId="{A082B85C-0D8B-4220-9FB7-B5BFC936DD2B}" srcOrd="0" destOrd="0" presId="urn:microsoft.com/office/officeart/2005/8/layout/hList1"/>
    <dgm:cxn modelId="{A7BD8995-803D-4CE6-8B12-AE36D01875E0}" type="presParOf" srcId="{CCEAD7B6-5C34-4D65-A721-EB335FD9C3E2}" destId="{93377696-8332-4FA7-B93E-D2D77AB8761A}" srcOrd="1" destOrd="0" presId="urn:microsoft.com/office/officeart/2005/8/layout/hList1"/>
    <dgm:cxn modelId="{270EA0C7-0967-4446-82D4-1A60F8BDBD30}" type="presParOf" srcId="{B35C37A2-4890-467A-A5AE-30C24274FFE1}" destId="{282B2009-5B39-497B-9FB3-4DDDAC2A7F91}" srcOrd="1" destOrd="0" presId="urn:microsoft.com/office/officeart/2005/8/layout/hList1"/>
    <dgm:cxn modelId="{5860638A-D165-4D3E-9811-77048B4D8ACE}" type="presParOf" srcId="{B35C37A2-4890-467A-A5AE-30C24274FFE1}" destId="{C367821D-061F-4DA7-BE9D-3654FAED9414}" srcOrd="2" destOrd="0" presId="urn:microsoft.com/office/officeart/2005/8/layout/hList1"/>
    <dgm:cxn modelId="{7D6D88AF-3994-4FF8-9B4E-4720122B70A1}" type="presParOf" srcId="{C367821D-061F-4DA7-BE9D-3654FAED9414}" destId="{D1F348F2-BCDF-4326-A9D4-6A88EA707C81}" srcOrd="0" destOrd="0" presId="urn:microsoft.com/office/officeart/2005/8/layout/hList1"/>
    <dgm:cxn modelId="{FD1788B5-7D95-46D7-B81C-A48223974BB6}" type="presParOf" srcId="{C367821D-061F-4DA7-BE9D-3654FAED9414}" destId="{C2CB79B0-6FEA-4125-B703-E4043681ED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893BD-311E-4B00-BB12-C5E749C8969F}">
      <dsp:nvSpPr>
        <dsp:cNvPr id="0" name=""/>
        <dsp:cNvSpPr/>
      </dsp:nvSpPr>
      <dsp:spPr>
        <a:xfrm>
          <a:off x="2258568" y="0"/>
          <a:ext cx="1892808" cy="10515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Centralized</a:t>
          </a:r>
          <a:endParaRPr lang="en-US" sz="2300" kern="1200" dirty="0"/>
        </a:p>
      </dsp:txBody>
      <dsp:txXfrm>
        <a:off x="2289367" y="30799"/>
        <a:ext cx="1831210" cy="989962"/>
      </dsp:txXfrm>
    </dsp:sp>
    <dsp:sp modelId="{1C15C9F3-04B4-413E-A5A5-461174D160D7}">
      <dsp:nvSpPr>
        <dsp:cNvPr id="0" name=""/>
        <dsp:cNvSpPr/>
      </dsp:nvSpPr>
      <dsp:spPr>
        <a:xfrm>
          <a:off x="4992624" y="0"/>
          <a:ext cx="1892808" cy="105156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Decentralized</a:t>
          </a:r>
          <a:endParaRPr lang="en-US" sz="2300" kern="1200" dirty="0"/>
        </a:p>
      </dsp:txBody>
      <dsp:txXfrm>
        <a:off x="5023423" y="30799"/>
        <a:ext cx="1831210" cy="989962"/>
      </dsp:txXfrm>
    </dsp:sp>
    <dsp:sp modelId="{184AAF57-3B5B-44C3-BAE6-276891E280E5}">
      <dsp:nvSpPr>
        <dsp:cNvPr id="0" name=""/>
        <dsp:cNvSpPr/>
      </dsp:nvSpPr>
      <dsp:spPr>
        <a:xfrm>
          <a:off x="4177665" y="4469130"/>
          <a:ext cx="788670" cy="78867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10D3A-689B-4A2A-A835-33436AA5C3D6}">
      <dsp:nvSpPr>
        <dsp:cNvPr id="0" name=""/>
        <dsp:cNvSpPr/>
      </dsp:nvSpPr>
      <dsp:spPr>
        <a:xfrm>
          <a:off x="2205989" y="4138940"/>
          <a:ext cx="4732020" cy="3196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C5543-1780-432E-8D03-72AC95F9A9AD}">
      <dsp:nvSpPr>
        <dsp:cNvPr id="0" name=""/>
        <dsp:cNvSpPr/>
      </dsp:nvSpPr>
      <dsp:spPr>
        <a:xfrm>
          <a:off x="4992624" y="3217773"/>
          <a:ext cx="1892808" cy="883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Innovation</a:t>
          </a:r>
          <a:endParaRPr lang="en-US" sz="2200" kern="1200" dirty="0"/>
        </a:p>
      </dsp:txBody>
      <dsp:txXfrm>
        <a:off x="5035744" y="3260893"/>
        <a:ext cx="1806568" cy="797070"/>
      </dsp:txXfrm>
    </dsp:sp>
    <dsp:sp modelId="{4CC4682F-BA9C-4087-B26A-0A3ECAD0805A}">
      <dsp:nvSpPr>
        <dsp:cNvPr id="0" name=""/>
        <dsp:cNvSpPr/>
      </dsp:nvSpPr>
      <dsp:spPr>
        <a:xfrm>
          <a:off x="4992624" y="2271369"/>
          <a:ext cx="1892808" cy="8833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Customization</a:t>
          </a:r>
          <a:endParaRPr lang="en-US" sz="2200" kern="1200" dirty="0"/>
        </a:p>
      </dsp:txBody>
      <dsp:txXfrm>
        <a:off x="5035744" y="2314489"/>
        <a:ext cx="1806568" cy="797070"/>
      </dsp:txXfrm>
    </dsp:sp>
    <dsp:sp modelId="{769E3B1D-640B-4A06-977B-EE7E4E2740DD}">
      <dsp:nvSpPr>
        <dsp:cNvPr id="0" name=""/>
        <dsp:cNvSpPr/>
      </dsp:nvSpPr>
      <dsp:spPr>
        <a:xfrm>
          <a:off x="4992624" y="1324965"/>
          <a:ext cx="1892808" cy="8833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Agility</a:t>
          </a:r>
          <a:endParaRPr lang="en-US" sz="2200" kern="1200" dirty="0"/>
        </a:p>
      </dsp:txBody>
      <dsp:txXfrm>
        <a:off x="5035744" y="1368085"/>
        <a:ext cx="1806568" cy="797070"/>
      </dsp:txXfrm>
    </dsp:sp>
    <dsp:sp modelId="{9A8FF2D8-FE85-450A-9FA1-C4242FC75496}">
      <dsp:nvSpPr>
        <dsp:cNvPr id="0" name=""/>
        <dsp:cNvSpPr/>
      </dsp:nvSpPr>
      <dsp:spPr>
        <a:xfrm>
          <a:off x="2258568" y="3217773"/>
          <a:ext cx="1892808" cy="8833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Control</a:t>
          </a:r>
          <a:endParaRPr lang="en-US" sz="2200" kern="1200" dirty="0"/>
        </a:p>
      </dsp:txBody>
      <dsp:txXfrm>
        <a:off x="2301688" y="3260893"/>
        <a:ext cx="1806568" cy="797070"/>
      </dsp:txXfrm>
    </dsp:sp>
    <dsp:sp modelId="{009E3A95-95DB-4D23-B4D7-E3805D3C235A}">
      <dsp:nvSpPr>
        <dsp:cNvPr id="0" name=""/>
        <dsp:cNvSpPr/>
      </dsp:nvSpPr>
      <dsp:spPr>
        <a:xfrm>
          <a:off x="2258568" y="2271369"/>
          <a:ext cx="1892808" cy="8833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Reliability</a:t>
          </a:r>
          <a:endParaRPr lang="en-US" sz="2200" kern="1200" dirty="0"/>
        </a:p>
      </dsp:txBody>
      <dsp:txXfrm>
        <a:off x="2301688" y="2314489"/>
        <a:ext cx="1806568" cy="797070"/>
      </dsp:txXfrm>
    </dsp:sp>
    <dsp:sp modelId="{C3964544-B012-43C8-877B-F69D880E34D4}">
      <dsp:nvSpPr>
        <dsp:cNvPr id="0" name=""/>
        <dsp:cNvSpPr/>
      </dsp:nvSpPr>
      <dsp:spPr>
        <a:xfrm>
          <a:off x="2258568" y="1324965"/>
          <a:ext cx="1892808" cy="883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Scale</a:t>
          </a:r>
          <a:endParaRPr lang="en-US" sz="2200" kern="1200" dirty="0"/>
        </a:p>
      </dsp:txBody>
      <dsp:txXfrm>
        <a:off x="2301688" y="1368085"/>
        <a:ext cx="1806568" cy="797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4B4F-75E3-458F-A84A-16ECA5E87BAC}">
      <dsp:nvSpPr>
        <dsp:cNvPr id="0" name=""/>
        <dsp:cNvSpPr/>
      </dsp:nvSpPr>
      <dsp:spPr>
        <a:xfrm>
          <a:off x="0" y="443579"/>
          <a:ext cx="4191000" cy="18696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What is the governance model in your organization?</a:t>
          </a:r>
          <a:endParaRPr lang="en-US" sz="3400" kern="1200"/>
        </a:p>
      </dsp:txBody>
      <dsp:txXfrm>
        <a:off x="91269" y="534848"/>
        <a:ext cx="4008462" cy="1687122"/>
      </dsp:txXfrm>
    </dsp:sp>
    <dsp:sp modelId="{D3B7B719-AA37-4053-87FB-AE6CABCE310C}">
      <dsp:nvSpPr>
        <dsp:cNvPr id="0" name=""/>
        <dsp:cNvSpPr/>
      </dsp:nvSpPr>
      <dsp:spPr>
        <a:xfrm>
          <a:off x="0" y="2411159"/>
          <a:ext cx="4191000" cy="18696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Is it a good fit for your organization?</a:t>
          </a:r>
          <a:endParaRPr lang="en-US" sz="3400" kern="1200" dirty="0"/>
        </a:p>
      </dsp:txBody>
      <dsp:txXfrm>
        <a:off x="91269" y="2502428"/>
        <a:ext cx="4008462" cy="1687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A4405-5741-45A6-893E-421578418E25}">
      <dsp:nvSpPr>
        <dsp:cNvPr id="0" name=""/>
        <dsp:cNvSpPr/>
      </dsp:nvSpPr>
      <dsp:spPr>
        <a:xfrm>
          <a:off x="3370498" y="1955094"/>
          <a:ext cx="1488602" cy="14886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Governance Model</a:t>
          </a:r>
          <a:endParaRPr lang="en-US" sz="1600" kern="1200" dirty="0"/>
        </a:p>
      </dsp:txBody>
      <dsp:txXfrm>
        <a:off x="3588499" y="2173095"/>
        <a:ext cx="1052600" cy="1052600"/>
      </dsp:txXfrm>
    </dsp:sp>
    <dsp:sp modelId="{56188F05-1E5D-41D7-994A-24986EB32255}">
      <dsp:nvSpPr>
        <dsp:cNvPr id="0" name=""/>
        <dsp:cNvSpPr/>
      </dsp:nvSpPr>
      <dsp:spPr>
        <a:xfrm rot="16200000">
          <a:off x="3891499" y="1715514"/>
          <a:ext cx="446601" cy="32559"/>
        </a:xfrm>
        <a:custGeom>
          <a:avLst/>
          <a:gdLst/>
          <a:ahLst/>
          <a:cxnLst/>
          <a:rect l="0" t="0" r="0" b="0"/>
          <a:pathLst>
            <a:path>
              <a:moveTo>
                <a:pt x="0" y="16279"/>
              </a:moveTo>
              <a:lnTo>
                <a:pt x="446601" y="162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3634" y="1720628"/>
        <a:ext cx="22330" cy="22330"/>
      </dsp:txXfrm>
    </dsp:sp>
    <dsp:sp modelId="{2ECB543A-9FAB-4DF4-9B13-013244E0FFE5}">
      <dsp:nvSpPr>
        <dsp:cNvPr id="0" name=""/>
        <dsp:cNvSpPr/>
      </dsp:nvSpPr>
      <dsp:spPr>
        <a:xfrm>
          <a:off x="3370498" y="19890"/>
          <a:ext cx="1488602" cy="14886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Cloud</a:t>
          </a:r>
          <a:endParaRPr lang="en-US" sz="1400" kern="1200" dirty="0"/>
        </a:p>
      </dsp:txBody>
      <dsp:txXfrm>
        <a:off x="3588499" y="237891"/>
        <a:ext cx="1052600" cy="1052600"/>
      </dsp:txXfrm>
    </dsp:sp>
    <dsp:sp modelId="{8A8CB1D8-2D69-4896-BC70-4E6893AD6C97}">
      <dsp:nvSpPr>
        <dsp:cNvPr id="0" name=""/>
        <dsp:cNvSpPr/>
      </dsp:nvSpPr>
      <dsp:spPr>
        <a:xfrm rot="20520000">
          <a:off x="4811743" y="2384110"/>
          <a:ext cx="446601" cy="32559"/>
        </a:xfrm>
        <a:custGeom>
          <a:avLst/>
          <a:gdLst/>
          <a:ahLst/>
          <a:cxnLst/>
          <a:rect l="0" t="0" r="0" b="0"/>
          <a:pathLst>
            <a:path>
              <a:moveTo>
                <a:pt x="0" y="16279"/>
              </a:moveTo>
              <a:lnTo>
                <a:pt x="446601" y="162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3879" y="2389225"/>
        <a:ext cx="22330" cy="22330"/>
      </dsp:txXfrm>
    </dsp:sp>
    <dsp:sp modelId="{F95DB758-22E8-4961-B367-6B71FDE284A9}">
      <dsp:nvSpPr>
        <dsp:cNvPr id="0" name=""/>
        <dsp:cNvSpPr/>
      </dsp:nvSpPr>
      <dsp:spPr>
        <a:xfrm>
          <a:off x="5210987" y="1357083"/>
          <a:ext cx="1488602" cy="1488602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Enterprise Systems</a:t>
          </a:r>
          <a:endParaRPr lang="en-US" sz="1400" kern="1200" dirty="0"/>
        </a:p>
      </dsp:txBody>
      <dsp:txXfrm>
        <a:off x="5428988" y="1575084"/>
        <a:ext cx="1052600" cy="1052600"/>
      </dsp:txXfrm>
    </dsp:sp>
    <dsp:sp modelId="{C2AD7DA8-1A9F-4372-AD85-5B85B29EDCF4}">
      <dsp:nvSpPr>
        <dsp:cNvPr id="0" name=""/>
        <dsp:cNvSpPr/>
      </dsp:nvSpPr>
      <dsp:spPr>
        <a:xfrm rot="3240000">
          <a:off x="4460241" y="3465922"/>
          <a:ext cx="446601" cy="32559"/>
        </a:xfrm>
        <a:custGeom>
          <a:avLst/>
          <a:gdLst/>
          <a:ahLst/>
          <a:cxnLst/>
          <a:rect l="0" t="0" r="0" b="0"/>
          <a:pathLst>
            <a:path>
              <a:moveTo>
                <a:pt x="0" y="16279"/>
              </a:moveTo>
              <a:lnTo>
                <a:pt x="446601" y="162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72377" y="3471036"/>
        <a:ext cx="22330" cy="22330"/>
      </dsp:txXfrm>
    </dsp:sp>
    <dsp:sp modelId="{9E03C432-B22B-43FF-8834-C6FC72E924A3}">
      <dsp:nvSpPr>
        <dsp:cNvPr id="0" name=""/>
        <dsp:cNvSpPr/>
      </dsp:nvSpPr>
      <dsp:spPr>
        <a:xfrm>
          <a:off x="4507983" y="3520707"/>
          <a:ext cx="1488602" cy="1488602"/>
        </a:xfrm>
        <a:prstGeom prst="ellipse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Web 2.0</a:t>
          </a:r>
          <a:endParaRPr lang="en-US" sz="1400" kern="1200" dirty="0"/>
        </a:p>
      </dsp:txBody>
      <dsp:txXfrm>
        <a:off x="4725984" y="3738708"/>
        <a:ext cx="1052600" cy="1052600"/>
      </dsp:txXfrm>
    </dsp:sp>
    <dsp:sp modelId="{354BB962-29FE-40C8-AD40-23306C0B1F03}">
      <dsp:nvSpPr>
        <dsp:cNvPr id="0" name=""/>
        <dsp:cNvSpPr/>
      </dsp:nvSpPr>
      <dsp:spPr>
        <a:xfrm rot="7560000">
          <a:off x="3322757" y="3465922"/>
          <a:ext cx="446601" cy="32559"/>
        </a:xfrm>
        <a:custGeom>
          <a:avLst/>
          <a:gdLst/>
          <a:ahLst/>
          <a:cxnLst/>
          <a:rect l="0" t="0" r="0" b="0"/>
          <a:pathLst>
            <a:path>
              <a:moveTo>
                <a:pt x="0" y="16279"/>
              </a:moveTo>
              <a:lnTo>
                <a:pt x="446601" y="162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34892" y="3471036"/>
        <a:ext cx="22330" cy="22330"/>
      </dsp:txXfrm>
    </dsp:sp>
    <dsp:sp modelId="{902A1D2B-44FD-4D5F-B11F-5D7E1167847B}">
      <dsp:nvSpPr>
        <dsp:cNvPr id="0" name=""/>
        <dsp:cNvSpPr/>
      </dsp:nvSpPr>
      <dsp:spPr>
        <a:xfrm>
          <a:off x="2233014" y="3520707"/>
          <a:ext cx="1488602" cy="1488602"/>
        </a:xfrm>
        <a:prstGeom prst="ellipse">
          <a:avLst/>
        </a:prstGeom>
        <a:gradFill rotWithShape="0">
          <a:gsLst>
            <a:gs pos="0">
              <a:schemeClr val="accent3">
                <a:hueOff val="8437700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700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700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Knowledge Management</a:t>
          </a:r>
          <a:endParaRPr lang="en-US" sz="1400" kern="1200" dirty="0"/>
        </a:p>
      </dsp:txBody>
      <dsp:txXfrm>
        <a:off x="2451015" y="3738708"/>
        <a:ext cx="1052600" cy="1052600"/>
      </dsp:txXfrm>
    </dsp:sp>
    <dsp:sp modelId="{AAE68592-F8E7-4948-8CEB-58CEAF266D11}">
      <dsp:nvSpPr>
        <dsp:cNvPr id="0" name=""/>
        <dsp:cNvSpPr/>
      </dsp:nvSpPr>
      <dsp:spPr>
        <a:xfrm rot="11880000">
          <a:off x="2971255" y="2384110"/>
          <a:ext cx="446601" cy="32559"/>
        </a:xfrm>
        <a:custGeom>
          <a:avLst/>
          <a:gdLst/>
          <a:ahLst/>
          <a:cxnLst/>
          <a:rect l="0" t="0" r="0" b="0"/>
          <a:pathLst>
            <a:path>
              <a:moveTo>
                <a:pt x="0" y="16279"/>
              </a:moveTo>
              <a:lnTo>
                <a:pt x="446601" y="162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83390" y="2389225"/>
        <a:ext cx="22330" cy="22330"/>
      </dsp:txXfrm>
    </dsp:sp>
    <dsp:sp modelId="{F93A6052-9FFA-4648-BE17-E797138B0E68}">
      <dsp:nvSpPr>
        <dsp:cNvPr id="0" name=""/>
        <dsp:cNvSpPr/>
      </dsp:nvSpPr>
      <dsp:spPr>
        <a:xfrm>
          <a:off x="1530010" y="1357083"/>
          <a:ext cx="1488602" cy="1488602"/>
        </a:xfrm>
        <a:prstGeom prst="ellipse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Business Intelligence</a:t>
          </a:r>
          <a:endParaRPr lang="en-US" sz="1400" kern="1200" dirty="0"/>
        </a:p>
      </dsp:txBody>
      <dsp:txXfrm>
        <a:off x="1748011" y="1575084"/>
        <a:ext cx="1052600" cy="1052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B01BC-EE58-454A-8A81-E5FA66BD5F1F}">
      <dsp:nvSpPr>
        <dsp:cNvPr id="0" name=""/>
        <dsp:cNvSpPr/>
      </dsp:nvSpPr>
      <dsp:spPr>
        <a:xfrm>
          <a:off x="0" y="698640"/>
          <a:ext cx="7239000" cy="8154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Built on an operating system</a:t>
          </a:r>
          <a:endParaRPr lang="en-US" sz="3400" kern="1200" dirty="0"/>
        </a:p>
      </dsp:txBody>
      <dsp:txXfrm>
        <a:off x="39809" y="738449"/>
        <a:ext cx="7159382" cy="735872"/>
      </dsp:txXfrm>
    </dsp:sp>
    <dsp:sp modelId="{76FB535E-CE27-4DEA-BA16-EB1CF7737BC9}">
      <dsp:nvSpPr>
        <dsp:cNvPr id="0" name=""/>
        <dsp:cNvSpPr/>
      </dsp:nvSpPr>
      <dsp:spPr>
        <a:xfrm>
          <a:off x="0" y="1612050"/>
          <a:ext cx="7239000" cy="815490"/>
        </a:xfrm>
        <a:prstGeom prst="roundRect">
          <a:avLst/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9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App-based platforms</a:t>
          </a:r>
          <a:endParaRPr lang="en-US" sz="3400" kern="1200"/>
        </a:p>
      </dsp:txBody>
      <dsp:txXfrm>
        <a:off x="39809" y="1651859"/>
        <a:ext cx="7159382" cy="735872"/>
      </dsp:txXfrm>
    </dsp:sp>
    <dsp:sp modelId="{1B6E4026-68DB-4A5A-B6EC-4C01196FFC81}">
      <dsp:nvSpPr>
        <dsp:cNvPr id="0" name=""/>
        <dsp:cNvSpPr/>
      </dsp:nvSpPr>
      <dsp:spPr>
        <a:xfrm>
          <a:off x="0" y="2525460"/>
          <a:ext cx="7239000" cy="815490"/>
        </a:xfrm>
        <a:prstGeom prst="roundRect">
          <a:avLst/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7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Encourage communities of developers</a:t>
          </a:r>
          <a:endParaRPr lang="en-US" sz="3400" kern="1200"/>
        </a:p>
      </dsp:txBody>
      <dsp:txXfrm>
        <a:off x="39809" y="2565269"/>
        <a:ext cx="7159382" cy="735872"/>
      </dsp:txXfrm>
    </dsp:sp>
    <dsp:sp modelId="{860F6ECB-F1CD-4006-BBBC-2D15D65DBEB1}">
      <dsp:nvSpPr>
        <dsp:cNvPr id="0" name=""/>
        <dsp:cNvSpPr/>
      </dsp:nvSpPr>
      <dsp:spPr>
        <a:xfrm>
          <a:off x="0" y="3438870"/>
          <a:ext cx="7239000" cy="815490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6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Hardware</a:t>
          </a:r>
          <a:r>
            <a:rPr lang="en-US" sz="3400" kern="1200" baseline="0" dirty="0" smtClean="0"/>
            <a:t> is important</a:t>
          </a:r>
          <a:endParaRPr lang="en-US" sz="3400" kern="1200" dirty="0"/>
        </a:p>
      </dsp:txBody>
      <dsp:txXfrm>
        <a:off x="39809" y="3478679"/>
        <a:ext cx="7159382" cy="735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2B85C-0D8B-4220-9FB7-B5BFC936DD2B}">
      <dsp:nvSpPr>
        <dsp:cNvPr id="0" name=""/>
        <dsp:cNvSpPr/>
      </dsp:nvSpPr>
      <dsp:spPr>
        <a:xfrm>
          <a:off x="40" y="40943"/>
          <a:ext cx="3845569" cy="979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Apple</a:t>
          </a:r>
          <a:endParaRPr lang="en-US" sz="3400" kern="1200" dirty="0"/>
        </a:p>
      </dsp:txBody>
      <dsp:txXfrm>
        <a:off x="40" y="40943"/>
        <a:ext cx="3845569" cy="979200"/>
      </dsp:txXfrm>
    </dsp:sp>
    <dsp:sp modelId="{93377696-8332-4FA7-B93E-D2D77AB8761A}">
      <dsp:nvSpPr>
        <dsp:cNvPr id="0" name=""/>
        <dsp:cNvSpPr/>
      </dsp:nvSpPr>
      <dsp:spPr>
        <a:xfrm>
          <a:off x="40" y="1020143"/>
          <a:ext cx="3845569" cy="34648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Tight control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One device manufacturer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Single ecosystem</a:t>
          </a:r>
          <a:endParaRPr lang="en-US" sz="3400" kern="1200" dirty="0"/>
        </a:p>
      </dsp:txBody>
      <dsp:txXfrm>
        <a:off x="40" y="1020143"/>
        <a:ext cx="3845569" cy="3464876"/>
      </dsp:txXfrm>
    </dsp:sp>
    <dsp:sp modelId="{D1F348F2-BCDF-4326-A9D4-6A88EA707C81}">
      <dsp:nvSpPr>
        <dsp:cNvPr id="0" name=""/>
        <dsp:cNvSpPr/>
      </dsp:nvSpPr>
      <dsp:spPr>
        <a:xfrm>
          <a:off x="4383989" y="40943"/>
          <a:ext cx="3845569" cy="979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Google</a:t>
          </a:r>
          <a:endParaRPr lang="en-US" sz="3400" kern="1200" dirty="0"/>
        </a:p>
      </dsp:txBody>
      <dsp:txXfrm>
        <a:off x="4383989" y="40943"/>
        <a:ext cx="3845569" cy="979200"/>
      </dsp:txXfrm>
    </dsp:sp>
    <dsp:sp modelId="{C2CB79B0-6FEA-4125-B703-E4043681ED8C}">
      <dsp:nvSpPr>
        <dsp:cNvPr id="0" name=""/>
        <dsp:cNvSpPr/>
      </dsp:nvSpPr>
      <dsp:spPr>
        <a:xfrm>
          <a:off x="4383989" y="1020143"/>
          <a:ext cx="3845569" cy="346487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Looser control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Many device manufacturers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Multiple, overlapping ecosystems</a:t>
          </a:r>
          <a:endParaRPr lang="en-US" sz="3400" kern="1200" dirty="0"/>
        </a:p>
      </dsp:txBody>
      <dsp:txXfrm>
        <a:off x="4383989" y="1020143"/>
        <a:ext cx="3845569" cy="346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94FB9-6653-4DCA-B0F8-49BDF1DA9C23}" type="datetimeFigureOut">
              <a:rPr lang="en-US" smtClean="0"/>
              <a:t>11/6/13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454F-5F7C-4F96-AB90-F7BF04DC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C116-1554-4A8A-A8C9-36424048604B}" type="datetimeFigureOut">
              <a:rPr lang="en-US" smtClean="0"/>
              <a:t>11/6/13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3C2E2-33AC-42FE-A553-09E032C9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1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11/6/13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4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11/6/13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CE2C-F03C-44FC-A7D5-75E548DDEAFF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MIS5001:</a:t>
            </a:r>
            <a:br>
              <a:rPr lang="en-US" dirty="0" smtClean="0"/>
            </a:br>
            <a:r>
              <a:rPr lang="en-US" dirty="0" smtClean="0"/>
              <a:t>Information Technology Management</a:t>
            </a:r>
            <a:br>
              <a:rPr lang="en-US" dirty="0" smtClean="0"/>
            </a:br>
            <a:r>
              <a:rPr lang="en-US" i="1" dirty="0"/>
              <a:t>Global Management and Platform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 Brandolph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Larry.Brandolph@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temple.edu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community.mis.temple.edu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mis5001sec401f13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David\AppData\Local\Microsoft\Windows\Temporary Internet Files\Content.IE5\P73IXEEE\MP90040140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37" r="5452"/>
          <a:stretch/>
        </p:blipFill>
        <p:spPr bwMode="auto">
          <a:xfrm>
            <a:off x="-533400" y="-491006"/>
            <a:ext cx="9870212" cy="73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91000" y="842720"/>
            <a:ext cx="4625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What is the future?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5268" y="2791361"/>
            <a:ext cx="493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Single Ecosystem?</a:t>
            </a:r>
          </a:p>
          <a:p>
            <a:r>
              <a:rPr lang="en-US" sz="4000" dirty="0" smtClean="0"/>
              <a:t>Multiple Ecosystems?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503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Centralization versus Decentralization</a:t>
            </a:r>
            <a:endParaRPr lang="en-US" dirty="0"/>
          </a:p>
        </p:txBody>
      </p:sp>
      <p:pic>
        <p:nvPicPr>
          <p:cNvPr id="1027" name="Picture 3" descr="C:\Users\David\AppData\Local\Microsoft\Windows\Temporary Internet Files\Content.IE5\LROXW6MH\MP9004054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858000" cy="4898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5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Models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964804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29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4648200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Why Does the Pendulum Swing?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507670"/>
              </p:ext>
            </p:extLst>
          </p:nvPr>
        </p:nvGraphicFramePr>
        <p:xfrm>
          <a:off x="228600" y="1981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David\AppData\Local\Microsoft\Windows\Temporary Internet Files\Content.IE5\BPSYFXC4\MP900177749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5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Hybrid Approach</a:t>
            </a:r>
            <a:endParaRPr lang="en-US" dirty="0"/>
          </a:p>
        </p:txBody>
      </p:sp>
      <p:pic>
        <p:nvPicPr>
          <p:cNvPr id="3074" name="Picture 2" descr="C:\Users\David\AppData\Local\Microsoft\Windows\Temporary Internet Files\Content.IE5\BPSYFXC4\MC900441970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1"/>
          <a:stretch/>
        </p:blipFill>
        <p:spPr bwMode="auto">
          <a:xfrm>
            <a:off x="4876800" y="1840317"/>
            <a:ext cx="3315541" cy="28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avid\AppData\Local\Microsoft\Windows\Temporary Internet Files\Content.IE5\B6LJQ4VE\MC90044198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1752600" cy="37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546901"/>
            <a:ext cx="2847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Shared Services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5546902"/>
            <a:ext cx="3956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Business-Unit Services</a:t>
            </a:r>
            <a:endParaRPr lang="en-US" sz="3200" b="1" dirty="0"/>
          </a:p>
        </p:txBody>
      </p:sp>
      <p:sp>
        <p:nvSpPr>
          <p:cNvPr id="5" name="Plus 4"/>
          <p:cNvSpPr/>
          <p:nvPr/>
        </p:nvSpPr>
        <p:spPr>
          <a:xfrm>
            <a:off x="3216729" y="2514600"/>
            <a:ext cx="1676400" cy="1676400"/>
          </a:xfrm>
          <a:prstGeom prst="math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1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technology support a hybrid approach?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849304"/>
              </p:ext>
            </p:extLst>
          </p:nvPr>
        </p:nvGraphicFramePr>
        <p:xfrm>
          <a:off x="457200" y="1630362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68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Platform Structures Create Ecosystems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r="27381"/>
          <a:stretch/>
        </p:blipFill>
        <p:spPr bwMode="auto">
          <a:xfrm>
            <a:off x="1447800" y="1524000"/>
            <a:ext cx="2525486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http://www.syicotech.com/wp-content/uploads/2011/01/verizon-htc-thunderbolt-4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1"/>
          <a:stretch/>
        </p:blipFill>
        <p:spPr bwMode="auto">
          <a:xfrm>
            <a:off x="5715000" y="1524000"/>
            <a:ext cx="2104571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4711" y="5257800"/>
            <a:ext cx="2091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Apple’s </a:t>
            </a:r>
            <a:r>
              <a:rPr lang="en-US" sz="3200" dirty="0" err="1" smtClean="0"/>
              <a:t>iOS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17405" y="5257799"/>
            <a:ext cx="3099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Google’s Android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401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Similarities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524451"/>
              </p:ext>
            </p:extLst>
          </p:nvPr>
        </p:nvGraphicFramePr>
        <p:xfrm>
          <a:off x="990600" y="14478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64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Differences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329039"/>
              </p:ext>
            </p:extLst>
          </p:nvPr>
        </p:nvGraphicFramePr>
        <p:xfrm>
          <a:off x="5334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33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128</Words>
  <Application>Microsoft Macintosh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MIS5001: Information Technology Management Global Management and Platform Strategies</vt:lpstr>
      <vt:lpstr>Centralization versus Decentralization</vt:lpstr>
      <vt:lpstr>Comparing the Models</vt:lpstr>
      <vt:lpstr>Why Does the Pendulum Swing?</vt:lpstr>
      <vt:lpstr>The Hybrid Approach</vt:lpstr>
      <vt:lpstr>How can technology support a hybrid approach?</vt:lpstr>
      <vt:lpstr>Platform Structures Create Ecosystems</vt:lpstr>
      <vt:lpstr>Many Similarities</vt:lpstr>
      <vt:lpstr>Many Differences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MIS5001: Information Technology Management  Course Introduction</dc:title>
  <dc:creator>David</dc:creator>
  <cp:lastModifiedBy>Larry Brandolph</cp:lastModifiedBy>
  <cp:revision>151</cp:revision>
  <cp:lastPrinted>2012-08-26T17:05:12Z</cp:lastPrinted>
  <dcterms:created xsi:type="dcterms:W3CDTF">2012-08-23T18:29:30Z</dcterms:created>
  <dcterms:modified xsi:type="dcterms:W3CDTF">2013-11-07T01:12:42Z</dcterms:modified>
</cp:coreProperties>
</file>