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>
      <p:cViewPr varScale="1">
        <p:scale>
          <a:sx n="113" d="100"/>
          <a:sy n="113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3DFE2-0EBC-4D4F-85C9-38AC2A2824AA}" type="doc">
      <dgm:prSet loTypeId="urn:microsoft.com/office/officeart/2005/8/layout/equation1" loCatId="process" qsTypeId="urn:microsoft.com/office/officeart/2005/8/quickstyle/simple3" qsCatId="simple" csTypeId="urn:microsoft.com/office/officeart/2005/8/colors/accent1_2" csCatId="accent1" phldr="1"/>
      <dgm:spPr/>
    </dgm:pt>
    <dgm:pt modelId="{01F16F65-A8CD-4D77-BB88-1947623741E8}">
      <dgm:prSet phldrT="[Text]"/>
      <dgm:spPr/>
      <dgm:t>
        <a:bodyPr/>
        <a:lstStyle/>
        <a:p>
          <a:r>
            <a:rPr lang="en-US" dirty="0" smtClean="0"/>
            <a:t>Your existing position</a:t>
          </a:r>
          <a:endParaRPr lang="en-US" dirty="0"/>
        </a:p>
      </dgm:t>
    </dgm:pt>
    <dgm:pt modelId="{8919CEE0-1F90-43B9-932F-09638BF2BE7E}" type="parTrans" cxnId="{DCE2DACE-3F25-466C-B81E-D03990356195}">
      <dgm:prSet/>
      <dgm:spPr/>
      <dgm:t>
        <a:bodyPr/>
        <a:lstStyle/>
        <a:p>
          <a:endParaRPr lang="en-US"/>
        </a:p>
      </dgm:t>
    </dgm:pt>
    <dgm:pt modelId="{A3287FBD-74F7-403F-87E6-E1F7E314358C}" type="sibTrans" cxnId="{DCE2DACE-3F25-466C-B81E-D03990356195}">
      <dgm:prSet/>
      <dgm:spPr/>
      <dgm:t>
        <a:bodyPr/>
        <a:lstStyle/>
        <a:p>
          <a:endParaRPr lang="en-US"/>
        </a:p>
      </dgm:t>
    </dgm:pt>
    <dgm:pt modelId="{FD6E4300-33C5-4783-9DC5-F3E358BD448B}">
      <dgm:prSet phldrT="[Text]"/>
      <dgm:spPr/>
      <dgm:t>
        <a:bodyPr/>
        <a:lstStyle/>
        <a:p>
          <a:r>
            <a:rPr lang="en-US" dirty="0" smtClean="0"/>
            <a:t>What’s going on in the environment</a:t>
          </a:r>
          <a:endParaRPr lang="en-US" dirty="0"/>
        </a:p>
      </dgm:t>
    </dgm:pt>
    <dgm:pt modelId="{367B92F0-B12E-4DEB-B8EC-8E7EF7C6018E}" type="parTrans" cxnId="{8ABA496E-A422-4F00-8238-19869AC8F8F4}">
      <dgm:prSet/>
      <dgm:spPr/>
      <dgm:t>
        <a:bodyPr/>
        <a:lstStyle/>
        <a:p>
          <a:endParaRPr lang="en-US"/>
        </a:p>
      </dgm:t>
    </dgm:pt>
    <dgm:pt modelId="{00D4FAF7-AA62-45F7-A8EF-6A4F6A691171}" type="sibTrans" cxnId="{8ABA496E-A422-4F00-8238-19869AC8F8F4}">
      <dgm:prSet/>
      <dgm:spPr/>
      <dgm:t>
        <a:bodyPr/>
        <a:lstStyle/>
        <a:p>
          <a:endParaRPr lang="en-US"/>
        </a:p>
      </dgm:t>
    </dgm:pt>
    <dgm:pt modelId="{DC25322D-A87B-4DE0-B27F-31377FFCBE71}">
      <dgm:prSet phldrT="[Text]"/>
      <dgm:spPr/>
      <dgm:t>
        <a:bodyPr/>
        <a:lstStyle/>
        <a:p>
          <a:r>
            <a:rPr lang="en-US" dirty="0" smtClean="0"/>
            <a:t>What to do</a:t>
          </a:r>
          <a:endParaRPr lang="en-US" dirty="0"/>
        </a:p>
      </dgm:t>
    </dgm:pt>
    <dgm:pt modelId="{58793021-83D4-49FB-BEDA-36F76CC9DE6D}" type="parTrans" cxnId="{B78B6F1F-DCA8-4050-9623-6C213ED41A0B}">
      <dgm:prSet/>
      <dgm:spPr/>
      <dgm:t>
        <a:bodyPr/>
        <a:lstStyle/>
        <a:p>
          <a:endParaRPr lang="en-US"/>
        </a:p>
      </dgm:t>
    </dgm:pt>
    <dgm:pt modelId="{BF59AACD-53E0-46B8-B177-198BA456A100}" type="sibTrans" cxnId="{B78B6F1F-DCA8-4050-9623-6C213ED41A0B}">
      <dgm:prSet/>
      <dgm:spPr/>
      <dgm:t>
        <a:bodyPr/>
        <a:lstStyle/>
        <a:p>
          <a:endParaRPr lang="en-US"/>
        </a:p>
      </dgm:t>
    </dgm:pt>
    <dgm:pt modelId="{80735D3B-5A5E-4698-80AF-79ED65C6392D}" type="pres">
      <dgm:prSet presAssocID="{7563DFE2-0EBC-4D4F-85C9-38AC2A2824AA}" presName="linearFlow" presStyleCnt="0">
        <dgm:presLayoutVars>
          <dgm:dir/>
          <dgm:resizeHandles val="exact"/>
        </dgm:presLayoutVars>
      </dgm:prSet>
      <dgm:spPr/>
    </dgm:pt>
    <dgm:pt modelId="{611FD0AD-0A15-4057-9DDC-0307EBE36687}" type="pres">
      <dgm:prSet presAssocID="{01F16F65-A8CD-4D77-BB88-1947623741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D2252-9944-4EB2-9C96-C0CB358CEB3B}" type="pres">
      <dgm:prSet presAssocID="{A3287FBD-74F7-403F-87E6-E1F7E314358C}" presName="spacerL" presStyleCnt="0"/>
      <dgm:spPr/>
    </dgm:pt>
    <dgm:pt modelId="{DF84665F-C9B5-4709-89E3-D44E669E11F3}" type="pres">
      <dgm:prSet presAssocID="{A3287FBD-74F7-403F-87E6-E1F7E314358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5893C7A-9587-45BE-A874-A4ED6D8CB894}" type="pres">
      <dgm:prSet presAssocID="{A3287FBD-74F7-403F-87E6-E1F7E314358C}" presName="spacerR" presStyleCnt="0"/>
      <dgm:spPr/>
    </dgm:pt>
    <dgm:pt modelId="{80AE2174-A3FC-4C31-A656-77270FA7BD38}" type="pres">
      <dgm:prSet presAssocID="{FD6E4300-33C5-4783-9DC5-F3E358BD44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DCABF-8DE9-4133-B04E-981207E5E794}" type="pres">
      <dgm:prSet presAssocID="{00D4FAF7-AA62-45F7-A8EF-6A4F6A691171}" presName="spacerL" presStyleCnt="0"/>
      <dgm:spPr/>
    </dgm:pt>
    <dgm:pt modelId="{5EBF1D68-536E-41E3-9D75-CEAF5253AD92}" type="pres">
      <dgm:prSet presAssocID="{00D4FAF7-AA62-45F7-A8EF-6A4F6A69117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D02DC8F-E90B-4A45-9588-311BB5CC5B27}" type="pres">
      <dgm:prSet presAssocID="{00D4FAF7-AA62-45F7-A8EF-6A4F6A691171}" presName="spacerR" presStyleCnt="0"/>
      <dgm:spPr/>
    </dgm:pt>
    <dgm:pt modelId="{70C91854-8D68-498B-A525-86FDA9BEFDC1}" type="pres">
      <dgm:prSet presAssocID="{DC25322D-A87B-4DE0-B27F-31377FFCBE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E2DACE-3F25-466C-B81E-D03990356195}" srcId="{7563DFE2-0EBC-4D4F-85C9-38AC2A2824AA}" destId="{01F16F65-A8CD-4D77-BB88-1947623741E8}" srcOrd="0" destOrd="0" parTransId="{8919CEE0-1F90-43B9-932F-09638BF2BE7E}" sibTransId="{A3287FBD-74F7-403F-87E6-E1F7E314358C}"/>
    <dgm:cxn modelId="{FFF2B105-DF72-41BD-BF5E-68640C8AC89F}" type="presOf" srcId="{7563DFE2-0EBC-4D4F-85C9-38AC2A2824AA}" destId="{80735D3B-5A5E-4698-80AF-79ED65C6392D}" srcOrd="0" destOrd="0" presId="urn:microsoft.com/office/officeart/2005/8/layout/equation1"/>
    <dgm:cxn modelId="{90C24F7B-84C7-48A0-AA4D-637FF32939C6}" type="presOf" srcId="{01F16F65-A8CD-4D77-BB88-1947623741E8}" destId="{611FD0AD-0A15-4057-9DDC-0307EBE36687}" srcOrd="0" destOrd="0" presId="urn:microsoft.com/office/officeart/2005/8/layout/equation1"/>
    <dgm:cxn modelId="{4F8E44B3-9E28-4452-B08A-C7D4A069962D}" type="presOf" srcId="{A3287FBD-74F7-403F-87E6-E1F7E314358C}" destId="{DF84665F-C9B5-4709-89E3-D44E669E11F3}" srcOrd="0" destOrd="0" presId="urn:microsoft.com/office/officeart/2005/8/layout/equation1"/>
    <dgm:cxn modelId="{36696041-38BD-4E69-A1B2-9BEE7AA6DE54}" type="presOf" srcId="{FD6E4300-33C5-4783-9DC5-F3E358BD448B}" destId="{80AE2174-A3FC-4C31-A656-77270FA7BD38}" srcOrd="0" destOrd="0" presId="urn:microsoft.com/office/officeart/2005/8/layout/equation1"/>
    <dgm:cxn modelId="{E2748ADB-30C7-4D0D-8697-F47D898062E8}" type="presOf" srcId="{00D4FAF7-AA62-45F7-A8EF-6A4F6A691171}" destId="{5EBF1D68-536E-41E3-9D75-CEAF5253AD92}" srcOrd="0" destOrd="0" presId="urn:microsoft.com/office/officeart/2005/8/layout/equation1"/>
    <dgm:cxn modelId="{8ABA496E-A422-4F00-8238-19869AC8F8F4}" srcId="{7563DFE2-0EBC-4D4F-85C9-38AC2A2824AA}" destId="{FD6E4300-33C5-4783-9DC5-F3E358BD448B}" srcOrd="1" destOrd="0" parTransId="{367B92F0-B12E-4DEB-B8EC-8E7EF7C6018E}" sibTransId="{00D4FAF7-AA62-45F7-A8EF-6A4F6A691171}"/>
    <dgm:cxn modelId="{6FD73330-8BFE-436D-9D69-FF9C15446024}" type="presOf" srcId="{DC25322D-A87B-4DE0-B27F-31377FFCBE71}" destId="{70C91854-8D68-498B-A525-86FDA9BEFDC1}" srcOrd="0" destOrd="0" presId="urn:microsoft.com/office/officeart/2005/8/layout/equation1"/>
    <dgm:cxn modelId="{B78B6F1F-DCA8-4050-9623-6C213ED41A0B}" srcId="{7563DFE2-0EBC-4D4F-85C9-38AC2A2824AA}" destId="{DC25322D-A87B-4DE0-B27F-31377FFCBE71}" srcOrd="2" destOrd="0" parTransId="{58793021-83D4-49FB-BEDA-36F76CC9DE6D}" sibTransId="{BF59AACD-53E0-46B8-B177-198BA456A100}"/>
    <dgm:cxn modelId="{B035AAC5-5456-4EDF-9861-87728CF20003}" type="presParOf" srcId="{80735D3B-5A5E-4698-80AF-79ED65C6392D}" destId="{611FD0AD-0A15-4057-9DDC-0307EBE36687}" srcOrd="0" destOrd="0" presId="urn:microsoft.com/office/officeart/2005/8/layout/equation1"/>
    <dgm:cxn modelId="{B47F22B6-1B48-4B2C-93AC-5BE685743EBF}" type="presParOf" srcId="{80735D3B-5A5E-4698-80AF-79ED65C6392D}" destId="{BF0D2252-9944-4EB2-9C96-C0CB358CEB3B}" srcOrd="1" destOrd="0" presId="urn:microsoft.com/office/officeart/2005/8/layout/equation1"/>
    <dgm:cxn modelId="{3C0DE41E-3940-4ADF-AF1F-9D8FCD0C8862}" type="presParOf" srcId="{80735D3B-5A5E-4698-80AF-79ED65C6392D}" destId="{DF84665F-C9B5-4709-89E3-D44E669E11F3}" srcOrd="2" destOrd="0" presId="urn:microsoft.com/office/officeart/2005/8/layout/equation1"/>
    <dgm:cxn modelId="{924946D2-4B04-4A53-9084-1E444FC3A227}" type="presParOf" srcId="{80735D3B-5A5E-4698-80AF-79ED65C6392D}" destId="{35893C7A-9587-45BE-A874-A4ED6D8CB894}" srcOrd="3" destOrd="0" presId="urn:microsoft.com/office/officeart/2005/8/layout/equation1"/>
    <dgm:cxn modelId="{B3657E98-F0EE-4856-876B-AF5F76357D14}" type="presParOf" srcId="{80735D3B-5A5E-4698-80AF-79ED65C6392D}" destId="{80AE2174-A3FC-4C31-A656-77270FA7BD38}" srcOrd="4" destOrd="0" presId="urn:microsoft.com/office/officeart/2005/8/layout/equation1"/>
    <dgm:cxn modelId="{87BE87BF-D527-4E44-8137-3EB9E3C68460}" type="presParOf" srcId="{80735D3B-5A5E-4698-80AF-79ED65C6392D}" destId="{0A2DCABF-8DE9-4133-B04E-981207E5E794}" srcOrd="5" destOrd="0" presId="urn:microsoft.com/office/officeart/2005/8/layout/equation1"/>
    <dgm:cxn modelId="{28286C67-16FB-413D-BB62-03535E3889EC}" type="presParOf" srcId="{80735D3B-5A5E-4698-80AF-79ED65C6392D}" destId="{5EBF1D68-536E-41E3-9D75-CEAF5253AD92}" srcOrd="6" destOrd="0" presId="urn:microsoft.com/office/officeart/2005/8/layout/equation1"/>
    <dgm:cxn modelId="{BF8B45FA-CE5E-448A-8977-A8DE763A24F2}" type="presParOf" srcId="{80735D3B-5A5E-4698-80AF-79ED65C6392D}" destId="{5D02DC8F-E90B-4A45-9588-311BB5CC5B27}" srcOrd="7" destOrd="0" presId="urn:microsoft.com/office/officeart/2005/8/layout/equation1"/>
    <dgm:cxn modelId="{2D61559A-A605-494D-BC9C-18CC0B10C117}" type="presParOf" srcId="{80735D3B-5A5E-4698-80AF-79ED65C6392D}" destId="{70C91854-8D68-498B-A525-86FDA9BEFDC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74A966-0F15-4F66-A746-4E30677D7787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3A72703-D7CC-455A-BABD-D5EDD2C4643F}">
      <dgm:prSet phldrT="[Text]"/>
      <dgm:spPr/>
      <dgm:t>
        <a:bodyPr/>
        <a:lstStyle/>
        <a:p>
          <a:r>
            <a:rPr lang="en-US" dirty="0" smtClean="0"/>
            <a:t>Streaming services</a:t>
          </a:r>
          <a:endParaRPr lang="en-US" dirty="0"/>
        </a:p>
      </dgm:t>
    </dgm:pt>
    <dgm:pt modelId="{88B1A518-BC9E-4498-9615-AC3D45FE0014}" type="parTrans" cxnId="{C6693BAF-7CC8-4CA1-A0BA-E1B84ACAA40A}">
      <dgm:prSet/>
      <dgm:spPr/>
      <dgm:t>
        <a:bodyPr/>
        <a:lstStyle/>
        <a:p>
          <a:endParaRPr lang="en-US"/>
        </a:p>
      </dgm:t>
    </dgm:pt>
    <dgm:pt modelId="{AD5B02C5-8588-4670-BE3E-67857975EE6A}" type="sibTrans" cxnId="{C6693BAF-7CC8-4CA1-A0BA-E1B84ACAA40A}">
      <dgm:prSet/>
      <dgm:spPr/>
      <dgm:t>
        <a:bodyPr/>
        <a:lstStyle/>
        <a:p>
          <a:endParaRPr lang="en-US"/>
        </a:p>
      </dgm:t>
    </dgm:pt>
    <dgm:pt modelId="{A1A41A58-492D-476D-B906-4BDD68387058}">
      <dgm:prSet phldrT="[Text]"/>
      <dgm:spPr/>
      <dgm:t>
        <a:bodyPr/>
        <a:lstStyle/>
        <a:p>
          <a:r>
            <a:rPr lang="en-US" dirty="0" smtClean="0"/>
            <a:t>What stakeholders are affected?</a:t>
          </a:r>
        </a:p>
      </dgm:t>
    </dgm:pt>
    <dgm:pt modelId="{69A366BF-6E49-458A-B8D3-CA93DC82EF09}" type="parTrans" cxnId="{8E32604D-A98A-41C3-B620-6A38430FBBD1}">
      <dgm:prSet/>
      <dgm:spPr/>
      <dgm:t>
        <a:bodyPr/>
        <a:lstStyle/>
        <a:p>
          <a:endParaRPr lang="en-US"/>
        </a:p>
      </dgm:t>
    </dgm:pt>
    <dgm:pt modelId="{92BA534F-05DD-4AA1-AFAB-40AC0956EEB2}" type="sibTrans" cxnId="{8E32604D-A98A-41C3-B620-6A38430FBBD1}">
      <dgm:prSet/>
      <dgm:spPr/>
      <dgm:t>
        <a:bodyPr/>
        <a:lstStyle/>
        <a:p>
          <a:endParaRPr lang="en-US"/>
        </a:p>
      </dgm:t>
    </dgm:pt>
    <dgm:pt modelId="{EDEF34EB-CB21-4AFA-A3D8-81FCCF1D7C63}">
      <dgm:prSet phldrT="[Text]"/>
      <dgm:spPr/>
      <dgm:t>
        <a:bodyPr/>
        <a:lstStyle/>
        <a:p>
          <a:r>
            <a:rPr lang="en-US" dirty="0" smtClean="0"/>
            <a:t>How does it change the “product?”</a:t>
          </a:r>
          <a:endParaRPr lang="en-US" dirty="0"/>
        </a:p>
      </dgm:t>
    </dgm:pt>
    <dgm:pt modelId="{58868E0D-E0C7-40DF-B7F9-1F4D9535F267}" type="parTrans" cxnId="{CED65708-FE31-45D9-B494-16D1ADFAAF27}">
      <dgm:prSet/>
      <dgm:spPr/>
      <dgm:t>
        <a:bodyPr/>
        <a:lstStyle/>
        <a:p>
          <a:endParaRPr lang="en-US"/>
        </a:p>
      </dgm:t>
    </dgm:pt>
    <dgm:pt modelId="{7CA29716-8D12-4166-A0C8-FBAD89F612F9}" type="sibTrans" cxnId="{CED65708-FE31-45D9-B494-16D1ADFAAF27}">
      <dgm:prSet/>
      <dgm:spPr/>
      <dgm:t>
        <a:bodyPr/>
        <a:lstStyle/>
        <a:p>
          <a:endParaRPr lang="en-US"/>
        </a:p>
      </dgm:t>
    </dgm:pt>
    <dgm:pt modelId="{7D30D59C-B2E9-4AC3-BF9C-BD7EF300E22B}">
      <dgm:prSet phldrT="[Text]"/>
      <dgm:spPr/>
      <dgm:t>
        <a:bodyPr/>
        <a:lstStyle/>
        <a:p>
          <a:r>
            <a:rPr lang="en-US" dirty="0" smtClean="0"/>
            <a:t>What processes are directly affected?</a:t>
          </a:r>
          <a:endParaRPr lang="en-US" dirty="0"/>
        </a:p>
      </dgm:t>
    </dgm:pt>
    <dgm:pt modelId="{B8D6EB37-DB8E-4407-B6F7-8BC6AB9AB9EE}" type="parTrans" cxnId="{E4A850C3-A6E6-4D9B-AB35-06FEC8CAE214}">
      <dgm:prSet/>
      <dgm:spPr/>
      <dgm:t>
        <a:bodyPr/>
        <a:lstStyle/>
        <a:p>
          <a:endParaRPr lang="en-US"/>
        </a:p>
      </dgm:t>
    </dgm:pt>
    <dgm:pt modelId="{9C398D23-7348-4654-90E2-FDDED0C95924}" type="sibTrans" cxnId="{E4A850C3-A6E6-4D9B-AB35-06FEC8CAE214}">
      <dgm:prSet/>
      <dgm:spPr/>
      <dgm:t>
        <a:bodyPr/>
        <a:lstStyle/>
        <a:p>
          <a:endParaRPr lang="en-US"/>
        </a:p>
      </dgm:t>
    </dgm:pt>
    <dgm:pt modelId="{4DDBBF8D-E8A0-4B4E-9211-1F52E5F0C92F}" type="pres">
      <dgm:prSet presAssocID="{E474A966-0F15-4F66-A746-4E30677D77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B1192-70E3-41C4-BE0F-31341A892FE9}" type="pres">
      <dgm:prSet presAssocID="{43A72703-D7CC-455A-BABD-D5EDD2C4643F}" presName="parentText" presStyleLbl="node1" presStyleIdx="0" presStyleCnt="1" custLinFactNeighborX="-23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FF19A-1559-46B0-AFB5-11CBB840B6DF}" type="pres">
      <dgm:prSet presAssocID="{43A72703-D7CC-455A-BABD-D5EDD2C464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93BAF-7CC8-4CA1-A0BA-E1B84ACAA40A}" srcId="{E474A966-0F15-4F66-A746-4E30677D7787}" destId="{43A72703-D7CC-455A-BABD-D5EDD2C4643F}" srcOrd="0" destOrd="0" parTransId="{88B1A518-BC9E-4498-9615-AC3D45FE0014}" sibTransId="{AD5B02C5-8588-4670-BE3E-67857975EE6A}"/>
    <dgm:cxn modelId="{E4A850C3-A6E6-4D9B-AB35-06FEC8CAE214}" srcId="{43A72703-D7CC-455A-BABD-D5EDD2C4643F}" destId="{7D30D59C-B2E9-4AC3-BF9C-BD7EF300E22B}" srcOrd="0" destOrd="0" parTransId="{B8D6EB37-DB8E-4407-B6F7-8BC6AB9AB9EE}" sibTransId="{9C398D23-7348-4654-90E2-FDDED0C95924}"/>
    <dgm:cxn modelId="{792FCABE-7551-4100-8E54-996BDF3FB76E}" type="presOf" srcId="{A1A41A58-492D-476D-B906-4BDD68387058}" destId="{4D7FF19A-1559-46B0-AFB5-11CBB840B6DF}" srcOrd="0" destOrd="2" presId="urn:microsoft.com/office/officeart/2005/8/layout/vList2"/>
    <dgm:cxn modelId="{CED65708-FE31-45D9-B494-16D1ADFAAF27}" srcId="{43A72703-D7CC-455A-BABD-D5EDD2C4643F}" destId="{EDEF34EB-CB21-4AFA-A3D8-81FCCF1D7C63}" srcOrd="1" destOrd="0" parTransId="{58868E0D-E0C7-40DF-B7F9-1F4D9535F267}" sibTransId="{7CA29716-8D12-4166-A0C8-FBAD89F612F9}"/>
    <dgm:cxn modelId="{8E32604D-A98A-41C3-B620-6A38430FBBD1}" srcId="{43A72703-D7CC-455A-BABD-D5EDD2C4643F}" destId="{A1A41A58-492D-476D-B906-4BDD68387058}" srcOrd="2" destOrd="0" parTransId="{69A366BF-6E49-458A-B8D3-CA93DC82EF09}" sibTransId="{92BA534F-05DD-4AA1-AFAB-40AC0956EEB2}"/>
    <dgm:cxn modelId="{96B16005-9603-41ED-9203-83A3C13D50F8}" type="presOf" srcId="{EDEF34EB-CB21-4AFA-A3D8-81FCCF1D7C63}" destId="{4D7FF19A-1559-46B0-AFB5-11CBB840B6DF}" srcOrd="0" destOrd="1" presId="urn:microsoft.com/office/officeart/2005/8/layout/vList2"/>
    <dgm:cxn modelId="{E0C6F394-5114-4B2D-B59E-844A0CB964EB}" type="presOf" srcId="{7D30D59C-B2E9-4AC3-BF9C-BD7EF300E22B}" destId="{4D7FF19A-1559-46B0-AFB5-11CBB840B6DF}" srcOrd="0" destOrd="0" presId="urn:microsoft.com/office/officeart/2005/8/layout/vList2"/>
    <dgm:cxn modelId="{4635E67E-8C7E-433D-8823-6F966D0C1D2E}" type="presOf" srcId="{E474A966-0F15-4F66-A746-4E30677D7787}" destId="{4DDBBF8D-E8A0-4B4E-9211-1F52E5F0C92F}" srcOrd="0" destOrd="0" presId="urn:microsoft.com/office/officeart/2005/8/layout/vList2"/>
    <dgm:cxn modelId="{76668097-82B1-4A23-A1B8-F56B9A825FBB}" type="presOf" srcId="{43A72703-D7CC-455A-BABD-D5EDD2C4643F}" destId="{35CB1192-70E3-41C4-BE0F-31341A892FE9}" srcOrd="0" destOrd="0" presId="urn:microsoft.com/office/officeart/2005/8/layout/vList2"/>
    <dgm:cxn modelId="{18BFBC37-8086-40F1-9D0C-1C32C854F59A}" type="presParOf" srcId="{4DDBBF8D-E8A0-4B4E-9211-1F52E5F0C92F}" destId="{35CB1192-70E3-41C4-BE0F-31341A892FE9}" srcOrd="0" destOrd="0" presId="urn:microsoft.com/office/officeart/2005/8/layout/vList2"/>
    <dgm:cxn modelId="{4C6ABFA1-EA66-4CCE-B934-72048DBB91F4}" type="presParOf" srcId="{4DDBBF8D-E8A0-4B4E-9211-1F52E5F0C92F}" destId="{4D7FF19A-1559-46B0-AFB5-11CBB840B6D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9904A-8340-4DBF-8B83-9CF294FD4DDC}" type="doc">
      <dgm:prSet loTypeId="urn:microsoft.com/office/officeart/2009/3/layout/BlockDescending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927EF-8CDF-491E-B7FD-B25B1301B352}">
      <dgm:prSet phldrT="[Text]" custT="1"/>
      <dgm:spPr/>
      <dgm:t>
        <a:bodyPr/>
        <a:lstStyle/>
        <a:p>
          <a:r>
            <a:rPr lang="en-US" sz="3600" dirty="0" smtClean="0"/>
            <a:t>Options</a:t>
          </a:r>
          <a:endParaRPr lang="en-US" sz="3600" dirty="0"/>
        </a:p>
      </dgm:t>
    </dgm:pt>
    <dgm:pt modelId="{D40FEFB3-8BDB-47EA-B1BC-8182E2E226D6}" type="parTrans" cxnId="{064DC6B5-30D9-4724-ACC4-CAE5ED72E93B}">
      <dgm:prSet/>
      <dgm:spPr/>
      <dgm:t>
        <a:bodyPr/>
        <a:lstStyle/>
        <a:p>
          <a:endParaRPr lang="en-US" sz="2400"/>
        </a:p>
      </dgm:t>
    </dgm:pt>
    <dgm:pt modelId="{7184F4A1-B110-462D-A85B-D45CDB402386}" type="sibTrans" cxnId="{064DC6B5-30D9-4724-ACC4-CAE5ED72E93B}">
      <dgm:prSet/>
      <dgm:spPr/>
      <dgm:t>
        <a:bodyPr/>
        <a:lstStyle/>
        <a:p>
          <a:endParaRPr lang="en-US" sz="2400"/>
        </a:p>
      </dgm:t>
    </dgm:pt>
    <dgm:pt modelId="{8DD28795-17AB-477E-B4B3-585359A86CE8}">
      <dgm:prSet phldrT="[Text]" custT="1"/>
      <dgm:spPr/>
      <dgm:t>
        <a:bodyPr/>
        <a:lstStyle/>
        <a:p>
          <a:r>
            <a:rPr lang="en-US" sz="2000" dirty="0" smtClean="0"/>
            <a:t>Compete directly</a:t>
          </a:r>
          <a:endParaRPr lang="en-US" sz="2000" dirty="0"/>
        </a:p>
      </dgm:t>
    </dgm:pt>
    <dgm:pt modelId="{46FAE59E-0D32-4D6C-A4FA-B47917F2325C}" type="parTrans" cxnId="{C75B656C-C2E7-471E-B15F-E0822D28F810}">
      <dgm:prSet/>
      <dgm:spPr/>
      <dgm:t>
        <a:bodyPr/>
        <a:lstStyle/>
        <a:p>
          <a:endParaRPr lang="en-US" sz="2400"/>
        </a:p>
      </dgm:t>
    </dgm:pt>
    <dgm:pt modelId="{4ED4E7AB-E138-4B29-BF6B-5D25EF841101}" type="sibTrans" cxnId="{C75B656C-C2E7-471E-B15F-E0822D28F810}">
      <dgm:prSet/>
      <dgm:spPr/>
      <dgm:t>
        <a:bodyPr/>
        <a:lstStyle/>
        <a:p>
          <a:endParaRPr lang="en-US" sz="2400"/>
        </a:p>
      </dgm:t>
    </dgm:pt>
    <dgm:pt modelId="{052F602E-849E-4FDC-BBD3-33FDC72F41C8}">
      <dgm:prSet phldrT="[Text]" custT="1"/>
      <dgm:spPr/>
      <dgm:t>
        <a:bodyPr/>
        <a:lstStyle/>
        <a:p>
          <a:r>
            <a:rPr lang="en-US" sz="2000" dirty="0" smtClean="0"/>
            <a:t>Serve a different market</a:t>
          </a:r>
          <a:endParaRPr lang="en-US" sz="2000" dirty="0"/>
        </a:p>
      </dgm:t>
    </dgm:pt>
    <dgm:pt modelId="{07229590-EE91-4437-AF69-9383468591BA}" type="parTrans" cxnId="{F4BC479C-5141-434A-908C-EF33FA5CB305}">
      <dgm:prSet/>
      <dgm:spPr/>
      <dgm:t>
        <a:bodyPr/>
        <a:lstStyle/>
        <a:p>
          <a:endParaRPr lang="en-US" sz="2400"/>
        </a:p>
      </dgm:t>
    </dgm:pt>
    <dgm:pt modelId="{2ED79AB4-C531-443B-92BD-812957F2B0E2}" type="sibTrans" cxnId="{F4BC479C-5141-434A-908C-EF33FA5CB305}">
      <dgm:prSet/>
      <dgm:spPr/>
      <dgm:t>
        <a:bodyPr/>
        <a:lstStyle/>
        <a:p>
          <a:endParaRPr lang="en-US" sz="2400"/>
        </a:p>
      </dgm:t>
    </dgm:pt>
    <dgm:pt modelId="{8C32CAD8-6F1E-4A86-A71D-EF94BB6AEAA8}">
      <dgm:prSet phldrT="[Text]" custT="1"/>
      <dgm:spPr/>
      <dgm:t>
        <a:bodyPr/>
        <a:lstStyle/>
        <a:p>
          <a:r>
            <a:rPr lang="en-US" sz="2000" dirty="0" smtClean="0"/>
            <a:t>Create a new market</a:t>
          </a:r>
          <a:endParaRPr lang="en-US" sz="2000" dirty="0"/>
        </a:p>
      </dgm:t>
    </dgm:pt>
    <dgm:pt modelId="{6FE73E5A-6FB9-4127-A938-0CFE024317B3}" type="parTrans" cxnId="{16A6B0D3-8AE3-469B-8A43-FC3F0D528379}">
      <dgm:prSet/>
      <dgm:spPr/>
      <dgm:t>
        <a:bodyPr/>
        <a:lstStyle/>
        <a:p>
          <a:endParaRPr lang="en-US" sz="2400"/>
        </a:p>
      </dgm:t>
    </dgm:pt>
    <dgm:pt modelId="{F7A62D93-B2C6-460B-B403-8508468DDFE7}" type="sibTrans" cxnId="{16A6B0D3-8AE3-469B-8A43-FC3F0D528379}">
      <dgm:prSet/>
      <dgm:spPr/>
      <dgm:t>
        <a:bodyPr/>
        <a:lstStyle/>
        <a:p>
          <a:endParaRPr lang="en-US" sz="2400"/>
        </a:p>
      </dgm:t>
    </dgm:pt>
    <dgm:pt modelId="{9C7894E6-BF2C-4310-9210-7C8F2D40573A}" type="pres">
      <dgm:prSet presAssocID="{1D39904A-8340-4DBF-8B83-9CF294FD4DD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C7D2B1-8337-45A2-A9A6-78885B046890}" type="pres">
      <dgm:prSet presAssocID="{624927EF-8CDF-491E-B7FD-B25B1301B352}" presName="parentText_1" presStyleLbl="node1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68591-5531-469D-A01D-1D7FCCAEC7A3}" type="pres">
      <dgm:prSet presAssocID="{624927EF-8CDF-491E-B7FD-B25B1301B352}" presName="childText_1" presStyleLbl="node1" presStyleIdx="0" presStyleCnt="1" custScaleX="149340" custLinFactNeighborY="1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D85FC-0393-4442-97F3-623700615C4D}" type="pres">
      <dgm:prSet presAssocID="{624927EF-8CDF-491E-B7FD-B25B1301B352}" presName="accentShape_1" presStyleCnt="0"/>
      <dgm:spPr/>
    </dgm:pt>
    <dgm:pt modelId="{DA6FD03F-3953-48B3-B2DE-E026CDF9CE06}" type="pres">
      <dgm:prSet presAssocID="{624927EF-8CDF-491E-B7FD-B25B1301B352}" presName="imageRepeatNode" presStyleLbl="node1" presStyleIdx="0" presStyleCnt="1" custScaleX="139938" custLinFactNeighborX="-5631"/>
      <dgm:spPr/>
      <dgm:t>
        <a:bodyPr/>
        <a:lstStyle/>
        <a:p>
          <a:endParaRPr lang="en-US"/>
        </a:p>
      </dgm:t>
    </dgm:pt>
  </dgm:ptLst>
  <dgm:cxnLst>
    <dgm:cxn modelId="{C75B656C-C2E7-471E-B15F-E0822D28F810}" srcId="{624927EF-8CDF-491E-B7FD-B25B1301B352}" destId="{8DD28795-17AB-477E-B4B3-585359A86CE8}" srcOrd="0" destOrd="0" parTransId="{46FAE59E-0D32-4D6C-A4FA-B47917F2325C}" sibTransId="{4ED4E7AB-E138-4B29-BF6B-5D25EF841101}"/>
    <dgm:cxn modelId="{1A328124-FA63-44DE-BAA2-1F574B566367}" type="presOf" srcId="{052F602E-849E-4FDC-BBD3-33FDC72F41C8}" destId="{A1668591-5531-469D-A01D-1D7FCCAEC7A3}" srcOrd="0" destOrd="1" presId="urn:microsoft.com/office/officeart/2009/3/layout/BlockDescendingList"/>
    <dgm:cxn modelId="{AA1082D7-5D90-4ABB-8644-C582F80221E8}" type="presOf" srcId="{624927EF-8CDF-491E-B7FD-B25B1301B352}" destId="{DA6FD03F-3953-48B3-B2DE-E026CDF9CE06}" srcOrd="1" destOrd="0" presId="urn:microsoft.com/office/officeart/2009/3/layout/BlockDescendingList"/>
    <dgm:cxn modelId="{16A6B0D3-8AE3-469B-8A43-FC3F0D528379}" srcId="{624927EF-8CDF-491E-B7FD-B25B1301B352}" destId="{8C32CAD8-6F1E-4A86-A71D-EF94BB6AEAA8}" srcOrd="2" destOrd="0" parTransId="{6FE73E5A-6FB9-4127-A938-0CFE024317B3}" sibTransId="{F7A62D93-B2C6-460B-B403-8508468DDFE7}"/>
    <dgm:cxn modelId="{D2FC9DD7-8521-4F10-A7CF-B4EEAC76B020}" type="presOf" srcId="{8C32CAD8-6F1E-4A86-A71D-EF94BB6AEAA8}" destId="{A1668591-5531-469D-A01D-1D7FCCAEC7A3}" srcOrd="0" destOrd="2" presId="urn:microsoft.com/office/officeart/2009/3/layout/BlockDescendingList"/>
    <dgm:cxn modelId="{F4BC479C-5141-434A-908C-EF33FA5CB305}" srcId="{624927EF-8CDF-491E-B7FD-B25B1301B352}" destId="{052F602E-849E-4FDC-BBD3-33FDC72F41C8}" srcOrd="1" destOrd="0" parTransId="{07229590-EE91-4437-AF69-9383468591BA}" sibTransId="{2ED79AB4-C531-443B-92BD-812957F2B0E2}"/>
    <dgm:cxn modelId="{8BF91897-EC8F-4439-A07D-84615E556A67}" type="presOf" srcId="{624927EF-8CDF-491E-B7FD-B25B1301B352}" destId="{6FC7D2B1-8337-45A2-A9A6-78885B046890}" srcOrd="0" destOrd="0" presId="urn:microsoft.com/office/officeart/2009/3/layout/BlockDescendingList"/>
    <dgm:cxn modelId="{064DC6B5-30D9-4724-ACC4-CAE5ED72E93B}" srcId="{1D39904A-8340-4DBF-8B83-9CF294FD4DDC}" destId="{624927EF-8CDF-491E-B7FD-B25B1301B352}" srcOrd="0" destOrd="0" parTransId="{D40FEFB3-8BDB-47EA-B1BC-8182E2E226D6}" sibTransId="{7184F4A1-B110-462D-A85B-D45CDB402386}"/>
    <dgm:cxn modelId="{9B1245D5-EC05-4869-BAF4-DD5991C6B530}" type="presOf" srcId="{8DD28795-17AB-477E-B4B3-585359A86CE8}" destId="{A1668591-5531-469D-A01D-1D7FCCAEC7A3}" srcOrd="0" destOrd="0" presId="urn:microsoft.com/office/officeart/2009/3/layout/BlockDescendingList"/>
    <dgm:cxn modelId="{5595F765-0046-4E8B-B777-0B566211E7EC}" type="presOf" srcId="{1D39904A-8340-4DBF-8B83-9CF294FD4DDC}" destId="{9C7894E6-BF2C-4310-9210-7C8F2D40573A}" srcOrd="0" destOrd="0" presId="urn:microsoft.com/office/officeart/2009/3/layout/BlockDescendingList"/>
    <dgm:cxn modelId="{C6A3DA44-66B2-4F35-857C-F48E8AD165D7}" type="presParOf" srcId="{9C7894E6-BF2C-4310-9210-7C8F2D40573A}" destId="{6FC7D2B1-8337-45A2-A9A6-78885B046890}" srcOrd="0" destOrd="0" presId="urn:microsoft.com/office/officeart/2009/3/layout/BlockDescendingList"/>
    <dgm:cxn modelId="{A5FDB0A5-C703-4EE2-8FFC-222D66E59B99}" type="presParOf" srcId="{9C7894E6-BF2C-4310-9210-7C8F2D40573A}" destId="{A1668591-5531-469D-A01D-1D7FCCAEC7A3}" srcOrd="1" destOrd="0" presId="urn:microsoft.com/office/officeart/2009/3/layout/BlockDescendingList"/>
    <dgm:cxn modelId="{8C590950-0A81-483B-9341-96CFCE9F1CB5}" type="presParOf" srcId="{9C7894E6-BF2C-4310-9210-7C8F2D40573A}" destId="{9B7D85FC-0393-4442-97F3-623700615C4D}" srcOrd="2" destOrd="0" presId="urn:microsoft.com/office/officeart/2009/3/layout/BlockDescendingList"/>
    <dgm:cxn modelId="{2B044099-B249-4ADB-BB67-59C48114FCAB}" type="presParOf" srcId="{9B7D85FC-0393-4442-97F3-623700615C4D}" destId="{DA6FD03F-3953-48B3-B2DE-E026CDF9CE06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4A3D9-C964-447B-82D6-55EF4DC012B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55D05F-3F68-4D62-BEDD-362FE84DC6EB}">
      <dgm:prSet/>
      <dgm:spPr/>
      <dgm:t>
        <a:bodyPr/>
        <a:lstStyle/>
        <a:p>
          <a:pPr rtl="0"/>
          <a:r>
            <a:rPr lang="en-US" smtClean="0"/>
            <a:t>New products for high-margin customers</a:t>
          </a:r>
          <a:endParaRPr lang="en-US"/>
        </a:p>
      </dgm:t>
    </dgm:pt>
    <dgm:pt modelId="{6DD27542-6BC6-44BD-AFAB-14126ABEA35B}" type="parTrans" cxnId="{64210340-D6C0-4ED6-84DC-D5FABF9AA6CA}">
      <dgm:prSet/>
      <dgm:spPr/>
      <dgm:t>
        <a:bodyPr/>
        <a:lstStyle/>
        <a:p>
          <a:endParaRPr lang="en-US"/>
        </a:p>
      </dgm:t>
    </dgm:pt>
    <dgm:pt modelId="{7D445AB8-586F-4D99-994F-CEFE7888CD36}" type="sibTrans" cxnId="{64210340-D6C0-4ED6-84DC-D5FABF9AA6CA}">
      <dgm:prSet/>
      <dgm:spPr/>
      <dgm:t>
        <a:bodyPr/>
        <a:lstStyle/>
        <a:p>
          <a:endParaRPr lang="en-US"/>
        </a:p>
      </dgm:t>
    </dgm:pt>
    <dgm:pt modelId="{43EF4175-1AC4-4D87-B7FC-A6D2C09A82B3}">
      <dgm:prSet/>
      <dgm:spPr/>
      <dgm:t>
        <a:bodyPr/>
        <a:lstStyle/>
        <a:p>
          <a:pPr rtl="0"/>
          <a:r>
            <a:rPr lang="en-US" dirty="0" smtClean="0"/>
            <a:t>Cheap alternatives to existing products</a:t>
          </a:r>
          <a:endParaRPr lang="en-US" dirty="0"/>
        </a:p>
      </dgm:t>
    </dgm:pt>
    <dgm:pt modelId="{B24A84F4-EFE4-4859-9EBB-8F20655E95C2}" type="parTrans" cxnId="{5A5B15AB-20D0-4F1B-9A67-2C4B0DDEE693}">
      <dgm:prSet/>
      <dgm:spPr/>
      <dgm:t>
        <a:bodyPr/>
        <a:lstStyle/>
        <a:p>
          <a:endParaRPr lang="en-US"/>
        </a:p>
      </dgm:t>
    </dgm:pt>
    <dgm:pt modelId="{7B187577-C7D8-4EDC-9D7F-4B02D8BF19AC}" type="sibTrans" cxnId="{5A5B15AB-20D0-4F1B-9A67-2C4B0DDEE693}">
      <dgm:prSet/>
      <dgm:spPr/>
      <dgm:t>
        <a:bodyPr/>
        <a:lstStyle/>
        <a:p>
          <a:endParaRPr lang="en-US"/>
        </a:p>
      </dgm:t>
    </dgm:pt>
    <dgm:pt modelId="{1670A0FA-AE11-4DA6-A377-B55A4541B2A0}">
      <dgm:prSet/>
      <dgm:spPr/>
      <dgm:t>
        <a:bodyPr/>
        <a:lstStyle/>
        <a:p>
          <a:pPr rtl="0"/>
          <a:r>
            <a:rPr lang="en-US" dirty="0" smtClean="0"/>
            <a:t>New products for “</a:t>
          </a:r>
          <a:r>
            <a:rPr lang="en-US" dirty="0" err="1" smtClean="0"/>
            <a:t>nonconsumers</a:t>
          </a:r>
          <a:r>
            <a:rPr lang="en-US" dirty="0" smtClean="0"/>
            <a:t>”</a:t>
          </a:r>
          <a:endParaRPr lang="en-US" dirty="0"/>
        </a:p>
      </dgm:t>
    </dgm:pt>
    <dgm:pt modelId="{4F0BDD5E-91DC-4445-A185-C12442504A28}" type="parTrans" cxnId="{18979FB8-C14A-460E-A357-8721A3E6D4D5}">
      <dgm:prSet/>
      <dgm:spPr/>
      <dgm:t>
        <a:bodyPr/>
        <a:lstStyle/>
        <a:p>
          <a:endParaRPr lang="en-US"/>
        </a:p>
      </dgm:t>
    </dgm:pt>
    <dgm:pt modelId="{80A4D898-9F2A-4161-A189-58A32C253777}" type="sibTrans" cxnId="{18979FB8-C14A-460E-A357-8721A3E6D4D5}">
      <dgm:prSet/>
      <dgm:spPr/>
      <dgm:t>
        <a:bodyPr/>
        <a:lstStyle/>
        <a:p>
          <a:endParaRPr lang="en-US"/>
        </a:p>
      </dgm:t>
    </dgm:pt>
    <dgm:pt modelId="{B6D5AC4D-3523-40DD-8492-65A4543AD112}" type="pres">
      <dgm:prSet presAssocID="{4DC4A3D9-C964-447B-82D6-55EF4DC012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877CB-4892-4B10-8E2F-E7BB5176D7B5}" type="pres">
      <dgm:prSet presAssocID="{4455D05F-3F68-4D62-BEDD-362FE84DC6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80D1B-F06D-4CAF-8123-36876E39151D}" type="pres">
      <dgm:prSet presAssocID="{7D445AB8-586F-4D99-994F-CEFE7888CD36}" presName="spacer" presStyleCnt="0"/>
      <dgm:spPr/>
    </dgm:pt>
    <dgm:pt modelId="{3D707698-DB0D-47E4-8873-B69907CBBFBE}" type="pres">
      <dgm:prSet presAssocID="{43EF4175-1AC4-4D87-B7FC-A6D2C09A82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C047F-0F76-44C7-B394-65C192E7B043}" type="pres">
      <dgm:prSet presAssocID="{7B187577-C7D8-4EDC-9D7F-4B02D8BF19AC}" presName="spacer" presStyleCnt="0"/>
      <dgm:spPr/>
    </dgm:pt>
    <dgm:pt modelId="{DC9A2ED9-2CF6-4AF6-8B9D-FE6DFBF82DAD}" type="pres">
      <dgm:prSet presAssocID="{1670A0FA-AE11-4DA6-A377-B55A4541B2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25CBE-E1AB-4C9F-B208-D53E646870E2}" type="presOf" srcId="{43EF4175-1AC4-4D87-B7FC-A6D2C09A82B3}" destId="{3D707698-DB0D-47E4-8873-B69907CBBFBE}" srcOrd="0" destOrd="0" presId="urn:microsoft.com/office/officeart/2005/8/layout/vList2"/>
    <dgm:cxn modelId="{64210340-D6C0-4ED6-84DC-D5FABF9AA6CA}" srcId="{4DC4A3D9-C964-447B-82D6-55EF4DC012B4}" destId="{4455D05F-3F68-4D62-BEDD-362FE84DC6EB}" srcOrd="0" destOrd="0" parTransId="{6DD27542-6BC6-44BD-AFAB-14126ABEA35B}" sibTransId="{7D445AB8-586F-4D99-994F-CEFE7888CD36}"/>
    <dgm:cxn modelId="{BED6C795-61C7-4A57-B8B4-C35D93E1F639}" type="presOf" srcId="{4DC4A3D9-C964-447B-82D6-55EF4DC012B4}" destId="{B6D5AC4D-3523-40DD-8492-65A4543AD112}" srcOrd="0" destOrd="0" presId="urn:microsoft.com/office/officeart/2005/8/layout/vList2"/>
    <dgm:cxn modelId="{8C6FCAB1-9AEC-4DA1-8100-80EB2A731ABC}" type="presOf" srcId="{4455D05F-3F68-4D62-BEDD-362FE84DC6EB}" destId="{0A6877CB-4892-4B10-8E2F-E7BB5176D7B5}" srcOrd="0" destOrd="0" presId="urn:microsoft.com/office/officeart/2005/8/layout/vList2"/>
    <dgm:cxn modelId="{18979FB8-C14A-460E-A357-8721A3E6D4D5}" srcId="{4DC4A3D9-C964-447B-82D6-55EF4DC012B4}" destId="{1670A0FA-AE11-4DA6-A377-B55A4541B2A0}" srcOrd="2" destOrd="0" parTransId="{4F0BDD5E-91DC-4445-A185-C12442504A28}" sibTransId="{80A4D898-9F2A-4161-A189-58A32C253777}"/>
    <dgm:cxn modelId="{5A5B15AB-20D0-4F1B-9A67-2C4B0DDEE693}" srcId="{4DC4A3D9-C964-447B-82D6-55EF4DC012B4}" destId="{43EF4175-1AC4-4D87-B7FC-A6D2C09A82B3}" srcOrd="1" destOrd="0" parTransId="{B24A84F4-EFE4-4859-9EBB-8F20655E95C2}" sibTransId="{7B187577-C7D8-4EDC-9D7F-4B02D8BF19AC}"/>
    <dgm:cxn modelId="{B04170FD-2687-44EA-A966-47DD079CDC7A}" type="presOf" srcId="{1670A0FA-AE11-4DA6-A377-B55A4541B2A0}" destId="{DC9A2ED9-2CF6-4AF6-8B9D-FE6DFBF82DAD}" srcOrd="0" destOrd="0" presId="urn:microsoft.com/office/officeart/2005/8/layout/vList2"/>
    <dgm:cxn modelId="{8BF3F510-C1D4-421C-BAC9-81D322AD23AE}" type="presParOf" srcId="{B6D5AC4D-3523-40DD-8492-65A4543AD112}" destId="{0A6877CB-4892-4B10-8E2F-E7BB5176D7B5}" srcOrd="0" destOrd="0" presId="urn:microsoft.com/office/officeart/2005/8/layout/vList2"/>
    <dgm:cxn modelId="{F617F39B-43BD-4B32-A5D6-6224B9102D08}" type="presParOf" srcId="{B6D5AC4D-3523-40DD-8492-65A4543AD112}" destId="{E7880D1B-F06D-4CAF-8123-36876E39151D}" srcOrd="1" destOrd="0" presId="urn:microsoft.com/office/officeart/2005/8/layout/vList2"/>
    <dgm:cxn modelId="{8CC792D2-9428-4D3A-BD89-ACDDAD052328}" type="presParOf" srcId="{B6D5AC4D-3523-40DD-8492-65A4543AD112}" destId="{3D707698-DB0D-47E4-8873-B69907CBBFBE}" srcOrd="2" destOrd="0" presId="urn:microsoft.com/office/officeart/2005/8/layout/vList2"/>
    <dgm:cxn modelId="{284CB2C1-2683-4474-8F40-D4FBDD7109E9}" type="presParOf" srcId="{B6D5AC4D-3523-40DD-8492-65A4543AD112}" destId="{88AC047F-0F76-44C7-B394-65C192E7B043}" srcOrd="3" destOrd="0" presId="urn:microsoft.com/office/officeart/2005/8/layout/vList2"/>
    <dgm:cxn modelId="{08031D58-8C6E-4469-A87D-F52442BA13A3}" type="presParOf" srcId="{B6D5AC4D-3523-40DD-8492-65A4543AD112}" destId="{DC9A2ED9-2CF6-4AF6-8B9D-FE6DFBF82D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6E672A-0C42-49FB-8278-FC3707F2F803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E4C7A6-3024-407F-8320-E9D544BE9FB9}">
      <dgm:prSet/>
      <dgm:spPr/>
      <dgm:t>
        <a:bodyPr/>
        <a:lstStyle/>
        <a:p>
          <a:pPr rtl="0"/>
          <a:r>
            <a:rPr lang="en-US" smtClean="0"/>
            <a:t>Resources</a:t>
          </a:r>
          <a:endParaRPr lang="en-US"/>
        </a:p>
      </dgm:t>
    </dgm:pt>
    <dgm:pt modelId="{B072A4BB-1131-4C98-829C-97FC2C6D95B9}" type="parTrans" cxnId="{DA17C553-9AEE-46FF-BC49-7BA5B369B929}">
      <dgm:prSet/>
      <dgm:spPr/>
      <dgm:t>
        <a:bodyPr/>
        <a:lstStyle/>
        <a:p>
          <a:endParaRPr lang="en-US"/>
        </a:p>
      </dgm:t>
    </dgm:pt>
    <dgm:pt modelId="{130B1441-6FF4-49EE-8598-74ECCD1D25BF}" type="sibTrans" cxnId="{DA17C553-9AEE-46FF-BC49-7BA5B369B929}">
      <dgm:prSet/>
      <dgm:spPr/>
      <dgm:t>
        <a:bodyPr/>
        <a:lstStyle/>
        <a:p>
          <a:endParaRPr lang="en-US"/>
        </a:p>
      </dgm:t>
    </dgm:pt>
    <dgm:pt modelId="{63C43BB6-F3BF-4060-A7D5-CA189E954358}">
      <dgm:prSet/>
      <dgm:spPr/>
      <dgm:t>
        <a:bodyPr/>
        <a:lstStyle/>
        <a:p>
          <a:pPr rtl="0"/>
          <a:r>
            <a:rPr lang="en-US" b="1" dirty="0" smtClean="0"/>
            <a:t>Assets</a:t>
          </a:r>
          <a:endParaRPr lang="en-US" b="1" dirty="0"/>
        </a:p>
      </dgm:t>
    </dgm:pt>
    <dgm:pt modelId="{F0AC2829-23FB-4877-AA84-C5C0B07DF080}" type="parTrans" cxnId="{848D1128-2BA9-4E3A-82FB-9ADAF087CEFE}">
      <dgm:prSet/>
      <dgm:spPr/>
      <dgm:t>
        <a:bodyPr/>
        <a:lstStyle/>
        <a:p>
          <a:endParaRPr lang="en-US"/>
        </a:p>
      </dgm:t>
    </dgm:pt>
    <dgm:pt modelId="{D272F14B-C8C3-4752-8C09-5CD7875F33F0}" type="sibTrans" cxnId="{848D1128-2BA9-4E3A-82FB-9ADAF087CEFE}">
      <dgm:prSet/>
      <dgm:spPr/>
      <dgm:t>
        <a:bodyPr/>
        <a:lstStyle/>
        <a:p>
          <a:endParaRPr lang="en-US"/>
        </a:p>
      </dgm:t>
    </dgm:pt>
    <dgm:pt modelId="{F262B367-7A41-4632-BD91-3781BF7CC7DC}">
      <dgm:prSet/>
      <dgm:spPr/>
      <dgm:t>
        <a:bodyPr/>
        <a:lstStyle/>
        <a:p>
          <a:pPr rtl="0"/>
          <a:r>
            <a:rPr lang="en-US" smtClean="0"/>
            <a:t>Processes</a:t>
          </a:r>
          <a:endParaRPr lang="en-US"/>
        </a:p>
      </dgm:t>
    </dgm:pt>
    <dgm:pt modelId="{4C449331-2B5D-4C68-84A9-EBA364085BCA}" type="parTrans" cxnId="{76F322FB-7F48-4A84-8D01-626F0316EB6B}">
      <dgm:prSet/>
      <dgm:spPr/>
      <dgm:t>
        <a:bodyPr/>
        <a:lstStyle/>
        <a:p>
          <a:endParaRPr lang="en-US"/>
        </a:p>
      </dgm:t>
    </dgm:pt>
    <dgm:pt modelId="{BD2B667E-916A-461B-88C3-8EBFC76CDD31}" type="sibTrans" cxnId="{76F322FB-7F48-4A84-8D01-626F0316EB6B}">
      <dgm:prSet/>
      <dgm:spPr/>
      <dgm:t>
        <a:bodyPr/>
        <a:lstStyle/>
        <a:p>
          <a:endParaRPr lang="en-US"/>
        </a:p>
      </dgm:t>
    </dgm:pt>
    <dgm:pt modelId="{CC811D0A-4091-4335-8ED7-EC87DF5673EE}">
      <dgm:prSet/>
      <dgm:spPr/>
      <dgm:t>
        <a:bodyPr/>
        <a:lstStyle/>
        <a:p>
          <a:pPr rtl="0"/>
          <a:r>
            <a:rPr lang="en-US" b="1" dirty="0" smtClean="0"/>
            <a:t>Way of working</a:t>
          </a:r>
          <a:endParaRPr lang="en-US" b="1" dirty="0"/>
        </a:p>
      </dgm:t>
    </dgm:pt>
    <dgm:pt modelId="{2F72D02A-241E-4923-B6E1-16B7071FFE8B}" type="parTrans" cxnId="{65308C5B-D48D-4C60-B1ED-C062C2B86E0A}">
      <dgm:prSet/>
      <dgm:spPr/>
      <dgm:t>
        <a:bodyPr/>
        <a:lstStyle/>
        <a:p>
          <a:endParaRPr lang="en-US"/>
        </a:p>
      </dgm:t>
    </dgm:pt>
    <dgm:pt modelId="{0DE8087E-DDA5-4199-B884-3E9618258697}" type="sibTrans" cxnId="{65308C5B-D48D-4C60-B1ED-C062C2B86E0A}">
      <dgm:prSet/>
      <dgm:spPr/>
      <dgm:t>
        <a:bodyPr/>
        <a:lstStyle/>
        <a:p>
          <a:endParaRPr lang="en-US"/>
        </a:p>
      </dgm:t>
    </dgm:pt>
    <dgm:pt modelId="{FC30B9B8-E0D3-4529-BCC0-15CC7AFD13AC}">
      <dgm:prSet/>
      <dgm:spPr/>
      <dgm:t>
        <a:bodyPr/>
        <a:lstStyle/>
        <a:p>
          <a:pPr rtl="0"/>
          <a:r>
            <a:rPr lang="en-US" smtClean="0"/>
            <a:t>Values</a:t>
          </a:r>
          <a:endParaRPr lang="en-US"/>
        </a:p>
      </dgm:t>
    </dgm:pt>
    <dgm:pt modelId="{1EF5E74C-3049-4DC8-B639-7B25B9838E71}" type="parTrans" cxnId="{7A97DA0E-E200-4772-BDFB-E4DF00AFBEC9}">
      <dgm:prSet/>
      <dgm:spPr/>
      <dgm:t>
        <a:bodyPr/>
        <a:lstStyle/>
        <a:p>
          <a:endParaRPr lang="en-US"/>
        </a:p>
      </dgm:t>
    </dgm:pt>
    <dgm:pt modelId="{6EE07162-5872-45A6-BA15-2BCCF418CD7B}" type="sibTrans" cxnId="{7A97DA0E-E200-4772-BDFB-E4DF00AFBEC9}">
      <dgm:prSet/>
      <dgm:spPr/>
      <dgm:t>
        <a:bodyPr/>
        <a:lstStyle/>
        <a:p>
          <a:endParaRPr lang="en-US"/>
        </a:p>
      </dgm:t>
    </dgm:pt>
    <dgm:pt modelId="{005D9FC9-8532-4E6F-BE1D-DFDC7F0A6B23}">
      <dgm:prSet/>
      <dgm:spPr/>
      <dgm:t>
        <a:bodyPr/>
        <a:lstStyle/>
        <a:p>
          <a:pPr rtl="0"/>
          <a:r>
            <a:rPr lang="en-US" b="1" dirty="0" smtClean="0"/>
            <a:t>Criteria used to make decisions</a:t>
          </a:r>
          <a:endParaRPr lang="en-US" b="1" dirty="0"/>
        </a:p>
      </dgm:t>
    </dgm:pt>
    <dgm:pt modelId="{A0A5BA5C-396A-4EB9-8B8B-8F749393E911}" type="parTrans" cxnId="{1796667E-EB93-4206-8EE7-105C4871285B}">
      <dgm:prSet/>
      <dgm:spPr/>
      <dgm:t>
        <a:bodyPr/>
        <a:lstStyle/>
        <a:p>
          <a:endParaRPr lang="en-US"/>
        </a:p>
      </dgm:t>
    </dgm:pt>
    <dgm:pt modelId="{012A0F81-FA35-45DE-96EC-DE5866C42311}" type="sibTrans" cxnId="{1796667E-EB93-4206-8EE7-105C4871285B}">
      <dgm:prSet/>
      <dgm:spPr/>
      <dgm:t>
        <a:bodyPr/>
        <a:lstStyle/>
        <a:p>
          <a:endParaRPr lang="en-US"/>
        </a:p>
      </dgm:t>
    </dgm:pt>
    <dgm:pt modelId="{46AE03CC-0185-455E-B731-7436EEEC8F8C}">
      <dgm:prSet/>
      <dgm:spPr/>
      <dgm:t>
        <a:bodyPr/>
        <a:lstStyle/>
        <a:p>
          <a:pPr rtl="0"/>
          <a:r>
            <a:rPr lang="en-US" i="1" dirty="0" smtClean="0"/>
            <a:t>People, cash, products</a:t>
          </a:r>
          <a:endParaRPr lang="en-US" i="1" dirty="0"/>
        </a:p>
      </dgm:t>
    </dgm:pt>
    <dgm:pt modelId="{55E20B11-0E4E-45B7-B369-5E5814F1353F}" type="parTrans" cxnId="{9859D22F-FAD9-4822-9EFD-8C16B1A6915D}">
      <dgm:prSet/>
      <dgm:spPr/>
      <dgm:t>
        <a:bodyPr/>
        <a:lstStyle/>
        <a:p>
          <a:endParaRPr lang="en-US"/>
        </a:p>
      </dgm:t>
    </dgm:pt>
    <dgm:pt modelId="{00076C22-ABD1-4B4E-B5C8-ABB6993F8957}" type="sibTrans" cxnId="{9859D22F-FAD9-4822-9EFD-8C16B1A6915D}">
      <dgm:prSet/>
      <dgm:spPr/>
      <dgm:t>
        <a:bodyPr/>
        <a:lstStyle/>
        <a:p>
          <a:endParaRPr lang="en-US"/>
        </a:p>
      </dgm:t>
    </dgm:pt>
    <dgm:pt modelId="{053FFC43-842D-40A7-A3A6-56386D67FF72}">
      <dgm:prSet/>
      <dgm:spPr/>
      <dgm:t>
        <a:bodyPr/>
        <a:lstStyle/>
        <a:p>
          <a:pPr rtl="0"/>
          <a:r>
            <a:rPr lang="en-US" i="1" dirty="0" smtClean="0"/>
            <a:t>Hiring, budgeting, product development</a:t>
          </a:r>
          <a:endParaRPr lang="en-US" i="1" dirty="0"/>
        </a:p>
      </dgm:t>
    </dgm:pt>
    <dgm:pt modelId="{7EA24496-FD48-4B51-8886-A6BD7FC4CF37}" type="parTrans" cxnId="{495C4575-F425-42A2-AA1C-F7B2094F8006}">
      <dgm:prSet/>
      <dgm:spPr/>
      <dgm:t>
        <a:bodyPr/>
        <a:lstStyle/>
        <a:p>
          <a:endParaRPr lang="en-US"/>
        </a:p>
      </dgm:t>
    </dgm:pt>
    <dgm:pt modelId="{FDEAC663-51C8-4F2A-8D2C-98A5663C23E6}" type="sibTrans" cxnId="{495C4575-F425-42A2-AA1C-F7B2094F8006}">
      <dgm:prSet/>
      <dgm:spPr/>
      <dgm:t>
        <a:bodyPr/>
        <a:lstStyle/>
        <a:p>
          <a:endParaRPr lang="en-US"/>
        </a:p>
      </dgm:t>
    </dgm:pt>
    <dgm:pt modelId="{22B8F840-5BCD-403E-9A7D-175FC6E42348}">
      <dgm:prSet/>
      <dgm:spPr/>
      <dgm:t>
        <a:bodyPr/>
        <a:lstStyle/>
        <a:p>
          <a:pPr rtl="0"/>
          <a:r>
            <a:rPr lang="en-US" i="1" dirty="0" smtClean="0"/>
            <a:t>Customer demands, ethics, cost structure</a:t>
          </a:r>
          <a:endParaRPr lang="en-US" i="1" dirty="0"/>
        </a:p>
      </dgm:t>
    </dgm:pt>
    <dgm:pt modelId="{F9A10684-7FB2-44A7-A726-9AF8951A516F}" type="parTrans" cxnId="{661E3A06-DB76-4E60-87EC-53FF0B1F72CA}">
      <dgm:prSet/>
      <dgm:spPr/>
      <dgm:t>
        <a:bodyPr/>
        <a:lstStyle/>
        <a:p>
          <a:endParaRPr lang="en-US"/>
        </a:p>
      </dgm:t>
    </dgm:pt>
    <dgm:pt modelId="{EE66D8B3-AB16-429F-8F8A-842B591C2F60}" type="sibTrans" cxnId="{661E3A06-DB76-4E60-87EC-53FF0B1F72CA}">
      <dgm:prSet/>
      <dgm:spPr/>
      <dgm:t>
        <a:bodyPr/>
        <a:lstStyle/>
        <a:p>
          <a:endParaRPr lang="en-US"/>
        </a:p>
      </dgm:t>
    </dgm:pt>
    <dgm:pt modelId="{4CF6E017-1AFD-4062-AEF9-A762B937B4A9}" type="pres">
      <dgm:prSet presAssocID="{806E672A-0C42-49FB-8278-FC3707F2F8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0FA340-9F7C-49F9-BD1F-5FB0AED1746D}" type="pres">
      <dgm:prSet presAssocID="{59E4C7A6-3024-407F-8320-E9D544BE9FB9}" presName="linNode" presStyleCnt="0"/>
      <dgm:spPr/>
      <dgm:t>
        <a:bodyPr/>
        <a:lstStyle/>
        <a:p>
          <a:endParaRPr lang="en-US"/>
        </a:p>
      </dgm:t>
    </dgm:pt>
    <dgm:pt modelId="{01B8C989-4BB4-40DB-938D-2E0F24BFDA46}" type="pres">
      <dgm:prSet presAssocID="{59E4C7A6-3024-407F-8320-E9D544BE9F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AA050-13BB-43CF-869E-972E8828703B}" type="pres">
      <dgm:prSet presAssocID="{59E4C7A6-3024-407F-8320-E9D544BE9F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9259C-2C58-4A57-8AED-7F6F2EED0017}" type="pres">
      <dgm:prSet presAssocID="{130B1441-6FF4-49EE-8598-74ECCD1D25BF}" presName="sp" presStyleCnt="0"/>
      <dgm:spPr/>
      <dgm:t>
        <a:bodyPr/>
        <a:lstStyle/>
        <a:p>
          <a:endParaRPr lang="en-US"/>
        </a:p>
      </dgm:t>
    </dgm:pt>
    <dgm:pt modelId="{8ADED18D-C640-4C8F-A3E2-69589C82A554}" type="pres">
      <dgm:prSet presAssocID="{F262B367-7A41-4632-BD91-3781BF7CC7DC}" presName="linNode" presStyleCnt="0"/>
      <dgm:spPr/>
      <dgm:t>
        <a:bodyPr/>
        <a:lstStyle/>
        <a:p>
          <a:endParaRPr lang="en-US"/>
        </a:p>
      </dgm:t>
    </dgm:pt>
    <dgm:pt modelId="{033068DC-7A25-4048-9E78-118026492024}" type="pres">
      <dgm:prSet presAssocID="{F262B367-7A41-4632-BD91-3781BF7CC7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65750-DDE5-42F0-8949-60560AC1AE23}" type="pres">
      <dgm:prSet presAssocID="{F262B367-7A41-4632-BD91-3781BF7CC7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F1DC3-C25B-433C-A7CB-A91167179132}" type="pres">
      <dgm:prSet presAssocID="{BD2B667E-916A-461B-88C3-8EBFC76CDD31}" presName="sp" presStyleCnt="0"/>
      <dgm:spPr/>
      <dgm:t>
        <a:bodyPr/>
        <a:lstStyle/>
        <a:p>
          <a:endParaRPr lang="en-US"/>
        </a:p>
      </dgm:t>
    </dgm:pt>
    <dgm:pt modelId="{324B200B-1A38-46F2-A594-2CB1D07203C4}" type="pres">
      <dgm:prSet presAssocID="{FC30B9B8-E0D3-4529-BCC0-15CC7AFD13AC}" presName="linNode" presStyleCnt="0"/>
      <dgm:spPr/>
      <dgm:t>
        <a:bodyPr/>
        <a:lstStyle/>
        <a:p>
          <a:endParaRPr lang="en-US"/>
        </a:p>
      </dgm:t>
    </dgm:pt>
    <dgm:pt modelId="{C34A2E0D-8D1A-40D7-B44F-A5960F55BA84}" type="pres">
      <dgm:prSet presAssocID="{FC30B9B8-E0D3-4529-BCC0-15CC7AFD13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206EC-C681-43FF-AE9D-730924EDF149}" type="pres">
      <dgm:prSet presAssocID="{FC30B9B8-E0D3-4529-BCC0-15CC7AFD13A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71F2D-F1BB-45F8-A039-04CB3E2C70EC}" type="presOf" srcId="{806E672A-0C42-49FB-8278-FC3707F2F803}" destId="{4CF6E017-1AFD-4062-AEF9-A762B937B4A9}" srcOrd="0" destOrd="0" presId="urn:microsoft.com/office/officeart/2005/8/layout/vList5"/>
    <dgm:cxn modelId="{61379329-765B-450D-8FF7-29F8295A43F8}" type="presOf" srcId="{46AE03CC-0185-455E-B731-7436EEEC8F8C}" destId="{638AA050-13BB-43CF-869E-972E8828703B}" srcOrd="0" destOrd="1" presId="urn:microsoft.com/office/officeart/2005/8/layout/vList5"/>
    <dgm:cxn modelId="{661E3A06-DB76-4E60-87EC-53FF0B1F72CA}" srcId="{FC30B9B8-E0D3-4529-BCC0-15CC7AFD13AC}" destId="{22B8F840-5BCD-403E-9A7D-175FC6E42348}" srcOrd="1" destOrd="0" parTransId="{F9A10684-7FB2-44A7-A726-9AF8951A516F}" sibTransId="{EE66D8B3-AB16-429F-8F8A-842B591C2F60}"/>
    <dgm:cxn modelId="{65308C5B-D48D-4C60-B1ED-C062C2B86E0A}" srcId="{F262B367-7A41-4632-BD91-3781BF7CC7DC}" destId="{CC811D0A-4091-4335-8ED7-EC87DF5673EE}" srcOrd="0" destOrd="0" parTransId="{2F72D02A-241E-4923-B6E1-16B7071FFE8B}" sibTransId="{0DE8087E-DDA5-4199-B884-3E9618258697}"/>
    <dgm:cxn modelId="{D94E56BF-3662-4024-AFEA-935578929498}" type="presOf" srcId="{22B8F840-5BCD-403E-9A7D-175FC6E42348}" destId="{B85206EC-C681-43FF-AE9D-730924EDF149}" srcOrd="0" destOrd="1" presId="urn:microsoft.com/office/officeart/2005/8/layout/vList5"/>
    <dgm:cxn modelId="{9859D22F-FAD9-4822-9EFD-8C16B1A6915D}" srcId="{59E4C7A6-3024-407F-8320-E9D544BE9FB9}" destId="{46AE03CC-0185-455E-B731-7436EEEC8F8C}" srcOrd="1" destOrd="0" parTransId="{55E20B11-0E4E-45B7-B369-5E5814F1353F}" sibTransId="{00076C22-ABD1-4B4E-B5C8-ABB6993F8957}"/>
    <dgm:cxn modelId="{DA17C553-9AEE-46FF-BC49-7BA5B369B929}" srcId="{806E672A-0C42-49FB-8278-FC3707F2F803}" destId="{59E4C7A6-3024-407F-8320-E9D544BE9FB9}" srcOrd="0" destOrd="0" parTransId="{B072A4BB-1131-4C98-829C-97FC2C6D95B9}" sibTransId="{130B1441-6FF4-49EE-8598-74ECCD1D25BF}"/>
    <dgm:cxn modelId="{3075E1A9-5F92-473A-BE8A-9224B1810865}" type="presOf" srcId="{FC30B9B8-E0D3-4529-BCC0-15CC7AFD13AC}" destId="{C34A2E0D-8D1A-40D7-B44F-A5960F55BA84}" srcOrd="0" destOrd="0" presId="urn:microsoft.com/office/officeart/2005/8/layout/vList5"/>
    <dgm:cxn modelId="{6BF0EDD9-93EA-4C98-B881-C26D9E601352}" type="presOf" srcId="{F262B367-7A41-4632-BD91-3781BF7CC7DC}" destId="{033068DC-7A25-4048-9E78-118026492024}" srcOrd="0" destOrd="0" presId="urn:microsoft.com/office/officeart/2005/8/layout/vList5"/>
    <dgm:cxn modelId="{4C0AA006-ADB1-4CE3-8C42-62290A341775}" type="presOf" srcId="{CC811D0A-4091-4335-8ED7-EC87DF5673EE}" destId="{1DE65750-DDE5-42F0-8949-60560AC1AE23}" srcOrd="0" destOrd="0" presId="urn:microsoft.com/office/officeart/2005/8/layout/vList5"/>
    <dgm:cxn modelId="{495C4575-F425-42A2-AA1C-F7B2094F8006}" srcId="{F262B367-7A41-4632-BD91-3781BF7CC7DC}" destId="{053FFC43-842D-40A7-A3A6-56386D67FF72}" srcOrd="1" destOrd="0" parTransId="{7EA24496-FD48-4B51-8886-A6BD7FC4CF37}" sibTransId="{FDEAC663-51C8-4F2A-8D2C-98A5663C23E6}"/>
    <dgm:cxn modelId="{7A97DA0E-E200-4772-BDFB-E4DF00AFBEC9}" srcId="{806E672A-0C42-49FB-8278-FC3707F2F803}" destId="{FC30B9B8-E0D3-4529-BCC0-15CC7AFD13AC}" srcOrd="2" destOrd="0" parTransId="{1EF5E74C-3049-4DC8-B639-7B25B9838E71}" sibTransId="{6EE07162-5872-45A6-BA15-2BCCF418CD7B}"/>
    <dgm:cxn modelId="{D213D2F6-0494-4565-9968-BBF8BEB4E2EF}" type="presOf" srcId="{63C43BB6-F3BF-4060-A7D5-CA189E954358}" destId="{638AA050-13BB-43CF-869E-972E8828703B}" srcOrd="0" destOrd="0" presId="urn:microsoft.com/office/officeart/2005/8/layout/vList5"/>
    <dgm:cxn modelId="{848D1128-2BA9-4E3A-82FB-9ADAF087CEFE}" srcId="{59E4C7A6-3024-407F-8320-E9D544BE9FB9}" destId="{63C43BB6-F3BF-4060-A7D5-CA189E954358}" srcOrd="0" destOrd="0" parTransId="{F0AC2829-23FB-4877-AA84-C5C0B07DF080}" sibTransId="{D272F14B-C8C3-4752-8C09-5CD7875F33F0}"/>
    <dgm:cxn modelId="{950425FB-4B28-4F78-BAF9-F72D07B88236}" type="presOf" srcId="{053FFC43-842D-40A7-A3A6-56386D67FF72}" destId="{1DE65750-DDE5-42F0-8949-60560AC1AE23}" srcOrd="0" destOrd="1" presId="urn:microsoft.com/office/officeart/2005/8/layout/vList5"/>
    <dgm:cxn modelId="{6C15C459-58DD-4828-B835-C65E24D033B3}" type="presOf" srcId="{005D9FC9-8532-4E6F-BE1D-DFDC7F0A6B23}" destId="{B85206EC-C681-43FF-AE9D-730924EDF149}" srcOrd="0" destOrd="0" presId="urn:microsoft.com/office/officeart/2005/8/layout/vList5"/>
    <dgm:cxn modelId="{F29782D2-8247-4D1A-8752-2361C9B6F7B4}" type="presOf" srcId="{59E4C7A6-3024-407F-8320-E9D544BE9FB9}" destId="{01B8C989-4BB4-40DB-938D-2E0F24BFDA46}" srcOrd="0" destOrd="0" presId="urn:microsoft.com/office/officeart/2005/8/layout/vList5"/>
    <dgm:cxn modelId="{1796667E-EB93-4206-8EE7-105C4871285B}" srcId="{FC30B9B8-E0D3-4529-BCC0-15CC7AFD13AC}" destId="{005D9FC9-8532-4E6F-BE1D-DFDC7F0A6B23}" srcOrd="0" destOrd="0" parTransId="{A0A5BA5C-396A-4EB9-8B8B-8F749393E911}" sibTransId="{012A0F81-FA35-45DE-96EC-DE5866C42311}"/>
    <dgm:cxn modelId="{76F322FB-7F48-4A84-8D01-626F0316EB6B}" srcId="{806E672A-0C42-49FB-8278-FC3707F2F803}" destId="{F262B367-7A41-4632-BD91-3781BF7CC7DC}" srcOrd="1" destOrd="0" parTransId="{4C449331-2B5D-4C68-84A9-EBA364085BCA}" sibTransId="{BD2B667E-916A-461B-88C3-8EBFC76CDD31}"/>
    <dgm:cxn modelId="{ADCBBAAB-9921-46C4-8F56-34AAEACADB94}" type="presParOf" srcId="{4CF6E017-1AFD-4062-AEF9-A762B937B4A9}" destId="{110FA340-9F7C-49F9-BD1F-5FB0AED1746D}" srcOrd="0" destOrd="0" presId="urn:microsoft.com/office/officeart/2005/8/layout/vList5"/>
    <dgm:cxn modelId="{94B7DBFC-658F-498F-B305-70B8FCFB2310}" type="presParOf" srcId="{110FA340-9F7C-49F9-BD1F-5FB0AED1746D}" destId="{01B8C989-4BB4-40DB-938D-2E0F24BFDA46}" srcOrd="0" destOrd="0" presId="urn:microsoft.com/office/officeart/2005/8/layout/vList5"/>
    <dgm:cxn modelId="{01DE3497-712C-4373-AFAB-6603500CB44A}" type="presParOf" srcId="{110FA340-9F7C-49F9-BD1F-5FB0AED1746D}" destId="{638AA050-13BB-43CF-869E-972E8828703B}" srcOrd="1" destOrd="0" presId="urn:microsoft.com/office/officeart/2005/8/layout/vList5"/>
    <dgm:cxn modelId="{00B21667-042A-44DE-A703-E1707705B369}" type="presParOf" srcId="{4CF6E017-1AFD-4062-AEF9-A762B937B4A9}" destId="{A479259C-2C58-4A57-8AED-7F6F2EED0017}" srcOrd="1" destOrd="0" presId="urn:microsoft.com/office/officeart/2005/8/layout/vList5"/>
    <dgm:cxn modelId="{ACF55C5C-D80B-40EA-A6EF-E8EF6C2026A3}" type="presParOf" srcId="{4CF6E017-1AFD-4062-AEF9-A762B937B4A9}" destId="{8ADED18D-C640-4C8F-A3E2-69589C82A554}" srcOrd="2" destOrd="0" presId="urn:microsoft.com/office/officeart/2005/8/layout/vList5"/>
    <dgm:cxn modelId="{CCDFDCF0-5D80-46C3-925E-1ECC9BC23B65}" type="presParOf" srcId="{8ADED18D-C640-4C8F-A3E2-69589C82A554}" destId="{033068DC-7A25-4048-9E78-118026492024}" srcOrd="0" destOrd="0" presId="urn:microsoft.com/office/officeart/2005/8/layout/vList5"/>
    <dgm:cxn modelId="{89F11E28-B822-403A-9F4C-1A157384A888}" type="presParOf" srcId="{8ADED18D-C640-4C8F-A3E2-69589C82A554}" destId="{1DE65750-DDE5-42F0-8949-60560AC1AE23}" srcOrd="1" destOrd="0" presId="urn:microsoft.com/office/officeart/2005/8/layout/vList5"/>
    <dgm:cxn modelId="{10E92804-72E5-4E54-B158-0177C4D876B8}" type="presParOf" srcId="{4CF6E017-1AFD-4062-AEF9-A762B937B4A9}" destId="{B72F1DC3-C25B-433C-A7CB-A91167179132}" srcOrd="3" destOrd="0" presId="urn:microsoft.com/office/officeart/2005/8/layout/vList5"/>
    <dgm:cxn modelId="{6BA8CEE1-C8D4-4EF9-ACEA-468AF8253F9A}" type="presParOf" srcId="{4CF6E017-1AFD-4062-AEF9-A762B937B4A9}" destId="{324B200B-1A38-46F2-A594-2CB1D07203C4}" srcOrd="4" destOrd="0" presId="urn:microsoft.com/office/officeart/2005/8/layout/vList5"/>
    <dgm:cxn modelId="{0F8A24B8-12A3-4070-8525-A8FE18B045F7}" type="presParOf" srcId="{324B200B-1A38-46F2-A594-2CB1D07203C4}" destId="{C34A2E0D-8D1A-40D7-B44F-A5960F55BA84}" srcOrd="0" destOrd="0" presId="urn:microsoft.com/office/officeart/2005/8/layout/vList5"/>
    <dgm:cxn modelId="{64CF0991-A48D-440D-9228-039E73D2D7DA}" type="presParOf" srcId="{324B200B-1A38-46F2-A594-2CB1D07203C4}" destId="{B85206EC-C681-43FF-AE9D-730924EDF1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A6FB9D-B03A-476F-9AE8-75C1D0A4C34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54F8A-72FE-4273-A46F-B27A774AB198}">
      <dgm:prSet phldrT="[Text]"/>
      <dgm:spPr/>
      <dgm:t>
        <a:bodyPr/>
        <a:lstStyle/>
        <a:p>
          <a:r>
            <a:rPr lang="en-US" b="1" dirty="0" smtClean="0"/>
            <a:t>Undershot Customers</a:t>
          </a:r>
        </a:p>
      </dgm:t>
    </dgm:pt>
    <dgm:pt modelId="{C35C6368-E916-48CD-A610-EE4011989215}" type="parTrans" cxnId="{ED4CD967-B3E8-4D56-8D77-38ECDE0D7DE0}">
      <dgm:prSet/>
      <dgm:spPr/>
      <dgm:t>
        <a:bodyPr/>
        <a:lstStyle/>
        <a:p>
          <a:endParaRPr lang="en-US"/>
        </a:p>
      </dgm:t>
    </dgm:pt>
    <dgm:pt modelId="{A901D3BE-F36C-4EED-B043-74AA51A8E51A}" type="sibTrans" cxnId="{ED4CD967-B3E8-4D56-8D77-38ECDE0D7DE0}">
      <dgm:prSet/>
      <dgm:spPr/>
      <dgm:t>
        <a:bodyPr/>
        <a:lstStyle/>
        <a:p>
          <a:endParaRPr lang="en-US"/>
        </a:p>
      </dgm:t>
    </dgm:pt>
    <dgm:pt modelId="{B2DABFB8-53DC-4898-A90E-2ACDE2F2316A}">
      <dgm:prSet phldrT="[Text]"/>
      <dgm:spPr/>
      <dgm:t>
        <a:bodyPr/>
        <a:lstStyle/>
        <a:p>
          <a:r>
            <a:rPr lang="en-US" b="1" smtClean="0"/>
            <a:t>Overshot Customers</a:t>
          </a:r>
          <a:r>
            <a:rPr lang="en-US" smtClean="0"/>
            <a:t> </a:t>
          </a:r>
          <a:endParaRPr lang="en-US" b="1" dirty="0"/>
        </a:p>
      </dgm:t>
    </dgm:pt>
    <dgm:pt modelId="{9ED58849-C7C9-437B-93FE-3C11929E1E89}" type="parTrans" cxnId="{F0CCEEC3-FC99-4972-909B-694A025E85F2}">
      <dgm:prSet/>
      <dgm:spPr/>
      <dgm:t>
        <a:bodyPr/>
        <a:lstStyle/>
        <a:p>
          <a:endParaRPr lang="en-US"/>
        </a:p>
      </dgm:t>
    </dgm:pt>
    <dgm:pt modelId="{FC27279E-6F65-4CF0-A6F6-2804312AB6F2}" type="sibTrans" cxnId="{F0CCEEC3-FC99-4972-909B-694A025E85F2}">
      <dgm:prSet/>
      <dgm:spPr/>
      <dgm:t>
        <a:bodyPr/>
        <a:lstStyle/>
        <a:p>
          <a:endParaRPr lang="en-US"/>
        </a:p>
      </dgm:t>
    </dgm:pt>
    <dgm:pt modelId="{CBBE61B6-6A28-4939-A8E1-1141BD36CB52}">
      <dgm:prSet phldrT="[Text]"/>
      <dgm:spPr/>
      <dgm:t>
        <a:bodyPr/>
        <a:lstStyle/>
        <a:p>
          <a:r>
            <a:rPr lang="en-US" b="1" dirty="0" err="1" smtClean="0"/>
            <a:t>Nonconsumers</a:t>
          </a:r>
          <a:endParaRPr lang="en-US" b="1" dirty="0"/>
        </a:p>
      </dgm:t>
    </dgm:pt>
    <dgm:pt modelId="{D532D923-7F4F-4842-9E1B-6189EBA35131}" type="parTrans" cxnId="{84323210-0299-4B49-8726-96FCCA9960C5}">
      <dgm:prSet/>
      <dgm:spPr/>
      <dgm:t>
        <a:bodyPr/>
        <a:lstStyle/>
        <a:p>
          <a:endParaRPr lang="en-US"/>
        </a:p>
      </dgm:t>
    </dgm:pt>
    <dgm:pt modelId="{0BC02BD3-D824-4718-BC9F-6031D4702AA2}" type="sibTrans" cxnId="{84323210-0299-4B49-8726-96FCCA9960C5}">
      <dgm:prSet/>
      <dgm:spPr/>
      <dgm:t>
        <a:bodyPr/>
        <a:lstStyle/>
        <a:p>
          <a:endParaRPr lang="en-US"/>
        </a:p>
      </dgm:t>
    </dgm:pt>
    <dgm:pt modelId="{E2B64338-543D-4328-AE2A-7BB302980FB3}">
      <dgm:prSet phldrT="[Text]"/>
      <dgm:spPr/>
      <dgm:t>
        <a:bodyPr/>
        <a:lstStyle/>
        <a:p>
          <a:r>
            <a:rPr lang="en-US" b="1" dirty="0" smtClean="0"/>
            <a:t>Nonmarket Contexts</a:t>
          </a:r>
          <a:endParaRPr lang="en-US" b="1" dirty="0"/>
        </a:p>
      </dgm:t>
    </dgm:pt>
    <dgm:pt modelId="{0B16C0B5-131C-4878-B715-65817B3252C7}" type="parTrans" cxnId="{35A292E7-1077-4F11-AFF6-D53184BD050C}">
      <dgm:prSet/>
      <dgm:spPr/>
      <dgm:t>
        <a:bodyPr/>
        <a:lstStyle/>
        <a:p>
          <a:endParaRPr lang="en-US"/>
        </a:p>
      </dgm:t>
    </dgm:pt>
    <dgm:pt modelId="{7C37962F-208B-497E-93C1-42DA733AD81E}" type="sibTrans" cxnId="{35A292E7-1077-4F11-AFF6-D53184BD050C}">
      <dgm:prSet/>
      <dgm:spPr/>
      <dgm:t>
        <a:bodyPr/>
        <a:lstStyle/>
        <a:p>
          <a:endParaRPr lang="en-US"/>
        </a:p>
      </dgm:t>
    </dgm:pt>
    <dgm:pt modelId="{83AFF5AC-9E9B-4385-B09D-33C410A79D50}" type="pres">
      <dgm:prSet presAssocID="{1FA6FB9D-B03A-476F-9AE8-75C1D0A4C3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E4A67-F729-4991-BF82-71EBEE76F6A1}" type="pres">
      <dgm:prSet presAssocID="{53154F8A-72FE-4273-A46F-B27A774AB1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70A81-2193-4E7A-8E85-4CF88BBE002E}" type="pres">
      <dgm:prSet presAssocID="{A901D3BE-F36C-4EED-B043-74AA51A8E51A}" presName="sibTrans" presStyleCnt="0"/>
      <dgm:spPr/>
    </dgm:pt>
    <dgm:pt modelId="{299D023A-8920-4542-8A32-D2A0C913591B}" type="pres">
      <dgm:prSet presAssocID="{B2DABFB8-53DC-4898-A90E-2ACDE2F231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44369-49F6-4BC2-B41A-8E404C96384B}" type="pres">
      <dgm:prSet presAssocID="{FC27279E-6F65-4CF0-A6F6-2804312AB6F2}" presName="sibTrans" presStyleCnt="0"/>
      <dgm:spPr/>
    </dgm:pt>
    <dgm:pt modelId="{3A3CE30A-4220-4606-9D3B-48E265875582}" type="pres">
      <dgm:prSet presAssocID="{CBBE61B6-6A28-4939-A8E1-1141BD36CB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E5B1A-F186-4F00-A9EC-DBB40BEA89B6}" type="pres">
      <dgm:prSet presAssocID="{0BC02BD3-D824-4718-BC9F-6031D4702AA2}" presName="sibTrans" presStyleCnt="0"/>
      <dgm:spPr/>
    </dgm:pt>
    <dgm:pt modelId="{8A21E166-8195-48E6-82B7-71DC85FC9808}" type="pres">
      <dgm:prSet presAssocID="{E2B64338-543D-4328-AE2A-7BB302980F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0F78B-B079-4A58-AE06-E96EBE5AFE97}" type="presOf" srcId="{B2DABFB8-53DC-4898-A90E-2ACDE2F2316A}" destId="{299D023A-8920-4542-8A32-D2A0C913591B}" srcOrd="0" destOrd="0" presId="urn:microsoft.com/office/officeart/2005/8/layout/default"/>
    <dgm:cxn modelId="{D4B1D3FE-BED4-465F-A8E5-C4B7031FECC7}" type="presOf" srcId="{E2B64338-543D-4328-AE2A-7BB302980FB3}" destId="{8A21E166-8195-48E6-82B7-71DC85FC9808}" srcOrd="0" destOrd="0" presId="urn:microsoft.com/office/officeart/2005/8/layout/default"/>
    <dgm:cxn modelId="{BDE07276-757C-4151-AC89-D7C31134060C}" type="presOf" srcId="{1FA6FB9D-B03A-476F-9AE8-75C1D0A4C34F}" destId="{83AFF5AC-9E9B-4385-B09D-33C410A79D50}" srcOrd="0" destOrd="0" presId="urn:microsoft.com/office/officeart/2005/8/layout/default"/>
    <dgm:cxn modelId="{84323210-0299-4B49-8726-96FCCA9960C5}" srcId="{1FA6FB9D-B03A-476F-9AE8-75C1D0A4C34F}" destId="{CBBE61B6-6A28-4939-A8E1-1141BD36CB52}" srcOrd="2" destOrd="0" parTransId="{D532D923-7F4F-4842-9E1B-6189EBA35131}" sibTransId="{0BC02BD3-D824-4718-BC9F-6031D4702AA2}"/>
    <dgm:cxn modelId="{ED4CD967-B3E8-4D56-8D77-38ECDE0D7DE0}" srcId="{1FA6FB9D-B03A-476F-9AE8-75C1D0A4C34F}" destId="{53154F8A-72FE-4273-A46F-B27A774AB198}" srcOrd="0" destOrd="0" parTransId="{C35C6368-E916-48CD-A610-EE4011989215}" sibTransId="{A901D3BE-F36C-4EED-B043-74AA51A8E51A}"/>
    <dgm:cxn modelId="{CDADDAC8-D28C-4E1F-B378-1A4E8568CC54}" type="presOf" srcId="{CBBE61B6-6A28-4939-A8E1-1141BD36CB52}" destId="{3A3CE30A-4220-4606-9D3B-48E265875582}" srcOrd="0" destOrd="0" presId="urn:microsoft.com/office/officeart/2005/8/layout/default"/>
    <dgm:cxn modelId="{D3D4EE85-1EA9-46AD-9921-183B48701476}" type="presOf" srcId="{53154F8A-72FE-4273-A46F-B27A774AB198}" destId="{E69E4A67-F729-4991-BF82-71EBEE76F6A1}" srcOrd="0" destOrd="0" presId="urn:microsoft.com/office/officeart/2005/8/layout/default"/>
    <dgm:cxn modelId="{35A292E7-1077-4F11-AFF6-D53184BD050C}" srcId="{1FA6FB9D-B03A-476F-9AE8-75C1D0A4C34F}" destId="{E2B64338-543D-4328-AE2A-7BB302980FB3}" srcOrd="3" destOrd="0" parTransId="{0B16C0B5-131C-4878-B715-65817B3252C7}" sibTransId="{7C37962F-208B-497E-93C1-42DA733AD81E}"/>
    <dgm:cxn modelId="{F0CCEEC3-FC99-4972-909B-694A025E85F2}" srcId="{1FA6FB9D-B03A-476F-9AE8-75C1D0A4C34F}" destId="{B2DABFB8-53DC-4898-A90E-2ACDE2F2316A}" srcOrd="1" destOrd="0" parTransId="{9ED58849-C7C9-437B-93FE-3C11929E1E89}" sibTransId="{FC27279E-6F65-4CF0-A6F6-2804312AB6F2}"/>
    <dgm:cxn modelId="{FBB73075-1633-44E4-B36A-538088D286C4}" type="presParOf" srcId="{83AFF5AC-9E9B-4385-B09D-33C410A79D50}" destId="{E69E4A67-F729-4991-BF82-71EBEE76F6A1}" srcOrd="0" destOrd="0" presId="urn:microsoft.com/office/officeart/2005/8/layout/default"/>
    <dgm:cxn modelId="{27AD89DE-8F06-4889-BA98-3FC6CD831577}" type="presParOf" srcId="{83AFF5AC-9E9B-4385-B09D-33C410A79D50}" destId="{4CF70A81-2193-4E7A-8E85-4CF88BBE002E}" srcOrd="1" destOrd="0" presId="urn:microsoft.com/office/officeart/2005/8/layout/default"/>
    <dgm:cxn modelId="{0EF9C5BB-5A61-42CF-8118-C2DE2A3D6318}" type="presParOf" srcId="{83AFF5AC-9E9B-4385-B09D-33C410A79D50}" destId="{299D023A-8920-4542-8A32-D2A0C913591B}" srcOrd="2" destOrd="0" presId="urn:microsoft.com/office/officeart/2005/8/layout/default"/>
    <dgm:cxn modelId="{90AF135F-F822-440E-8220-5F07232B127F}" type="presParOf" srcId="{83AFF5AC-9E9B-4385-B09D-33C410A79D50}" destId="{BE044369-49F6-4BC2-B41A-8E404C96384B}" srcOrd="3" destOrd="0" presId="urn:microsoft.com/office/officeart/2005/8/layout/default"/>
    <dgm:cxn modelId="{6BE5781E-406B-4ACC-B782-EF3622C1CC54}" type="presParOf" srcId="{83AFF5AC-9E9B-4385-B09D-33C410A79D50}" destId="{3A3CE30A-4220-4606-9D3B-48E265875582}" srcOrd="4" destOrd="0" presId="urn:microsoft.com/office/officeart/2005/8/layout/default"/>
    <dgm:cxn modelId="{242908E4-DB95-41A2-8E59-B7EC2AE765EA}" type="presParOf" srcId="{83AFF5AC-9E9B-4385-B09D-33C410A79D50}" destId="{B50E5B1A-F186-4F00-A9EC-DBB40BEA89B6}" srcOrd="5" destOrd="0" presId="urn:microsoft.com/office/officeart/2005/8/layout/default"/>
    <dgm:cxn modelId="{000AC637-2995-43C9-B06A-ECCF8271A673}" type="presParOf" srcId="{83AFF5AC-9E9B-4385-B09D-33C410A79D50}" destId="{8A21E166-8195-48E6-82B7-71DC85FC98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4E2A0A-D402-448D-A23D-142C6DEAE93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D9EE2A-99FE-4CB7-B070-3B932AC96730}">
      <dgm:prSet/>
      <dgm:spPr/>
      <dgm:t>
        <a:bodyPr/>
        <a:lstStyle/>
        <a:p>
          <a:pPr rtl="0"/>
          <a:r>
            <a:rPr lang="en-US" smtClean="0"/>
            <a:t>Process Thinking</a:t>
          </a:r>
          <a:endParaRPr lang="en-US"/>
        </a:p>
      </dgm:t>
    </dgm:pt>
    <dgm:pt modelId="{7384F341-EF85-4E93-A3F8-CC7A3639D81E}" type="parTrans" cxnId="{25E98613-0A52-4CC3-AAF6-62D113553464}">
      <dgm:prSet/>
      <dgm:spPr/>
      <dgm:t>
        <a:bodyPr/>
        <a:lstStyle/>
        <a:p>
          <a:endParaRPr lang="en-US"/>
        </a:p>
      </dgm:t>
    </dgm:pt>
    <dgm:pt modelId="{612A5203-41E8-4C82-AD93-556F15F7B40C}" type="sibTrans" cxnId="{25E98613-0A52-4CC3-AAF6-62D113553464}">
      <dgm:prSet/>
      <dgm:spPr/>
      <dgm:t>
        <a:bodyPr/>
        <a:lstStyle/>
        <a:p>
          <a:endParaRPr lang="en-US"/>
        </a:p>
      </dgm:t>
    </dgm:pt>
    <dgm:pt modelId="{57261223-DD36-45FD-ACF3-B4B73D51640D}">
      <dgm:prSet/>
      <dgm:spPr/>
      <dgm:t>
        <a:bodyPr/>
        <a:lstStyle/>
        <a:p>
          <a:pPr rtl="0"/>
          <a:r>
            <a:rPr lang="en-US" smtClean="0"/>
            <a:t>Considering the system as a collection of independent processes</a:t>
          </a:r>
          <a:endParaRPr lang="en-US"/>
        </a:p>
      </dgm:t>
    </dgm:pt>
    <dgm:pt modelId="{0C8CA2F0-E9AF-4A56-9D65-22B475132378}" type="parTrans" cxnId="{2A4CCAC8-C56C-4DF2-96B6-E335A2F2BF90}">
      <dgm:prSet/>
      <dgm:spPr/>
      <dgm:t>
        <a:bodyPr/>
        <a:lstStyle/>
        <a:p>
          <a:endParaRPr lang="en-US"/>
        </a:p>
      </dgm:t>
    </dgm:pt>
    <dgm:pt modelId="{32BEC576-6D5A-4BB6-9EA5-3AFD65142073}" type="sibTrans" cxnId="{2A4CCAC8-C56C-4DF2-96B6-E335A2F2BF90}">
      <dgm:prSet/>
      <dgm:spPr/>
      <dgm:t>
        <a:bodyPr/>
        <a:lstStyle/>
        <a:p>
          <a:endParaRPr lang="en-US"/>
        </a:p>
      </dgm:t>
    </dgm:pt>
    <dgm:pt modelId="{624CE8EE-342E-4B87-9399-71D4586DC4A4}">
      <dgm:prSet/>
      <dgm:spPr/>
      <dgm:t>
        <a:bodyPr/>
        <a:lstStyle/>
        <a:p>
          <a:pPr rtl="0"/>
          <a:r>
            <a:rPr lang="en-US" smtClean="0"/>
            <a:t>Decompose and optimize</a:t>
          </a:r>
          <a:endParaRPr lang="en-US"/>
        </a:p>
      </dgm:t>
    </dgm:pt>
    <dgm:pt modelId="{B0ACD2F5-326E-478D-A99D-2DF4C795E6E2}" type="parTrans" cxnId="{F903FD8A-A786-4076-95BB-0AAE5E0F3A43}">
      <dgm:prSet/>
      <dgm:spPr/>
      <dgm:t>
        <a:bodyPr/>
        <a:lstStyle/>
        <a:p>
          <a:endParaRPr lang="en-US"/>
        </a:p>
      </dgm:t>
    </dgm:pt>
    <dgm:pt modelId="{77EF2BC3-DD71-4CDA-985B-6054A4F6FEF3}" type="sibTrans" cxnId="{F903FD8A-A786-4076-95BB-0AAE5E0F3A43}">
      <dgm:prSet/>
      <dgm:spPr/>
      <dgm:t>
        <a:bodyPr/>
        <a:lstStyle/>
        <a:p>
          <a:endParaRPr lang="en-US"/>
        </a:p>
      </dgm:t>
    </dgm:pt>
    <dgm:pt modelId="{BC71B6BB-ADC7-4D08-BA55-D59BEBECB69D}">
      <dgm:prSet/>
      <dgm:spPr/>
      <dgm:t>
        <a:bodyPr/>
        <a:lstStyle/>
        <a:p>
          <a:pPr rtl="0"/>
          <a:r>
            <a:rPr lang="en-US" smtClean="0"/>
            <a:t>Systems Thinking</a:t>
          </a:r>
          <a:endParaRPr lang="en-US"/>
        </a:p>
      </dgm:t>
    </dgm:pt>
    <dgm:pt modelId="{2F60DE4F-B049-441A-BEA2-3AD51415FBB5}" type="parTrans" cxnId="{B7F03947-61CA-4A7E-8F69-DEDB838E84AC}">
      <dgm:prSet/>
      <dgm:spPr/>
      <dgm:t>
        <a:bodyPr/>
        <a:lstStyle/>
        <a:p>
          <a:endParaRPr lang="en-US"/>
        </a:p>
      </dgm:t>
    </dgm:pt>
    <dgm:pt modelId="{E1249763-6D20-48E0-A5E9-EE222F4B6D51}" type="sibTrans" cxnId="{B7F03947-61CA-4A7E-8F69-DEDB838E84AC}">
      <dgm:prSet/>
      <dgm:spPr/>
      <dgm:t>
        <a:bodyPr/>
        <a:lstStyle/>
        <a:p>
          <a:endParaRPr lang="en-US"/>
        </a:p>
      </dgm:t>
    </dgm:pt>
    <dgm:pt modelId="{D6CDCCE7-98C3-40A3-921A-20FABAC2B8C9}">
      <dgm:prSet/>
      <dgm:spPr/>
      <dgm:t>
        <a:bodyPr/>
        <a:lstStyle/>
        <a:p>
          <a:pPr rtl="0"/>
          <a:r>
            <a:rPr lang="en-US" smtClean="0"/>
            <a:t>Considering the system as a collection of integrated processes</a:t>
          </a:r>
          <a:endParaRPr lang="en-US"/>
        </a:p>
      </dgm:t>
    </dgm:pt>
    <dgm:pt modelId="{0A6A8FD5-0D8E-42E5-8B73-B1C61B0F0246}" type="parTrans" cxnId="{02A5EBD9-5EBE-4750-9E77-72E2E5E699AF}">
      <dgm:prSet/>
      <dgm:spPr/>
      <dgm:t>
        <a:bodyPr/>
        <a:lstStyle/>
        <a:p>
          <a:endParaRPr lang="en-US"/>
        </a:p>
      </dgm:t>
    </dgm:pt>
    <dgm:pt modelId="{D9B84FBD-8E23-4159-B88B-3B9D5340E867}" type="sibTrans" cxnId="{02A5EBD9-5EBE-4750-9E77-72E2E5E699AF}">
      <dgm:prSet/>
      <dgm:spPr/>
      <dgm:t>
        <a:bodyPr/>
        <a:lstStyle/>
        <a:p>
          <a:endParaRPr lang="en-US"/>
        </a:p>
      </dgm:t>
    </dgm:pt>
    <dgm:pt modelId="{E8EE2341-79B7-4A85-B1A6-EF011992900F}">
      <dgm:prSet/>
      <dgm:spPr/>
      <dgm:t>
        <a:bodyPr/>
        <a:lstStyle/>
        <a:p>
          <a:pPr rtl="0"/>
          <a:r>
            <a:rPr lang="en-US" smtClean="0"/>
            <a:t>Synthesize and optimize</a:t>
          </a:r>
          <a:endParaRPr lang="en-US"/>
        </a:p>
      </dgm:t>
    </dgm:pt>
    <dgm:pt modelId="{80C296E2-54DD-44AB-BA75-F559A0E386D3}" type="parTrans" cxnId="{BC3E0799-268D-4C26-B826-22ADD6D8CBB5}">
      <dgm:prSet/>
      <dgm:spPr/>
      <dgm:t>
        <a:bodyPr/>
        <a:lstStyle/>
        <a:p>
          <a:endParaRPr lang="en-US"/>
        </a:p>
      </dgm:t>
    </dgm:pt>
    <dgm:pt modelId="{A0E047CB-0530-441E-BA53-016D7B5811CF}" type="sibTrans" cxnId="{BC3E0799-268D-4C26-B826-22ADD6D8CBB5}">
      <dgm:prSet/>
      <dgm:spPr/>
      <dgm:t>
        <a:bodyPr/>
        <a:lstStyle/>
        <a:p>
          <a:endParaRPr lang="en-US"/>
        </a:p>
      </dgm:t>
    </dgm:pt>
    <dgm:pt modelId="{01AF5900-6CAA-4C66-A675-A21B290934FE}" type="pres">
      <dgm:prSet presAssocID="{EA4E2A0A-D402-448D-A23D-142C6DEAE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74424-9BE0-41BA-A400-82C6763FF2A5}" type="pres">
      <dgm:prSet presAssocID="{F7D9EE2A-99FE-4CB7-B070-3B932AC96730}" presName="composite" presStyleCnt="0"/>
      <dgm:spPr/>
      <dgm:t>
        <a:bodyPr/>
        <a:lstStyle/>
        <a:p>
          <a:endParaRPr lang="en-US"/>
        </a:p>
      </dgm:t>
    </dgm:pt>
    <dgm:pt modelId="{9DDD782D-1B38-4C9B-A621-D183CA686324}" type="pres">
      <dgm:prSet presAssocID="{F7D9EE2A-99FE-4CB7-B070-3B932AC9673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928E-39BB-4FE2-B497-6B4B49B060BB}" type="pres">
      <dgm:prSet presAssocID="{F7D9EE2A-99FE-4CB7-B070-3B932AC9673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6583-BEFC-457C-B9EB-BE55D031655B}" type="pres">
      <dgm:prSet presAssocID="{612A5203-41E8-4C82-AD93-556F15F7B40C}" presName="space" presStyleCnt="0"/>
      <dgm:spPr/>
      <dgm:t>
        <a:bodyPr/>
        <a:lstStyle/>
        <a:p>
          <a:endParaRPr lang="en-US"/>
        </a:p>
      </dgm:t>
    </dgm:pt>
    <dgm:pt modelId="{CF4ACA73-1F8E-42CC-8FA4-355CDC67BE79}" type="pres">
      <dgm:prSet presAssocID="{BC71B6BB-ADC7-4D08-BA55-D59BEBECB69D}" presName="composite" presStyleCnt="0"/>
      <dgm:spPr/>
      <dgm:t>
        <a:bodyPr/>
        <a:lstStyle/>
        <a:p>
          <a:endParaRPr lang="en-US"/>
        </a:p>
      </dgm:t>
    </dgm:pt>
    <dgm:pt modelId="{450B023C-555F-43B0-8129-44905E1A0FFC}" type="pres">
      <dgm:prSet presAssocID="{BC71B6BB-ADC7-4D08-BA55-D59BEBECB6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8FADA-2509-4FB5-80D1-6654E3FAA4FF}" type="pres">
      <dgm:prSet presAssocID="{BC71B6BB-ADC7-4D08-BA55-D59BEBECB69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8613-0A52-4CC3-AAF6-62D113553464}" srcId="{EA4E2A0A-D402-448D-A23D-142C6DEAE930}" destId="{F7D9EE2A-99FE-4CB7-B070-3B932AC96730}" srcOrd="0" destOrd="0" parTransId="{7384F341-EF85-4E93-A3F8-CC7A3639D81E}" sibTransId="{612A5203-41E8-4C82-AD93-556F15F7B40C}"/>
    <dgm:cxn modelId="{BC3E0799-268D-4C26-B826-22ADD6D8CBB5}" srcId="{BC71B6BB-ADC7-4D08-BA55-D59BEBECB69D}" destId="{E8EE2341-79B7-4A85-B1A6-EF011992900F}" srcOrd="1" destOrd="0" parTransId="{80C296E2-54DD-44AB-BA75-F559A0E386D3}" sibTransId="{A0E047CB-0530-441E-BA53-016D7B5811CF}"/>
    <dgm:cxn modelId="{ABE72F9B-6A2B-4043-9364-F3D7AF5F8B63}" type="presOf" srcId="{BC71B6BB-ADC7-4D08-BA55-D59BEBECB69D}" destId="{450B023C-555F-43B0-8129-44905E1A0FFC}" srcOrd="0" destOrd="0" presId="urn:microsoft.com/office/officeart/2005/8/layout/hList1"/>
    <dgm:cxn modelId="{02A5EBD9-5EBE-4750-9E77-72E2E5E699AF}" srcId="{BC71B6BB-ADC7-4D08-BA55-D59BEBECB69D}" destId="{D6CDCCE7-98C3-40A3-921A-20FABAC2B8C9}" srcOrd="0" destOrd="0" parTransId="{0A6A8FD5-0D8E-42E5-8B73-B1C61B0F0246}" sibTransId="{D9B84FBD-8E23-4159-B88B-3B9D5340E867}"/>
    <dgm:cxn modelId="{0A5F598E-B789-4CB8-87DE-EDAE68957418}" type="presOf" srcId="{E8EE2341-79B7-4A85-B1A6-EF011992900F}" destId="{4128FADA-2509-4FB5-80D1-6654E3FAA4FF}" srcOrd="0" destOrd="1" presId="urn:microsoft.com/office/officeart/2005/8/layout/hList1"/>
    <dgm:cxn modelId="{FF487CA1-DE8A-488A-BB36-6A44AD235982}" type="presOf" srcId="{EA4E2A0A-D402-448D-A23D-142C6DEAE930}" destId="{01AF5900-6CAA-4C66-A675-A21B290934FE}" srcOrd="0" destOrd="0" presId="urn:microsoft.com/office/officeart/2005/8/layout/hList1"/>
    <dgm:cxn modelId="{B7F03947-61CA-4A7E-8F69-DEDB838E84AC}" srcId="{EA4E2A0A-D402-448D-A23D-142C6DEAE930}" destId="{BC71B6BB-ADC7-4D08-BA55-D59BEBECB69D}" srcOrd="1" destOrd="0" parTransId="{2F60DE4F-B049-441A-BEA2-3AD51415FBB5}" sibTransId="{E1249763-6D20-48E0-A5E9-EE222F4B6D51}"/>
    <dgm:cxn modelId="{F903FD8A-A786-4076-95BB-0AAE5E0F3A43}" srcId="{F7D9EE2A-99FE-4CB7-B070-3B932AC96730}" destId="{624CE8EE-342E-4B87-9399-71D4586DC4A4}" srcOrd="1" destOrd="0" parTransId="{B0ACD2F5-326E-478D-A99D-2DF4C795E6E2}" sibTransId="{77EF2BC3-DD71-4CDA-985B-6054A4F6FEF3}"/>
    <dgm:cxn modelId="{8C35A509-CF47-4ECF-9ADA-5E439AE5E890}" type="presOf" srcId="{57261223-DD36-45FD-ACF3-B4B73D51640D}" destId="{C77F928E-39BB-4FE2-B497-6B4B49B060BB}" srcOrd="0" destOrd="0" presId="urn:microsoft.com/office/officeart/2005/8/layout/hList1"/>
    <dgm:cxn modelId="{2A4CCAC8-C56C-4DF2-96B6-E335A2F2BF90}" srcId="{F7D9EE2A-99FE-4CB7-B070-3B932AC96730}" destId="{57261223-DD36-45FD-ACF3-B4B73D51640D}" srcOrd="0" destOrd="0" parTransId="{0C8CA2F0-E9AF-4A56-9D65-22B475132378}" sibTransId="{32BEC576-6D5A-4BB6-9EA5-3AFD65142073}"/>
    <dgm:cxn modelId="{601E9D59-20B0-4B4D-9690-BFA4A7F3C439}" type="presOf" srcId="{624CE8EE-342E-4B87-9399-71D4586DC4A4}" destId="{C77F928E-39BB-4FE2-B497-6B4B49B060BB}" srcOrd="0" destOrd="1" presId="urn:microsoft.com/office/officeart/2005/8/layout/hList1"/>
    <dgm:cxn modelId="{B9AE57AD-ED4A-4C4A-AD04-468342340AD4}" type="presOf" srcId="{F7D9EE2A-99FE-4CB7-B070-3B932AC96730}" destId="{9DDD782D-1B38-4C9B-A621-D183CA686324}" srcOrd="0" destOrd="0" presId="urn:microsoft.com/office/officeart/2005/8/layout/hList1"/>
    <dgm:cxn modelId="{272F96F2-8397-4F2C-90C5-11FCD7152EE6}" type="presOf" srcId="{D6CDCCE7-98C3-40A3-921A-20FABAC2B8C9}" destId="{4128FADA-2509-4FB5-80D1-6654E3FAA4FF}" srcOrd="0" destOrd="0" presId="urn:microsoft.com/office/officeart/2005/8/layout/hList1"/>
    <dgm:cxn modelId="{1709066C-9D55-4C72-AEF5-938B83BD00DD}" type="presParOf" srcId="{01AF5900-6CAA-4C66-A675-A21B290934FE}" destId="{64674424-9BE0-41BA-A400-82C6763FF2A5}" srcOrd="0" destOrd="0" presId="urn:microsoft.com/office/officeart/2005/8/layout/hList1"/>
    <dgm:cxn modelId="{223938F5-B3F9-4761-B970-89A0C1F6440A}" type="presParOf" srcId="{64674424-9BE0-41BA-A400-82C6763FF2A5}" destId="{9DDD782D-1B38-4C9B-A621-D183CA686324}" srcOrd="0" destOrd="0" presId="urn:microsoft.com/office/officeart/2005/8/layout/hList1"/>
    <dgm:cxn modelId="{D1A1FB93-4D2D-4039-BF76-DE4F110F0117}" type="presParOf" srcId="{64674424-9BE0-41BA-A400-82C6763FF2A5}" destId="{C77F928E-39BB-4FE2-B497-6B4B49B060BB}" srcOrd="1" destOrd="0" presId="urn:microsoft.com/office/officeart/2005/8/layout/hList1"/>
    <dgm:cxn modelId="{76810724-EF30-4392-B4D6-4F93D27ED5E3}" type="presParOf" srcId="{01AF5900-6CAA-4C66-A675-A21B290934FE}" destId="{75886583-BEFC-457C-B9EB-BE55D031655B}" srcOrd="1" destOrd="0" presId="urn:microsoft.com/office/officeart/2005/8/layout/hList1"/>
    <dgm:cxn modelId="{4B0E757D-761E-4446-B965-B97C2162177E}" type="presParOf" srcId="{01AF5900-6CAA-4C66-A675-A21B290934FE}" destId="{CF4ACA73-1F8E-42CC-8FA4-355CDC67BE79}" srcOrd="2" destOrd="0" presId="urn:microsoft.com/office/officeart/2005/8/layout/hList1"/>
    <dgm:cxn modelId="{EDDF3BEC-91F7-4721-A1F8-EDC2AF6638FE}" type="presParOf" srcId="{CF4ACA73-1F8E-42CC-8FA4-355CDC67BE79}" destId="{450B023C-555F-43B0-8129-44905E1A0FFC}" srcOrd="0" destOrd="0" presId="urn:microsoft.com/office/officeart/2005/8/layout/hList1"/>
    <dgm:cxn modelId="{421B0DF4-DB3C-4127-8D77-2293F42636CC}" type="presParOf" srcId="{CF4ACA73-1F8E-42CC-8FA4-355CDC67BE79}" destId="{4128FADA-2509-4FB5-80D1-6654E3FAA4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E5BECF-26D5-4200-98FA-1E476034E52D}" type="doc">
      <dgm:prSet loTypeId="urn:microsoft.com/office/officeart/2005/8/layout/process5" loCatId="process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71FEF77-E4AC-4143-BCB9-8837530EECE9}">
      <dgm:prSet/>
      <dgm:spPr/>
      <dgm:t>
        <a:bodyPr/>
        <a:lstStyle/>
        <a:p>
          <a:pPr rtl="0"/>
          <a:r>
            <a:rPr lang="en-US" smtClean="0"/>
            <a:t>Submit expense report</a:t>
          </a:r>
          <a:endParaRPr lang="en-US"/>
        </a:p>
      </dgm:t>
    </dgm:pt>
    <dgm:pt modelId="{52DCC3BF-458F-4839-AF7C-628C44CEABCA}" type="parTrans" cxnId="{6A3D4C5B-5703-4CE3-B7F1-06C0CA948934}">
      <dgm:prSet/>
      <dgm:spPr/>
      <dgm:t>
        <a:bodyPr/>
        <a:lstStyle/>
        <a:p>
          <a:endParaRPr lang="en-US"/>
        </a:p>
      </dgm:t>
    </dgm:pt>
    <dgm:pt modelId="{91702CE7-B038-4F7D-BD1F-1E6584048D47}" type="sibTrans" cxnId="{6A3D4C5B-5703-4CE3-B7F1-06C0CA948934}">
      <dgm:prSet/>
      <dgm:spPr/>
      <dgm:t>
        <a:bodyPr/>
        <a:lstStyle/>
        <a:p>
          <a:endParaRPr lang="en-US"/>
        </a:p>
      </dgm:t>
    </dgm:pt>
    <dgm:pt modelId="{9F41D670-5911-482C-A91C-8B3CAD519372}">
      <dgm:prSet/>
      <dgm:spPr/>
      <dgm:t>
        <a:bodyPr/>
        <a:lstStyle/>
        <a:p>
          <a:pPr rtl="0"/>
          <a:r>
            <a:rPr lang="en-US" smtClean="0"/>
            <a:t>Manager reviews and approves</a:t>
          </a:r>
          <a:endParaRPr lang="en-US"/>
        </a:p>
      </dgm:t>
    </dgm:pt>
    <dgm:pt modelId="{8C56E6B8-0A13-4D94-8CC7-01742B8DE212}" type="parTrans" cxnId="{12C6FF6C-705B-4BDC-8102-803760B389C0}">
      <dgm:prSet/>
      <dgm:spPr/>
      <dgm:t>
        <a:bodyPr/>
        <a:lstStyle/>
        <a:p>
          <a:endParaRPr lang="en-US"/>
        </a:p>
      </dgm:t>
    </dgm:pt>
    <dgm:pt modelId="{624B7490-29A6-4B2D-9272-0CC5FD7EEFC4}" type="sibTrans" cxnId="{12C6FF6C-705B-4BDC-8102-803760B389C0}">
      <dgm:prSet/>
      <dgm:spPr/>
      <dgm:t>
        <a:bodyPr/>
        <a:lstStyle/>
        <a:p>
          <a:endParaRPr lang="en-US"/>
        </a:p>
      </dgm:t>
    </dgm:pt>
    <dgm:pt modelId="{4E8D9C22-250A-4410-BF3E-0150F0BF69FB}">
      <dgm:prSet/>
      <dgm:spPr/>
      <dgm:t>
        <a:bodyPr/>
        <a:lstStyle/>
        <a:p>
          <a:pPr rtl="0"/>
          <a:r>
            <a:rPr lang="en-US" dirty="0" smtClean="0"/>
            <a:t>Division controller reviews and approves</a:t>
          </a:r>
          <a:endParaRPr lang="en-US" dirty="0"/>
        </a:p>
      </dgm:t>
    </dgm:pt>
    <dgm:pt modelId="{34BCD02E-14E1-400B-B664-4D8CF2B923C9}" type="parTrans" cxnId="{590B99D4-6641-4F53-B834-0346828B0391}">
      <dgm:prSet/>
      <dgm:spPr/>
      <dgm:t>
        <a:bodyPr/>
        <a:lstStyle/>
        <a:p>
          <a:endParaRPr lang="en-US"/>
        </a:p>
      </dgm:t>
    </dgm:pt>
    <dgm:pt modelId="{858DE799-1B10-4082-A5FD-ACBE7B53943A}" type="sibTrans" cxnId="{590B99D4-6641-4F53-B834-0346828B0391}">
      <dgm:prSet/>
      <dgm:spPr/>
      <dgm:t>
        <a:bodyPr/>
        <a:lstStyle/>
        <a:p>
          <a:endParaRPr lang="en-US"/>
        </a:p>
      </dgm:t>
    </dgm:pt>
    <dgm:pt modelId="{8FF54BD4-E0E1-42F4-9A48-DE7B8898F57B}">
      <dgm:prSet/>
      <dgm:spPr/>
      <dgm:t>
        <a:bodyPr/>
        <a:lstStyle/>
        <a:p>
          <a:pPr rtl="0"/>
          <a:r>
            <a:rPr lang="en-US" dirty="0" smtClean="0"/>
            <a:t>Accounts Payable reviews and approves</a:t>
          </a:r>
          <a:endParaRPr lang="en-US" dirty="0"/>
        </a:p>
      </dgm:t>
    </dgm:pt>
    <dgm:pt modelId="{EFBA5606-DF62-4A60-9327-006CBA8D6EB8}" type="parTrans" cxnId="{E97CE05A-25D1-4A38-88BD-55980AC3A5A5}">
      <dgm:prSet/>
      <dgm:spPr/>
      <dgm:t>
        <a:bodyPr/>
        <a:lstStyle/>
        <a:p>
          <a:endParaRPr lang="en-US"/>
        </a:p>
      </dgm:t>
    </dgm:pt>
    <dgm:pt modelId="{A761C69A-BA85-4162-8A40-F3C12EDE3E85}" type="sibTrans" cxnId="{E97CE05A-25D1-4A38-88BD-55980AC3A5A5}">
      <dgm:prSet/>
      <dgm:spPr/>
      <dgm:t>
        <a:bodyPr/>
        <a:lstStyle/>
        <a:p>
          <a:endParaRPr lang="en-US"/>
        </a:p>
      </dgm:t>
    </dgm:pt>
    <dgm:pt modelId="{66F7C2CA-CB52-4B3E-9474-A0344468B437}">
      <dgm:prSet/>
      <dgm:spPr/>
      <dgm:t>
        <a:bodyPr/>
        <a:lstStyle/>
        <a:p>
          <a:pPr rtl="0"/>
          <a:r>
            <a:rPr lang="en-US" smtClean="0"/>
            <a:t>Payment request sent to bank</a:t>
          </a:r>
          <a:endParaRPr lang="en-US"/>
        </a:p>
      </dgm:t>
    </dgm:pt>
    <dgm:pt modelId="{D16023C4-1606-4D65-AA58-AE6601CF03DD}" type="parTrans" cxnId="{80A5976C-8AF1-41EF-8FA1-F62D5B08E38E}">
      <dgm:prSet/>
      <dgm:spPr/>
      <dgm:t>
        <a:bodyPr/>
        <a:lstStyle/>
        <a:p>
          <a:endParaRPr lang="en-US"/>
        </a:p>
      </dgm:t>
    </dgm:pt>
    <dgm:pt modelId="{E87860E9-A788-4368-9288-6558C53BF3E1}" type="sibTrans" cxnId="{80A5976C-8AF1-41EF-8FA1-F62D5B08E38E}">
      <dgm:prSet/>
      <dgm:spPr/>
      <dgm:t>
        <a:bodyPr/>
        <a:lstStyle/>
        <a:p>
          <a:endParaRPr lang="en-US"/>
        </a:p>
      </dgm:t>
    </dgm:pt>
    <dgm:pt modelId="{86D4ADFF-7520-407B-BD68-95873AB536D2}">
      <dgm:prSet/>
      <dgm:spPr/>
      <dgm:t>
        <a:bodyPr/>
        <a:lstStyle/>
        <a:p>
          <a:pPr rtl="0"/>
          <a:r>
            <a:rPr lang="en-US" smtClean="0"/>
            <a:t>Confirmation of payment sent to submitter</a:t>
          </a:r>
          <a:endParaRPr lang="en-US"/>
        </a:p>
      </dgm:t>
    </dgm:pt>
    <dgm:pt modelId="{39E72861-1EEB-4868-9D10-61E0169C5172}" type="parTrans" cxnId="{AF53A318-6515-43F0-ADA8-DF4B70415C8A}">
      <dgm:prSet/>
      <dgm:spPr/>
      <dgm:t>
        <a:bodyPr/>
        <a:lstStyle/>
        <a:p>
          <a:endParaRPr lang="en-US"/>
        </a:p>
      </dgm:t>
    </dgm:pt>
    <dgm:pt modelId="{F3FC6526-E2CB-4B0C-896F-0833C220FAC7}" type="sibTrans" cxnId="{AF53A318-6515-43F0-ADA8-DF4B70415C8A}">
      <dgm:prSet/>
      <dgm:spPr/>
      <dgm:t>
        <a:bodyPr/>
        <a:lstStyle/>
        <a:p>
          <a:endParaRPr lang="en-US"/>
        </a:p>
      </dgm:t>
    </dgm:pt>
    <dgm:pt modelId="{E6A546CA-9E85-45BD-83A6-EE56CFA1C898}" type="pres">
      <dgm:prSet presAssocID="{34E5BECF-26D5-4200-98FA-1E476034E5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EA6378-41A1-4273-A301-FF124AD5000D}" type="pres">
      <dgm:prSet presAssocID="{E71FEF77-E4AC-4143-BCB9-8837530EECE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9BF90-671C-47AA-BCCA-5C6B5273ED84}" type="pres">
      <dgm:prSet presAssocID="{91702CE7-B038-4F7D-BD1F-1E6584048D4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2D21568-7469-4B66-AEAC-FA2DC5DD549E}" type="pres">
      <dgm:prSet presAssocID="{91702CE7-B038-4F7D-BD1F-1E6584048D4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45F9E98-2282-4F07-B83D-8E799CB034C4}" type="pres">
      <dgm:prSet presAssocID="{9F41D670-5911-482C-A91C-8B3CAD5193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993F5-A686-442E-81A5-FC74C09DECC6}" type="pres">
      <dgm:prSet presAssocID="{624B7490-29A6-4B2D-9272-0CC5FD7EEFC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4C4AF6B-FB06-43DC-B8EC-710A76A3EC71}" type="pres">
      <dgm:prSet presAssocID="{624B7490-29A6-4B2D-9272-0CC5FD7EEF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CA50286-00FD-4B18-8A73-AD17E62AD4ED}" type="pres">
      <dgm:prSet presAssocID="{4E8D9C22-250A-4410-BF3E-0150F0BF69FB}" presName="node" presStyleLbl="node1" presStyleIdx="2" presStyleCnt="6" custLinFactNeighborX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09B8C-D9D5-4526-A910-FAA7F1963AC9}" type="pres">
      <dgm:prSet presAssocID="{858DE799-1B10-4082-A5FD-ACBE7B53943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1E3BFED-B7D0-4968-A6E7-3AF5A7D9A6E4}" type="pres">
      <dgm:prSet presAssocID="{858DE799-1B10-4082-A5FD-ACBE7B53943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199FF2E-F7E4-414C-A855-70760A9F8031}" type="pres">
      <dgm:prSet presAssocID="{8FF54BD4-E0E1-42F4-9A48-DE7B8898F5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ABBB0-0846-404E-B5CE-873749B87CF2}" type="pres">
      <dgm:prSet presAssocID="{A761C69A-BA85-4162-8A40-F3C12EDE3E8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8E67BC2-9E06-431E-AFF1-A69847F9B87A}" type="pres">
      <dgm:prSet presAssocID="{A761C69A-BA85-4162-8A40-F3C12EDE3E8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1894C01-38BE-4DCB-BB51-614A832761E0}" type="pres">
      <dgm:prSet presAssocID="{66F7C2CA-CB52-4B3E-9474-A0344468B4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4F12E-45E9-44E3-A9BB-E2836E64B0BA}" type="pres">
      <dgm:prSet presAssocID="{E87860E9-A788-4368-9288-6558C53BF3E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8C96B13-1778-48AB-B987-C4FDFAC7AC75}" type="pres">
      <dgm:prSet presAssocID="{E87860E9-A788-4368-9288-6558C53BF3E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AE109ED-2C6B-4D50-B713-FC26F4FEB925}" type="pres">
      <dgm:prSet presAssocID="{86D4ADFF-7520-407B-BD68-95873AB536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8C4CA-B759-4A14-9814-9F28D997CA36}" type="presOf" srcId="{A761C69A-BA85-4162-8A40-F3C12EDE3E85}" destId="{08E67BC2-9E06-431E-AFF1-A69847F9B87A}" srcOrd="1" destOrd="0" presId="urn:microsoft.com/office/officeart/2005/8/layout/process5"/>
    <dgm:cxn modelId="{80A5976C-8AF1-41EF-8FA1-F62D5B08E38E}" srcId="{34E5BECF-26D5-4200-98FA-1E476034E52D}" destId="{66F7C2CA-CB52-4B3E-9474-A0344468B437}" srcOrd="4" destOrd="0" parTransId="{D16023C4-1606-4D65-AA58-AE6601CF03DD}" sibTransId="{E87860E9-A788-4368-9288-6558C53BF3E1}"/>
    <dgm:cxn modelId="{BD524577-869F-4D34-906D-6E922F26211D}" type="presOf" srcId="{8FF54BD4-E0E1-42F4-9A48-DE7B8898F57B}" destId="{0199FF2E-F7E4-414C-A855-70760A9F8031}" srcOrd="0" destOrd="0" presId="urn:microsoft.com/office/officeart/2005/8/layout/process5"/>
    <dgm:cxn modelId="{ABDE3041-9953-4EFF-A14B-4796EF69AB8A}" type="presOf" srcId="{86D4ADFF-7520-407B-BD68-95873AB536D2}" destId="{5AE109ED-2C6B-4D50-B713-FC26F4FEB925}" srcOrd="0" destOrd="0" presId="urn:microsoft.com/office/officeart/2005/8/layout/process5"/>
    <dgm:cxn modelId="{B8322717-C73C-470A-86ED-8A62F00BF1C4}" type="presOf" srcId="{624B7490-29A6-4B2D-9272-0CC5FD7EEFC4}" destId="{8BC993F5-A686-442E-81A5-FC74C09DECC6}" srcOrd="0" destOrd="0" presId="urn:microsoft.com/office/officeart/2005/8/layout/process5"/>
    <dgm:cxn modelId="{AF53A318-6515-43F0-ADA8-DF4B70415C8A}" srcId="{34E5BECF-26D5-4200-98FA-1E476034E52D}" destId="{86D4ADFF-7520-407B-BD68-95873AB536D2}" srcOrd="5" destOrd="0" parTransId="{39E72861-1EEB-4868-9D10-61E0169C5172}" sibTransId="{F3FC6526-E2CB-4B0C-896F-0833C220FAC7}"/>
    <dgm:cxn modelId="{C27DCD08-94F3-44D9-AF21-2E9AFE73589E}" type="presOf" srcId="{4E8D9C22-250A-4410-BF3E-0150F0BF69FB}" destId="{DCA50286-00FD-4B18-8A73-AD17E62AD4ED}" srcOrd="0" destOrd="0" presId="urn:microsoft.com/office/officeart/2005/8/layout/process5"/>
    <dgm:cxn modelId="{579A2B2D-92AA-4061-82B2-060B624AFEF0}" type="presOf" srcId="{E71FEF77-E4AC-4143-BCB9-8837530EECE9}" destId="{4CEA6378-41A1-4273-A301-FF124AD5000D}" srcOrd="0" destOrd="0" presId="urn:microsoft.com/office/officeart/2005/8/layout/process5"/>
    <dgm:cxn modelId="{30F43F3B-C5D2-48A7-A3B5-D760E3304F27}" type="presOf" srcId="{E87860E9-A788-4368-9288-6558C53BF3E1}" destId="{D364F12E-45E9-44E3-A9BB-E2836E64B0BA}" srcOrd="0" destOrd="0" presId="urn:microsoft.com/office/officeart/2005/8/layout/process5"/>
    <dgm:cxn modelId="{42FC4103-D001-41DE-B09F-C17E7AA4DB1E}" type="presOf" srcId="{A761C69A-BA85-4162-8A40-F3C12EDE3E85}" destId="{E3CABBB0-0846-404E-B5CE-873749B87CF2}" srcOrd="0" destOrd="0" presId="urn:microsoft.com/office/officeart/2005/8/layout/process5"/>
    <dgm:cxn modelId="{C9AFDB43-79E6-4265-B1F1-E0C68EFEB508}" type="presOf" srcId="{E87860E9-A788-4368-9288-6558C53BF3E1}" destId="{68C96B13-1778-48AB-B987-C4FDFAC7AC75}" srcOrd="1" destOrd="0" presId="urn:microsoft.com/office/officeart/2005/8/layout/process5"/>
    <dgm:cxn modelId="{B816591A-01DC-4584-8F43-1B32092F6218}" type="presOf" srcId="{66F7C2CA-CB52-4B3E-9474-A0344468B437}" destId="{21894C01-38BE-4DCB-BB51-614A832761E0}" srcOrd="0" destOrd="0" presId="urn:microsoft.com/office/officeart/2005/8/layout/process5"/>
    <dgm:cxn modelId="{590B99D4-6641-4F53-B834-0346828B0391}" srcId="{34E5BECF-26D5-4200-98FA-1E476034E52D}" destId="{4E8D9C22-250A-4410-BF3E-0150F0BF69FB}" srcOrd="2" destOrd="0" parTransId="{34BCD02E-14E1-400B-B664-4D8CF2B923C9}" sibTransId="{858DE799-1B10-4082-A5FD-ACBE7B53943A}"/>
    <dgm:cxn modelId="{C3F9B653-EBA5-4BB9-A5E5-9A3B0F466D39}" type="presOf" srcId="{858DE799-1B10-4082-A5FD-ACBE7B53943A}" destId="{88E09B8C-D9D5-4526-A910-FAA7F1963AC9}" srcOrd="0" destOrd="0" presId="urn:microsoft.com/office/officeart/2005/8/layout/process5"/>
    <dgm:cxn modelId="{6AC9E17D-C38A-40F6-AD52-380D35E4E74B}" type="presOf" srcId="{34E5BECF-26D5-4200-98FA-1E476034E52D}" destId="{E6A546CA-9E85-45BD-83A6-EE56CFA1C898}" srcOrd="0" destOrd="0" presId="urn:microsoft.com/office/officeart/2005/8/layout/process5"/>
    <dgm:cxn modelId="{60028E4B-7394-4A62-B09E-F122E94336B9}" type="presOf" srcId="{858DE799-1B10-4082-A5FD-ACBE7B53943A}" destId="{D1E3BFED-B7D0-4968-A6E7-3AF5A7D9A6E4}" srcOrd="1" destOrd="0" presId="urn:microsoft.com/office/officeart/2005/8/layout/process5"/>
    <dgm:cxn modelId="{3EDC4BD8-3475-4AA0-8156-30B482413313}" type="presOf" srcId="{9F41D670-5911-482C-A91C-8B3CAD519372}" destId="{045F9E98-2282-4F07-B83D-8E799CB034C4}" srcOrd="0" destOrd="0" presId="urn:microsoft.com/office/officeart/2005/8/layout/process5"/>
    <dgm:cxn modelId="{6A3D4C5B-5703-4CE3-B7F1-06C0CA948934}" srcId="{34E5BECF-26D5-4200-98FA-1E476034E52D}" destId="{E71FEF77-E4AC-4143-BCB9-8837530EECE9}" srcOrd="0" destOrd="0" parTransId="{52DCC3BF-458F-4839-AF7C-628C44CEABCA}" sibTransId="{91702CE7-B038-4F7D-BD1F-1E6584048D47}"/>
    <dgm:cxn modelId="{A1690B90-3C39-4E5D-9132-4C574CE88CAD}" type="presOf" srcId="{624B7490-29A6-4B2D-9272-0CC5FD7EEFC4}" destId="{D4C4AF6B-FB06-43DC-B8EC-710A76A3EC71}" srcOrd="1" destOrd="0" presId="urn:microsoft.com/office/officeart/2005/8/layout/process5"/>
    <dgm:cxn modelId="{12C6FF6C-705B-4BDC-8102-803760B389C0}" srcId="{34E5BECF-26D5-4200-98FA-1E476034E52D}" destId="{9F41D670-5911-482C-A91C-8B3CAD519372}" srcOrd="1" destOrd="0" parTransId="{8C56E6B8-0A13-4D94-8CC7-01742B8DE212}" sibTransId="{624B7490-29A6-4B2D-9272-0CC5FD7EEFC4}"/>
    <dgm:cxn modelId="{989863F0-1DAA-49A0-8BC1-C125394AA516}" type="presOf" srcId="{91702CE7-B038-4F7D-BD1F-1E6584048D47}" destId="{52D21568-7469-4B66-AEAC-FA2DC5DD549E}" srcOrd="1" destOrd="0" presId="urn:microsoft.com/office/officeart/2005/8/layout/process5"/>
    <dgm:cxn modelId="{3359EC57-971B-4C97-896D-E366EA942D0A}" type="presOf" srcId="{91702CE7-B038-4F7D-BD1F-1E6584048D47}" destId="{41D9BF90-671C-47AA-BCCA-5C6B5273ED84}" srcOrd="0" destOrd="0" presId="urn:microsoft.com/office/officeart/2005/8/layout/process5"/>
    <dgm:cxn modelId="{E97CE05A-25D1-4A38-88BD-55980AC3A5A5}" srcId="{34E5BECF-26D5-4200-98FA-1E476034E52D}" destId="{8FF54BD4-E0E1-42F4-9A48-DE7B8898F57B}" srcOrd="3" destOrd="0" parTransId="{EFBA5606-DF62-4A60-9327-006CBA8D6EB8}" sibTransId="{A761C69A-BA85-4162-8A40-F3C12EDE3E85}"/>
    <dgm:cxn modelId="{A0DC6A75-D0B3-4C0F-B2B0-A30790E66430}" type="presParOf" srcId="{E6A546CA-9E85-45BD-83A6-EE56CFA1C898}" destId="{4CEA6378-41A1-4273-A301-FF124AD5000D}" srcOrd="0" destOrd="0" presId="urn:microsoft.com/office/officeart/2005/8/layout/process5"/>
    <dgm:cxn modelId="{99B7960F-1EAE-499C-A16A-68C8D007F5C8}" type="presParOf" srcId="{E6A546CA-9E85-45BD-83A6-EE56CFA1C898}" destId="{41D9BF90-671C-47AA-BCCA-5C6B5273ED84}" srcOrd="1" destOrd="0" presId="urn:microsoft.com/office/officeart/2005/8/layout/process5"/>
    <dgm:cxn modelId="{702B273A-15E7-49CC-9B31-FD20C4C184DC}" type="presParOf" srcId="{41D9BF90-671C-47AA-BCCA-5C6B5273ED84}" destId="{52D21568-7469-4B66-AEAC-FA2DC5DD549E}" srcOrd="0" destOrd="0" presId="urn:microsoft.com/office/officeart/2005/8/layout/process5"/>
    <dgm:cxn modelId="{DB6F9216-FC20-4D80-9AA6-23C27EB561E7}" type="presParOf" srcId="{E6A546CA-9E85-45BD-83A6-EE56CFA1C898}" destId="{045F9E98-2282-4F07-B83D-8E799CB034C4}" srcOrd="2" destOrd="0" presId="urn:microsoft.com/office/officeart/2005/8/layout/process5"/>
    <dgm:cxn modelId="{DC415571-F5F3-41A6-A0A6-17EDBB2FFC3E}" type="presParOf" srcId="{E6A546CA-9E85-45BD-83A6-EE56CFA1C898}" destId="{8BC993F5-A686-442E-81A5-FC74C09DECC6}" srcOrd="3" destOrd="0" presId="urn:microsoft.com/office/officeart/2005/8/layout/process5"/>
    <dgm:cxn modelId="{7CFBA063-1429-4A4C-99A4-CCFBE5F164E2}" type="presParOf" srcId="{8BC993F5-A686-442E-81A5-FC74C09DECC6}" destId="{D4C4AF6B-FB06-43DC-B8EC-710A76A3EC71}" srcOrd="0" destOrd="0" presId="urn:microsoft.com/office/officeart/2005/8/layout/process5"/>
    <dgm:cxn modelId="{FC9377DD-89CD-4ECA-BA5E-0294F7A18505}" type="presParOf" srcId="{E6A546CA-9E85-45BD-83A6-EE56CFA1C898}" destId="{DCA50286-00FD-4B18-8A73-AD17E62AD4ED}" srcOrd="4" destOrd="0" presId="urn:microsoft.com/office/officeart/2005/8/layout/process5"/>
    <dgm:cxn modelId="{B355CC3B-6718-4340-BD97-3EF050C2647B}" type="presParOf" srcId="{E6A546CA-9E85-45BD-83A6-EE56CFA1C898}" destId="{88E09B8C-D9D5-4526-A910-FAA7F1963AC9}" srcOrd="5" destOrd="0" presId="urn:microsoft.com/office/officeart/2005/8/layout/process5"/>
    <dgm:cxn modelId="{0F9EF242-ABD3-4723-8EB0-60BDECCCAD8C}" type="presParOf" srcId="{88E09B8C-D9D5-4526-A910-FAA7F1963AC9}" destId="{D1E3BFED-B7D0-4968-A6E7-3AF5A7D9A6E4}" srcOrd="0" destOrd="0" presId="urn:microsoft.com/office/officeart/2005/8/layout/process5"/>
    <dgm:cxn modelId="{B0F7379D-F956-49BC-B827-E71412E38C0D}" type="presParOf" srcId="{E6A546CA-9E85-45BD-83A6-EE56CFA1C898}" destId="{0199FF2E-F7E4-414C-A855-70760A9F8031}" srcOrd="6" destOrd="0" presId="urn:microsoft.com/office/officeart/2005/8/layout/process5"/>
    <dgm:cxn modelId="{7C63AECB-D8C4-4B02-B8A7-439CAA0293EC}" type="presParOf" srcId="{E6A546CA-9E85-45BD-83A6-EE56CFA1C898}" destId="{E3CABBB0-0846-404E-B5CE-873749B87CF2}" srcOrd="7" destOrd="0" presId="urn:microsoft.com/office/officeart/2005/8/layout/process5"/>
    <dgm:cxn modelId="{35F21183-CDDA-4FF4-BD51-4A59642C792E}" type="presParOf" srcId="{E3CABBB0-0846-404E-B5CE-873749B87CF2}" destId="{08E67BC2-9E06-431E-AFF1-A69847F9B87A}" srcOrd="0" destOrd="0" presId="urn:microsoft.com/office/officeart/2005/8/layout/process5"/>
    <dgm:cxn modelId="{9486708F-4360-42AB-A3EE-C7390E134A60}" type="presParOf" srcId="{E6A546CA-9E85-45BD-83A6-EE56CFA1C898}" destId="{21894C01-38BE-4DCB-BB51-614A832761E0}" srcOrd="8" destOrd="0" presId="urn:microsoft.com/office/officeart/2005/8/layout/process5"/>
    <dgm:cxn modelId="{51628CCD-C47A-4D0B-B08F-8BD3623BCDD7}" type="presParOf" srcId="{E6A546CA-9E85-45BD-83A6-EE56CFA1C898}" destId="{D364F12E-45E9-44E3-A9BB-E2836E64B0BA}" srcOrd="9" destOrd="0" presId="urn:microsoft.com/office/officeart/2005/8/layout/process5"/>
    <dgm:cxn modelId="{3FD1282D-692D-428E-8BD8-ED0A873E0CA7}" type="presParOf" srcId="{D364F12E-45E9-44E3-A9BB-E2836E64B0BA}" destId="{68C96B13-1778-48AB-B987-C4FDFAC7AC75}" srcOrd="0" destOrd="0" presId="urn:microsoft.com/office/officeart/2005/8/layout/process5"/>
    <dgm:cxn modelId="{2B81811A-E085-4464-B25E-078D21192A17}" type="presParOf" srcId="{E6A546CA-9E85-45BD-83A6-EE56CFA1C898}" destId="{5AE109ED-2C6B-4D50-B713-FC26F4FEB92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BC7AE4-7244-4906-9F56-CB6D4AF9EC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45D8B2-C5A0-4157-8273-BF0D27B54912}">
      <dgm:prSet phldrT="[Text]"/>
      <dgm:spPr/>
      <dgm:t>
        <a:bodyPr/>
        <a:lstStyle/>
        <a:p>
          <a:r>
            <a:rPr lang="en-US" dirty="0" smtClean="0"/>
            <a:t>What is the scope of this process?</a:t>
          </a:r>
          <a:endParaRPr lang="en-US" dirty="0"/>
        </a:p>
      </dgm:t>
    </dgm:pt>
    <dgm:pt modelId="{BD8A73A1-CA7D-4957-910F-D95842959D3F}" type="parTrans" cxnId="{04A1B970-4AB9-4D15-83CC-931BC9917AC2}">
      <dgm:prSet/>
      <dgm:spPr/>
      <dgm:t>
        <a:bodyPr/>
        <a:lstStyle/>
        <a:p>
          <a:endParaRPr lang="en-US"/>
        </a:p>
      </dgm:t>
    </dgm:pt>
    <dgm:pt modelId="{23160A3D-1EAD-4874-B22C-3706000B4E0C}" type="sibTrans" cxnId="{04A1B970-4AB9-4D15-83CC-931BC9917AC2}">
      <dgm:prSet/>
      <dgm:spPr/>
      <dgm:t>
        <a:bodyPr/>
        <a:lstStyle/>
        <a:p>
          <a:endParaRPr lang="en-US"/>
        </a:p>
      </dgm:t>
    </dgm:pt>
    <dgm:pt modelId="{75490B34-B9FC-4B7E-A2EC-1E16ED0CECA4}">
      <dgm:prSet phldrT="[Text]"/>
      <dgm:spPr/>
      <dgm:t>
        <a:bodyPr/>
        <a:lstStyle/>
        <a:p>
          <a:r>
            <a:rPr lang="en-US" dirty="0" smtClean="0"/>
            <a:t>How many groups are involved?</a:t>
          </a:r>
          <a:endParaRPr lang="en-US" dirty="0"/>
        </a:p>
      </dgm:t>
    </dgm:pt>
    <dgm:pt modelId="{F3594943-3D8D-453B-A049-85842E257D1D}" type="parTrans" cxnId="{3DF7005C-6A0F-4C1D-8381-833844B0DED9}">
      <dgm:prSet/>
      <dgm:spPr/>
      <dgm:t>
        <a:bodyPr/>
        <a:lstStyle/>
        <a:p>
          <a:endParaRPr lang="en-US"/>
        </a:p>
      </dgm:t>
    </dgm:pt>
    <dgm:pt modelId="{3EF765B3-476A-43F1-8D99-4B33EED36ACE}" type="sibTrans" cxnId="{3DF7005C-6A0F-4C1D-8381-833844B0DED9}">
      <dgm:prSet/>
      <dgm:spPr/>
      <dgm:t>
        <a:bodyPr/>
        <a:lstStyle/>
        <a:p>
          <a:endParaRPr lang="en-US"/>
        </a:p>
      </dgm:t>
    </dgm:pt>
    <dgm:pt modelId="{B88D5B48-D11E-4162-9E8B-C06F13969113}">
      <dgm:prSet phldrT="[Text]"/>
      <dgm:spPr/>
      <dgm:t>
        <a:bodyPr/>
        <a:lstStyle/>
        <a:p>
          <a:r>
            <a:rPr lang="en-US" dirty="0" smtClean="0"/>
            <a:t>How sensitive is the entire system to changes?</a:t>
          </a:r>
          <a:endParaRPr lang="en-US" dirty="0"/>
        </a:p>
      </dgm:t>
    </dgm:pt>
    <dgm:pt modelId="{B8AC57D1-C662-499C-8180-A53753284AE1}" type="parTrans" cxnId="{12F4FC23-920A-4CDC-AC4E-2A2A2ECA44DB}">
      <dgm:prSet/>
      <dgm:spPr/>
      <dgm:t>
        <a:bodyPr/>
        <a:lstStyle/>
        <a:p>
          <a:endParaRPr lang="en-US"/>
        </a:p>
      </dgm:t>
    </dgm:pt>
    <dgm:pt modelId="{E38C6DF4-038E-4A36-8A60-171AD0912D26}" type="sibTrans" cxnId="{12F4FC23-920A-4CDC-AC4E-2A2A2ECA44DB}">
      <dgm:prSet/>
      <dgm:spPr/>
      <dgm:t>
        <a:bodyPr/>
        <a:lstStyle/>
        <a:p>
          <a:endParaRPr lang="en-US"/>
        </a:p>
      </dgm:t>
    </dgm:pt>
    <dgm:pt modelId="{C0BD21F1-3293-43D4-9C73-A0B6AC0D5D9C}" type="pres">
      <dgm:prSet presAssocID="{E3BC7AE4-7244-4906-9F56-CB6D4AF9EC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FE16FC-4DF7-41EE-BE0A-618341AAA795}" type="pres">
      <dgm:prSet presAssocID="{F645D8B2-C5A0-4157-8273-BF0D27B54912}" presName="parentText" presStyleLbl="node1" presStyleIdx="0" presStyleCnt="3" custLinFactNeighborY="-329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6CC37-191A-45B4-ACC4-3177A7A4C4BA}" type="pres">
      <dgm:prSet presAssocID="{23160A3D-1EAD-4874-B22C-3706000B4E0C}" presName="spacer" presStyleCnt="0"/>
      <dgm:spPr/>
    </dgm:pt>
    <dgm:pt modelId="{2D6F9C58-3595-404F-894D-83EBA0E4699B}" type="pres">
      <dgm:prSet presAssocID="{75490B34-B9FC-4B7E-A2EC-1E16ED0CEC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04143-4C06-4709-AF10-9A72F872B72D}" type="pres">
      <dgm:prSet presAssocID="{3EF765B3-476A-43F1-8D99-4B33EED36ACE}" presName="spacer" presStyleCnt="0"/>
      <dgm:spPr/>
    </dgm:pt>
    <dgm:pt modelId="{F7BE28D9-2912-4464-BB65-FD4980E3CB1D}" type="pres">
      <dgm:prSet presAssocID="{B88D5B48-D11E-4162-9E8B-C06F139691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0BCFD-1F1F-48A3-968D-F278C711A18B}" type="presOf" srcId="{E3BC7AE4-7244-4906-9F56-CB6D4AF9EC6F}" destId="{C0BD21F1-3293-43D4-9C73-A0B6AC0D5D9C}" srcOrd="0" destOrd="0" presId="urn:microsoft.com/office/officeart/2005/8/layout/vList2"/>
    <dgm:cxn modelId="{3DF7005C-6A0F-4C1D-8381-833844B0DED9}" srcId="{E3BC7AE4-7244-4906-9F56-CB6D4AF9EC6F}" destId="{75490B34-B9FC-4B7E-A2EC-1E16ED0CECA4}" srcOrd="1" destOrd="0" parTransId="{F3594943-3D8D-453B-A049-85842E257D1D}" sibTransId="{3EF765B3-476A-43F1-8D99-4B33EED36ACE}"/>
    <dgm:cxn modelId="{4EBD0273-FA75-4872-95CE-AC841C7028CF}" type="presOf" srcId="{B88D5B48-D11E-4162-9E8B-C06F13969113}" destId="{F7BE28D9-2912-4464-BB65-FD4980E3CB1D}" srcOrd="0" destOrd="0" presId="urn:microsoft.com/office/officeart/2005/8/layout/vList2"/>
    <dgm:cxn modelId="{21FD29DC-B5AE-47BB-AF60-D1C988B43113}" type="presOf" srcId="{75490B34-B9FC-4B7E-A2EC-1E16ED0CECA4}" destId="{2D6F9C58-3595-404F-894D-83EBA0E4699B}" srcOrd="0" destOrd="0" presId="urn:microsoft.com/office/officeart/2005/8/layout/vList2"/>
    <dgm:cxn modelId="{04A1B970-4AB9-4D15-83CC-931BC9917AC2}" srcId="{E3BC7AE4-7244-4906-9F56-CB6D4AF9EC6F}" destId="{F645D8B2-C5A0-4157-8273-BF0D27B54912}" srcOrd="0" destOrd="0" parTransId="{BD8A73A1-CA7D-4957-910F-D95842959D3F}" sibTransId="{23160A3D-1EAD-4874-B22C-3706000B4E0C}"/>
    <dgm:cxn modelId="{00DA912E-1B9D-48B1-BE4A-AE388324C434}" type="presOf" srcId="{F645D8B2-C5A0-4157-8273-BF0D27B54912}" destId="{F5FE16FC-4DF7-41EE-BE0A-618341AAA795}" srcOrd="0" destOrd="0" presId="urn:microsoft.com/office/officeart/2005/8/layout/vList2"/>
    <dgm:cxn modelId="{12F4FC23-920A-4CDC-AC4E-2A2A2ECA44DB}" srcId="{E3BC7AE4-7244-4906-9F56-CB6D4AF9EC6F}" destId="{B88D5B48-D11E-4162-9E8B-C06F13969113}" srcOrd="2" destOrd="0" parTransId="{B8AC57D1-C662-499C-8180-A53753284AE1}" sibTransId="{E38C6DF4-038E-4A36-8A60-171AD0912D26}"/>
    <dgm:cxn modelId="{2CEA9D20-CBEB-4767-897C-EFC1D790AA00}" type="presParOf" srcId="{C0BD21F1-3293-43D4-9C73-A0B6AC0D5D9C}" destId="{F5FE16FC-4DF7-41EE-BE0A-618341AAA795}" srcOrd="0" destOrd="0" presId="urn:microsoft.com/office/officeart/2005/8/layout/vList2"/>
    <dgm:cxn modelId="{301026A9-754F-4C9B-9A68-0DAF934CDD87}" type="presParOf" srcId="{C0BD21F1-3293-43D4-9C73-A0B6AC0D5D9C}" destId="{0F06CC37-191A-45B4-ACC4-3177A7A4C4BA}" srcOrd="1" destOrd="0" presId="urn:microsoft.com/office/officeart/2005/8/layout/vList2"/>
    <dgm:cxn modelId="{D30EC216-81F8-459A-92FB-B2DF711ED6D1}" type="presParOf" srcId="{C0BD21F1-3293-43D4-9C73-A0B6AC0D5D9C}" destId="{2D6F9C58-3595-404F-894D-83EBA0E4699B}" srcOrd="2" destOrd="0" presId="urn:microsoft.com/office/officeart/2005/8/layout/vList2"/>
    <dgm:cxn modelId="{2EF963DA-93FC-4345-A685-2DFF36EF1DF2}" type="presParOf" srcId="{C0BD21F1-3293-43D4-9C73-A0B6AC0D5D9C}" destId="{A2404143-4C06-4709-AF10-9A72F872B72D}" srcOrd="3" destOrd="0" presId="urn:microsoft.com/office/officeart/2005/8/layout/vList2"/>
    <dgm:cxn modelId="{27C5513D-AB25-4A34-8E6E-55C28A363818}" type="presParOf" srcId="{C0BD21F1-3293-43D4-9C73-A0B6AC0D5D9C}" destId="{F7BE28D9-2912-4464-BB65-FD4980E3CB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E40970-75DA-4601-A9CE-E67A56AF9FF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4AB320-75D9-401E-B7EE-1B91583EE469}">
      <dgm:prSet phldrT="[Text]"/>
      <dgm:spPr/>
      <dgm:t>
        <a:bodyPr/>
        <a:lstStyle/>
        <a:p>
          <a:r>
            <a:rPr lang="en-US" dirty="0" smtClean="0"/>
            <a:t>Explain how this applies to:</a:t>
          </a:r>
          <a:endParaRPr lang="en-US" dirty="0"/>
        </a:p>
      </dgm:t>
    </dgm:pt>
    <dgm:pt modelId="{170878AB-542A-4F4E-B2B1-FECF842C68B1}" type="parTrans" cxnId="{E1CC5A0E-ACDC-4367-8902-FD952B572519}">
      <dgm:prSet/>
      <dgm:spPr/>
      <dgm:t>
        <a:bodyPr/>
        <a:lstStyle/>
        <a:p>
          <a:endParaRPr lang="en-US"/>
        </a:p>
      </dgm:t>
    </dgm:pt>
    <dgm:pt modelId="{93A67254-E2B6-466D-AF55-DB8BF671526C}" type="sibTrans" cxnId="{E1CC5A0E-ACDC-4367-8902-FD952B572519}">
      <dgm:prSet/>
      <dgm:spPr/>
      <dgm:t>
        <a:bodyPr/>
        <a:lstStyle/>
        <a:p>
          <a:endParaRPr lang="en-US"/>
        </a:p>
      </dgm:t>
    </dgm:pt>
    <dgm:pt modelId="{20BDB0B4-A866-4CF4-BC6F-C717E9C8C734}">
      <dgm:prSet phldrT="[Text]"/>
      <dgm:spPr/>
      <dgm:t>
        <a:bodyPr/>
        <a:lstStyle/>
        <a:p>
          <a:r>
            <a:rPr lang="en-US" dirty="0" smtClean="0"/>
            <a:t>What should hardware manufacturers do?</a:t>
          </a:r>
          <a:endParaRPr lang="en-US" dirty="0"/>
        </a:p>
      </dgm:t>
    </dgm:pt>
    <dgm:pt modelId="{E4B4CBE8-735A-4325-A5AC-73DC25614A39}" type="parTrans" cxnId="{7C72A5B2-A945-4DA4-BE0C-4DA32179BA5B}">
      <dgm:prSet/>
      <dgm:spPr/>
      <dgm:t>
        <a:bodyPr/>
        <a:lstStyle/>
        <a:p>
          <a:endParaRPr lang="en-US"/>
        </a:p>
      </dgm:t>
    </dgm:pt>
    <dgm:pt modelId="{E5C5F1C5-7927-4EA6-B21D-23C685058AEA}" type="sibTrans" cxnId="{7C72A5B2-A945-4DA4-BE0C-4DA32179BA5B}">
      <dgm:prSet/>
      <dgm:spPr/>
      <dgm:t>
        <a:bodyPr/>
        <a:lstStyle/>
        <a:p>
          <a:endParaRPr lang="en-US"/>
        </a:p>
      </dgm:t>
    </dgm:pt>
    <dgm:pt modelId="{70B878FC-17AA-4925-AB80-4DDCC2653993}">
      <dgm:prSet phldrT="[Text]"/>
      <dgm:spPr/>
      <dgm:t>
        <a:bodyPr/>
        <a:lstStyle/>
        <a:p>
          <a:r>
            <a:rPr lang="en-US" dirty="0" smtClean="0"/>
            <a:t>What should OS developers do?</a:t>
          </a:r>
          <a:endParaRPr lang="en-US" dirty="0"/>
        </a:p>
      </dgm:t>
    </dgm:pt>
    <dgm:pt modelId="{6E7E8EFF-32B7-463E-A3B4-CCA2FF7AAB81}" type="parTrans" cxnId="{A46E0602-C32F-4368-8891-F18839100473}">
      <dgm:prSet/>
      <dgm:spPr/>
      <dgm:t>
        <a:bodyPr/>
        <a:lstStyle/>
        <a:p>
          <a:endParaRPr lang="en-US"/>
        </a:p>
      </dgm:t>
    </dgm:pt>
    <dgm:pt modelId="{EE0B3AE1-7098-42E0-876A-5FF5FE660F5C}" type="sibTrans" cxnId="{A46E0602-C32F-4368-8891-F18839100473}">
      <dgm:prSet/>
      <dgm:spPr/>
      <dgm:t>
        <a:bodyPr/>
        <a:lstStyle/>
        <a:p>
          <a:endParaRPr lang="en-US"/>
        </a:p>
      </dgm:t>
    </dgm:pt>
    <dgm:pt modelId="{670B5FBE-1F37-4BCB-A256-C6B44D6BB164}">
      <dgm:prSet phldrT="[Text]"/>
      <dgm:spPr/>
      <dgm:t>
        <a:bodyPr/>
        <a:lstStyle/>
        <a:p>
          <a:r>
            <a:rPr lang="en-US" dirty="0" smtClean="0"/>
            <a:t>What should developers do?</a:t>
          </a:r>
          <a:endParaRPr lang="en-US" dirty="0"/>
        </a:p>
      </dgm:t>
    </dgm:pt>
    <dgm:pt modelId="{0C00E3AC-2B62-4697-9CDD-8BAE94E92319}" type="parTrans" cxnId="{2E43484F-0578-4C33-8833-877C0639F8F8}">
      <dgm:prSet/>
      <dgm:spPr/>
      <dgm:t>
        <a:bodyPr/>
        <a:lstStyle/>
        <a:p>
          <a:endParaRPr lang="en-US"/>
        </a:p>
      </dgm:t>
    </dgm:pt>
    <dgm:pt modelId="{676D984C-911C-4BAC-BE8F-456F5005B689}" type="sibTrans" cxnId="{2E43484F-0578-4C33-8833-877C0639F8F8}">
      <dgm:prSet/>
      <dgm:spPr/>
      <dgm:t>
        <a:bodyPr/>
        <a:lstStyle/>
        <a:p>
          <a:endParaRPr lang="en-US"/>
        </a:p>
      </dgm:t>
    </dgm:pt>
    <dgm:pt modelId="{02DBF586-3C90-4F5D-A9D4-ABF2018D9A2E}">
      <dgm:prSet/>
      <dgm:spPr/>
      <dgm:t>
        <a:bodyPr/>
        <a:lstStyle/>
        <a:p>
          <a:r>
            <a:rPr lang="en-US" dirty="0" smtClean="0"/>
            <a:t>Apple and RIM</a:t>
          </a:r>
        </a:p>
      </dgm:t>
    </dgm:pt>
    <dgm:pt modelId="{D06AB536-A968-4C05-B6F8-BD8E66E1DDBD}" type="parTrans" cxnId="{C43ED537-6F27-4FE1-8C3F-E256650B216C}">
      <dgm:prSet/>
      <dgm:spPr/>
      <dgm:t>
        <a:bodyPr/>
        <a:lstStyle/>
        <a:p>
          <a:endParaRPr lang="en-US"/>
        </a:p>
      </dgm:t>
    </dgm:pt>
    <dgm:pt modelId="{1E3293A2-3491-4042-ADA7-233973BE1ED6}" type="sibTrans" cxnId="{C43ED537-6F27-4FE1-8C3F-E256650B216C}">
      <dgm:prSet/>
      <dgm:spPr/>
      <dgm:t>
        <a:bodyPr/>
        <a:lstStyle/>
        <a:p>
          <a:endParaRPr lang="en-US"/>
        </a:p>
      </dgm:t>
    </dgm:pt>
    <dgm:pt modelId="{6F951A6B-3DF8-477D-8C87-C1D53550E0A2}">
      <dgm:prSet/>
      <dgm:spPr/>
      <dgm:t>
        <a:bodyPr/>
        <a:lstStyle/>
        <a:p>
          <a:r>
            <a:rPr lang="en-US" dirty="0" smtClean="0"/>
            <a:t>Google</a:t>
          </a:r>
        </a:p>
      </dgm:t>
    </dgm:pt>
    <dgm:pt modelId="{58E0030B-CF56-4A27-B67E-C9E1BD1A6FC3}" type="parTrans" cxnId="{B98D91E3-30B7-400C-9658-E5A044847781}">
      <dgm:prSet/>
      <dgm:spPr/>
      <dgm:t>
        <a:bodyPr/>
        <a:lstStyle/>
        <a:p>
          <a:endParaRPr lang="en-US"/>
        </a:p>
      </dgm:t>
    </dgm:pt>
    <dgm:pt modelId="{C74ED341-D092-4DA6-94A9-EF2FD8F850CF}" type="sibTrans" cxnId="{B98D91E3-30B7-400C-9658-E5A044847781}">
      <dgm:prSet/>
      <dgm:spPr/>
      <dgm:t>
        <a:bodyPr/>
        <a:lstStyle/>
        <a:p>
          <a:endParaRPr lang="en-US"/>
        </a:p>
      </dgm:t>
    </dgm:pt>
    <dgm:pt modelId="{D8B69848-D43C-4D98-91E7-958296FE1BFA}">
      <dgm:prSet/>
      <dgm:spPr/>
      <dgm:t>
        <a:bodyPr/>
        <a:lstStyle/>
        <a:p>
          <a:r>
            <a:rPr lang="en-US" dirty="0" smtClean="0"/>
            <a:t>Samsung</a:t>
          </a:r>
        </a:p>
      </dgm:t>
    </dgm:pt>
    <dgm:pt modelId="{7818A34C-4D5B-4CCB-90AC-B54D3E96678F}" type="parTrans" cxnId="{230C8587-08AF-4FD2-8169-F158E0A0A721}">
      <dgm:prSet/>
      <dgm:spPr/>
      <dgm:t>
        <a:bodyPr/>
        <a:lstStyle/>
        <a:p>
          <a:endParaRPr lang="en-US"/>
        </a:p>
      </dgm:t>
    </dgm:pt>
    <dgm:pt modelId="{5F691AB0-3448-4A6C-884D-26EC51BE5AA0}" type="sibTrans" cxnId="{230C8587-08AF-4FD2-8169-F158E0A0A721}">
      <dgm:prSet/>
      <dgm:spPr/>
      <dgm:t>
        <a:bodyPr/>
        <a:lstStyle/>
        <a:p>
          <a:endParaRPr lang="en-US"/>
        </a:p>
      </dgm:t>
    </dgm:pt>
    <dgm:pt modelId="{014C6A9B-0C7F-4A5B-A6D8-B5C3FF952DD8}" type="pres">
      <dgm:prSet presAssocID="{DEE40970-75DA-4601-A9CE-E67A56AF9F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4F024-C71E-43F6-AC44-779BB1BC7276}" type="pres">
      <dgm:prSet presAssocID="{DD4AB320-75D9-401E-B7EE-1B91583EE4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E3939-1ADD-4FF8-BE8D-2D0B30CFF71F}" type="pres">
      <dgm:prSet presAssocID="{93A67254-E2B6-466D-AF55-DB8BF671526C}" presName="sibTrans" presStyleCnt="0"/>
      <dgm:spPr/>
    </dgm:pt>
    <dgm:pt modelId="{52473AB2-136C-4EC4-97C4-43E5B14C71D1}" type="pres">
      <dgm:prSet presAssocID="{20BDB0B4-A866-4CF4-BC6F-C717E9C8C734}" presName="node" presStyleLbl="node1" presStyleIdx="1" presStyleCnt="4" custLinFactNeighborY="-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ED013-813B-47A9-8A6F-FD8F6CF00871}" type="pres">
      <dgm:prSet presAssocID="{E5C5F1C5-7927-4EA6-B21D-23C685058AEA}" presName="sibTrans" presStyleCnt="0"/>
      <dgm:spPr/>
    </dgm:pt>
    <dgm:pt modelId="{2A9AEF51-C100-48DE-AE6E-66ECC1531672}" type="pres">
      <dgm:prSet presAssocID="{70B878FC-17AA-4925-AB80-4DDCC26539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2FDBC-8D39-4933-9845-DE689F2C9278}" type="pres">
      <dgm:prSet presAssocID="{EE0B3AE1-7098-42E0-876A-5FF5FE660F5C}" presName="sibTrans" presStyleCnt="0"/>
      <dgm:spPr/>
    </dgm:pt>
    <dgm:pt modelId="{0AB806A9-E29A-44B2-865B-475BF205997E}" type="pres">
      <dgm:prSet presAssocID="{670B5FBE-1F37-4BCB-A256-C6B44D6BB1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290AD-4E35-4E27-917F-5D35A8794516}" type="presOf" srcId="{70B878FC-17AA-4925-AB80-4DDCC2653993}" destId="{2A9AEF51-C100-48DE-AE6E-66ECC1531672}" srcOrd="0" destOrd="0" presId="urn:microsoft.com/office/officeart/2005/8/layout/default"/>
    <dgm:cxn modelId="{7C72A5B2-A945-4DA4-BE0C-4DA32179BA5B}" srcId="{DEE40970-75DA-4601-A9CE-E67A56AF9FF5}" destId="{20BDB0B4-A866-4CF4-BC6F-C717E9C8C734}" srcOrd="1" destOrd="0" parTransId="{E4B4CBE8-735A-4325-A5AC-73DC25614A39}" sibTransId="{E5C5F1C5-7927-4EA6-B21D-23C685058AEA}"/>
    <dgm:cxn modelId="{2E43484F-0578-4C33-8833-877C0639F8F8}" srcId="{DEE40970-75DA-4601-A9CE-E67A56AF9FF5}" destId="{670B5FBE-1F37-4BCB-A256-C6B44D6BB164}" srcOrd="3" destOrd="0" parTransId="{0C00E3AC-2B62-4697-9CDD-8BAE94E92319}" sibTransId="{676D984C-911C-4BAC-BE8F-456F5005B689}"/>
    <dgm:cxn modelId="{19121761-2F95-41E1-9DFF-7ED5D4A9E244}" type="presOf" srcId="{D8B69848-D43C-4D98-91E7-958296FE1BFA}" destId="{2254F024-C71E-43F6-AC44-779BB1BC7276}" srcOrd="0" destOrd="3" presId="urn:microsoft.com/office/officeart/2005/8/layout/default"/>
    <dgm:cxn modelId="{B98D91E3-30B7-400C-9658-E5A044847781}" srcId="{DD4AB320-75D9-401E-B7EE-1B91583EE469}" destId="{6F951A6B-3DF8-477D-8C87-C1D53550E0A2}" srcOrd="1" destOrd="0" parTransId="{58E0030B-CF56-4A27-B67E-C9E1BD1A6FC3}" sibTransId="{C74ED341-D092-4DA6-94A9-EF2FD8F850CF}"/>
    <dgm:cxn modelId="{E1CC5A0E-ACDC-4367-8902-FD952B572519}" srcId="{DEE40970-75DA-4601-A9CE-E67A56AF9FF5}" destId="{DD4AB320-75D9-401E-B7EE-1B91583EE469}" srcOrd="0" destOrd="0" parTransId="{170878AB-542A-4F4E-B2B1-FECF842C68B1}" sibTransId="{93A67254-E2B6-466D-AF55-DB8BF671526C}"/>
    <dgm:cxn modelId="{E21872BC-521E-40B0-B49F-E7AD962D7433}" type="presOf" srcId="{6F951A6B-3DF8-477D-8C87-C1D53550E0A2}" destId="{2254F024-C71E-43F6-AC44-779BB1BC7276}" srcOrd="0" destOrd="2" presId="urn:microsoft.com/office/officeart/2005/8/layout/default"/>
    <dgm:cxn modelId="{5CB67834-4746-4334-AA13-12B5B7D9A824}" type="presOf" srcId="{670B5FBE-1F37-4BCB-A256-C6B44D6BB164}" destId="{0AB806A9-E29A-44B2-865B-475BF205997E}" srcOrd="0" destOrd="0" presId="urn:microsoft.com/office/officeart/2005/8/layout/default"/>
    <dgm:cxn modelId="{87EED3B8-EDE0-4732-8283-DA8F15DB3F1B}" type="presOf" srcId="{DEE40970-75DA-4601-A9CE-E67A56AF9FF5}" destId="{014C6A9B-0C7F-4A5B-A6D8-B5C3FF952DD8}" srcOrd="0" destOrd="0" presId="urn:microsoft.com/office/officeart/2005/8/layout/default"/>
    <dgm:cxn modelId="{A46E0602-C32F-4368-8891-F18839100473}" srcId="{DEE40970-75DA-4601-A9CE-E67A56AF9FF5}" destId="{70B878FC-17AA-4925-AB80-4DDCC2653993}" srcOrd="2" destOrd="0" parTransId="{6E7E8EFF-32B7-463E-A3B4-CCA2FF7AAB81}" sibTransId="{EE0B3AE1-7098-42E0-876A-5FF5FE660F5C}"/>
    <dgm:cxn modelId="{230C8587-08AF-4FD2-8169-F158E0A0A721}" srcId="{DD4AB320-75D9-401E-B7EE-1B91583EE469}" destId="{D8B69848-D43C-4D98-91E7-958296FE1BFA}" srcOrd="2" destOrd="0" parTransId="{7818A34C-4D5B-4CCB-90AC-B54D3E96678F}" sibTransId="{5F691AB0-3448-4A6C-884D-26EC51BE5AA0}"/>
    <dgm:cxn modelId="{C43ED537-6F27-4FE1-8C3F-E256650B216C}" srcId="{DD4AB320-75D9-401E-B7EE-1B91583EE469}" destId="{02DBF586-3C90-4F5D-A9D4-ABF2018D9A2E}" srcOrd="0" destOrd="0" parTransId="{D06AB536-A968-4C05-B6F8-BD8E66E1DDBD}" sibTransId="{1E3293A2-3491-4042-ADA7-233973BE1ED6}"/>
    <dgm:cxn modelId="{1275DFEE-1F76-490F-8F60-71CDABAB2E1F}" type="presOf" srcId="{02DBF586-3C90-4F5D-A9D4-ABF2018D9A2E}" destId="{2254F024-C71E-43F6-AC44-779BB1BC7276}" srcOrd="0" destOrd="1" presId="urn:microsoft.com/office/officeart/2005/8/layout/default"/>
    <dgm:cxn modelId="{C06E9BF1-532B-44CF-A54E-D6519492794D}" type="presOf" srcId="{20BDB0B4-A866-4CF4-BC6F-C717E9C8C734}" destId="{52473AB2-136C-4EC4-97C4-43E5B14C71D1}" srcOrd="0" destOrd="0" presId="urn:microsoft.com/office/officeart/2005/8/layout/default"/>
    <dgm:cxn modelId="{A6F454D8-84AA-4503-9C82-53D4A35D591E}" type="presOf" srcId="{DD4AB320-75D9-401E-B7EE-1B91583EE469}" destId="{2254F024-C71E-43F6-AC44-779BB1BC7276}" srcOrd="0" destOrd="0" presId="urn:microsoft.com/office/officeart/2005/8/layout/default"/>
    <dgm:cxn modelId="{1FA5E3BF-337C-47EF-BDCA-F841CCFC4C26}" type="presParOf" srcId="{014C6A9B-0C7F-4A5B-A6D8-B5C3FF952DD8}" destId="{2254F024-C71E-43F6-AC44-779BB1BC7276}" srcOrd="0" destOrd="0" presId="urn:microsoft.com/office/officeart/2005/8/layout/default"/>
    <dgm:cxn modelId="{97E029AF-483F-4B87-B4C8-AD39ECCD6EF2}" type="presParOf" srcId="{014C6A9B-0C7F-4A5B-A6D8-B5C3FF952DD8}" destId="{215E3939-1ADD-4FF8-BE8D-2D0B30CFF71F}" srcOrd="1" destOrd="0" presId="urn:microsoft.com/office/officeart/2005/8/layout/default"/>
    <dgm:cxn modelId="{D2AF4D16-AB65-442E-A261-43FEE6F61A25}" type="presParOf" srcId="{014C6A9B-0C7F-4A5B-A6D8-B5C3FF952DD8}" destId="{52473AB2-136C-4EC4-97C4-43E5B14C71D1}" srcOrd="2" destOrd="0" presId="urn:microsoft.com/office/officeart/2005/8/layout/default"/>
    <dgm:cxn modelId="{36EA82B9-B4C3-4595-B594-800B1BABFC2A}" type="presParOf" srcId="{014C6A9B-0C7F-4A5B-A6D8-B5C3FF952DD8}" destId="{FF1ED013-813B-47A9-8A6F-FD8F6CF00871}" srcOrd="3" destOrd="0" presId="urn:microsoft.com/office/officeart/2005/8/layout/default"/>
    <dgm:cxn modelId="{E0C2002D-9400-409B-B28F-36015300CAE1}" type="presParOf" srcId="{014C6A9B-0C7F-4A5B-A6D8-B5C3FF952DD8}" destId="{2A9AEF51-C100-48DE-AE6E-66ECC1531672}" srcOrd="4" destOrd="0" presId="urn:microsoft.com/office/officeart/2005/8/layout/default"/>
    <dgm:cxn modelId="{071F2AF8-B687-4BCB-A234-51CDED7B0CD1}" type="presParOf" srcId="{014C6A9B-0C7F-4A5B-A6D8-B5C3FF952DD8}" destId="{53F2FDBC-8D39-4933-9845-DE689F2C9278}" srcOrd="5" destOrd="0" presId="urn:microsoft.com/office/officeart/2005/8/layout/default"/>
    <dgm:cxn modelId="{52586339-8955-42D1-94C3-7077C050C033}" type="presParOf" srcId="{014C6A9B-0C7F-4A5B-A6D8-B5C3FF952DD8}" destId="{0AB806A9-E29A-44B2-865B-475BF20599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D0AD-0A15-4057-9DDC-0307EBE36687}">
      <dsp:nvSpPr>
        <dsp:cNvPr id="0" name=""/>
        <dsp:cNvSpPr/>
      </dsp:nvSpPr>
      <dsp:spPr>
        <a:xfrm>
          <a:off x="1371" y="539101"/>
          <a:ext cx="1817396" cy="1817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Your existing position</a:t>
          </a:r>
          <a:endParaRPr lang="en-US" sz="1800" kern="1200" dirty="0"/>
        </a:p>
      </dsp:txBody>
      <dsp:txXfrm>
        <a:off x="267522" y="805252"/>
        <a:ext cx="1285094" cy="1285094"/>
      </dsp:txXfrm>
    </dsp:sp>
    <dsp:sp modelId="{DF84665F-C9B5-4709-89E3-D44E669E11F3}">
      <dsp:nvSpPr>
        <dsp:cNvPr id="0" name=""/>
        <dsp:cNvSpPr/>
      </dsp:nvSpPr>
      <dsp:spPr>
        <a:xfrm>
          <a:off x="1966339" y="920755"/>
          <a:ext cx="1054089" cy="105408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06058" y="1323839"/>
        <a:ext cx="774651" cy="247921"/>
      </dsp:txXfrm>
    </dsp:sp>
    <dsp:sp modelId="{80AE2174-A3FC-4C31-A656-77270FA7BD38}">
      <dsp:nvSpPr>
        <dsp:cNvPr id="0" name=""/>
        <dsp:cNvSpPr/>
      </dsp:nvSpPr>
      <dsp:spPr>
        <a:xfrm>
          <a:off x="3168001" y="539101"/>
          <a:ext cx="1817396" cy="1817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What’s going on in the environment</a:t>
          </a:r>
          <a:endParaRPr lang="en-US" sz="1800" kern="1200" dirty="0"/>
        </a:p>
      </dsp:txBody>
      <dsp:txXfrm>
        <a:off x="3434152" y="805252"/>
        <a:ext cx="1285094" cy="1285094"/>
      </dsp:txXfrm>
    </dsp:sp>
    <dsp:sp modelId="{5EBF1D68-536E-41E3-9D75-CEAF5253AD92}">
      <dsp:nvSpPr>
        <dsp:cNvPr id="0" name=""/>
        <dsp:cNvSpPr/>
      </dsp:nvSpPr>
      <dsp:spPr>
        <a:xfrm>
          <a:off x="5132970" y="920755"/>
          <a:ext cx="1054089" cy="105408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272689" y="1137897"/>
        <a:ext cx="774651" cy="619805"/>
      </dsp:txXfrm>
    </dsp:sp>
    <dsp:sp modelId="{70C91854-8D68-498B-A525-86FDA9BEFDC1}">
      <dsp:nvSpPr>
        <dsp:cNvPr id="0" name=""/>
        <dsp:cNvSpPr/>
      </dsp:nvSpPr>
      <dsp:spPr>
        <a:xfrm>
          <a:off x="6334632" y="539101"/>
          <a:ext cx="1817396" cy="1817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to do</a:t>
          </a:r>
          <a:endParaRPr lang="en-US" sz="1800" kern="1200" dirty="0"/>
        </a:p>
      </dsp:txBody>
      <dsp:txXfrm>
        <a:off x="6600783" y="805252"/>
        <a:ext cx="1285094" cy="1285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1192-70E3-41C4-BE0F-31341A892FE9}">
      <dsp:nvSpPr>
        <dsp:cNvPr id="0" name=""/>
        <dsp:cNvSpPr/>
      </dsp:nvSpPr>
      <dsp:spPr>
        <a:xfrm>
          <a:off x="0" y="26397"/>
          <a:ext cx="3259569" cy="14718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Streaming services</a:t>
          </a:r>
          <a:endParaRPr lang="en-US" sz="3700" kern="1200" dirty="0"/>
        </a:p>
      </dsp:txBody>
      <dsp:txXfrm>
        <a:off x="71850" y="98247"/>
        <a:ext cx="3115869" cy="1328160"/>
      </dsp:txXfrm>
    </dsp:sp>
    <dsp:sp modelId="{4D7FF19A-1559-46B0-AFB5-11CBB840B6DF}">
      <dsp:nvSpPr>
        <dsp:cNvPr id="0" name=""/>
        <dsp:cNvSpPr/>
      </dsp:nvSpPr>
      <dsp:spPr>
        <a:xfrm>
          <a:off x="0" y="1498257"/>
          <a:ext cx="3259569" cy="39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9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What processes are directly affected?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How does it change the “product?”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What stakeholders are affected?</a:t>
          </a:r>
        </a:p>
      </dsp:txBody>
      <dsp:txXfrm>
        <a:off x="0" y="1498257"/>
        <a:ext cx="3259569" cy="3982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03F-3953-48B3-B2DE-E026CDF9CE06}">
      <dsp:nvSpPr>
        <dsp:cNvPr id="0" name=""/>
        <dsp:cNvSpPr/>
      </dsp:nvSpPr>
      <dsp:spPr>
        <a:xfrm>
          <a:off x="260148" y="0"/>
          <a:ext cx="1704710" cy="30756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0" rIns="20574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Options</a:t>
          </a:r>
          <a:endParaRPr lang="en-US" sz="3600" kern="1200" dirty="0"/>
        </a:p>
      </dsp:txBody>
      <dsp:txXfrm rot="16200000">
        <a:off x="500253" y="983679"/>
        <a:ext cx="2410583" cy="443224"/>
      </dsp:txXfrm>
    </dsp:sp>
    <dsp:sp modelId="{A1668591-5531-469D-A01D-1D7FCCAEC7A3}">
      <dsp:nvSpPr>
        <dsp:cNvPr id="0" name=""/>
        <dsp:cNvSpPr/>
      </dsp:nvSpPr>
      <dsp:spPr>
        <a:xfrm>
          <a:off x="358630" y="0"/>
          <a:ext cx="1291663" cy="3090491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Compete directly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Serve a different market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Create a new market</a:t>
          </a:r>
          <a:endParaRPr lang="en-US" sz="2000" kern="1200" dirty="0"/>
        </a:p>
      </dsp:txBody>
      <dsp:txXfrm>
        <a:off x="358630" y="0"/>
        <a:ext cx="1291663" cy="3090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877CB-4892-4B10-8E2F-E7BB5176D7B5}">
      <dsp:nvSpPr>
        <dsp:cNvPr id="0" name=""/>
        <dsp:cNvSpPr/>
      </dsp:nvSpPr>
      <dsp:spPr>
        <a:xfrm>
          <a:off x="0" y="474900"/>
          <a:ext cx="4267200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New products for high-margin customers</a:t>
          </a:r>
          <a:endParaRPr lang="en-US" sz="3200" kern="1200"/>
        </a:p>
      </dsp:txBody>
      <dsp:txXfrm>
        <a:off x="62141" y="537041"/>
        <a:ext cx="4142918" cy="1148678"/>
      </dsp:txXfrm>
    </dsp:sp>
    <dsp:sp modelId="{3D707698-DB0D-47E4-8873-B69907CBBFBE}">
      <dsp:nvSpPr>
        <dsp:cNvPr id="0" name=""/>
        <dsp:cNvSpPr/>
      </dsp:nvSpPr>
      <dsp:spPr>
        <a:xfrm>
          <a:off x="0" y="1840020"/>
          <a:ext cx="4267200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Cheap alternatives to existing products</a:t>
          </a:r>
          <a:endParaRPr lang="en-US" sz="3200" kern="1200" dirty="0"/>
        </a:p>
      </dsp:txBody>
      <dsp:txXfrm>
        <a:off x="62141" y="1902161"/>
        <a:ext cx="4142918" cy="1148678"/>
      </dsp:txXfrm>
    </dsp:sp>
    <dsp:sp modelId="{DC9A2ED9-2CF6-4AF6-8B9D-FE6DFBF82DAD}">
      <dsp:nvSpPr>
        <dsp:cNvPr id="0" name=""/>
        <dsp:cNvSpPr/>
      </dsp:nvSpPr>
      <dsp:spPr>
        <a:xfrm>
          <a:off x="0" y="3205140"/>
          <a:ext cx="4267200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New products for “</a:t>
          </a:r>
          <a:r>
            <a:rPr lang="en-US" sz="3200" kern="1200" dirty="0" err="1" smtClean="0"/>
            <a:t>nonconsumers</a:t>
          </a:r>
          <a:r>
            <a:rPr lang="en-US" sz="3200" kern="1200" dirty="0" smtClean="0"/>
            <a:t>”</a:t>
          </a:r>
          <a:endParaRPr lang="en-US" sz="3200" kern="1200" dirty="0"/>
        </a:p>
      </dsp:txBody>
      <dsp:txXfrm>
        <a:off x="62141" y="3267281"/>
        <a:ext cx="4142918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AA050-13BB-43CF-869E-972E8828703B}">
      <dsp:nvSpPr>
        <dsp:cNvPr id="0" name=""/>
        <dsp:cNvSpPr/>
      </dsp:nvSpPr>
      <dsp:spPr>
        <a:xfrm rot="5400000">
          <a:off x="4435804" y="-1787406"/>
          <a:ext cx="766167" cy="45354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Assets</a:t>
          </a:r>
          <a:endParaRPr lang="en-US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i="1" kern="1200" dirty="0" smtClean="0"/>
            <a:t>People, cash, products</a:t>
          </a:r>
          <a:endParaRPr lang="en-US" sz="1900" i="1" kern="1200" dirty="0"/>
        </a:p>
      </dsp:txBody>
      <dsp:txXfrm rot="-5400000">
        <a:off x="2551176" y="134623"/>
        <a:ext cx="4498023" cy="691365"/>
      </dsp:txXfrm>
    </dsp:sp>
    <dsp:sp modelId="{01B8C989-4BB4-40DB-938D-2E0F24BFDA46}">
      <dsp:nvSpPr>
        <dsp:cNvPr id="0" name=""/>
        <dsp:cNvSpPr/>
      </dsp:nvSpPr>
      <dsp:spPr>
        <a:xfrm>
          <a:off x="0" y="1451"/>
          <a:ext cx="2551176" cy="957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Resources</a:t>
          </a:r>
          <a:endParaRPr lang="en-US" sz="3800" kern="1200"/>
        </a:p>
      </dsp:txBody>
      <dsp:txXfrm>
        <a:off x="46751" y="48202"/>
        <a:ext cx="2457674" cy="864206"/>
      </dsp:txXfrm>
    </dsp:sp>
    <dsp:sp modelId="{1DE65750-DDE5-42F0-8949-60560AC1AE23}">
      <dsp:nvSpPr>
        <dsp:cNvPr id="0" name=""/>
        <dsp:cNvSpPr/>
      </dsp:nvSpPr>
      <dsp:spPr>
        <a:xfrm rot="5400000">
          <a:off x="4435804" y="-781812"/>
          <a:ext cx="766167" cy="453542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Way of working</a:t>
          </a:r>
          <a:endParaRPr lang="en-US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i="1" kern="1200" dirty="0" smtClean="0"/>
            <a:t>Hiring, budgeting, product development</a:t>
          </a:r>
          <a:endParaRPr lang="en-US" sz="1900" i="1" kern="1200" dirty="0"/>
        </a:p>
      </dsp:txBody>
      <dsp:txXfrm rot="-5400000">
        <a:off x="2551176" y="1140217"/>
        <a:ext cx="4498023" cy="691365"/>
      </dsp:txXfrm>
    </dsp:sp>
    <dsp:sp modelId="{033068DC-7A25-4048-9E78-118026492024}">
      <dsp:nvSpPr>
        <dsp:cNvPr id="0" name=""/>
        <dsp:cNvSpPr/>
      </dsp:nvSpPr>
      <dsp:spPr>
        <a:xfrm>
          <a:off x="0" y="1007045"/>
          <a:ext cx="2551176" cy="957708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Processes</a:t>
          </a:r>
          <a:endParaRPr lang="en-US" sz="3800" kern="1200"/>
        </a:p>
      </dsp:txBody>
      <dsp:txXfrm>
        <a:off x="46751" y="1053796"/>
        <a:ext cx="2457674" cy="864206"/>
      </dsp:txXfrm>
    </dsp:sp>
    <dsp:sp modelId="{B85206EC-C681-43FF-AE9D-730924EDF149}">
      <dsp:nvSpPr>
        <dsp:cNvPr id="0" name=""/>
        <dsp:cNvSpPr/>
      </dsp:nvSpPr>
      <dsp:spPr>
        <a:xfrm rot="5400000">
          <a:off x="4435804" y="223782"/>
          <a:ext cx="766167" cy="453542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Criteria used to make decisions</a:t>
          </a:r>
          <a:endParaRPr lang="en-US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i="1" kern="1200" dirty="0" smtClean="0"/>
            <a:t>Customer demands, ethics, cost structure</a:t>
          </a:r>
          <a:endParaRPr lang="en-US" sz="1900" i="1" kern="1200" dirty="0"/>
        </a:p>
      </dsp:txBody>
      <dsp:txXfrm rot="-5400000">
        <a:off x="2551176" y="2145812"/>
        <a:ext cx="4498023" cy="691365"/>
      </dsp:txXfrm>
    </dsp:sp>
    <dsp:sp modelId="{C34A2E0D-8D1A-40D7-B44F-A5960F55BA84}">
      <dsp:nvSpPr>
        <dsp:cNvPr id="0" name=""/>
        <dsp:cNvSpPr/>
      </dsp:nvSpPr>
      <dsp:spPr>
        <a:xfrm>
          <a:off x="0" y="2012639"/>
          <a:ext cx="2551176" cy="95770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Values</a:t>
          </a:r>
          <a:endParaRPr lang="en-US" sz="3800" kern="1200"/>
        </a:p>
      </dsp:txBody>
      <dsp:txXfrm>
        <a:off x="46751" y="2059390"/>
        <a:ext cx="2457674" cy="864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E4A67-F729-4991-BF82-71EBEE76F6A1}">
      <dsp:nvSpPr>
        <dsp:cNvPr id="0" name=""/>
        <dsp:cNvSpPr/>
      </dsp:nvSpPr>
      <dsp:spPr>
        <a:xfrm>
          <a:off x="65324" y="524"/>
          <a:ext cx="3457500" cy="207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Undershot Customers</a:t>
          </a:r>
        </a:p>
      </dsp:txBody>
      <dsp:txXfrm>
        <a:off x="65324" y="524"/>
        <a:ext cx="3457500" cy="2074500"/>
      </dsp:txXfrm>
    </dsp:sp>
    <dsp:sp modelId="{299D023A-8920-4542-8A32-D2A0C913591B}">
      <dsp:nvSpPr>
        <dsp:cNvPr id="0" name=""/>
        <dsp:cNvSpPr/>
      </dsp:nvSpPr>
      <dsp:spPr>
        <a:xfrm>
          <a:off x="3868575" y="524"/>
          <a:ext cx="3457500" cy="207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smtClean="0"/>
            <a:t>Overshot Customers</a:t>
          </a:r>
          <a:r>
            <a:rPr lang="en-US" sz="3900" kern="1200" smtClean="0"/>
            <a:t> </a:t>
          </a:r>
          <a:endParaRPr lang="en-US" sz="3900" b="1" kern="1200" dirty="0"/>
        </a:p>
      </dsp:txBody>
      <dsp:txXfrm>
        <a:off x="3868575" y="524"/>
        <a:ext cx="3457500" cy="2074500"/>
      </dsp:txXfrm>
    </dsp:sp>
    <dsp:sp modelId="{3A3CE30A-4220-4606-9D3B-48E265875582}">
      <dsp:nvSpPr>
        <dsp:cNvPr id="0" name=""/>
        <dsp:cNvSpPr/>
      </dsp:nvSpPr>
      <dsp:spPr>
        <a:xfrm>
          <a:off x="65324" y="2420775"/>
          <a:ext cx="3457500" cy="207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err="1" smtClean="0"/>
            <a:t>Nonconsumers</a:t>
          </a:r>
          <a:endParaRPr lang="en-US" sz="3900" b="1" kern="1200" dirty="0"/>
        </a:p>
      </dsp:txBody>
      <dsp:txXfrm>
        <a:off x="65324" y="2420775"/>
        <a:ext cx="3457500" cy="2074500"/>
      </dsp:txXfrm>
    </dsp:sp>
    <dsp:sp modelId="{8A21E166-8195-48E6-82B7-71DC85FC9808}">
      <dsp:nvSpPr>
        <dsp:cNvPr id="0" name=""/>
        <dsp:cNvSpPr/>
      </dsp:nvSpPr>
      <dsp:spPr>
        <a:xfrm>
          <a:off x="3868575" y="2420775"/>
          <a:ext cx="3457500" cy="207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Nonmarket Contexts</a:t>
          </a:r>
          <a:endParaRPr lang="en-US" sz="3900" b="1" kern="1200" dirty="0"/>
        </a:p>
      </dsp:txBody>
      <dsp:txXfrm>
        <a:off x="3868575" y="2420775"/>
        <a:ext cx="3457500" cy="2074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D782D-1B38-4C9B-A621-D183CA686324}">
      <dsp:nvSpPr>
        <dsp:cNvPr id="0" name=""/>
        <dsp:cNvSpPr/>
      </dsp:nvSpPr>
      <dsp:spPr>
        <a:xfrm>
          <a:off x="40" y="117990"/>
          <a:ext cx="3845569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Process Thinking</a:t>
          </a:r>
          <a:endParaRPr lang="en-US" sz="2800" kern="1200"/>
        </a:p>
      </dsp:txBody>
      <dsp:txXfrm>
        <a:off x="40" y="117990"/>
        <a:ext cx="3845569" cy="806400"/>
      </dsp:txXfrm>
    </dsp:sp>
    <dsp:sp modelId="{C77F928E-39BB-4FE2-B497-6B4B49B060BB}">
      <dsp:nvSpPr>
        <dsp:cNvPr id="0" name=""/>
        <dsp:cNvSpPr/>
      </dsp:nvSpPr>
      <dsp:spPr>
        <a:xfrm>
          <a:off x="40" y="924390"/>
          <a:ext cx="3845569" cy="28438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Considering the system as a collection of independent processes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Decompose and optimize</a:t>
          </a:r>
          <a:endParaRPr lang="en-US" sz="2800" kern="1200"/>
        </a:p>
      </dsp:txBody>
      <dsp:txXfrm>
        <a:off x="40" y="924390"/>
        <a:ext cx="3845569" cy="2843819"/>
      </dsp:txXfrm>
    </dsp:sp>
    <dsp:sp modelId="{450B023C-555F-43B0-8129-44905E1A0FFC}">
      <dsp:nvSpPr>
        <dsp:cNvPr id="0" name=""/>
        <dsp:cNvSpPr/>
      </dsp:nvSpPr>
      <dsp:spPr>
        <a:xfrm>
          <a:off x="4383989" y="117990"/>
          <a:ext cx="3845569" cy="8064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Systems Thinking</a:t>
          </a:r>
          <a:endParaRPr lang="en-US" sz="2800" kern="1200"/>
        </a:p>
      </dsp:txBody>
      <dsp:txXfrm>
        <a:off x="4383989" y="117990"/>
        <a:ext cx="3845569" cy="806400"/>
      </dsp:txXfrm>
    </dsp:sp>
    <dsp:sp modelId="{4128FADA-2509-4FB5-80D1-6654E3FAA4FF}">
      <dsp:nvSpPr>
        <dsp:cNvPr id="0" name=""/>
        <dsp:cNvSpPr/>
      </dsp:nvSpPr>
      <dsp:spPr>
        <a:xfrm>
          <a:off x="4383989" y="924390"/>
          <a:ext cx="3845569" cy="284381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Considering the system as a collection of integrated processes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Synthesize and optimize</a:t>
          </a:r>
          <a:endParaRPr lang="en-US" sz="2800" kern="1200"/>
        </a:p>
      </dsp:txBody>
      <dsp:txXfrm>
        <a:off x="4383989" y="924390"/>
        <a:ext cx="3845569" cy="284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A6378-41A1-4273-A301-FF124AD5000D}">
      <dsp:nvSpPr>
        <dsp:cNvPr id="0" name=""/>
        <dsp:cNvSpPr/>
      </dsp:nvSpPr>
      <dsp:spPr>
        <a:xfrm>
          <a:off x="457557" y="387"/>
          <a:ext cx="1904702" cy="114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Submit expense report</a:t>
          </a:r>
          <a:endParaRPr lang="en-US" sz="1800" kern="1200"/>
        </a:p>
      </dsp:txBody>
      <dsp:txXfrm>
        <a:off x="491029" y="33859"/>
        <a:ext cx="1837758" cy="1075877"/>
      </dsp:txXfrm>
    </dsp:sp>
    <dsp:sp modelId="{41D9BF90-671C-47AA-BCCA-5C6B5273ED84}">
      <dsp:nvSpPr>
        <dsp:cNvPr id="0" name=""/>
        <dsp:cNvSpPr/>
      </dsp:nvSpPr>
      <dsp:spPr>
        <a:xfrm>
          <a:off x="2529873" y="335615"/>
          <a:ext cx="403796" cy="47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529873" y="430088"/>
        <a:ext cx="282657" cy="283420"/>
      </dsp:txXfrm>
    </dsp:sp>
    <dsp:sp modelId="{045F9E98-2282-4F07-B83D-8E799CB034C4}">
      <dsp:nvSpPr>
        <dsp:cNvPr id="0" name=""/>
        <dsp:cNvSpPr/>
      </dsp:nvSpPr>
      <dsp:spPr>
        <a:xfrm>
          <a:off x="3124140" y="387"/>
          <a:ext cx="1904702" cy="114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Manager reviews and approves</a:t>
          </a:r>
          <a:endParaRPr lang="en-US" sz="1800" kern="1200"/>
        </a:p>
      </dsp:txBody>
      <dsp:txXfrm>
        <a:off x="3157612" y="33859"/>
        <a:ext cx="1837758" cy="1075877"/>
      </dsp:txXfrm>
    </dsp:sp>
    <dsp:sp modelId="{8BC993F5-A686-442E-81A5-FC74C09DECC6}">
      <dsp:nvSpPr>
        <dsp:cNvPr id="0" name=""/>
        <dsp:cNvSpPr/>
      </dsp:nvSpPr>
      <dsp:spPr>
        <a:xfrm rot="5399347">
          <a:off x="3874771" y="1276538"/>
          <a:ext cx="403796" cy="47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3934948" y="1310823"/>
        <a:ext cx="283420" cy="282657"/>
      </dsp:txXfrm>
    </dsp:sp>
    <dsp:sp modelId="{DCA50286-00FD-4B18-8A73-AD17E62AD4ED}">
      <dsp:nvSpPr>
        <dsp:cNvPr id="0" name=""/>
        <dsp:cNvSpPr/>
      </dsp:nvSpPr>
      <dsp:spPr>
        <a:xfrm>
          <a:off x="3124502" y="1905089"/>
          <a:ext cx="1904702" cy="114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Division controller reviews and approves</a:t>
          </a:r>
          <a:endParaRPr lang="en-US" sz="1800" kern="1200" dirty="0"/>
        </a:p>
      </dsp:txBody>
      <dsp:txXfrm>
        <a:off x="3157974" y="1938561"/>
        <a:ext cx="1837758" cy="1075877"/>
      </dsp:txXfrm>
    </dsp:sp>
    <dsp:sp modelId="{88E09B8C-D9D5-4526-A910-FAA7F1963AC9}">
      <dsp:nvSpPr>
        <dsp:cNvPr id="0" name=""/>
        <dsp:cNvSpPr/>
      </dsp:nvSpPr>
      <dsp:spPr>
        <a:xfrm rot="10800000">
          <a:off x="2552820" y="2240317"/>
          <a:ext cx="403988" cy="47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74016" y="2334790"/>
        <a:ext cx="282792" cy="283420"/>
      </dsp:txXfrm>
    </dsp:sp>
    <dsp:sp modelId="{0199FF2E-F7E4-414C-A855-70760A9F8031}">
      <dsp:nvSpPr>
        <dsp:cNvPr id="0" name=""/>
        <dsp:cNvSpPr/>
      </dsp:nvSpPr>
      <dsp:spPr>
        <a:xfrm>
          <a:off x="457557" y="1905089"/>
          <a:ext cx="1904702" cy="114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Accounts Payable reviews and approves</a:t>
          </a:r>
          <a:endParaRPr lang="en-US" sz="1800" kern="1200" dirty="0"/>
        </a:p>
      </dsp:txBody>
      <dsp:txXfrm>
        <a:off x="491029" y="1938561"/>
        <a:ext cx="1837758" cy="1075877"/>
      </dsp:txXfrm>
    </dsp:sp>
    <dsp:sp modelId="{E3CABBB0-0846-404E-B5CE-873749B87CF2}">
      <dsp:nvSpPr>
        <dsp:cNvPr id="0" name=""/>
        <dsp:cNvSpPr/>
      </dsp:nvSpPr>
      <dsp:spPr>
        <a:xfrm rot="5400000">
          <a:off x="1208009" y="3181240"/>
          <a:ext cx="403796" cy="47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268198" y="3215525"/>
        <a:ext cx="283420" cy="282657"/>
      </dsp:txXfrm>
    </dsp:sp>
    <dsp:sp modelId="{21894C01-38BE-4DCB-BB51-614A832761E0}">
      <dsp:nvSpPr>
        <dsp:cNvPr id="0" name=""/>
        <dsp:cNvSpPr/>
      </dsp:nvSpPr>
      <dsp:spPr>
        <a:xfrm>
          <a:off x="457557" y="3809792"/>
          <a:ext cx="1904702" cy="114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Payment request sent to bank</a:t>
          </a:r>
          <a:endParaRPr lang="en-US" sz="1800" kern="1200"/>
        </a:p>
      </dsp:txBody>
      <dsp:txXfrm>
        <a:off x="491029" y="3843264"/>
        <a:ext cx="1837758" cy="1075877"/>
      </dsp:txXfrm>
    </dsp:sp>
    <dsp:sp modelId="{D364F12E-45E9-44E3-A9BB-E2836E64B0BA}">
      <dsp:nvSpPr>
        <dsp:cNvPr id="0" name=""/>
        <dsp:cNvSpPr/>
      </dsp:nvSpPr>
      <dsp:spPr>
        <a:xfrm>
          <a:off x="2529873" y="4145019"/>
          <a:ext cx="403796" cy="47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529873" y="4239492"/>
        <a:ext cx="282657" cy="283420"/>
      </dsp:txXfrm>
    </dsp:sp>
    <dsp:sp modelId="{5AE109ED-2C6B-4D50-B713-FC26F4FEB925}">
      <dsp:nvSpPr>
        <dsp:cNvPr id="0" name=""/>
        <dsp:cNvSpPr/>
      </dsp:nvSpPr>
      <dsp:spPr>
        <a:xfrm>
          <a:off x="3124140" y="3809792"/>
          <a:ext cx="1904702" cy="114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Confirmation of payment sent to submitter</a:t>
          </a:r>
          <a:endParaRPr lang="en-US" sz="1800" kern="1200"/>
        </a:p>
      </dsp:txBody>
      <dsp:txXfrm>
        <a:off x="3157612" y="3843264"/>
        <a:ext cx="1837758" cy="1075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E16FC-4DF7-41EE-BE0A-618341AAA795}">
      <dsp:nvSpPr>
        <dsp:cNvPr id="0" name=""/>
        <dsp:cNvSpPr/>
      </dsp:nvSpPr>
      <dsp:spPr>
        <a:xfrm>
          <a:off x="0" y="406400"/>
          <a:ext cx="3429000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What is the scope of this process?</a:t>
          </a:r>
          <a:endParaRPr lang="en-US" sz="2300" kern="1200" dirty="0"/>
        </a:p>
      </dsp:txBody>
      <dsp:txXfrm>
        <a:off x="44664" y="451064"/>
        <a:ext cx="3339672" cy="825612"/>
      </dsp:txXfrm>
    </dsp:sp>
    <dsp:sp modelId="{2D6F9C58-3595-404F-894D-83EBA0E4699B}">
      <dsp:nvSpPr>
        <dsp:cNvPr id="0" name=""/>
        <dsp:cNvSpPr/>
      </dsp:nvSpPr>
      <dsp:spPr>
        <a:xfrm>
          <a:off x="0" y="1409430"/>
          <a:ext cx="3429000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 many groups are involved?</a:t>
          </a:r>
          <a:endParaRPr lang="en-US" sz="2300" kern="1200" dirty="0"/>
        </a:p>
      </dsp:txBody>
      <dsp:txXfrm>
        <a:off x="44664" y="1454094"/>
        <a:ext cx="3339672" cy="825612"/>
      </dsp:txXfrm>
    </dsp:sp>
    <dsp:sp modelId="{F7BE28D9-2912-4464-BB65-FD4980E3CB1D}">
      <dsp:nvSpPr>
        <dsp:cNvPr id="0" name=""/>
        <dsp:cNvSpPr/>
      </dsp:nvSpPr>
      <dsp:spPr>
        <a:xfrm>
          <a:off x="0" y="2390610"/>
          <a:ext cx="3429000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 sensitive is the entire system to changes?</a:t>
          </a:r>
          <a:endParaRPr lang="en-US" sz="2300" kern="1200" dirty="0"/>
        </a:p>
      </dsp:txBody>
      <dsp:txXfrm>
        <a:off x="44664" y="2435274"/>
        <a:ext cx="3339672" cy="825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4F024-C71E-43F6-AC44-779BB1BC7276}">
      <dsp:nvSpPr>
        <dsp:cNvPr id="0" name=""/>
        <dsp:cNvSpPr/>
      </dsp:nvSpPr>
      <dsp:spPr>
        <a:xfrm>
          <a:off x="656501" y="5"/>
          <a:ext cx="2168760" cy="1301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Explain how this applies to: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Apple and RIM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Google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Samsung</a:t>
          </a:r>
        </a:p>
      </dsp:txBody>
      <dsp:txXfrm>
        <a:off x="656501" y="5"/>
        <a:ext cx="2168760" cy="1301256"/>
      </dsp:txXfrm>
    </dsp:sp>
    <dsp:sp modelId="{52473AB2-136C-4EC4-97C4-43E5B14C71D1}">
      <dsp:nvSpPr>
        <dsp:cNvPr id="0" name=""/>
        <dsp:cNvSpPr/>
      </dsp:nvSpPr>
      <dsp:spPr>
        <a:xfrm>
          <a:off x="3042138" y="0"/>
          <a:ext cx="2168760" cy="1301256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should hardware manufacturers do?</a:t>
          </a:r>
          <a:endParaRPr lang="en-US" sz="1700" kern="1200" dirty="0"/>
        </a:p>
      </dsp:txBody>
      <dsp:txXfrm>
        <a:off x="3042138" y="0"/>
        <a:ext cx="2168760" cy="1301256"/>
      </dsp:txXfrm>
    </dsp:sp>
    <dsp:sp modelId="{2A9AEF51-C100-48DE-AE6E-66ECC1531672}">
      <dsp:nvSpPr>
        <dsp:cNvPr id="0" name=""/>
        <dsp:cNvSpPr/>
      </dsp:nvSpPr>
      <dsp:spPr>
        <a:xfrm>
          <a:off x="656501" y="1518138"/>
          <a:ext cx="2168760" cy="1301256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should OS developers do?</a:t>
          </a:r>
          <a:endParaRPr lang="en-US" sz="1700" kern="1200" dirty="0"/>
        </a:p>
      </dsp:txBody>
      <dsp:txXfrm>
        <a:off x="656501" y="1518138"/>
        <a:ext cx="2168760" cy="1301256"/>
      </dsp:txXfrm>
    </dsp:sp>
    <dsp:sp modelId="{0AB806A9-E29A-44B2-865B-475BF205997E}">
      <dsp:nvSpPr>
        <dsp:cNvPr id="0" name=""/>
        <dsp:cNvSpPr/>
      </dsp:nvSpPr>
      <dsp:spPr>
        <a:xfrm>
          <a:off x="3042138" y="1518138"/>
          <a:ext cx="2168760" cy="130125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should developers do?</a:t>
          </a:r>
          <a:endParaRPr lang="en-US" sz="1700" kern="1200" dirty="0"/>
        </a:p>
      </dsp:txBody>
      <dsp:txXfrm>
        <a:off x="3042138" y="1518138"/>
        <a:ext cx="2168760" cy="130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94FB9-6653-4DCA-B0F8-49BDF1DA9C2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454F-5F7C-4F96-AB90-F7BF04DC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C116-1554-4A8A-A8C9-36424048604B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C2E2-33AC-42FE-A553-09E032C9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CE2C-F03C-44FC-A7D5-75E548DDEAFF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MIS5001:</a:t>
            </a:r>
            <a:br>
              <a:rPr lang="en-US" dirty="0" smtClean="0"/>
            </a:br>
            <a:r>
              <a:rPr lang="en-US" dirty="0" smtClean="0"/>
              <a:t>Information Technology Management</a:t>
            </a:r>
            <a:br>
              <a:rPr lang="en-US" dirty="0" smtClean="0"/>
            </a:br>
            <a:r>
              <a:rPr lang="en-US" i="1" dirty="0" smtClean="0"/>
              <a:t>Systems Thinking and Managing Complexity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 Brandolph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larry.brandolph@temple.edu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http://community.mis.temple.edu/mis5001sec401f13/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Connecting Systems Thinking and Disruption</a:t>
            </a:r>
            <a:endParaRPr lang="en-US" sz="39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0575166"/>
              </p:ext>
            </p:extLst>
          </p:nvPr>
        </p:nvGraphicFramePr>
        <p:xfrm>
          <a:off x="5643130" y="1198503"/>
          <a:ext cx="3259570" cy="550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851" y="1211203"/>
            <a:ext cx="4277537" cy="268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5329988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2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dirty="0" smtClean="0"/>
              <a:t>Disruptive Innovation Theory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Low-end</a:t>
            </a:r>
          </a:p>
          <a:p>
            <a:pPr lvl="1"/>
            <a:r>
              <a:rPr lang="en-US" dirty="0" smtClean="0"/>
              <a:t>Quality increasing faster than need</a:t>
            </a:r>
          </a:p>
          <a:p>
            <a:pPr lvl="1"/>
            <a:r>
              <a:rPr lang="en-US" dirty="0" smtClean="0"/>
              <a:t>Opportunity for low-cost entrant</a:t>
            </a:r>
          </a:p>
          <a:p>
            <a:r>
              <a:rPr lang="en-US" dirty="0" smtClean="0"/>
              <a:t>New-market</a:t>
            </a:r>
          </a:p>
          <a:p>
            <a:pPr lvl="1"/>
            <a:r>
              <a:rPr lang="en-US" dirty="0" smtClean="0"/>
              <a:t>Fits an emerging segment with an unmet need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upload.wikimedia.org/wikipedia/commons/thumb/8/8e/Disruptivetechnology.gif/450px-Disruptivetechnolog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130623"/>
            <a:ext cx="4527036" cy="3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54580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http://en.wikipedia.org/wiki/Disruptive_technology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204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Low-end disruption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71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3" y="0"/>
            <a:ext cx="919591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Responding to Disruptive Innovations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1842571"/>
              </p:ext>
            </p:extLst>
          </p:nvPr>
        </p:nvGraphicFramePr>
        <p:xfrm>
          <a:off x="381000" y="990600"/>
          <a:ext cx="8153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4720040"/>
              </p:ext>
            </p:extLst>
          </p:nvPr>
        </p:nvGraphicFramePr>
        <p:xfrm>
          <a:off x="6553200" y="3538908"/>
          <a:ext cx="2362200" cy="309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557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6200"/>
            <a:ext cx="4038600" cy="2011362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So how do companies innovate?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763089"/>
              </p:ext>
            </p:extLst>
          </p:nvPr>
        </p:nvGraphicFramePr>
        <p:xfrm>
          <a:off x="4724400" y="1905000"/>
          <a:ext cx="426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7400" cy="691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Resources, Processes, Values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02176"/>
              </p:ext>
            </p:extLst>
          </p:nvPr>
        </p:nvGraphicFramePr>
        <p:xfrm>
          <a:off x="1066800" y="1524000"/>
          <a:ext cx="7086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33478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Christensen, C., Anthony, S., and Roth, E. “Seeing What’s Next: Using the Theories of Innovation to Predict Industry Change.” Harvard Business School Press, 2006, </a:t>
            </a:r>
            <a:r>
              <a:rPr lang="en-US" sz="1400" dirty="0" smtClean="0">
                <a:solidFill>
                  <a:schemeClr val="bg1"/>
                </a:solidFill>
              </a:rPr>
              <a:t>p.6.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1984" y="4953000"/>
            <a:ext cx="6096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Determines whether a company embraces or ignores a disruptive innovation.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1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Signals of Change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2169925"/>
              </p:ext>
            </p:extLst>
          </p:nvPr>
        </p:nvGraphicFramePr>
        <p:xfrm>
          <a:off x="838200" y="1676400"/>
          <a:ext cx="7391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3478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Christensen, C., Anthony, S., and Roth, E. “Seeing What’s Next: Using the Theories of Innovation to Predict Industry Change.” Harvard Business School Press, 2006, </a:t>
            </a:r>
            <a:r>
              <a:rPr lang="en-US" sz="1400" dirty="0" smtClean="0">
                <a:solidFill>
                  <a:schemeClr val="bg1"/>
                </a:solidFill>
              </a:rPr>
              <a:t>p.2.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Systems Thinking Versus Process Thinking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800546"/>
              </p:ext>
            </p:extLst>
          </p:nvPr>
        </p:nvGraphicFramePr>
        <p:xfrm>
          <a:off x="5334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096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what types of problems is each best suited?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04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sample process: reporting expenses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47247"/>
              </p:ext>
            </p:extLst>
          </p:nvPr>
        </p:nvGraphicFramePr>
        <p:xfrm>
          <a:off x="-152400" y="1600200"/>
          <a:ext cx="5486400" cy="495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68896840"/>
              </p:ext>
            </p:extLst>
          </p:nvPr>
        </p:nvGraphicFramePr>
        <p:xfrm>
          <a:off x="5334000" y="2133600"/>
          <a:ext cx="3429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42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Systems thinking example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96244985"/>
              </p:ext>
            </p:extLst>
          </p:nvPr>
        </p:nvGraphicFramePr>
        <p:xfrm>
          <a:off x="1600200" y="3733800"/>
          <a:ext cx="5867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rc 1"/>
          <p:cNvSpPr/>
          <p:nvPr/>
        </p:nvSpPr>
        <p:spPr>
          <a:xfrm>
            <a:off x="1943100" y="914400"/>
            <a:ext cx="2247900" cy="2133601"/>
          </a:xfrm>
          <a:prstGeom prst="arc">
            <a:avLst>
              <a:gd name="adj1" fmla="val 10800000"/>
              <a:gd name="adj2" fmla="val 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1930400" y="1447798"/>
            <a:ext cx="2247900" cy="2133601"/>
          </a:xfrm>
          <a:prstGeom prst="arc">
            <a:avLst>
              <a:gd name="adj1" fmla="val 10800000"/>
              <a:gd name="adj2" fmla="val 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c 6"/>
          <p:cNvSpPr/>
          <p:nvPr/>
        </p:nvSpPr>
        <p:spPr>
          <a:xfrm>
            <a:off x="4762500" y="914401"/>
            <a:ext cx="2247900" cy="2133601"/>
          </a:xfrm>
          <a:prstGeom prst="arc">
            <a:avLst>
              <a:gd name="adj1" fmla="val 10800000"/>
              <a:gd name="adj2" fmla="val 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4749800" y="1447799"/>
            <a:ext cx="2247900" cy="2133601"/>
          </a:xfrm>
          <a:prstGeom prst="arc">
            <a:avLst>
              <a:gd name="adj1" fmla="val 10800000"/>
              <a:gd name="adj2" fmla="val 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1500" y="1472625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3997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97700" y="2463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04650" y="1295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66107" y="1905000"/>
            <a:ext cx="123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Potential adopters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38584" y="2082225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People buy iPhone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1880175"/>
            <a:ext cx="166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Developers build apps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63246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/>
              <a:t>Adapted from: http</a:t>
            </a:r>
            <a:r>
              <a:rPr lang="en-US" sz="1600" i="1" dirty="0"/>
              <a:t>://en.wikipedia.org/wiki/Causal_loop_diagram</a:t>
            </a:r>
          </a:p>
        </p:txBody>
      </p:sp>
    </p:spTree>
    <p:extLst>
      <p:ext uri="{BB962C8B-B14F-4D97-AF65-F5344CB8AC3E}">
        <p14:creationId xmlns:p14="http://schemas.microsoft.com/office/powerpoint/2010/main" val="24474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390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MIS5001: Information Technology Management Systems Thinking and Managing Complexity</vt:lpstr>
      <vt:lpstr>Disruptive Innovation Theory</vt:lpstr>
      <vt:lpstr>Responding to Disruptive Innovations</vt:lpstr>
      <vt:lpstr>So how do companies innovate?</vt:lpstr>
      <vt:lpstr>Resources, Processes, Values</vt:lpstr>
      <vt:lpstr>Understanding Signals of Change</vt:lpstr>
      <vt:lpstr>Systems Thinking Versus Process Thinking</vt:lpstr>
      <vt:lpstr>A sample process: reporting expenses</vt:lpstr>
      <vt:lpstr>Systems thinking example</vt:lpstr>
      <vt:lpstr>Connecting Systems Thinking and Disruption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MIS5001: Information Technology Management  Course Introduction</dc:title>
  <dc:creator>David</dc:creator>
  <cp:lastModifiedBy>Larry Brandolph</cp:lastModifiedBy>
  <cp:revision>82</cp:revision>
  <cp:lastPrinted>2012-08-26T17:05:12Z</cp:lastPrinted>
  <dcterms:created xsi:type="dcterms:W3CDTF">2012-08-23T18:29:30Z</dcterms:created>
  <dcterms:modified xsi:type="dcterms:W3CDTF">2013-09-09T16:05:54Z</dcterms:modified>
</cp:coreProperties>
</file>