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1" r:id="rId9"/>
    <p:sldId id="262" r:id="rId1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660"/>
  </p:normalViewPr>
  <p:slideViewPr>
    <p:cSldViewPr>
      <p:cViewPr varScale="1">
        <p:scale>
          <a:sx n="113" d="100"/>
          <a:sy n="113" d="100"/>
        </p:scale>
        <p:origin x="17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D5417-83A9-4BF3-995B-693A42C12FFF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F2E8FA13-5F3C-46D3-BB4D-A828D9B32CED}">
      <dgm:prSet/>
      <dgm:spPr/>
      <dgm:t>
        <a:bodyPr/>
        <a:lstStyle/>
        <a:p>
          <a:pPr rtl="0"/>
          <a:r>
            <a:rPr lang="en-US" smtClean="0"/>
            <a:t>Web 2.0</a:t>
          </a:r>
          <a:endParaRPr lang="en-US"/>
        </a:p>
      </dgm:t>
    </dgm:pt>
    <dgm:pt modelId="{F51FD2D3-B682-4311-9213-A83BA5D803A0}" type="parTrans" cxnId="{2F4DDAFB-8B57-4680-B316-ABBA712349F6}">
      <dgm:prSet/>
      <dgm:spPr/>
      <dgm:t>
        <a:bodyPr/>
        <a:lstStyle/>
        <a:p>
          <a:endParaRPr lang="en-US"/>
        </a:p>
      </dgm:t>
    </dgm:pt>
    <dgm:pt modelId="{51F37BC6-F323-4E27-B6B3-20FEFBB13EDC}" type="sibTrans" cxnId="{2F4DDAFB-8B57-4680-B316-ABBA712349F6}">
      <dgm:prSet/>
      <dgm:spPr/>
      <dgm:t>
        <a:bodyPr/>
        <a:lstStyle/>
        <a:p>
          <a:endParaRPr lang="en-US"/>
        </a:p>
      </dgm:t>
    </dgm:pt>
    <dgm:pt modelId="{5C920C29-4BA8-4E73-B900-6B0F017EC87C}">
      <dgm:prSet/>
      <dgm:spPr/>
      <dgm:t>
        <a:bodyPr/>
        <a:lstStyle/>
        <a:p>
          <a:pPr rtl="0"/>
          <a:r>
            <a:rPr lang="en-US" dirty="0" smtClean="0"/>
            <a:t>Social Media</a:t>
          </a:r>
          <a:endParaRPr lang="en-US" dirty="0"/>
        </a:p>
      </dgm:t>
    </dgm:pt>
    <dgm:pt modelId="{1A981B0C-CA50-4CC6-A91B-906791232C0D}" type="parTrans" cxnId="{B45D8E85-AF06-4CC4-8DA1-DC86EF56E003}">
      <dgm:prSet/>
      <dgm:spPr/>
      <dgm:t>
        <a:bodyPr/>
        <a:lstStyle/>
        <a:p>
          <a:endParaRPr lang="en-US"/>
        </a:p>
      </dgm:t>
    </dgm:pt>
    <dgm:pt modelId="{A18B9B3D-B5AB-4B23-9447-AC7009E1E976}" type="sibTrans" cxnId="{B45D8E85-AF06-4CC4-8DA1-DC86EF56E003}">
      <dgm:prSet/>
      <dgm:spPr/>
      <dgm:t>
        <a:bodyPr/>
        <a:lstStyle/>
        <a:p>
          <a:endParaRPr lang="en-US"/>
        </a:p>
      </dgm:t>
    </dgm:pt>
    <dgm:pt modelId="{67556243-7F84-4F91-AE61-7F576D14326D}">
      <dgm:prSet/>
      <dgm:spPr/>
      <dgm:t>
        <a:bodyPr/>
        <a:lstStyle/>
        <a:p>
          <a:pPr rtl="0"/>
          <a:r>
            <a:rPr lang="en-US" dirty="0" smtClean="0"/>
            <a:t>Analytics</a:t>
          </a:r>
          <a:endParaRPr lang="en-US" dirty="0"/>
        </a:p>
      </dgm:t>
    </dgm:pt>
    <dgm:pt modelId="{6CD2D716-2391-4F61-82D2-AFD757C9375F}" type="parTrans" cxnId="{39CD39AF-2D2E-49D0-9240-607E1CD2F51C}">
      <dgm:prSet/>
      <dgm:spPr/>
      <dgm:t>
        <a:bodyPr/>
        <a:lstStyle/>
        <a:p>
          <a:endParaRPr lang="en-US"/>
        </a:p>
      </dgm:t>
    </dgm:pt>
    <dgm:pt modelId="{A11F8859-6040-4310-9DF4-EF3E9CF8B42D}" type="sibTrans" cxnId="{39CD39AF-2D2E-49D0-9240-607E1CD2F51C}">
      <dgm:prSet/>
      <dgm:spPr/>
      <dgm:t>
        <a:bodyPr/>
        <a:lstStyle/>
        <a:p>
          <a:endParaRPr lang="en-US"/>
        </a:p>
      </dgm:t>
    </dgm:pt>
    <dgm:pt modelId="{7CFD0DAD-3F5F-4764-ABD5-9FB66F83BD26}" type="pres">
      <dgm:prSet presAssocID="{926D5417-83A9-4BF3-995B-693A42C12F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5F37BC-2FF8-49C5-91DB-D728C700DD77}" type="pres">
      <dgm:prSet presAssocID="{F2E8FA13-5F3C-46D3-BB4D-A828D9B32CE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5D64C-700F-432D-8187-CD1F97FADAF1}" type="pres">
      <dgm:prSet presAssocID="{51F37BC6-F323-4E27-B6B3-20FEFBB13EDC}" presName="parTxOnlySpace" presStyleCnt="0"/>
      <dgm:spPr/>
    </dgm:pt>
    <dgm:pt modelId="{E4F0EE4F-E150-4FD0-930B-24F5AF46518B}" type="pres">
      <dgm:prSet presAssocID="{5C920C29-4BA8-4E73-B900-6B0F017EC87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0A21E-A0ED-4854-A10F-A91C1B5A02C8}" type="pres">
      <dgm:prSet presAssocID="{A18B9B3D-B5AB-4B23-9447-AC7009E1E976}" presName="parTxOnlySpace" presStyleCnt="0"/>
      <dgm:spPr/>
    </dgm:pt>
    <dgm:pt modelId="{843F9DFE-88C7-4603-8CED-153B0E02DB86}" type="pres">
      <dgm:prSet presAssocID="{67556243-7F84-4F91-AE61-7F576D14326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36325A-D0D2-4688-906B-CA8F6CD5094B}" type="presOf" srcId="{5C920C29-4BA8-4E73-B900-6B0F017EC87C}" destId="{E4F0EE4F-E150-4FD0-930B-24F5AF46518B}" srcOrd="0" destOrd="0" presId="urn:microsoft.com/office/officeart/2005/8/layout/chevron1"/>
    <dgm:cxn modelId="{2F4DDAFB-8B57-4680-B316-ABBA712349F6}" srcId="{926D5417-83A9-4BF3-995B-693A42C12FFF}" destId="{F2E8FA13-5F3C-46D3-BB4D-A828D9B32CED}" srcOrd="0" destOrd="0" parTransId="{F51FD2D3-B682-4311-9213-A83BA5D803A0}" sibTransId="{51F37BC6-F323-4E27-B6B3-20FEFBB13EDC}"/>
    <dgm:cxn modelId="{39CD39AF-2D2E-49D0-9240-607E1CD2F51C}" srcId="{926D5417-83A9-4BF3-995B-693A42C12FFF}" destId="{67556243-7F84-4F91-AE61-7F576D14326D}" srcOrd="2" destOrd="0" parTransId="{6CD2D716-2391-4F61-82D2-AFD757C9375F}" sibTransId="{A11F8859-6040-4310-9DF4-EF3E9CF8B42D}"/>
    <dgm:cxn modelId="{672A47C4-3E85-4932-A8D8-AF2466C2CF2B}" type="presOf" srcId="{67556243-7F84-4F91-AE61-7F576D14326D}" destId="{843F9DFE-88C7-4603-8CED-153B0E02DB86}" srcOrd="0" destOrd="0" presId="urn:microsoft.com/office/officeart/2005/8/layout/chevron1"/>
    <dgm:cxn modelId="{B45D8E85-AF06-4CC4-8DA1-DC86EF56E003}" srcId="{926D5417-83A9-4BF3-995B-693A42C12FFF}" destId="{5C920C29-4BA8-4E73-B900-6B0F017EC87C}" srcOrd="1" destOrd="0" parTransId="{1A981B0C-CA50-4CC6-A91B-906791232C0D}" sibTransId="{A18B9B3D-B5AB-4B23-9447-AC7009E1E976}"/>
    <dgm:cxn modelId="{C64BD05A-9516-4139-8390-3BD3A0EEE4BE}" type="presOf" srcId="{F2E8FA13-5F3C-46D3-BB4D-A828D9B32CED}" destId="{255F37BC-2FF8-49C5-91DB-D728C700DD77}" srcOrd="0" destOrd="0" presId="urn:microsoft.com/office/officeart/2005/8/layout/chevron1"/>
    <dgm:cxn modelId="{22B0F56C-471B-499F-8410-2F31D6F1EDC0}" type="presOf" srcId="{926D5417-83A9-4BF3-995B-693A42C12FFF}" destId="{7CFD0DAD-3F5F-4764-ABD5-9FB66F83BD26}" srcOrd="0" destOrd="0" presId="urn:microsoft.com/office/officeart/2005/8/layout/chevron1"/>
    <dgm:cxn modelId="{0B715F9F-BD91-43D4-A2DD-12B2B05109E5}" type="presParOf" srcId="{7CFD0DAD-3F5F-4764-ABD5-9FB66F83BD26}" destId="{255F37BC-2FF8-49C5-91DB-D728C700DD77}" srcOrd="0" destOrd="0" presId="urn:microsoft.com/office/officeart/2005/8/layout/chevron1"/>
    <dgm:cxn modelId="{3B2CEC71-7B67-40A8-9C05-39192F285E4F}" type="presParOf" srcId="{7CFD0DAD-3F5F-4764-ABD5-9FB66F83BD26}" destId="{4FD5D64C-700F-432D-8187-CD1F97FADAF1}" srcOrd="1" destOrd="0" presId="urn:microsoft.com/office/officeart/2005/8/layout/chevron1"/>
    <dgm:cxn modelId="{EEF7AA3E-248D-43EB-8CDE-8BD51EAE0424}" type="presParOf" srcId="{7CFD0DAD-3F5F-4764-ABD5-9FB66F83BD26}" destId="{E4F0EE4F-E150-4FD0-930B-24F5AF46518B}" srcOrd="2" destOrd="0" presId="urn:microsoft.com/office/officeart/2005/8/layout/chevron1"/>
    <dgm:cxn modelId="{D4AF1C6C-49E2-4FF3-B5E7-E90F264B47EB}" type="presParOf" srcId="{7CFD0DAD-3F5F-4764-ABD5-9FB66F83BD26}" destId="{FF20A21E-A0ED-4854-A10F-A91C1B5A02C8}" srcOrd="3" destOrd="0" presId="urn:microsoft.com/office/officeart/2005/8/layout/chevron1"/>
    <dgm:cxn modelId="{F6A7DAE2-F344-443E-BA62-A7B0A3745515}" type="presParOf" srcId="{7CFD0DAD-3F5F-4764-ABD5-9FB66F83BD26}" destId="{843F9DFE-88C7-4603-8CED-153B0E02DB8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57B550-49D5-4E8D-819F-7C64F38EE164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6283D64-CDAA-4280-A728-FD528402CBA9}">
      <dgm:prSet/>
      <dgm:spPr/>
      <dgm:t>
        <a:bodyPr/>
        <a:lstStyle/>
        <a:p>
          <a:r>
            <a:rPr lang="en-US" dirty="0" smtClean="0"/>
            <a:t>ERP</a:t>
          </a:r>
          <a:endParaRPr lang="en-US" dirty="0"/>
        </a:p>
      </dgm:t>
    </dgm:pt>
    <dgm:pt modelId="{8BF05E24-C945-4D77-BF38-F4B11CD36FAD}" type="parTrans" cxnId="{AFE16496-6136-4B57-B839-665F2432884B}">
      <dgm:prSet/>
      <dgm:spPr/>
      <dgm:t>
        <a:bodyPr/>
        <a:lstStyle/>
        <a:p>
          <a:endParaRPr lang="en-US"/>
        </a:p>
      </dgm:t>
    </dgm:pt>
    <dgm:pt modelId="{1A6297F7-437D-48D6-A4E5-AB642264896D}" type="sibTrans" cxnId="{AFE16496-6136-4B57-B839-665F2432884B}">
      <dgm:prSet/>
      <dgm:spPr/>
      <dgm:t>
        <a:bodyPr/>
        <a:lstStyle/>
        <a:p>
          <a:endParaRPr lang="en-US"/>
        </a:p>
      </dgm:t>
    </dgm:pt>
    <dgm:pt modelId="{35E4A3FE-65B6-4693-A65D-6672C084861F}">
      <dgm:prSet/>
      <dgm:spPr/>
      <dgm:t>
        <a:bodyPr/>
        <a:lstStyle/>
        <a:p>
          <a:r>
            <a:rPr lang="en-US" dirty="0" smtClean="0"/>
            <a:t>Social </a:t>
          </a:r>
          <a:br>
            <a:rPr lang="en-US" dirty="0" smtClean="0"/>
          </a:br>
          <a:r>
            <a:rPr lang="en-US" dirty="0" smtClean="0"/>
            <a:t>Media</a:t>
          </a:r>
          <a:endParaRPr lang="en-US" dirty="0"/>
        </a:p>
      </dgm:t>
    </dgm:pt>
    <dgm:pt modelId="{9D283B9A-9904-4C81-9AE0-151611719EF0}" type="parTrans" cxnId="{85AFF663-CEB4-4201-B1B3-79DAA9F5E25E}">
      <dgm:prSet/>
      <dgm:spPr/>
      <dgm:t>
        <a:bodyPr/>
        <a:lstStyle/>
        <a:p>
          <a:endParaRPr lang="en-US"/>
        </a:p>
      </dgm:t>
    </dgm:pt>
    <dgm:pt modelId="{B6BD7D98-7C96-42A5-A89A-968A7D82F606}" type="sibTrans" cxnId="{85AFF663-CEB4-4201-B1B3-79DAA9F5E25E}">
      <dgm:prSet/>
      <dgm:spPr/>
      <dgm:t>
        <a:bodyPr/>
        <a:lstStyle/>
        <a:p>
          <a:endParaRPr lang="en-US"/>
        </a:p>
      </dgm:t>
    </dgm:pt>
    <dgm:pt modelId="{E649F72C-5F69-4BDF-97B7-A9D563298320}">
      <dgm:prSet/>
      <dgm:spPr/>
      <dgm:t>
        <a:bodyPr/>
        <a:lstStyle/>
        <a:p>
          <a:r>
            <a:rPr lang="en-US" dirty="0" smtClean="0"/>
            <a:t>Knowledge Management</a:t>
          </a:r>
          <a:endParaRPr lang="en-US" dirty="0"/>
        </a:p>
      </dgm:t>
    </dgm:pt>
    <dgm:pt modelId="{CB304140-8175-4BF0-B464-9D53D8A0C092}" type="parTrans" cxnId="{82196171-A50D-45C7-9EF1-824F6A8B0D4D}">
      <dgm:prSet/>
      <dgm:spPr/>
      <dgm:t>
        <a:bodyPr/>
        <a:lstStyle/>
        <a:p>
          <a:endParaRPr lang="en-US"/>
        </a:p>
      </dgm:t>
    </dgm:pt>
    <dgm:pt modelId="{97035006-0CDF-4E82-A718-0BF9FF07EB49}" type="sibTrans" cxnId="{82196171-A50D-45C7-9EF1-824F6A8B0D4D}">
      <dgm:prSet/>
      <dgm:spPr/>
      <dgm:t>
        <a:bodyPr/>
        <a:lstStyle/>
        <a:p>
          <a:endParaRPr lang="en-US"/>
        </a:p>
      </dgm:t>
    </dgm:pt>
    <dgm:pt modelId="{C9686C83-D6E5-49DB-A2AC-73B081F72706}">
      <dgm:prSet/>
      <dgm:spPr/>
      <dgm:t>
        <a:bodyPr/>
        <a:lstStyle/>
        <a:p>
          <a:r>
            <a:rPr lang="en-US" dirty="0" smtClean="0"/>
            <a:t>CRM</a:t>
          </a:r>
          <a:endParaRPr lang="en-US" dirty="0"/>
        </a:p>
      </dgm:t>
    </dgm:pt>
    <dgm:pt modelId="{CEE0858E-1260-4D4E-B1DA-81E53102A0E1}" type="parTrans" cxnId="{BDCA41DF-36F6-4705-B788-1CF1994EC779}">
      <dgm:prSet/>
      <dgm:spPr/>
      <dgm:t>
        <a:bodyPr/>
        <a:lstStyle/>
        <a:p>
          <a:endParaRPr lang="en-US"/>
        </a:p>
      </dgm:t>
    </dgm:pt>
    <dgm:pt modelId="{36189F95-6714-48CB-80CE-68E3D2780E34}" type="sibTrans" cxnId="{BDCA41DF-36F6-4705-B788-1CF1994EC779}">
      <dgm:prSet/>
      <dgm:spPr/>
      <dgm:t>
        <a:bodyPr/>
        <a:lstStyle/>
        <a:p>
          <a:endParaRPr lang="en-US"/>
        </a:p>
      </dgm:t>
    </dgm:pt>
    <dgm:pt modelId="{0DCD3E48-0CB5-416D-A42D-A77A960239E8}">
      <dgm:prSet/>
      <dgm:spPr/>
      <dgm:t>
        <a:bodyPr/>
        <a:lstStyle/>
        <a:p>
          <a:r>
            <a:rPr lang="en-US" dirty="0" smtClean="0"/>
            <a:t>Business Intelligence</a:t>
          </a:r>
          <a:endParaRPr lang="en-US" dirty="0"/>
        </a:p>
      </dgm:t>
    </dgm:pt>
    <dgm:pt modelId="{C2E3A259-A379-4107-B00F-36A7039E0967}" type="parTrans" cxnId="{32A71B1D-2A6D-4EFA-9BC9-A573F913405C}">
      <dgm:prSet/>
      <dgm:spPr/>
      <dgm:t>
        <a:bodyPr/>
        <a:lstStyle/>
        <a:p>
          <a:endParaRPr lang="en-US"/>
        </a:p>
      </dgm:t>
    </dgm:pt>
    <dgm:pt modelId="{06792B58-8707-4C6B-A04C-9EFD30BBA64F}" type="sibTrans" cxnId="{32A71B1D-2A6D-4EFA-9BC9-A573F913405C}">
      <dgm:prSet/>
      <dgm:spPr/>
      <dgm:t>
        <a:bodyPr/>
        <a:lstStyle/>
        <a:p>
          <a:endParaRPr lang="en-US"/>
        </a:p>
      </dgm:t>
    </dgm:pt>
    <dgm:pt modelId="{938D07D3-CC57-46D7-8131-6C6FFD92E682}" type="pres">
      <dgm:prSet presAssocID="{0257B550-49D5-4E8D-819F-7C64F38EE16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A610E4-3378-4568-9FBB-67997CF4984F}" type="pres">
      <dgm:prSet presAssocID="{0257B550-49D5-4E8D-819F-7C64F38EE164}" presName="wedge1" presStyleLbl="node1" presStyleIdx="0" presStyleCnt="5"/>
      <dgm:spPr/>
      <dgm:t>
        <a:bodyPr/>
        <a:lstStyle/>
        <a:p>
          <a:endParaRPr lang="en-US"/>
        </a:p>
      </dgm:t>
    </dgm:pt>
    <dgm:pt modelId="{742FC83C-F05C-4B2D-B3E1-D1B566BACD80}" type="pres">
      <dgm:prSet presAssocID="{0257B550-49D5-4E8D-819F-7C64F38EE164}" presName="dummy1a" presStyleCnt="0"/>
      <dgm:spPr/>
      <dgm:t>
        <a:bodyPr/>
        <a:lstStyle/>
        <a:p>
          <a:endParaRPr lang="en-US"/>
        </a:p>
      </dgm:t>
    </dgm:pt>
    <dgm:pt modelId="{5CAF8062-C554-4D35-B917-AD57D347494D}" type="pres">
      <dgm:prSet presAssocID="{0257B550-49D5-4E8D-819F-7C64F38EE164}" presName="dummy1b" presStyleCnt="0"/>
      <dgm:spPr/>
      <dgm:t>
        <a:bodyPr/>
        <a:lstStyle/>
        <a:p>
          <a:endParaRPr lang="en-US"/>
        </a:p>
      </dgm:t>
    </dgm:pt>
    <dgm:pt modelId="{335686BB-88B1-4164-B7E5-494ADB157EC9}" type="pres">
      <dgm:prSet presAssocID="{0257B550-49D5-4E8D-819F-7C64F38EE164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D5899-8280-4FAD-8D7D-CFAC78FB84E2}" type="pres">
      <dgm:prSet presAssocID="{0257B550-49D5-4E8D-819F-7C64F38EE164}" presName="wedge2" presStyleLbl="node1" presStyleIdx="1" presStyleCnt="5"/>
      <dgm:spPr/>
      <dgm:t>
        <a:bodyPr/>
        <a:lstStyle/>
        <a:p>
          <a:endParaRPr lang="en-US"/>
        </a:p>
      </dgm:t>
    </dgm:pt>
    <dgm:pt modelId="{4EECFA4B-898D-4135-9848-EA2E6952FBDD}" type="pres">
      <dgm:prSet presAssocID="{0257B550-49D5-4E8D-819F-7C64F38EE164}" presName="dummy2a" presStyleCnt="0"/>
      <dgm:spPr/>
      <dgm:t>
        <a:bodyPr/>
        <a:lstStyle/>
        <a:p>
          <a:endParaRPr lang="en-US"/>
        </a:p>
      </dgm:t>
    </dgm:pt>
    <dgm:pt modelId="{889FBE79-E1BD-43C7-BC9D-0583BAC5C266}" type="pres">
      <dgm:prSet presAssocID="{0257B550-49D5-4E8D-819F-7C64F38EE164}" presName="dummy2b" presStyleCnt="0"/>
      <dgm:spPr/>
      <dgm:t>
        <a:bodyPr/>
        <a:lstStyle/>
        <a:p>
          <a:endParaRPr lang="en-US"/>
        </a:p>
      </dgm:t>
    </dgm:pt>
    <dgm:pt modelId="{117EBAE4-9B35-48E8-ABEF-6FED8418170E}" type="pres">
      <dgm:prSet presAssocID="{0257B550-49D5-4E8D-819F-7C64F38EE164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30113-258C-4772-8CFD-7B132EB233E1}" type="pres">
      <dgm:prSet presAssocID="{0257B550-49D5-4E8D-819F-7C64F38EE164}" presName="wedge3" presStyleLbl="node1" presStyleIdx="2" presStyleCnt="5"/>
      <dgm:spPr/>
      <dgm:t>
        <a:bodyPr/>
        <a:lstStyle/>
        <a:p>
          <a:endParaRPr lang="en-US"/>
        </a:p>
      </dgm:t>
    </dgm:pt>
    <dgm:pt modelId="{D6C3822F-FEA9-4172-8988-E1F7486C0A2C}" type="pres">
      <dgm:prSet presAssocID="{0257B550-49D5-4E8D-819F-7C64F38EE164}" presName="dummy3a" presStyleCnt="0"/>
      <dgm:spPr/>
      <dgm:t>
        <a:bodyPr/>
        <a:lstStyle/>
        <a:p>
          <a:endParaRPr lang="en-US"/>
        </a:p>
      </dgm:t>
    </dgm:pt>
    <dgm:pt modelId="{BD349082-F5A7-436B-968B-481958802722}" type="pres">
      <dgm:prSet presAssocID="{0257B550-49D5-4E8D-819F-7C64F38EE164}" presName="dummy3b" presStyleCnt="0"/>
      <dgm:spPr/>
      <dgm:t>
        <a:bodyPr/>
        <a:lstStyle/>
        <a:p>
          <a:endParaRPr lang="en-US"/>
        </a:p>
      </dgm:t>
    </dgm:pt>
    <dgm:pt modelId="{7469E22F-D67D-4670-A25C-25F64014C2A3}" type="pres">
      <dgm:prSet presAssocID="{0257B550-49D5-4E8D-819F-7C64F38EE164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30CA6-B0CC-4047-A6D1-A75EC4B5AD3E}" type="pres">
      <dgm:prSet presAssocID="{0257B550-49D5-4E8D-819F-7C64F38EE164}" presName="wedge4" presStyleLbl="node1" presStyleIdx="3" presStyleCnt="5"/>
      <dgm:spPr/>
      <dgm:t>
        <a:bodyPr/>
        <a:lstStyle/>
        <a:p>
          <a:endParaRPr lang="en-US"/>
        </a:p>
      </dgm:t>
    </dgm:pt>
    <dgm:pt modelId="{6CEBBFCA-D623-44A9-BC92-6DA764156C3E}" type="pres">
      <dgm:prSet presAssocID="{0257B550-49D5-4E8D-819F-7C64F38EE164}" presName="dummy4a" presStyleCnt="0"/>
      <dgm:spPr/>
      <dgm:t>
        <a:bodyPr/>
        <a:lstStyle/>
        <a:p>
          <a:endParaRPr lang="en-US"/>
        </a:p>
      </dgm:t>
    </dgm:pt>
    <dgm:pt modelId="{DD54448B-8DC2-4E7B-9434-74EE7CCA1EC8}" type="pres">
      <dgm:prSet presAssocID="{0257B550-49D5-4E8D-819F-7C64F38EE164}" presName="dummy4b" presStyleCnt="0"/>
      <dgm:spPr/>
      <dgm:t>
        <a:bodyPr/>
        <a:lstStyle/>
        <a:p>
          <a:endParaRPr lang="en-US"/>
        </a:p>
      </dgm:t>
    </dgm:pt>
    <dgm:pt modelId="{4232DC66-9406-4C72-8C24-FC3EA5DDE318}" type="pres">
      <dgm:prSet presAssocID="{0257B550-49D5-4E8D-819F-7C64F38EE164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59EE5-E840-4946-B16F-CC2F366935E8}" type="pres">
      <dgm:prSet presAssocID="{0257B550-49D5-4E8D-819F-7C64F38EE164}" presName="wedge5" presStyleLbl="node1" presStyleIdx="4" presStyleCnt="5"/>
      <dgm:spPr/>
      <dgm:t>
        <a:bodyPr/>
        <a:lstStyle/>
        <a:p>
          <a:endParaRPr lang="en-US"/>
        </a:p>
      </dgm:t>
    </dgm:pt>
    <dgm:pt modelId="{AB2EB0A7-4DB9-4DD5-9DC0-8462CDF2E995}" type="pres">
      <dgm:prSet presAssocID="{0257B550-49D5-4E8D-819F-7C64F38EE164}" presName="dummy5a" presStyleCnt="0"/>
      <dgm:spPr/>
      <dgm:t>
        <a:bodyPr/>
        <a:lstStyle/>
        <a:p>
          <a:endParaRPr lang="en-US"/>
        </a:p>
      </dgm:t>
    </dgm:pt>
    <dgm:pt modelId="{11082D62-03BC-44CC-9570-3FA61C736780}" type="pres">
      <dgm:prSet presAssocID="{0257B550-49D5-4E8D-819F-7C64F38EE164}" presName="dummy5b" presStyleCnt="0"/>
      <dgm:spPr/>
      <dgm:t>
        <a:bodyPr/>
        <a:lstStyle/>
        <a:p>
          <a:endParaRPr lang="en-US"/>
        </a:p>
      </dgm:t>
    </dgm:pt>
    <dgm:pt modelId="{49F7E917-9C02-40F3-BBFB-CF3CE66ED452}" type="pres">
      <dgm:prSet presAssocID="{0257B550-49D5-4E8D-819F-7C64F38EE164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39E4B-3C76-4036-8AA2-F53FACEA3613}" type="pres">
      <dgm:prSet presAssocID="{1A6297F7-437D-48D6-A4E5-AB642264896D}" presName="arrowWedge1" presStyleLbl="fgSibTrans2D1" presStyleIdx="0" presStyleCnt="5" custLinFactNeighborX="1355"/>
      <dgm:spPr/>
      <dgm:t>
        <a:bodyPr/>
        <a:lstStyle/>
        <a:p>
          <a:endParaRPr lang="en-US"/>
        </a:p>
      </dgm:t>
    </dgm:pt>
    <dgm:pt modelId="{89DF3E09-5E50-4BE5-8C41-B8A330886630}" type="pres">
      <dgm:prSet presAssocID="{B6BD7D98-7C96-42A5-A89A-968A7D82F606}" presName="arrowWedge2" presStyleLbl="fgSibTrans2D1" presStyleIdx="1" presStyleCnt="5"/>
      <dgm:spPr/>
      <dgm:t>
        <a:bodyPr/>
        <a:lstStyle/>
        <a:p>
          <a:endParaRPr lang="en-US"/>
        </a:p>
      </dgm:t>
    </dgm:pt>
    <dgm:pt modelId="{136C7711-CB3F-496C-A899-BA259C7CF025}" type="pres">
      <dgm:prSet presAssocID="{97035006-0CDF-4E82-A718-0BF9FF07EB49}" presName="arrowWedge3" presStyleLbl="fgSibTrans2D1" presStyleIdx="2" presStyleCnt="5"/>
      <dgm:spPr/>
      <dgm:t>
        <a:bodyPr/>
        <a:lstStyle/>
        <a:p>
          <a:endParaRPr lang="en-US"/>
        </a:p>
      </dgm:t>
    </dgm:pt>
    <dgm:pt modelId="{150F41B3-8C5C-418B-9EE0-28E0402AFB32}" type="pres">
      <dgm:prSet presAssocID="{36189F95-6714-48CB-80CE-68E3D2780E34}" presName="arrowWedge4" presStyleLbl="fgSibTrans2D1" presStyleIdx="3" presStyleCnt="5"/>
      <dgm:spPr/>
      <dgm:t>
        <a:bodyPr/>
        <a:lstStyle/>
        <a:p>
          <a:endParaRPr lang="en-US"/>
        </a:p>
      </dgm:t>
    </dgm:pt>
    <dgm:pt modelId="{E107526D-7677-455A-988B-8037184B1CC6}" type="pres">
      <dgm:prSet presAssocID="{06792B58-8707-4C6B-A04C-9EFD30BBA64F}" presName="arrowWedge5" presStyleLbl="fgSibTrans2D1" presStyleIdx="4" presStyleCnt="5"/>
      <dgm:spPr/>
      <dgm:t>
        <a:bodyPr/>
        <a:lstStyle/>
        <a:p>
          <a:endParaRPr lang="en-US"/>
        </a:p>
      </dgm:t>
    </dgm:pt>
  </dgm:ptLst>
  <dgm:cxnLst>
    <dgm:cxn modelId="{BDCA41DF-36F6-4705-B788-1CF1994EC779}" srcId="{0257B550-49D5-4E8D-819F-7C64F38EE164}" destId="{C9686C83-D6E5-49DB-A2AC-73B081F72706}" srcOrd="3" destOrd="0" parTransId="{CEE0858E-1260-4D4E-B1DA-81E53102A0E1}" sibTransId="{36189F95-6714-48CB-80CE-68E3D2780E34}"/>
    <dgm:cxn modelId="{AFE16496-6136-4B57-B839-665F2432884B}" srcId="{0257B550-49D5-4E8D-819F-7C64F38EE164}" destId="{96283D64-CDAA-4280-A728-FD528402CBA9}" srcOrd="0" destOrd="0" parTransId="{8BF05E24-C945-4D77-BF38-F4B11CD36FAD}" sibTransId="{1A6297F7-437D-48D6-A4E5-AB642264896D}"/>
    <dgm:cxn modelId="{32A71B1D-2A6D-4EFA-9BC9-A573F913405C}" srcId="{0257B550-49D5-4E8D-819F-7C64F38EE164}" destId="{0DCD3E48-0CB5-416D-A42D-A77A960239E8}" srcOrd="4" destOrd="0" parTransId="{C2E3A259-A379-4107-B00F-36A7039E0967}" sibTransId="{06792B58-8707-4C6B-A04C-9EFD30BBA64F}"/>
    <dgm:cxn modelId="{913CDCDA-E3D5-448E-8095-203230FC9CB8}" type="presOf" srcId="{E649F72C-5F69-4BDF-97B7-A9D563298320}" destId="{54C30113-258C-4772-8CFD-7B132EB233E1}" srcOrd="0" destOrd="0" presId="urn:microsoft.com/office/officeart/2005/8/layout/cycle8"/>
    <dgm:cxn modelId="{517CE62F-1B1D-45D0-A4F8-2D0702D0D657}" type="presOf" srcId="{0257B550-49D5-4E8D-819F-7C64F38EE164}" destId="{938D07D3-CC57-46D7-8131-6C6FFD92E682}" srcOrd="0" destOrd="0" presId="urn:microsoft.com/office/officeart/2005/8/layout/cycle8"/>
    <dgm:cxn modelId="{9B582CEB-95AA-4E63-B0CF-EBB6735149AF}" type="presOf" srcId="{0DCD3E48-0CB5-416D-A42D-A77A960239E8}" destId="{83D59EE5-E840-4946-B16F-CC2F366935E8}" srcOrd="0" destOrd="0" presId="urn:microsoft.com/office/officeart/2005/8/layout/cycle8"/>
    <dgm:cxn modelId="{8A8EC2F7-1D33-4DBB-BB28-8C427B852B8F}" type="presOf" srcId="{96283D64-CDAA-4280-A728-FD528402CBA9}" destId="{99A610E4-3378-4568-9FBB-67997CF4984F}" srcOrd="0" destOrd="0" presId="urn:microsoft.com/office/officeart/2005/8/layout/cycle8"/>
    <dgm:cxn modelId="{0D67206A-65BF-4486-B4EA-6DDB442ACE5F}" type="presOf" srcId="{96283D64-CDAA-4280-A728-FD528402CBA9}" destId="{335686BB-88B1-4164-B7E5-494ADB157EC9}" srcOrd="1" destOrd="0" presId="urn:microsoft.com/office/officeart/2005/8/layout/cycle8"/>
    <dgm:cxn modelId="{6F93D01A-BF8C-47B4-A21D-E4413C1D1ED5}" type="presOf" srcId="{E649F72C-5F69-4BDF-97B7-A9D563298320}" destId="{7469E22F-D67D-4670-A25C-25F64014C2A3}" srcOrd="1" destOrd="0" presId="urn:microsoft.com/office/officeart/2005/8/layout/cycle8"/>
    <dgm:cxn modelId="{85AFF663-CEB4-4201-B1B3-79DAA9F5E25E}" srcId="{0257B550-49D5-4E8D-819F-7C64F38EE164}" destId="{35E4A3FE-65B6-4693-A65D-6672C084861F}" srcOrd="1" destOrd="0" parTransId="{9D283B9A-9904-4C81-9AE0-151611719EF0}" sibTransId="{B6BD7D98-7C96-42A5-A89A-968A7D82F606}"/>
    <dgm:cxn modelId="{59B30F3E-4483-4FAA-8E6B-84DDC698C9B1}" type="presOf" srcId="{35E4A3FE-65B6-4693-A65D-6672C084861F}" destId="{CADD5899-8280-4FAD-8D7D-CFAC78FB84E2}" srcOrd="0" destOrd="0" presId="urn:microsoft.com/office/officeart/2005/8/layout/cycle8"/>
    <dgm:cxn modelId="{3A549922-FAFD-49CE-9129-2E2F1DD2DA95}" type="presOf" srcId="{35E4A3FE-65B6-4693-A65D-6672C084861F}" destId="{117EBAE4-9B35-48E8-ABEF-6FED8418170E}" srcOrd="1" destOrd="0" presId="urn:microsoft.com/office/officeart/2005/8/layout/cycle8"/>
    <dgm:cxn modelId="{3085FDD8-FFCD-4174-ABDE-D7E0E5F66EC8}" type="presOf" srcId="{0DCD3E48-0CB5-416D-A42D-A77A960239E8}" destId="{49F7E917-9C02-40F3-BBFB-CF3CE66ED452}" srcOrd="1" destOrd="0" presId="urn:microsoft.com/office/officeart/2005/8/layout/cycle8"/>
    <dgm:cxn modelId="{D59BA9D5-7BC6-4C44-AE9F-E098E67DE7A7}" type="presOf" srcId="{C9686C83-D6E5-49DB-A2AC-73B081F72706}" destId="{EA130CA6-B0CC-4047-A6D1-A75EC4B5AD3E}" srcOrd="0" destOrd="0" presId="urn:microsoft.com/office/officeart/2005/8/layout/cycle8"/>
    <dgm:cxn modelId="{232CD054-828A-48B0-BDE6-B3FCF85B6D86}" type="presOf" srcId="{C9686C83-D6E5-49DB-A2AC-73B081F72706}" destId="{4232DC66-9406-4C72-8C24-FC3EA5DDE318}" srcOrd="1" destOrd="0" presId="urn:microsoft.com/office/officeart/2005/8/layout/cycle8"/>
    <dgm:cxn modelId="{82196171-A50D-45C7-9EF1-824F6A8B0D4D}" srcId="{0257B550-49D5-4E8D-819F-7C64F38EE164}" destId="{E649F72C-5F69-4BDF-97B7-A9D563298320}" srcOrd="2" destOrd="0" parTransId="{CB304140-8175-4BF0-B464-9D53D8A0C092}" sibTransId="{97035006-0CDF-4E82-A718-0BF9FF07EB49}"/>
    <dgm:cxn modelId="{1C93FEA6-AABF-4F95-B3E2-81663AF8F9A1}" type="presParOf" srcId="{938D07D3-CC57-46D7-8131-6C6FFD92E682}" destId="{99A610E4-3378-4568-9FBB-67997CF4984F}" srcOrd="0" destOrd="0" presId="urn:microsoft.com/office/officeart/2005/8/layout/cycle8"/>
    <dgm:cxn modelId="{8813E735-5C3F-408D-8DD4-77AF40829A85}" type="presParOf" srcId="{938D07D3-CC57-46D7-8131-6C6FFD92E682}" destId="{742FC83C-F05C-4B2D-B3E1-D1B566BACD80}" srcOrd="1" destOrd="0" presId="urn:microsoft.com/office/officeart/2005/8/layout/cycle8"/>
    <dgm:cxn modelId="{37F45CCB-03DD-411A-B4FF-DB36616E5C69}" type="presParOf" srcId="{938D07D3-CC57-46D7-8131-6C6FFD92E682}" destId="{5CAF8062-C554-4D35-B917-AD57D347494D}" srcOrd="2" destOrd="0" presId="urn:microsoft.com/office/officeart/2005/8/layout/cycle8"/>
    <dgm:cxn modelId="{41AB06A9-F5E1-477F-ABBD-D9452A2BB5D3}" type="presParOf" srcId="{938D07D3-CC57-46D7-8131-6C6FFD92E682}" destId="{335686BB-88B1-4164-B7E5-494ADB157EC9}" srcOrd="3" destOrd="0" presId="urn:microsoft.com/office/officeart/2005/8/layout/cycle8"/>
    <dgm:cxn modelId="{2C421F93-B41B-4D23-82CC-8888C1F37105}" type="presParOf" srcId="{938D07D3-CC57-46D7-8131-6C6FFD92E682}" destId="{CADD5899-8280-4FAD-8D7D-CFAC78FB84E2}" srcOrd="4" destOrd="0" presId="urn:microsoft.com/office/officeart/2005/8/layout/cycle8"/>
    <dgm:cxn modelId="{935BFB7B-4503-4022-A02D-3B0618150A37}" type="presParOf" srcId="{938D07D3-CC57-46D7-8131-6C6FFD92E682}" destId="{4EECFA4B-898D-4135-9848-EA2E6952FBDD}" srcOrd="5" destOrd="0" presId="urn:microsoft.com/office/officeart/2005/8/layout/cycle8"/>
    <dgm:cxn modelId="{B38523F3-D9FC-4BD0-A0EC-327DA1FB9AEB}" type="presParOf" srcId="{938D07D3-CC57-46D7-8131-6C6FFD92E682}" destId="{889FBE79-E1BD-43C7-BC9D-0583BAC5C266}" srcOrd="6" destOrd="0" presId="urn:microsoft.com/office/officeart/2005/8/layout/cycle8"/>
    <dgm:cxn modelId="{EB4F843F-0747-49E4-BBE7-DF6A6FD26987}" type="presParOf" srcId="{938D07D3-CC57-46D7-8131-6C6FFD92E682}" destId="{117EBAE4-9B35-48E8-ABEF-6FED8418170E}" srcOrd="7" destOrd="0" presId="urn:microsoft.com/office/officeart/2005/8/layout/cycle8"/>
    <dgm:cxn modelId="{799E873B-FA3F-4CB3-8D10-BE7C7187904A}" type="presParOf" srcId="{938D07D3-CC57-46D7-8131-6C6FFD92E682}" destId="{54C30113-258C-4772-8CFD-7B132EB233E1}" srcOrd="8" destOrd="0" presId="urn:microsoft.com/office/officeart/2005/8/layout/cycle8"/>
    <dgm:cxn modelId="{8582061A-DB79-472D-AA9B-1A85C8A750EA}" type="presParOf" srcId="{938D07D3-CC57-46D7-8131-6C6FFD92E682}" destId="{D6C3822F-FEA9-4172-8988-E1F7486C0A2C}" srcOrd="9" destOrd="0" presId="urn:microsoft.com/office/officeart/2005/8/layout/cycle8"/>
    <dgm:cxn modelId="{5D7C2EE8-2C6E-4122-BA71-6FADAD9C8787}" type="presParOf" srcId="{938D07D3-CC57-46D7-8131-6C6FFD92E682}" destId="{BD349082-F5A7-436B-968B-481958802722}" srcOrd="10" destOrd="0" presId="urn:microsoft.com/office/officeart/2005/8/layout/cycle8"/>
    <dgm:cxn modelId="{47914DDD-474D-4368-9D22-A49AC353364F}" type="presParOf" srcId="{938D07D3-CC57-46D7-8131-6C6FFD92E682}" destId="{7469E22F-D67D-4670-A25C-25F64014C2A3}" srcOrd="11" destOrd="0" presId="urn:microsoft.com/office/officeart/2005/8/layout/cycle8"/>
    <dgm:cxn modelId="{CCEB22F8-4A0C-4BAC-9510-5B0413C69FA6}" type="presParOf" srcId="{938D07D3-CC57-46D7-8131-6C6FFD92E682}" destId="{EA130CA6-B0CC-4047-A6D1-A75EC4B5AD3E}" srcOrd="12" destOrd="0" presId="urn:microsoft.com/office/officeart/2005/8/layout/cycle8"/>
    <dgm:cxn modelId="{A507321C-F147-4FA6-A563-5E2CEAA9F0AF}" type="presParOf" srcId="{938D07D3-CC57-46D7-8131-6C6FFD92E682}" destId="{6CEBBFCA-D623-44A9-BC92-6DA764156C3E}" srcOrd="13" destOrd="0" presId="urn:microsoft.com/office/officeart/2005/8/layout/cycle8"/>
    <dgm:cxn modelId="{36E05B68-81BB-40CD-859B-426D1A9FDB69}" type="presParOf" srcId="{938D07D3-CC57-46D7-8131-6C6FFD92E682}" destId="{DD54448B-8DC2-4E7B-9434-74EE7CCA1EC8}" srcOrd="14" destOrd="0" presId="urn:microsoft.com/office/officeart/2005/8/layout/cycle8"/>
    <dgm:cxn modelId="{246589BF-981A-4F17-A436-4A41D02B7F61}" type="presParOf" srcId="{938D07D3-CC57-46D7-8131-6C6FFD92E682}" destId="{4232DC66-9406-4C72-8C24-FC3EA5DDE318}" srcOrd="15" destOrd="0" presId="urn:microsoft.com/office/officeart/2005/8/layout/cycle8"/>
    <dgm:cxn modelId="{390FB888-1F53-40A2-82DD-AB9DBC42B66D}" type="presParOf" srcId="{938D07D3-CC57-46D7-8131-6C6FFD92E682}" destId="{83D59EE5-E840-4946-B16F-CC2F366935E8}" srcOrd="16" destOrd="0" presId="urn:microsoft.com/office/officeart/2005/8/layout/cycle8"/>
    <dgm:cxn modelId="{88BE2D55-93D3-49ED-9D50-3629CC5F71D4}" type="presParOf" srcId="{938D07D3-CC57-46D7-8131-6C6FFD92E682}" destId="{AB2EB0A7-4DB9-4DD5-9DC0-8462CDF2E995}" srcOrd="17" destOrd="0" presId="urn:microsoft.com/office/officeart/2005/8/layout/cycle8"/>
    <dgm:cxn modelId="{E0B90785-DA27-4616-8B60-7E8182E43B34}" type="presParOf" srcId="{938D07D3-CC57-46D7-8131-6C6FFD92E682}" destId="{11082D62-03BC-44CC-9570-3FA61C736780}" srcOrd="18" destOrd="0" presId="urn:microsoft.com/office/officeart/2005/8/layout/cycle8"/>
    <dgm:cxn modelId="{2C2D1244-7F23-4676-B689-8673ACA894F2}" type="presParOf" srcId="{938D07D3-CC57-46D7-8131-6C6FFD92E682}" destId="{49F7E917-9C02-40F3-BBFB-CF3CE66ED452}" srcOrd="19" destOrd="0" presId="urn:microsoft.com/office/officeart/2005/8/layout/cycle8"/>
    <dgm:cxn modelId="{D9F42D55-AC24-4C56-B1B9-A7CB7384EEC1}" type="presParOf" srcId="{938D07D3-CC57-46D7-8131-6C6FFD92E682}" destId="{D4139E4B-3C76-4036-8AA2-F53FACEA3613}" srcOrd="20" destOrd="0" presId="urn:microsoft.com/office/officeart/2005/8/layout/cycle8"/>
    <dgm:cxn modelId="{1DC5DC28-A534-484B-807A-1FD021A7E5D6}" type="presParOf" srcId="{938D07D3-CC57-46D7-8131-6C6FFD92E682}" destId="{89DF3E09-5E50-4BE5-8C41-B8A330886630}" srcOrd="21" destOrd="0" presId="urn:microsoft.com/office/officeart/2005/8/layout/cycle8"/>
    <dgm:cxn modelId="{DE84B3CC-9388-487A-9741-A4B36926107C}" type="presParOf" srcId="{938D07D3-CC57-46D7-8131-6C6FFD92E682}" destId="{136C7711-CB3F-496C-A899-BA259C7CF025}" srcOrd="22" destOrd="0" presId="urn:microsoft.com/office/officeart/2005/8/layout/cycle8"/>
    <dgm:cxn modelId="{A9039457-33EA-41BB-A3A5-CAFB43763F50}" type="presParOf" srcId="{938D07D3-CC57-46D7-8131-6C6FFD92E682}" destId="{150F41B3-8C5C-418B-9EE0-28E0402AFB32}" srcOrd="23" destOrd="0" presId="urn:microsoft.com/office/officeart/2005/8/layout/cycle8"/>
    <dgm:cxn modelId="{0FBEB19B-8C93-4095-BE80-DC5FF92785A1}" type="presParOf" srcId="{938D07D3-CC57-46D7-8131-6C6FFD92E682}" destId="{E107526D-7677-455A-988B-8037184B1CC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660BA5-2DBD-4248-9DA1-CAFAAD612617}" type="doc">
      <dgm:prSet loTypeId="urn:microsoft.com/office/officeart/2005/8/layout/hierarchy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ED5431-A1DC-4CB2-B8D1-D8F2AFFCB51B}">
      <dgm:prSet phldrT="[Text]"/>
      <dgm:spPr/>
      <dgm:t>
        <a:bodyPr/>
        <a:lstStyle/>
        <a:p>
          <a:r>
            <a:rPr lang="en-US" dirty="0" smtClean="0"/>
            <a:t>Enterprise System (ERP/CRM)</a:t>
          </a:r>
          <a:endParaRPr lang="en-US" dirty="0"/>
        </a:p>
      </dgm:t>
    </dgm:pt>
    <dgm:pt modelId="{97B0D936-CFE1-429D-B6CC-DE5A7B5BB594}" type="parTrans" cxnId="{0F560C54-EC37-4896-BF90-CE0AE6506F78}">
      <dgm:prSet/>
      <dgm:spPr/>
      <dgm:t>
        <a:bodyPr/>
        <a:lstStyle/>
        <a:p>
          <a:endParaRPr lang="en-US"/>
        </a:p>
      </dgm:t>
    </dgm:pt>
    <dgm:pt modelId="{FF4A23BA-C359-4FAC-ABBD-DE5EF65CA4C4}" type="sibTrans" cxnId="{0F560C54-EC37-4896-BF90-CE0AE6506F78}">
      <dgm:prSet/>
      <dgm:spPr/>
      <dgm:t>
        <a:bodyPr/>
        <a:lstStyle/>
        <a:p>
          <a:endParaRPr lang="en-US"/>
        </a:p>
      </dgm:t>
    </dgm:pt>
    <dgm:pt modelId="{B1AC5826-2016-41D0-B970-B60361EB64A8}">
      <dgm:prSet phldrT="[Text]"/>
      <dgm:spPr/>
      <dgm:t>
        <a:bodyPr/>
        <a:lstStyle/>
        <a:p>
          <a:r>
            <a:rPr lang="en-US" dirty="0" smtClean="0"/>
            <a:t>Accounting</a:t>
          </a:r>
          <a:endParaRPr lang="en-US" dirty="0"/>
        </a:p>
      </dgm:t>
    </dgm:pt>
    <dgm:pt modelId="{BCA39723-90BE-4CF4-AF12-84C290FB230A}" type="parTrans" cxnId="{59056C3C-D721-4991-AAB5-BBEFD75ADCEE}">
      <dgm:prSet/>
      <dgm:spPr/>
      <dgm:t>
        <a:bodyPr/>
        <a:lstStyle/>
        <a:p>
          <a:endParaRPr lang="en-US"/>
        </a:p>
      </dgm:t>
    </dgm:pt>
    <dgm:pt modelId="{618978D6-49FE-4B49-83E0-E133E2DBD1CF}" type="sibTrans" cxnId="{59056C3C-D721-4991-AAB5-BBEFD75ADCEE}">
      <dgm:prSet/>
      <dgm:spPr/>
      <dgm:t>
        <a:bodyPr/>
        <a:lstStyle/>
        <a:p>
          <a:endParaRPr lang="en-US"/>
        </a:p>
      </dgm:t>
    </dgm:pt>
    <dgm:pt modelId="{5C2141D4-C8C2-47C7-9D51-431B6C4D952D}">
      <dgm:prSet phldrT="[Text]"/>
      <dgm:spPr/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A52F667E-DE21-4E7D-9384-240EE693DDAF}" type="parTrans" cxnId="{7E952FC9-3D14-4008-9516-E7296E755700}">
      <dgm:prSet/>
      <dgm:spPr/>
      <dgm:t>
        <a:bodyPr/>
        <a:lstStyle/>
        <a:p>
          <a:endParaRPr lang="en-US"/>
        </a:p>
      </dgm:t>
    </dgm:pt>
    <dgm:pt modelId="{527E2AA7-F28E-4F3D-A323-79B4D228D872}" type="sibTrans" cxnId="{7E952FC9-3D14-4008-9516-E7296E755700}">
      <dgm:prSet/>
      <dgm:spPr/>
      <dgm:t>
        <a:bodyPr/>
        <a:lstStyle/>
        <a:p>
          <a:endParaRPr lang="en-US"/>
        </a:p>
      </dgm:t>
    </dgm:pt>
    <dgm:pt modelId="{09AD11B9-D688-4852-AAFB-156F64B42A5F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</dgm:pt>
    <dgm:pt modelId="{830ED3B8-E0D1-48DC-9C8B-042201C47A9A}" type="parTrans" cxnId="{FCD2FCE1-D8EC-42D8-A085-A3175E143055}">
      <dgm:prSet/>
      <dgm:spPr/>
      <dgm:t>
        <a:bodyPr/>
        <a:lstStyle/>
        <a:p>
          <a:endParaRPr lang="en-US"/>
        </a:p>
      </dgm:t>
    </dgm:pt>
    <dgm:pt modelId="{9234B827-49F5-428D-A9C5-511CBFD6D355}" type="sibTrans" cxnId="{FCD2FCE1-D8EC-42D8-A085-A3175E143055}">
      <dgm:prSet/>
      <dgm:spPr/>
      <dgm:t>
        <a:bodyPr/>
        <a:lstStyle/>
        <a:p>
          <a:endParaRPr lang="en-US"/>
        </a:p>
      </dgm:t>
    </dgm:pt>
    <dgm:pt modelId="{A53E225D-D06C-4AC7-9702-E1390F669DFE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1527598E-925F-486E-87E6-67417190F7C3}" type="parTrans" cxnId="{8ED8420B-FE90-42AA-AFEC-A511DD8B403F}">
      <dgm:prSet/>
      <dgm:spPr/>
      <dgm:t>
        <a:bodyPr/>
        <a:lstStyle/>
        <a:p>
          <a:endParaRPr lang="en-US"/>
        </a:p>
      </dgm:t>
    </dgm:pt>
    <dgm:pt modelId="{4CAF25BE-A8B8-466E-B5CC-40C23149AE64}" type="sibTrans" cxnId="{8ED8420B-FE90-42AA-AFEC-A511DD8B403F}">
      <dgm:prSet/>
      <dgm:spPr/>
      <dgm:t>
        <a:bodyPr/>
        <a:lstStyle/>
        <a:p>
          <a:endParaRPr lang="en-US"/>
        </a:p>
      </dgm:t>
    </dgm:pt>
    <dgm:pt modelId="{8203B9FD-3386-4000-9E32-1E1D42342C10}">
      <dgm:prSet phldrT="[Text]"/>
      <dgm:spPr/>
      <dgm:t>
        <a:bodyPr/>
        <a:lstStyle/>
        <a:p>
          <a:r>
            <a:rPr lang="en-US" dirty="0" smtClean="0"/>
            <a:t>Manufacturing</a:t>
          </a:r>
          <a:endParaRPr lang="en-US" dirty="0"/>
        </a:p>
      </dgm:t>
    </dgm:pt>
    <dgm:pt modelId="{4696A826-63DD-4F66-9E19-221CB1DACD8A}" type="parTrans" cxnId="{FAD6B4D7-5708-4D40-BC04-D2212941E896}">
      <dgm:prSet/>
      <dgm:spPr/>
      <dgm:t>
        <a:bodyPr/>
        <a:lstStyle/>
        <a:p>
          <a:endParaRPr lang="en-US"/>
        </a:p>
      </dgm:t>
    </dgm:pt>
    <dgm:pt modelId="{ABEC5801-709B-4940-B62D-0B6EAA90817B}" type="sibTrans" cxnId="{FAD6B4D7-5708-4D40-BC04-D2212941E896}">
      <dgm:prSet/>
      <dgm:spPr/>
      <dgm:t>
        <a:bodyPr/>
        <a:lstStyle/>
        <a:p>
          <a:endParaRPr lang="en-US"/>
        </a:p>
      </dgm:t>
    </dgm:pt>
    <dgm:pt modelId="{9850757C-7FFF-4270-9270-AB46CEBF160A}">
      <dgm:prSet phldrT="[Text]"/>
      <dgm:spPr/>
      <dgm:t>
        <a:bodyPr/>
        <a:lstStyle/>
        <a:p>
          <a:r>
            <a:rPr lang="en-US" dirty="0" smtClean="0"/>
            <a:t>Information Technology</a:t>
          </a:r>
          <a:endParaRPr lang="en-US" dirty="0"/>
        </a:p>
      </dgm:t>
    </dgm:pt>
    <dgm:pt modelId="{DFDF988A-06AA-47A3-9F34-6A05BEF87D55}" type="parTrans" cxnId="{F8B1914B-AE18-44A8-9FD1-C7CE56E68EF2}">
      <dgm:prSet/>
      <dgm:spPr/>
      <dgm:t>
        <a:bodyPr/>
        <a:lstStyle/>
        <a:p>
          <a:endParaRPr lang="en-US"/>
        </a:p>
      </dgm:t>
    </dgm:pt>
    <dgm:pt modelId="{ECF79939-7562-4E1D-983C-A88723C62FAB}" type="sibTrans" cxnId="{F8B1914B-AE18-44A8-9FD1-C7CE56E68EF2}">
      <dgm:prSet/>
      <dgm:spPr/>
      <dgm:t>
        <a:bodyPr/>
        <a:lstStyle/>
        <a:p>
          <a:endParaRPr lang="en-US"/>
        </a:p>
      </dgm:t>
    </dgm:pt>
    <dgm:pt modelId="{DE7521CE-0CC4-4F1C-A312-6F3FC3D1EF91}">
      <dgm:prSet phldrT="[Text]"/>
      <dgm:spPr/>
      <dgm:t>
        <a:bodyPr/>
        <a:lstStyle/>
        <a:p>
          <a:r>
            <a:rPr lang="en-US" dirty="0" smtClean="0"/>
            <a:t>Organization</a:t>
          </a:r>
          <a:endParaRPr lang="en-US" dirty="0"/>
        </a:p>
      </dgm:t>
    </dgm:pt>
    <dgm:pt modelId="{F988B93E-C640-4FD9-B2C0-0EF8BA607012}" type="parTrans" cxnId="{4DBE579E-5579-4127-8449-93F9E486C7EE}">
      <dgm:prSet/>
      <dgm:spPr/>
      <dgm:t>
        <a:bodyPr/>
        <a:lstStyle/>
        <a:p>
          <a:endParaRPr lang="en-US"/>
        </a:p>
      </dgm:t>
    </dgm:pt>
    <dgm:pt modelId="{A7278F1F-E224-4DEB-A26F-660BC78D6EE9}" type="sibTrans" cxnId="{4DBE579E-5579-4127-8449-93F9E486C7EE}">
      <dgm:prSet/>
      <dgm:spPr/>
      <dgm:t>
        <a:bodyPr/>
        <a:lstStyle/>
        <a:p>
          <a:endParaRPr lang="en-US"/>
        </a:p>
      </dgm:t>
    </dgm:pt>
    <dgm:pt modelId="{6530813E-713F-4EA3-93FB-DEDDA9A901B8}" type="pres">
      <dgm:prSet presAssocID="{85660BA5-2DBD-4248-9DA1-CAFAAD61261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70579A5-FDD7-4CA5-9448-F88BD180D2C3}" type="pres">
      <dgm:prSet presAssocID="{DE7521CE-0CC4-4F1C-A312-6F3FC3D1EF91}" presName="vertOne" presStyleCnt="0"/>
      <dgm:spPr/>
    </dgm:pt>
    <dgm:pt modelId="{1A309F1F-E1F3-4999-AE21-7CDDCFEC4B36}" type="pres">
      <dgm:prSet presAssocID="{DE7521CE-0CC4-4F1C-A312-6F3FC3D1EF9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B44882-6BD4-46A8-8480-04537B415352}" type="pres">
      <dgm:prSet presAssocID="{DE7521CE-0CC4-4F1C-A312-6F3FC3D1EF91}" presName="parTransOne" presStyleCnt="0"/>
      <dgm:spPr/>
    </dgm:pt>
    <dgm:pt modelId="{C09CE374-4F31-4EEC-A924-69DB6B747EC5}" type="pres">
      <dgm:prSet presAssocID="{DE7521CE-0CC4-4F1C-A312-6F3FC3D1EF91}" presName="horzOne" presStyleCnt="0"/>
      <dgm:spPr/>
    </dgm:pt>
    <dgm:pt modelId="{C2A3F52B-9151-4301-B260-76B3CBBEB89F}" type="pres">
      <dgm:prSet presAssocID="{BEED5431-A1DC-4CB2-B8D1-D8F2AFFCB51B}" presName="vertTwo" presStyleCnt="0"/>
      <dgm:spPr/>
    </dgm:pt>
    <dgm:pt modelId="{3B85AB94-872C-4AE4-9A39-1F789761FCE2}" type="pres">
      <dgm:prSet presAssocID="{BEED5431-A1DC-4CB2-B8D1-D8F2AFFCB51B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8858FF-AD79-401B-8B86-6C1439A27F48}" type="pres">
      <dgm:prSet presAssocID="{BEED5431-A1DC-4CB2-B8D1-D8F2AFFCB51B}" presName="parTransTwo" presStyleCnt="0"/>
      <dgm:spPr/>
    </dgm:pt>
    <dgm:pt modelId="{7AA3CCDE-5889-478E-A1DB-E8FD410F1119}" type="pres">
      <dgm:prSet presAssocID="{BEED5431-A1DC-4CB2-B8D1-D8F2AFFCB51B}" presName="horzTwo" presStyleCnt="0"/>
      <dgm:spPr/>
    </dgm:pt>
    <dgm:pt modelId="{BEF97C2C-331F-444B-B38C-5B63BB8FAF2E}" type="pres">
      <dgm:prSet presAssocID="{B1AC5826-2016-41D0-B970-B60361EB64A8}" presName="vertThree" presStyleCnt="0"/>
      <dgm:spPr/>
    </dgm:pt>
    <dgm:pt modelId="{E03B78A2-FAAB-4C4D-8D97-94BE33717040}" type="pres">
      <dgm:prSet presAssocID="{B1AC5826-2016-41D0-B970-B60361EB64A8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534020-ACE4-4900-A43E-F6C3302A4F53}" type="pres">
      <dgm:prSet presAssocID="{B1AC5826-2016-41D0-B970-B60361EB64A8}" presName="horzThree" presStyleCnt="0"/>
      <dgm:spPr/>
    </dgm:pt>
    <dgm:pt modelId="{D94E171A-118E-49CA-AE79-84B9AAFD3EB5}" type="pres">
      <dgm:prSet presAssocID="{618978D6-49FE-4B49-83E0-E133E2DBD1CF}" presName="sibSpaceThree" presStyleCnt="0"/>
      <dgm:spPr/>
    </dgm:pt>
    <dgm:pt modelId="{17EAB080-29E8-4707-A80F-963DDB6E12CF}" type="pres">
      <dgm:prSet presAssocID="{5C2141D4-C8C2-47C7-9D51-431B6C4D952D}" presName="vertThree" presStyleCnt="0"/>
      <dgm:spPr/>
    </dgm:pt>
    <dgm:pt modelId="{B6C41C50-B90F-4F39-9889-988C5E8C49C5}" type="pres">
      <dgm:prSet presAssocID="{5C2141D4-C8C2-47C7-9D51-431B6C4D952D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699640-DEB5-4412-960B-FA3B92AB21F8}" type="pres">
      <dgm:prSet presAssocID="{5C2141D4-C8C2-47C7-9D51-431B6C4D952D}" presName="horzThree" presStyleCnt="0"/>
      <dgm:spPr/>
    </dgm:pt>
    <dgm:pt modelId="{30F9D779-17BA-4B11-8D68-0CC724B932AD}" type="pres">
      <dgm:prSet presAssocID="{527E2AA7-F28E-4F3D-A323-79B4D228D872}" presName="sibSpaceThree" presStyleCnt="0"/>
      <dgm:spPr/>
    </dgm:pt>
    <dgm:pt modelId="{26F5FF3E-A60E-4D33-AFA9-C5929F22D075}" type="pres">
      <dgm:prSet presAssocID="{09AD11B9-D688-4852-AAFB-156F64B42A5F}" presName="vertThree" presStyleCnt="0"/>
      <dgm:spPr/>
    </dgm:pt>
    <dgm:pt modelId="{63C2DB04-1D99-4027-90FE-8E596945FCA5}" type="pres">
      <dgm:prSet presAssocID="{09AD11B9-D688-4852-AAFB-156F64B42A5F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98C718-9C05-408B-8FDF-0C35C07F1429}" type="pres">
      <dgm:prSet presAssocID="{09AD11B9-D688-4852-AAFB-156F64B42A5F}" presName="horzThree" presStyleCnt="0"/>
      <dgm:spPr/>
    </dgm:pt>
    <dgm:pt modelId="{51E14FF7-756D-4302-B998-0E7B6CAB5D43}" type="pres">
      <dgm:prSet presAssocID="{9234B827-49F5-428D-A9C5-511CBFD6D355}" presName="sibSpaceThree" presStyleCnt="0"/>
      <dgm:spPr/>
    </dgm:pt>
    <dgm:pt modelId="{6DD0485E-C0A4-4CB8-B827-9748A2BCF128}" type="pres">
      <dgm:prSet presAssocID="{A53E225D-D06C-4AC7-9702-E1390F669DFE}" presName="vertThree" presStyleCnt="0"/>
      <dgm:spPr/>
    </dgm:pt>
    <dgm:pt modelId="{1CE846FA-383E-40BE-8B4A-42F3D95F2BED}" type="pres">
      <dgm:prSet presAssocID="{A53E225D-D06C-4AC7-9702-E1390F669DFE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204B2F-0BAA-4D80-B758-0B23B01797F1}" type="pres">
      <dgm:prSet presAssocID="{A53E225D-D06C-4AC7-9702-E1390F669DFE}" presName="horzThree" presStyleCnt="0"/>
      <dgm:spPr/>
    </dgm:pt>
    <dgm:pt modelId="{B58E0A1A-5DD4-4DDF-A377-0E0AA958F4D3}" type="pres">
      <dgm:prSet presAssocID="{4CAF25BE-A8B8-466E-B5CC-40C23149AE64}" presName="sibSpaceThree" presStyleCnt="0"/>
      <dgm:spPr/>
    </dgm:pt>
    <dgm:pt modelId="{634F4BFC-640A-46F8-B8A8-2BA2C7B503F4}" type="pres">
      <dgm:prSet presAssocID="{8203B9FD-3386-4000-9E32-1E1D42342C10}" presName="vertThree" presStyleCnt="0"/>
      <dgm:spPr/>
    </dgm:pt>
    <dgm:pt modelId="{994B5DB2-E01D-493F-B6DE-0F395AA82B5F}" type="pres">
      <dgm:prSet presAssocID="{8203B9FD-3386-4000-9E32-1E1D42342C10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286328-D78D-4E12-A4D4-17FE7218FD58}" type="pres">
      <dgm:prSet presAssocID="{8203B9FD-3386-4000-9E32-1E1D42342C10}" presName="horzThree" presStyleCnt="0"/>
      <dgm:spPr/>
    </dgm:pt>
    <dgm:pt modelId="{C4CC3F6A-488B-43A8-890C-58C0489CC7D6}" type="pres">
      <dgm:prSet presAssocID="{ABEC5801-709B-4940-B62D-0B6EAA90817B}" presName="sibSpaceThree" presStyleCnt="0"/>
      <dgm:spPr/>
    </dgm:pt>
    <dgm:pt modelId="{81E5EC36-37BA-4AED-970E-3C0A66D47D01}" type="pres">
      <dgm:prSet presAssocID="{9850757C-7FFF-4270-9270-AB46CEBF160A}" presName="vertThree" presStyleCnt="0"/>
      <dgm:spPr/>
    </dgm:pt>
    <dgm:pt modelId="{CFF8ED96-4188-4AB4-870F-FB3AA5E0FB3E}" type="pres">
      <dgm:prSet presAssocID="{9850757C-7FFF-4270-9270-AB46CEBF160A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A7BC49-7624-4B47-BE97-CBDCE3E00DE6}" type="pres">
      <dgm:prSet presAssocID="{9850757C-7FFF-4270-9270-AB46CEBF160A}" presName="horzThree" presStyleCnt="0"/>
      <dgm:spPr/>
    </dgm:pt>
  </dgm:ptLst>
  <dgm:cxnLst>
    <dgm:cxn modelId="{F9AE9500-9A5B-4273-A50F-CEEA3649B019}" type="presOf" srcId="{85660BA5-2DBD-4248-9DA1-CAFAAD612617}" destId="{6530813E-713F-4EA3-93FB-DEDDA9A901B8}" srcOrd="0" destOrd="0" presId="urn:microsoft.com/office/officeart/2005/8/layout/hierarchy4"/>
    <dgm:cxn modelId="{59056C3C-D721-4991-AAB5-BBEFD75ADCEE}" srcId="{BEED5431-A1DC-4CB2-B8D1-D8F2AFFCB51B}" destId="{B1AC5826-2016-41D0-B970-B60361EB64A8}" srcOrd="0" destOrd="0" parTransId="{BCA39723-90BE-4CF4-AF12-84C290FB230A}" sibTransId="{618978D6-49FE-4B49-83E0-E133E2DBD1CF}"/>
    <dgm:cxn modelId="{F21BA2E8-D6C1-421C-A2C2-16591D3704CF}" type="presOf" srcId="{DE7521CE-0CC4-4F1C-A312-6F3FC3D1EF91}" destId="{1A309F1F-E1F3-4999-AE21-7CDDCFEC4B36}" srcOrd="0" destOrd="0" presId="urn:microsoft.com/office/officeart/2005/8/layout/hierarchy4"/>
    <dgm:cxn modelId="{AF610435-2C5E-43BE-8885-0232DDF4D1F0}" type="presOf" srcId="{09AD11B9-D688-4852-AAFB-156F64B42A5F}" destId="{63C2DB04-1D99-4027-90FE-8E596945FCA5}" srcOrd="0" destOrd="0" presId="urn:microsoft.com/office/officeart/2005/8/layout/hierarchy4"/>
    <dgm:cxn modelId="{8ED8420B-FE90-42AA-AFEC-A511DD8B403F}" srcId="{BEED5431-A1DC-4CB2-B8D1-D8F2AFFCB51B}" destId="{A53E225D-D06C-4AC7-9702-E1390F669DFE}" srcOrd="3" destOrd="0" parTransId="{1527598E-925F-486E-87E6-67417190F7C3}" sibTransId="{4CAF25BE-A8B8-466E-B5CC-40C23149AE64}"/>
    <dgm:cxn modelId="{FAD6B4D7-5708-4D40-BC04-D2212941E896}" srcId="{BEED5431-A1DC-4CB2-B8D1-D8F2AFFCB51B}" destId="{8203B9FD-3386-4000-9E32-1E1D42342C10}" srcOrd="4" destOrd="0" parTransId="{4696A826-63DD-4F66-9E19-221CB1DACD8A}" sibTransId="{ABEC5801-709B-4940-B62D-0B6EAA90817B}"/>
    <dgm:cxn modelId="{0F560C54-EC37-4896-BF90-CE0AE6506F78}" srcId="{DE7521CE-0CC4-4F1C-A312-6F3FC3D1EF91}" destId="{BEED5431-A1DC-4CB2-B8D1-D8F2AFFCB51B}" srcOrd="0" destOrd="0" parTransId="{97B0D936-CFE1-429D-B6CC-DE5A7B5BB594}" sibTransId="{FF4A23BA-C359-4FAC-ABBD-DE5EF65CA4C4}"/>
    <dgm:cxn modelId="{E1E92D2B-B147-427E-A81B-39FC7A81D077}" type="presOf" srcId="{9850757C-7FFF-4270-9270-AB46CEBF160A}" destId="{CFF8ED96-4188-4AB4-870F-FB3AA5E0FB3E}" srcOrd="0" destOrd="0" presId="urn:microsoft.com/office/officeart/2005/8/layout/hierarchy4"/>
    <dgm:cxn modelId="{FCD2FCE1-D8EC-42D8-A085-A3175E143055}" srcId="{BEED5431-A1DC-4CB2-B8D1-D8F2AFFCB51B}" destId="{09AD11B9-D688-4852-AAFB-156F64B42A5F}" srcOrd="2" destOrd="0" parTransId="{830ED3B8-E0D1-48DC-9C8B-042201C47A9A}" sibTransId="{9234B827-49F5-428D-A9C5-511CBFD6D355}"/>
    <dgm:cxn modelId="{7E952FC9-3D14-4008-9516-E7296E755700}" srcId="{BEED5431-A1DC-4CB2-B8D1-D8F2AFFCB51B}" destId="{5C2141D4-C8C2-47C7-9D51-431B6C4D952D}" srcOrd="1" destOrd="0" parTransId="{A52F667E-DE21-4E7D-9384-240EE693DDAF}" sibTransId="{527E2AA7-F28E-4F3D-A323-79B4D228D872}"/>
    <dgm:cxn modelId="{61D8222F-B607-478D-BEFD-961949428A6C}" type="presOf" srcId="{5C2141D4-C8C2-47C7-9D51-431B6C4D952D}" destId="{B6C41C50-B90F-4F39-9889-988C5E8C49C5}" srcOrd="0" destOrd="0" presId="urn:microsoft.com/office/officeart/2005/8/layout/hierarchy4"/>
    <dgm:cxn modelId="{01517E56-9568-476C-B1D1-489105FD1018}" type="presOf" srcId="{BEED5431-A1DC-4CB2-B8D1-D8F2AFFCB51B}" destId="{3B85AB94-872C-4AE4-9A39-1F789761FCE2}" srcOrd="0" destOrd="0" presId="urn:microsoft.com/office/officeart/2005/8/layout/hierarchy4"/>
    <dgm:cxn modelId="{586B0ECC-AEEE-4629-9CAE-0EF84ADABDE6}" type="presOf" srcId="{8203B9FD-3386-4000-9E32-1E1D42342C10}" destId="{994B5DB2-E01D-493F-B6DE-0F395AA82B5F}" srcOrd="0" destOrd="0" presId="urn:microsoft.com/office/officeart/2005/8/layout/hierarchy4"/>
    <dgm:cxn modelId="{CC2F7DF4-F5EF-41D3-8C09-DD12CBD6ECA8}" type="presOf" srcId="{B1AC5826-2016-41D0-B970-B60361EB64A8}" destId="{E03B78A2-FAAB-4C4D-8D97-94BE33717040}" srcOrd="0" destOrd="0" presId="urn:microsoft.com/office/officeart/2005/8/layout/hierarchy4"/>
    <dgm:cxn modelId="{4DBE579E-5579-4127-8449-93F9E486C7EE}" srcId="{85660BA5-2DBD-4248-9DA1-CAFAAD612617}" destId="{DE7521CE-0CC4-4F1C-A312-6F3FC3D1EF91}" srcOrd="0" destOrd="0" parTransId="{F988B93E-C640-4FD9-B2C0-0EF8BA607012}" sibTransId="{A7278F1F-E224-4DEB-A26F-660BC78D6EE9}"/>
    <dgm:cxn modelId="{F8B1914B-AE18-44A8-9FD1-C7CE56E68EF2}" srcId="{BEED5431-A1DC-4CB2-B8D1-D8F2AFFCB51B}" destId="{9850757C-7FFF-4270-9270-AB46CEBF160A}" srcOrd="5" destOrd="0" parTransId="{DFDF988A-06AA-47A3-9F34-6A05BEF87D55}" sibTransId="{ECF79939-7562-4E1D-983C-A88723C62FAB}"/>
    <dgm:cxn modelId="{B4EE225C-15AD-415B-94DA-106EFE85D215}" type="presOf" srcId="{A53E225D-D06C-4AC7-9702-E1390F669DFE}" destId="{1CE846FA-383E-40BE-8B4A-42F3D95F2BED}" srcOrd="0" destOrd="0" presId="urn:microsoft.com/office/officeart/2005/8/layout/hierarchy4"/>
    <dgm:cxn modelId="{9EE00CC8-277F-4424-9093-F998A778F293}" type="presParOf" srcId="{6530813E-713F-4EA3-93FB-DEDDA9A901B8}" destId="{B70579A5-FDD7-4CA5-9448-F88BD180D2C3}" srcOrd="0" destOrd="0" presId="urn:microsoft.com/office/officeart/2005/8/layout/hierarchy4"/>
    <dgm:cxn modelId="{98876733-0C89-4491-85CD-B5BDC21BFED8}" type="presParOf" srcId="{B70579A5-FDD7-4CA5-9448-F88BD180D2C3}" destId="{1A309F1F-E1F3-4999-AE21-7CDDCFEC4B36}" srcOrd="0" destOrd="0" presId="urn:microsoft.com/office/officeart/2005/8/layout/hierarchy4"/>
    <dgm:cxn modelId="{15CA3641-BFE1-41EC-988F-ECC3EB589D76}" type="presParOf" srcId="{B70579A5-FDD7-4CA5-9448-F88BD180D2C3}" destId="{22B44882-6BD4-46A8-8480-04537B415352}" srcOrd="1" destOrd="0" presId="urn:microsoft.com/office/officeart/2005/8/layout/hierarchy4"/>
    <dgm:cxn modelId="{0832711B-DB86-4354-83B4-A2AC5B9AF31A}" type="presParOf" srcId="{B70579A5-FDD7-4CA5-9448-F88BD180D2C3}" destId="{C09CE374-4F31-4EEC-A924-69DB6B747EC5}" srcOrd="2" destOrd="0" presId="urn:microsoft.com/office/officeart/2005/8/layout/hierarchy4"/>
    <dgm:cxn modelId="{C46A9D49-B439-4BD0-AE39-5A65DC8BBCE6}" type="presParOf" srcId="{C09CE374-4F31-4EEC-A924-69DB6B747EC5}" destId="{C2A3F52B-9151-4301-B260-76B3CBBEB89F}" srcOrd="0" destOrd="0" presId="urn:microsoft.com/office/officeart/2005/8/layout/hierarchy4"/>
    <dgm:cxn modelId="{F175385F-FD6C-48FD-B52E-50039699E9C5}" type="presParOf" srcId="{C2A3F52B-9151-4301-B260-76B3CBBEB89F}" destId="{3B85AB94-872C-4AE4-9A39-1F789761FCE2}" srcOrd="0" destOrd="0" presId="urn:microsoft.com/office/officeart/2005/8/layout/hierarchy4"/>
    <dgm:cxn modelId="{971EFB2D-8A2C-4834-9AC6-60E98018968E}" type="presParOf" srcId="{C2A3F52B-9151-4301-B260-76B3CBBEB89F}" destId="{6A8858FF-AD79-401B-8B86-6C1439A27F48}" srcOrd="1" destOrd="0" presId="urn:microsoft.com/office/officeart/2005/8/layout/hierarchy4"/>
    <dgm:cxn modelId="{C91A66FB-DEAB-4B70-9A02-C15D889C487C}" type="presParOf" srcId="{C2A3F52B-9151-4301-B260-76B3CBBEB89F}" destId="{7AA3CCDE-5889-478E-A1DB-E8FD410F1119}" srcOrd="2" destOrd="0" presId="urn:microsoft.com/office/officeart/2005/8/layout/hierarchy4"/>
    <dgm:cxn modelId="{62B7E56A-3019-4F6E-A5A7-F64F1EDE03D9}" type="presParOf" srcId="{7AA3CCDE-5889-478E-A1DB-E8FD410F1119}" destId="{BEF97C2C-331F-444B-B38C-5B63BB8FAF2E}" srcOrd="0" destOrd="0" presId="urn:microsoft.com/office/officeart/2005/8/layout/hierarchy4"/>
    <dgm:cxn modelId="{691EC604-FC01-4456-BB40-416C3D496F4A}" type="presParOf" srcId="{BEF97C2C-331F-444B-B38C-5B63BB8FAF2E}" destId="{E03B78A2-FAAB-4C4D-8D97-94BE33717040}" srcOrd="0" destOrd="0" presId="urn:microsoft.com/office/officeart/2005/8/layout/hierarchy4"/>
    <dgm:cxn modelId="{9A68A77D-27B6-4454-B3D2-98F007A49874}" type="presParOf" srcId="{BEF97C2C-331F-444B-B38C-5B63BB8FAF2E}" destId="{2B534020-ACE4-4900-A43E-F6C3302A4F53}" srcOrd="1" destOrd="0" presId="urn:microsoft.com/office/officeart/2005/8/layout/hierarchy4"/>
    <dgm:cxn modelId="{FB848934-E519-4B7C-9557-82103A95463B}" type="presParOf" srcId="{7AA3CCDE-5889-478E-A1DB-E8FD410F1119}" destId="{D94E171A-118E-49CA-AE79-84B9AAFD3EB5}" srcOrd="1" destOrd="0" presId="urn:microsoft.com/office/officeart/2005/8/layout/hierarchy4"/>
    <dgm:cxn modelId="{2A0DA21C-CFFB-464F-8F0E-0B96A1B5086C}" type="presParOf" srcId="{7AA3CCDE-5889-478E-A1DB-E8FD410F1119}" destId="{17EAB080-29E8-4707-A80F-963DDB6E12CF}" srcOrd="2" destOrd="0" presId="urn:microsoft.com/office/officeart/2005/8/layout/hierarchy4"/>
    <dgm:cxn modelId="{E694F1A5-7290-4252-ABBA-37CD24E4084C}" type="presParOf" srcId="{17EAB080-29E8-4707-A80F-963DDB6E12CF}" destId="{B6C41C50-B90F-4F39-9889-988C5E8C49C5}" srcOrd="0" destOrd="0" presId="urn:microsoft.com/office/officeart/2005/8/layout/hierarchy4"/>
    <dgm:cxn modelId="{8482CFDF-6B09-47BC-A54E-BCF8F1EE9299}" type="presParOf" srcId="{17EAB080-29E8-4707-A80F-963DDB6E12CF}" destId="{FE699640-DEB5-4412-960B-FA3B92AB21F8}" srcOrd="1" destOrd="0" presId="urn:microsoft.com/office/officeart/2005/8/layout/hierarchy4"/>
    <dgm:cxn modelId="{E86DC7E9-4170-4A92-A63E-AD34505A9E01}" type="presParOf" srcId="{7AA3CCDE-5889-478E-A1DB-E8FD410F1119}" destId="{30F9D779-17BA-4B11-8D68-0CC724B932AD}" srcOrd="3" destOrd="0" presId="urn:microsoft.com/office/officeart/2005/8/layout/hierarchy4"/>
    <dgm:cxn modelId="{99639814-EF52-475C-B7D0-F461DA639638}" type="presParOf" srcId="{7AA3CCDE-5889-478E-A1DB-E8FD410F1119}" destId="{26F5FF3E-A60E-4D33-AFA9-C5929F22D075}" srcOrd="4" destOrd="0" presId="urn:microsoft.com/office/officeart/2005/8/layout/hierarchy4"/>
    <dgm:cxn modelId="{C9A0D1F0-8D94-42E3-AD46-9A56D4942308}" type="presParOf" srcId="{26F5FF3E-A60E-4D33-AFA9-C5929F22D075}" destId="{63C2DB04-1D99-4027-90FE-8E596945FCA5}" srcOrd="0" destOrd="0" presId="urn:microsoft.com/office/officeart/2005/8/layout/hierarchy4"/>
    <dgm:cxn modelId="{DB75429A-72AC-472D-8D3C-C7FEA9B9FB85}" type="presParOf" srcId="{26F5FF3E-A60E-4D33-AFA9-C5929F22D075}" destId="{8C98C718-9C05-408B-8FDF-0C35C07F1429}" srcOrd="1" destOrd="0" presId="urn:microsoft.com/office/officeart/2005/8/layout/hierarchy4"/>
    <dgm:cxn modelId="{9106B776-4AC3-46CF-9495-6F9023830072}" type="presParOf" srcId="{7AA3CCDE-5889-478E-A1DB-E8FD410F1119}" destId="{51E14FF7-756D-4302-B998-0E7B6CAB5D43}" srcOrd="5" destOrd="0" presId="urn:microsoft.com/office/officeart/2005/8/layout/hierarchy4"/>
    <dgm:cxn modelId="{7501B60B-E09F-4855-B118-C77486E68D5E}" type="presParOf" srcId="{7AA3CCDE-5889-478E-A1DB-E8FD410F1119}" destId="{6DD0485E-C0A4-4CB8-B827-9748A2BCF128}" srcOrd="6" destOrd="0" presId="urn:microsoft.com/office/officeart/2005/8/layout/hierarchy4"/>
    <dgm:cxn modelId="{A69EEF80-ACA4-4741-B087-B7030BF2F302}" type="presParOf" srcId="{6DD0485E-C0A4-4CB8-B827-9748A2BCF128}" destId="{1CE846FA-383E-40BE-8B4A-42F3D95F2BED}" srcOrd="0" destOrd="0" presId="urn:microsoft.com/office/officeart/2005/8/layout/hierarchy4"/>
    <dgm:cxn modelId="{569D2F3B-087D-41ED-96D9-B7FAD71FBE64}" type="presParOf" srcId="{6DD0485E-C0A4-4CB8-B827-9748A2BCF128}" destId="{E9204B2F-0BAA-4D80-B758-0B23B01797F1}" srcOrd="1" destOrd="0" presId="urn:microsoft.com/office/officeart/2005/8/layout/hierarchy4"/>
    <dgm:cxn modelId="{327B5A8C-7396-4AC2-9729-FDD86527A12E}" type="presParOf" srcId="{7AA3CCDE-5889-478E-A1DB-E8FD410F1119}" destId="{B58E0A1A-5DD4-4DDF-A377-0E0AA958F4D3}" srcOrd="7" destOrd="0" presId="urn:microsoft.com/office/officeart/2005/8/layout/hierarchy4"/>
    <dgm:cxn modelId="{FDA282A9-721F-4CA0-90BF-9E0A21A8F265}" type="presParOf" srcId="{7AA3CCDE-5889-478E-A1DB-E8FD410F1119}" destId="{634F4BFC-640A-46F8-B8A8-2BA2C7B503F4}" srcOrd="8" destOrd="0" presId="urn:microsoft.com/office/officeart/2005/8/layout/hierarchy4"/>
    <dgm:cxn modelId="{4A8BA239-097D-4071-B199-C200161CC9AD}" type="presParOf" srcId="{634F4BFC-640A-46F8-B8A8-2BA2C7B503F4}" destId="{994B5DB2-E01D-493F-B6DE-0F395AA82B5F}" srcOrd="0" destOrd="0" presId="urn:microsoft.com/office/officeart/2005/8/layout/hierarchy4"/>
    <dgm:cxn modelId="{A7CB909E-50B0-4A04-A26B-71BFD07216C6}" type="presParOf" srcId="{634F4BFC-640A-46F8-B8A8-2BA2C7B503F4}" destId="{53286328-D78D-4E12-A4D4-17FE7218FD58}" srcOrd="1" destOrd="0" presId="urn:microsoft.com/office/officeart/2005/8/layout/hierarchy4"/>
    <dgm:cxn modelId="{E7B58877-C48E-4901-98ED-18FB6C0C3AAD}" type="presParOf" srcId="{7AA3CCDE-5889-478E-A1DB-E8FD410F1119}" destId="{C4CC3F6A-488B-43A8-890C-58C0489CC7D6}" srcOrd="9" destOrd="0" presId="urn:microsoft.com/office/officeart/2005/8/layout/hierarchy4"/>
    <dgm:cxn modelId="{2F2F985E-F51A-46F6-9DA0-1D1D0A14DEAD}" type="presParOf" srcId="{7AA3CCDE-5889-478E-A1DB-E8FD410F1119}" destId="{81E5EC36-37BA-4AED-970E-3C0A66D47D01}" srcOrd="10" destOrd="0" presId="urn:microsoft.com/office/officeart/2005/8/layout/hierarchy4"/>
    <dgm:cxn modelId="{CD44C2CC-29AA-4FBC-812B-545F301D3787}" type="presParOf" srcId="{81E5EC36-37BA-4AED-970E-3C0A66D47D01}" destId="{CFF8ED96-4188-4AB4-870F-FB3AA5E0FB3E}" srcOrd="0" destOrd="0" presId="urn:microsoft.com/office/officeart/2005/8/layout/hierarchy4"/>
    <dgm:cxn modelId="{0D3745F4-8E65-4F58-A689-DC43DE1D7A12}" type="presParOf" srcId="{81E5EC36-37BA-4AED-970E-3C0A66D47D01}" destId="{80A7BC49-7624-4B47-BE97-CBDCE3E00DE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660BA5-2DBD-4248-9DA1-CAFAAD612617}" type="doc">
      <dgm:prSet loTypeId="urn:microsoft.com/office/officeart/2005/8/layout/radial5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EED5431-A1DC-4CB2-B8D1-D8F2AFFCB51B}">
      <dgm:prSet phldrT="[Text]"/>
      <dgm:spPr/>
      <dgm:t>
        <a:bodyPr/>
        <a:lstStyle/>
        <a:p>
          <a:r>
            <a:rPr lang="en-US" dirty="0" smtClean="0"/>
            <a:t>Organization</a:t>
          </a:r>
          <a:endParaRPr lang="en-US" dirty="0"/>
        </a:p>
      </dgm:t>
    </dgm:pt>
    <dgm:pt modelId="{97B0D936-CFE1-429D-B6CC-DE5A7B5BB594}" type="parTrans" cxnId="{0F560C54-EC37-4896-BF90-CE0AE6506F78}">
      <dgm:prSet/>
      <dgm:spPr/>
      <dgm:t>
        <a:bodyPr/>
        <a:lstStyle/>
        <a:p>
          <a:endParaRPr lang="en-US"/>
        </a:p>
      </dgm:t>
    </dgm:pt>
    <dgm:pt modelId="{FF4A23BA-C359-4FAC-ABBD-DE5EF65CA4C4}" type="sibTrans" cxnId="{0F560C54-EC37-4896-BF90-CE0AE6506F78}">
      <dgm:prSet/>
      <dgm:spPr/>
      <dgm:t>
        <a:bodyPr/>
        <a:lstStyle/>
        <a:p>
          <a:endParaRPr lang="en-US"/>
        </a:p>
      </dgm:t>
    </dgm:pt>
    <dgm:pt modelId="{B1AC5826-2016-41D0-B970-B60361EB64A8}">
      <dgm:prSet phldrT="[Text]"/>
      <dgm:spPr/>
      <dgm:t>
        <a:bodyPr/>
        <a:lstStyle/>
        <a:p>
          <a:r>
            <a:rPr lang="en-US" dirty="0" smtClean="0"/>
            <a:t>Accounting</a:t>
          </a:r>
          <a:endParaRPr lang="en-US" dirty="0"/>
        </a:p>
      </dgm:t>
    </dgm:pt>
    <dgm:pt modelId="{BCA39723-90BE-4CF4-AF12-84C290FB230A}" type="parTrans" cxnId="{59056C3C-D721-4991-AAB5-BBEFD75ADCEE}">
      <dgm:prSet/>
      <dgm:spPr/>
      <dgm:t>
        <a:bodyPr/>
        <a:lstStyle/>
        <a:p>
          <a:endParaRPr lang="en-US"/>
        </a:p>
      </dgm:t>
    </dgm:pt>
    <dgm:pt modelId="{618978D6-49FE-4B49-83E0-E133E2DBD1CF}" type="sibTrans" cxnId="{59056C3C-D721-4991-AAB5-BBEFD75ADCEE}">
      <dgm:prSet/>
      <dgm:spPr/>
      <dgm:t>
        <a:bodyPr/>
        <a:lstStyle/>
        <a:p>
          <a:endParaRPr lang="en-US"/>
        </a:p>
      </dgm:t>
    </dgm:pt>
    <dgm:pt modelId="{5C2141D4-C8C2-47C7-9D51-431B6C4D952D}">
      <dgm:prSet phldrT="[Text]"/>
      <dgm:spPr/>
      <dgm:t>
        <a:bodyPr/>
        <a:lstStyle/>
        <a:p>
          <a:r>
            <a:rPr lang="en-US" dirty="0" smtClean="0"/>
            <a:t>Finance</a:t>
          </a:r>
          <a:endParaRPr lang="en-US" dirty="0"/>
        </a:p>
      </dgm:t>
    </dgm:pt>
    <dgm:pt modelId="{A52F667E-DE21-4E7D-9384-240EE693DDAF}" type="parTrans" cxnId="{7E952FC9-3D14-4008-9516-E7296E755700}">
      <dgm:prSet/>
      <dgm:spPr/>
      <dgm:t>
        <a:bodyPr/>
        <a:lstStyle/>
        <a:p>
          <a:endParaRPr lang="en-US"/>
        </a:p>
      </dgm:t>
    </dgm:pt>
    <dgm:pt modelId="{527E2AA7-F28E-4F3D-A323-79B4D228D872}" type="sibTrans" cxnId="{7E952FC9-3D14-4008-9516-E7296E755700}">
      <dgm:prSet/>
      <dgm:spPr/>
      <dgm:t>
        <a:bodyPr/>
        <a:lstStyle/>
        <a:p>
          <a:endParaRPr lang="en-US"/>
        </a:p>
      </dgm:t>
    </dgm:pt>
    <dgm:pt modelId="{09AD11B9-D688-4852-AAFB-156F64B42A5F}">
      <dgm:prSet phldrT="[Text]"/>
      <dgm:spPr/>
      <dgm:t>
        <a:bodyPr/>
        <a:lstStyle/>
        <a:p>
          <a:r>
            <a:rPr lang="en-US" dirty="0" smtClean="0"/>
            <a:t>Human Resources</a:t>
          </a:r>
          <a:endParaRPr lang="en-US" dirty="0"/>
        </a:p>
      </dgm:t>
    </dgm:pt>
    <dgm:pt modelId="{830ED3B8-E0D1-48DC-9C8B-042201C47A9A}" type="parTrans" cxnId="{FCD2FCE1-D8EC-42D8-A085-A3175E143055}">
      <dgm:prSet/>
      <dgm:spPr/>
      <dgm:t>
        <a:bodyPr/>
        <a:lstStyle/>
        <a:p>
          <a:endParaRPr lang="en-US"/>
        </a:p>
      </dgm:t>
    </dgm:pt>
    <dgm:pt modelId="{9234B827-49F5-428D-A9C5-511CBFD6D355}" type="sibTrans" cxnId="{FCD2FCE1-D8EC-42D8-A085-A3175E143055}">
      <dgm:prSet/>
      <dgm:spPr/>
      <dgm:t>
        <a:bodyPr/>
        <a:lstStyle/>
        <a:p>
          <a:endParaRPr lang="en-US"/>
        </a:p>
      </dgm:t>
    </dgm:pt>
    <dgm:pt modelId="{A53E225D-D06C-4AC7-9702-E1390F669DFE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1527598E-925F-486E-87E6-67417190F7C3}" type="parTrans" cxnId="{8ED8420B-FE90-42AA-AFEC-A511DD8B403F}">
      <dgm:prSet/>
      <dgm:spPr/>
      <dgm:t>
        <a:bodyPr/>
        <a:lstStyle/>
        <a:p>
          <a:endParaRPr lang="en-US"/>
        </a:p>
      </dgm:t>
    </dgm:pt>
    <dgm:pt modelId="{4CAF25BE-A8B8-466E-B5CC-40C23149AE64}" type="sibTrans" cxnId="{8ED8420B-FE90-42AA-AFEC-A511DD8B403F}">
      <dgm:prSet/>
      <dgm:spPr/>
      <dgm:t>
        <a:bodyPr/>
        <a:lstStyle/>
        <a:p>
          <a:endParaRPr lang="en-US"/>
        </a:p>
      </dgm:t>
    </dgm:pt>
    <dgm:pt modelId="{8203B9FD-3386-4000-9E32-1E1D42342C10}">
      <dgm:prSet phldrT="[Text]"/>
      <dgm:spPr/>
      <dgm:t>
        <a:bodyPr/>
        <a:lstStyle/>
        <a:p>
          <a:r>
            <a:rPr lang="en-US" dirty="0" smtClean="0"/>
            <a:t>Manufacturing</a:t>
          </a:r>
          <a:endParaRPr lang="en-US" dirty="0"/>
        </a:p>
      </dgm:t>
    </dgm:pt>
    <dgm:pt modelId="{4696A826-63DD-4F66-9E19-221CB1DACD8A}" type="parTrans" cxnId="{FAD6B4D7-5708-4D40-BC04-D2212941E896}">
      <dgm:prSet/>
      <dgm:spPr/>
      <dgm:t>
        <a:bodyPr/>
        <a:lstStyle/>
        <a:p>
          <a:endParaRPr lang="en-US"/>
        </a:p>
      </dgm:t>
    </dgm:pt>
    <dgm:pt modelId="{ABEC5801-709B-4940-B62D-0B6EAA90817B}" type="sibTrans" cxnId="{FAD6B4D7-5708-4D40-BC04-D2212941E896}">
      <dgm:prSet/>
      <dgm:spPr/>
      <dgm:t>
        <a:bodyPr/>
        <a:lstStyle/>
        <a:p>
          <a:endParaRPr lang="en-US"/>
        </a:p>
      </dgm:t>
    </dgm:pt>
    <dgm:pt modelId="{9850757C-7FFF-4270-9270-AB46CEBF160A}">
      <dgm:prSet phldrT="[Text]"/>
      <dgm:spPr/>
      <dgm:t>
        <a:bodyPr/>
        <a:lstStyle/>
        <a:p>
          <a:r>
            <a:rPr lang="en-US" dirty="0" smtClean="0"/>
            <a:t>Information Technology</a:t>
          </a:r>
          <a:endParaRPr lang="en-US" dirty="0"/>
        </a:p>
      </dgm:t>
    </dgm:pt>
    <dgm:pt modelId="{DFDF988A-06AA-47A3-9F34-6A05BEF87D55}" type="parTrans" cxnId="{F8B1914B-AE18-44A8-9FD1-C7CE56E68EF2}">
      <dgm:prSet/>
      <dgm:spPr/>
      <dgm:t>
        <a:bodyPr/>
        <a:lstStyle/>
        <a:p>
          <a:endParaRPr lang="en-US"/>
        </a:p>
      </dgm:t>
    </dgm:pt>
    <dgm:pt modelId="{ECF79939-7562-4E1D-983C-A88723C62FAB}" type="sibTrans" cxnId="{F8B1914B-AE18-44A8-9FD1-C7CE56E68EF2}">
      <dgm:prSet/>
      <dgm:spPr/>
      <dgm:t>
        <a:bodyPr/>
        <a:lstStyle/>
        <a:p>
          <a:endParaRPr lang="en-US"/>
        </a:p>
      </dgm:t>
    </dgm:pt>
    <dgm:pt modelId="{B2D9F713-E7DF-49B7-9472-3FBFD4A936CD}" type="pres">
      <dgm:prSet presAssocID="{85660BA5-2DBD-4248-9DA1-CAFAAD61261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D1FDC2-17A9-4B99-ABC0-32001AA12202}" type="pres">
      <dgm:prSet presAssocID="{BEED5431-A1DC-4CB2-B8D1-D8F2AFFCB51B}" presName="centerShape" presStyleLbl="node0" presStyleIdx="0" presStyleCnt="1"/>
      <dgm:spPr/>
      <dgm:t>
        <a:bodyPr/>
        <a:lstStyle/>
        <a:p>
          <a:endParaRPr lang="en-US"/>
        </a:p>
      </dgm:t>
    </dgm:pt>
    <dgm:pt modelId="{2EC5B475-E809-495A-B6F9-1DB3338A42C3}" type="pres">
      <dgm:prSet presAssocID="{BCA39723-90BE-4CF4-AF12-84C290FB230A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1F46306-7C4E-4DD0-9C03-FBBE14A241D3}" type="pres">
      <dgm:prSet presAssocID="{BCA39723-90BE-4CF4-AF12-84C290FB230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21E9806F-5DA2-4A0D-B3F9-8D3C56A37E09}" type="pres">
      <dgm:prSet presAssocID="{B1AC5826-2016-41D0-B970-B60361EB64A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1355F-E3AE-4232-AE77-9B7EEA3188BF}" type="pres">
      <dgm:prSet presAssocID="{A52F667E-DE21-4E7D-9384-240EE693DDAF}" presName="parTrans" presStyleLbl="sibTrans2D1" presStyleIdx="1" presStyleCnt="6"/>
      <dgm:spPr/>
      <dgm:t>
        <a:bodyPr/>
        <a:lstStyle/>
        <a:p>
          <a:endParaRPr lang="en-US"/>
        </a:p>
      </dgm:t>
    </dgm:pt>
    <dgm:pt modelId="{E964D134-518D-4472-84F0-A3E9A2A163F1}" type="pres">
      <dgm:prSet presAssocID="{A52F667E-DE21-4E7D-9384-240EE693DDA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DBE43C58-AC3B-4CB6-861F-46E5740AA771}" type="pres">
      <dgm:prSet presAssocID="{5C2141D4-C8C2-47C7-9D51-431B6C4D952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8AFB1-9C5C-4A9E-A307-FDE167FED7C7}" type="pres">
      <dgm:prSet presAssocID="{830ED3B8-E0D1-48DC-9C8B-042201C47A9A}" presName="parTrans" presStyleLbl="sibTrans2D1" presStyleIdx="2" presStyleCnt="6"/>
      <dgm:spPr/>
      <dgm:t>
        <a:bodyPr/>
        <a:lstStyle/>
        <a:p>
          <a:endParaRPr lang="en-US"/>
        </a:p>
      </dgm:t>
    </dgm:pt>
    <dgm:pt modelId="{4571478B-B5E3-45D7-B4F7-5F1CC82467F0}" type="pres">
      <dgm:prSet presAssocID="{830ED3B8-E0D1-48DC-9C8B-042201C47A9A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5FA33ABB-E831-42BB-B75A-E14648923AE9}" type="pres">
      <dgm:prSet presAssocID="{09AD11B9-D688-4852-AAFB-156F64B42A5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9727F-AC40-41AA-8103-762E1AFE07E1}" type="pres">
      <dgm:prSet presAssocID="{1527598E-925F-486E-87E6-67417190F7C3}" presName="parTrans" presStyleLbl="sibTrans2D1" presStyleIdx="3" presStyleCnt="6"/>
      <dgm:spPr/>
      <dgm:t>
        <a:bodyPr/>
        <a:lstStyle/>
        <a:p>
          <a:endParaRPr lang="en-US"/>
        </a:p>
      </dgm:t>
    </dgm:pt>
    <dgm:pt modelId="{C761CB28-2EBC-481E-ABEC-9D40A8D4B2D4}" type="pres">
      <dgm:prSet presAssocID="{1527598E-925F-486E-87E6-67417190F7C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755A13E5-887C-4A4F-9325-2B47437A5D60}" type="pres">
      <dgm:prSet presAssocID="{A53E225D-D06C-4AC7-9702-E1390F669DF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F338F-907E-4A45-9111-6E1BE2848582}" type="pres">
      <dgm:prSet presAssocID="{4696A826-63DD-4F66-9E19-221CB1DACD8A}" presName="parTrans" presStyleLbl="sibTrans2D1" presStyleIdx="4" presStyleCnt="6"/>
      <dgm:spPr/>
      <dgm:t>
        <a:bodyPr/>
        <a:lstStyle/>
        <a:p>
          <a:endParaRPr lang="en-US"/>
        </a:p>
      </dgm:t>
    </dgm:pt>
    <dgm:pt modelId="{178DC2C6-F0F1-415A-9415-CA8FDFB3F45D}" type="pres">
      <dgm:prSet presAssocID="{4696A826-63DD-4F66-9E19-221CB1DACD8A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20F4C28-95EA-42D8-9AD8-D0385FD22809}" type="pres">
      <dgm:prSet presAssocID="{8203B9FD-3386-4000-9E32-1E1D42342C10}" presName="node" presStyleLbl="node1" presStyleIdx="4" presStyleCnt="6" custRadScaleRad="95800" custRadScaleInc="-4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D9668-FAB3-422F-8CDD-87A283543259}" type="pres">
      <dgm:prSet presAssocID="{DFDF988A-06AA-47A3-9F34-6A05BEF87D55}" presName="parTrans" presStyleLbl="sibTrans2D1" presStyleIdx="5" presStyleCnt="6"/>
      <dgm:spPr/>
      <dgm:t>
        <a:bodyPr/>
        <a:lstStyle/>
        <a:p>
          <a:endParaRPr lang="en-US"/>
        </a:p>
      </dgm:t>
    </dgm:pt>
    <dgm:pt modelId="{01F56F64-7C04-41D1-9A0E-9069E2F79CB4}" type="pres">
      <dgm:prSet presAssocID="{DFDF988A-06AA-47A3-9F34-6A05BEF87D55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8C1339C2-F99B-47B2-8ADE-EAB25A0DBB53}" type="pres">
      <dgm:prSet presAssocID="{9850757C-7FFF-4270-9270-AB46CEBF160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7113B0-3B7E-401C-946A-8CDA53FBCB41}" type="presOf" srcId="{8203B9FD-3386-4000-9E32-1E1D42342C10}" destId="{D20F4C28-95EA-42D8-9AD8-D0385FD22809}" srcOrd="0" destOrd="0" presId="urn:microsoft.com/office/officeart/2005/8/layout/radial5"/>
    <dgm:cxn modelId="{FAD6B4D7-5708-4D40-BC04-D2212941E896}" srcId="{BEED5431-A1DC-4CB2-B8D1-D8F2AFFCB51B}" destId="{8203B9FD-3386-4000-9E32-1E1D42342C10}" srcOrd="4" destOrd="0" parTransId="{4696A826-63DD-4F66-9E19-221CB1DACD8A}" sibTransId="{ABEC5801-709B-4940-B62D-0B6EAA90817B}"/>
    <dgm:cxn modelId="{486D8F7E-9256-4AA1-B64E-67BD913014A9}" type="presOf" srcId="{5C2141D4-C8C2-47C7-9D51-431B6C4D952D}" destId="{DBE43C58-AC3B-4CB6-861F-46E5740AA771}" srcOrd="0" destOrd="0" presId="urn:microsoft.com/office/officeart/2005/8/layout/radial5"/>
    <dgm:cxn modelId="{FCD2FCE1-D8EC-42D8-A085-A3175E143055}" srcId="{BEED5431-A1DC-4CB2-B8D1-D8F2AFFCB51B}" destId="{09AD11B9-D688-4852-AAFB-156F64B42A5F}" srcOrd="2" destOrd="0" parTransId="{830ED3B8-E0D1-48DC-9C8B-042201C47A9A}" sibTransId="{9234B827-49F5-428D-A9C5-511CBFD6D355}"/>
    <dgm:cxn modelId="{59056C3C-D721-4991-AAB5-BBEFD75ADCEE}" srcId="{BEED5431-A1DC-4CB2-B8D1-D8F2AFFCB51B}" destId="{B1AC5826-2016-41D0-B970-B60361EB64A8}" srcOrd="0" destOrd="0" parTransId="{BCA39723-90BE-4CF4-AF12-84C290FB230A}" sibTransId="{618978D6-49FE-4B49-83E0-E133E2DBD1CF}"/>
    <dgm:cxn modelId="{F8B1914B-AE18-44A8-9FD1-C7CE56E68EF2}" srcId="{BEED5431-A1DC-4CB2-B8D1-D8F2AFFCB51B}" destId="{9850757C-7FFF-4270-9270-AB46CEBF160A}" srcOrd="5" destOrd="0" parTransId="{DFDF988A-06AA-47A3-9F34-6A05BEF87D55}" sibTransId="{ECF79939-7562-4E1D-983C-A88723C62FAB}"/>
    <dgm:cxn modelId="{D47A7701-BB9E-4731-B456-3DD7B2AC07F4}" type="presOf" srcId="{4696A826-63DD-4F66-9E19-221CB1DACD8A}" destId="{178DC2C6-F0F1-415A-9415-CA8FDFB3F45D}" srcOrd="1" destOrd="0" presId="urn:microsoft.com/office/officeart/2005/8/layout/radial5"/>
    <dgm:cxn modelId="{B8799DCA-FC5D-4316-90C5-5B388A8B3035}" type="presOf" srcId="{BCA39723-90BE-4CF4-AF12-84C290FB230A}" destId="{A1F46306-7C4E-4DD0-9C03-FBBE14A241D3}" srcOrd="1" destOrd="0" presId="urn:microsoft.com/office/officeart/2005/8/layout/radial5"/>
    <dgm:cxn modelId="{BA7B0273-AAAF-4257-A9D9-D57C1D2D113D}" type="presOf" srcId="{85660BA5-2DBD-4248-9DA1-CAFAAD612617}" destId="{B2D9F713-E7DF-49B7-9472-3FBFD4A936CD}" srcOrd="0" destOrd="0" presId="urn:microsoft.com/office/officeart/2005/8/layout/radial5"/>
    <dgm:cxn modelId="{EBFBBA95-46A6-447A-BBCC-1A7B7FCB6310}" type="presOf" srcId="{830ED3B8-E0D1-48DC-9C8B-042201C47A9A}" destId="{4571478B-B5E3-45D7-B4F7-5F1CC82467F0}" srcOrd="1" destOrd="0" presId="urn:microsoft.com/office/officeart/2005/8/layout/radial5"/>
    <dgm:cxn modelId="{98ECE970-3DFC-4075-8BB2-0B71FCDB65D0}" type="presOf" srcId="{830ED3B8-E0D1-48DC-9C8B-042201C47A9A}" destId="{3FF8AFB1-9C5C-4A9E-A307-FDE167FED7C7}" srcOrd="0" destOrd="0" presId="urn:microsoft.com/office/officeart/2005/8/layout/radial5"/>
    <dgm:cxn modelId="{30EBE155-A37B-48EE-BEE0-9EE22C05531B}" type="presOf" srcId="{DFDF988A-06AA-47A3-9F34-6A05BEF87D55}" destId="{8D1D9668-FAB3-422F-8CDD-87A283543259}" srcOrd="0" destOrd="0" presId="urn:microsoft.com/office/officeart/2005/8/layout/radial5"/>
    <dgm:cxn modelId="{834F9A76-C590-4559-8F3A-247FC6F2A7E0}" type="presOf" srcId="{1527598E-925F-486E-87E6-67417190F7C3}" destId="{23A9727F-AC40-41AA-8103-762E1AFE07E1}" srcOrd="0" destOrd="0" presId="urn:microsoft.com/office/officeart/2005/8/layout/radial5"/>
    <dgm:cxn modelId="{CD2CFB63-FCC1-4BA8-AFE6-0AB800688209}" type="presOf" srcId="{A52F667E-DE21-4E7D-9384-240EE693DDAF}" destId="{E964D134-518D-4472-84F0-A3E9A2A163F1}" srcOrd="1" destOrd="0" presId="urn:microsoft.com/office/officeart/2005/8/layout/radial5"/>
    <dgm:cxn modelId="{0F560C54-EC37-4896-BF90-CE0AE6506F78}" srcId="{85660BA5-2DBD-4248-9DA1-CAFAAD612617}" destId="{BEED5431-A1DC-4CB2-B8D1-D8F2AFFCB51B}" srcOrd="0" destOrd="0" parTransId="{97B0D936-CFE1-429D-B6CC-DE5A7B5BB594}" sibTransId="{FF4A23BA-C359-4FAC-ABBD-DE5EF65CA4C4}"/>
    <dgm:cxn modelId="{A8C78268-AB1F-4E00-90DD-D5748A946E75}" type="presOf" srcId="{9850757C-7FFF-4270-9270-AB46CEBF160A}" destId="{8C1339C2-F99B-47B2-8ADE-EAB25A0DBB53}" srcOrd="0" destOrd="0" presId="urn:microsoft.com/office/officeart/2005/8/layout/radial5"/>
    <dgm:cxn modelId="{68F4D02D-4CC9-4827-9076-57F46A4F72B9}" type="presOf" srcId="{B1AC5826-2016-41D0-B970-B60361EB64A8}" destId="{21E9806F-5DA2-4A0D-B3F9-8D3C56A37E09}" srcOrd="0" destOrd="0" presId="urn:microsoft.com/office/officeart/2005/8/layout/radial5"/>
    <dgm:cxn modelId="{45C1228A-E2A5-48D4-9311-C8F8FBA11355}" type="presOf" srcId="{4696A826-63DD-4F66-9E19-221CB1DACD8A}" destId="{DF2F338F-907E-4A45-9111-6E1BE2848582}" srcOrd="0" destOrd="0" presId="urn:microsoft.com/office/officeart/2005/8/layout/radial5"/>
    <dgm:cxn modelId="{09790365-3337-48CF-AF20-96ADC75DA0FC}" type="presOf" srcId="{A53E225D-D06C-4AC7-9702-E1390F669DFE}" destId="{755A13E5-887C-4A4F-9325-2B47437A5D60}" srcOrd="0" destOrd="0" presId="urn:microsoft.com/office/officeart/2005/8/layout/radial5"/>
    <dgm:cxn modelId="{7A9DF130-46B4-4B0F-AEC1-49F48E5041E2}" type="presOf" srcId="{BCA39723-90BE-4CF4-AF12-84C290FB230A}" destId="{2EC5B475-E809-495A-B6F9-1DB3338A42C3}" srcOrd="0" destOrd="0" presId="urn:microsoft.com/office/officeart/2005/8/layout/radial5"/>
    <dgm:cxn modelId="{49763CE0-D51A-4DBB-9714-B4416D6ED85B}" type="presOf" srcId="{09AD11B9-D688-4852-AAFB-156F64B42A5F}" destId="{5FA33ABB-E831-42BB-B75A-E14648923AE9}" srcOrd="0" destOrd="0" presId="urn:microsoft.com/office/officeart/2005/8/layout/radial5"/>
    <dgm:cxn modelId="{7758279A-E2B3-444E-89B5-649C2EA4D363}" type="presOf" srcId="{DFDF988A-06AA-47A3-9F34-6A05BEF87D55}" destId="{01F56F64-7C04-41D1-9A0E-9069E2F79CB4}" srcOrd="1" destOrd="0" presId="urn:microsoft.com/office/officeart/2005/8/layout/radial5"/>
    <dgm:cxn modelId="{8ED8420B-FE90-42AA-AFEC-A511DD8B403F}" srcId="{BEED5431-A1DC-4CB2-B8D1-D8F2AFFCB51B}" destId="{A53E225D-D06C-4AC7-9702-E1390F669DFE}" srcOrd="3" destOrd="0" parTransId="{1527598E-925F-486E-87E6-67417190F7C3}" sibTransId="{4CAF25BE-A8B8-466E-B5CC-40C23149AE64}"/>
    <dgm:cxn modelId="{A0BB10AB-E5E8-4041-89E7-61608C1D1CE7}" type="presOf" srcId="{BEED5431-A1DC-4CB2-B8D1-D8F2AFFCB51B}" destId="{C5D1FDC2-17A9-4B99-ABC0-32001AA12202}" srcOrd="0" destOrd="0" presId="urn:microsoft.com/office/officeart/2005/8/layout/radial5"/>
    <dgm:cxn modelId="{89D39AA8-ED2F-480B-9174-5D9A68F033B4}" type="presOf" srcId="{1527598E-925F-486E-87E6-67417190F7C3}" destId="{C761CB28-2EBC-481E-ABEC-9D40A8D4B2D4}" srcOrd="1" destOrd="0" presId="urn:microsoft.com/office/officeart/2005/8/layout/radial5"/>
    <dgm:cxn modelId="{7E952FC9-3D14-4008-9516-E7296E755700}" srcId="{BEED5431-A1DC-4CB2-B8D1-D8F2AFFCB51B}" destId="{5C2141D4-C8C2-47C7-9D51-431B6C4D952D}" srcOrd="1" destOrd="0" parTransId="{A52F667E-DE21-4E7D-9384-240EE693DDAF}" sibTransId="{527E2AA7-F28E-4F3D-A323-79B4D228D872}"/>
    <dgm:cxn modelId="{C22ABF57-EA09-4D77-899C-CB81B8D17A1E}" type="presOf" srcId="{A52F667E-DE21-4E7D-9384-240EE693DDAF}" destId="{7811355F-E3AE-4232-AE77-9B7EEA3188BF}" srcOrd="0" destOrd="0" presId="urn:microsoft.com/office/officeart/2005/8/layout/radial5"/>
    <dgm:cxn modelId="{BE447408-1319-44FC-8E17-24BB5F576BB3}" type="presParOf" srcId="{B2D9F713-E7DF-49B7-9472-3FBFD4A936CD}" destId="{C5D1FDC2-17A9-4B99-ABC0-32001AA12202}" srcOrd="0" destOrd="0" presId="urn:microsoft.com/office/officeart/2005/8/layout/radial5"/>
    <dgm:cxn modelId="{5529C66B-FA70-48C0-9807-56AC22F0DC01}" type="presParOf" srcId="{B2D9F713-E7DF-49B7-9472-3FBFD4A936CD}" destId="{2EC5B475-E809-495A-B6F9-1DB3338A42C3}" srcOrd="1" destOrd="0" presId="urn:microsoft.com/office/officeart/2005/8/layout/radial5"/>
    <dgm:cxn modelId="{438325BD-8BED-4D64-9083-DCA0579F33A3}" type="presParOf" srcId="{2EC5B475-E809-495A-B6F9-1DB3338A42C3}" destId="{A1F46306-7C4E-4DD0-9C03-FBBE14A241D3}" srcOrd="0" destOrd="0" presId="urn:microsoft.com/office/officeart/2005/8/layout/radial5"/>
    <dgm:cxn modelId="{8AB07CF3-CA9B-4C34-9CDB-45E36C7CC502}" type="presParOf" srcId="{B2D9F713-E7DF-49B7-9472-3FBFD4A936CD}" destId="{21E9806F-5DA2-4A0D-B3F9-8D3C56A37E09}" srcOrd="2" destOrd="0" presId="urn:microsoft.com/office/officeart/2005/8/layout/radial5"/>
    <dgm:cxn modelId="{648A9E3B-4C07-42E1-8633-4DA35CD6777C}" type="presParOf" srcId="{B2D9F713-E7DF-49B7-9472-3FBFD4A936CD}" destId="{7811355F-E3AE-4232-AE77-9B7EEA3188BF}" srcOrd="3" destOrd="0" presId="urn:microsoft.com/office/officeart/2005/8/layout/radial5"/>
    <dgm:cxn modelId="{0C07B403-33C9-47CC-8C9A-089BB99D88E2}" type="presParOf" srcId="{7811355F-E3AE-4232-AE77-9B7EEA3188BF}" destId="{E964D134-518D-4472-84F0-A3E9A2A163F1}" srcOrd="0" destOrd="0" presId="urn:microsoft.com/office/officeart/2005/8/layout/radial5"/>
    <dgm:cxn modelId="{EF6A433C-C5EB-47E4-873D-441F38ADAAB4}" type="presParOf" srcId="{B2D9F713-E7DF-49B7-9472-3FBFD4A936CD}" destId="{DBE43C58-AC3B-4CB6-861F-46E5740AA771}" srcOrd="4" destOrd="0" presId="urn:microsoft.com/office/officeart/2005/8/layout/radial5"/>
    <dgm:cxn modelId="{7BB3133D-F9FB-44AA-B292-BD68D2244ECF}" type="presParOf" srcId="{B2D9F713-E7DF-49B7-9472-3FBFD4A936CD}" destId="{3FF8AFB1-9C5C-4A9E-A307-FDE167FED7C7}" srcOrd="5" destOrd="0" presId="urn:microsoft.com/office/officeart/2005/8/layout/radial5"/>
    <dgm:cxn modelId="{9418E0DB-9EB7-4FC7-B251-8A78ADD8CC05}" type="presParOf" srcId="{3FF8AFB1-9C5C-4A9E-A307-FDE167FED7C7}" destId="{4571478B-B5E3-45D7-B4F7-5F1CC82467F0}" srcOrd="0" destOrd="0" presId="urn:microsoft.com/office/officeart/2005/8/layout/radial5"/>
    <dgm:cxn modelId="{E059E386-525A-471F-9B59-5F0C46858ACE}" type="presParOf" srcId="{B2D9F713-E7DF-49B7-9472-3FBFD4A936CD}" destId="{5FA33ABB-E831-42BB-B75A-E14648923AE9}" srcOrd="6" destOrd="0" presId="urn:microsoft.com/office/officeart/2005/8/layout/radial5"/>
    <dgm:cxn modelId="{6701ADB0-B8AC-4F4F-90C9-1C26C903265F}" type="presParOf" srcId="{B2D9F713-E7DF-49B7-9472-3FBFD4A936CD}" destId="{23A9727F-AC40-41AA-8103-762E1AFE07E1}" srcOrd="7" destOrd="0" presId="urn:microsoft.com/office/officeart/2005/8/layout/radial5"/>
    <dgm:cxn modelId="{11E26AA6-46B8-47E4-8F82-D872EB82245E}" type="presParOf" srcId="{23A9727F-AC40-41AA-8103-762E1AFE07E1}" destId="{C761CB28-2EBC-481E-ABEC-9D40A8D4B2D4}" srcOrd="0" destOrd="0" presId="urn:microsoft.com/office/officeart/2005/8/layout/radial5"/>
    <dgm:cxn modelId="{268164CE-B0C8-4E2C-8FCF-BE143F5F9940}" type="presParOf" srcId="{B2D9F713-E7DF-49B7-9472-3FBFD4A936CD}" destId="{755A13E5-887C-4A4F-9325-2B47437A5D60}" srcOrd="8" destOrd="0" presId="urn:microsoft.com/office/officeart/2005/8/layout/radial5"/>
    <dgm:cxn modelId="{9D1E1678-C689-47FA-9094-CE1DAC8860FF}" type="presParOf" srcId="{B2D9F713-E7DF-49B7-9472-3FBFD4A936CD}" destId="{DF2F338F-907E-4A45-9111-6E1BE2848582}" srcOrd="9" destOrd="0" presId="urn:microsoft.com/office/officeart/2005/8/layout/radial5"/>
    <dgm:cxn modelId="{7E118528-0470-4554-9EC5-5737FC6310A2}" type="presParOf" srcId="{DF2F338F-907E-4A45-9111-6E1BE2848582}" destId="{178DC2C6-F0F1-415A-9415-CA8FDFB3F45D}" srcOrd="0" destOrd="0" presId="urn:microsoft.com/office/officeart/2005/8/layout/radial5"/>
    <dgm:cxn modelId="{6265C2DD-2DB9-4BCF-ACEC-FBBF9D4EE93C}" type="presParOf" srcId="{B2D9F713-E7DF-49B7-9472-3FBFD4A936CD}" destId="{D20F4C28-95EA-42D8-9AD8-D0385FD22809}" srcOrd="10" destOrd="0" presId="urn:microsoft.com/office/officeart/2005/8/layout/radial5"/>
    <dgm:cxn modelId="{7898A510-B1CB-4CEC-913E-CC32CC0439C5}" type="presParOf" srcId="{B2D9F713-E7DF-49B7-9472-3FBFD4A936CD}" destId="{8D1D9668-FAB3-422F-8CDD-87A283543259}" srcOrd="11" destOrd="0" presId="urn:microsoft.com/office/officeart/2005/8/layout/radial5"/>
    <dgm:cxn modelId="{4EEA9E41-FEDF-44DF-B719-FB0BC078D91F}" type="presParOf" srcId="{8D1D9668-FAB3-422F-8CDD-87A283543259}" destId="{01F56F64-7C04-41D1-9A0E-9069E2F79CB4}" srcOrd="0" destOrd="0" presId="urn:microsoft.com/office/officeart/2005/8/layout/radial5"/>
    <dgm:cxn modelId="{14AD0AEF-7B6D-4BF0-B666-3098B6155951}" type="presParOf" srcId="{B2D9F713-E7DF-49B7-9472-3FBFD4A936CD}" destId="{8C1339C2-F99B-47B2-8ADE-EAB25A0DBB5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AA9C78-6E46-40AC-9382-663DC16F4D3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22CD49-1903-432E-9475-A19CBCFAA7A8}">
      <dgm:prSet/>
      <dgm:spPr/>
      <dgm:t>
        <a:bodyPr/>
        <a:lstStyle/>
        <a:p>
          <a:pPr rtl="0"/>
          <a:r>
            <a:rPr lang="en-US" smtClean="0"/>
            <a:t>Enterprise Resource Planning (ERP)</a:t>
          </a:r>
          <a:endParaRPr lang="en-US"/>
        </a:p>
      </dgm:t>
    </dgm:pt>
    <dgm:pt modelId="{2F2D8D79-7CE4-4042-B32D-FB420A1E3F17}" type="parTrans" cxnId="{5201FF8C-3431-43A9-A369-31D3B3762F66}">
      <dgm:prSet/>
      <dgm:spPr/>
      <dgm:t>
        <a:bodyPr/>
        <a:lstStyle/>
        <a:p>
          <a:endParaRPr lang="en-US"/>
        </a:p>
      </dgm:t>
    </dgm:pt>
    <dgm:pt modelId="{80CA97E1-B36E-40BE-8741-6E5AB8EFFAC9}" type="sibTrans" cxnId="{5201FF8C-3431-43A9-A369-31D3B3762F66}">
      <dgm:prSet/>
      <dgm:spPr/>
      <dgm:t>
        <a:bodyPr/>
        <a:lstStyle/>
        <a:p>
          <a:endParaRPr lang="en-US"/>
        </a:p>
      </dgm:t>
    </dgm:pt>
    <dgm:pt modelId="{2024358D-FBAA-4B89-8F06-4D8164E9FD8E}">
      <dgm:prSet/>
      <dgm:spPr/>
      <dgm:t>
        <a:bodyPr/>
        <a:lstStyle/>
        <a:p>
          <a:pPr rtl="0"/>
          <a:r>
            <a:rPr lang="en-US" smtClean="0"/>
            <a:t>Customer Relationship Management (CRM)</a:t>
          </a:r>
          <a:endParaRPr lang="en-US"/>
        </a:p>
      </dgm:t>
    </dgm:pt>
    <dgm:pt modelId="{847FF8BB-6540-4E60-8302-33A1F46C0199}" type="parTrans" cxnId="{BD44B916-EB28-4B23-B55B-7C281F6CED29}">
      <dgm:prSet/>
      <dgm:spPr/>
      <dgm:t>
        <a:bodyPr/>
        <a:lstStyle/>
        <a:p>
          <a:endParaRPr lang="en-US"/>
        </a:p>
      </dgm:t>
    </dgm:pt>
    <dgm:pt modelId="{55A25901-1539-4659-9387-B8F0253722F2}" type="sibTrans" cxnId="{BD44B916-EB28-4B23-B55B-7C281F6CED29}">
      <dgm:prSet/>
      <dgm:spPr/>
      <dgm:t>
        <a:bodyPr/>
        <a:lstStyle/>
        <a:p>
          <a:endParaRPr lang="en-US"/>
        </a:p>
      </dgm:t>
    </dgm:pt>
    <dgm:pt modelId="{04A9B176-7D3B-4346-916F-25CC2F99B796}" type="pres">
      <dgm:prSet presAssocID="{FAAA9C78-6E46-40AC-9382-663DC16F4D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2C8C7-F4A8-48C4-A409-A18D06BE6E6C}" type="pres">
      <dgm:prSet presAssocID="{3E22CD49-1903-432E-9475-A19CBCFAA7A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3AFD9-1051-455A-B130-0F2A54D3A9D6}" type="pres">
      <dgm:prSet presAssocID="{80CA97E1-B36E-40BE-8741-6E5AB8EFFAC9}" presName="spacer" presStyleCnt="0"/>
      <dgm:spPr/>
    </dgm:pt>
    <dgm:pt modelId="{455F45B5-76B9-4823-A844-EA2D9A9FE5D0}" type="pres">
      <dgm:prSet presAssocID="{2024358D-FBAA-4B89-8F06-4D8164E9FD8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B99FF4-9406-49C4-AB4A-0942CF1ADE98}" type="presOf" srcId="{3E22CD49-1903-432E-9475-A19CBCFAA7A8}" destId="{F892C8C7-F4A8-48C4-A409-A18D06BE6E6C}" srcOrd="0" destOrd="0" presId="urn:microsoft.com/office/officeart/2005/8/layout/vList2"/>
    <dgm:cxn modelId="{B500D18B-1867-48B1-A28C-EA3EB6B7FEE6}" type="presOf" srcId="{FAAA9C78-6E46-40AC-9382-663DC16F4D32}" destId="{04A9B176-7D3B-4346-916F-25CC2F99B796}" srcOrd="0" destOrd="0" presId="urn:microsoft.com/office/officeart/2005/8/layout/vList2"/>
    <dgm:cxn modelId="{BD44B916-EB28-4B23-B55B-7C281F6CED29}" srcId="{FAAA9C78-6E46-40AC-9382-663DC16F4D32}" destId="{2024358D-FBAA-4B89-8F06-4D8164E9FD8E}" srcOrd="1" destOrd="0" parTransId="{847FF8BB-6540-4E60-8302-33A1F46C0199}" sibTransId="{55A25901-1539-4659-9387-B8F0253722F2}"/>
    <dgm:cxn modelId="{5201FF8C-3431-43A9-A369-31D3B3762F66}" srcId="{FAAA9C78-6E46-40AC-9382-663DC16F4D32}" destId="{3E22CD49-1903-432E-9475-A19CBCFAA7A8}" srcOrd="0" destOrd="0" parTransId="{2F2D8D79-7CE4-4042-B32D-FB420A1E3F17}" sibTransId="{80CA97E1-B36E-40BE-8741-6E5AB8EFFAC9}"/>
    <dgm:cxn modelId="{F829926A-BEF9-406C-98BF-2855FB4249C3}" type="presOf" srcId="{2024358D-FBAA-4B89-8F06-4D8164E9FD8E}" destId="{455F45B5-76B9-4823-A844-EA2D9A9FE5D0}" srcOrd="0" destOrd="0" presId="urn:microsoft.com/office/officeart/2005/8/layout/vList2"/>
    <dgm:cxn modelId="{2F17A54C-F286-4692-B4EC-3B0265490F79}" type="presParOf" srcId="{04A9B176-7D3B-4346-916F-25CC2F99B796}" destId="{F892C8C7-F4A8-48C4-A409-A18D06BE6E6C}" srcOrd="0" destOrd="0" presId="urn:microsoft.com/office/officeart/2005/8/layout/vList2"/>
    <dgm:cxn modelId="{C539164E-A382-484B-A6AC-3A9909F2CD27}" type="presParOf" srcId="{04A9B176-7D3B-4346-916F-25CC2F99B796}" destId="{CB33AFD9-1051-455A-B130-0F2A54D3A9D6}" srcOrd="1" destOrd="0" presId="urn:microsoft.com/office/officeart/2005/8/layout/vList2"/>
    <dgm:cxn modelId="{F5E6C14C-89DA-4ADC-B7C6-493A61184BEC}" type="presParOf" srcId="{04A9B176-7D3B-4346-916F-25CC2F99B796}" destId="{455F45B5-76B9-4823-A844-EA2D9A9FE5D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AA9C78-6E46-40AC-9382-663DC16F4D32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22CD49-1903-432E-9475-A19CBCFAA7A8}">
      <dgm:prSet/>
      <dgm:spPr/>
      <dgm:t>
        <a:bodyPr/>
        <a:lstStyle/>
        <a:p>
          <a:pPr rtl="0"/>
          <a:r>
            <a:rPr lang="en-US" dirty="0" smtClean="0"/>
            <a:t>What are the key goals?</a:t>
          </a:r>
        </a:p>
      </dgm:t>
    </dgm:pt>
    <dgm:pt modelId="{2F2D8D79-7CE4-4042-B32D-FB420A1E3F17}" type="parTrans" cxnId="{5201FF8C-3431-43A9-A369-31D3B3762F66}">
      <dgm:prSet/>
      <dgm:spPr/>
      <dgm:t>
        <a:bodyPr/>
        <a:lstStyle/>
        <a:p>
          <a:endParaRPr lang="en-US"/>
        </a:p>
      </dgm:t>
    </dgm:pt>
    <dgm:pt modelId="{80CA97E1-B36E-40BE-8741-6E5AB8EFFAC9}" type="sibTrans" cxnId="{5201FF8C-3431-43A9-A369-31D3B3762F66}">
      <dgm:prSet/>
      <dgm:spPr/>
      <dgm:t>
        <a:bodyPr/>
        <a:lstStyle/>
        <a:p>
          <a:endParaRPr lang="en-US"/>
        </a:p>
      </dgm:t>
    </dgm:pt>
    <dgm:pt modelId="{599F2BCA-11DD-4FD5-BA52-644A93771F4A}">
      <dgm:prSet/>
      <dgm:spPr/>
      <dgm:t>
        <a:bodyPr/>
        <a:lstStyle/>
        <a:p>
          <a:pPr rtl="0"/>
          <a:r>
            <a:rPr lang="en-US" dirty="0" smtClean="0"/>
            <a:t>What are the benefits?</a:t>
          </a:r>
          <a:endParaRPr lang="en-US" dirty="0"/>
        </a:p>
      </dgm:t>
    </dgm:pt>
    <dgm:pt modelId="{06250E6D-45FD-4258-838D-6369164EBE0F}" type="parTrans" cxnId="{5EAA40FC-44D9-4E3E-8C53-2CBD7A2C7A31}">
      <dgm:prSet/>
      <dgm:spPr/>
      <dgm:t>
        <a:bodyPr/>
        <a:lstStyle/>
        <a:p>
          <a:endParaRPr lang="en-US"/>
        </a:p>
      </dgm:t>
    </dgm:pt>
    <dgm:pt modelId="{62DFECB2-DB66-47F3-9909-7AFC224AF07E}" type="sibTrans" cxnId="{5EAA40FC-44D9-4E3E-8C53-2CBD7A2C7A31}">
      <dgm:prSet/>
      <dgm:spPr/>
      <dgm:t>
        <a:bodyPr/>
        <a:lstStyle/>
        <a:p>
          <a:endParaRPr lang="en-US"/>
        </a:p>
      </dgm:t>
    </dgm:pt>
    <dgm:pt modelId="{11FD1B62-D69D-48DE-87F9-75D228E7F729}">
      <dgm:prSet/>
      <dgm:spPr/>
      <dgm:t>
        <a:bodyPr/>
        <a:lstStyle/>
        <a:p>
          <a:pPr rtl="0"/>
          <a:r>
            <a:rPr lang="en-US" dirty="0" smtClean="0"/>
            <a:t>What are the problems?</a:t>
          </a:r>
          <a:endParaRPr lang="en-US" dirty="0"/>
        </a:p>
      </dgm:t>
    </dgm:pt>
    <dgm:pt modelId="{48E2A061-E474-4EA5-B401-AC00ECA1217D}" type="parTrans" cxnId="{87F468EC-154C-4D15-B7BD-BAFDDBA80FAE}">
      <dgm:prSet/>
      <dgm:spPr/>
      <dgm:t>
        <a:bodyPr/>
        <a:lstStyle/>
        <a:p>
          <a:endParaRPr lang="en-US"/>
        </a:p>
      </dgm:t>
    </dgm:pt>
    <dgm:pt modelId="{BB92BBEA-8D2D-46F7-A351-F0C8A4AF6AA3}" type="sibTrans" cxnId="{87F468EC-154C-4D15-B7BD-BAFDDBA80FAE}">
      <dgm:prSet/>
      <dgm:spPr/>
      <dgm:t>
        <a:bodyPr/>
        <a:lstStyle/>
        <a:p>
          <a:endParaRPr lang="en-US"/>
        </a:p>
      </dgm:t>
    </dgm:pt>
    <dgm:pt modelId="{04A9B176-7D3B-4346-916F-25CC2F99B796}" type="pres">
      <dgm:prSet presAssocID="{FAAA9C78-6E46-40AC-9382-663DC16F4D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2C8C7-F4A8-48C4-A409-A18D06BE6E6C}" type="pres">
      <dgm:prSet presAssocID="{3E22CD49-1903-432E-9475-A19CBCFAA7A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3AFD9-1051-455A-B130-0F2A54D3A9D6}" type="pres">
      <dgm:prSet presAssocID="{80CA97E1-B36E-40BE-8741-6E5AB8EFFAC9}" presName="spacer" presStyleCnt="0"/>
      <dgm:spPr/>
    </dgm:pt>
    <dgm:pt modelId="{2ABB031D-A4BE-4B75-924B-0FC294106CAE}" type="pres">
      <dgm:prSet presAssocID="{599F2BCA-11DD-4FD5-BA52-644A93771F4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D09AE-01CD-47E0-8C7B-B8ABECF941B8}" type="pres">
      <dgm:prSet presAssocID="{62DFECB2-DB66-47F3-9909-7AFC224AF07E}" presName="spacer" presStyleCnt="0"/>
      <dgm:spPr/>
    </dgm:pt>
    <dgm:pt modelId="{4116DBE9-04C4-4A5B-8CB5-CE9A1B7D94EF}" type="pres">
      <dgm:prSet presAssocID="{11FD1B62-D69D-48DE-87F9-75D228E7F72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AA40FC-44D9-4E3E-8C53-2CBD7A2C7A31}" srcId="{FAAA9C78-6E46-40AC-9382-663DC16F4D32}" destId="{599F2BCA-11DD-4FD5-BA52-644A93771F4A}" srcOrd="1" destOrd="0" parTransId="{06250E6D-45FD-4258-838D-6369164EBE0F}" sibTransId="{62DFECB2-DB66-47F3-9909-7AFC224AF07E}"/>
    <dgm:cxn modelId="{AAA6092A-2153-4D6F-B28F-0B8627CE83F1}" type="presOf" srcId="{3E22CD49-1903-432E-9475-A19CBCFAA7A8}" destId="{F892C8C7-F4A8-48C4-A409-A18D06BE6E6C}" srcOrd="0" destOrd="0" presId="urn:microsoft.com/office/officeart/2005/8/layout/vList2"/>
    <dgm:cxn modelId="{5201FF8C-3431-43A9-A369-31D3B3762F66}" srcId="{FAAA9C78-6E46-40AC-9382-663DC16F4D32}" destId="{3E22CD49-1903-432E-9475-A19CBCFAA7A8}" srcOrd="0" destOrd="0" parTransId="{2F2D8D79-7CE4-4042-B32D-FB420A1E3F17}" sibTransId="{80CA97E1-B36E-40BE-8741-6E5AB8EFFAC9}"/>
    <dgm:cxn modelId="{4FFD96AA-6826-46C4-85A3-636B737AEE94}" type="presOf" srcId="{599F2BCA-11DD-4FD5-BA52-644A93771F4A}" destId="{2ABB031D-A4BE-4B75-924B-0FC294106CAE}" srcOrd="0" destOrd="0" presId="urn:microsoft.com/office/officeart/2005/8/layout/vList2"/>
    <dgm:cxn modelId="{87F468EC-154C-4D15-B7BD-BAFDDBA80FAE}" srcId="{FAAA9C78-6E46-40AC-9382-663DC16F4D32}" destId="{11FD1B62-D69D-48DE-87F9-75D228E7F729}" srcOrd="2" destOrd="0" parTransId="{48E2A061-E474-4EA5-B401-AC00ECA1217D}" sibTransId="{BB92BBEA-8D2D-46F7-A351-F0C8A4AF6AA3}"/>
    <dgm:cxn modelId="{A92605B4-8F69-4F08-A358-3559658E9685}" type="presOf" srcId="{11FD1B62-D69D-48DE-87F9-75D228E7F729}" destId="{4116DBE9-04C4-4A5B-8CB5-CE9A1B7D94EF}" srcOrd="0" destOrd="0" presId="urn:microsoft.com/office/officeart/2005/8/layout/vList2"/>
    <dgm:cxn modelId="{0E40E1AC-2DA9-4558-B916-9544E349FB7D}" type="presOf" srcId="{FAAA9C78-6E46-40AC-9382-663DC16F4D32}" destId="{04A9B176-7D3B-4346-916F-25CC2F99B796}" srcOrd="0" destOrd="0" presId="urn:microsoft.com/office/officeart/2005/8/layout/vList2"/>
    <dgm:cxn modelId="{2AE090A1-1504-4ADE-A9A1-74CCDEA853A2}" type="presParOf" srcId="{04A9B176-7D3B-4346-916F-25CC2F99B796}" destId="{F892C8C7-F4A8-48C4-A409-A18D06BE6E6C}" srcOrd="0" destOrd="0" presId="urn:microsoft.com/office/officeart/2005/8/layout/vList2"/>
    <dgm:cxn modelId="{F850C01D-6D4D-42B1-BF82-2DC4694BA36A}" type="presParOf" srcId="{04A9B176-7D3B-4346-916F-25CC2F99B796}" destId="{CB33AFD9-1051-455A-B130-0F2A54D3A9D6}" srcOrd="1" destOrd="0" presId="urn:microsoft.com/office/officeart/2005/8/layout/vList2"/>
    <dgm:cxn modelId="{2F462353-5207-4DA7-B53B-84CE0BC58252}" type="presParOf" srcId="{04A9B176-7D3B-4346-916F-25CC2F99B796}" destId="{2ABB031D-A4BE-4B75-924B-0FC294106CAE}" srcOrd="2" destOrd="0" presId="urn:microsoft.com/office/officeart/2005/8/layout/vList2"/>
    <dgm:cxn modelId="{45B4A6B4-C2AE-4615-BC16-514C9C53D404}" type="presParOf" srcId="{04A9B176-7D3B-4346-916F-25CC2F99B796}" destId="{609D09AE-01CD-47E0-8C7B-B8ABECF941B8}" srcOrd="3" destOrd="0" presId="urn:microsoft.com/office/officeart/2005/8/layout/vList2"/>
    <dgm:cxn modelId="{25441AA0-F024-4DDF-B2F1-369010277D30}" type="presParOf" srcId="{04A9B176-7D3B-4346-916F-25CC2F99B796}" destId="{4116DBE9-04C4-4A5B-8CB5-CE9A1B7D94E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94FB9-6653-4DCA-B0F8-49BDF1DA9C23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0454F-5F7C-4F96-AB90-F7BF04DC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29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C116-1554-4A8A-A8C9-36424048604B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3C2E2-33AC-42FE-A553-09E032C9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0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3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1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1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4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8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2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7CE2C-F03C-44FC-A7D5-75E548DDEAFF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6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MIS5001:</a:t>
            </a:r>
            <a:br>
              <a:rPr lang="en-US" dirty="0" smtClean="0"/>
            </a:br>
            <a:r>
              <a:rPr lang="en-US" dirty="0" smtClean="0"/>
              <a:t>Information Technology Management</a:t>
            </a:r>
            <a:br>
              <a:rPr lang="en-US" dirty="0" smtClean="0"/>
            </a:br>
            <a:r>
              <a:rPr lang="en-US" i="1" dirty="0" smtClean="0"/>
              <a:t>Enterprise Applications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Larry Brandolph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Larry.Brandolph@temple.edu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community.mis.temple.edu/mis5001sec401f13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avid\Downloads\MP900401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75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4445000"/>
            <a:ext cx="5029200" cy="241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What </a:t>
            </a:r>
            <a:r>
              <a:rPr lang="en-US" i="1" dirty="0" smtClean="0">
                <a:solidFill>
                  <a:schemeClr val="bg1"/>
                </a:solidFill>
              </a:rPr>
              <a:t>can</a:t>
            </a:r>
            <a:r>
              <a:rPr lang="en-US" dirty="0" smtClean="0">
                <a:solidFill>
                  <a:schemeClr val="bg1"/>
                </a:solidFill>
              </a:rPr>
              <a:t> IT learn from the railroad business?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2553087"/>
              </p:ext>
            </p:extLst>
          </p:nvPr>
        </p:nvGraphicFramePr>
        <p:xfrm>
          <a:off x="1617841" y="6172200"/>
          <a:ext cx="6286500" cy="44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3"/>
          <p:cNvSpPr>
            <a:spLocks noChangeAspect="1" noChangeArrowheads="1"/>
          </p:cNvSpPr>
          <p:nvPr/>
        </p:nvSpPr>
        <p:spPr bwMode="auto">
          <a:xfrm>
            <a:off x="1295400" y="990600"/>
            <a:ext cx="6608941" cy="4917696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97748810"/>
              </p:ext>
            </p:extLst>
          </p:nvPr>
        </p:nvGraphicFramePr>
        <p:xfrm>
          <a:off x="2240141" y="1219199"/>
          <a:ext cx="4800600" cy="4689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65541" y="5700629"/>
            <a:ext cx="5038372" cy="461665"/>
          </a:xfrm>
          <a:prstGeom prst="rect">
            <a:avLst/>
          </a:prstGeom>
          <a:solidFill>
            <a:srgbClr val="A3263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DIGITAL BUSINESS MODELS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Enterprise Architecture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349276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It’s more of an approach and a philosophy than a particular system…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1349276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…but implies that systems should be able to share data across the enterprise.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511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Two Competing Models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440202"/>
              </p:ext>
            </p:extLst>
          </p:nvPr>
        </p:nvGraphicFramePr>
        <p:xfrm>
          <a:off x="152400" y="2438401"/>
          <a:ext cx="48768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411412"/>
              </p:ext>
            </p:extLst>
          </p:nvPr>
        </p:nvGraphicFramePr>
        <p:xfrm>
          <a:off x="4724400" y="2362201"/>
          <a:ext cx="4724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1219201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Enterprise Systems Approach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1219200"/>
            <a:ext cx="3840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Distributed Systems Approach</a:t>
            </a:r>
            <a:endParaRPr lang="en-US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066800" y="5943600"/>
            <a:ext cx="7162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Both can be part of an Enterprise Architecture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488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Enterprise Applications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373544"/>
              </p:ext>
            </p:extLst>
          </p:nvPr>
        </p:nvGraphicFramePr>
        <p:xfrm>
          <a:off x="838200" y="1600200"/>
          <a:ext cx="3581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9880521"/>
              </p:ext>
            </p:extLst>
          </p:nvPr>
        </p:nvGraphicFramePr>
        <p:xfrm>
          <a:off x="4876800" y="1600200"/>
          <a:ext cx="3581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789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Enterprise Systems and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46237"/>
            <a:ext cx="2590800" cy="452596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US" dirty="0" smtClean="0"/>
              <a:t>Do enterprise applications encourage or discourage innovation?</a:t>
            </a:r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Are they compatible with an “agile” organization?</a:t>
            </a:r>
            <a:endParaRPr lang="en-US" dirty="0"/>
          </a:p>
        </p:txBody>
      </p:sp>
      <p:pic>
        <p:nvPicPr>
          <p:cNvPr id="2051" name="Picture 3" descr="C:\Users\David\AppData\Local\Microsoft\Windows\Temporary Internet Files\Content.IE5\ABIAZ7SA\MP90040501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5715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1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vid\Downloads\MP900443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4280709" cy="641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Distributed Systems and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722437"/>
            <a:ext cx="3048000" cy="4525963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US" dirty="0" smtClean="0"/>
              <a:t>Do distributed systems encourage or discourage compliance?</a:t>
            </a:r>
          </a:p>
          <a:p>
            <a:pPr algn="r"/>
            <a:endParaRPr lang="en-US" dirty="0"/>
          </a:p>
          <a:p>
            <a:pPr marL="0" indent="0" algn="r">
              <a:buNone/>
            </a:pPr>
            <a:r>
              <a:rPr lang="en-US" dirty="0" smtClean="0"/>
              <a:t>What are the pitfalls in heavily regulated industries?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Enterprise Systems and the Modern Organization</a:t>
            </a:r>
            <a:endParaRPr lang="en-US" dirty="0"/>
          </a:p>
        </p:txBody>
      </p:sp>
      <p:pic>
        <p:nvPicPr>
          <p:cNvPr id="3088" name="Picture 16" descr="C:\Users\David\AppData\Local\Microsoft\Windows\Temporary Internet Files\Content.IE5\HJ6J2L60\MP9003987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04426"/>
            <a:ext cx="1671581" cy="23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3"/>
          <p:cNvSpPr txBox="1">
            <a:spLocks/>
          </p:cNvSpPr>
          <p:nvPr/>
        </p:nvSpPr>
        <p:spPr>
          <a:xfrm>
            <a:off x="2281181" y="4348649"/>
            <a:ext cx="1784481" cy="198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Social media?</a:t>
            </a:r>
            <a:endParaRPr lang="en-US" sz="2800" dirty="0"/>
          </a:p>
        </p:txBody>
      </p:sp>
      <p:pic>
        <p:nvPicPr>
          <p:cNvPr id="3096" name="Picture 24" descr="C:\Users\David\AppData\Local\Microsoft\Windows\Temporary Internet Files\Content.IE5\5MP2NU1K\MP90044420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4400"/>
            <a:ext cx="2590800" cy="1722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ontent Placeholder 3"/>
          <p:cNvSpPr txBox="1">
            <a:spLocks/>
          </p:cNvSpPr>
          <p:nvPr/>
        </p:nvSpPr>
        <p:spPr>
          <a:xfrm>
            <a:off x="6096000" y="5410200"/>
            <a:ext cx="28194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A </a:t>
            </a:r>
            <a:r>
              <a:rPr lang="en-US" sz="2800" dirty="0" err="1" smtClean="0"/>
              <a:t>hyperconnected</a:t>
            </a:r>
            <a:r>
              <a:rPr lang="en-US" sz="2800" dirty="0" smtClean="0"/>
              <a:t> world?</a:t>
            </a:r>
            <a:endParaRPr lang="en-US" sz="2800" dirty="0"/>
          </a:p>
        </p:txBody>
      </p:sp>
      <p:pic>
        <p:nvPicPr>
          <p:cNvPr id="1030" name="Picture 6" descr="http://www.cygnett.com/gfx/marketing_support/cases/images/SecondSkin_Black_iP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49594"/>
            <a:ext cx="3266049" cy="2570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3505200" y="1943974"/>
            <a:ext cx="2057400" cy="198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sz="2800" dirty="0" smtClean="0"/>
              <a:t>Mobile technology?</a:t>
            </a:r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168780" y="1869534"/>
            <a:ext cx="3004641" cy="16190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Are enterprise systems consistent </a:t>
            </a:r>
            <a:r>
              <a:rPr lang="en-US" sz="2400" b="1" dirty="0" smtClean="0">
                <a:solidFill>
                  <a:schemeClr val="tx1"/>
                </a:solidFill>
              </a:rPr>
              <a:t>with changes in...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35052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How do you think enterprise systems will evolve?</a:t>
            </a:r>
            <a:endParaRPr lang="en-US" sz="3600" dirty="0"/>
          </a:p>
        </p:txBody>
      </p:sp>
      <p:pic>
        <p:nvPicPr>
          <p:cNvPr id="4102" name="Picture 6" descr="C:\Users\David\AppData\Local\Microsoft\Windows\Temporary Internet Files\Content.IE5\5MP2NU1K\MP90042528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80" y="1"/>
            <a:ext cx="4572520" cy="685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9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207</Words>
  <Application>Microsoft Office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MIS5001: Information Technology Management Enterprise Applications</vt:lpstr>
      <vt:lpstr>What can IT learn from the railroad business?</vt:lpstr>
      <vt:lpstr>Enterprise Architecture</vt:lpstr>
      <vt:lpstr>Two Competing Models</vt:lpstr>
      <vt:lpstr>Enterprise Applications</vt:lpstr>
      <vt:lpstr>Enterprise Systems and Innovation</vt:lpstr>
      <vt:lpstr>Distributed Systems and Compliance</vt:lpstr>
      <vt:lpstr>Enterprise Systems and the Modern Organization</vt:lpstr>
      <vt:lpstr>The Future?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MIS5001: Information Technology Management  Course Introduction</dc:title>
  <dc:creator>David</dc:creator>
  <cp:lastModifiedBy>Larry Brandolph</cp:lastModifiedBy>
  <cp:revision>92</cp:revision>
  <cp:lastPrinted>2012-08-26T17:05:12Z</cp:lastPrinted>
  <dcterms:created xsi:type="dcterms:W3CDTF">2012-08-23T18:29:30Z</dcterms:created>
  <dcterms:modified xsi:type="dcterms:W3CDTF">2013-09-17T19:57:24Z</dcterms:modified>
</cp:coreProperties>
</file>