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94660"/>
  </p:normalViewPr>
  <p:slideViewPr>
    <p:cSldViewPr>
      <p:cViewPr varScale="1">
        <p:scale>
          <a:sx n="113" d="100"/>
          <a:sy n="113" d="100"/>
        </p:scale>
        <p:origin x="17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3BD83-63D4-4F93-A127-AF34DC9A8DA2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A6A9FD-C062-4C5F-8EE0-CCF82BF0B7E5}">
      <dgm:prSet/>
      <dgm:spPr/>
      <dgm:t>
        <a:bodyPr/>
        <a:lstStyle/>
        <a:p>
          <a:pPr rtl="0"/>
          <a:r>
            <a:rPr lang="en-US" dirty="0" smtClean="0"/>
            <a:t>Web 1.0</a:t>
          </a:r>
          <a:endParaRPr lang="en-US" dirty="0"/>
        </a:p>
      </dgm:t>
    </dgm:pt>
    <dgm:pt modelId="{18DFC59F-B0BE-4288-BE68-628B24E288C2}" type="parTrans" cxnId="{8FD435B2-E629-41E8-A61B-04AF891C9BD8}">
      <dgm:prSet/>
      <dgm:spPr/>
      <dgm:t>
        <a:bodyPr/>
        <a:lstStyle/>
        <a:p>
          <a:endParaRPr lang="en-US"/>
        </a:p>
      </dgm:t>
    </dgm:pt>
    <dgm:pt modelId="{5B0DF375-BB3C-45FE-8460-47AD1FA8258D}" type="sibTrans" cxnId="{8FD435B2-E629-41E8-A61B-04AF891C9BD8}">
      <dgm:prSet/>
      <dgm:spPr/>
      <dgm:t>
        <a:bodyPr/>
        <a:lstStyle/>
        <a:p>
          <a:endParaRPr lang="en-US"/>
        </a:p>
      </dgm:t>
    </dgm:pt>
    <dgm:pt modelId="{75440EDB-EFA1-41DF-AE0D-22F3E4AEABF0}">
      <dgm:prSet/>
      <dgm:spPr/>
      <dgm:t>
        <a:bodyPr/>
        <a:lstStyle/>
        <a:p>
          <a:pPr rtl="0"/>
          <a:r>
            <a:rPr lang="en-US" dirty="0" smtClean="0"/>
            <a:t>Web 2.0</a:t>
          </a:r>
          <a:endParaRPr lang="en-US" dirty="0"/>
        </a:p>
      </dgm:t>
    </dgm:pt>
    <dgm:pt modelId="{C7943DF7-50F3-4E47-A77A-BF0B1BF54F38}" type="parTrans" cxnId="{F471DAF0-BBCD-4955-8A3D-4F00A4109127}">
      <dgm:prSet/>
      <dgm:spPr/>
      <dgm:t>
        <a:bodyPr/>
        <a:lstStyle/>
        <a:p>
          <a:endParaRPr lang="en-US"/>
        </a:p>
      </dgm:t>
    </dgm:pt>
    <dgm:pt modelId="{0252B2BC-B069-4FCD-ACE1-707F7128F706}" type="sibTrans" cxnId="{F471DAF0-BBCD-4955-8A3D-4F00A4109127}">
      <dgm:prSet/>
      <dgm:spPr/>
      <dgm:t>
        <a:bodyPr/>
        <a:lstStyle/>
        <a:p>
          <a:endParaRPr lang="en-US"/>
        </a:p>
      </dgm:t>
    </dgm:pt>
    <dgm:pt modelId="{D701DFBD-7D33-442B-914A-12E35234C728}">
      <dgm:prSet/>
      <dgm:spPr/>
      <dgm:t>
        <a:bodyPr/>
        <a:lstStyle/>
        <a:p>
          <a:pPr rtl="0"/>
          <a:r>
            <a:rPr lang="en-US" dirty="0" smtClean="0"/>
            <a:t>Web 3.0</a:t>
          </a:r>
          <a:endParaRPr lang="en-US" dirty="0"/>
        </a:p>
      </dgm:t>
    </dgm:pt>
    <dgm:pt modelId="{3369DAD1-CD0B-46CF-85D1-98DF64B3415D}" type="parTrans" cxnId="{19C4ECEB-1761-47E8-9B69-D42FAE4FC9A0}">
      <dgm:prSet/>
      <dgm:spPr/>
      <dgm:t>
        <a:bodyPr/>
        <a:lstStyle/>
        <a:p>
          <a:endParaRPr lang="en-US"/>
        </a:p>
      </dgm:t>
    </dgm:pt>
    <dgm:pt modelId="{D466E699-E988-43A0-895A-50E571E27C36}" type="sibTrans" cxnId="{19C4ECEB-1761-47E8-9B69-D42FAE4FC9A0}">
      <dgm:prSet/>
      <dgm:spPr/>
      <dgm:t>
        <a:bodyPr/>
        <a:lstStyle/>
        <a:p>
          <a:endParaRPr lang="en-US"/>
        </a:p>
      </dgm:t>
    </dgm:pt>
    <dgm:pt modelId="{6FFFDFC4-4F41-45F9-84CC-A88E0431825D}">
      <dgm:prSet/>
      <dgm:spPr/>
      <dgm:t>
        <a:bodyPr/>
        <a:lstStyle/>
        <a:p>
          <a:pPr rtl="0"/>
          <a:r>
            <a:rPr lang="en-US" dirty="0" smtClean="0"/>
            <a:t>Non interactive</a:t>
          </a:r>
          <a:endParaRPr lang="en-US" dirty="0"/>
        </a:p>
      </dgm:t>
    </dgm:pt>
    <dgm:pt modelId="{03F5551E-718B-4B0B-8638-E6ECEA15C38E}" type="parTrans" cxnId="{2CFA0F5F-51CB-4F0D-B1A0-D806452CEA9C}">
      <dgm:prSet/>
      <dgm:spPr/>
      <dgm:t>
        <a:bodyPr/>
        <a:lstStyle/>
        <a:p>
          <a:endParaRPr lang="en-US"/>
        </a:p>
      </dgm:t>
    </dgm:pt>
    <dgm:pt modelId="{89F7899B-964D-4DE3-B85A-9DF14B46597E}" type="sibTrans" cxnId="{2CFA0F5F-51CB-4F0D-B1A0-D806452CEA9C}">
      <dgm:prSet/>
      <dgm:spPr/>
      <dgm:t>
        <a:bodyPr/>
        <a:lstStyle/>
        <a:p>
          <a:endParaRPr lang="en-US"/>
        </a:p>
      </dgm:t>
    </dgm:pt>
    <dgm:pt modelId="{83249D3D-24C4-48F1-BA64-A026F158A819}">
      <dgm:prSet/>
      <dgm:spPr/>
      <dgm:t>
        <a:bodyPr/>
        <a:lstStyle/>
        <a:p>
          <a:pPr rtl="0"/>
          <a:r>
            <a:rPr lang="en-US" dirty="0" smtClean="0"/>
            <a:t>One-way flow</a:t>
          </a:r>
          <a:endParaRPr lang="en-US" dirty="0"/>
        </a:p>
      </dgm:t>
    </dgm:pt>
    <dgm:pt modelId="{36D433E2-8A7C-46F5-8880-875D1587D853}" type="parTrans" cxnId="{27318632-EEA8-40DD-937F-02BE168D8D50}">
      <dgm:prSet/>
      <dgm:spPr/>
      <dgm:t>
        <a:bodyPr/>
        <a:lstStyle/>
        <a:p>
          <a:endParaRPr lang="en-US"/>
        </a:p>
      </dgm:t>
    </dgm:pt>
    <dgm:pt modelId="{66235E91-693B-4C64-920E-DFC168060BAA}" type="sibTrans" cxnId="{27318632-EEA8-40DD-937F-02BE168D8D50}">
      <dgm:prSet/>
      <dgm:spPr/>
      <dgm:t>
        <a:bodyPr/>
        <a:lstStyle/>
        <a:p>
          <a:endParaRPr lang="en-US"/>
        </a:p>
      </dgm:t>
    </dgm:pt>
    <dgm:pt modelId="{959ECF23-075A-4C77-BDFD-1B5FAD7BC7A0}">
      <dgm:prSet/>
      <dgm:spPr/>
      <dgm:t>
        <a:bodyPr/>
        <a:lstStyle/>
        <a:p>
          <a:pPr rtl="0"/>
          <a:r>
            <a:rPr lang="en-US" dirty="0" smtClean="0"/>
            <a:t>Interactive</a:t>
          </a:r>
          <a:endParaRPr lang="en-US" dirty="0"/>
        </a:p>
      </dgm:t>
    </dgm:pt>
    <dgm:pt modelId="{C81AAF0F-F6FC-45AF-91BA-F150EA6AB382}" type="parTrans" cxnId="{74B7934D-8066-4F8F-9B13-EAC147191C66}">
      <dgm:prSet/>
      <dgm:spPr/>
      <dgm:t>
        <a:bodyPr/>
        <a:lstStyle/>
        <a:p>
          <a:endParaRPr lang="en-US"/>
        </a:p>
      </dgm:t>
    </dgm:pt>
    <dgm:pt modelId="{1CFEDBCC-0ECD-43E0-A66D-725AFEDE5C28}" type="sibTrans" cxnId="{74B7934D-8066-4F8F-9B13-EAC147191C66}">
      <dgm:prSet/>
      <dgm:spPr/>
      <dgm:t>
        <a:bodyPr/>
        <a:lstStyle/>
        <a:p>
          <a:endParaRPr lang="en-US"/>
        </a:p>
      </dgm:t>
    </dgm:pt>
    <dgm:pt modelId="{06A259C7-D544-451B-AC42-826FA2079020}">
      <dgm:prSet/>
      <dgm:spPr/>
      <dgm:t>
        <a:bodyPr/>
        <a:lstStyle/>
        <a:p>
          <a:pPr rtl="0"/>
          <a:r>
            <a:rPr lang="en-US" dirty="0" smtClean="0"/>
            <a:t>User generated</a:t>
          </a:r>
          <a:endParaRPr lang="en-US" dirty="0"/>
        </a:p>
      </dgm:t>
    </dgm:pt>
    <dgm:pt modelId="{09DA073C-05EE-4801-90D7-CE15B9C849E2}" type="parTrans" cxnId="{75358E1D-8769-48D8-BABA-86594CD7F5F5}">
      <dgm:prSet/>
      <dgm:spPr/>
      <dgm:t>
        <a:bodyPr/>
        <a:lstStyle/>
        <a:p>
          <a:endParaRPr lang="en-US"/>
        </a:p>
      </dgm:t>
    </dgm:pt>
    <dgm:pt modelId="{D6918C20-CE8A-4A5A-8EFE-753474847BF7}" type="sibTrans" cxnId="{75358E1D-8769-48D8-BABA-86594CD7F5F5}">
      <dgm:prSet/>
      <dgm:spPr/>
      <dgm:t>
        <a:bodyPr/>
        <a:lstStyle/>
        <a:p>
          <a:endParaRPr lang="en-US"/>
        </a:p>
      </dgm:t>
    </dgm:pt>
    <dgm:pt modelId="{F599B8EE-9FA5-4216-82D7-D59446E39557}">
      <dgm:prSet/>
      <dgm:spPr/>
      <dgm:t>
        <a:bodyPr/>
        <a:lstStyle/>
        <a:p>
          <a:pPr rtl="0"/>
          <a:r>
            <a:rPr lang="en-US" dirty="0" smtClean="0"/>
            <a:t>The ‘semantic web’</a:t>
          </a:r>
          <a:endParaRPr lang="en-US" dirty="0"/>
        </a:p>
      </dgm:t>
    </dgm:pt>
    <dgm:pt modelId="{77B3BF8B-5DD9-46C4-9EC7-5F43F55DAC9A}" type="parTrans" cxnId="{24C7A155-77D7-4685-93A2-D98DA9E0B439}">
      <dgm:prSet/>
      <dgm:spPr/>
      <dgm:t>
        <a:bodyPr/>
        <a:lstStyle/>
        <a:p>
          <a:endParaRPr lang="en-US"/>
        </a:p>
      </dgm:t>
    </dgm:pt>
    <dgm:pt modelId="{225B82A4-494F-4AB5-91DC-57E7544AEC7F}" type="sibTrans" cxnId="{24C7A155-77D7-4685-93A2-D98DA9E0B439}">
      <dgm:prSet/>
      <dgm:spPr/>
      <dgm:t>
        <a:bodyPr/>
        <a:lstStyle/>
        <a:p>
          <a:endParaRPr lang="en-US"/>
        </a:p>
      </dgm:t>
    </dgm:pt>
    <dgm:pt modelId="{6583E35C-3C64-4DA7-9CDA-3BD02ADF0C95}">
      <dgm:prSet/>
      <dgm:spPr/>
      <dgm:t>
        <a:bodyPr/>
        <a:lstStyle/>
        <a:p>
          <a:pPr rtl="0"/>
          <a:r>
            <a:rPr lang="en-US" dirty="0" smtClean="0"/>
            <a:t>Organizing content</a:t>
          </a:r>
          <a:endParaRPr lang="en-US" dirty="0"/>
        </a:p>
      </dgm:t>
    </dgm:pt>
    <dgm:pt modelId="{20E6C47F-6B83-4301-988B-6065B422D19E}" type="parTrans" cxnId="{D07984F2-5EAA-4779-B6E3-9D377EEF6D30}">
      <dgm:prSet/>
      <dgm:spPr/>
      <dgm:t>
        <a:bodyPr/>
        <a:lstStyle/>
        <a:p>
          <a:endParaRPr lang="en-US"/>
        </a:p>
      </dgm:t>
    </dgm:pt>
    <dgm:pt modelId="{80DD1372-86C0-45A7-8188-8627A7528884}" type="sibTrans" cxnId="{D07984F2-5EAA-4779-B6E3-9D377EEF6D30}">
      <dgm:prSet/>
      <dgm:spPr/>
      <dgm:t>
        <a:bodyPr/>
        <a:lstStyle/>
        <a:p>
          <a:endParaRPr lang="en-US"/>
        </a:p>
      </dgm:t>
    </dgm:pt>
    <dgm:pt modelId="{2B35027A-57C2-4322-ACE7-00AE17C591F7}" type="pres">
      <dgm:prSet presAssocID="{E8A3BD83-63D4-4F93-A127-AF34DC9A8DA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2B3130-7438-4DF0-BE8D-D065EDD82DBC}" type="pres">
      <dgm:prSet presAssocID="{E8A3BD83-63D4-4F93-A127-AF34DC9A8DA2}" presName="arrow" presStyleLbl="bgShp" presStyleIdx="0" presStyleCnt="1"/>
      <dgm:spPr/>
      <dgm:t>
        <a:bodyPr/>
        <a:lstStyle/>
        <a:p>
          <a:endParaRPr lang="en-US"/>
        </a:p>
      </dgm:t>
    </dgm:pt>
    <dgm:pt modelId="{BF287673-6446-4FC0-A67C-0807DA2AF094}" type="pres">
      <dgm:prSet presAssocID="{E8A3BD83-63D4-4F93-A127-AF34DC9A8DA2}" presName="linearProcess" presStyleCnt="0"/>
      <dgm:spPr/>
      <dgm:t>
        <a:bodyPr/>
        <a:lstStyle/>
        <a:p>
          <a:endParaRPr lang="en-US"/>
        </a:p>
      </dgm:t>
    </dgm:pt>
    <dgm:pt modelId="{6065B826-8803-41B6-9140-418A068054D1}" type="pres">
      <dgm:prSet presAssocID="{5BA6A9FD-C062-4C5F-8EE0-CCF82BF0B7E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51137-12FB-456E-934C-DF3B909C40CB}" type="pres">
      <dgm:prSet presAssocID="{5B0DF375-BB3C-45FE-8460-47AD1FA8258D}" presName="sibTrans" presStyleCnt="0"/>
      <dgm:spPr/>
      <dgm:t>
        <a:bodyPr/>
        <a:lstStyle/>
        <a:p>
          <a:endParaRPr lang="en-US"/>
        </a:p>
      </dgm:t>
    </dgm:pt>
    <dgm:pt modelId="{8F7A3567-6B1D-483B-8E37-829EEA738442}" type="pres">
      <dgm:prSet presAssocID="{75440EDB-EFA1-41DF-AE0D-22F3E4AEABF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B2C37-91C0-48E4-9390-E529A09D6F31}" type="pres">
      <dgm:prSet presAssocID="{0252B2BC-B069-4FCD-ACE1-707F7128F706}" presName="sibTrans" presStyleCnt="0"/>
      <dgm:spPr/>
      <dgm:t>
        <a:bodyPr/>
        <a:lstStyle/>
        <a:p>
          <a:endParaRPr lang="en-US"/>
        </a:p>
      </dgm:t>
    </dgm:pt>
    <dgm:pt modelId="{C3F94047-878F-4576-B952-A79A10D78E6A}" type="pres">
      <dgm:prSet presAssocID="{D701DFBD-7D33-442B-914A-12E35234C7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68646E-C256-400A-A326-C7FFEE24B032}" type="presOf" srcId="{D701DFBD-7D33-442B-914A-12E35234C728}" destId="{C3F94047-878F-4576-B952-A79A10D78E6A}" srcOrd="0" destOrd="0" presId="urn:microsoft.com/office/officeart/2005/8/layout/hProcess9"/>
    <dgm:cxn modelId="{D07984F2-5EAA-4779-B6E3-9D377EEF6D30}" srcId="{D701DFBD-7D33-442B-914A-12E35234C728}" destId="{6583E35C-3C64-4DA7-9CDA-3BD02ADF0C95}" srcOrd="1" destOrd="0" parTransId="{20E6C47F-6B83-4301-988B-6065B422D19E}" sibTransId="{80DD1372-86C0-45A7-8188-8627A7528884}"/>
    <dgm:cxn modelId="{19C4ECEB-1761-47E8-9B69-D42FAE4FC9A0}" srcId="{E8A3BD83-63D4-4F93-A127-AF34DC9A8DA2}" destId="{D701DFBD-7D33-442B-914A-12E35234C728}" srcOrd="2" destOrd="0" parTransId="{3369DAD1-CD0B-46CF-85D1-98DF64B3415D}" sibTransId="{D466E699-E988-43A0-895A-50E571E27C36}"/>
    <dgm:cxn modelId="{310D1A0A-94E5-4DE1-B47E-6A2D4AF6FA89}" type="presOf" srcId="{83249D3D-24C4-48F1-BA64-A026F158A819}" destId="{6065B826-8803-41B6-9140-418A068054D1}" srcOrd="0" destOrd="2" presId="urn:microsoft.com/office/officeart/2005/8/layout/hProcess9"/>
    <dgm:cxn modelId="{3F37D9A5-D6A6-40A5-8388-0FA85A7E9DC9}" type="presOf" srcId="{E8A3BD83-63D4-4F93-A127-AF34DC9A8DA2}" destId="{2B35027A-57C2-4322-ACE7-00AE17C591F7}" srcOrd="0" destOrd="0" presId="urn:microsoft.com/office/officeart/2005/8/layout/hProcess9"/>
    <dgm:cxn modelId="{C394E916-6BA9-4B69-82FB-DD2A59801BD4}" type="presOf" srcId="{06A259C7-D544-451B-AC42-826FA2079020}" destId="{8F7A3567-6B1D-483B-8E37-829EEA738442}" srcOrd="0" destOrd="2" presId="urn:microsoft.com/office/officeart/2005/8/layout/hProcess9"/>
    <dgm:cxn modelId="{27318632-EEA8-40DD-937F-02BE168D8D50}" srcId="{5BA6A9FD-C062-4C5F-8EE0-CCF82BF0B7E5}" destId="{83249D3D-24C4-48F1-BA64-A026F158A819}" srcOrd="1" destOrd="0" parTransId="{36D433E2-8A7C-46F5-8880-875D1587D853}" sibTransId="{66235E91-693B-4C64-920E-DFC168060BAA}"/>
    <dgm:cxn modelId="{75358E1D-8769-48D8-BABA-86594CD7F5F5}" srcId="{75440EDB-EFA1-41DF-AE0D-22F3E4AEABF0}" destId="{06A259C7-D544-451B-AC42-826FA2079020}" srcOrd="1" destOrd="0" parTransId="{09DA073C-05EE-4801-90D7-CE15B9C849E2}" sibTransId="{D6918C20-CE8A-4A5A-8EFE-753474847BF7}"/>
    <dgm:cxn modelId="{24C7A155-77D7-4685-93A2-D98DA9E0B439}" srcId="{D701DFBD-7D33-442B-914A-12E35234C728}" destId="{F599B8EE-9FA5-4216-82D7-D59446E39557}" srcOrd="0" destOrd="0" parTransId="{77B3BF8B-5DD9-46C4-9EC7-5F43F55DAC9A}" sibTransId="{225B82A4-494F-4AB5-91DC-57E7544AEC7F}"/>
    <dgm:cxn modelId="{629B53AC-A80A-4DF2-8EDF-117E299F1936}" type="presOf" srcId="{959ECF23-075A-4C77-BDFD-1B5FAD7BC7A0}" destId="{8F7A3567-6B1D-483B-8E37-829EEA738442}" srcOrd="0" destOrd="1" presId="urn:microsoft.com/office/officeart/2005/8/layout/hProcess9"/>
    <dgm:cxn modelId="{74B7934D-8066-4F8F-9B13-EAC147191C66}" srcId="{75440EDB-EFA1-41DF-AE0D-22F3E4AEABF0}" destId="{959ECF23-075A-4C77-BDFD-1B5FAD7BC7A0}" srcOrd="0" destOrd="0" parTransId="{C81AAF0F-F6FC-45AF-91BA-F150EA6AB382}" sibTransId="{1CFEDBCC-0ECD-43E0-A66D-725AFEDE5C28}"/>
    <dgm:cxn modelId="{DC41051B-B285-4398-936D-6AF737102921}" type="presOf" srcId="{F599B8EE-9FA5-4216-82D7-D59446E39557}" destId="{C3F94047-878F-4576-B952-A79A10D78E6A}" srcOrd="0" destOrd="1" presId="urn:microsoft.com/office/officeart/2005/8/layout/hProcess9"/>
    <dgm:cxn modelId="{563C7591-FC22-439D-BF97-2E37ADCB79DF}" type="presOf" srcId="{6583E35C-3C64-4DA7-9CDA-3BD02ADF0C95}" destId="{C3F94047-878F-4576-B952-A79A10D78E6A}" srcOrd="0" destOrd="2" presId="urn:microsoft.com/office/officeart/2005/8/layout/hProcess9"/>
    <dgm:cxn modelId="{96D7AE17-2D56-4B49-83B5-540129F72939}" type="presOf" srcId="{6FFFDFC4-4F41-45F9-84CC-A88E0431825D}" destId="{6065B826-8803-41B6-9140-418A068054D1}" srcOrd="0" destOrd="1" presId="urn:microsoft.com/office/officeart/2005/8/layout/hProcess9"/>
    <dgm:cxn modelId="{F471DAF0-BBCD-4955-8A3D-4F00A4109127}" srcId="{E8A3BD83-63D4-4F93-A127-AF34DC9A8DA2}" destId="{75440EDB-EFA1-41DF-AE0D-22F3E4AEABF0}" srcOrd="1" destOrd="0" parTransId="{C7943DF7-50F3-4E47-A77A-BF0B1BF54F38}" sibTransId="{0252B2BC-B069-4FCD-ACE1-707F7128F706}"/>
    <dgm:cxn modelId="{2CFA0F5F-51CB-4F0D-B1A0-D806452CEA9C}" srcId="{5BA6A9FD-C062-4C5F-8EE0-CCF82BF0B7E5}" destId="{6FFFDFC4-4F41-45F9-84CC-A88E0431825D}" srcOrd="0" destOrd="0" parTransId="{03F5551E-718B-4B0B-8638-E6ECEA15C38E}" sibTransId="{89F7899B-964D-4DE3-B85A-9DF14B46597E}"/>
    <dgm:cxn modelId="{8FD435B2-E629-41E8-A61B-04AF891C9BD8}" srcId="{E8A3BD83-63D4-4F93-A127-AF34DC9A8DA2}" destId="{5BA6A9FD-C062-4C5F-8EE0-CCF82BF0B7E5}" srcOrd="0" destOrd="0" parTransId="{18DFC59F-B0BE-4288-BE68-628B24E288C2}" sibTransId="{5B0DF375-BB3C-45FE-8460-47AD1FA8258D}"/>
    <dgm:cxn modelId="{FCB29964-DE76-4897-A5AF-893A7BF1F83B}" type="presOf" srcId="{5BA6A9FD-C062-4C5F-8EE0-CCF82BF0B7E5}" destId="{6065B826-8803-41B6-9140-418A068054D1}" srcOrd="0" destOrd="0" presId="urn:microsoft.com/office/officeart/2005/8/layout/hProcess9"/>
    <dgm:cxn modelId="{013879EF-E2AD-4CCC-9BBE-E843234B6324}" type="presOf" srcId="{75440EDB-EFA1-41DF-AE0D-22F3E4AEABF0}" destId="{8F7A3567-6B1D-483B-8E37-829EEA738442}" srcOrd="0" destOrd="0" presId="urn:microsoft.com/office/officeart/2005/8/layout/hProcess9"/>
    <dgm:cxn modelId="{680A05DF-FB19-4CAA-89A5-241C7D0B93E5}" type="presParOf" srcId="{2B35027A-57C2-4322-ACE7-00AE17C591F7}" destId="{0F2B3130-7438-4DF0-BE8D-D065EDD82DBC}" srcOrd="0" destOrd="0" presId="urn:microsoft.com/office/officeart/2005/8/layout/hProcess9"/>
    <dgm:cxn modelId="{C2789C11-D5AF-4164-AC5C-02369D86ACBE}" type="presParOf" srcId="{2B35027A-57C2-4322-ACE7-00AE17C591F7}" destId="{BF287673-6446-4FC0-A67C-0807DA2AF094}" srcOrd="1" destOrd="0" presId="urn:microsoft.com/office/officeart/2005/8/layout/hProcess9"/>
    <dgm:cxn modelId="{0F8B3158-E920-41F4-8EDC-C0B41D31C650}" type="presParOf" srcId="{BF287673-6446-4FC0-A67C-0807DA2AF094}" destId="{6065B826-8803-41B6-9140-418A068054D1}" srcOrd="0" destOrd="0" presId="urn:microsoft.com/office/officeart/2005/8/layout/hProcess9"/>
    <dgm:cxn modelId="{08F4B514-5309-42CD-B59B-207F73541C94}" type="presParOf" srcId="{BF287673-6446-4FC0-A67C-0807DA2AF094}" destId="{50551137-12FB-456E-934C-DF3B909C40CB}" srcOrd="1" destOrd="0" presId="urn:microsoft.com/office/officeart/2005/8/layout/hProcess9"/>
    <dgm:cxn modelId="{153EEEBD-1D4C-45E3-AF13-896DCCEDA944}" type="presParOf" srcId="{BF287673-6446-4FC0-A67C-0807DA2AF094}" destId="{8F7A3567-6B1D-483B-8E37-829EEA738442}" srcOrd="2" destOrd="0" presId="urn:microsoft.com/office/officeart/2005/8/layout/hProcess9"/>
    <dgm:cxn modelId="{C0CD1CE0-EEF5-44A7-A71B-D69608B3026A}" type="presParOf" srcId="{BF287673-6446-4FC0-A67C-0807DA2AF094}" destId="{18FB2C37-91C0-48E4-9390-E529A09D6F31}" srcOrd="3" destOrd="0" presId="urn:microsoft.com/office/officeart/2005/8/layout/hProcess9"/>
    <dgm:cxn modelId="{28E6E938-2EC6-433C-9D2C-7D220BC35BF5}" type="presParOf" srcId="{BF287673-6446-4FC0-A67C-0807DA2AF094}" destId="{C3F94047-878F-4576-B952-A79A10D78E6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A2029D-F287-4F29-8EDD-54505015C8D1}" type="doc">
      <dgm:prSet loTypeId="urn:microsoft.com/office/officeart/2005/8/layout/default#1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BB7C16A-3148-4EEF-A4F7-49258250295B}">
      <dgm:prSet/>
      <dgm:spPr/>
      <dgm:t>
        <a:bodyPr/>
        <a:lstStyle/>
        <a:p>
          <a:pPr rtl="0"/>
          <a:r>
            <a:rPr lang="en-US" dirty="0" err="1" smtClean="0"/>
            <a:t>Facebook</a:t>
          </a:r>
          <a:endParaRPr lang="en-US" dirty="0"/>
        </a:p>
      </dgm:t>
    </dgm:pt>
    <dgm:pt modelId="{5082CB87-06A6-49B4-B3DE-DA2D850623AA}" type="parTrans" cxnId="{44C67F1B-6CEA-401C-A6FD-0686CE4E9EF1}">
      <dgm:prSet/>
      <dgm:spPr/>
      <dgm:t>
        <a:bodyPr/>
        <a:lstStyle/>
        <a:p>
          <a:endParaRPr lang="en-US"/>
        </a:p>
      </dgm:t>
    </dgm:pt>
    <dgm:pt modelId="{5C5A76B3-E122-4A13-8731-B299880C3B14}" type="sibTrans" cxnId="{44C67F1B-6CEA-401C-A6FD-0686CE4E9EF1}">
      <dgm:prSet/>
      <dgm:spPr/>
      <dgm:t>
        <a:bodyPr/>
        <a:lstStyle/>
        <a:p>
          <a:endParaRPr lang="en-US"/>
        </a:p>
      </dgm:t>
    </dgm:pt>
    <dgm:pt modelId="{31E9717F-6E5C-4ABC-9BA4-1D685EE871CC}">
      <dgm:prSet/>
      <dgm:spPr/>
      <dgm:t>
        <a:bodyPr/>
        <a:lstStyle/>
        <a:p>
          <a:pPr rtl="0"/>
          <a:r>
            <a:rPr lang="en-US" dirty="0" smtClean="0"/>
            <a:t>Twitter</a:t>
          </a:r>
          <a:endParaRPr lang="en-US" dirty="0"/>
        </a:p>
      </dgm:t>
    </dgm:pt>
    <dgm:pt modelId="{FBEED1E5-946D-47D0-9CA1-E074C97FCFFE}" type="parTrans" cxnId="{E70E32DE-F8A6-460F-9BE5-899C210C3BDC}">
      <dgm:prSet/>
      <dgm:spPr/>
      <dgm:t>
        <a:bodyPr/>
        <a:lstStyle/>
        <a:p>
          <a:endParaRPr lang="en-US"/>
        </a:p>
      </dgm:t>
    </dgm:pt>
    <dgm:pt modelId="{D6A57BA9-7C2F-4222-A3FF-D47DBFF536E1}" type="sibTrans" cxnId="{E70E32DE-F8A6-460F-9BE5-899C210C3BDC}">
      <dgm:prSet/>
      <dgm:spPr/>
      <dgm:t>
        <a:bodyPr/>
        <a:lstStyle/>
        <a:p>
          <a:endParaRPr lang="en-US"/>
        </a:p>
      </dgm:t>
    </dgm:pt>
    <dgm:pt modelId="{B1632202-E3BE-4B65-B708-4273207A85F7}">
      <dgm:prSet/>
      <dgm:spPr/>
      <dgm:t>
        <a:bodyPr/>
        <a:lstStyle/>
        <a:p>
          <a:pPr rtl="0"/>
          <a:r>
            <a:rPr lang="en-US" dirty="0" err="1" smtClean="0"/>
            <a:t>Linkedin</a:t>
          </a:r>
          <a:endParaRPr lang="en-US" dirty="0"/>
        </a:p>
      </dgm:t>
    </dgm:pt>
    <dgm:pt modelId="{FFB262DD-5CC9-4DAD-ABE8-9926C9CBB4DC}" type="parTrans" cxnId="{F6262B38-7BBE-418B-B4E1-AD1C8B19CE38}">
      <dgm:prSet/>
      <dgm:spPr/>
      <dgm:t>
        <a:bodyPr/>
        <a:lstStyle/>
        <a:p>
          <a:endParaRPr lang="en-US"/>
        </a:p>
      </dgm:t>
    </dgm:pt>
    <dgm:pt modelId="{7CB485BD-C02D-489C-84B9-E95928382DBC}" type="sibTrans" cxnId="{F6262B38-7BBE-418B-B4E1-AD1C8B19CE38}">
      <dgm:prSet/>
      <dgm:spPr/>
      <dgm:t>
        <a:bodyPr/>
        <a:lstStyle/>
        <a:p>
          <a:endParaRPr lang="en-US"/>
        </a:p>
      </dgm:t>
    </dgm:pt>
    <dgm:pt modelId="{03459573-93EB-44DE-BE40-43298AD60DAD}">
      <dgm:prSet/>
      <dgm:spPr/>
      <dgm:t>
        <a:bodyPr/>
        <a:lstStyle/>
        <a:p>
          <a:pPr rtl="0"/>
          <a:r>
            <a:rPr lang="en-US" dirty="0" smtClean="0"/>
            <a:t>YouTube</a:t>
          </a:r>
          <a:endParaRPr lang="en-US" dirty="0"/>
        </a:p>
      </dgm:t>
    </dgm:pt>
    <dgm:pt modelId="{C5D8C3A2-E63C-4B4D-AA44-9134E60E4D36}" type="parTrans" cxnId="{3EA19184-1058-4510-85EF-17E58625896E}">
      <dgm:prSet/>
      <dgm:spPr/>
      <dgm:t>
        <a:bodyPr/>
        <a:lstStyle/>
        <a:p>
          <a:endParaRPr lang="en-US"/>
        </a:p>
      </dgm:t>
    </dgm:pt>
    <dgm:pt modelId="{28E4C2A2-803E-4C95-BA98-9ECD11ACD677}" type="sibTrans" cxnId="{3EA19184-1058-4510-85EF-17E58625896E}">
      <dgm:prSet/>
      <dgm:spPr/>
      <dgm:t>
        <a:bodyPr/>
        <a:lstStyle/>
        <a:p>
          <a:endParaRPr lang="en-US"/>
        </a:p>
      </dgm:t>
    </dgm:pt>
    <dgm:pt modelId="{6777FBD7-3678-4E81-AC35-8D96598A7928}">
      <dgm:prSet/>
      <dgm:spPr/>
      <dgm:t>
        <a:bodyPr/>
        <a:lstStyle/>
        <a:p>
          <a:pPr rtl="0"/>
          <a:r>
            <a:rPr lang="en-US" dirty="0" err="1" smtClean="0"/>
            <a:t>Instagram</a:t>
          </a:r>
          <a:endParaRPr lang="en-US" dirty="0"/>
        </a:p>
      </dgm:t>
    </dgm:pt>
    <dgm:pt modelId="{BE417384-24BF-43ED-AE16-B407EDD5C0D5}" type="parTrans" cxnId="{1530FA26-E1E6-4791-8DC6-3674017BDA86}">
      <dgm:prSet/>
      <dgm:spPr/>
      <dgm:t>
        <a:bodyPr/>
        <a:lstStyle/>
        <a:p>
          <a:endParaRPr lang="en-US"/>
        </a:p>
      </dgm:t>
    </dgm:pt>
    <dgm:pt modelId="{F050F52C-C3DC-4128-82C1-A35E32EC632F}" type="sibTrans" cxnId="{1530FA26-E1E6-4791-8DC6-3674017BDA86}">
      <dgm:prSet/>
      <dgm:spPr/>
      <dgm:t>
        <a:bodyPr/>
        <a:lstStyle/>
        <a:p>
          <a:endParaRPr lang="en-US"/>
        </a:p>
      </dgm:t>
    </dgm:pt>
    <dgm:pt modelId="{BD3570B7-85BB-4782-B048-6FE4228DC292}">
      <dgm:prSet/>
      <dgm:spPr/>
      <dgm:t>
        <a:bodyPr/>
        <a:lstStyle/>
        <a:p>
          <a:pPr rtl="0"/>
          <a:r>
            <a:rPr lang="en-US" u="none" dirty="0" err="1" smtClean="0"/>
            <a:t>Squidoo</a:t>
          </a:r>
          <a:endParaRPr lang="en-US" u="none" dirty="0"/>
        </a:p>
      </dgm:t>
    </dgm:pt>
    <dgm:pt modelId="{7E0D3596-10A2-4E96-A851-66E62F84C4F8}" type="parTrans" cxnId="{E993C242-6A3B-46EC-9AB9-8BD8EF4679CD}">
      <dgm:prSet/>
      <dgm:spPr/>
      <dgm:t>
        <a:bodyPr/>
        <a:lstStyle/>
        <a:p>
          <a:endParaRPr lang="en-US"/>
        </a:p>
      </dgm:t>
    </dgm:pt>
    <dgm:pt modelId="{F4F2B424-A8BB-4924-96E7-0C85311E4FF5}" type="sibTrans" cxnId="{E993C242-6A3B-46EC-9AB9-8BD8EF4679CD}">
      <dgm:prSet/>
      <dgm:spPr/>
      <dgm:t>
        <a:bodyPr/>
        <a:lstStyle/>
        <a:p>
          <a:endParaRPr lang="en-US"/>
        </a:p>
      </dgm:t>
    </dgm:pt>
    <dgm:pt modelId="{2165FA20-16AA-4D7F-A1D8-9E2DB4F41D05}">
      <dgm:prSet/>
      <dgm:spPr/>
      <dgm:t>
        <a:bodyPr/>
        <a:lstStyle/>
        <a:p>
          <a:pPr rtl="0"/>
          <a:r>
            <a:rPr lang="en-US" dirty="0" err="1" smtClean="0"/>
            <a:t>Pinterest</a:t>
          </a:r>
          <a:endParaRPr lang="en-US" dirty="0"/>
        </a:p>
      </dgm:t>
    </dgm:pt>
    <dgm:pt modelId="{D044AE24-02A9-4FE5-A88B-BAAAD096A33E}" type="parTrans" cxnId="{48960AC3-F2B6-45B2-A484-4F4E1D985C80}">
      <dgm:prSet/>
      <dgm:spPr/>
      <dgm:t>
        <a:bodyPr/>
        <a:lstStyle/>
        <a:p>
          <a:endParaRPr lang="en-US"/>
        </a:p>
      </dgm:t>
    </dgm:pt>
    <dgm:pt modelId="{760A7B04-4F50-468B-8CD0-5A8A59269C81}" type="sibTrans" cxnId="{48960AC3-F2B6-45B2-A484-4F4E1D985C80}">
      <dgm:prSet/>
      <dgm:spPr/>
      <dgm:t>
        <a:bodyPr/>
        <a:lstStyle/>
        <a:p>
          <a:endParaRPr lang="en-US"/>
        </a:p>
      </dgm:t>
    </dgm:pt>
    <dgm:pt modelId="{F17B65B6-E01A-460F-AA82-6FE559412C86}">
      <dgm:prSet/>
      <dgm:spPr/>
      <dgm:t>
        <a:bodyPr/>
        <a:lstStyle/>
        <a:p>
          <a:pPr rtl="0"/>
          <a:r>
            <a:rPr lang="en-US" dirty="0" err="1" smtClean="0"/>
            <a:t>digg</a:t>
          </a:r>
          <a:endParaRPr lang="en-US" dirty="0"/>
        </a:p>
      </dgm:t>
    </dgm:pt>
    <dgm:pt modelId="{824F7116-94CD-4399-9413-FD72BE23EA64}" type="parTrans" cxnId="{53231D45-2AC1-4548-8568-46D980182DA1}">
      <dgm:prSet/>
      <dgm:spPr/>
      <dgm:t>
        <a:bodyPr/>
        <a:lstStyle/>
        <a:p>
          <a:endParaRPr lang="en-US"/>
        </a:p>
      </dgm:t>
    </dgm:pt>
    <dgm:pt modelId="{085FFA1B-99D8-464B-A3D4-2EAD31AA86EF}" type="sibTrans" cxnId="{53231D45-2AC1-4548-8568-46D980182DA1}">
      <dgm:prSet/>
      <dgm:spPr/>
      <dgm:t>
        <a:bodyPr/>
        <a:lstStyle/>
        <a:p>
          <a:endParaRPr lang="en-US"/>
        </a:p>
      </dgm:t>
    </dgm:pt>
    <dgm:pt modelId="{78093EE0-DE64-460B-BF74-C1AD59FAC032}">
      <dgm:prSet/>
      <dgm:spPr/>
      <dgm:t>
        <a:bodyPr/>
        <a:lstStyle/>
        <a:p>
          <a:pPr rtl="0"/>
          <a:r>
            <a:rPr lang="en-US" dirty="0" smtClean="0"/>
            <a:t>Blogging*</a:t>
          </a:r>
          <a:endParaRPr lang="en-US" dirty="0"/>
        </a:p>
      </dgm:t>
    </dgm:pt>
    <dgm:pt modelId="{08C74401-884E-4B0D-A902-C0827CBDD303}" type="parTrans" cxnId="{8C379460-A11B-4760-B3D8-89FDFC66704C}">
      <dgm:prSet/>
      <dgm:spPr/>
      <dgm:t>
        <a:bodyPr/>
        <a:lstStyle/>
        <a:p>
          <a:endParaRPr lang="en-US"/>
        </a:p>
      </dgm:t>
    </dgm:pt>
    <dgm:pt modelId="{D1A83874-D9CB-4CEA-BA3E-B8E4BFADC25A}" type="sibTrans" cxnId="{8C379460-A11B-4760-B3D8-89FDFC66704C}">
      <dgm:prSet/>
      <dgm:spPr/>
      <dgm:t>
        <a:bodyPr/>
        <a:lstStyle/>
        <a:p>
          <a:endParaRPr lang="en-US"/>
        </a:p>
      </dgm:t>
    </dgm:pt>
    <dgm:pt modelId="{6BFCC5F0-E4B6-4D39-959B-3AA9FB0A6D80}" type="pres">
      <dgm:prSet presAssocID="{65A2029D-F287-4F29-8EDD-54505015C8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33D00-1B37-47CD-B4E0-0EAEB5E102A0}" type="pres">
      <dgm:prSet presAssocID="{4BB7C16A-3148-4EEF-A4F7-49258250295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E2D3C-9AD7-45A1-913D-EBA98161CBFD}" type="pres">
      <dgm:prSet presAssocID="{5C5A76B3-E122-4A13-8731-B299880C3B14}" presName="sibTrans" presStyleCnt="0"/>
      <dgm:spPr/>
      <dgm:t>
        <a:bodyPr/>
        <a:lstStyle/>
        <a:p>
          <a:endParaRPr lang="en-US"/>
        </a:p>
      </dgm:t>
    </dgm:pt>
    <dgm:pt modelId="{AE5AB7CA-122B-47E1-B0B7-E666073F6A29}" type="pres">
      <dgm:prSet presAssocID="{31E9717F-6E5C-4ABC-9BA4-1D685EE871C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570E7-7B39-4E4F-AD45-89E0AD2D5ABB}" type="pres">
      <dgm:prSet presAssocID="{D6A57BA9-7C2F-4222-A3FF-D47DBFF536E1}" presName="sibTrans" presStyleCnt="0"/>
      <dgm:spPr/>
      <dgm:t>
        <a:bodyPr/>
        <a:lstStyle/>
        <a:p>
          <a:endParaRPr lang="en-US"/>
        </a:p>
      </dgm:t>
    </dgm:pt>
    <dgm:pt modelId="{E52AC0DA-6378-425D-AFF3-391A91D04B51}" type="pres">
      <dgm:prSet presAssocID="{B1632202-E3BE-4B65-B708-4273207A85F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1998C-17CF-4596-B5BB-E875FB512757}" type="pres">
      <dgm:prSet presAssocID="{7CB485BD-C02D-489C-84B9-E95928382DBC}" presName="sibTrans" presStyleCnt="0"/>
      <dgm:spPr/>
      <dgm:t>
        <a:bodyPr/>
        <a:lstStyle/>
        <a:p>
          <a:endParaRPr lang="en-US"/>
        </a:p>
      </dgm:t>
    </dgm:pt>
    <dgm:pt modelId="{32FF4771-41A4-43DC-98B5-D400425C97C1}" type="pres">
      <dgm:prSet presAssocID="{03459573-93EB-44DE-BE40-43298AD60DA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FB9F-0077-4E25-9057-275D300A5C0C}" type="pres">
      <dgm:prSet presAssocID="{28E4C2A2-803E-4C95-BA98-9ECD11ACD677}" presName="sibTrans" presStyleCnt="0"/>
      <dgm:spPr/>
      <dgm:t>
        <a:bodyPr/>
        <a:lstStyle/>
        <a:p>
          <a:endParaRPr lang="en-US"/>
        </a:p>
      </dgm:t>
    </dgm:pt>
    <dgm:pt modelId="{BC010321-FBAA-43AB-813E-8D4C22639986}" type="pres">
      <dgm:prSet presAssocID="{6777FBD7-3678-4E81-AC35-8D96598A792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BFE37-CFA4-44B6-BBE9-3CAA6A945F29}" type="pres">
      <dgm:prSet presAssocID="{F050F52C-C3DC-4128-82C1-A35E32EC632F}" presName="sibTrans" presStyleCnt="0"/>
      <dgm:spPr/>
      <dgm:t>
        <a:bodyPr/>
        <a:lstStyle/>
        <a:p>
          <a:endParaRPr lang="en-US"/>
        </a:p>
      </dgm:t>
    </dgm:pt>
    <dgm:pt modelId="{FF64049D-12C6-4EA3-92C3-4C6541BEBDE9}" type="pres">
      <dgm:prSet presAssocID="{BD3570B7-85BB-4782-B048-6FE4228DC29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65F90-3622-4DD5-9047-740504FB76B7}" type="pres">
      <dgm:prSet presAssocID="{F4F2B424-A8BB-4924-96E7-0C85311E4FF5}" presName="sibTrans" presStyleCnt="0"/>
      <dgm:spPr/>
      <dgm:t>
        <a:bodyPr/>
        <a:lstStyle/>
        <a:p>
          <a:endParaRPr lang="en-US"/>
        </a:p>
      </dgm:t>
    </dgm:pt>
    <dgm:pt modelId="{0E1F9FE5-D1A4-476B-B646-6A34317FE520}" type="pres">
      <dgm:prSet presAssocID="{2165FA20-16AA-4D7F-A1D8-9E2DB4F41D0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5CFB2-4F3E-4F74-ABBB-DB340B8B7425}" type="pres">
      <dgm:prSet presAssocID="{760A7B04-4F50-468B-8CD0-5A8A59269C81}" presName="sibTrans" presStyleCnt="0"/>
      <dgm:spPr/>
      <dgm:t>
        <a:bodyPr/>
        <a:lstStyle/>
        <a:p>
          <a:endParaRPr lang="en-US"/>
        </a:p>
      </dgm:t>
    </dgm:pt>
    <dgm:pt modelId="{40B743BC-0843-447A-9BDE-64E5F75D9372}" type="pres">
      <dgm:prSet presAssocID="{F17B65B6-E01A-460F-AA82-6FE559412C8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1CA6D-23DA-4B00-BF71-B8E21D18818B}" type="pres">
      <dgm:prSet presAssocID="{085FFA1B-99D8-464B-A3D4-2EAD31AA86EF}" presName="sibTrans" presStyleCnt="0"/>
      <dgm:spPr/>
      <dgm:t>
        <a:bodyPr/>
        <a:lstStyle/>
        <a:p>
          <a:endParaRPr lang="en-US"/>
        </a:p>
      </dgm:t>
    </dgm:pt>
    <dgm:pt modelId="{D2855762-CF4B-4DE3-9589-22C80E0B2630}" type="pres">
      <dgm:prSet presAssocID="{78093EE0-DE64-460B-BF74-C1AD59FAC03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BEAB4-ED5D-4A66-93D7-F19209EE2294}" type="presOf" srcId="{03459573-93EB-44DE-BE40-43298AD60DAD}" destId="{32FF4771-41A4-43DC-98B5-D400425C97C1}" srcOrd="0" destOrd="0" presId="urn:microsoft.com/office/officeart/2005/8/layout/default#1"/>
    <dgm:cxn modelId="{C73E36F8-2721-4916-B0FB-72C13A476C7E}" type="presOf" srcId="{65A2029D-F287-4F29-8EDD-54505015C8D1}" destId="{6BFCC5F0-E4B6-4D39-959B-3AA9FB0A6D80}" srcOrd="0" destOrd="0" presId="urn:microsoft.com/office/officeart/2005/8/layout/default#1"/>
    <dgm:cxn modelId="{53231D45-2AC1-4548-8568-46D980182DA1}" srcId="{65A2029D-F287-4F29-8EDD-54505015C8D1}" destId="{F17B65B6-E01A-460F-AA82-6FE559412C86}" srcOrd="7" destOrd="0" parTransId="{824F7116-94CD-4399-9413-FD72BE23EA64}" sibTransId="{085FFA1B-99D8-464B-A3D4-2EAD31AA86EF}"/>
    <dgm:cxn modelId="{F6262B38-7BBE-418B-B4E1-AD1C8B19CE38}" srcId="{65A2029D-F287-4F29-8EDD-54505015C8D1}" destId="{B1632202-E3BE-4B65-B708-4273207A85F7}" srcOrd="2" destOrd="0" parTransId="{FFB262DD-5CC9-4DAD-ABE8-9926C9CBB4DC}" sibTransId="{7CB485BD-C02D-489C-84B9-E95928382DBC}"/>
    <dgm:cxn modelId="{6AA23203-A587-434F-9B38-348AA5E2B18C}" type="presOf" srcId="{78093EE0-DE64-460B-BF74-C1AD59FAC032}" destId="{D2855762-CF4B-4DE3-9589-22C80E0B2630}" srcOrd="0" destOrd="0" presId="urn:microsoft.com/office/officeart/2005/8/layout/default#1"/>
    <dgm:cxn modelId="{E70E32DE-F8A6-460F-9BE5-899C210C3BDC}" srcId="{65A2029D-F287-4F29-8EDD-54505015C8D1}" destId="{31E9717F-6E5C-4ABC-9BA4-1D685EE871CC}" srcOrd="1" destOrd="0" parTransId="{FBEED1E5-946D-47D0-9CA1-E074C97FCFFE}" sibTransId="{D6A57BA9-7C2F-4222-A3FF-D47DBFF536E1}"/>
    <dgm:cxn modelId="{0630229B-B24B-4D8A-9CC1-131AF1ADF4EE}" type="presOf" srcId="{B1632202-E3BE-4B65-B708-4273207A85F7}" destId="{E52AC0DA-6378-425D-AFF3-391A91D04B51}" srcOrd="0" destOrd="0" presId="urn:microsoft.com/office/officeart/2005/8/layout/default#1"/>
    <dgm:cxn modelId="{B81FD46F-BF31-4743-9B19-30E66797602D}" type="presOf" srcId="{F17B65B6-E01A-460F-AA82-6FE559412C86}" destId="{40B743BC-0843-447A-9BDE-64E5F75D9372}" srcOrd="0" destOrd="0" presId="urn:microsoft.com/office/officeart/2005/8/layout/default#1"/>
    <dgm:cxn modelId="{86F76BB9-833B-414A-BB88-D9A561BD68E0}" type="presOf" srcId="{4BB7C16A-3148-4EEF-A4F7-49258250295B}" destId="{06233D00-1B37-47CD-B4E0-0EAEB5E102A0}" srcOrd="0" destOrd="0" presId="urn:microsoft.com/office/officeart/2005/8/layout/default#1"/>
    <dgm:cxn modelId="{CBACA854-15C4-4817-9462-F41A3BB95433}" type="presOf" srcId="{BD3570B7-85BB-4782-B048-6FE4228DC292}" destId="{FF64049D-12C6-4EA3-92C3-4C6541BEBDE9}" srcOrd="0" destOrd="0" presId="urn:microsoft.com/office/officeart/2005/8/layout/default#1"/>
    <dgm:cxn modelId="{8C379460-A11B-4760-B3D8-89FDFC66704C}" srcId="{65A2029D-F287-4F29-8EDD-54505015C8D1}" destId="{78093EE0-DE64-460B-BF74-C1AD59FAC032}" srcOrd="8" destOrd="0" parTransId="{08C74401-884E-4B0D-A902-C0827CBDD303}" sibTransId="{D1A83874-D9CB-4CEA-BA3E-B8E4BFADC25A}"/>
    <dgm:cxn modelId="{44C67F1B-6CEA-401C-A6FD-0686CE4E9EF1}" srcId="{65A2029D-F287-4F29-8EDD-54505015C8D1}" destId="{4BB7C16A-3148-4EEF-A4F7-49258250295B}" srcOrd="0" destOrd="0" parTransId="{5082CB87-06A6-49B4-B3DE-DA2D850623AA}" sibTransId="{5C5A76B3-E122-4A13-8731-B299880C3B14}"/>
    <dgm:cxn modelId="{AB40DA6C-28BC-4894-BBC6-1B51CACAC68C}" type="presOf" srcId="{2165FA20-16AA-4D7F-A1D8-9E2DB4F41D05}" destId="{0E1F9FE5-D1A4-476B-B646-6A34317FE520}" srcOrd="0" destOrd="0" presId="urn:microsoft.com/office/officeart/2005/8/layout/default#1"/>
    <dgm:cxn modelId="{F780F429-F539-44D8-B1B7-F2A0D5FA4395}" type="presOf" srcId="{31E9717F-6E5C-4ABC-9BA4-1D685EE871CC}" destId="{AE5AB7CA-122B-47E1-B0B7-E666073F6A29}" srcOrd="0" destOrd="0" presId="urn:microsoft.com/office/officeart/2005/8/layout/default#1"/>
    <dgm:cxn modelId="{92552F02-E32F-49D3-BB3E-C78C4B24485E}" type="presOf" srcId="{6777FBD7-3678-4E81-AC35-8D96598A7928}" destId="{BC010321-FBAA-43AB-813E-8D4C22639986}" srcOrd="0" destOrd="0" presId="urn:microsoft.com/office/officeart/2005/8/layout/default#1"/>
    <dgm:cxn modelId="{48960AC3-F2B6-45B2-A484-4F4E1D985C80}" srcId="{65A2029D-F287-4F29-8EDD-54505015C8D1}" destId="{2165FA20-16AA-4D7F-A1D8-9E2DB4F41D05}" srcOrd="6" destOrd="0" parTransId="{D044AE24-02A9-4FE5-A88B-BAAAD096A33E}" sibTransId="{760A7B04-4F50-468B-8CD0-5A8A59269C81}"/>
    <dgm:cxn modelId="{3EA19184-1058-4510-85EF-17E58625896E}" srcId="{65A2029D-F287-4F29-8EDD-54505015C8D1}" destId="{03459573-93EB-44DE-BE40-43298AD60DAD}" srcOrd="3" destOrd="0" parTransId="{C5D8C3A2-E63C-4B4D-AA44-9134E60E4D36}" sibTransId="{28E4C2A2-803E-4C95-BA98-9ECD11ACD677}"/>
    <dgm:cxn modelId="{1530FA26-E1E6-4791-8DC6-3674017BDA86}" srcId="{65A2029D-F287-4F29-8EDD-54505015C8D1}" destId="{6777FBD7-3678-4E81-AC35-8D96598A7928}" srcOrd="4" destOrd="0" parTransId="{BE417384-24BF-43ED-AE16-B407EDD5C0D5}" sibTransId="{F050F52C-C3DC-4128-82C1-A35E32EC632F}"/>
    <dgm:cxn modelId="{E993C242-6A3B-46EC-9AB9-8BD8EF4679CD}" srcId="{65A2029D-F287-4F29-8EDD-54505015C8D1}" destId="{BD3570B7-85BB-4782-B048-6FE4228DC292}" srcOrd="5" destOrd="0" parTransId="{7E0D3596-10A2-4E96-A851-66E62F84C4F8}" sibTransId="{F4F2B424-A8BB-4924-96E7-0C85311E4FF5}"/>
    <dgm:cxn modelId="{2D150D9C-4070-4BE9-8296-F175A6D7511F}" type="presParOf" srcId="{6BFCC5F0-E4B6-4D39-959B-3AA9FB0A6D80}" destId="{06233D00-1B37-47CD-B4E0-0EAEB5E102A0}" srcOrd="0" destOrd="0" presId="urn:microsoft.com/office/officeart/2005/8/layout/default#1"/>
    <dgm:cxn modelId="{8CA07BC1-65D9-442A-A57F-C210E1B0F5C7}" type="presParOf" srcId="{6BFCC5F0-E4B6-4D39-959B-3AA9FB0A6D80}" destId="{789E2D3C-9AD7-45A1-913D-EBA98161CBFD}" srcOrd="1" destOrd="0" presId="urn:microsoft.com/office/officeart/2005/8/layout/default#1"/>
    <dgm:cxn modelId="{240CDFF0-8E68-4012-907B-901F44C2D6D7}" type="presParOf" srcId="{6BFCC5F0-E4B6-4D39-959B-3AA9FB0A6D80}" destId="{AE5AB7CA-122B-47E1-B0B7-E666073F6A29}" srcOrd="2" destOrd="0" presId="urn:microsoft.com/office/officeart/2005/8/layout/default#1"/>
    <dgm:cxn modelId="{6BFDA97B-DA99-4DEE-A989-099D73731344}" type="presParOf" srcId="{6BFCC5F0-E4B6-4D39-959B-3AA9FB0A6D80}" destId="{328570E7-7B39-4E4F-AD45-89E0AD2D5ABB}" srcOrd="3" destOrd="0" presId="urn:microsoft.com/office/officeart/2005/8/layout/default#1"/>
    <dgm:cxn modelId="{74B69DA4-ADDD-4E83-8AC9-968A9D107B15}" type="presParOf" srcId="{6BFCC5F0-E4B6-4D39-959B-3AA9FB0A6D80}" destId="{E52AC0DA-6378-425D-AFF3-391A91D04B51}" srcOrd="4" destOrd="0" presId="urn:microsoft.com/office/officeart/2005/8/layout/default#1"/>
    <dgm:cxn modelId="{2DB07A71-EF2A-4D52-8301-43087D3F2C03}" type="presParOf" srcId="{6BFCC5F0-E4B6-4D39-959B-3AA9FB0A6D80}" destId="{7D61998C-17CF-4596-B5BB-E875FB512757}" srcOrd="5" destOrd="0" presId="urn:microsoft.com/office/officeart/2005/8/layout/default#1"/>
    <dgm:cxn modelId="{145E10A5-1C99-45E7-A6CC-36582D34369D}" type="presParOf" srcId="{6BFCC5F0-E4B6-4D39-959B-3AA9FB0A6D80}" destId="{32FF4771-41A4-43DC-98B5-D400425C97C1}" srcOrd="6" destOrd="0" presId="urn:microsoft.com/office/officeart/2005/8/layout/default#1"/>
    <dgm:cxn modelId="{DA12705C-A81B-447C-89BB-DC3BE543309F}" type="presParOf" srcId="{6BFCC5F0-E4B6-4D39-959B-3AA9FB0A6D80}" destId="{C301FB9F-0077-4E25-9057-275D300A5C0C}" srcOrd="7" destOrd="0" presId="urn:microsoft.com/office/officeart/2005/8/layout/default#1"/>
    <dgm:cxn modelId="{36D1C694-1E16-424E-95EC-62EF4C170E9A}" type="presParOf" srcId="{6BFCC5F0-E4B6-4D39-959B-3AA9FB0A6D80}" destId="{BC010321-FBAA-43AB-813E-8D4C22639986}" srcOrd="8" destOrd="0" presId="urn:microsoft.com/office/officeart/2005/8/layout/default#1"/>
    <dgm:cxn modelId="{21D0261D-EAE8-4151-996A-6E1DEC33B136}" type="presParOf" srcId="{6BFCC5F0-E4B6-4D39-959B-3AA9FB0A6D80}" destId="{0BEBFE37-CFA4-44B6-BBE9-3CAA6A945F29}" srcOrd="9" destOrd="0" presId="urn:microsoft.com/office/officeart/2005/8/layout/default#1"/>
    <dgm:cxn modelId="{8056A758-D11E-4358-9625-97579F695C74}" type="presParOf" srcId="{6BFCC5F0-E4B6-4D39-959B-3AA9FB0A6D80}" destId="{FF64049D-12C6-4EA3-92C3-4C6541BEBDE9}" srcOrd="10" destOrd="0" presId="urn:microsoft.com/office/officeart/2005/8/layout/default#1"/>
    <dgm:cxn modelId="{8E617BBE-207E-437F-8BE4-50E88782EDDB}" type="presParOf" srcId="{6BFCC5F0-E4B6-4D39-959B-3AA9FB0A6D80}" destId="{27D65F90-3622-4DD5-9047-740504FB76B7}" srcOrd="11" destOrd="0" presId="urn:microsoft.com/office/officeart/2005/8/layout/default#1"/>
    <dgm:cxn modelId="{CF05B02A-FFA1-4366-8D15-BA366091267E}" type="presParOf" srcId="{6BFCC5F0-E4B6-4D39-959B-3AA9FB0A6D80}" destId="{0E1F9FE5-D1A4-476B-B646-6A34317FE520}" srcOrd="12" destOrd="0" presId="urn:microsoft.com/office/officeart/2005/8/layout/default#1"/>
    <dgm:cxn modelId="{5B08F605-EB4C-48F9-BE04-7C5439FAF9BE}" type="presParOf" srcId="{6BFCC5F0-E4B6-4D39-959B-3AA9FB0A6D80}" destId="{9895CFB2-4F3E-4F74-ABBB-DB340B8B7425}" srcOrd="13" destOrd="0" presId="urn:microsoft.com/office/officeart/2005/8/layout/default#1"/>
    <dgm:cxn modelId="{937077E7-28CA-4C62-BA18-CCC82E6F407B}" type="presParOf" srcId="{6BFCC5F0-E4B6-4D39-959B-3AA9FB0A6D80}" destId="{40B743BC-0843-447A-9BDE-64E5F75D9372}" srcOrd="14" destOrd="0" presId="urn:microsoft.com/office/officeart/2005/8/layout/default#1"/>
    <dgm:cxn modelId="{77B4FCAF-5F9D-48F0-8296-C8E84EA0B587}" type="presParOf" srcId="{6BFCC5F0-E4B6-4D39-959B-3AA9FB0A6D80}" destId="{DC31CA6D-23DA-4B00-BF71-B8E21D18818B}" srcOrd="15" destOrd="0" presId="urn:microsoft.com/office/officeart/2005/8/layout/default#1"/>
    <dgm:cxn modelId="{83A47F9A-7510-4C29-98D7-B2B8D8D06E53}" type="presParOf" srcId="{6BFCC5F0-E4B6-4D39-959B-3AA9FB0A6D80}" destId="{D2855762-CF4B-4DE3-9589-22C80E0B2630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806F6B-06D0-43F5-808A-B72D5F6A2085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8C805D-CD6B-495D-93DA-68F137D374B9}">
      <dgm:prSet phldrT="[Text]"/>
      <dgm:spPr/>
      <dgm:t>
        <a:bodyPr/>
        <a:lstStyle/>
        <a:p>
          <a:r>
            <a:rPr lang="en-US" dirty="0" smtClean="0"/>
            <a:t>User generated content</a:t>
          </a:r>
          <a:endParaRPr lang="en-US" dirty="0"/>
        </a:p>
      </dgm:t>
    </dgm:pt>
    <dgm:pt modelId="{4CEB063D-4B7D-4B35-98BE-E9E3609B6AD3}" type="parTrans" cxnId="{B3BB347A-E3DC-406A-8B41-4BA41BB6C247}">
      <dgm:prSet/>
      <dgm:spPr/>
      <dgm:t>
        <a:bodyPr/>
        <a:lstStyle/>
        <a:p>
          <a:endParaRPr lang="en-US"/>
        </a:p>
      </dgm:t>
    </dgm:pt>
    <dgm:pt modelId="{AB0E9247-7A88-42E4-B4BA-9BC15F0DBA90}" type="sibTrans" cxnId="{B3BB347A-E3DC-406A-8B41-4BA41BB6C247}">
      <dgm:prSet/>
      <dgm:spPr/>
      <dgm:t>
        <a:bodyPr/>
        <a:lstStyle/>
        <a:p>
          <a:endParaRPr lang="en-US"/>
        </a:p>
      </dgm:t>
    </dgm:pt>
    <dgm:pt modelId="{20CEE07C-55E0-4426-9E9A-475550D39A95}">
      <dgm:prSet phldrT="[Text]"/>
      <dgm:spPr/>
      <dgm:t>
        <a:bodyPr/>
        <a:lstStyle/>
        <a:p>
          <a:r>
            <a:rPr lang="en-US" dirty="0" smtClean="0"/>
            <a:t>Decentralized control</a:t>
          </a:r>
          <a:endParaRPr lang="en-US" dirty="0"/>
        </a:p>
      </dgm:t>
    </dgm:pt>
    <dgm:pt modelId="{85060D3E-91B8-43E4-A288-0A1E108E3100}" type="parTrans" cxnId="{2B522BD0-0C77-4774-998E-2F9C378D1F1F}">
      <dgm:prSet/>
      <dgm:spPr/>
      <dgm:t>
        <a:bodyPr/>
        <a:lstStyle/>
        <a:p>
          <a:endParaRPr lang="en-US"/>
        </a:p>
      </dgm:t>
    </dgm:pt>
    <dgm:pt modelId="{E6F70867-68B3-477A-8A80-60A847939E5D}" type="sibTrans" cxnId="{2B522BD0-0C77-4774-998E-2F9C378D1F1F}">
      <dgm:prSet/>
      <dgm:spPr/>
      <dgm:t>
        <a:bodyPr/>
        <a:lstStyle/>
        <a:p>
          <a:endParaRPr lang="en-US"/>
        </a:p>
      </dgm:t>
    </dgm:pt>
    <dgm:pt modelId="{4991023A-28FB-4667-9BE4-793F3AEE3D2A}">
      <dgm:prSet phldrT="[Text]"/>
      <dgm:spPr/>
      <dgm:t>
        <a:bodyPr/>
        <a:lstStyle/>
        <a:p>
          <a:r>
            <a:rPr lang="en-US" dirty="0" smtClean="0"/>
            <a:t>Networks of users</a:t>
          </a:r>
          <a:endParaRPr lang="en-US" dirty="0"/>
        </a:p>
      </dgm:t>
    </dgm:pt>
    <dgm:pt modelId="{B6768AC5-BBB6-4571-9EEF-CD3D1CAF2563}" type="parTrans" cxnId="{ED787755-253A-4EA3-8C58-BC3994B4E365}">
      <dgm:prSet/>
      <dgm:spPr/>
      <dgm:t>
        <a:bodyPr/>
        <a:lstStyle/>
        <a:p>
          <a:endParaRPr lang="en-US"/>
        </a:p>
      </dgm:t>
    </dgm:pt>
    <dgm:pt modelId="{EDCCE94A-FE01-4A64-BEF2-3C85D63C28CB}" type="sibTrans" cxnId="{ED787755-253A-4EA3-8C58-BC3994B4E365}">
      <dgm:prSet/>
      <dgm:spPr/>
      <dgm:t>
        <a:bodyPr/>
        <a:lstStyle/>
        <a:p>
          <a:endParaRPr lang="en-US"/>
        </a:p>
      </dgm:t>
    </dgm:pt>
    <dgm:pt modelId="{BB37574E-3143-495E-BC63-2A2B80EAA7E6}">
      <dgm:prSet phldrT="[Text]"/>
      <dgm:spPr/>
      <dgm:t>
        <a:bodyPr/>
        <a:lstStyle/>
        <a:p>
          <a:r>
            <a:rPr lang="en-US" dirty="0" smtClean="0"/>
            <a:t>“Free”</a:t>
          </a:r>
          <a:endParaRPr lang="en-US" dirty="0"/>
        </a:p>
      </dgm:t>
    </dgm:pt>
    <dgm:pt modelId="{B746F3DF-2699-4BEA-A36C-3FB6049DB0E2}" type="parTrans" cxnId="{44A2A328-C899-4D33-BE03-7B2DD0E6AE38}">
      <dgm:prSet/>
      <dgm:spPr/>
      <dgm:t>
        <a:bodyPr/>
        <a:lstStyle/>
        <a:p>
          <a:endParaRPr lang="en-US"/>
        </a:p>
      </dgm:t>
    </dgm:pt>
    <dgm:pt modelId="{D4A9D94F-1E7D-42F6-A05D-0F73C1FB865E}" type="sibTrans" cxnId="{44A2A328-C899-4D33-BE03-7B2DD0E6AE38}">
      <dgm:prSet/>
      <dgm:spPr/>
      <dgm:t>
        <a:bodyPr/>
        <a:lstStyle/>
        <a:p>
          <a:endParaRPr lang="en-US"/>
        </a:p>
      </dgm:t>
    </dgm:pt>
    <dgm:pt modelId="{5FA43705-02C9-4ED3-A712-62EAD5AFDC8F}">
      <dgm:prSet phldrT="[Text]"/>
      <dgm:spPr/>
      <dgm:t>
        <a:bodyPr/>
        <a:lstStyle/>
        <a:p>
          <a:r>
            <a:rPr lang="en-US" dirty="0" smtClean="0"/>
            <a:t>Based on sharing information</a:t>
          </a:r>
          <a:endParaRPr lang="en-US" dirty="0"/>
        </a:p>
      </dgm:t>
    </dgm:pt>
    <dgm:pt modelId="{D20FAE68-B3E0-4141-9898-F6FFF510AFA3}" type="parTrans" cxnId="{77D64A7F-93DC-465B-A191-45ACE0DCD9BA}">
      <dgm:prSet/>
      <dgm:spPr/>
      <dgm:t>
        <a:bodyPr/>
        <a:lstStyle/>
        <a:p>
          <a:endParaRPr lang="en-US"/>
        </a:p>
      </dgm:t>
    </dgm:pt>
    <dgm:pt modelId="{6C5FBE5B-5F3D-4A12-B45A-218A013C776C}" type="sibTrans" cxnId="{77D64A7F-93DC-465B-A191-45ACE0DCD9BA}">
      <dgm:prSet/>
      <dgm:spPr/>
      <dgm:t>
        <a:bodyPr/>
        <a:lstStyle/>
        <a:p>
          <a:endParaRPr lang="en-US"/>
        </a:p>
      </dgm:t>
    </dgm:pt>
    <dgm:pt modelId="{18443AFA-3DC5-446A-9079-1F081ED41B85}" type="pres">
      <dgm:prSet presAssocID="{40806F6B-06D0-43F5-808A-B72D5F6A20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13F1B4-3372-4F3C-8120-739BB5293BC5}" type="pres">
      <dgm:prSet presAssocID="{EE8C805D-CD6B-495D-93DA-68F137D374B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19EFF-EEB8-495E-8C9A-96231DF604D2}" type="pres">
      <dgm:prSet presAssocID="{AB0E9247-7A88-42E4-B4BA-9BC15F0DBA90}" presName="spacer" presStyleCnt="0"/>
      <dgm:spPr/>
      <dgm:t>
        <a:bodyPr/>
        <a:lstStyle/>
        <a:p>
          <a:endParaRPr lang="en-US"/>
        </a:p>
      </dgm:t>
    </dgm:pt>
    <dgm:pt modelId="{873ABF62-1C3C-4D7C-A5AF-A91F715A76A4}" type="pres">
      <dgm:prSet presAssocID="{20CEE07C-55E0-4426-9E9A-475550D39A9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833D9-2BF2-474C-BA05-A720E42D8A47}" type="pres">
      <dgm:prSet presAssocID="{E6F70867-68B3-477A-8A80-60A847939E5D}" presName="spacer" presStyleCnt="0"/>
      <dgm:spPr/>
      <dgm:t>
        <a:bodyPr/>
        <a:lstStyle/>
        <a:p>
          <a:endParaRPr lang="en-US"/>
        </a:p>
      </dgm:t>
    </dgm:pt>
    <dgm:pt modelId="{2BBA3C1C-12CA-4D0E-9DB5-6ECF0DE77D2A}" type="pres">
      <dgm:prSet presAssocID="{4991023A-28FB-4667-9BE4-793F3AEE3D2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47396-17CB-4E27-A3D8-EE7342CBDB1C}" type="pres">
      <dgm:prSet presAssocID="{EDCCE94A-FE01-4A64-BEF2-3C85D63C28CB}" presName="spacer" presStyleCnt="0"/>
      <dgm:spPr/>
      <dgm:t>
        <a:bodyPr/>
        <a:lstStyle/>
        <a:p>
          <a:endParaRPr lang="en-US"/>
        </a:p>
      </dgm:t>
    </dgm:pt>
    <dgm:pt modelId="{20B584AC-9338-44A1-B5DA-0600A9CE5902}" type="pres">
      <dgm:prSet presAssocID="{BB37574E-3143-495E-BC63-2A2B80EAA7E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CA4D4-0D29-43B6-A7E8-C1F02AB6411D}" type="pres">
      <dgm:prSet presAssocID="{D4A9D94F-1E7D-42F6-A05D-0F73C1FB865E}" presName="spacer" presStyleCnt="0"/>
      <dgm:spPr/>
      <dgm:t>
        <a:bodyPr/>
        <a:lstStyle/>
        <a:p>
          <a:endParaRPr lang="en-US"/>
        </a:p>
      </dgm:t>
    </dgm:pt>
    <dgm:pt modelId="{989B2B8B-1B62-4EA1-8E1C-C1319F2964C7}" type="pres">
      <dgm:prSet presAssocID="{5FA43705-02C9-4ED3-A712-62EAD5AFDC8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BF687B-8BB3-471B-9479-029A6E08D74D}" type="presOf" srcId="{20CEE07C-55E0-4426-9E9A-475550D39A95}" destId="{873ABF62-1C3C-4D7C-A5AF-A91F715A76A4}" srcOrd="0" destOrd="0" presId="urn:microsoft.com/office/officeart/2005/8/layout/vList2"/>
    <dgm:cxn modelId="{34FEC0B5-AE55-4427-B344-05E96821B20F}" type="presOf" srcId="{5FA43705-02C9-4ED3-A712-62EAD5AFDC8F}" destId="{989B2B8B-1B62-4EA1-8E1C-C1319F2964C7}" srcOrd="0" destOrd="0" presId="urn:microsoft.com/office/officeart/2005/8/layout/vList2"/>
    <dgm:cxn modelId="{B0CD70B2-E51F-467B-A98C-AFFDC42987E3}" type="presOf" srcId="{40806F6B-06D0-43F5-808A-B72D5F6A2085}" destId="{18443AFA-3DC5-446A-9079-1F081ED41B85}" srcOrd="0" destOrd="0" presId="urn:microsoft.com/office/officeart/2005/8/layout/vList2"/>
    <dgm:cxn modelId="{77D64A7F-93DC-465B-A191-45ACE0DCD9BA}" srcId="{40806F6B-06D0-43F5-808A-B72D5F6A2085}" destId="{5FA43705-02C9-4ED3-A712-62EAD5AFDC8F}" srcOrd="4" destOrd="0" parTransId="{D20FAE68-B3E0-4141-9898-F6FFF510AFA3}" sibTransId="{6C5FBE5B-5F3D-4A12-B45A-218A013C776C}"/>
    <dgm:cxn modelId="{7F590FEA-9CA9-4AC8-A6A1-FAA8C219B513}" type="presOf" srcId="{EE8C805D-CD6B-495D-93DA-68F137D374B9}" destId="{5013F1B4-3372-4F3C-8120-739BB5293BC5}" srcOrd="0" destOrd="0" presId="urn:microsoft.com/office/officeart/2005/8/layout/vList2"/>
    <dgm:cxn modelId="{2B522BD0-0C77-4774-998E-2F9C378D1F1F}" srcId="{40806F6B-06D0-43F5-808A-B72D5F6A2085}" destId="{20CEE07C-55E0-4426-9E9A-475550D39A95}" srcOrd="1" destOrd="0" parTransId="{85060D3E-91B8-43E4-A288-0A1E108E3100}" sibTransId="{E6F70867-68B3-477A-8A80-60A847939E5D}"/>
    <dgm:cxn modelId="{ED787755-253A-4EA3-8C58-BC3994B4E365}" srcId="{40806F6B-06D0-43F5-808A-B72D5F6A2085}" destId="{4991023A-28FB-4667-9BE4-793F3AEE3D2A}" srcOrd="2" destOrd="0" parTransId="{B6768AC5-BBB6-4571-9EEF-CD3D1CAF2563}" sibTransId="{EDCCE94A-FE01-4A64-BEF2-3C85D63C28CB}"/>
    <dgm:cxn modelId="{B3BB347A-E3DC-406A-8B41-4BA41BB6C247}" srcId="{40806F6B-06D0-43F5-808A-B72D5F6A2085}" destId="{EE8C805D-CD6B-495D-93DA-68F137D374B9}" srcOrd="0" destOrd="0" parTransId="{4CEB063D-4B7D-4B35-98BE-E9E3609B6AD3}" sibTransId="{AB0E9247-7A88-42E4-B4BA-9BC15F0DBA90}"/>
    <dgm:cxn modelId="{B5B46A1A-C964-4D9D-9DD8-93CE3F395251}" type="presOf" srcId="{4991023A-28FB-4667-9BE4-793F3AEE3D2A}" destId="{2BBA3C1C-12CA-4D0E-9DB5-6ECF0DE77D2A}" srcOrd="0" destOrd="0" presId="urn:microsoft.com/office/officeart/2005/8/layout/vList2"/>
    <dgm:cxn modelId="{44A2A328-C899-4D33-BE03-7B2DD0E6AE38}" srcId="{40806F6B-06D0-43F5-808A-B72D5F6A2085}" destId="{BB37574E-3143-495E-BC63-2A2B80EAA7E6}" srcOrd="3" destOrd="0" parTransId="{B746F3DF-2699-4BEA-A36C-3FB6049DB0E2}" sibTransId="{D4A9D94F-1E7D-42F6-A05D-0F73C1FB865E}"/>
    <dgm:cxn modelId="{745E6AC8-6B74-40F0-8B04-9F1B800A65C5}" type="presOf" srcId="{BB37574E-3143-495E-BC63-2A2B80EAA7E6}" destId="{20B584AC-9338-44A1-B5DA-0600A9CE5902}" srcOrd="0" destOrd="0" presId="urn:microsoft.com/office/officeart/2005/8/layout/vList2"/>
    <dgm:cxn modelId="{F22A3EB7-9D59-40E4-9059-6C89557F4C90}" type="presParOf" srcId="{18443AFA-3DC5-446A-9079-1F081ED41B85}" destId="{5013F1B4-3372-4F3C-8120-739BB5293BC5}" srcOrd="0" destOrd="0" presId="urn:microsoft.com/office/officeart/2005/8/layout/vList2"/>
    <dgm:cxn modelId="{57F4FB3F-BC20-4966-A131-599BF46E9386}" type="presParOf" srcId="{18443AFA-3DC5-446A-9079-1F081ED41B85}" destId="{94D19EFF-EEB8-495E-8C9A-96231DF604D2}" srcOrd="1" destOrd="0" presId="urn:microsoft.com/office/officeart/2005/8/layout/vList2"/>
    <dgm:cxn modelId="{2C39C9F9-B784-428D-8D7C-5AD153A2BA9F}" type="presParOf" srcId="{18443AFA-3DC5-446A-9079-1F081ED41B85}" destId="{873ABF62-1C3C-4D7C-A5AF-A91F715A76A4}" srcOrd="2" destOrd="0" presId="urn:microsoft.com/office/officeart/2005/8/layout/vList2"/>
    <dgm:cxn modelId="{688C952B-47BC-4D41-8B4E-A0BE6F423DE9}" type="presParOf" srcId="{18443AFA-3DC5-446A-9079-1F081ED41B85}" destId="{7E3833D9-2BF2-474C-BA05-A720E42D8A47}" srcOrd="3" destOrd="0" presId="urn:microsoft.com/office/officeart/2005/8/layout/vList2"/>
    <dgm:cxn modelId="{57F2367D-743B-487D-A3B4-F7CB581DE171}" type="presParOf" srcId="{18443AFA-3DC5-446A-9079-1F081ED41B85}" destId="{2BBA3C1C-12CA-4D0E-9DB5-6ECF0DE77D2A}" srcOrd="4" destOrd="0" presId="urn:microsoft.com/office/officeart/2005/8/layout/vList2"/>
    <dgm:cxn modelId="{3BB12236-DD68-4B70-AA7D-90BF132079E8}" type="presParOf" srcId="{18443AFA-3DC5-446A-9079-1F081ED41B85}" destId="{26147396-17CB-4E27-A3D8-EE7342CBDB1C}" srcOrd="5" destOrd="0" presId="urn:microsoft.com/office/officeart/2005/8/layout/vList2"/>
    <dgm:cxn modelId="{D31DD43E-447E-4428-9C2F-6A1D9E9B7D4E}" type="presParOf" srcId="{18443AFA-3DC5-446A-9079-1F081ED41B85}" destId="{20B584AC-9338-44A1-B5DA-0600A9CE5902}" srcOrd="6" destOrd="0" presId="urn:microsoft.com/office/officeart/2005/8/layout/vList2"/>
    <dgm:cxn modelId="{34C96043-2FCC-4D2F-BEF7-01DD0EA4DC4F}" type="presParOf" srcId="{18443AFA-3DC5-446A-9079-1F081ED41B85}" destId="{6A2CA4D4-0D29-43B6-A7E8-C1F02AB6411D}" srcOrd="7" destOrd="0" presId="urn:microsoft.com/office/officeart/2005/8/layout/vList2"/>
    <dgm:cxn modelId="{44EB52FB-A8FF-49DE-BCA8-8717E3D90798}" type="presParOf" srcId="{18443AFA-3DC5-446A-9079-1F081ED41B85}" destId="{989B2B8B-1B62-4EA1-8E1C-C1319F2964C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A2029D-F287-4F29-8EDD-54505015C8D1}" type="doc">
      <dgm:prSet loTypeId="urn:microsoft.com/office/officeart/2005/8/layout/default#1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BB7C16A-3148-4EEF-A4F7-49258250295B}">
      <dgm:prSet/>
      <dgm:spPr/>
      <dgm:t>
        <a:bodyPr/>
        <a:lstStyle/>
        <a:p>
          <a:pPr rtl="0"/>
          <a:r>
            <a:rPr lang="en-US" dirty="0" err="1" smtClean="0"/>
            <a:t>Facebook</a:t>
          </a:r>
          <a:endParaRPr lang="en-US" dirty="0"/>
        </a:p>
      </dgm:t>
    </dgm:pt>
    <dgm:pt modelId="{5082CB87-06A6-49B4-B3DE-DA2D850623AA}" type="parTrans" cxnId="{44C67F1B-6CEA-401C-A6FD-0686CE4E9EF1}">
      <dgm:prSet/>
      <dgm:spPr/>
      <dgm:t>
        <a:bodyPr/>
        <a:lstStyle/>
        <a:p>
          <a:endParaRPr lang="en-US"/>
        </a:p>
      </dgm:t>
    </dgm:pt>
    <dgm:pt modelId="{5C5A76B3-E122-4A13-8731-B299880C3B14}" type="sibTrans" cxnId="{44C67F1B-6CEA-401C-A6FD-0686CE4E9EF1}">
      <dgm:prSet/>
      <dgm:spPr/>
      <dgm:t>
        <a:bodyPr/>
        <a:lstStyle/>
        <a:p>
          <a:endParaRPr lang="en-US"/>
        </a:p>
      </dgm:t>
    </dgm:pt>
    <dgm:pt modelId="{31E9717F-6E5C-4ABC-9BA4-1D685EE871CC}">
      <dgm:prSet/>
      <dgm:spPr/>
      <dgm:t>
        <a:bodyPr/>
        <a:lstStyle/>
        <a:p>
          <a:pPr rtl="0"/>
          <a:r>
            <a:rPr lang="en-US" dirty="0" smtClean="0"/>
            <a:t>Twitter</a:t>
          </a:r>
          <a:endParaRPr lang="en-US" dirty="0"/>
        </a:p>
      </dgm:t>
    </dgm:pt>
    <dgm:pt modelId="{FBEED1E5-946D-47D0-9CA1-E074C97FCFFE}" type="parTrans" cxnId="{E70E32DE-F8A6-460F-9BE5-899C210C3BDC}">
      <dgm:prSet/>
      <dgm:spPr/>
      <dgm:t>
        <a:bodyPr/>
        <a:lstStyle/>
        <a:p>
          <a:endParaRPr lang="en-US"/>
        </a:p>
      </dgm:t>
    </dgm:pt>
    <dgm:pt modelId="{D6A57BA9-7C2F-4222-A3FF-D47DBFF536E1}" type="sibTrans" cxnId="{E70E32DE-F8A6-460F-9BE5-899C210C3BDC}">
      <dgm:prSet/>
      <dgm:spPr/>
      <dgm:t>
        <a:bodyPr/>
        <a:lstStyle/>
        <a:p>
          <a:endParaRPr lang="en-US"/>
        </a:p>
      </dgm:t>
    </dgm:pt>
    <dgm:pt modelId="{B1632202-E3BE-4B65-B708-4273207A85F7}">
      <dgm:prSet/>
      <dgm:spPr/>
      <dgm:t>
        <a:bodyPr/>
        <a:lstStyle/>
        <a:p>
          <a:pPr rtl="0"/>
          <a:r>
            <a:rPr lang="en-US" dirty="0" err="1" smtClean="0"/>
            <a:t>Linkedin</a:t>
          </a:r>
          <a:endParaRPr lang="en-US" dirty="0"/>
        </a:p>
      </dgm:t>
    </dgm:pt>
    <dgm:pt modelId="{FFB262DD-5CC9-4DAD-ABE8-9926C9CBB4DC}" type="parTrans" cxnId="{F6262B38-7BBE-418B-B4E1-AD1C8B19CE38}">
      <dgm:prSet/>
      <dgm:spPr/>
      <dgm:t>
        <a:bodyPr/>
        <a:lstStyle/>
        <a:p>
          <a:endParaRPr lang="en-US"/>
        </a:p>
      </dgm:t>
    </dgm:pt>
    <dgm:pt modelId="{7CB485BD-C02D-489C-84B9-E95928382DBC}" type="sibTrans" cxnId="{F6262B38-7BBE-418B-B4E1-AD1C8B19CE38}">
      <dgm:prSet/>
      <dgm:spPr/>
      <dgm:t>
        <a:bodyPr/>
        <a:lstStyle/>
        <a:p>
          <a:endParaRPr lang="en-US"/>
        </a:p>
      </dgm:t>
    </dgm:pt>
    <dgm:pt modelId="{03459573-93EB-44DE-BE40-43298AD60DAD}">
      <dgm:prSet/>
      <dgm:spPr/>
      <dgm:t>
        <a:bodyPr/>
        <a:lstStyle/>
        <a:p>
          <a:pPr rtl="0"/>
          <a:r>
            <a:rPr lang="en-US" dirty="0" smtClean="0"/>
            <a:t>YouTube</a:t>
          </a:r>
          <a:endParaRPr lang="en-US" dirty="0"/>
        </a:p>
      </dgm:t>
    </dgm:pt>
    <dgm:pt modelId="{C5D8C3A2-E63C-4B4D-AA44-9134E60E4D36}" type="parTrans" cxnId="{3EA19184-1058-4510-85EF-17E58625896E}">
      <dgm:prSet/>
      <dgm:spPr/>
      <dgm:t>
        <a:bodyPr/>
        <a:lstStyle/>
        <a:p>
          <a:endParaRPr lang="en-US"/>
        </a:p>
      </dgm:t>
    </dgm:pt>
    <dgm:pt modelId="{28E4C2A2-803E-4C95-BA98-9ECD11ACD677}" type="sibTrans" cxnId="{3EA19184-1058-4510-85EF-17E58625896E}">
      <dgm:prSet/>
      <dgm:spPr/>
      <dgm:t>
        <a:bodyPr/>
        <a:lstStyle/>
        <a:p>
          <a:endParaRPr lang="en-US"/>
        </a:p>
      </dgm:t>
    </dgm:pt>
    <dgm:pt modelId="{6777FBD7-3678-4E81-AC35-8D96598A7928}">
      <dgm:prSet/>
      <dgm:spPr/>
      <dgm:t>
        <a:bodyPr/>
        <a:lstStyle/>
        <a:p>
          <a:pPr rtl="0"/>
          <a:r>
            <a:rPr lang="en-US" dirty="0" err="1" smtClean="0"/>
            <a:t>Instagram</a:t>
          </a:r>
          <a:endParaRPr lang="en-US" dirty="0"/>
        </a:p>
      </dgm:t>
    </dgm:pt>
    <dgm:pt modelId="{BE417384-24BF-43ED-AE16-B407EDD5C0D5}" type="parTrans" cxnId="{1530FA26-E1E6-4791-8DC6-3674017BDA86}">
      <dgm:prSet/>
      <dgm:spPr/>
      <dgm:t>
        <a:bodyPr/>
        <a:lstStyle/>
        <a:p>
          <a:endParaRPr lang="en-US"/>
        </a:p>
      </dgm:t>
    </dgm:pt>
    <dgm:pt modelId="{F050F52C-C3DC-4128-82C1-A35E32EC632F}" type="sibTrans" cxnId="{1530FA26-E1E6-4791-8DC6-3674017BDA86}">
      <dgm:prSet/>
      <dgm:spPr/>
      <dgm:t>
        <a:bodyPr/>
        <a:lstStyle/>
        <a:p>
          <a:endParaRPr lang="en-US"/>
        </a:p>
      </dgm:t>
    </dgm:pt>
    <dgm:pt modelId="{BD3570B7-85BB-4782-B048-6FE4228DC292}">
      <dgm:prSet/>
      <dgm:spPr/>
      <dgm:t>
        <a:bodyPr/>
        <a:lstStyle/>
        <a:p>
          <a:pPr rtl="0"/>
          <a:r>
            <a:rPr lang="en-US" u="none" dirty="0" err="1" smtClean="0"/>
            <a:t>Squidoo</a:t>
          </a:r>
          <a:endParaRPr lang="en-US" u="none" dirty="0"/>
        </a:p>
      </dgm:t>
    </dgm:pt>
    <dgm:pt modelId="{7E0D3596-10A2-4E96-A851-66E62F84C4F8}" type="parTrans" cxnId="{E993C242-6A3B-46EC-9AB9-8BD8EF4679CD}">
      <dgm:prSet/>
      <dgm:spPr/>
      <dgm:t>
        <a:bodyPr/>
        <a:lstStyle/>
        <a:p>
          <a:endParaRPr lang="en-US"/>
        </a:p>
      </dgm:t>
    </dgm:pt>
    <dgm:pt modelId="{F4F2B424-A8BB-4924-96E7-0C85311E4FF5}" type="sibTrans" cxnId="{E993C242-6A3B-46EC-9AB9-8BD8EF4679CD}">
      <dgm:prSet/>
      <dgm:spPr/>
      <dgm:t>
        <a:bodyPr/>
        <a:lstStyle/>
        <a:p>
          <a:endParaRPr lang="en-US"/>
        </a:p>
      </dgm:t>
    </dgm:pt>
    <dgm:pt modelId="{2165FA20-16AA-4D7F-A1D8-9E2DB4F41D05}">
      <dgm:prSet/>
      <dgm:spPr/>
      <dgm:t>
        <a:bodyPr/>
        <a:lstStyle/>
        <a:p>
          <a:pPr rtl="0"/>
          <a:r>
            <a:rPr lang="en-US" dirty="0" err="1" smtClean="0"/>
            <a:t>Pinterest</a:t>
          </a:r>
          <a:endParaRPr lang="en-US" dirty="0"/>
        </a:p>
      </dgm:t>
    </dgm:pt>
    <dgm:pt modelId="{D044AE24-02A9-4FE5-A88B-BAAAD096A33E}" type="parTrans" cxnId="{48960AC3-F2B6-45B2-A484-4F4E1D985C80}">
      <dgm:prSet/>
      <dgm:spPr/>
      <dgm:t>
        <a:bodyPr/>
        <a:lstStyle/>
        <a:p>
          <a:endParaRPr lang="en-US"/>
        </a:p>
      </dgm:t>
    </dgm:pt>
    <dgm:pt modelId="{760A7B04-4F50-468B-8CD0-5A8A59269C81}" type="sibTrans" cxnId="{48960AC3-F2B6-45B2-A484-4F4E1D985C80}">
      <dgm:prSet/>
      <dgm:spPr/>
      <dgm:t>
        <a:bodyPr/>
        <a:lstStyle/>
        <a:p>
          <a:endParaRPr lang="en-US"/>
        </a:p>
      </dgm:t>
    </dgm:pt>
    <dgm:pt modelId="{F17B65B6-E01A-460F-AA82-6FE559412C86}">
      <dgm:prSet/>
      <dgm:spPr/>
      <dgm:t>
        <a:bodyPr/>
        <a:lstStyle/>
        <a:p>
          <a:pPr rtl="0"/>
          <a:r>
            <a:rPr lang="en-US" dirty="0" err="1" smtClean="0"/>
            <a:t>digg</a:t>
          </a:r>
          <a:endParaRPr lang="en-US" dirty="0"/>
        </a:p>
      </dgm:t>
    </dgm:pt>
    <dgm:pt modelId="{824F7116-94CD-4399-9413-FD72BE23EA64}" type="parTrans" cxnId="{53231D45-2AC1-4548-8568-46D980182DA1}">
      <dgm:prSet/>
      <dgm:spPr/>
      <dgm:t>
        <a:bodyPr/>
        <a:lstStyle/>
        <a:p>
          <a:endParaRPr lang="en-US"/>
        </a:p>
      </dgm:t>
    </dgm:pt>
    <dgm:pt modelId="{085FFA1B-99D8-464B-A3D4-2EAD31AA86EF}" type="sibTrans" cxnId="{53231D45-2AC1-4548-8568-46D980182DA1}">
      <dgm:prSet/>
      <dgm:spPr/>
      <dgm:t>
        <a:bodyPr/>
        <a:lstStyle/>
        <a:p>
          <a:endParaRPr lang="en-US"/>
        </a:p>
      </dgm:t>
    </dgm:pt>
    <dgm:pt modelId="{78093EE0-DE64-460B-BF74-C1AD59FAC032}">
      <dgm:prSet/>
      <dgm:spPr/>
      <dgm:t>
        <a:bodyPr/>
        <a:lstStyle/>
        <a:p>
          <a:pPr rtl="0"/>
          <a:r>
            <a:rPr lang="en-US" dirty="0" smtClean="0"/>
            <a:t>Blogging*</a:t>
          </a:r>
          <a:endParaRPr lang="en-US" dirty="0"/>
        </a:p>
      </dgm:t>
    </dgm:pt>
    <dgm:pt modelId="{08C74401-884E-4B0D-A902-C0827CBDD303}" type="parTrans" cxnId="{8C379460-A11B-4760-B3D8-89FDFC66704C}">
      <dgm:prSet/>
      <dgm:spPr/>
      <dgm:t>
        <a:bodyPr/>
        <a:lstStyle/>
        <a:p>
          <a:endParaRPr lang="en-US"/>
        </a:p>
      </dgm:t>
    </dgm:pt>
    <dgm:pt modelId="{D1A83874-D9CB-4CEA-BA3E-B8E4BFADC25A}" type="sibTrans" cxnId="{8C379460-A11B-4760-B3D8-89FDFC66704C}">
      <dgm:prSet/>
      <dgm:spPr/>
      <dgm:t>
        <a:bodyPr/>
        <a:lstStyle/>
        <a:p>
          <a:endParaRPr lang="en-US"/>
        </a:p>
      </dgm:t>
    </dgm:pt>
    <dgm:pt modelId="{6BFCC5F0-E4B6-4D39-959B-3AA9FB0A6D80}" type="pres">
      <dgm:prSet presAssocID="{65A2029D-F287-4F29-8EDD-54505015C8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33D00-1B37-47CD-B4E0-0EAEB5E102A0}" type="pres">
      <dgm:prSet presAssocID="{4BB7C16A-3148-4EEF-A4F7-49258250295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E2D3C-9AD7-45A1-913D-EBA98161CBFD}" type="pres">
      <dgm:prSet presAssocID="{5C5A76B3-E122-4A13-8731-B299880C3B14}" presName="sibTrans" presStyleCnt="0"/>
      <dgm:spPr/>
      <dgm:t>
        <a:bodyPr/>
        <a:lstStyle/>
        <a:p>
          <a:endParaRPr lang="en-US"/>
        </a:p>
      </dgm:t>
    </dgm:pt>
    <dgm:pt modelId="{AE5AB7CA-122B-47E1-B0B7-E666073F6A29}" type="pres">
      <dgm:prSet presAssocID="{31E9717F-6E5C-4ABC-9BA4-1D685EE871C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570E7-7B39-4E4F-AD45-89E0AD2D5ABB}" type="pres">
      <dgm:prSet presAssocID="{D6A57BA9-7C2F-4222-A3FF-D47DBFF536E1}" presName="sibTrans" presStyleCnt="0"/>
      <dgm:spPr/>
      <dgm:t>
        <a:bodyPr/>
        <a:lstStyle/>
        <a:p>
          <a:endParaRPr lang="en-US"/>
        </a:p>
      </dgm:t>
    </dgm:pt>
    <dgm:pt modelId="{E52AC0DA-6378-425D-AFF3-391A91D04B51}" type="pres">
      <dgm:prSet presAssocID="{B1632202-E3BE-4B65-B708-4273207A85F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1998C-17CF-4596-B5BB-E875FB512757}" type="pres">
      <dgm:prSet presAssocID="{7CB485BD-C02D-489C-84B9-E95928382DBC}" presName="sibTrans" presStyleCnt="0"/>
      <dgm:spPr/>
      <dgm:t>
        <a:bodyPr/>
        <a:lstStyle/>
        <a:p>
          <a:endParaRPr lang="en-US"/>
        </a:p>
      </dgm:t>
    </dgm:pt>
    <dgm:pt modelId="{32FF4771-41A4-43DC-98B5-D400425C97C1}" type="pres">
      <dgm:prSet presAssocID="{03459573-93EB-44DE-BE40-43298AD60DA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FB9F-0077-4E25-9057-275D300A5C0C}" type="pres">
      <dgm:prSet presAssocID="{28E4C2A2-803E-4C95-BA98-9ECD11ACD677}" presName="sibTrans" presStyleCnt="0"/>
      <dgm:spPr/>
      <dgm:t>
        <a:bodyPr/>
        <a:lstStyle/>
        <a:p>
          <a:endParaRPr lang="en-US"/>
        </a:p>
      </dgm:t>
    </dgm:pt>
    <dgm:pt modelId="{BC010321-FBAA-43AB-813E-8D4C22639986}" type="pres">
      <dgm:prSet presAssocID="{6777FBD7-3678-4E81-AC35-8D96598A792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BFE37-CFA4-44B6-BBE9-3CAA6A945F29}" type="pres">
      <dgm:prSet presAssocID="{F050F52C-C3DC-4128-82C1-A35E32EC632F}" presName="sibTrans" presStyleCnt="0"/>
      <dgm:spPr/>
      <dgm:t>
        <a:bodyPr/>
        <a:lstStyle/>
        <a:p>
          <a:endParaRPr lang="en-US"/>
        </a:p>
      </dgm:t>
    </dgm:pt>
    <dgm:pt modelId="{FF64049D-12C6-4EA3-92C3-4C6541BEBDE9}" type="pres">
      <dgm:prSet presAssocID="{BD3570B7-85BB-4782-B048-6FE4228DC29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65F90-3622-4DD5-9047-740504FB76B7}" type="pres">
      <dgm:prSet presAssocID="{F4F2B424-A8BB-4924-96E7-0C85311E4FF5}" presName="sibTrans" presStyleCnt="0"/>
      <dgm:spPr/>
      <dgm:t>
        <a:bodyPr/>
        <a:lstStyle/>
        <a:p>
          <a:endParaRPr lang="en-US"/>
        </a:p>
      </dgm:t>
    </dgm:pt>
    <dgm:pt modelId="{0E1F9FE5-D1A4-476B-B646-6A34317FE520}" type="pres">
      <dgm:prSet presAssocID="{2165FA20-16AA-4D7F-A1D8-9E2DB4F41D0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5CFB2-4F3E-4F74-ABBB-DB340B8B7425}" type="pres">
      <dgm:prSet presAssocID="{760A7B04-4F50-468B-8CD0-5A8A59269C81}" presName="sibTrans" presStyleCnt="0"/>
      <dgm:spPr/>
      <dgm:t>
        <a:bodyPr/>
        <a:lstStyle/>
        <a:p>
          <a:endParaRPr lang="en-US"/>
        </a:p>
      </dgm:t>
    </dgm:pt>
    <dgm:pt modelId="{40B743BC-0843-447A-9BDE-64E5F75D9372}" type="pres">
      <dgm:prSet presAssocID="{F17B65B6-E01A-460F-AA82-6FE559412C8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1CA6D-23DA-4B00-BF71-B8E21D18818B}" type="pres">
      <dgm:prSet presAssocID="{085FFA1B-99D8-464B-A3D4-2EAD31AA86EF}" presName="sibTrans" presStyleCnt="0"/>
      <dgm:spPr/>
      <dgm:t>
        <a:bodyPr/>
        <a:lstStyle/>
        <a:p>
          <a:endParaRPr lang="en-US"/>
        </a:p>
      </dgm:t>
    </dgm:pt>
    <dgm:pt modelId="{D2855762-CF4B-4DE3-9589-22C80E0B2630}" type="pres">
      <dgm:prSet presAssocID="{78093EE0-DE64-460B-BF74-C1AD59FAC03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E41A68-A14C-4E2E-8CC3-93878A3FF854}" type="presOf" srcId="{B1632202-E3BE-4B65-B708-4273207A85F7}" destId="{E52AC0DA-6378-425D-AFF3-391A91D04B51}" srcOrd="0" destOrd="0" presId="urn:microsoft.com/office/officeart/2005/8/layout/default#1"/>
    <dgm:cxn modelId="{53231D45-2AC1-4548-8568-46D980182DA1}" srcId="{65A2029D-F287-4F29-8EDD-54505015C8D1}" destId="{F17B65B6-E01A-460F-AA82-6FE559412C86}" srcOrd="7" destOrd="0" parTransId="{824F7116-94CD-4399-9413-FD72BE23EA64}" sibTransId="{085FFA1B-99D8-464B-A3D4-2EAD31AA86EF}"/>
    <dgm:cxn modelId="{F6262B38-7BBE-418B-B4E1-AD1C8B19CE38}" srcId="{65A2029D-F287-4F29-8EDD-54505015C8D1}" destId="{B1632202-E3BE-4B65-B708-4273207A85F7}" srcOrd="2" destOrd="0" parTransId="{FFB262DD-5CC9-4DAD-ABE8-9926C9CBB4DC}" sibTransId="{7CB485BD-C02D-489C-84B9-E95928382DBC}"/>
    <dgm:cxn modelId="{E70E32DE-F8A6-460F-9BE5-899C210C3BDC}" srcId="{65A2029D-F287-4F29-8EDD-54505015C8D1}" destId="{31E9717F-6E5C-4ABC-9BA4-1D685EE871CC}" srcOrd="1" destOrd="0" parTransId="{FBEED1E5-946D-47D0-9CA1-E074C97FCFFE}" sibTransId="{D6A57BA9-7C2F-4222-A3FF-D47DBFF536E1}"/>
    <dgm:cxn modelId="{F66E2BA9-5B2C-4EB6-8D5A-B3441EA98229}" type="presOf" srcId="{2165FA20-16AA-4D7F-A1D8-9E2DB4F41D05}" destId="{0E1F9FE5-D1A4-476B-B646-6A34317FE520}" srcOrd="0" destOrd="0" presId="urn:microsoft.com/office/officeart/2005/8/layout/default#1"/>
    <dgm:cxn modelId="{8C379460-A11B-4760-B3D8-89FDFC66704C}" srcId="{65A2029D-F287-4F29-8EDD-54505015C8D1}" destId="{78093EE0-DE64-460B-BF74-C1AD59FAC032}" srcOrd="8" destOrd="0" parTransId="{08C74401-884E-4B0D-A902-C0827CBDD303}" sibTransId="{D1A83874-D9CB-4CEA-BA3E-B8E4BFADC25A}"/>
    <dgm:cxn modelId="{44C67F1B-6CEA-401C-A6FD-0686CE4E9EF1}" srcId="{65A2029D-F287-4F29-8EDD-54505015C8D1}" destId="{4BB7C16A-3148-4EEF-A4F7-49258250295B}" srcOrd="0" destOrd="0" parTransId="{5082CB87-06A6-49B4-B3DE-DA2D850623AA}" sibTransId="{5C5A76B3-E122-4A13-8731-B299880C3B14}"/>
    <dgm:cxn modelId="{E56C9CE5-45E7-4889-A284-12B89C2EC5DC}" type="presOf" srcId="{03459573-93EB-44DE-BE40-43298AD60DAD}" destId="{32FF4771-41A4-43DC-98B5-D400425C97C1}" srcOrd="0" destOrd="0" presId="urn:microsoft.com/office/officeart/2005/8/layout/default#1"/>
    <dgm:cxn modelId="{65BB4939-C227-4082-A7EA-B85C4B7BA001}" type="presOf" srcId="{31E9717F-6E5C-4ABC-9BA4-1D685EE871CC}" destId="{AE5AB7CA-122B-47E1-B0B7-E666073F6A29}" srcOrd="0" destOrd="0" presId="urn:microsoft.com/office/officeart/2005/8/layout/default#1"/>
    <dgm:cxn modelId="{283EEA06-29EA-4875-A92D-D30108476066}" type="presOf" srcId="{6777FBD7-3678-4E81-AC35-8D96598A7928}" destId="{BC010321-FBAA-43AB-813E-8D4C22639986}" srcOrd="0" destOrd="0" presId="urn:microsoft.com/office/officeart/2005/8/layout/default#1"/>
    <dgm:cxn modelId="{99F79D93-67E5-4FCF-964A-4789AE7C96A0}" type="presOf" srcId="{4BB7C16A-3148-4EEF-A4F7-49258250295B}" destId="{06233D00-1B37-47CD-B4E0-0EAEB5E102A0}" srcOrd="0" destOrd="0" presId="urn:microsoft.com/office/officeart/2005/8/layout/default#1"/>
    <dgm:cxn modelId="{48960AC3-F2B6-45B2-A484-4F4E1D985C80}" srcId="{65A2029D-F287-4F29-8EDD-54505015C8D1}" destId="{2165FA20-16AA-4D7F-A1D8-9E2DB4F41D05}" srcOrd="6" destOrd="0" parTransId="{D044AE24-02A9-4FE5-A88B-BAAAD096A33E}" sibTransId="{760A7B04-4F50-468B-8CD0-5A8A59269C81}"/>
    <dgm:cxn modelId="{B96E2168-35C1-48CC-91FE-72D8A96E3548}" type="presOf" srcId="{78093EE0-DE64-460B-BF74-C1AD59FAC032}" destId="{D2855762-CF4B-4DE3-9589-22C80E0B2630}" srcOrd="0" destOrd="0" presId="urn:microsoft.com/office/officeart/2005/8/layout/default#1"/>
    <dgm:cxn modelId="{417FA116-44A5-4B66-BACD-FC3D6F7D5CC4}" type="presOf" srcId="{65A2029D-F287-4F29-8EDD-54505015C8D1}" destId="{6BFCC5F0-E4B6-4D39-959B-3AA9FB0A6D80}" srcOrd="0" destOrd="0" presId="urn:microsoft.com/office/officeart/2005/8/layout/default#1"/>
    <dgm:cxn modelId="{3EA19184-1058-4510-85EF-17E58625896E}" srcId="{65A2029D-F287-4F29-8EDD-54505015C8D1}" destId="{03459573-93EB-44DE-BE40-43298AD60DAD}" srcOrd="3" destOrd="0" parTransId="{C5D8C3A2-E63C-4B4D-AA44-9134E60E4D36}" sibTransId="{28E4C2A2-803E-4C95-BA98-9ECD11ACD677}"/>
    <dgm:cxn modelId="{9B5DD6AA-7776-4C88-BB2A-6B9BD14BF0EA}" type="presOf" srcId="{F17B65B6-E01A-460F-AA82-6FE559412C86}" destId="{40B743BC-0843-447A-9BDE-64E5F75D9372}" srcOrd="0" destOrd="0" presId="urn:microsoft.com/office/officeart/2005/8/layout/default#1"/>
    <dgm:cxn modelId="{1530FA26-E1E6-4791-8DC6-3674017BDA86}" srcId="{65A2029D-F287-4F29-8EDD-54505015C8D1}" destId="{6777FBD7-3678-4E81-AC35-8D96598A7928}" srcOrd="4" destOrd="0" parTransId="{BE417384-24BF-43ED-AE16-B407EDD5C0D5}" sibTransId="{F050F52C-C3DC-4128-82C1-A35E32EC632F}"/>
    <dgm:cxn modelId="{E993C242-6A3B-46EC-9AB9-8BD8EF4679CD}" srcId="{65A2029D-F287-4F29-8EDD-54505015C8D1}" destId="{BD3570B7-85BB-4782-B048-6FE4228DC292}" srcOrd="5" destOrd="0" parTransId="{7E0D3596-10A2-4E96-A851-66E62F84C4F8}" sibTransId="{F4F2B424-A8BB-4924-96E7-0C85311E4FF5}"/>
    <dgm:cxn modelId="{E12E497B-6F68-4989-8083-5B195C08BFC5}" type="presOf" srcId="{BD3570B7-85BB-4782-B048-6FE4228DC292}" destId="{FF64049D-12C6-4EA3-92C3-4C6541BEBDE9}" srcOrd="0" destOrd="0" presId="urn:microsoft.com/office/officeart/2005/8/layout/default#1"/>
    <dgm:cxn modelId="{CD56D6BC-AF84-498C-BBBD-733C0215D277}" type="presParOf" srcId="{6BFCC5F0-E4B6-4D39-959B-3AA9FB0A6D80}" destId="{06233D00-1B37-47CD-B4E0-0EAEB5E102A0}" srcOrd="0" destOrd="0" presId="urn:microsoft.com/office/officeart/2005/8/layout/default#1"/>
    <dgm:cxn modelId="{8A52CE12-F7BC-4918-B794-8847E7570748}" type="presParOf" srcId="{6BFCC5F0-E4B6-4D39-959B-3AA9FB0A6D80}" destId="{789E2D3C-9AD7-45A1-913D-EBA98161CBFD}" srcOrd="1" destOrd="0" presId="urn:microsoft.com/office/officeart/2005/8/layout/default#1"/>
    <dgm:cxn modelId="{A90330DE-8B5E-4C68-96A5-540078D926B4}" type="presParOf" srcId="{6BFCC5F0-E4B6-4D39-959B-3AA9FB0A6D80}" destId="{AE5AB7CA-122B-47E1-B0B7-E666073F6A29}" srcOrd="2" destOrd="0" presId="urn:microsoft.com/office/officeart/2005/8/layout/default#1"/>
    <dgm:cxn modelId="{BE8FF789-4086-4C6E-AF6A-3C61EC7A178F}" type="presParOf" srcId="{6BFCC5F0-E4B6-4D39-959B-3AA9FB0A6D80}" destId="{328570E7-7B39-4E4F-AD45-89E0AD2D5ABB}" srcOrd="3" destOrd="0" presId="urn:microsoft.com/office/officeart/2005/8/layout/default#1"/>
    <dgm:cxn modelId="{0C6295FA-C72F-4CE8-A833-AE9EE25BF2DB}" type="presParOf" srcId="{6BFCC5F0-E4B6-4D39-959B-3AA9FB0A6D80}" destId="{E52AC0DA-6378-425D-AFF3-391A91D04B51}" srcOrd="4" destOrd="0" presId="urn:microsoft.com/office/officeart/2005/8/layout/default#1"/>
    <dgm:cxn modelId="{50893E3E-0A61-4ABC-80CF-9FB76183D380}" type="presParOf" srcId="{6BFCC5F0-E4B6-4D39-959B-3AA9FB0A6D80}" destId="{7D61998C-17CF-4596-B5BB-E875FB512757}" srcOrd="5" destOrd="0" presId="urn:microsoft.com/office/officeart/2005/8/layout/default#1"/>
    <dgm:cxn modelId="{0280E0E6-0C84-4AAF-A9CB-217E0989B23C}" type="presParOf" srcId="{6BFCC5F0-E4B6-4D39-959B-3AA9FB0A6D80}" destId="{32FF4771-41A4-43DC-98B5-D400425C97C1}" srcOrd="6" destOrd="0" presId="urn:microsoft.com/office/officeart/2005/8/layout/default#1"/>
    <dgm:cxn modelId="{9B86E1EF-4D34-480A-AE09-38B49117E945}" type="presParOf" srcId="{6BFCC5F0-E4B6-4D39-959B-3AA9FB0A6D80}" destId="{C301FB9F-0077-4E25-9057-275D300A5C0C}" srcOrd="7" destOrd="0" presId="urn:microsoft.com/office/officeart/2005/8/layout/default#1"/>
    <dgm:cxn modelId="{88C7524E-C03B-4254-92E2-4302CA981700}" type="presParOf" srcId="{6BFCC5F0-E4B6-4D39-959B-3AA9FB0A6D80}" destId="{BC010321-FBAA-43AB-813E-8D4C22639986}" srcOrd="8" destOrd="0" presId="urn:microsoft.com/office/officeart/2005/8/layout/default#1"/>
    <dgm:cxn modelId="{6C5624D4-3200-4A03-9A8C-2B27250CF219}" type="presParOf" srcId="{6BFCC5F0-E4B6-4D39-959B-3AA9FB0A6D80}" destId="{0BEBFE37-CFA4-44B6-BBE9-3CAA6A945F29}" srcOrd="9" destOrd="0" presId="urn:microsoft.com/office/officeart/2005/8/layout/default#1"/>
    <dgm:cxn modelId="{92E5634A-BDD1-4B1C-A0B1-A76A9C154922}" type="presParOf" srcId="{6BFCC5F0-E4B6-4D39-959B-3AA9FB0A6D80}" destId="{FF64049D-12C6-4EA3-92C3-4C6541BEBDE9}" srcOrd="10" destOrd="0" presId="urn:microsoft.com/office/officeart/2005/8/layout/default#1"/>
    <dgm:cxn modelId="{D9917DA3-212E-4F56-876E-C996483587A0}" type="presParOf" srcId="{6BFCC5F0-E4B6-4D39-959B-3AA9FB0A6D80}" destId="{27D65F90-3622-4DD5-9047-740504FB76B7}" srcOrd="11" destOrd="0" presId="urn:microsoft.com/office/officeart/2005/8/layout/default#1"/>
    <dgm:cxn modelId="{B5A38A40-4582-4AAA-9D28-9761AE2AC405}" type="presParOf" srcId="{6BFCC5F0-E4B6-4D39-959B-3AA9FB0A6D80}" destId="{0E1F9FE5-D1A4-476B-B646-6A34317FE520}" srcOrd="12" destOrd="0" presId="urn:microsoft.com/office/officeart/2005/8/layout/default#1"/>
    <dgm:cxn modelId="{EEB906DE-4987-4A7B-969B-E72E646E6912}" type="presParOf" srcId="{6BFCC5F0-E4B6-4D39-959B-3AA9FB0A6D80}" destId="{9895CFB2-4F3E-4F74-ABBB-DB340B8B7425}" srcOrd="13" destOrd="0" presId="urn:microsoft.com/office/officeart/2005/8/layout/default#1"/>
    <dgm:cxn modelId="{BA5CEA8C-F271-4012-8C9D-EFA9DD661200}" type="presParOf" srcId="{6BFCC5F0-E4B6-4D39-959B-3AA9FB0A6D80}" destId="{40B743BC-0843-447A-9BDE-64E5F75D9372}" srcOrd="14" destOrd="0" presId="urn:microsoft.com/office/officeart/2005/8/layout/default#1"/>
    <dgm:cxn modelId="{AA3E826D-2D1B-4E4E-B7B3-D88F93384AC4}" type="presParOf" srcId="{6BFCC5F0-E4B6-4D39-959B-3AA9FB0A6D80}" destId="{DC31CA6D-23DA-4B00-BF71-B8E21D18818B}" srcOrd="15" destOrd="0" presId="urn:microsoft.com/office/officeart/2005/8/layout/default#1"/>
    <dgm:cxn modelId="{DF1C814A-226E-47E2-987E-894861EE79D2}" type="presParOf" srcId="{6BFCC5F0-E4B6-4D39-959B-3AA9FB0A6D80}" destId="{D2855762-CF4B-4DE3-9589-22C80E0B2630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19A49F-8CAB-415D-B1D2-664BD7B35450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C23090-C902-4F3F-A174-21D33B74560E}">
      <dgm:prSet phldrT="[Text]"/>
      <dgm:spPr/>
      <dgm:t>
        <a:bodyPr/>
        <a:lstStyle/>
        <a:p>
          <a:r>
            <a:rPr lang="en-US" dirty="0" smtClean="0"/>
            <a:t>For individuals</a:t>
          </a:r>
          <a:endParaRPr lang="en-US" dirty="0"/>
        </a:p>
      </dgm:t>
    </dgm:pt>
    <dgm:pt modelId="{C40A69BE-4357-4FD7-910D-F319CFED7C72}" type="parTrans" cxnId="{1D17A559-708E-47B1-B6B8-9930229ACCA6}">
      <dgm:prSet/>
      <dgm:spPr/>
      <dgm:t>
        <a:bodyPr/>
        <a:lstStyle/>
        <a:p>
          <a:endParaRPr lang="en-US"/>
        </a:p>
      </dgm:t>
    </dgm:pt>
    <dgm:pt modelId="{EA9ED31D-3FA7-432D-AC6B-2A630D47100E}" type="sibTrans" cxnId="{1D17A559-708E-47B1-B6B8-9930229ACCA6}">
      <dgm:prSet/>
      <dgm:spPr/>
      <dgm:t>
        <a:bodyPr/>
        <a:lstStyle/>
        <a:p>
          <a:endParaRPr lang="en-US"/>
        </a:p>
      </dgm:t>
    </dgm:pt>
    <dgm:pt modelId="{E6DDA4D3-7D77-4455-AD34-46C1B2E07A73}">
      <dgm:prSet phldrT="[Text]"/>
      <dgm:spPr/>
      <dgm:t>
        <a:bodyPr/>
        <a:lstStyle/>
        <a:p>
          <a:r>
            <a:rPr lang="en-US" dirty="0" smtClean="0"/>
            <a:t>New ways to communicate socially</a:t>
          </a:r>
          <a:endParaRPr lang="en-US" dirty="0"/>
        </a:p>
      </dgm:t>
    </dgm:pt>
    <dgm:pt modelId="{9A6DD504-42CE-4061-9C38-13E47DD83E47}" type="parTrans" cxnId="{22A2DC8B-F2A7-458D-9A3C-9ED8622AA83F}">
      <dgm:prSet/>
      <dgm:spPr/>
      <dgm:t>
        <a:bodyPr/>
        <a:lstStyle/>
        <a:p>
          <a:endParaRPr lang="en-US"/>
        </a:p>
      </dgm:t>
    </dgm:pt>
    <dgm:pt modelId="{0B959A61-7C2E-4813-A9F1-4F93ED5A6D22}" type="sibTrans" cxnId="{22A2DC8B-F2A7-458D-9A3C-9ED8622AA83F}">
      <dgm:prSet/>
      <dgm:spPr/>
      <dgm:t>
        <a:bodyPr/>
        <a:lstStyle/>
        <a:p>
          <a:endParaRPr lang="en-US"/>
        </a:p>
      </dgm:t>
    </dgm:pt>
    <dgm:pt modelId="{2204DABC-671E-4E4D-A8B5-6CAF67D031B6}">
      <dgm:prSet phldrT="[Text]"/>
      <dgm:spPr/>
      <dgm:t>
        <a:bodyPr/>
        <a:lstStyle/>
        <a:p>
          <a:r>
            <a:rPr lang="en-US" dirty="0" smtClean="0"/>
            <a:t>New ways to communicate professionally</a:t>
          </a:r>
          <a:endParaRPr lang="en-US" dirty="0"/>
        </a:p>
      </dgm:t>
    </dgm:pt>
    <dgm:pt modelId="{51867740-FC09-4367-B094-EB2FAF2739D3}" type="parTrans" cxnId="{7B99370E-4711-4F86-877F-0742DF7AB6BC}">
      <dgm:prSet/>
      <dgm:spPr/>
      <dgm:t>
        <a:bodyPr/>
        <a:lstStyle/>
        <a:p>
          <a:endParaRPr lang="en-US"/>
        </a:p>
      </dgm:t>
    </dgm:pt>
    <dgm:pt modelId="{AF136424-5D08-4D1E-9609-FB5B46916501}" type="sibTrans" cxnId="{7B99370E-4711-4F86-877F-0742DF7AB6BC}">
      <dgm:prSet/>
      <dgm:spPr/>
      <dgm:t>
        <a:bodyPr/>
        <a:lstStyle/>
        <a:p>
          <a:endParaRPr lang="en-US"/>
        </a:p>
      </dgm:t>
    </dgm:pt>
    <dgm:pt modelId="{50CB6646-66CF-4035-8856-1F5994C1FF41}">
      <dgm:prSet phldrT="[Text]"/>
      <dgm:spPr/>
      <dgm:t>
        <a:bodyPr/>
        <a:lstStyle/>
        <a:p>
          <a:r>
            <a:rPr lang="en-US" dirty="0" smtClean="0"/>
            <a:t>For organizations</a:t>
          </a:r>
          <a:endParaRPr lang="en-US" dirty="0"/>
        </a:p>
      </dgm:t>
    </dgm:pt>
    <dgm:pt modelId="{DE0C913E-2794-4741-BB7D-52FC406C03AF}" type="parTrans" cxnId="{84AEDC37-F1C3-4EF1-83B5-0B1AC044B954}">
      <dgm:prSet/>
      <dgm:spPr/>
      <dgm:t>
        <a:bodyPr/>
        <a:lstStyle/>
        <a:p>
          <a:endParaRPr lang="en-US"/>
        </a:p>
      </dgm:t>
    </dgm:pt>
    <dgm:pt modelId="{302ECF22-2E09-4728-8D6A-959F7185E035}" type="sibTrans" cxnId="{84AEDC37-F1C3-4EF1-83B5-0B1AC044B954}">
      <dgm:prSet/>
      <dgm:spPr/>
      <dgm:t>
        <a:bodyPr/>
        <a:lstStyle/>
        <a:p>
          <a:endParaRPr lang="en-US"/>
        </a:p>
      </dgm:t>
    </dgm:pt>
    <dgm:pt modelId="{49752F97-51D9-4A7D-BC30-AD1BD4EB48D8}">
      <dgm:prSet phldrT="[Text]"/>
      <dgm:spPr/>
      <dgm:t>
        <a:bodyPr/>
        <a:lstStyle/>
        <a:p>
          <a:r>
            <a:rPr lang="en-US" dirty="0" smtClean="0"/>
            <a:t>New ways to communicate internally</a:t>
          </a:r>
          <a:endParaRPr lang="en-US" dirty="0"/>
        </a:p>
      </dgm:t>
    </dgm:pt>
    <dgm:pt modelId="{C8AB6E61-F89B-47A6-BB7C-AD495719E6BA}" type="parTrans" cxnId="{A4A82208-D176-46EB-90D2-6FE30C5BBF27}">
      <dgm:prSet/>
      <dgm:spPr/>
      <dgm:t>
        <a:bodyPr/>
        <a:lstStyle/>
        <a:p>
          <a:endParaRPr lang="en-US"/>
        </a:p>
      </dgm:t>
    </dgm:pt>
    <dgm:pt modelId="{2823B7D9-E363-47E6-A222-3B83042D7AE5}" type="sibTrans" cxnId="{A4A82208-D176-46EB-90D2-6FE30C5BBF27}">
      <dgm:prSet/>
      <dgm:spPr/>
      <dgm:t>
        <a:bodyPr/>
        <a:lstStyle/>
        <a:p>
          <a:endParaRPr lang="en-US"/>
        </a:p>
      </dgm:t>
    </dgm:pt>
    <dgm:pt modelId="{E1F717EA-8C7B-4C62-8BE5-88C2196529AC}">
      <dgm:prSet phldrT="[Text]"/>
      <dgm:spPr/>
      <dgm:t>
        <a:bodyPr/>
        <a:lstStyle/>
        <a:p>
          <a:r>
            <a:rPr lang="en-US" dirty="0" smtClean="0"/>
            <a:t>New ways to communicate externally</a:t>
          </a:r>
          <a:endParaRPr lang="en-US" dirty="0"/>
        </a:p>
      </dgm:t>
    </dgm:pt>
    <dgm:pt modelId="{963DDFC6-423E-4D92-9805-1DAE7FFE0CD6}" type="parTrans" cxnId="{BE4D9541-24C6-4F49-BA43-E1A270125140}">
      <dgm:prSet/>
      <dgm:spPr/>
      <dgm:t>
        <a:bodyPr/>
        <a:lstStyle/>
        <a:p>
          <a:endParaRPr lang="en-US"/>
        </a:p>
      </dgm:t>
    </dgm:pt>
    <dgm:pt modelId="{72D076D5-495F-441F-B687-3EF449F94301}" type="sibTrans" cxnId="{BE4D9541-24C6-4F49-BA43-E1A270125140}">
      <dgm:prSet/>
      <dgm:spPr/>
      <dgm:t>
        <a:bodyPr/>
        <a:lstStyle/>
        <a:p>
          <a:endParaRPr lang="en-US"/>
        </a:p>
      </dgm:t>
    </dgm:pt>
    <dgm:pt modelId="{7D126F27-5C5A-4B43-A9D6-4583C43725A4}">
      <dgm:prSet phldrT="[Text]"/>
      <dgm:spPr/>
      <dgm:t>
        <a:bodyPr/>
        <a:lstStyle/>
        <a:p>
          <a:r>
            <a:rPr lang="en-US" dirty="0" smtClean="0"/>
            <a:t>Narrowcasting</a:t>
          </a:r>
          <a:endParaRPr lang="en-US" dirty="0"/>
        </a:p>
      </dgm:t>
    </dgm:pt>
    <dgm:pt modelId="{4D35F2B4-1D67-49A3-8FF7-652E815DDA9C}" type="parTrans" cxnId="{40657136-F3D6-4B93-9948-D42557EFF938}">
      <dgm:prSet/>
      <dgm:spPr/>
      <dgm:t>
        <a:bodyPr/>
        <a:lstStyle/>
        <a:p>
          <a:endParaRPr lang="en-US"/>
        </a:p>
      </dgm:t>
    </dgm:pt>
    <dgm:pt modelId="{02674142-1F60-49F4-9FA8-C1AE369BC415}" type="sibTrans" cxnId="{40657136-F3D6-4B93-9948-D42557EFF938}">
      <dgm:prSet/>
      <dgm:spPr/>
      <dgm:t>
        <a:bodyPr/>
        <a:lstStyle/>
        <a:p>
          <a:endParaRPr lang="en-US"/>
        </a:p>
      </dgm:t>
    </dgm:pt>
    <dgm:pt modelId="{48EB8017-8E7A-4F38-A2E7-07657AEF3B5B}">
      <dgm:prSet phldrT="[Text]"/>
      <dgm:spPr/>
      <dgm:t>
        <a:bodyPr/>
        <a:lstStyle/>
        <a:p>
          <a:r>
            <a:rPr lang="en-US" dirty="0" smtClean="0"/>
            <a:t>Self-promotion and networking</a:t>
          </a:r>
          <a:endParaRPr lang="en-US" dirty="0"/>
        </a:p>
      </dgm:t>
    </dgm:pt>
    <dgm:pt modelId="{A97C9213-5C5E-42B3-8124-B059DDF2BCD4}" type="parTrans" cxnId="{2DD3EA75-9C94-46A6-9443-A3F7AD697EAC}">
      <dgm:prSet/>
      <dgm:spPr/>
      <dgm:t>
        <a:bodyPr/>
        <a:lstStyle/>
        <a:p>
          <a:endParaRPr lang="en-US"/>
        </a:p>
      </dgm:t>
    </dgm:pt>
    <dgm:pt modelId="{BD0E1919-BD64-41E6-8845-1F27A0ABE93D}" type="sibTrans" cxnId="{2DD3EA75-9C94-46A6-9443-A3F7AD697EAC}">
      <dgm:prSet/>
      <dgm:spPr/>
      <dgm:t>
        <a:bodyPr/>
        <a:lstStyle/>
        <a:p>
          <a:endParaRPr lang="en-US"/>
        </a:p>
      </dgm:t>
    </dgm:pt>
    <dgm:pt modelId="{5562E70F-3BF3-46DA-9017-D7738A5FF371}">
      <dgm:prSet phldrT="[Text]"/>
      <dgm:spPr/>
      <dgm:t>
        <a:bodyPr/>
        <a:lstStyle/>
        <a:p>
          <a:r>
            <a:rPr lang="en-US" dirty="0" smtClean="0"/>
            <a:t>Locate expertise and knowledge sharing</a:t>
          </a:r>
          <a:endParaRPr lang="en-US" dirty="0"/>
        </a:p>
      </dgm:t>
    </dgm:pt>
    <dgm:pt modelId="{ABBB72D0-A7E2-403C-98B3-37DEC492FE97}" type="parTrans" cxnId="{8AE24A2D-EF31-4C37-A249-A41005960CC0}">
      <dgm:prSet/>
      <dgm:spPr/>
      <dgm:t>
        <a:bodyPr/>
        <a:lstStyle/>
        <a:p>
          <a:endParaRPr lang="en-US"/>
        </a:p>
      </dgm:t>
    </dgm:pt>
    <dgm:pt modelId="{8469FCCF-23E7-4FAE-AFD0-1DAF5B9F3779}" type="sibTrans" cxnId="{8AE24A2D-EF31-4C37-A249-A41005960CC0}">
      <dgm:prSet/>
      <dgm:spPr/>
      <dgm:t>
        <a:bodyPr/>
        <a:lstStyle/>
        <a:p>
          <a:endParaRPr lang="en-US"/>
        </a:p>
      </dgm:t>
    </dgm:pt>
    <dgm:pt modelId="{5FD06412-18EF-4D73-BA87-1E16C525268B}">
      <dgm:prSet phldrT="[Text]"/>
      <dgm:spPr/>
      <dgm:t>
        <a:bodyPr/>
        <a:lstStyle/>
        <a:p>
          <a:r>
            <a:rPr lang="en-US" dirty="0" smtClean="0"/>
            <a:t>Public relations, product promotion</a:t>
          </a:r>
          <a:endParaRPr lang="en-US" dirty="0"/>
        </a:p>
      </dgm:t>
    </dgm:pt>
    <dgm:pt modelId="{116AD4BD-69A2-497E-AD3A-438D48085990}" type="parTrans" cxnId="{E152CFFF-E772-4204-9909-2EECCEDB4D37}">
      <dgm:prSet/>
      <dgm:spPr/>
      <dgm:t>
        <a:bodyPr/>
        <a:lstStyle/>
        <a:p>
          <a:endParaRPr lang="en-US"/>
        </a:p>
      </dgm:t>
    </dgm:pt>
    <dgm:pt modelId="{92E6F0EB-58B1-4FCF-970C-8F3B575DF200}" type="sibTrans" cxnId="{E152CFFF-E772-4204-9909-2EECCEDB4D37}">
      <dgm:prSet/>
      <dgm:spPr/>
      <dgm:t>
        <a:bodyPr/>
        <a:lstStyle/>
        <a:p>
          <a:endParaRPr lang="en-US"/>
        </a:p>
      </dgm:t>
    </dgm:pt>
    <dgm:pt modelId="{A4244D51-7E1F-4C45-BA9B-8A883BD9E46C}" type="pres">
      <dgm:prSet presAssocID="{EE19A49F-8CAB-415D-B1D2-664BD7B354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0C1C99-00F1-4363-ABE3-B45131989424}" type="pres">
      <dgm:prSet presAssocID="{17C23090-C902-4F3F-A174-21D33B74560E}" presName="linNode" presStyleCnt="0"/>
      <dgm:spPr/>
    </dgm:pt>
    <dgm:pt modelId="{F2E87EA5-E24A-4C6B-A9A7-86FAB2065BD8}" type="pres">
      <dgm:prSet presAssocID="{17C23090-C902-4F3F-A174-21D33B74560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C6DA6-AEB7-4A8D-A5B1-15F4859F6E15}" type="pres">
      <dgm:prSet presAssocID="{17C23090-C902-4F3F-A174-21D33B74560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1A2DF-856D-469E-A4DF-D4936A995200}" type="pres">
      <dgm:prSet presAssocID="{EA9ED31D-3FA7-432D-AC6B-2A630D47100E}" presName="sp" presStyleCnt="0"/>
      <dgm:spPr/>
    </dgm:pt>
    <dgm:pt modelId="{0A34B832-EE9D-4AA1-97D2-479780BA5ABC}" type="pres">
      <dgm:prSet presAssocID="{50CB6646-66CF-4035-8856-1F5994C1FF41}" presName="linNode" presStyleCnt="0"/>
      <dgm:spPr/>
    </dgm:pt>
    <dgm:pt modelId="{5AC5E1E5-68D7-4FDE-81B0-269BD3D8F245}" type="pres">
      <dgm:prSet presAssocID="{50CB6646-66CF-4035-8856-1F5994C1F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63520-C1E6-4EBD-8EBB-FF50D46DD45F}" type="pres">
      <dgm:prSet presAssocID="{50CB6646-66CF-4035-8856-1F5994C1F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52CFFF-E772-4204-9909-2EECCEDB4D37}" srcId="{E1F717EA-8C7B-4C62-8BE5-88C2196529AC}" destId="{5FD06412-18EF-4D73-BA87-1E16C525268B}" srcOrd="0" destOrd="0" parTransId="{116AD4BD-69A2-497E-AD3A-438D48085990}" sibTransId="{92E6F0EB-58B1-4FCF-970C-8F3B575DF200}"/>
    <dgm:cxn modelId="{2DD3EA75-9C94-46A6-9443-A3F7AD697EAC}" srcId="{2204DABC-671E-4E4D-A8B5-6CAF67D031B6}" destId="{48EB8017-8E7A-4F38-A2E7-07657AEF3B5B}" srcOrd="0" destOrd="0" parTransId="{A97C9213-5C5E-42B3-8124-B059DDF2BCD4}" sibTransId="{BD0E1919-BD64-41E6-8845-1F27A0ABE93D}"/>
    <dgm:cxn modelId="{7B99370E-4711-4F86-877F-0742DF7AB6BC}" srcId="{17C23090-C902-4F3F-A174-21D33B74560E}" destId="{2204DABC-671E-4E4D-A8B5-6CAF67D031B6}" srcOrd="1" destOrd="0" parTransId="{51867740-FC09-4367-B094-EB2FAF2739D3}" sibTransId="{AF136424-5D08-4D1E-9609-FB5B46916501}"/>
    <dgm:cxn modelId="{1D17A559-708E-47B1-B6B8-9930229ACCA6}" srcId="{EE19A49F-8CAB-415D-B1D2-664BD7B35450}" destId="{17C23090-C902-4F3F-A174-21D33B74560E}" srcOrd="0" destOrd="0" parTransId="{C40A69BE-4357-4FD7-910D-F319CFED7C72}" sibTransId="{EA9ED31D-3FA7-432D-AC6B-2A630D47100E}"/>
    <dgm:cxn modelId="{3795E83B-6F84-4A5A-96BA-D2FD0B6A4E85}" type="presOf" srcId="{EE19A49F-8CAB-415D-B1D2-664BD7B35450}" destId="{A4244D51-7E1F-4C45-BA9B-8A883BD9E46C}" srcOrd="0" destOrd="0" presId="urn:microsoft.com/office/officeart/2005/8/layout/vList5"/>
    <dgm:cxn modelId="{6156AD3A-30F6-4897-A0D0-BF66952C0283}" type="presOf" srcId="{5562E70F-3BF3-46DA-9017-D7738A5FF371}" destId="{48063520-C1E6-4EBD-8EBB-FF50D46DD45F}" srcOrd="0" destOrd="1" presId="urn:microsoft.com/office/officeart/2005/8/layout/vList5"/>
    <dgm:cxn modelId="{FD7F3582-DA15-4CA3-AA35-2933DDC94933}" type="presOf" srcId="{E1F717EA-8C7B-4C62-8BE5-88C2196529AC}" destId="{48063520-C1E6-4EBD-8EBB-FF50D46DD45F}" srcOrd="0" destOrd="2" presId="urn:microsoft.com/office/officeart/2005/8/layout/vList5"/>
    <dgm:cxn modelId="{8D13C75B-14D5-4047-9E2F-4F0AD23E4CBF}" type="presOf" srcId="{50CB6646-66CF-4035-8856-1F5994C1FF41}" destId="{5AC5E1E5-68D7-4FDE-81B0-269BD3D8F245}" srcOrd="0" destOrd="0" presId="urn:microsoft.com/office/officeart/2005/8/layout/vList5"/>
    <dgm:cxn modelId="{BE4D9541-24C6-4F49-BA43-E1A270125140}" srcId="{50CB6646-66CF-4035-8856-1F5994C1FF41}" destId="{E1F717EA-8C7B-4C62-8BE5-88C2196529AC}" srcOrd="1" destOrd="0" parTransId="{963DDFC6-423E-4D92-9805-1DAE7FFE0CD6}" sibTransId="{72D076D5-495F-441F-B687-3EF449F94301}"/>
    <dgm:cxn modelId="{CFB39101-899C-497C-89D8-3A438043F7A4}" type="presOf" srcId="{17C23090-C902-4F3F-A174-21D33B74560E}" destId="{F2E87EA5-E24A-4C6B-A9A7-86FAB2065BD8}" srcOrd="0" destOrd="0" presId="urn:microsoft.com/office/officeart/2005/8/layout/vList5"/>
    <dgm:cxn modelId="{40657136-F3D6-4B93-9948-D42557EFF938}" srcId="{E6DDA4D3-7D77-4455-AD34-46C1B2E07A73}" destId="{7D126F27-5C5A-4B43-A9D6-4583C43725A4}" srcOrd="0" destOrd="0" parTransId="{4D35F2B4-1D67-49A3-8FF7-652E815DDA9C}" sibTransId="{02674142-1F60-49F4-9FA8-C1AE369BC415}"/>
    <dgm:cxn modelId="{B67B3007-7779-4325-B3DD-760B0D4CA3BE}" type="presOf" srcId="{48EB8017-8E7A-4F38-A2E7-07657AEF3B5B}" destId="{FC8C6DA6-AEB7-4A8D-A5B1-15F4859F6E15}" srcOrd="0" destOrd="3" presId="urn:microsoft.com/office/officeart/2005/8/layout/vList5"/>
    <dgm:cxn modelId="{84AEDC37-F1C3-4EF1-83B5-0B1AC044B954}" srcId="{EE19A49F-8CAB-415D-B1D2-664BD7B35450}" destId="{50CB6646-66CF-4035-8856-1F5994C1FF41}" srcOrd="1" destOrd="0" parTransId="{DE0C913E-2794-4741-BB7D-52FC406C03AF}" sibTransId="{302ECF22-2E09-4728-8D6A-959F7185E035}"/>
    <dgm:cxn modelId="{A4A82208-D176-46EB-90D2-6FE30C5BBF27}" srcId="{50CB6646-66CF-4035-8856-1F5994C1FF41}" destId="{49752F97-51D9-4A7D-BC30-AD1BD4EB48D8}" srcOrd="0" destOrd="0" parTransId="{C8AB6E61-F89B-47A6-BB7C-AD495719E6BA}" sibTransId="{2823B7D9-E363-47E6-A222-3B83042D7AE5}"/>
    <dgm:cxn modelId="{22A2DC8B-F2A7-458D-9A3C-9ED8622AA83F}" srcId="{17C23090-C902-4F3F-A174-21D33B74560E}" destId="{E6DDA4D3-7D77-4455-AD34-46C1B2E07A73}" srcOrd="0" destOrd="0" parTransId="{9A6DD504-42CE-4061-9C38-13E47DD83E47}" sibTransId="{0B959A61-7C2E-4813-A9F1-4F93ED5A6D22}"/>
    <dgm:cxn modelId="{4CDBD390-319A-48A5-A187-A199B6BD6CDA}" type="presOf" srcId="{5FD06412-18EF-4D73-BA87-1E16C525268B}" destId="{48063520-C1E6-4EBD-8EBB-FF50D46DD45F}" srcOrd="0" destOrd="3" presId="urn:microsoft.com/office/officeart/2005/8/layout/vList5"/>
    <dgm:cxn modelId="{47A49C2B-A4D9-45FD-8493-52DE4BF43DB6}" type="presOf" srcId="{2204DABC-671E-4E4D-A8B5-6CAF67D031B6}" destId="{FC8C6DA6-AEB7-4A8D-A5B1-15F4859F6E15}" srcOrd="0" destOrd="2" presId="urn:microsoft.com/office/officeart/2005/8/layout/vList5"/>
    <dgm:cxn modelId="{1A9F957A-5B00-4C17-A3D7-D46AC83926E6}" type="presOf" srcId="{E6DDA4D3-7D77-4455-AD34-46C1B2E07A73}" destId="{FC8C6DA6-AEB7-4A8D-A5B1-15F4859F6E15}" srcOrd="0" destOrd="0" presId="urn:microsoft.com/office/officeart/2005/8/layout/vList5"/>
    <dgm:cxn modelId="{8FE241C2-4607-4195-A641-F4EC6F136F0B}" type="presOf" srcId="{7D126F27-5C5A-4B43-A9D6-4583C43725A4}" destId="{FC8C6DA6-AEB7-4A8D-A5B1-15F4859F6E15}" srcOrd="0" destOrd="1" presId="urn:microsoft.com/office/officeart/2005/8/layout/vList5"/>
    <dgm:cxn modelId="{DA154198-E250-4949-9697-8B735E8CE9F8}" type="presOf" srcId="{49752F97-51D9-4A7D-BC30-AD1BD4EB48D8}" destId="{48063520-C1E6-4EBD-8EBB-FF50D46DD45F}" srcOrd="0" destOrd="0" presId="urn:microsoft.com/office/officeart/2005/8/layout/vList5"/>
    <dgm:cxn modelId="{8AE24A2D-EF31-4C37-A249-A41005960CC0}" srcId="{49752F97-51D9-4A7D-BC30-AD1BD4EB48D8}" destId="{5562E70F-3BF3-46DA-9017-D7738A5FF371}" srcOrd="0" destOrd="0" parTransId="{ABBB72D0-A7E2-403C-98B3-37DEC492FE97}" sibTransId="{8469FCCF-23E7-4FAE-AFD0-1DAF5B9F3779}"/>
    <dgm:cxn modelId="{6AAA0064-2C2D-4A4D-8B60-608D73155127}" type="presParOf" srcId="{A4244D51-7E1F-4C45-BA9B-8A883BD9E46C}" destId="{FC0C1C99-00F1-4363-ABE3-B45131989424}" srcOrd="0" destOrd="0" presId="urn:microsoft.com/office/officeart/2005/8/layout/vList5"/>
    <dgm:cxn modelId="{01065DB1-ED03-4951-9248-BB84EFCAF56E}" type="presParOf" srcId="{FC0C1C99-00F1-4363-ABE3-B45131989424}" destId="{F2E87EA5-E24A-4C6B-A9A7-86FAB2065BD8}" srcOrd="0" destOrd="0" presId="urn:microsoft.com/office/officeart/2005/8/layout/vList5"/>
    <dgm:cxn modelId="{DE410A42-0E99-4023-A8F8-F1013EAE6753}" type="presParOf" srcId="{FC0C1C99-00F1-4363-ABE3-B45131989424}" destId="{FC8C6DA6-AEB7-4A8D-A5B1-15F4859F6E15}" srcOrd="1" destOrd="0" presId="urn:microsoft.com/office/officeart/2005/8/layout/vList5"/>
    <dgm:cxn modelId="{EC60F8DD-62F5-494A-8A4F-9761B9725965}" type="presParOf" srcId="{A4244D51-7E1F-4C45-BA9B-8A883BD9E46C}" destId="{2401A2DF-856D-469E-A4DF-D4936A995200}" srcOrd="1" destOrd="0" presId="urn:microsoft.com/office/officeart/2005/8/layout/vList5"/>
    <dgm:cxn modelId="{2B553E63-8A24-4641-A6B3-27E6AE6486FC}" type="presParOf" srcId="{A4244D51-7E1F-4C45-BA9B-8A883BD9E46C}" destId="{0A34B832-EE9D-4AA1-97D2-479780BA5ABC}" srcOrd="2" destOrd="0" presId="urn:microsoft.com/office/officeart/2005/8/layout/vList5"/>
    <dgm:cxn modelId="{8F7ED81B-1F26-4E00-848C-213A851A5025}" type="presParOf" srcId="{0A34B832-EE9D-4AA1-97D2-479780BA5ABC}" destId="{5AC5E1E5-68D7-4FDE-81B0-269BD3D8F245}" srcOrd="0" destOrd="0" presId="urn:microsoft.com/office/officeart/2005/8/layout/vList5"/>
    <dgm:cxn modelId="{00CF2BB9-9631-4BC9-AD37-DCC05B66C4F5}" type="presParOf" srcId="{0A34B832-EE9D-4AA1-97D2-479780BA5ABC}" destId="{48063520-C1E6-4EBD-8EBB-FF50D46DD4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4429F0-377B-47B6-BC1D-9C395824AE67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B21AE9-0C8F-4E85-A3C2-2E7C1C834653}">
      <dgm:prSet/>
      <dgm:spPr/>
      <dgm:t>
        <a:bodyPr/>
        <a:lstStyle/>
        <a:p>
          <a:pPr rtl="0"/>
          <a:r>
            <a:rPr lang="en-US" dirty="0" smtClean="0"/>
            <a:t>Using the Internet as a conduit for connecting businesses</a:t>
          </a:r>
          <a:endParaRPr lang="en-US" dirty="0"/>
        </a:p>
      </dgm:t>
    </dgm:pt>
    <dgm:pt modelId="{E2BB5945-61CE-40AE-BA0E-CE8BB010619F}" type="parTrans" cxnId="{F4916EA7-C385-4F04-B804-48AEEA0C8757}">
      <dgm:prSet/>
      <dgm:spPr/>
      <dgm:t>
        <a:bodyPr/>
        <a:lstStyle/>
        <a:p>
          <a:endParaRPr lang="en-US"/>
        </a:p>
      </dgm:t>
    </dgm:pt>
    <dgm:pt modelId="{5A18E655-9F18-489F-9454-98407699C2FC}" type="sibTrans" cxnId="{F4916EA7-C385-4F04-B804-48AEEA0C8757}">
      <dgm:prSet/>
      <dgm:spPr/>
      <dgm:t>
        <a:bodyPr/>
        <a:lstStyle/>
        <a:p>
          <a:endParaRPr lang="en-US"/>
        </a:p>
      </dgm:t>
    </dgm:pt>
    <dgm:pt modelId="{E4394830-1020-41C1-B1A8-0F1C5778A6D8}">
      <dgm:prSet/>
      <dgm:spPr/>
      <dgm:t>
        <a:bodyPr/>
        <a:lstStyle/>
        <a:p>
          <a:pPr rtl="0"/>
          <a:r>
            <a:rPr lang="en-US" dirty="0" smtClean="0"/>
            <a:t>The Cloud</a:t>
          </a:r>
          <a:endParaRPr lang="en-US" dirty="0"/>
        </a:p>
      </dgm:t>
    </dgm:pt>
    <dgm:pt modelId="{4A4EC67E-198D-476C-9156-5F239E3300AB}" type="parTrans" cxnId="{E8AD0547-9A83-4AAB-B897-9635263F1178}">
      <dgm:prSet/>
      <dgm:spPr/>
      <dgm:t>
        <a:bodyPr/>
        <a:lstStyle/>
        <a:p>
          <a:endParaRPr lang="en-US"/>
        </a:p>
      </dgm:t>
    </dgm:pt>
    <dgm:pt modelId="{AE8F4E0C-FB00-4D7D-8DF6-89F9B7C4BCDB}" type="sibTrans" cxnId="{E8AD0547-9A83-4AAB-B897-9635263F1178}">
      <dgm:prSet/>
      <dgm:spPr/>
      <dgm:t>
        <a:bodyPr/>
        <a:lstStyle/>
        <a:p>
          <a:endParaRPr lang="en-US"/>
        </a:p>
      </dgm:t>
    </dgm:pt>
    <dgm:pt modelId="{858651E6-546E-4235-A51B-592795935403}">
      <dgm:prSet/>
      <dgm:spPr/>
      <dgm:t>
        <a:bodyPr/>
        <a:lstStyle/>
        <a:p>
          <a:pPr rtl="0"/>
          <a:r>
            <a:rPr lang="en-US" dirty="0" smtClean="0"/>
            <a:t>“E-Business”</a:t>
          </a:r>
          <a:endParaRPr lang="en-US" dirty="0"/>
        </a:p>
      </dgm:t>
    </dgm:pt>
    <dgm:pt modelId="{1DFA9A0B-7EE5-4656-9004-F3729954B856}" type="parTrans" cxnId="{21035C80-369E-4505-B3AB-181C1AD9E6EF}">
      <dgm:prSet/>
      <dgm:spPr/>
      <dgm:t>
        <a:bodyPr/>
        <a:lstStyle/>
        <a:p>
          <a:endParaRPr lang="en-US"/>
        </a:p>
      </dgm:t>
    </dgm:pt>
    <dgm:pt modelId="{06EC49EB-1FD9-449F-BCB1-A41AE6CF8E76}" type="sibTrans" cxnId="{21035C80-369E-4505-B3AB-181C1AD9E6EF}">
      <dgm:prSet/>
      <dgm:spPr/>
      <dgm:t>
        <a:bodyPr/>
        <a:lstStyle/>
        <a:p>
          <a:endParaRPr lang="en-US"/>
        </a:p>
      </dgm:t>
    </dgm:pt>
    <dgm:pt modelId="{6ADEBBC9-01FA-4D64-A151-987C41BE7B97}">
      <dgm:prSet/>
      <dgm:spPr/>
      <dgm:t>
        <a:bodyPr/>
        <a:lstStyle/>
        <a:p>
          <a:pPr rtl="0"/>
          <a:r>
            <a:rPr lang="en-US" dirty="0" smtClean="0"/>
            <a:t>Using the Internet to access hosted services</a:t>
          </a:r>
          <a:endParaRPr lang="en-US" dirty="0"/>
        </a:p>
      </dgm:t>
    </dgm:pt>
    <dgm:pt modelId="{96D01967-51C7-4547-B7C0-FBA050F8B08E}" type="sibTrans" cxnId="{1F3D63C8-6336-4D05-B6DB-9686114B7BC0}">
      <dgm:prSet/>
      <dgm:spPr/>
      <dgm:t>
        <a:bodyPr/>
        <a:lstStyle/>
        <a:p>
          <a:endParaRPr lang="en-US"/>
        </a:p>
      </dgm:t>
    </dgm:pt>
    <dgm:pt modelId="{AC365AFB-3970-4CC1-AF0F-BA3D6243591B}" type="parTrans" cxnId="{1F3D63C8-6336-4D05-B6DB-9686114B7BC0}">
      <dgm:prSet/>
      <dgm:spPr/>
      <dgm:t>
        <a:bodyPr/>
        <a:lstStyle/>
        <a:p>
          <a:endParaRPr lang="en-US"/>
        </a:p>
      </dgm:t>
    </dgm:pt>
    <dgm:pt modelId="{300AAFE0-1959-4902-9D52-19F9FD21A277}" type="pres">
      <dgm:prSet presAssocID="{884429F0-377B-47B6-BC1D-9C395824AE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475CA3-6439-49B4-8159-FAD177B2E9A2}" type="pres">
      <dgm:prSet presAssocID="{858651E6-546E-4235-A51B-59279593540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80B27-9C68-43C3-9F40-0AF7D1F14D42}" type="pres">
      <dgm:prSet presAssocID="{06EC49EB-1FD9-449F-BCB1-A41AE6CF8E7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77D2032-4B3D-44FF-AAD1-BD54A1D4158F}" type="pres">
      <dgm:prSet presAssocID="{06EC49EB-1FD9-449F-BCB1-A41AE6CF8E7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81D18E49-73EA-4CC9-8219-C3D600B3F103}" type="pres">
      <dgm:prSet presAssocID="{E4394830-1020-41C1-B1A8-0F1C5778A6D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916EA7-C385-4F04-B804-48AEEA0C8757}" srcId="{858651E6-546E-4235-A51B-592795935403}" destId="{AEB21AE9-0C8F-4E85-A3C2-2E7C1C834653}" srcOrd="0" destOrd="0" parTransId="{E2BB5945-61CE-40AE-BA0E-CE8BB010619F}" sibTransId="{5A18E655-9F18-489F-9454-98407699C2FC}"/>
    <dgm:cxn modelId="{DD0B85F2-7F57-4449-A32A-7C48F27A933F}" type="presOf" srcId="{6ADEBBC9-01FA-4D64-A151-987C41BE7B97}" destId="{81D18E49-73EA-4CC9-8219-C3D600B3F103}" srcOrd="0" destOrd="1" presId="urn:microsoft.com/office/officeart/2005/8/layout/process1"/>
    <dgm:cxn modelId="{A5A4BB0D-896B-4586-A933-205A88DA37E9}" type="presOf" srcId="{E4394830-1020-41C1-B1A8-0F1C5778A6D8}" destId="{81D18E49-73EA-4CC9-8219-C3D600B3F103}" srcOrd="0" destOrd="0" presId="urn:microsoft.com/office/officeart/2005/8/layout/process1"/>
    <dgm:cxn modelId="{09B72FA4-9FF7-4850-A356-CB2C7CB80082}" type="presOf" srcId="{AEB21AE9-0C8F-4E85-A3C2-2E7C1C834653}" destId="{20475CA3-6439-49B4-8159-FAD177B2E9A2}" srcOrd="0" destOrd="1" presId="urn:microsoft.com/office/officeart/2005/8/layout/process1"/>
    <dgm:cxn modelId="{E8AD0547-9A83-4AAB-B897-9635263F1178}" srcId="{884429F0-377B-47B6-BC1D-9C395824AE67}" destId="{E4394830-1020-41C1-B1A8-0F1C5778A6D8}" srcOrd="1" destOrd="0" parTransId="{4A4EC67E-198D-476C-9156-5F239E3300AB}" sibTransId="{AE8F4E0C-FB00-4D7D-8DF6-89F9B7C4BCDB}"/>
    <dgm:cxn modelId="{1F3D63C8-6336-4D05-B6DB-9686114B7BC0}" srcId="{E4394830-1020-41C1-B1A8-0F1C5778A6D8}" destId="{6ADEBBC9-01FA-4D64-A151-987C41BE7B97}" srcOrd="0" destOrd="0" parTransId="{AC365AFB-3970-4CC1-AF0F-BA3D6243591B}" sibTransId="{96D01967-51C7-4547-B7C0-FBA050F8B08E}"/>
    <dgm:cxn modelId="{B9AB20F1-2022-44E1-B15B-F0B0C214C4F2}" type="presOf" srcId="{06EC49EB-1FD9-449F-BCB1-A41AE6CF8E76}" destId="{977D2032-4B3D-44FF-AAD1-BD54A1D4158F}" srcOrd="1" destOrd="0" presId="urn:microsoft.com/office/officeart/2005/8/layout/process1"/>
    <dgm:cxn modelId="{E40A0C92-3EDD-4342-ACFB-333AA8A12272}" type="presOf" srcId="{858651E6-546E-4235-A51B-592795935403}" destId="{20475CA3-6439-49B4-8159-FAD177B2E9A2}" srcOrd="0" destOrd="0" presId="urn:microsoft.com/office/officeart/2005/8/layout/process1"/>
    <dgm:cxn modelId="{37F1362A-CA0D-415B-9A71-89C67DD256C8}" type="presOf" srcId="{884429F0-377B-47B6-BC1D-9C395824AE67}" destId="{300AAFE0-1959-4902-9D52-19F9FD21A277}" srcOrd="0" destOrd="0" presId="urn:microsoft.com/office/officeart/2005/8/layout/process1"/>
    <dgm:cxn modelId="{21035C80-369E-4505-B3AB-181C1AD9E6EF}" srcId="{884429F0-377B-47B6-BC1D-9C395824AE67}" destId="{858651E6-546E-4235-A51B-592795935403}" srcOrd="0" destOrd="0" parTransId="{1DFA9A0B-7EE5-4656-9004-F3729954B856}" sibTransId="{06EC49EB-1FD9-449F-BCB1-A41AE6CF8E76}"/>
    <dgm:cxn modelId="{1B015811-3D88-4088-B8EC-0EB7ED93178D}" type="presOf" srcId="{06EC49EB-1FD9-449F-BCB1-A41AE6CF8E76}" destId="{45280B27-9C68-43C3-9F40-0AF7D1F14D42}" srcOrd="0" destOrd="0" presId="urn:microsoft.com/office/officeart/2005/8/layout/process1"/>
    <dgm:cxn modelId="{1C05B52C-5240-43F0-A82F-BA2B653A0804}" type="presParOf" srcId="{300AAFE0-1959-4902-9D52-19F9FD21A277}" destId="{20475CA3-6439-49B4-8159-FAD177B2E9A2}" srcOrd="0" destOrd="0" presId="urn:microsoft.com/office/officeart/2005/8/layout/process1"/>
    <dgm:cxn modelId="{F44B26CE-D68A-4381-838A-F6B512FE6F39}" type="presParOf" srcId="{300AAFE0-1959-4902-9D52-19F9FD21A277}" destId="{45280B27-9C68-43C3-9F40-0AF7D1F14D42}" srcOrd="1" destOrd="0" presId="urn:microsoft.com/office/officeart/2005/8/layout/process1"/>
    <dgm:cxn modelId="{041CE334-94EB-4D87-BEB7-F1B50DCC1C03}" type="presParOf" srcId="{45280B27-9C68-43C3-9F40-0AF7D1F14D42}" destId="{977D2032-4B3D-44FF-AAD1-BD54A1D4158F}" srcOrd="0" destOrd="0" presId="urn:microsoft.com/office/officeart/2005/8/layout/process1"/>
    <dgm:cxn modelId="{34648C63-2CCE-4F7E-AA82-0AA69B83786D}" type="presParOf" srcId="{300AAFE0-1959-4902-9D52-19F9FD21A277}" destId="{81D18E49-73EA-4CC9-8219-C3D600B3F10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B3130-7438-4DF0-BE8D-D065EDD82DB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65B826-8803-41B6-9140-418A068054D1}">
      <dsp:nvSpPr>
        <dsp:cNvPr id="0" name=""/>
        <dsp:cNvSpPr/>
      </dsp:nvSpPr>
      <dsp:spPr>
        <a:xfrm>
          <a:off x="251" y="1357788"/>
          <a:ext cx="2604801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Web 1.0</a:t>
          </a:r>
          <a:endParaRPr lang="en-US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Non interactive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One-way flow</a:t>
          </a:r>
          <a:endParaRPr lang="en-US" sz="2000" kern="1200" dirty="0"/>
        </a:p>
      </dsp:txBody>
      <dsp:txXfrm>
        <a:off x="88627" y="1446164"/>
        <a:ext cx="2428049" cy="1633633"/>
      </dsp:txXfrm>
    </dsp:sp>
    <dsp:sp modelId="{8F7A3567-6B1D-483B-8E37-829EEA738442}">
      <dsp:nvSpPr>
        <dsp:cNvPr id="0" name=""/>
        <dsp:cNvSpPr/>
      </dsp:nvSpPr>
      <dsp:spPr>
        <a:xfrm>
          <a:off x="2812399" y="1357788"/>
          <a:ext cx="2604801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Web 2.0</a:t>
          </a:r>
          <a:endParaRPr lang="en-US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Interactive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User generated</a:t>
          </a:r>
          <a:endParaRPr lang="en-US" sz="2000" kern="1200" dirty="0"/>
        </a:p>
      </dsp:txBody>
      <dsp:txXfrm>
        <a:off x="2900775" y="1446164"/>
        <a:ext cx="2428049" cy="1633633"/>
      </dsp:txXfrm>
    </dsp:sp>
    <dsp:sp modelId="{C3F94047-878F-4576-B952-A79A10D78E6A}">
      <dsp:nvSpPr>
        <dsp:cNvPr id="0" name=""/>
        <dsp:cNvSpPr/>
      </dsp:nvSpPr>
      <dsp:spPr>
        <a:xfrm>
          <a:off x="5624547" y="1357788"/>
          <a:ext cx="2604801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Web 3.0</a:t>
          </a:r>
          <a:endParaRPr lang="en-US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‘semantic web’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Organizing content</a:t>
          </a:r>
          <a:endParaRPr lang="en-US" sz="2000" kern="1200" dirty="0"/>
        </a:p>
      </dsp:txBody>
      <dsp:txXfrm>
        <a:off x="5712923" y="1446164"/>
        <a:ext cx="2428049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94FB9-6653-4DCA-B0F8-49BDF1DA9C2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0454F-5F7C-4F96-AB90-F7BF04DC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5C116-1554-4A8A-A8C9-36424048604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3C2E2-33AC-42FE-A553-09E032C98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0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9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9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2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CE2C-F03C-44FC-A7D5-75E548DDEAFF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6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hyperlink" Target="http://www.hampsterdance.com/classics/originaldance.htm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pn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icanhascheezburger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MIS5001:</a:t>
            </a:r>
            <a:br>
              <a:rPr lang="en-US" dirty="0" smtClean="0"/>
            </a:br>
            <a:r>
              <a:rPr lang="en-US" dirty="0" smtClean="0"/>
              <a:t>Information Technology Management</a:t>
            </a:r>
            <a:r>
              <a:rPr lang="en-US" smtClean="0"/>
              <a:t/>
            </a:r>
            <a:br>
              <a:rPr lang="en-US" smtClean="0"/>
            </a:br>
            <a:r>
              <a:rPr lang="en-US" i="1" smtClean="0"/>
              <a:t>Network-Enabled </a:t>
            </a:r>
            <a:r>
              <a:rPr lang="en-US" i="1" dirty="0" smtClean="0"/>
              <a:t>Business Models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 Brandolph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Larry.Brandolph@temple.edu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community.mis.temple.edu/mis5001sec401f13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Interactivity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734738"/>
              </p:ext>
            </p:extLst>
          </p:nvPr>
        </p:nvGraphicFramePr>
        <p:xfrm>
          <a:off x="457200" y="1371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1614" y="5486400"/>
            <a:ext cx="1600200" cy="533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8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86200" y="5181600"/>
            <a:ext cx="1357313" cy="1143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086600" y="480060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166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We’re in the middle of Web 2.0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337679"/>
              </p:ext>
            </p:extLst>
          </p:nvPr>
        </p:nvGraphicFramePr>
        <p:xfrm>
          <a:off x="4572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Web 2.0 Services Have in Common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29640885"/>
              </p:ext>
            </p:extLst>
          </p:nvPr>
        </p:nvGraphicFramePr>
        <p:xfrm>
          <a:off x="4343400" y="1066800"/>
          <a:ext cx="4343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80115"/>
              </p:ext>
            </p:extLst>
          </p:nvPr>
        </p:nvGraphicFramePr>
        <p:xfrm>
          <a:off x="228600" y="2133600"/>
          <a:ext cx="3810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2598" y="2133600"/>
            <a:ext cx="271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“Social Media”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id\AppData\Local\Microsoft\Windows\Temporary Internet Files\Content.IE5\SH998CLI\MP9004306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2536"/>
            <a:ext cx="2906485" cy="21798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Web 2.0 means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622404"/>
              </p:ext>
            </p:extLst>
          </p:nvPr>
        </p:nvGraphicFramePr>
        <p:xfrm>
          <a:off x="3048000" y="1728108"/>
          <a:ext cx="5867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 descr="C:\Users\David\AppData\Local\Microsoft\Windows\Temporary Internet Files\Content.IE5\VSYJ2A61\MP90044346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2906485" cy="19342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0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43" y="1219200"/>
            <a:ext cx="182335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43" y="3034569"/>
            <a:ext cx="182335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42" y="5029200"/>
            <a:ext cx="182335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Quick Primer on n-tier Architecture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810435"/>
            <a:ext cx="451527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computer runs Microsoft Word </a:t>
            </a:r>
            <a:r>
              <a:rPr lang="en-US" sz="2000" dirty="0" smtClean="0">
                <a:solidFill>
                  <a:schemeClr val="accent2"/>
                </a:solidFill>
              </a:rPr>
              <a:t>locally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It is stored and is executed on your hard drive.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97370"/>
            <a:ext cx="1267037" cy="177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978967" y="5261514"/>
            <a:ext cx="289538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computer runs Internet Explorer </a:t>
            </a:r>
            <a:r>
              <a:rPr lang="en-US" sz="2000" dirty="0" smtClean="0">
                <a:solidFill>
                  <a:schemeClr val="accent2"/>
                </a:solidFill>
              </a:rPr>
              <a:t>locally</a:t>
            </a:r>
            <a:r>
              <a:rPr lang="en-US" sz="2000" dirty="0" smtClean="0"/>
              <a:t> </a:t>
            </a:r>
            <a:r>
              <a:rPr lang="en-US" dirty="0" smtClean="0"/>
              <a:t>but Gmail is running </a:t>
            </a:r>
            <a:r>
              <a:rPr lang="en-US" sz="2000" dirty="0" smtClean="0">
                <a:solidFill>
                  <a:schemeClr val="accent2"/>
                </a:solidFill>
              </a:rPr>
              <a:t>remotely </a:t>
            </a:r>
            <a:r>
              <a:rPr lang="en-US" dirty="0" smtClean="0"/>
              <a:t>on a collection of Google’s servers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81763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1-tier architecture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470603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n</a:t>
            </a:r>
            <a:r>
              <a:rPr lang="en-US" dirty="0" smtClean="0"/>
              <a:t>-tier architecture</a:t>
            </a:r>
            <a:endParaRPr lang="en-US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635" y="5051254"/>
            <a:ext cx="526506" cy="73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382" y="6019800"/>
            <a:ext cx="526506" cy="73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384" y="5523984"/>
            <a:ext cx="526506" cy="73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978967" y="2976157"/>
            <a:ext cx="28953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computer runs the client interface for the hospital records system </a:t>
            </a:r>
            <a:r>
              <a:rPr lang="en-US" sz="2000" dirty="0">
                <a:solidFill>
                  <a:schemeClr val="accent2"/>
                </a:solidFill>
              </a:rPr>
              <a:t>locally</a:t>
            </a:r>
            <a:r>
              <a:rPr lang="en-US" dirty="0" smtClean="0"/>
              <a:t> but the application is run </a:t>
            </a:r>
            <a:r>
              <a:rPr lang="en-US" sz="2000" dirty="0">
                <a:solidFill>
                  <a:schemeClr val="accent2"/>
                </a:solidFill>
              </a:rPr>
              <a:t>remotely</a:t>
            </a:r>
            <a:r>
              <a:rPr lang="en-US" dirty="0" smtClean="0"/>
              <a:t> on a server within the hospital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311980" y="3938259"/>
            <a:ext cx="1183820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311980" y="5419726"/>
            <a:ext cx="1003842" cy="47273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1"/>
            <a:endCxn id="15" idx="3"/>
          </p:cNvCxnSpPr>
          <p:nvPr/>
        </p:nvCxnSpPr>
        <p:spPr>
          <a:xfrm flipH="1" flipV="1">
            <a:off x="4873141" y="5419726"/>
            <a:ext cx="550243" cy="47273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6" idx="3"/>
          </p:cNvCxnSpPr>
          <p:nvPr/>
        </p:nvCxnSpPr>
        <p:spPr>
          <a:xfrm flipH="1">
            <a:off x="4609888" y="6172200"/>
            <a:ext cx="813496" cy="216072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7378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09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397729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What is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makes an application “in the cloud”?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is it new?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is it not new?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1447800"/>
            <a:ext cx="373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What business models are enabled by the cloud?</a:t>
            </a:r>
          </a:p>
          <a:p>
            <a:pPr algn="r"/>
            <a:endParaRPr lang="en-US" sz="3200" dirty="0" smtClean="0"/>
          </a:p>
          <a:p>
            <a:pPr algn="r"/>
            <a:r>
              <a:rPr lang="en-US" sz="3200" dirty="0" smtClean="0"/>
              <a:t>How is Web 2.0 enabled by the cloud?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97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Two </a:t>
            </a:r>
            <a:br>
              <a:rPr lang="en-US" dirty="0" smtClean="0"/>
            </a:br>
            <a:r>
              <a:rPr lang="en-US" dirty="0" smtClean="0"/>
              <a:t>Internet-Enabled Models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688940"/>
              </p:ext>
            </p:extLst>
          </p:nvPr>
        </p:nvGraphicFramePr>
        <p:xfrm>
          <a:off x="457200" y="1676400"/>
          <a:ext cx="8229600" cy="312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419600"/>
            <a:ext cx="3810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B2B</a:t>
            </a:r>
          </a:p>
          <a:p>
            <a:r>
              <a:rPr lang="en-US" sz="2800" dirty="0" smtClean="0"/>
              <a:t>Electronic Data Interchange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81600" y="4419600"/>
            <a:ext cx="3810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Amazon.com</a:t>
            </a:r>
          </a:p>
          <a:p>
            <a:r>
              <a:rPr lang="en-US" sz="2800" dirty="0" smtClean="0"/>
              <a:t>Netflix</a:t>
            </a:r>
          </a:p>
          <a:p>
            <a:r>
              <a:rPr lang="en-US" sz="2800" dirty="0" err="1" smtClean="0"/>
              <a:t>Dropbox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21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Attending to Signals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562100"/>
            <a:ext cx="4114800" cy="506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Are cloud-based services “low-end” or “new market”?</a:t>
            </a:r>
          </a:p>
          <a:p>
            <a:endParaRPr lang="en-US" dirty="0" smtClean="0"/>
          </a:p>
          <a:p>
            <a:r>
              <a:rPr lang="en-US" dirty="0" smtClean="0"/>
              <a:t>How could it disrupt IT-related industries?</a:t>
            </a:r>
          </a:p>
          <a:p>
            <a:endParaRPr lang="en-US" dirty="0" smtClean="0"/>
          </a:p>
          <a:p>
            <a:r>
              <a:rPr lang="en-US" dirty="0" smtClean="0"/>
              <a:t>How could it disrupt non-IT industries?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David\AppData\Local\Microsoft\Windows\Temporary Internet Files\Content.IE5\9UHL0RSN\MP9004071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1413813"/>
            <a:ext cx="4354286" cy="54441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5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292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MIS5001: Information Technology Management Network-Enabled Business Models</vt:lpstr>
      <vt:lpstr>Evolution of Interactivity</vt:lpstr>
      <vt:lpstr>We’re in the middle of Web 2.0</vt:lpstr>
      <vt:lpstr>What Web 2.0 Services Have in Common</vt:lpstr>
      <vt:lpstr>What Web 2.0 means</vt:lpstr>
      <vt:lpstr>Quick Primer on n-tier Architecture</vt:lpstr>
      <vt:lpstr>The Cloud</vt:lpstr>
      <vt:lpstr>Comparing Two  Internet-Enabled Models</vt:lpstr>
      <vt:lpstr>Attending to Signals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MIS5001: Information Technology Management  Course Introduction</dc:title>
  <dc:creator>David</dc:creator>
  <cp:lastModifiedBy>Larry Brandolph</cp:lastModifiedBy>
  <cp:revision>102</cp:revision>
  <cp:lastPrinted>2012-08-26T17:05:12Z</cp:lastPrinted>
  <dcterms:created xsi:type="dcterms:W3CDTF">2012-08-23T18:29:30Z</dcterms:created>
  <dcterms:modified xsi:type="dcterms:W3CDTF">2013-09-24T11:07:09Z</dcterms:modified>
</cp:coreProperties>
</file>