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>
      <p:cViewPr varScale="1">
        <p:scale>
          <a:sx n="113" d="100"/>
          <a:sy n="113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3BD83-63D4-4F93-A127-AF34DC9A8DA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A9FD-C062-4C5F-8EE0-CCF82BF0B7E5}">
      <dgm:prSet/>
      <dgm:spPr/>
      <dgm:t>
        <a:bodyPr/>
        <a:lstStyle/>
        <a:p>
          <a:pPr rtl="0"/>
          <a:r>
            <a:rPr lang="en-US" dirty="0" smtClean="0"/>
            <a:t>Web 1.0</a:t>
          </a:r>
          <a:endParaRPr lang="en-US" dirty="0"/>
        </a:p>
      </dgm:t>
    </dgm:pt>
    <dgm:pt modelId="{18DFC59F-B0BE-4288-BE68-628B24E288C2}" type="parTrans" cxnId="{8FD435B2-E629-41E8-A61B-04AF891C9BD8}">
      <dgm:prSet/>
      <dgm:spPr/>
      <dgm:t>
        <a:bodyPr/>
        <a:lstStyle/>
        <a:p>
          <a:endParaRPr lang="en-US"/>
        </a:p>
      </dgm:t>
    </dgm:pt>
    <dgm:pt modelId="{5B0DF375-BB3C-45FE-8460-47AD1FA8258D}" type="sibTrans" cxnId="{8FD435B2-E629-41E8-A61B-04AF891C9BD8}">
      <dgm:prSet/>
      <dgm:spPr/>
      <dgm:t>
        <a:bodyPr/>
        <a:lstStyle/>
        <a:p>
          <a:endParaRPr lang="en-US"/>
        </a:p>
      </dgm:t>
    </dgm:pt>
    <dgm:pt modelId="{75440EDB-EFA1-41DF-AE0D-22F3E4AEABF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/>
            <a:t>Web 2.0</a:t>
          </a:r>
          <a:endParaRPr lang="en-US" dirty="0"/>
        </a:p>
      </dgm:t>
    </dgm:pt>
    <dgm:pt modelId="{C7943DF7-50F3-4E47-A77A-BF0B1BF54F38}" type="parTrans" cxnId="{F471DAF0-BBCD-4955-8A3D-4F00A4109127}">
      <dgm:prSet/>
      <dgm:spPr/>
      <dgm:t>
        <a:bodyPr/>
        <a:lstStyle/>
        <a:p>
          <a:endParaRPr lang="en-US"/>
        </a:p>
      </dgm:t>
    </dgm:pt>
    <dgm:pt modelId="{0252B2BC-B069-4FCD-ACE1-707F7128F706}" type="sibTrans" cxnId="{F471DAF0-BBCD-4955-8A3D-4F00A4109127}">
      <dgm:prSet/>
      <dgm:spPr/>
      <dgm:t>
        <a:bodyPr/>
        <a:lstStyle/>
        <a:p>
          <a:endParaRPr lang="en-US"/>
        </a:p>
      </dgm:t>
    </dgm:pt>
    <dgm:pt modelId="{D701DFBD-7D33-442B-914A-12E35234C728}">
      <dgm:prSet/>
      <dgm:spPr/>
      <dgm:t>
        <a:bodyPr/>
        <a:lstStyle/>
        <a:p>
          <a:pPr rtl="0"/>
          <a:r>
            <a:rPr lang="en-US" dirty="0" smtClean="0"/>
            <a:t>Web 3.0</a:t>
          </a:r>
          <a:endParaRPr lang="en-US" dirty="0"/>
        </a:p>
      </dgm:t>
    </dgm:pt>
    <dgm:pt modelId="{3369DAD1-CD0B-46CF-85D1-98DF64B3415D}" type="parTrans" cxnId="{19C4ECEB-1761-47E8-9B69-D42FAE4FC9A0}">
      <dgm:prSet/>
      <dgm:spPr/>
      <dgm:t>
        <a:bodyPr/>
        <a:lstStyle/>
        <a:p>
          <a:endParaRPr lang="en-US"/>
        </a:p>
      </dgm:t>
    </dgm:pt>
    <dgm:pt modelId="{D466E699-E988-43A0-895A-50E571E27C36}" type="sibTrans" cxnId="{19C4ECEB-1761-47E8-9B69-D42FAE4FC9A0}">
      <dgm:prSet/>
      <dgm:spPr/>
      <dgm:t>
        <a:bodyPr/>
        <a:lstStyle/>
        <a:p>
          <a:endParaRPr lang="en-US"/>
        </a:p>
      </dgm:t>
    </dgm:pt>
    <dgm:pt modelId="{6FFFDFC4-4F41-45F9-84CC-A88E0431825D}">
      <dgm:prSet/>
      <dgm:spPr/>
      <dgm:t>
        <a:bodyPr/>
        <a:lstStyle/>
        <a:p>
          <a:pPr rtl="0"/>
          <a:r>
            <a:rPr lang="en-US" dirty="0" smtClean="0"/>
            <a:t>Non interactive</a:t>
          </a:r>
          <a:endParaRPr lang="en-US" dirty="0"/>
        </a:p>
      </dgm:t>
    </dgm:pt>
    <dgm:pt modelId="{03F5551E-718B-4B0B-8638-E6ECEA15C38E}" type="parTrans" cxnId="{2CFA0F5F-51CB-4F0D-B1A0-D806452CEA9C}">
      <dgm:prSet/>
      <dgm:spPr/>
      <dgm:t>
        <a:bodyPr/>
        <a:lstStyle/>
        <a:p>
          <a:endParaRPr lang="en-US"/>
        </a:p>
      </dgm:t>
    </dgm:pt>
    <dgm:pt modelId="{89F7899B-964D-4DE3-B85A-9DF14B46597E}" type="sibTrans" cxnId="{2CFA0F5F-51CB-4F0D-B1A0-D806452CEA9C}">
      <dgm:prSet/>
      <dgm:spPr/>
      <dgm:t>
        <a:bodyPr/>
        <a:lstStyle/>
        <a:p>
          <a:endParaRPr lang="en-US"/>
        </a:p>
      </dgm:t>
    </dgm:pt>
    <dgm:pt modelId="{83249D3D-24C4-48F1-BA64-A026F158A819}">
      <dgm:prSet/>
      <dgm:spPr/>
      <dgm:t>
        <a:bodyPr/>
        <a:lstStyle/>
        <a:p>
          <a:pPr rtl="0"/>
          <a:r>
            <a:rPr lang="en-US" dirty="0" smtClean="0"/>
            <a:t>One-way flow</a:t>
          </a:r>
          <a:endParaRPr lang="en-US" dirty="0"/>
        </a:p>
      </dgm:t>
    </dgm:pt>
    <dgm:pt modelId="{36D433E2-8A7C-46F5-8880-875D1587D853}" type="parTrans" cxnId="{27318632-EEA8-40DD-937F-02BE168D8D50}">
      <dgm:prSet/>
      <dgm:spPr/>
      <dgm:t>
        <a:bodyPr/>
        <a:lstStyle/>
        <a:p>
          <a:endParaRPr lang="en-US"/>
        </a:p>
      </dgm:t>
    </dgm:pt>
    <dgm:pt modelId="{66235E91-693B-4C64-920E-DFC168060BAA}" type="sibTrans" cxnId="{27318632-EEA8-40DD-937F-02BE168D8D50}">
      <dgm:prSet/>
      <dgm:spPr/>
      <dgm:t>
        <a:bodyPr/>
        <a:lstStyle/>
        <a:p>
          <a:endParaRPr lang="en-US"/>
        </a:p>
      </dgm:t>
    </dgm:pt>
    <dgm:pt modelId="{959ECF23-075A-4C77-BDFD-1B5FAD7BC7A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/>
            <a:t>Interactive</a:t>
          </a:r>
          <a:endParaRPr lang="en-US" dirty="0"/>
        </a:p>
      </dgm:t>
    </dgm:pt>
    <dgm:pt modelId="{C81AAF0F-F6FC-45AF-91BA-F150EA6AB382}" type="parTrans" cxnId="{74B7934D-8066-4F8F-9B13-EAC147191C66}">
      <dgm:prSet/>
      <dgm:spPr/>
      <dgm:t>
        <a:bodyPr/>
        <a:lstStyle/>
        <a:p>
          <a:endParaRPr lang="en-US"/>
        </a:p>
      </dgm:t>
    </dgm:pt>
    <dgm:pt modelId="{1CFEDBCC-0ECD-43E0-A66D-725AFEDE5C28}" type="sibTrans" cxnId="{74B7934D-8066-4F8F-9B13-EAC147191C66}">
      <dgm:prSet/>
      <dgm:spPr/>
      <dgm:t>
        <a:bodyPr/>
        <a:lstStyle/>
        <a:p>
          <a:endParaRPr lang="en-US"/>
        </a:p>
      </dgm:t>
    </dgm:pt>
    <dgm:pt modelId="{06A259C7-D544-451B-AC42-826FA207902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/>
            <a:t>User generated</a:t>
          </a:r>
          <a:endParaRPr lang="en-US" dirty="0"/>
        </a:p>
      </dgm:t>
    </dgm:pt>
    <dgm:pt modelId="{09DA073C-05EE-4801-90D7-CE15B9C849E2}" type="parTrans" cxnId="{75358E1D-8769-48D8-BABA-86594CD7F5F5}">
      <dgm:prSet/>
      <dgm:spPr/>
      <dgm:t>
        <a:bodyPr/>
        <a:lstStyle/>
        <a:p>
          <a:endParaRPr lang="en-US"/>
        </a:p>
      </dgm:t>
    </dgm:pt>
    <dgm:pt modelId="{D6918C20-CE8A-4A5A-8EFE-753474847BF7}" type="sibTrans" cxnId="{75358E1D-8769-48D8-BABA-86594CD7F5F5}">
      <dgm:prSet/>
      <dgm:spPr/>
      <dgm:t>
        <a:bodyPr/>
        <a:lstStyle/>
        <a:p>
          <a:endParaRPr lang="en-US"/>
        </a:p>
      </dgm:t>
    </dgm:pt>
    <dgm:pt modelId="{F599B8EE-9FA5-4216-82D7-D59446E39557}">
      <dgm:prSet/>
      <dgm:spPr/>
      <dgm:t>
        <a:bodyPr/>
        <a:lstStyle/>
        <a:p>
          <a:pPr rtl="0"/>
          <a:r>
            <a:rPr lang="en-US" dirty="0" smtClean="0"/>
            <a:t>“The semantic web”</a:t>
          </a:r>
          <a:endParaRPr lang="en-US" dirty="0"/>
        </a:p>
      </dgm:t>
    </dgm:pt>
    <dgm:pt modelId="{77B3BF8B-5DD9-46C4-9EC7-5F43F55DAC9A}" type="parTrans" cxnId="{24C7A155-77D7-4685-93A2-D98DA9E0B439}">
      <dgm:prSet/>
      <dgm:spPr/>
      <dgm:t>
        <a:bodyPr/>
        <a:lstStyle/>
        <a:p>
          <a:endParaRPr lang="en-US"/>
        </a:p>
      </dgm:t>
    </dgm:pt>
    <dgm:pt modelId="{225B82A4-494F-4AB5-91DC-57E7544AEC7F}" type="sibTrans" cxnId="{24C7A155-77D7-4685-93A2-D98DA9E0B439}">
      <dgm:prSet/>
      <dgm:spPr/>
      <dgm:t>
        <a:bodyPr/>
        <a:lstStyle/>
        <a:p>
          <a:endParaRPr lang="en-US"/>
        </a:p>
      </dgm:t>
    </dgm:pt>
    <dgm:pt modelId="{2B35027A-57C2-4322-ACE7-00AE17C591F7}" type="pres">
      <dgm:prSet presAssocID="{E8A3BD83-63D4-4F93-A127-AF34DC9A8DA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B3130-7438-4DF0-BE8D-D065EDD82DBC}" type="pres">
      <dgm:prSet presAssocID="{E8A3BD83-63D4-4F93-A127-AF34DC9A8DA2}" presName="arrow" presStyleLbl="bgShp" presStyleIdx="0" presStyleCnt="1"/>
      <dgm:spPr/>
      <dgm:t>
        <a:bodyPr/>
        <a:lstStyle/>
        <a:p>
          <a:endParaRPr lang="en-US"/>
        </a:p>
      </dgm:t>
    </dgm:pt>
    <dgm:pt modelId="{BF287673-6446-4FC0-A67C-0807DA2AF094}" type="pres">
      <dgm:prSet presAssocID="{E8A3BD83-63D4-4F93-A127-AF34DC9A8DA2}" presName="linearProcess" presStyleCnt="0"/>
      <dgm:spPr/>
      <dgm:t>
        <a:bodyPr/>
        <a:lstStyle/>
        <a:p>
          <a:endParaRPr lang="en-US"/>
        </a:p>
      </dgm:t>
    </dgm:pt>
    <dgm:pt modelId="{6065B826-8803-41B6-9140-418A068054D1}" type="pres">
      <dgm:prSet presAssocID="{5BA6A9FD-C062-4C5F-8EE0-CCF82BF0B7E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51137-12FB-456E-934C-DF3B909C40CB}" type="pres">
      <dgm:prSet presAssocID="{5B0DF375-BB3C-45FE-8460-47AD1FA8258D}" presName="sibTrans" presStyleCnt="0"/>
      <dgm:spPr/>
      <dgm:t>
        <a:bodyPr/>
        <a:lstStyle/>
        <a:p>
          <a:endParaRPr lang="en-US"/>
        </a:p>
      </dgm:t>
    </dgm:pt>
    <dgm:pt modelId="{8F7A3567-6B1D-483B-8E37-829EEA738442}" type="pres">
      <dgm:prSet presAssocID="{75440EDB-EFA1-41DF-AE0D-22F3E4AEAB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B2C37-91C0-48E4-9390-E529A09D6F31}" type="pres">
      <dgm:prSet presAssocID="{0252B2BC-B069-4FCD-ACE1-707F7128F706}" presName="sibTrans" presStyleCnt="0"/>
      <dgm:spPr/>
      <dgm:t>
        <a:bodyPr/>
        <a:lstStyle/>
        <a:p>
          <a:endParaRPr lang="en-US"/>
        </a:p>
      </dgm:t>
    </dgm:pt>
    <dgm:pt modelId="{C3F94047-878F-4576-B952-A79A10D78E6A}" type="pres">
      <dgm:prSet presAssocID="{D701DFBD-7D33-442B-914A-12E35234C7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C37B76-4869-49ED-8D8A-06B38BF53A90}" type="presOf" srcId="{E8A3BD83-63D4-4F93-A127-AF34DC9A8DA2}" destId="{2B35027A-57C2-4322-ACE7-00AE17C591F7}" srcOrd="0" destOrd="0" presId="urn:microsoft.com/office/officeart/2005/8/layout/hProcess9"/>
    <dgm:cxn modelId="{BF0B9523-7692-4BB3-AAB7-03325FC96882}" type="presOf" srcId="{959ECF23-075A-4C77-BDFD-1B5FAD7BC7A0}" destId="{8F7A3567-6B1D-483B-8E37-829EEA738442}" srcOrd="0" destOrd="1" presId="urn:microsoft.com/office/officeart/2005/8/layout/hProcess9"/>
    <dgm:cxn modelId="{19C4ECEB-1761-47E8-9B69-D42FAE4FC9A0}" srcId="{E8A3BD83-63D4-4F93-A127-AF34DC9A8DA2}" destId="{D701DFBD-7D33-442B-914A-12E35234C728}" srcOrd="2" destOrd="0" parTransId="{3369DAD1-CD0B-46CF-85D1-98DF64B3415D}" sibTransId="{D466E699-E988-43A0-895A-50E571E27C36}"/>
    <dgm:cxn modelId="{F471DAF0-BBCD-4955-8A3D-4F00A4109127}" srcId="{E8A3BD83-63D4-4F93-A127-AF34DC9A8DA2}" destId="{75440EDB-EFA1-41DF-AE0D-22F3E4AEABF0}" srcOrd="1" destOrd="0" parTransId="{C7943DF7-50F3-4E47-A77A-BF0B1BF54F38}" sibTransId="{0252B2BC-B069-4FCD-ACE1-707F7128F706}"/>
    <dgm:cxn modelId="{2CFA0F5F-51CB-4F0D-B1A0-D806452CEA9C}" srcId="{5BA6A9FD-C062-4C5F-8EE0-CCF82BF0B7E5}" destId="{6FFFDFC4-4F41-45F9-84CC-A88E0431825D}" srcOrd="0" destOrd="0" parTransId="{03F5551E-718B-4B0B-8638-E6ECEA15C38E}" sibTransId="{89F7899B-964D-4DE3-B85A-9DF14B46597E}"/>
    <dgm:cxn modelId="{75358E1D-8769-48D8-BABA-86594CD7F5F5}" srcId="{75440EDB-EFA1-41DF-AE0D-22F3E4AEABF0}" destId="{06A259C7-D544-451B-AC42-826FA2079020}" srcOrd="1" destOrd="0" parTransId="{09DA073C-05EE-4801-90D7-CE15B9C849E2}" sibTransId="{D6918C20-CE8A-4A5A-8EFE-753474847BF7}"/>
    <dgm:cxn modelId="{24C7A155-77D7-4685-93A2-D98DA9E0B439}" srcId="{D701DFBD-7D33-442B-914A-12E35234C728}" destId="{F599B8EE-9FA5-4216-82D7-D59446E39557}" srcOrd="0" destOrd="0" parTransId="{77B3BF8B-5DD9-46C4-9EC7-5F43F55DAC9A}" sibTransId="{225B82A4-494F-4AB5-91DC-57E7544AEC7F}"/>
    <dgm:cxn modelId="{C95F40C0-DB98-4D4A-87D5-24BD08821DBD}" type="presOf" srcId="{75440EDB-EFA1-41DF-AE0D-22F3E4AEABF0}" destId="{8F7A3567-6B1D-483B-8E37-829EEA738442}" srcOrd="0" destOrd="0" presId="urn:microsoft.com/office/officeart/2005/8/layout/hProcess9"/>
    <dgm:cxn modelId="{0E328851-F26F-45DD-A9B6-F645B2CB917E}" type="presOf" srcId="{6FFFDFC4-4F41-45F9-84CC-A88E0431825D}" destId="{6065B826-8803-41B6-9140-418A068054D1}" srcOrd="0" destOrd="1" presId="urn:microsoft.com/office/officeart/2005/8/layout/hProcess9"/>
    <dgm:cxn modelId="{6BD24C00-7B02-472A-B62C-52DF91D24B53}" type="presOf" srcId="{F599B8EE-9FA5-4216-82D7-D59446E39557}" destId="{C3F94047-878F-4576-B952-A79A10D78E6A}" srcOrd="0" destOrd="1" presId="urn:microsoft.com/office/officeart/2005/8/layout/hProcess9"/>
    <dgm:cxn modelId="{5007C4E1-560B-4EAE-8F5F-75D062F0E8D5}" type="presOf" srcId="{5BA6A9FD-C062-4C5F-8EE0-CCF82BF0B7E5}" destId="{6065B826-8803-41B6-9140-418A068054D1}" srcOrd="0" destOrd="0" presId="urn:microsoft.com/office/officeart/2005/8/layout/hProcess9"/>
    <dgm:cxn modelId="{8FD435B2-E629-41E8-A61B-04AF891C9BD8}" srcId="{E8A3BD83-63D4-4F93-A127-AF34DC9A8DA2}" destId="{5BA6A9FD-C062-4C5F-8EE0-CCF82BF0B7E5}" srcOrd="0" destOrd="0" parTransId="{18DFC59F-B0BE-4288-BE68-628B24E288C2}" sibTransId="{5B0DF375-BB3C-45FE-8460-47AD1FA8258D}"/>
    <dgm:cxn modelId="{74B7934D-8066-4F8F-9B13-EAC147191C66}" srcId="{75440EDB-EFA1-41DF-AE0D-22F3E4AEABF0}" destId="{959ECF23-075A-4C77-BDFD-1B5FAD7BC7A0}" srcOrd="0" destOrd="0" parTransId="{C81AAF0F-F6FC-45AF-91BA-F150EA6AB382}" sibTransId="{1CFEDBCC-0ECD-43E0-A66D-725AFEDE5C28}"/>
    <dgm:cxn modelId="{3DB20F0A-E115-4282-86EA-B2146AF2CD25}" type="presOf" srcId="{06A259C7-D544-451B-AC42-826FA2079020}" destId="{8F7A3567-6B1D-483B-8E37-829EEA738442}" srcOrd="0" destOrd="2" presId="urn:microsoft.com/office/officeart/2005/8/layout/hProcess9"/>
    <dgm:cxn modelId="{27318632-EEA8-40DD-937F-02BE168D8D50}" srcId="{5BA6A9FD-C062-4C5F-8EE0-CCF82BF0B7E5}" destId="{83249D3D-24C4-48F1-BA64-A026F158A819}" srcOrd="1" destOrd="0" parTransId="{36D433E2-8A7C-46F5-8880-875D1587D853}" sibTransId="{66235E91-693B-4C64-920E-DFC168060BAA}"/>
    <dgm:cxn modelId="{76746F15-3019-487D-876E-6B7F6CFA17C5}" type="presOf" srcId="{D701DFBD-7D33-442B-914A-12E35234C728}" destId="{C3F94047-878F-4576-B952-A79A10D78E6A}" srcOrd="0" destOrd="0" presId="urn:microsoft.com/office/officeart/2005/8/layout/hProcess9"/>
    <dgm:cxn modelId="{4D47F718-2BC4-4859-9852-69A001F043F0}" type="presOf" srcId="{83249D3D-24C4-48F1-BA64-A026F158A819}" destId="{6065B826-8803-41B6-9140-418A068054D1}" srcOrd="0" destOrd="2" presId="urn:microsoft.com/office/officeart/2005/8/layout/hProcess9"/>
    <dgm:cxn modelId="{4901CE27-C200-4DEB-8B9C-363F53BC3A6C}" type="presParOf" srcId="{2B35027A-57C2-4322-ACE7-00AE17C591F7}" destId="{0F2B3130-7438-4DF0-BE8D-D065EDD82DBC}" srcOrd="0" destOrd="0" presId="urn:microsoft.com/office/officeart/2005/8/layout/hProcess9"/>
    <dgm:cxn modelId="{5673EA80-E322-42BB-8A3C-A1981B745BBC}" type="presParOf" srcId="{2B35027A-57C2-4322-ACE7-00AE17C591F7}" destId="{BF287673-6446-4FC0-A67C-0807DA2AF094}" srcOrd="1" destOrd="0" presId="urn:microsoft.com/office/officeart/2005/8/layout/hProcess9"/>
    <dgm:cxn modelId="{38FC4538-D6F4-4E25-BAC9-1E051B01F3B8}" type="presParOf" srcId="{BF287673-6446-4FC0-A67C-0807DA2AF094}" destId="{6065B826-8803-41B6-9140-418A068054D1}" srcOrd="0" destOrd="0" presId="urn:microsoft.com/office/officeart/2005/8/layout/hProcess9"/>
    <dgm:cxn modelId="{E21F1FC3-BBB5-4193-A2F7-175A9734B81A}" type="presParOf" srcId="{BF287673-6446-4FC0-A67C-0807DA2AF094}" destId="{50551137-12FB-456E-934C-DF3B909C40CB}" srcOrd="1" destOrd="0" presId="urn:microsoft.com/office/officeart/2005/8/layout/hProcess9"/>
    <dgm:cxn modelId="{EF1D05C3-E5DD-4E54-90B0-6B3B09CD6DA1}" type="presParOf" srcId="{BF287673-6446-4FC0-A67C-0807DA2AF094}" destId="{8F7A3567-6B1D-483B-8E37-829EEA738442}" srcOrd="2" destOrd="0" presId="urn:microsoft.com/office/officeart/2005/8/layout/hProcess9"/>
    <dgm:cxn modelId="{8E1B77C8-77A3-4FBE-9DF0-137B45A37F4C}" type="presParOf" srcId="{BF287673-6446-4FC0-A67C-0807DA2AF094}" destId="{18FB2C37-91C0-48E4-9390-E529A09D6F31}" srcOrd="3" destOrd="0" presId="urn:microsoft.com/office/officeart/2005/8/layout/hProcess9"/>
    <dgm:cxn modelId="{0AB15D4A-8586-4349-87DF-8960CFC8F573}" type="presParOf" srcId="{BF287673-6446-4FC0-A67C-0807DA2AF094}" destId="{C3F94047-878F-4576-B952-A79A10D78E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A2029D-F287-4F29-8EDD-54505015C8D1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BB7C16A-3148-4EEF-A4F7-49258250295B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endParaRPr lang="en-US" dirty="0"/>
        </a:p>
      </dgm:t>
    </dgm:pt>
    <dgm:pt modelId="{5082CB87-06A6-49B4-B3DE-DA2D850623AA}" type="parTrans" cxnId="{44C67F1B-6CEA-401C-A6FD-0686CE4E9EF1}">
      <dgm:prSet/>
      <dgm:spPr/>
      <dgm:t>
        <a:bodyPr/>
        <a:lstStyle/>
        <a:p>
          <a:endParaRPr lang="en-US"/>
        </a:p>
      </dgm:t>
    </dgm:pt>
    <dgm:pt modelId="{5C5A76B3-E122-4A13-8731-B299880C3B14}" type="sibTrans" cxnId="{44C67F1B-6CEA-401C-A6FD-0686CE4E9EF1}">
      <dgm:prSet/>
      <dgm:spPr/>
      <dgm:t>
        <a:bodyPr/>
        <a:lstStyle/>
        <a:p>
          <a:endParaRPr lang="en-US"/>
        </a:p>
      </dgm:t>
    </dgm:pt>
    <dgm:pt modelId="{31E9717F-6E5C-4ABC-9BA4-1D685EE871CC}">
      <dgm:prSet/>
      <dgm:spPr/>
      <dgm:t>
        <a:bodyPr/>
        <a:lstStyle/>
        <a:p>
          <a:pPr rtl="0"/>
          <a:r>
            <a:rPr lang="en-US" dirty="0" smtClean="0"/>
            <a:t>Twitter</a:t>
          </a:r>
          <a:endParaRPr lang="en-US" dirty="0"/>
        </a:p>
      </dgm:t>
    </dgm:pt>
    <dgm:pt modelId="{FBEED1E5-946D-47D0-9CA1-E074C97FCFFE}" type="parTrans" cxnId="{E70E32DE-F8A6-460F-9BE5-899C210C3BDC}">
      <dgm:prSet/>
      <dgm:spPr/>
      <dgm:t>
        <a:bodyPr/>
        <a:lstStyle/>
        <a:p>
          <a:endParaRPr lang="en-US"/>
        </a:p>
      </dgm:t>
    </dgm:pt>
    <dgm:pt modelId="{D6A57BA9-7C2F-4222-A3FF-D47DBFF536E1}" type="sibTrans" cxnId="{E70E32DE-F8A6-460F-9BE5-899C210C3BDC}">
      <dgm:prSet/>
      <dgm:spPr/>
      <dgm:t>
        <a:bodyPr/>
        <a:lstStyle/>
        <a:p>
          <a:endParaRPr lang="en-US"/>
        </a:p>
      </dgm:t>
    </dgm:pt>
    <dgm:pt modelId="{B1632202-E3BE-4B65-B708-4273207A85F7}">
      <dgm:prSet/>
      <dgm:spPr/>
      <dgm:t>
        <a:bodyPr/>
        <a:lstStyle/>
        <a:p>
          <a:pPr rtl="0"/>
          <a:r>
            <a:rPr lang="en-US" dirty="0" err="1" smtClean="0"/>
            <a:t>Linkedin</a:t>
          </a:r>
          <a:endParaRPr lang="en-US" dirty="0"/>
        </a:p>
      </dgm:t>
    </dgm:pt>
    <dgm:pt modelId="{FFB262DD-5CC9-4DAD-ABE8-9926C9CBB4DC}" type="parTrans" cxnId="{F6262B38-7BBE-418B-B4E1-AD1C8B19CE38}">
      <dgm:prSet/>
      <dgm:spPr/>
      <dgm:t>
        <a:bodyPr/>
        <a:lstStyle/>
        <a:p>
          <a:endParaRPr lang="en-US"/>
        </a:p>
      </dgm:t>
    </dgm:pt>
    <dgm:pt modelId="{7CB485BD-C02D-489C-84B9-E95928382DBC}" type="sibTrans" cxnId="{F6262B38-7BBE-418B-B4E1-AD1C8B19CE38}">
      <dgm:prSet/>
      <dgm:spPr/>
      <dgm:t>
        <a:bodyPr/>
        <a:lstStyle/>
        <a:p>
          <a:endParaRPr lang="en-US"/>
        </a:p>
      </dgm:t>
    </dgm:pt>
    <dgm:pt modelId="{03459573-93EB-44DE-BE40-43298AD60DAD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C5D8C3A2-E63C-4B4D-AA44-9134E60E4D36}" type="parTrans" cxnId="{3EA19184-1058-4510-85EF-17E58625896E}">
      <dgm:prSet/>
      <dgm:spPr/>
      <dgm:t>
        <a:bodyPr/>
        <a:lstStyle/>
        <a:p>
          <a:endParaRPr lang="en-US"/>
        </a:p>
      </dgm:t>
    </dgm:pt>
    <dgm:pt modelId="{28E4C2A2-803E-4C95-BA98-9ECD11ACD677}" type="sibTrans" cxnId="{3EA19184-1058-4510-85EF-17E58625896E}">
      <dgm:prSet/>
      <dgm:spPr/>
      <dgm:t>
        <a:bodyPr/>
        <a:lstStyle/>
        <a:p>
          <a:endParaRPr lang="en-US"/>
        </a:p>
      </dgm:t>
    </dgm:pt>
    <dgm:pt modelId="{6777FBD7-3678-4E81-AC35-8D96598A7928}">
      <dgm:prSet/>
      <dgm:spPr/>
      <dgm:t>
        <a:bodyPr/>
        <a:lstStyle/>
        <a:p>
          <a:pPr rtl="0"/>
          <a:r>
            <a:rPr lang="en-US" dirty="0" err="1" smtClean="0"/>
            <a:t>Instagram</a:t>
          </a:r>
          <a:endParaRPr lang="en-US" dirty="0"/>
        </a:p>
      </dgm:t>
    </dgm:pt>
    <dgm:pt modelId="{BE417384-24BF-43ED-AE16-B407EDD5C0D5}" type="parTrans" cxnId="{1530FA26-E1E6-4791-8DC6-3674017BDA86}">
      <dgm:prSet/>
      <dgm:spPr/>
      <dgm:t>
        <a:bodyPr/>
        <a:lstStyle/>
        <a:p>
          <a:endParaRPr lang="en-US"/>
        </a:p>
      </dgm:t>
    </dgm:pt>
    <dgm:pt modelId="{F050F52C-C3DC-4128-82C1-A35E32EC632F}" type="sibTrans" cxnId="{1530FA26-E1E6-4791-8DC6-3674017BDA86}">
      <dgm:prSet/>
      <dgm:spPr/>
      <dgm:t>
        <a:bodyPr/>
        <a:lstStyle/>
        <a:p>
          <a:endParaRPr lang="en-US"/>
        </a:p>
      </dgm:t>
    </dgm:pt>
    <dgm:pt modelId="{BD3570B7-85BB-4782-B048-6FE4228DC292}">
      <dgm:prSet/>
      <dgm:spPr/>
      <dgm:t>
        <a:bodyPr/>
        <a:lstStyle/>
        <a:p>
          <a:pPr rtl="0"/>
          <a:r>
            <a:rPr lang="en-US" u="none" dirty="0" err="1" smtClean="0"/>
            <a:t>Squidoo</a:t>
          </a:r>
          <a:endParaRPr lang="en-US" u="none" dirty="0"/>
        </a:p>
      </dgm:t>
    </dgm:pt>
    <dgm:pt modelId="{7E0D3596-10A2-4E96-A851-66E62F84C4F8}" type="parTrans" cxnId="{E993C242-6A3B-46EC-9AB9-8BD8EF4679CD}">
      <dgm:prSet/>
      <dgm:spPr/>
      <dgm:t>
        <a:bodyPr/>
        <a:lstStyle/>
        <a:p>
          <a:endParaRPr lang="en-US"/>
        </a:p>
      </dgm:t>
    </dgm:pt>
    <dgm:pt modelId="{F4F2B424-A8BB-4924-96E7-0C85311E4FF5}" type="sibTrans" cxnId="{E993C242-6A3B-46EC-9AB9-8BD8EF4679CD}">
      <dgm:prSet/>
      <dgm:spPr/>
      <dgm:t>
        <a:bodyPr/>
        <a:lstStyle/>
        <a:p>
          <a:endParaRPr lang="en-US"/>
        </a:p>
      </dgm:t>
    </dgm:pt>
    <dgm:pt modelId="{2165FA20-16AA-4D7F-A1D8-9E2DB4F41D05}">
      <dgm:prSet/>
      <dgm:spPr/>
      <dgm:t>
        <a:bodyPr/>
        <a:lstStyle/>
        <a:p>
          <a:pPr rtl="0"/>
          <a:r>
            <a:rPr lang="en-US" dirty="0" err="1" smtClean="0"/>
            <a:t>Pinterest</a:t>
          </a:r>
          <a:endParaRPr lang="en-US" dirty="0"/>
        </a:p>
      </dgm:t>
    </dgm:pt>
    <dgm:pt modelId="{D044AE24-02A9-4FE5-A88B-BAAAD096A33E}" type="parTrans" cxnId="{48960AC3-F2B6-45B2-A484-4F4E1D985C80}">
      <dgm:prSet/>
      <dgm:spPr/>
      <dgm:t>
        <a:bodyPr/>
        <a:lstStyle/>
        <a:p>
          <a:endParaRPr lang="en-US"/>
        </a:p>
      </dgm:t>
    </dgm:pt>
    <dgm:pt modelId="{760A7B04-4F50-468B-8CD0-5A8A59269C81}" type="sibTrans" cxnId="{48960AC3-F2B6-45B2-A484-4F4E1D985C80}">
      <dgm:prSet/>
      <dgm:spPr/>
      <dgm:t>
        <a:bodyPr/>
        <a:lstStyle/>
        <a:p>
          <a:endParaRPr lang="en-US"/>
        </a:p>
      </dgm:t>
    </dgm:pt>
    <dgm:pt modelId="{F17B65B6-E01A-460F-AA82-6FE559412C86}">
      <dgm:prSet/>
      <dgm:spPr/>
      <dgm:t>
        <a:bodyPr/>
        <a:lstStyle/>
        <a:p>
          <a:pPr rtl="0"/>
          <a:r>
            <a:rPr lang="en-US" dirty="0" err="1" smtClean="0"/>
            <a:t>digg</a:t>
          </a:r>
          <a:endParaRPr lang="en-US" dirty="0"/>
        </a:p>
      </dgm:t>
    </dgm:pt>
    <dgm:pt modelId="{824F7116-94CD-4399-9413-FD72BE23EA64}" type="parTrans" cxnId="{53231D45-2AC1-4548-8568-46D980182DA1}">
      <dgm:prSet/>
      <dgm:spPr/>
      <dgm:t>
        <a:bodyPr/>
        <a:lstStyle/>
        <a:p>
          <a:endParaRPr lang="en-US"/>
        </a:p>
      </dgm:t>
    </dgm:pt>
    <dgm:pt modelId="{085FFA1B-99D8-464B-A3D4-2EAD31AA86EF}" type="sibTrans" cxnId="{53231D45-2AC1-4548-8568-46D980182DA1}">
      <dgm:prSet/>
      <dgm:spPr/>
      <dgm:t>
        <a:bodyPr/>
        <a:lstStyle/>
        <a:p>
          <a:endParaRPr lang="en-US"/>
        </a:p>
      </dgm:t>
    </dgm:pt>
    <dgm:pt modelId="{78093EE0-DE64-460B-BF74-C1AD59FAC032}">
      <dgm:prSet/>
      <dgm:spPr/>
      <dgm:t>
        <a:bodyPr/>
        <a:lstStyle/>
        <a:p>
          <a:pPr rtl="0"/>
          <a:r>
            <a:rPr lang="en-US" dirty="0" smtClean="0"/>
            <a:t>Blogging*</a:t>
          </a:r>
          <a:endParaRPr lang="en-US" dirty="0"/>
        </a:p>
      </dgm:t>
    </dgm:pt>
    <dgm:pt modelId="{08C74401-884E-4B0D-A902-C0827CBDD303}" type="parTrans" cxnId="{8C379460-A11B-4760-B3D8-89FDFC66704C}">
      <dgm:prSet/>
      <dgm:spPr/>
      <dgm:t>
        <a:bodyPr/>
        <a:lstStyle/>
        <a:p>
          <a:endParaRPr lang="en-US"/>
        </a:p>
      </dgm:t>
    </dgm:pt>
    <dgm:pt modelId="{D1A83874-D9CB-4CEA-BA3E-B8E4BFADC25A}" type="sibTrans" cxnId="{8C379460-A11B-4760-B3D8-89FDFC66704C}">
      <dgm:prSet/>
      <dgm:spPr/>
      <dgm:t>
        <a:bodyPr/>
        <a:lstStyle/>
        <a:p>
          <a:endParaRPr lang="en-US"/>
        </a:p>
      </dgm:t>
    </dgm:pt>
    <dgm:pt modelId="{6BFCC5F0-E4B6-4D39-959B-3AA9FB0A6D80}" type="pres">
      <dgm:prSet presAssocID="{65A2029D-F287-4F29-8EDD-54505015C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33D00-1B37-47CD-B4E0-0EAEB5E102A0}" type="pres">
      <dgm:prSet presAssocID="{4BB7C16A-3148-4EEF-A4F7-49258250295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E2D3C-9AD7-45A1-913D-EBA98161CBFD}" type="pres">
      <dgm:prSet presAssocID="{5C5A76B3-E122-4A13-8731-B299880C3B14}" presName="sibTrans" presStyleCnt="0"/>
      <dgm:spPr/>
      <dgm:t>
        <a:bodyPr/>
        <a:lstStyle/>
        <a:p>
          <a:endParaRPr lang="en-US"/>
        </a:p>
      </dgm:t>
    </dgm:pt>
    <dgm:pt modelId="{AE5AB7CA-122B-47E1-B0B7-E666073F6A29}" type="pres">
      <dgm:prSet presAssocID="{31E9717F-6E5C-4ABC-9BA4-1D685EE871C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70E7-7B39-4E4F-AD45-89E0AD2D5ABB}" type="pres">
      <dgm:prSet presAssocID="{D6A57BA9-7C2F-4222-A3FF-D47DBFF536E1}" presName="sibTrans" presStyleCnt="0"/>
      <dgm:spPr/>
      <dgm:t>
        <a:bodyPr/>
        <a:lstStyle/>
        <a:p>
          <a:endParaRPr lang="en-US"/>
        </a:p>
      </dgm:t>
    </dgm:pt>
    <dgm:pt modelId="{E52AC0DA-6378-425D-AFF3-391A91D04B51}" type="pres">
      <dgm:prSet presAssocID="{B1632202-E3BE-4B65-B708-4273207A85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998C-17CF-4596-B5BB-E875FB512757}" type="pres">
      <dgm:prSet presAssocID="{7CB485BD-C02D-489C-84B9-E95928382DBC}" presName="sibTrans" presStyleCnt="0"/>
      <dgm:spPr/>
      <dgm:t>
        <a:bodyPr/>
        <a:lstStyle/>
        <a:p>
          <a:endParaRPr lang="en-US"/>
        </a:p>
      </dgm:t>
    </dgm:pt>
    <dgm:pt modelId="{32FF4771-41A4-43DC-98B5-D400425C97C1}" type="pres">
      <dgm:prSet presAssocID="{03459573-93EB-44DE-BE40-43298AD60DA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FB9F-0077-4E25-9057-275D300A5C0C}" type="pres">
      <dgm:prSet presAssocID="{28E4C2A2-803E-4C95-BA98-9ECD11ACD677}" presName="sibTrans" presStyleCnt="0"/>
      <dgm:spPr/>
      <dgm:t>
        <a:bodyPr/>
        <a:lstStyle/>
        <a:p>
          <a:endParaRPr lang="en-US"/>
        </a:p>
      </dgm:t>
    </dgm:pt>
    <dgm:pt modelId="{BC010321-FBAA-43AB-813E-8D4C22639986}" type="pres">
      <dgm:prSet presAssocID="{6777FBD7-3678-4E81-AC35-8D96598A79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BFE37-CFA4-44B6-BBE9-3CAA6A945F29}" type="pres">
      <dgm:prSet presAssocID="{F050F52C-C3DC-4128-82C1-A35E32EC632F}" presName="sibTrans" presStyleCnt="0"/>
      <dgm:spPr/>
      <dgm:t>
        <a:bodyPr/>
        <a:lstStyle/>
        <a:p>
          <a:endParaRPr lang="en-US"/>
        </a:p>
      </dgm:t>
    </dgm:pt>
    <dgm:pt modelId="{FF64049D-12C6-4EA3-92C3-4C6541BEBDE9}" type="pres">
      <dgm:prSet presAssocID="{BD3570B7-85BB-4782-B048-6FE4228DC29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65F90-3622-4DD5-9047-740504FB76B7}" type="pres">
      <dgm:prSet presAssocID="{F4F2B424-A8BB-4924-96E7-0C85311E4FF5}" presName="sibTrans" presStyleCnt="0"/>
      <dgm:spPr/>
      <dgm:t>
        <a:bodyPr/>
        <a:lstStyle/>
        <a:p>
          <a:endParaRPr lang="en-US"/>
        </a:p>
      </dgm:t>
    </dgm:pt>
    <dgm:pt modelId="{0E1F9FE5-D1A4-476B-B646-6A34317FE520}" type="pres">
      <dgm:prSet presAssocID="{2165FA20-16AA-4D7F-A1D8-9E2DB4F41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CFB2-4F3E-4F74-ABBB-DB340B8B7425}" type="pres">
      <dgm:prSet presAssocID="{760A7B04-4F50-468B-8CD0-5A8A59269C81}" presName="sibTrans" presStyleCnt="0"/>
      <dgm:spPr/>
      <dgm:t>
        <a:bodyPr/>
        <a:lstStyle/>
        <a:p>
          <a:endParaRPr lang="en-US"/>
        </a:p>
      </dgm:t>
    </dgm:pt>
    <dgm:pt modelId="{40B743BC-0843-447A-9BDE-64E5F75D9372}" type="pres">
      <dgm:prSet presAssocID="{F17B65B6-E01A-460F-AA82-6FE559412C8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CA6D-23DA-4B00-BF71-B8E21D18818B}" type="pres">
      <dgm:prSet presAssocID="{085FFA1B-99D8-464B-A3D4-2EAD31AA86EF}" presName="sibTrans" presStyleCnt="0"/>
      <dgm:spPr/>
      <dgm:t>
        <a:bodyPr/>
        <a:lstStyle/>
        <a:p>
          <a:endParaRPr lang="en-US"/>
        </a:p>
      </dgm:t>
    </dgm:pt>
    <dgm:pt modelId="{D2855762-CF4B-4DE3-9589-22C80E0B2630}" type="pres">
      <dgm:prSet presAssocID="{78093EE0-DE64-460B-BF74-C1AD59FAC03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F0DD52-85DB-4072-A684-6280C0880947}" type="presOf" srcId="{31E9717F-6E5C-4ABC-9BA4-1D685EE871CC}" destId="{AE5AB7CA-122B-47E1-B0B7-E666073F6A29}" srcOrd="0" destOrd="0" presId="urn:microsoft.com/office/officeart/2005/8/layout/default#1"/>
    <dgm:cxn modelId="{53231D45-2AC1-4548-8568-46D980182DA1}" srcId="{65A2029D-F287-4F29-8EDD-54505015C8D1}" destId="{F17B65B6-E01A-460F-AA82-6FE559412C86}" srcOrd="7" destOrd="0" parTransId="{824F7116-94CD-4399-9413-FD72BE23EA64}" sibTransId="{085FFA1B-99D8-464B-A3D4-2EAD31AA86EF}"/>
    <dgm:cxn modelId="{F6262B38-7BBE-418B-B4E1-AD1C8B19CE38}" srcId="{65A2029D-F287-4F29-8EDD-54505015C8D1}" destId="{B1632202-E3BE-4B65-B708-4273207A85F7}" srcOrd="2" destOrd="0" parTransId="{FFB262DD-5CC9-4DAD-ABE8-9926C9CBB4DC}" sibTransId="{7CB485BD-C02D-489C-84B9-E95928382DBC}"/>
    <dgm:cxn modelId="{F489531A-EE48-4701-AA83-7F6E55D84B5B}" type="presOf" srcId="{B1632202-E3BE-4B65-B708-4273207A85F7}" destId="{E52AC0DA-6378-425D-AFF3-391A91D04B51}" srcOrd="0" destOrd="0" presId="urn:microsoft.com/office/officeart/2005/8/layout/default#1"/>
    <dgm:cxn modelId="{E70E32DE-F8A6-460F-9BE5-899C210C3BDC}" srcId="{65A2029D-F287-4F29-8EDD-54505015C8D1}" destId="{31E9717F-6E5C-4ABC-9BA4-1D685EE871CC}" srcOrd="1" destOrd="0" parTransId="{FBEED1E5-946D-47D0-9CA1-E074C97FCFFE}" sibTransId="{D6A57BA9-7C2F-4222-A3FF-D47DBFF536E1}"/>
    <dgm:cxn modelId="{9FFDFB82-55DB-4511-A708-6CD796D2D625}" type="presOf" srcId="{2165FA20-16AA-4D7F-A1D8-9E2DB4F41D05}" destId="{0E1F9FE5-D1A4-476B-B646-6A34317FE520}" srcOrd="0" destOrd="0" presId="urn:microsoft.com/office/officeart/2005/8/layout/default#1"/>
    <dgm:cxn modelId="{2C6D6F44-020E-43BA-996E-917D132D29B4}" type="presOf" srcId="{03459573-93EB-44DE-BE40-43298AD60DAD}" destId="{32FF4771-41A4-43DC-98B5-D400425C97C1}" srcOrd="0" destOrd="0" presId="urn:microsoft.com/office/officeart/2005/8/layout/default#1"/>
    <dgm:cxn modelId="{8C379460-A11B-4760-B3D8-89FDFC66704C}" srcId="{65A2029D-F287-4F29-8EDD-54505015C8D1}" destId="{78093EE0-DE64-460B-BF74-C1AD59FAC032}" srcOrd="8" destOrd="0" parTransId="{08C74401-884E-4B0D-A902-C0827CBDD303}" sibTransId="{D1A83874-D9CB-4CEA-BA3E-B8E4BFADC25A}"/>
    <dgm:cxn modelId="{44C67F1B-6CEA-401C-A6FD-0686CE4E9EF1}" srcId="{65A2029D-F287-4F29-8EDD-54505015C8D1}" destId="{4BB7C16A-3148-4EEF-A4F7-49258250295B}" srcOrd="0" destOrd="0" parTransId="{5082CB87-06A6-49B4-B3DE-DA2D850623AA}" sibTransId="{5C5A76B3-E122-4A13-8731-B299880C3B14}"/>
    <dgm:cxn modelId="{91C2F47A-4229-47F7-8A21-5C19E4312A17}" type="presOf" srcId="{65A2029D-F287-4F29-8EDD-54505015C8D1}" destId="{6BFCC5F0-E4B6-4D39-959B-3AA9FB0A6D80}" srcOrd="0" destOrd="0" presId="urn:microsoft.com/office/officeart/2005/8/layout/default#1"/>
    <dgm:cxn modelId="{26E332FB-D79E-41ED-89FE-1EA20B2C2FC8}" type="presOf" srcId="{F17B65B6-E01A-460F-AA82-6FE559412C86}" destId="{40B743BC-0843-447A-9BDE-64E5F75D9372}" srcOrd="0" destOrd="0" presId="urn:microsoft.com/office/officeart/2005/8/layout/default#1"/>
    <dgm:cxn modelId="{48960AC3-F2B6-45B2-A484-4F4E1D985C80}" srcId="{65A2029D-F287-4F29-8EDD-54505015C8D1}" destId="{2165FA20-16AA-4D7F-A1D8-9E2DB4F41D05}" srcOrd="6" destOrd="0" parTransId="{D044AE24-02A9-4FE5-A88B-BAAAD096A33E}" sibTransId="{760A7B04-4F50-468B-8CD0-5A8A59269C81}"/>
    <dgm:cxn modelId="{3EA19184-1058-4510-85EF-17E58625896E}" srcId="{65A2029D-F287-4F29-8EDD-54505015C8D1}" destId="{03459573-93EB-44DE-BE40-43298AD60DAD}" srcOrd="3" destOrd="0" parTransId="{C5D8C3A2-E63C-4B4D-AA44-9134E60E4D36}" sibTransId="{28E4C2A2-803E-4C95-BA98-9ECD11ACD677}"/>
    <dgm:cxn modelId="{1530FA26-E1E6-4791-8DC6-3674017BDA86}" srcId="{65A2029D-F287-4F29-8EDD-54505015C8D1}" destId="{6777FBD7-3678-4E81-AC35-8D96598A7928}" srcOrd="4" destOrd="0" parTransId="{BE417384-24BF-43ED-AE16-B407EDD5C0D5}" sibTransId="{F050F52C-C3DC-4128-82C1-A35E32EC632F}"/>
    <dgm:cxn modelId="{E993C242-6A3B-46EC-9AB9-8BD8EF4679CD}" srcId="{65A2029D-F287-4F29-8EDD-54505015C8D1}" destId="{BD3570B7-85BB-4782-B048-6FE4228DC292}" srcOrd="5" destOrd="0" parTransId="{7E0D3596-10A2-4E96-A851-66E62F84C4F8}" sibTransId="{F4F2B424-A8BB-4924-96E7-0C85311E4FF5}"/>
    <dgm:cxn modelId="{8ADA58E6-BEC5-4CBB-AFBD-65795FD37A7E}" type="presOf" srcId="{6777FBD7-3678-4E81-AC35-8D96598A7928}" destId="{BC010321-FBAA-43AB-813E-8D4C22639986}" srcOrd="0" destOrd="0" presId="urn:microsoft.com/office/officeart/2005/8/layout/default#1"/>
    <dgm:cxn modelId="{66D544B7-B718-4B1E-8F69-111AE7A97DFF}" type="presOf" srcId="{BD3570B7-85BB-4782-B048-6FE4228DC292}" destId="{FF64049D-12C6-4EA3-92C3-4C6541BEBDE9}" srcOrd="0" destOrd="0" presId="urn:microsoft.com/office/officeart/2005/8/layout/default#1"/>
    <dgm:cxn modelId="{AF176229-FF17-4FBA-BBC6-84D25F206A5C}" type="presOf" srcId="{4BB7C16A-3148-4EEF-A4F7-49258250295B}" destId="{06233D00-1B37-47CD-B4E0-0EAEB5E102A0}" srcOrd="0" destOrd="0" presId="urn:microsoft.com/office/officeart/2005/8/layout/default#1"/>
    <dgm:cxn modelId="{D2651571-D030-43FC-80F2-8034723FB758}" type="presOf" srcId="{78093EE0-DE64-460B-BF74-C1AD59FAC032}" destId="{D2855762-CF4B-4DE3-9589-22C80E0B2630}" srcOrd="0" destOrd="0" presId="urn:microsoft.com/office/officeart/2005/8/layout/default#1"/>
    <dgm:cxn modelId="{0EE0BE91-920B-4C70-B19F-99CBDBF5EA35}" type="presParOf" srcId="{6BFCC5F0-E4B6-4D39-959B-3AA9FB0A6D80}" destId="{06233D00-1B37-47CD-B4E0-0EAEB5E102A0}" srcOrd="0" destOrd="0" presId="urn:microsoft.com/office/officeart/2005/8/layout/default#1"/>
    <dgm:cxn modelId="{46DEEAAA-053D-4D8B-B64B-2E9CC005F5BE}" type="presParOf" srcId="{6BFCC5F0-E4B6-4D39-959B-3AA9FB0A6D80}" destId="{789E2D3C-9AD7-45A1-913D-EBA98161CBFD}" srcOrd="1" destOrd="0" presId="urn:microsoft.com/office/officeart/2005/8/layout/default#1"/>
    <dgm:cxn modelId="{C4C0AEE7-BAF9-438A-B315-7656602474F4}" type="presParOf" srcId="{6BFCC5F0-E4B6-4D39-959B-3AA9FB0A6D80}" destId="{AE5AB7CA-122B-47E1-B0B7-E666073F6A29}" srcOrd="2" destOrd="0" presId="urn:microsoft.com/office/officeart/2005/8/layout/default#1"/>
    <dgm:cxn modelId="{05E17E16-D634-44C0-A014-B03CC97C243E}" type="presParOf" srcId="{6BFCC5F0-E4B6-4D39-959B-3AA9FB0A6D80}" destId="{328570E7-7B39-4E4F-AD45-89E0AD2D5ABB}" srcOrd="3" destOrd="0" presId="urn:microsoft.com/office/officeart/2005/8/layout/default#1"/>
    <dgm:cxn modelId="{DC875B0E-E60A-40C2-9E30-E78F58B88CDA}" type="presParOf" srcId="{6BFCC5F0-E4B6-4D39-959B-3AA9FB0A6D80}" destId="{E52AC0DA-6378-425D-AFF3-391A91D04B51}" srcOrd="4" destOrd="0" presId="urn:microsoft.com/office/officeart/2005/8/layout/default#1"/>
    <dgm:cxn modelId="{6BB55747-7DEC-408D-8326-DA40A6BDB7E8}" type="presParOf" srcId="{6BFCC5F0-E4B6-4D39-959B-3AA9FB0A6D80}" destId="{7D61998C-17CF-4596-B5BB-E875FB512757}" srcOrd="5" destOrd="0" presId="urn:microsoft.com/office/officeart/2005/8/layout/default#1"/>
    <dgm:cxn modelId="{8C077EEB-9694-4D75-8C29-60F528B2A922}" type="presParOf" srcId="{6BFCC5F0-E4B6-4D39-959B-3AA9FB0A6D80}" destId="{32FF4771-41A4-43DC-98B5-D400425C97C1}" srcOrd="6" destOrd="0" presId="urn:microsoft.com/office/officeart/2005/8/layout/default#1"/>
    <dgm:cxn modelId="{B5BC7899-26B6-4927-BD75-BCD6844BB70E}" type="presParOf" srcId="{6BFCC5F0-E4B6-4D39-959B-3AA9FB0A6D80}" destId="{C301FB9F-0077-4E25-9057-275D300A5C0C}" srcOrd="7" destOrd="0" presId="urn:microsoft.com/office/officeart/2005/8/layout/default#1"/>
    <dgm:cxn modelId="{0C233FE0-FE8F-4E0E-A303-7B69A55A258C}" type="presParOf" srcId="{6BFCC5F0-E4B6-4D39-959B-3AA9FB0A6D80}" destId="{BC010321-FBAA-43AB-813E-8D4C22639986}" srcOrd="8" destOrd="0" presId="urn:microsoft.com/office/officeart/2005/8/layout/default#1"/>
    <dgm:cxn modelId="{61D44F2C-9BFC-4DBD-9793-35DA4C456FC2}" type="presParOf" srcId="{6BFCC5F0-E4B6-4D39-959B-3AA9FB0A6D80}" destId="{0BEBFE37-CFA4-44B6-BBE9-3CAA6A945F29}" srcOrd="9" destOrd="0" presId="urn:microsoft.com/office/officeart/2005/8/layout/default#1"/>
    <dgm:cxn modelId="{700AAFD6-58E2-42F3-BEFE-BCCBEE775296}" type="presParOf" srcId="{6BFCC5F0-E4B6-4D39-959B-3AA9FB0A6D80}" destId="{FF64049D-12C6-4EA3-92C3-4C6541BEBDE9}" srcOrd="10" destOrd="0" presId="urn:microsoft.com/office/officeart/2005/8/layout/default#1"/>
    <dgm:cxn modelId="{BF98101E-9CAD-448A-98B6-7ABB953F7113}" type="presParOf" srcId="{6BFCC5F0-E4B6-4D39-959B-3AA9FB0A6D80}" destId="{27D65F90-3622-4DD5-9047-740504FB76B7}" srcOrd="11" destOrd="0" presId="urn:microsoft.com/office/officeart/2005/8/layout/default#1"/>
    <dgm:cxn modelId="{D81BC083-9D2D-481C-BA50-94297FFAC068}" type="presParOf" srcId="{6BFCC5F0-E4B6-4D39-959B-3AA9FB0A6D80}" destId="{0E1F9FE5-D1A4-476B-B646-6A34317FE520}" srcOrd="12" destOrd="0" presId="urn:microsoft.com/office/officeart/2005/8/layout/default#1"/>
    <dgm:cxn modelId="{AED8BA54-AD2C-4BBF-AA87-802D95D9D1AA}" type="presParOf" srcId="{6BFCC5F0-E4B6-4D39-959B-3AA9FB0A6D80}" destId="{9895CFB2-4F3E-4F74-ABBB-DB340B8B7425}" srcOrd="13" destOrd="0" presId="urn:microsoft.com/office/officeart/2005/8/layout/default#1"/>
    <dgm:cxn modelId="{EBD8CFFA-8D6E-4F69-8AAB-D9D1DF68843E}" type="presParOf" srcId="{6BFCC5F0-E4B6-4D39-959B-3AA9FB0A6D80}" destId="{40B743BC-0843-447A-9BDE-64E5F75D9372}" srcOrd="14" destOrd="0" presId="urn:microsoft.com/office/officeart/2005/8/layout/default#1"/>
    <dgm:cxn modelId="{7FB22DDB-F2C2-447D-A1B0-58513C36E222}" type="presParOf" srcId="{6BFCC5F0-E4B6-4D39-959B-3AA9FB0A6D80}" destId="{DC31CA6D-23DA-4B00-BF71-B8E21D18818B}" srcOrd="15" destOrd="0" presId="urn:microsoft.com/office/officeart/2005/8/layout/default#1"/>
    <dgm:cxn modelId="{537EF986-52B5-4EA2-B4BD-EFCC6CDCA971}" type="presParOf" srcId="{6BFCC5F0-E4B6-4D39-959B-3AA9FB0A6D80}" destId="{D2855762-CF4B-4DE3-9589-22C80E0B263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8E0961-CF03-428D-BE28-CCE9EE64CDE9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64B662-6A32-465D-9484-9752DC3AC3F3}">
      <dgm:prSet/>
      <dgm:spPr/>
      <dgm:t>
        <a:bodyPr/>
        <a:lstStyle/>
        <a:p>
          <a:pPr rtl="0"/>
          <a:r>
            <a:rPr lang="en-US" smtClean="0"/>
            <a:t>Power shifts</a:t>
          </a:r>
          <a:endParaRPr lang="en-US"/>
        </a:p>
      </dgm:t>
    </dgm:pt>
    <dgm:pt modelId="{BEF71B9C-5116-445B-8393-F3D606028AB9}" type="parTrans" cxnId="{695BC563-675C-4CBB-AB59-5845FDC0E828}">
      <dgm:prSet/>
      <dgm:spPr/>
      <dgm:t>
        <a:bodyPr/>
        <a:lstStyle/>
        <a:p>
          <a:endParaRPr lang="en-US"/>
        </a:p>
      </dgm:t>
    </dgm:pt>
    <dgm:pt modelId="{5191469E-4013-4825-98A5-DB343909671F}" type="sibTrans" cxnId="{695BC563-675C-4CBB-AB59-5845FDC0E828}">
      <dgm:prSet/>
      <dgm:spPr/>
      <dgm:t>
        <a:bodyPr/>
        <a:lstStyle/>
        <a:p>
          <a:endParaRPr lang="en-US"/>
        </a:p>
      </dgm:t>
    </dgm:pt>
    <dgm:pt modelId="{C998DC36-E4A9-4B34-AA9E-7072982469EF}">
      <dgm:prSet/>
      <dgm:spPr/>
      <dgm:t>
        <a:bodyPr/>
        <a:lstStyle/>
        <a:p>
          <a:pPr rtl="0"/>
          <a:r>
            <a:rPr lang="en-US" dirty="0" smtClean="0"/>
            <a:t>Transformation of existing business models</a:t>
          </a:r>
          <a:endParaRPr lang="en-US" dirty="0"/>
        </a:p>
      </dgm:t>
    </dgm:pt>
    <dgm:pt modelId="{2B736595-B0DD-4418-B6AC-63325F27072A}" type="parTrans" cxnId="{787208B2-4BC8-4FE5-B7E3-ADFDADE18168}">
      <dgm:prSet/>
      <dgm:spPr/>
      <dgm:t>
        <a:bodyPr/>
        <a:lstStyle/>
        <a:p>
          <a:endParaRPr lang="en-US"/>
        </a:p>
      </dgm:t>
    </dgm:pt>
    <dgm:pt modelId="{78E02DDB-E486-49F9-A217-727BCA024C84}" type="sibTrans" cxnId="{787208B2-4BC8-4FE5-B7E3-ADFDADE18168}">
      <dgm:prSet/>
      <dgm:spPr/>
      <dgm:t>
        <a:bodyPr/>
        <a:lstStyle/>
        <a:p>
          <a:endParaRPr lang="en-US"/>
        </a:p>
      </dgm:t>
    </dgm:pt>
    <dgm:pt modelId="{AE111EA2-51FB-4077-BC0E-4EA1C7DAD116}">
      <dgm:prSet/>
      <dgm:spPr/>
      <dgm:t>
        <a:bodyPr/>
        <a:lstStyle/>
        <a:p>
          <a:pPr rtl="0"/>
          <a:r>
            <a:rPr lang="en-US" dirty="0" smtClean="0"/>
            <a:t>Information overload</a:t>
          </a:r>
          <a:endParaRPr lang="en-US" dirty="0"/>
        </a:p>
      </dgm:t>
    </dgm:pt>
    <dgm:pt modelId="{A03A8334-0CE0-4792-9477-CC589299C323}" type="parTrans" cxnId="{0DAB8BDA-4922-4338-BA9C-46A7241A2D8A}">
      <dgm:prSet/>
      <dgm:spPr/>
      <dgm:t>
        <a:bodyPr/>
        <a:lstStyle/>
        <a:p>
          <a:endParaRPr lang="en-US"/>
        </a:p>
      </dgm:t>
    </dgm:pt>
    <dgm:pt modelId="{ED68F83F-ACD2-4EAA-8C55-1D31E25AA7E1}" type="sibTrans" cxnId="{0DAB8BDA-4922-4338-BA9C-46A7241A2D8A}">
      <dgm:prSet/>
      <dgm:spPr/>
      <dgm:t>
        <a:bodyPr/>
        <a:lstStyle/>
        <a:p>
          <a:endParaRPr lang="en-US"/>
        </a:p>
      </dgm:t>
    </dgm:pt>
    <dgm:pt modelId="{AC237099-C0B6-4B5F-BF49-8B6B4CB8AE65}">
      <dgm:prSet/>
      <dgm:spPr/>
      <dgm:t>
        <a:bodyPr/>
        <a:lstStyle/>
        <a:p>
          <a:pPr rtl="0"/>
          <a:r>
            <a:rPr lang="en-US" dirty="0" smtClean="0"/>
            <a:t>Changing notions of privacy</a:t>
          </a:r>
          <a:endParaRPr lang="en-US" dirty="0"/>
        </a:p>
      </dgm:t>
    </dgm:pt>
    <dgm:pt modelId="{DE5A4DFE-5A9F-4160-AA76-036F18069BC1}" type="parTrans" cxnId="{EAED18EB-ED85-459E-8AFA-BAF481C09FFD}">
      <dgm:prSet/>
      <dgm:spPr/>
      <dgm:t>
        <a:bodyPr/>
        <a:lstStyle/>
        <a:p>
          <a:endParaRPr lang="en-US"/>
        </a:p>
      </dgm:t>
    </dgm:pt>
    <dgm:pt modelId="{3752EC1D-78A3-42BA-845F-21ACF94A9B2E}" type="sibTrans" cxnId="{EAED18EB-ED85-459E-8AFA-BAF481C09FFD}">
      <dgm:prSet/>
      <dgm:spPr/>
      <dgm:t>
        <a:bodyPr/>
        <a:lstStyle/>
        <a:p>
          <a:endParaRPr lang="en-US"/>
        </a:p>
      </dgm:t>
    </dgm:pt>
    <dgm:pt modelId="{F42E0FFA-00C5-45CB-BE0F-2EB883B065CC}" type="pres">
      <dgm:prSet presAssocID="{B08E0961-CF03-428D-BE28-CCE9EE64CD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2C28DD-6AAC-42C9-B35B-A98E3E361998}" type="pres">
      <dgm:prSet presAssocID="{A364B662-6A32-465D-9484-9752DC3AC3F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B7BE-D3DC-4941-9601-42F95C241CCB}" type="pres">
      <dgm:prSet presAssocID="{5191469E-4013-4825-98A5-DB343909671F}" presName="spacer" presStyleCnt="0"/>
      <dgm:spPr/>
      <dgm:t>
        <a:bodyPr/>
        <a:lstStyle/>
        <a:p>
          <a:endParaRPr lang="en-US"/>
        </a:p>
      </dgm:t>
    </dgm:pt>
    <dgm:pt modelId="{FBDCB5CA-4342-4CAB-B8E5-27AFADDDE9D9}" type="pres">
      <dgm:prSet presAssocID="{C998DC36-E4A9-4B34-AA9E-7072982469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DE67-9CD7-4C3F-80E8-A3C0EB606E2F}" type="pres">
      <dgm:prSet presAssocID="{78E02DDB-E486-49F9-A217-727BCA024C84}" presName="spacer" presStyleCnt="0"/>
      <dgm:spPr/>
      <dgm:t>
        <a:bodyPr/>
        <a:lstStyle/>
        <a:p>
          <a:endParaRPr lang="en-US"/>
        </a:p>
      </dgm:t>
    </dgm:pt>
    <dgm:pt modelId="{74829754-09F5-46B3-8F06-CA816C0FB718}" type="pres">
      <dgm:prSet presAssocID="{AC237099-C0B6-4B5F-BF49-8B6B4CB8AE6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09BFC-E7B9-401E-B42F-4C851CF1956B}" type="pres">
      <dgm:prSet presAssocID="{3752EC1D-78A3-42BA-845F-21ACF94A9B2E}" presName="spacer" presStyleCnt="0"/>
      <dgm:spPr/>
      <dgm:t>
        <a:bodyPr/>
        <a:lstStyle/>
        <a:p>
          <a:endParaRPr lang="en-US"/>
        </a:p>
      </dgm:t>
    </dgm:pt>
    <dgm:pt modelId="{CFE9F284-B435-4EA3-8E16-B76212615FFC}" type="pres">
      <dgm:prSet presAssocID="{AE111EA2-51FB-4077-BC0E-4EA1C7DAD116}" presName="parentText" presStyleLbl="node1" presStyleIdx="3" presStyleCnt="4" custLinFactNeighborX="-17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7E490-EBA4-4FB0-BC92-1D211FF6A2B3}" type="presOf" srcId="{C998DC36-E4A9-4B34-AA9E-7072982469EF}" destId="{FBDCB5CA-4342-4CAB-B8E5-27AFADDDE9D9}" srcOrd="0" destOrd="0" presId="urn:microsoft.com/office/officeart/2005/8/layout/vList2"/>
    <dgm:cxn modelId="{3E959946-17CB-4CB1-A3B9-7889E29AF112}" type="presOf" srcId="{A364B662-6A32-465D-9484-9752DC3AC3F3}" destId="{EC2C28DD-6AAC-42C9-B35B-A98E3E361998}" srcOrd="0" destOrd="0" presId="urn:microsoft.com/office/officeart/2005/8/layout/vList2"/>
    <dgm:cxn modelId="{695BC563-675C-4CBB-AB59-5845FDC0E828}" srcId="{B08E0961-CF03-428D-BE28-CCE9EE64CDE9}" destId="{A364B662-6A32-465D-9484-9752DC3AC3F3}" srcOrd="0" destOrd="0" parTransId="{BEF71B9C-5116-445B-8393-F3D606028AB9}" sibTransId="{5191469E-4013-4825-98A5-DB343909671F}"/>
    <dgm:cxn modelId="{25DB2135-C14B-41D8-A1F1-249C75D3D9FB}" type="presOf" srcId="{AE111EA2-51FB-4077-BC0E-4EA1C7DAD116}" destId="{CFE9F284-B435-4EA3-8E16-B76212615FFC}" srcOrd="0" destOrd="0" presId="urn:microsoft.com/office/officeart/2005/8/layout/vList2"/>
    <dgm:cxn modelId="{E5659B5D-5F24-4864-B354-3A1AFC3592B9}" type="presOf" srcId="{B08E0961-CF03-428D-BE28-CCE9EE64CDE9}" destId="{F42E0FFA-00C5-45CB-BE0F-2EB883B065CC}" srcOrd="0" destOrd="0" presId="urn:microsoft.com/office/officeart/2005/8/layout/vList2"/>
    <dgm:cxn modelId="{EAED18EB-ED85-459E-8AFA-BAF481C09FFD}" srcId="{B08E0961-CF03-428D-BE28-CCE9EE64CDE9}" destId="{AC237099-C0B6-4B5F-BF49-8B6B4CB8AE65}" srcOrd="2" destOrd="0" parTransId="{DE5A4DFE-5A9F-4160-AA76-036F18069BC1}" sibTransId="{3752EC1D-78A3-42BA-845F-21ACF94A9B2E}"/>
    <dgm:cxn modelId="{52C1EB45-92EA-411C-B124-722151EE26A2}" type="presOf" srcId="{AC237099-C0B6-4B5F-BF49-8B6B4CB8AE65}" destId="{74829754-09F5-46B3-8F06-CA816C0FB718}" srcOrd="0" destOrd="0" presId="urn:microsoft.com/office/officeart/2005/8/layout/vList2"/>
    <dgm:cxn modelId="{787208B2-4BC8-4FE5-B7E3-ADFDADE18168}" srcId="{B08E0961-CF03-428D-BE28-CCE9EE64CDE9}" destId="{C998DC36-E4A9-4B34-AA9E-7072982469EF}" srcOrd="1" destOrd="0" parTransId="{2B736595-B0DD-4418-B6AC-63325F27072A}" sibTransId="{78E02DDB-E486-49F9-A217-727BCA024C84}"/>
    <dgm:cxn modelId="{0DAB8BDA-4922-4338-BA9C-46A7241A2D8A}" srcId="{B08E0961-CF03-428D-BE28-CCE9EE64CDE9}" destId="{AE111EA2-51FB-4077-BC0E-4EA1C7DAD116}" srcOrd="3" destOrd="0" parTransId="{A03A8334-0CE0-4792-9477-CC589299C323}" sibTransId="{ED68F83F-ACD2-4EAA-8C55-1D31E25AA7E1}"/>
    <dgm:cxn modelId="{8CD5A0E7-220F-4029-ADE5-A7524C041440}" type="presParOf" srcId="{F42E0FFA-00C5-45CB-BE0F-2EB883B065CC}" destId="{EC2C28DD-6AAC-42C9-B35B-A98E3E361998}" srcOrd="0" destOrd="0" presId="urn:microsoft.com/office/officeart/2005/8/layout/vList2"/>
    <dgm:cxn modelId="{7CF9D562-13C9-4B08-9967-553568A32505}" type="presParOf" srcId="{F42E0FFA-00C5-45CB-BE0F-2EB883B065CC}" destId="{0996B7BE-D3DC-4941-9601-42F95C241CCB}" srcOrd="1" destOrd="0" presId="urn:microsoft.com/office/officeart/2005/8/layout/vList2"/>
    <dgm:cxn modelId="{039D57FA-1E23-443E-8CBB-5C39D0E7B997}" type="presParOf" srcId="{F42E0FFA-00C5-45CB-BE0F-2EB883B065CC}" destId="{FBDCB5CA-4342-4CAB-B8E5-27AFADDDE9D9}" srcOrd="2" destOrd="0" presId="urn:microsoft.com/office/officeart/2005/8/layout/vList2"/>
    <dgm:cxn modelId="{F2968877-A25D-4A38-84F4-0582D41DF589}" type="presParOf" srcId="{F42E0FFA-00C5-45CB-BE0F-2EB883B065CC}" destId="{D6D9DE67-9CD7-4C3F-80E8-A3C0EB606E2F}" srcOrd="3" destOrd="0" presId="urn:microsoft.com/office/officeart/2005/8/layout/vList2"/>
    <dgm:cxn modelId="{4F2C61AB-9602-4764-A223-E7E591391B2A}" type="presParOf" srcId="{F42E0FFA-00C5-45CB-BE0F-2EB883B065CC}" destId="{74829754-09F5-46B3-8F06-CA816C0FB718}" srcOrd="4" destOrd="0" presId="urn:microsoft.com/office/officeart/2005/8/layout/vList2"/>
    <dgm:cxn modelId="{8B6A52B4-95E8-4C8C-84DB-47B7B9EBBC4B}" type="presParOf" srcId="{F42E0FFA-00C5-45CB-BE0F-2EB883B065CC}" destId="{AA209BFC-E7B9-401E-B42F-4C851CF1956B}" srcOrd="5" destOrd="0" presId="urn:microsoft.com/office/officeart/2005/8/layout/vList2"/>
    <dgm:cxn modelId="{20BABA4E-9B05-4820-86A8-20A5D2D1F122}" type="presParOf" srcId="{F42E0FFA-00C5-45CB-BE0F-2EB883B065CC}" destId="{CFE9F284-B435-4EA3-8E16-B76212615F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747F89-0B14-474F-A3C8-45031E620995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9809CA-17E6-4947-9646-F2BFE1E93468}">
      <dgm:prSet/>
      <dgm:spPr/>
      <dgm:t>
        <a:bodyPr/>
        <a:lstStyle/>
        <a:p>
          <a:pPr rtl="0"/>
          <a:r>
            <a:rPr lang="en-US" dirty="0" smtClean="0"/>
            <a:t>Social Bookmarking (</a:t>
          </a:r>
          <a:r>
            <a:rPr lang="en-US" dirty="0" err="1" smtClean="0"/>
            <a:t>digg</a:t>
          </a:r>
          <a:r>
            <a:rPr lang="en-US" dirty="0" smtClean="0"/>
            <a:t>)</a:t>
          </a:r>
          <a:endParaRPr lang="en-US" dirty="0"/>
        </a:p>
      </dgm:t>
    </dgm:pt>
    <dgm:pt modelId="{29A7BA4E-01F5-4B6C-A092-3338E5FA67D5}" type="parTrans" cxnId="{F22B5D50-40BB-4C7C-BD7E-02065A3F716D}">
      <dgm:prSet/>
      <dgm:spPr/>
      <dgm:t>
        <a:bodyPr/>
        <a:lstStyle/>
        <a:p>
          <a:endParaRPr lang="en-US"/>
        </a:p>
      </dgm:t>
    </dgm:pt>
    <dgm:pt modelId="{6F10DFC9-C7B3-4CC9-A233-015E1601D549}" type="sibTrans" cxnId="{F22B5D50-40BB-4C7C-BD7E-02065A3F716D}">
      <dgm:prSet/>
      <dgm:spPr/>
      <dgm:t>
        <a:bodyPr/>
        <a:lstStyle/>
        <a:p>
          <a:endParaRPr lang="en-US"/>
        </a:p>
      </dgm:t>
    </dgm:pt>
    <dgm:pt modelId="{FEA994D4-4107-499F-AAFA-C537562EF664}">
      <dgm:prSet/>
      <dgm:spPr/>
      <dgm:t>
        <a:bodyPr/>
        <a:lstStyle/>
        <a:p>
          <a:pPr rtl="0"/>
          <a:r>
            <a:rPr lang="en-US" dirty="0" err="1" smtClean="0"/>
            <a:t>Crowdfunding</a:t>
          </a:r>
          <a:r>
            <a:rPr lang="en-US" dirty="0" smtClean="0"/>
            <a:t> (spot.us)</a:t>
          </a:r>
          <a:endParaRPr lang="en-US" dirty="0"/>
        </a:p>
      </dgm:t>
    </dgm:pt>
    <dgm:pt modelId="{C60DCE59-44B6-424A-BB4E-D3C586E685D4}" type="parTrans" cxnId="{D17C845A-409D-4B6A-A37D-469C449D7F35}">
      <dgm:prSet/>
      <dgm:spPr/>
      <dgm:t>
        <a:bodyPr/>
        <a:lstStyle/>
        <a:p>
          <a:endParaRPr lang="en-US"/>
        </a:p>
      </dgm:t>
    </dgm:pt>
    <dgm:pt modelId="{9A84E052-5711-4983-9E5F-0B7AFCB2C001}" type="sibTrans" cxnId="{D17C845A-409D-4B6A-A37D-469C449D7F35}">
      <dgm:prSet/>
      <dgm:spPr/>
      <dgm:t>
        <a:bodyPr/>
        <a:lstStyle/>
        <a:p>
          <a:endParaRPr lang="en-US"/>
        </a:p>
      </dgm:t>
    </dgm:pt>
    <dgm:pt modelId="{CA2E88FE-7199-4C19-8CB9-CF6BEBE49886}">
      <dgm:prSet/>
      <dgm:spPr/>
      <dgm:t>
        <a:bodyPr/>
        <a:lstStyle/>
        <a:p>
          <a:pPr rtl="0"/>
          <a:r>
            <a:rPr lang="en-US" dirty="0" smtClean="0"/>
            <a:t>Prediction Markets (hsx.com)</a:t>
          </a:r>
          <a:endParaRPr lang="en-US" dirty="0"/>
        </a:p>
      </dgm:t>
    </dgm:pt>
    <dgm:pt modelId="{B984EB2A-3F9D-4CF0-9958-2D5F54A54703}" type="parTrans" cxnId="{B9E6FF3B-A6CE-44EB-A49C-9D36A102CE77}">
      <dgm:prSet/>
      <dgm:spPr/>
      <dgm:t>
        <a:bodyPr/>
        <a:lstStyle/>
        <a:p>
          <a:endParaRPr lang="en-US"/>
        </a:p>
      </dgm:t>
    </dgm:pt>
    <dgm:pt modelId="{7A7C6F58-35A3-4485-BE33-711DC971890E}" type="sibTrans" cxnId="{B9E6FF3B-A6CE-44EB-A49C-9D36A102CE77}">
      <dgm:prSet/>
      <dgm:spPr/>
      <dgm:t>
        <a:bodyPr/>
        <a:lstStyle/>
        <a:p>
          <a:endParaRPr lang="en-US"/>
        </a:p>
      </dgm:t>
    </dgm:pt>
    <dgm:pt modelId="{2AE8B2E1-9E6E-4240-BDFA-7E04F34632F6}">
      <dgm:prSet/>
      <dgm:spPr/>
      <dgm:t>
        <a:bodyPr/>
        <a:lstStyle/>
        <a:p>
          <a:pPr rtl="0"/>
          <a:r>
            <a:rPr lang="en-US" dirty="0" smtClean="0"/>
            <a:t>Voting determines the most interesting stories on the web</a:t>
          </a:r>
          <a:endParaRPr lang="en-US" dirty="0"/>
        </a:p>
      </dgm:t>
    </dgm:pt>
    <dgm:pt modelId="{3E681521-0710-4B4E-880B-D61CC10EF694}" type="parTrans" cxnId="{8F697CA7-B73A-48C8-89E6-14EB8402E4DA}">
      <dgm:prSet/>
      <dgm:spPr/>
      <dgm:t>
        <a:bodyPr/>
        <a:lstStyle/>
        <a:p>
          <a:endParaRPr lang="en-US"/>
        </a:p>
      </dgm:t>
    </dgm:pt>
    <dgm:pt modelId="{84126940-CA62-4A93-8B84-181EC9C88019}" type="sibTrans" cxnId="{8F697CA7-B73A-48C8-89E6-14EB8402E4DA}">
      <dgm:prSet/>
      <dgm:spPr/>
      <dgm:t>
        <a:bodyPr/>
        <a:lstStyle/>
        <a:p>
          <a:endParaRPr lang="en-US"/>
        </a:p>
      </dgm:t>
    </dgm:pt>
    <dgm:pt modelId="{9F483EC9-D977-48A9-8BF2-8E15FE5EDDA9}">
      <dgm:prSet/>
      <dgm:spPr/>
      <dgm:t>
        <a:bodyPr/>
        <a:lstStyle/>
        <a:p>
          <a:pPr rtl="0"/>
          <a:r>
            <a:rPr lang="en-US" dirty="0" smtClean="0"/>
            <a:t>People choose to fund citizen journalism based on a proposal (real money)</a:t>
          </a:r>
          <a:endParaRPr lang="en-US" dirty="0"/>
        </a:p>
      </dgm:t>
    </dgm:pt>
    <dgm:pt modelId="{5F3F9B31-E59A-4F80-B8A2-980774EF2F39}" type="parTrans" cxnId="{5F16187E-BFBC-4A4D-B134-2708C9D59DCA}">
      <dgm:prSet/>
      <dgm:spPr/>
      <dgm:t>
        <a:bodyPr/>
        <a:lstStyle/>
        <a:p>
          <a:endParaRPr lang="en-US"/>
        </a:p>
      </dgm:t>
    </dgm:pt>
    <dgm:pt modelId="{3401897B-E831-40E0-8204-D014AD33644F}" type="sibTrans" cxnId="{5F16187E-BFBC-4A4D-B134-2708C9D59DCA}">
      <dgm:prSet/>
      <dgm:spPr/>
      <dgm:t>
        <a:bodyPr/>
        <a:lstStyle/>
        <a:p>
          <a:endParaRPr lang="en-US"/>
        </a:p>
      </dgm:t>
    </dgm:pt>
    <dgm:pt modelId="{0C3A507B-A537-4E10-9C30-EC7726B85B2D}">
      <dgm:prSet/>
      <dgm:spPr/>
      <dgm:t>
        <a:bodyPr/>
        <a:lstStyle/>
        <a:p>
          <a:pPr rtl="0"/>
          <a:r>
            <a:rPr lang="en-US" dirty="0" smtClean="0"/>
            <a:t>People buy and sell “stocks” in movies and television shows (fake money)</a:t>
          </a:r>
          <a:endParaRPr lang="en-US" dirty="0"/>
        </a:p>
      </dgm:t>
    </dgm:pt>
    <dgm:pt modelId="{E6A5006D-213F-49B5-B99B-0D6657EC28B9}" type="parTrans" cxnId="{2D335A36-FD8A-494E-8910-BDBF90F79BBB}">
      <dgm:prSet/>
      <dgm:spPr/>
      <dgm:t>
        <a:bodyPr/>
        <a:lstStyle/>
        <a:p>
          <a:endParaRPr lang="en-US"/>
        </a:p>
      </dgm:t>
    </dgm:pt>
    <dgm:pt modelId="{F975B5DC-0E13-4ECA-A437-87D7FC292C43}" type="sibTrans" cxnId="{2D335A36-FD8A-494E-8910-BDBF90F79BBB}">
      <dgm:prSet/>
      <dgm:spPr/>
      <dgm:t>
        <a:bodyPr/>
        <a:lstStyle/>
        <a:p>
          <a:endParaRPr lang="en-US"/>
        </a:p>
      </dgm:t>
    </dgm:pt>
    <dgm:pt modelId="{A7F36242-4322-477B-B362-78B3EA95EB53}" type="pres">
      <dgm:prSet presAssocID="{2C747F89-0B14-474F-A3C8-45031E6209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BAC041-23DB-420B-8E64-85BF94F5A9A4}" type="pres">
      <dgm:prSet presAssocID="{A29809CA-17E6-4947-9646-F2BFE1E93468}" presName="linNode" presStyleCnt="0"/>
      <dgm:spPr/>
    </dgm:pt>
    <dgm:pt modelId="{63E609EF-5DDA-4570-95F3-A1C207EFE58B}" type="pres">
      <dgm:prSet presAssocID="{A29809CA-17E6-4947-9646-F2BFE1E9346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31138-DAEF-4124-ACF1-5E101FAF81B4}" type="pres">
      <dgm:prSet presAssocID="{A29809CA-17E6-4947-9646-F2BFE1E9346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387C4-23C4-4A1E-A1BF-499A7FEF7FA5}" type="pres">
      <dgm:prSet presAssocID="{6F10DFC9-C7B3-4CC9-A233-015E1601D549}" presName="sp" presStyleCnt="0"/>
      <dgm:spPr/>
    </dgm:pt>
    <dgm:pt modelId="{F97FE99A-1B4E-474F-B143-33280259280E}" type="pres">
      <dgm:prSet presAssocID="{FEA994D4-4107-499F-AAFA-C537562EF664}" presName="linNode" presStyleCnt="0"/>
      <dgm:spPr/>
    </dgm:pt>
    <dgm:pt modelId="{64913209-665A-4491-9FC4-37877B3D4951}" type="pres">
      <dgm:prSet presAssocID="{FEA994D4-4107-499F-AAFA-C537562EF66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1AFAA-6638-4065-B1A5-684BAFCEC310}" type="pres">
      <dgm:prSet presAssocID="{FEA994D4-4107-499F-AAFA-C537562EF66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EBAC7-3F42-4A20-A344-B42FF49DAB47}" type="pres">
      <dgm:prSet presAssocID="{9A84E052-5711-4983-9E5F-0B7AFCB2C001}" presName="sp" presStyleCnt="0"/>
      <dgm:spPr/>
    </dgm:pt>
    <dgm:pt modelId="{5C985A87-0CAE-4242-9582-56472FB33384}" type="pres">
      <dgm:prSet presAssocID="{CA2E88FE-7199-4C19-8CB9-CF6BEBE49886}" presName="linNode" presStyleCnt="0"/>
      <dgm:spPr/>
    </dgm:pt>
    <dgm:pt modelId="{2A9969F4-FA9A-4CA3-8740-0E3D9A5E4FE7}" type="pres">
      <dgm:prSet presAssocID="{CA2E88FE-7199-4C19-8CB9-CF6BEBE498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0D4E1-D4C7-4A30-AD9A-03DABF21763B}" type="pres">
      <dgm:prSet presAssocID="{CA2E88FE-7199-4C19-8CB9-CF6BEBE498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C845A-409D-4B6A-A37D-469C449D7F35}" srcId="{2C747F89-0B14-474F-A3C8-45031E620995}" destId="{FEA994D4-4107-499F-AAFA-C537562EF664}" srcOrd="1" destOrd="0" parTransId="{C60DCE59-44B6-424A-BB4E-D3C586E685D4}" sibTransId="{9A84E052-5711-4983-9E5F-0B7AFCB2C001}"/>
    <dgm:cxn modelId="{5F16187E-BFBC-4A4D-B134-2708C9D59DCA}" srcId="{FEA994D4-4107-499F-AAFA-C537562EF664}" destId="{9F483EC9-D977-48A9-8BF2-8E15FE5EDDA9}" srcOrd="0" destOrd="0" parTransId="{5F3F9B31-E59A-4F80-B8A2-980774EF2F39}" sibTransId="{3401897B-E831-40E0-8204-D014AD33644F}"/>
    <dgm:cxn modelId="{231EFD31-BA4D-4B90-8343-9226F17910B3}" type="presOf" srcId="{CA2E88FE-7199-4C19-8CB9-CF6BEBE49886}" destId="{2A9969F4-FA9A-4CA3-8740-0E3D9A5E4FE7}" srcOrd="0" destOrd="0" presId="urn:microsoft.com/office/officeart/2005/8/layout/vList5"/>
    <dgm:cxn modelId="{24D630C3-CCF6-4FDB-9F47-90CFC01463C9}" type="presOf" srcId="{0C3A507B-A537-4E10-9C30-EC7726B85B2D}" destId="{B4A0D4E1-D4C7-4A30-AD9A-03DABF21763B}" srcOrd="0" destOrd="0" presId="urn:microsoft.com/office/officeart/2005/8/layout/vList5"/>
    <dgm:cxn modelId="{F7612609-9CEE-48C1-A655-CECE1BBD3EFC}" type="presOf" srcId="{9F483EC9-D977-48A9-8BF2-8E15FE5EDDA9}" destId="{48C1AFAA-6638-4065-B1A5-684BAFCEC310}" srcOrd="0" destOrd="0" presId="urn:microsoft.com/office/officeart/2005/8/layout/vList5"/>
    <dgm:cxn modelId="{8F697CA7-B73A-48C8-89E6-14EB8402E4DA}" srcId="{A29809CA-17E6-4947-9646-F2BFE1E93468}" destId="{2AE8B2E1-9E6E-4240-BDFA-7E04F34632F6}" srcOrd="0" destOrd="0" parTransId="{3E681521-0710-4B4E-880B-D61CC10EF694}" sibTransId="{84126940-CA62-4A93-8B84-181EC9C88019}"/>
    <dgm:cxn modelId="{3CAA0EBA-A1C3-4876-BE75-13FC3146663C}" type="presOf" srcId="{2C747F89-0B14-474F-A3C8-45031E620995}" destId="{A7F36242-4322-477B-B362-78B3EA95EB53}" srcOrd="0" destOrd="0" presId="urn:microsoft.com/office/officeart/2005/8/layout/vList5"/>
    <dgm:cxn modelId="{B9E6FF3B-A6CE-44EB-A49C-9D36A102CE77}" srcId="{2C747F89-0B14-474F-A3C8-45031E620995}" destId="{CA2E88FE-7199-4C19-8CB9-CF6BEBE49886}" srcOrd="2" destOrd="0" parTransId="{B984EB2A-3F9D-4CF0-9958-2D5F54A54703}" sibTransId="{7A7C6F58-35A3-4485-BE33-711DC971890E}"/>
    <dgm:cxn modelId="{2D335A36-FD8A-494E-8910-BDBF90F79BBB}" srcId="{CA2E88FE-7199-4C19-8CB9-CF6BEBE49886}" destId="{0C3A507B-A537-4E10-9C30-EC7726B85B2D}" srcOrd="0" destOrd="0" parTransId="{E6A5006D-213F-49B5-B99B-0D6657EC28B9}" sibTransId="{F975B5DC-0E13-4ECA-A437-87D7FC292C43}"/>
    <dgm:cxn modelId="{F22B5D50-40BB-4C7C-BD7E-02065A3F716D}" srcId="{2C747F89-0B14-474F-A3C8-45031E620995}" destId="{A29809CA-17E6-4947-9646-F2BFE1E93468}" srcOrd="0" destOrd="0" parTransId="{29A7BA4E-01F5-4B6C-A092-3338E5FA67D5}" sibTransId="{6F10DFC9-C7B3-4CC9-A233-015E1601D549}"/>
    <dgm:cxn modelId="{0B4F099D-2AD3-458E-B605-D79E0B4213F5}" type="presOf" srcId="{A29809CA-17E6-4947-9646-F2BFE1E93468}" destId="{63E609EF-5DDA-4570-95F3-A1C207EFE58B}" srcOrd="0" destOrd="0" presId="urn:microsoft.com/office/officeart/2005/8/layout/vList5"/>
    <dgm:cxn modelId="{A3EAB7B4-A29E-41E8-BB4D-A63FCD2C3FCC}" type="presOf" srcId="{2AE8B2E1-9E6E-4240-BDFA-7E04F34632F6}" destId="{58431138-DAEF-4124-ACF1-5E101FAF81B4}" srcOrd="0" destOrd="0" presId="urn:microsoft.com/office/officeart/2005/8/layout/vList5"/>
    <dgm:cxn modelId="{1014B4A0-6F8B-4FDD-8A0A-92ADF0F1428E}" type="presOf" srcId="{FEA994D4-4107-499F-AAFA-C537562EF664}" destId="{64913209-665A-4491-9FC4-37877B3D4951}" srcOrd="0" destOrd="0" presId="urn:microsoft.com/office/officeart/2005/8/layout/vList5"/>
    <dgm:cxn modelId="{486BE0FD-805C-454D-8656-60832DE72404}" type="presParOf" srcId="{A7F36242-4322-477B-B362-78B3EA95EB53}" destId="{B6BAC041-23DB-420B-8E64-85BF94F5A9A4}" srcOrd="0" destOrd="0" presId="urn:microsoft.com/office/officeart/2005/8/layout/vList5"/>
    <dgm:cxn modelId="{17089033-984C-4999-B4F3-2D42E047E8EE}" type="presParOf" srcId="{B6BAC041-23DB-420B-8E64-85BF94F5A9A4}" destId="{63E609EF-5DDA-4570-95F3-A1C207EFE58B}" srcOrd="0" destOrd="0" presId="urn:microsoft.com/office/officeart/2005/8/layout/vList5"/>
    <dgm:cxn modelId="{48FF25C6-041F-440E-95FC-F6D4E94D740B}" type="presParOf" srcId="{B6BAC041-23DB-420B-8E64-85BF94F5A9A4}" destId="{58431138-DAEF-4124-ACF1-5E101FAF81B4}" srcOrd="1" destOrd="0" presId="urn:microsoft.com/office/officeart/2005/8/layout/vList5"/>
    <dgm:cxn modelId="{10EF3E93-C4D6-47A8-917A-798563357981}" type="presParOf" srcId="{A7F36242-4322-477B-B362-78B3EA95EB53}" destId="{C9F387C4-23C4-4A1E-A1BF-499A7FEF7FA5}" srcOrd="1" destOrd="0" presId="urn:microsoft.com/office/officeart/2005/8/layout/vList5"/>
    <dgm:cxn modelId="{26664DDD-3CFC-44D0-8480-33D317C381E1}" type="presParOf" srcId="{A7F36242-4322-477B-B362-78B3EA95EB53}" destId="{F97FE99A-1B4E-474F-B143-33280259280E}" srcOrd="2" destOrd="0" presId="urn:microsoft.com/office/officeart/2005/8/layout/vList5"/>
    <dgm:cxn modelId="{90EF8423-A625-4445-8BB1-0AD400C0CC66}" type="presParOf" srcId="{F97FE99A-1B4E-474F-B143-33280259280E}" destId="{64913209-665A-4491-9FC4-37877B3D4951}" srcOrd="0" destOrd="0" presId="urn:microsoft.com/office/officeart/2005/8/layout/vList5"/>
    <dgm:cxn modelId="{78CB5E1A-5831-4BAE-8AA4-BD033C4B4EAD}" type="presParOf" srcId="{F97FE99A-1B4E-474F-B143-33280259280E}" destId="{48C1AFAA-6638-4065-B1A5-684BAFCEC310}" srcOrd="1" destOrd="0" presId="urn:microsoft.com/office/officeart/2005/8/layout/vList5"/>
    <dgm:cxn modelId="{6B7D8C92-912C-4EA1-9657-145A491BF2D4}" type="presParOf" srcId="{A7F36242-4322-477B-B362-78B3EA95EB53}" destId="{D1FEBAC7-3F42-4A20-A344-B42FF49DAB47}" srcOrd="3" destOrd="0" presId="urn:microsoft.com/office/officeart/2005/8/layout/vList5"/>
    <dgm:cxn modelId="{73491A3A-E28A-4A8E-96E1-23A9684F4538}" type="presParOf" srcId="{A7F36242-4322-477B-B362-78B3EA95EB53}" destId="{5C985A87-0CAE-4242-9582-56472FB33384}" srcOrd="4" destOrd="0" presId="urn:microsoft.com/office/officeart/2005/8/layout/vList5"/>
    <dgm:cxn modelId="{A6CF89C9-6C05-49A5-BEDF-B2A2637FCD02}" type="presParOf" srcId="{5C985A87-0CAE-4242-9582-56472FB33384}" destId="{2A9969F4-FA9A-4CA3-8740-0E3D9A5E4FE7}" srcOrd="0" destOrd="0" presId="urn:microsoft.com/office/officeart/2005/8/layout/vList5"/>
    <dgm:cxn modelId="{3AD73AAD-7603-4099-A000-2DA2A6BD277D}" type="presParOf" srcId="{5C985A87-0CAE-4242-9582-56472FB33384}" destId="{B4A0D4E1-D4C7-4A30-AD9A-03DABF2176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A5E4D4-394A-42AF-BD65-675CAF72D45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D3185A-34AE-4758-9CFA-55CA3EAD8F6A}">
      <dgm:prSet phldrT="[Text]"/>
      <dgm:spPr/>
      <dgm:t>
        <a:bodyPr/>
        <a:lstStyle/>
        <a:p>
          <a:r>
            <a:rPr lang="en-US" dirty="0" smtClean="0"/>
            <a:t>What’s happening to the means of production?</a:t>
          </a:r>
          <a:endParaRPr lang="en-US" dirty="0"/>
        </a:p>
      </dgm:t>
    </dgm:pt>
    <dgm:pt modelId="{FD1F52D2-0175-40F1-818D-7B5EF3032543}" type="parTrans" cxnId="{25119D5E-66C5-4970-9958-1C537E2669BB}">
      <dgm:prSet/>
      <dgm:spPr/>
      <dgm:t>
        <a:bodyPr/>
        <a:lstStyle/>
        <a:p>
          <a:endParaRPr lang="en-US"/>
        </a:p>
      </dgm:t>
    </dgm:pt>
    <dgm:pt modelId="{61718308-65BD-4387-B6AC-133AAEEA3281}" type="sibTrans" cxnId="{25119D5E-66C5-4970-9958-1C537E2669BB}">
      <dgm:prSet/>
      <dgm:spPr/>
      <dgm:t>
        <a:bodyPr/>
        <a:lstStyle/>
        <a:p>
          <a:endParaRPr lang="en-US"/>
        </a:p>
      </dgm:t>
    </dgm:pt>
    <dgm:pt modelId="{6B70548E-3D30-4770-9600-29C5B5DF2D80}">
      <dgm:prSet phldrT="[Text]"/>
      <dgm:spPr/>
      <dgm:t>
        <a:bodyPr/>
        <a:lstStyle/>
        <a:p>
          <a:r>
            <a:rPr lang="en-US" dirty="0" smtClean="0"/>
            <a:t>How is that affecting the structure of organizations?</a:t>
          </a:r>
          <a:endParaRPr lang="en-US" dirty="0"/>
        </a:p>
      </dgm:t>
    </dgm:pt>
    <dgm:pt modelId="{6828EE7B-AB79-4ECC-A39E-B64B0030EB9F}" type="parTrans" cxnId="{9DAA7448-4B1E-4837-B9CF-1FE9D4B37A66}">
      <dgm:prSet/>
      <dgm:spPr/>
      <dgm:t>
        <a:bodyPr/>
        <a:lstStyle/>
        <a:p>
          <a:endParaRPr lang="en-US"/>
        </a:p>
      </dgm:t>
    </dgm:pt>
    <dgm:pt modelId="{24DA824F-E76E-4204-9E46-D0DE1DC1D4FA}" type="sibTrans" cxnId="{9DAA7448-4B1E-4837-B9CF-1FE9D4B37A66}">
      <dgm:prSet/>
      <dgm:spPr/>
      <dgm:t>
        <a:bodyPr/>
        <a:lstStyle/>
        <a:p>
          <a:endParaRPr lang="en-US"/>
        </a:p>
      </dgm:t>
    </dgm:pt>
    <dgm:pt modelId="{9507F35C-5112-446D-BCCC-48C71E75F8D0}">
      <dgm:prSet phldrT="[Text]"/>
      <dgm:spPr/>
      <dgm:t>
        <a:bodyPr/>
        <a:lstStyle/>
        <a:p>
          <a:r>
            <a:rPr lang="en-US" dirty="0" smtClean="0"/>
            <a:t>What does it mean to be “post-institutional” </a:t>
          </a:r>
          <a:br>
            <a:rPr lang="en-US" dirty="0" smtClean="0"/>
          </a:br>
          <a:r>
            <a:rPr lang="en-US" dirty="0" smtClean="0"/>
            <a:t>(Anderson, 2010 - Wired Magazine)</a:t>
          </a:r>
          <a:endParaRPr lang="en-US" dirty="0"/>
        </a:p>
      </dgm:t>
    </dgm:pt>
    <dgm:pt modelId="{56C2D2A9-DA99-4BF5-B2EF-192142832A17}" type="parTrans" cxnId="{327683C5-C0ED-4E0F-B97F-BC0A62381E65}">
      <dgm:prSet/>
      <dgm:spPr/>
      <dgm:t>
        <a:bodyPr/>
        <a:lstStyle/>
        <a:p>
          <a:endParaRPr lang="en-US"/>
        </a:p>
      </dgm:t>
    </dgm:pt>
    <dgm:pt modelId="{F1298B41-99E5-47AB-B81D-EAB24B106912}" type="sibTrans" cxnId="{327683C5-C0ED-4E0F-B97F-BC0A62381E65}">
      <dgm:prSet/>
      <dgm:spPr/>
      <dgm:t>
        <a:bodyPr/>
        <a:lstStyle/>
        <a:p>
          <a:endParaRPr lang="en-US"/>
        </a:p>
      </dgm:t>
    </dgm:pt>
    <dgm:pt modelId="{107781CC-30EE-416B-86D0-4420E8BEE39E}" type="pres">
      <dgm:prSet presAssocID="{D2A5E4D4-394A-42AF-BD65-675CAF72D4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FA72B-A021-4B85-99BF-B1E9DB7C2874}" type="pres">
      <dgm:prSet presAssocID="{FFD3185A-34AE-4758-9CFA-55CA3EAD8F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E9BBF-2D2E-4D19-8222-2D5D141BE7E7}" type="pres">
      <dgm:prSet presAssocID="{61718308-65BD-4387-B6AC-133AAEEA3281}" presName="sibTrans" presStyleCnt="0"/>
      <dgm:spPr/>
    </dgm:pt>
    <dgm:pt modelId="{96801DF5-B477-4442-8E0A-E4ED15A40E61}" type="pres">
      <dgm:prSet presAssocID="{6B70548E-3D30-4770-9600-29C5B5DF2D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9246F-980E-42D2-A92E-61851B2CC5B7}" type="pres">
      <dgm:prSet presAssocID="{24DA824F-E76E-4204-9E46-D0DE1DC1D4FA}" presName="sibTrans" presStyleCnt="0"/>
      <dgm:spPr/>
    </dgm:pt>
    <dgm:pt modelId="{566EA883-128A-43DC-BC8D-D506243DB994}" type="pres">
      <dgm:prSet presAssocID="{9507F35C-5112-446D-BCCC-48C71E75F8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91010-8CF1-4674-951D-7E17C1C184C7}" type="presOf" srcId="{6B70548E-3D30-4770-9600-29C5B5DF2D80}" destId="{96801DF5-B477-4442-8E0A-E4ED15A40E61}" srcOrd="0" destOrd="0" presId="urn:microsoft.com/office/officeart/2005/8/layout/default"/>
    <dgm:cxn modelId="{CD546CB6-7875-4DB7-9B4F-9F60DF3B7CF0}" type="presOf" srcId="{FFD3185A-34AE-4758-9CFA-55CA3EAD8F6A}" destId="{B2BFA72B-A021-4B85-99BF-B1E9DB7C2874}" srcOrd="0" destOrd="0" presId="urn:microsoft.com/office/officeart/2005/8/layout/default"/>
    <dgm:cxn modelId="{E1BF1E80-8672-4BA7-9A85-C10C0970D580}" type="presOf" srcId="{D2A5E4D4-394A-42AF-BD65-675CAF72D45D}" destId="{107781CC-30EE-416B-86D0-4420E8BEE39E}" srcOrd="0" destOrd="0" presId="urn:microsoft.com/office/officeart/2005/8/layout/default"/>
    <dgm:cxn modelId="{25119D5E-66C5-4970-9958-1C537E2669BB}" srcId="{D2A5E4D4-394A-42AF-BD65-675CAF72D45D}" destId="{FFD3185A-34AE-4758-9CFA-55CA3EAD8F6A}" srcOrd="0" destOrd="0" parTransId="{FD1F52D2-0175-40F1-818D-7B5EF3032543}" sibTransId="{61718308-65BD-4387-B6AC-133AAEEA3281}"/>
    <dgm:cxn modelId="{9DAA7448-4B1E-4837-B9CF-1FE9D4B37A66}" srcId="{D2A5E4D4-394A-42AF-BD65-675CAF72D45D}" destId="{6B70548E-3D30-4770-9600-29C5B5DF2D80}" srcOrd="1" destOrd="0" parTransId="{6828EE7B-AB79-4ECC-A39E-B64B0030EB9F}" sibTransId="{24DA824F-E76E-4204-9E46-D0DE1DC1D4FA}"/>
    <dgm:cxn modelId="{0087D1EB-7FAE-4313-976C-C477593C2E91}" type="presOf" srcId="{9507F35C-5112-446D-BCCC-48C71E75F8D0}" destId="{566EA883-128A-43DC-BC8D-D506243DB994}" srcOrd="0" destOrd="0" presId="urn:microsoft.com/office/officeart/2005/8/layout/default"/>
    <dgm:cxn modelId="{327683C5-C0ED-4E0F-B97F-BC0A62381E65}" srcId="{D2A5E4D4-394A-42AF-BD65-675CAF72D45D}" destId="{9507F35C-5112-446D-BCCC-48C71E75F8D0}" srcOrd="2" destOrd="0" parTransId="{56C2D2A9-DA99-4BF5-B2EF-192142832A17}" sibTransId="{F1298B41-99E5-47AB-B81D-EAB24B106912}"/>
    <dgm:cxn modelId="{001E8C2B-CEB7-4068-A6CE-232AF3C946D9}" type="presParOf" srcId="{107781CC-30EE-416B-86D0-4420E8BEE39E}" destId="{B2BFA72B-A021-4B85-99BF-B1E9DB7C2874}" srcOrd="0" destOrd="0" presId="urn:microsoft.com/office/officeart/2005/8/layout/default"/>
    <dgm:cxn modelId="{E4B1A3D3-9E0A-4CCA-AF18-B5561C8850CF}" type="presParOf" srcId="{107781CC-30EE-416B-86D0-4420E8BEE39E}" destId="{A1AE9BBF-2D2E-4D19-8222-2D5D141BE7E7}" srcOrd="1" destOrd="0" presId="urn:microsoft.com/office/officeart/2005/8/layout/default"/>
    <dgm:cxn modelId="{90476072-E3BB-493A-B812-BC78F5550B23}" type="presParOf" srcId="{107781CC-30EE-416B-86D0-4420E8BEE39E}" destId="{96801DF5-B477-4442-8E0A-E4ED15A40E61}" srcOrd="2" destOrd="0" presId="urn:microsoft.com/office/officeart/2005/8/layout/default"/>
    <dgm:cxn modelId="{B2A175FA-7B11-4F4D-B8EB-55F70AD18103}" type="presParOf" srcId="{107781CC-30EE-416B-86D0-4420E8BEE39E}" destId="{8FF9246F-980E-42D2-A92E-61851B2CC5B7}" srcOrd="3" destOrd="0" presId="urn:microsoft.com/office/officeart/2005/8/layout/default"/>
    <dgm:cxn modelId="{3AF01044-9814-484D-990E-BBB722AF88D3}" type="presParOf" srcId="{107781CC-30EE-416B-86D0-4420E8BEE39E}" destId="{566EA883-128A-43DC-BC8D-D506243DB99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3130-7438-4DF0-BE8D-D065EDD82DBC}">
      <dsp:nvSpPr>
        <dsp:cNvPr id="0" name=""/>
        <dsp:cNvSpPr/>
      </dsp:nvSpPr>
      <dsp:spPr>
        <a:xfrm>
          <a:off x="394334" y="0"/>
          <a:ext cx="4469130" cy="2209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65B826-8803-41B6-9140-418A068054D1}">
      <dsp:nvSpPr>
        <dsp:cNvPr id="0" name=""/>
        <dsp:cNvSpPr/>
      </dsp:nvSpPr>
      <dsp:spPr>
        <a:xfrm>
          <a:off x="174447" y="662940"/>
          <a:ext cx="1577340" cy="883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1.0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Non interactive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One-way flow</a:t>
          </a:r>
          <a:endParaRPr lang="en-US" sz="1200" kern="1200" dirty="0"/>
        </a:p>
      </dsp:txBody>
      <dsp:txXfrm>
        <a:off x="217596" y="706089"/>
        <a:ext cx="1491042" cy="797622"/>
      </dsp:txXfrm>
    </dsp:sp>
    <dsp:sp modelId="{8F7A3567-6B1D-483B-8E37-829EEA738442}">
      <dsp:nvSpPr>
        <dsp:cNvPr id="0" name=""/>
        <dsp:cNvSpPr/>
      </dsp:nvSpPr>
      <dsp:spPr>
        <a:xfrm>
          <a:off x="1840230" y="662940"/>
          <a:ext cx="1577340" cy="883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2.0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Interactive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User generated</a:t>
          </a:r>
          <a:endParaRPr lang="en-US" sz="1200" kern="1200" dirty="0"/>
        </a:p>
      </dsp:txBody>
      <dsp:txXfrm>
        <a:off x="1883379" y="706089"/>
        <a:ext cx="1491042" cy="797622"/>
      </dsp:txXfrm>
    </dsp:sp>
    <dsp:sp modelId="{C3F94047-878F-4576-B952-A79A10D78E6A}">
      <dsp:nvSpPr>
        <dsp:cNvPr id="0" name=""/>
        <dsp:cNvSpPr/>
      </dsp:nvSpPr>
      <dsp:spPr>
        <a:xfrm>
          <a:off x="3506012" y="662940"/>
          <a:ext cx="1577340" cy="883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3.0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“The semantic web”</a:t>
          </a:r>
          <a:endParaRPr lang="en-US" sz="1200" kern="1200" dirty="0"/>
        </a:p>
      </dsp:txBody>
      <dsp:txXfrm>
        <a:off x="3549161" y="706089"/>
        <a:ext cx="1491042" cy="797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3D00-1B37-47CD-B4E0-0EAEB5E102A0}">
      <dsp:nvSpPr>
        <dsp:cNvPr id="0" name=""/>
        <dsp:cNvSpPr/>
      </dsp:nvSpPr>
      <dsp:spPr>
        <a:xfrm>
          <a:off x="367545" y="1910"/>
          <a:ext cx="1270471" cy="7622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Facebook</a:t>
          </a:r>
          <a:endParaRPr lang="en-US" sz="2100" kern="1200" dirty="0"/>
        </a:p>
      </dsp:txBody>
      <dsp:txXfrm>
        <a:off x="367545" y="1910"/>
        <a:ext cx="1270471" cy="762282"/>
      </dsp:txXfrm>
    </dsp:sp>
    <dsp:sp modelId="{AE5AB7CA-122B-47E1-B0B7-E666073F6A29}">
      <dsp:nvSpPr>
        <dsp:cNvPr id="0" name=""/>
        <dsp:cNvSpPr/>
      </dsp:nvSpPr>
      <dsp:spPr>
        <a:xfrm>
          <a:off x="1765064" y="1910"/>
          <a:ext cx="1270471" cy="7622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Twitter</a:t>
          </a:r>
          <a:endParaRPr lang="en-US" sz="2100" kern="1200" dirty="0"/>
        </a:p>
      </dsp:txBody>
      <dsp:txXfrm>
        <a:off x="1765064" y="1910"/>
        <a:ext cx="1270471" cy="762282"/>
      </dsp:txXfrm>
    </dsp:sp>
    <dsp:sp modelId="{E52AC0DA-6378-425D-AFF3-391A91D04B51}">
      <dsp:nvSpPr>
        <dsp:cNvPr id="0" name=""/>
        <dsp:cNvSpPr/>
      </dsp:nvSpPr>
      <dsp:spPr>
        <a:xfrm>
          <a:off x="3162582" y="1910"/>
          <a:ext cx="1270471" cy="76228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Linkedin</a:t>
          </a:r>
          <a:endParaRPr lang="en-US" sz="2100" kern="1200" dirty="0"/>
        </a:p>
      </dsp:txBody>
      <dsp:txXfrm>
        <a:off x="3162582" y="1910"/>
        <a:ext cx="1270471" cy="762282"/>
      </dsp:txXfrm>
    </dsp:sp>
    <dsp:sp modelId="{32FF4771-41A4-43DC-98B5-D400425C97C1}">
      <dsp:nvSpPr>
        <dsp:cNvPr id="0" name=""/>
        <dsp:cNvSpPr/>
      </dsp:nvSpPr>
      <dsp:spPr>
        <a:xfrm>
          <a:off x="367545" y="891240"/>
          <a:ext cx="1270471" cy="76228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YouTube</a:t>
          </a:r>
          <a:endParaRPr lang="en-US" sz="2100" kern="1200" dirty="0"/>
        </a:p>
      </dsp:txBody>
      <dsp:txXfrm>
        <a:off x="367545" y="891240"/>
        <a:ext cx="1270471" cy="762282"/>
      </dsp:txXfrm>
    </dsp:sp>
    <dsp:sp modelId="{BC010321-FBAA-43AB-813E-8D4C22639986}">
      <dsp:nvSpPr>
        <dsp:cNvPr id="0" name=""/>
        <dsp:cNvSpPr/>
      </dsp:nvSpPr>
      <dsp:spPr>
        <a:xfrm>
          <a:off x="1765064" y="891240"/>
          <a:ext cx="1270471" cy="76228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Instagram</a:t>
          </a:r>
          <a:endParaRPr lang="en-US" sz="2100" kern="1200" dirty="0"/>
        </a:p>
      </dsp:txBody>
      <dsp:txXfrm>
        <a:off x="1765064" y="891240"/>
        <a:ext cx="1270471" cy="762282"/>
      </dsp:txXfrm>
    </dsp:sp>
    <dsp:sp modelId="{FF64049D-12C6-4EA3-92C3-4C6541BEBDE9}">
      <dsp:nvSpPr>
        <dsp:cNvPr id="0" name=""/>
        <dsp:cNvSpPr/>
      </dsp:nvSpPr>
      <dsp:spPr>
        <a:xfrm>
          <a:off x="3162582" y="891240"/>
          <a:ext cx="1270471" cy="7622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none" kern="1200" dirty="0" err="1" smtClean="0"/>
            <a:t>Squidoo</a:t>
          </a:r>
          <a:endParaRPr lang="en-US" sz="2100" u="none" kern="1200" dirty="0"/>
        </a:p>
      </dsp:txBody>
      <dsp:txXfrm>
        <a:off x="3162582" y="891240"/>
        <a:ext cx="1270471" cy="762282"/>
      </dsp:txXfrm>
    </dsp:sp>
    <dsp:sp modelId="{0E1F9FE5-D1A4-476B-B646-6A34317FE520}">
      <dsp:nvSpPr>
        <dsp:cNvPr id="0" name=""/>
        <dsp:cNvSpPr/>
      </dsp:nvSpPr>
      <dsp:spPr>
        <a:xfrm>
          <a:off x="367545" y="1780570"/>
          <a:ext cx="1270471" cy="7622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Pinterest</a:t>
          </a:r>
          <a:endParaRPr lang="en-US" sz="2100" kern="1200" dirty="0"/>
        </a:p>
      </dsp:txBody>
      <dsp:txXfrm>
        <a:off x="367545" y="1780570"/>
        <a:ext cx="1270471" cy="762282"/>
      </dsp:txXfrm>
    </dsp:sp>
    <dsp:sp modelId="{40B743BC-0843-447A-9BDE-64E5F75D9372}">
      <dsp:nvSpPr>
        <dsp:cNvPr id="0" name=""/>
        <dsp:cNvSpPr/>
      </dsp:nvSpPr>
      <dsp:spPr>
        <a:xfrm>
          <a:off x="1765064" y="1780570"/>
          <a:ext cx="1270471" cy="76228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digg</a:t>
          </a:r>
          <a:endParaRPr lang="en-US" sz="2100" kern="1200" dirty="0"/>
        </a:p>
      </dsp:txBody>
      <dsp:txXfrm>
        <a:off x="1765064" y="1780570"/>
        <a:ext cx="1270471" cy="762282"/>
      </dsp:txXfrm>
    </dsp:sp>
    <dsp:sp modelId="{D2855762-CF4B-4DE3-9589-22C80E0B2630}">
      <dsp:nvSpPr>
        <dsp:cNvPr id="0" name=""/>
        <dsp:cNvSpPr/>
      </dsp:nvSpPr>
      <dsp:spPr>
        <a:xfrm>
          <a:off x="3162582" y="1780570"/>
          <a:ext cx="1270471" cy="76228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Blogging*</a:t>
          </a:r>
          <a:endParaRPr lang="en-US" sz="2100" kern="1200" dirty="0"/>
        </a:p>
      </dsp:txBody>
      <dsp:txXfrm>
        <a:off x="3162582" y="1780570"/>
        <a:ext cx="1270471" cy="762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C28DD-6AAC-42C9-B35B-A98E3E361998}">
      <dsp:nvSpPr>
        <dsp:cNvPr id="0" name=""/>
        <dsp:cNvSpPr/>
      </dsp:nvSpPr>
      <dsp:spPr>
        <a:xfrm>
          <a:off x="0" y="62301"/>
          <a:ext cx="4419600" cy="10725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Power shifts</a:t>
          </a:r>
          <a:endParaRPr lang="en-US" sz="2700" kern="1200"/>
        </a:p>
      </dsp:txBody>
      <dsp:txXfrm>
        <a:off x="52359" y="114660"/>
        <a:ext cx="4314882" cy="967861"/>
      </dsp:txXfrm>
    </dsp:sp>
    <dsp:sp modelId="{FBDCB5CA-4342-4CAB-B8E5-27AFADDDE9D9}">
      <dsp:nvSpPr>
        <dsp:cNvPr id="0" name=""/>
        <dsp:cNvSpPr/>
      </dsp:nvSpPr>
      <dsp:spPr>
        <a:xfrm>
          <a:off x="0" y="1212640"/>
          <a:ext cx="4419600" cy="1072579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Transformation of existing business models</a:t>
          </a:r>
          <a:endParaRPr lang="en-US" sz="2700" kern="1200" dirty="0"/>
        </a:p>
      </dsp:txBody>
      <dsp:txXfrm>
        <a:off x="52359" y="1264999"/>
        <a:ext cx="4314882" cy="967861"/>
      </dsp:txXfrm>
    </dsp:sp>
    <dsp:sp modelId="{74829754-09F5-46B3-8F06-CA816C0FB718}">
      <dsp:nvSpPr>
        <dsp:cNvPr id="0" name=""/>
        <dsp:cNvSpPr/>
      </dsp:nvSpPr>
      <dsp:spPr>
        <a:xfrm>
          <a:off x="0" y="2362980"/>
          <a:ext cx="4419600" cy="1072579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Changing notions of privacy</a:t>
          </a:r>
          <a:endParaRPr lang="en-US" sz="2700" kern="1200" dirty="0"/>
        </a:p>
      </dsp:txBody>
      <dsp:txXfrm>
        <a:off x="52359" y="2415339"/>
        <a:ext cx="4314882" cy="967861"/>
      </dsp:txXfrm>
    </dsp:sp>
    <dsp:sp modelId="{CFE9F284-B435-4EA3-8E16-B76212615FFC}">
      <dsp:nvSpPr>
        <dsp:cNvPr id="0" name=""/>
        <dsp:cNvSpPr/>
      </dsp:nvSpPr>
      <dsp:spPr>
        <a:xfrm>
          <a:off x="0" y="3513319"/>
          <a:ext cx="4419600" cy="107257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Information overload</a:t>
          </a:r>
          <a:endParaRPr lang="en-US" sz="2700" kern="1200" dirty="0"/>
        </a:p>
      </dsp:txBody>
      <dsp:txXfrm>
        <a:off x="52359" y="3565678"/>
        <a:ext cx="4314882" cy="967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31138-DAEF-4124-ACF1-5E101FAF81B4}">
      <dsp:nvSpPr>
        <dsp:cNvPr id="0" name=""/>
        <dsp:cNvSpPr/>
      </dsp:nvSpPr>
      <dsp:spPr>
        <a:xfrm rot="5400000">
          <a:off x="4469492" y="-1707897"/>
          <a:ext cx="1009687" cy="46817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Voting determines the most interesting stories on the web</a:t>
          </a:r>
          <a:endParaRPr lang="en-US" sz="2000" kern="1200" dirty="0"/>
        </a:p>
      </dsp:txBody>
      <dsp:txXfrm rot="-5400000">
        <a:off x="2633472" y="177412"/>
        <a:ext cx="4632439" cy="911109"/>
      </dsp:txXfrm>
    </dsp:sp>
    <dsp:sp modelId="{63E609EF-5DDA-4570-95F3-A1C207EFE58B}">
      <dsp:nvSpPr>
        <dsp:cNvPr id="0" name=""/>
        <dsp:cNvSpPr/>
      </dsp:nvSpPr>
      <dsp:spPr>
        <a:xfrm>
          <a:off x="0" y="1912"/>
          <a:ext cx="2633472" cy="12621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Social Bookmarking (</a:t>
          </a:r>
          <a:r>
            <a:rPr lang="en-US" sz="2400" kern="1200" dirty="0" err="1" smtClean="0"/>
            <a:t>digg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61611" y="63523"/>
        <a:ext cx="2510250" cy="1138887"/>
      </dsp:txXfrm>
    </dsp:sp>
    <dsp:sp modelId="{48C1AFAA-6638-4065-B1A5-684BAFCEC310}">
      <dsp:nvSpPr>
        <dsp:cNvPr id="0" name=""/>
        <dsp:cNvSpPr/>
      </dsp:nvSpPr>
      <dsp:spPr>
        <a:xfrm rot="5400000">
          <a:off x="4469492" y="-382682"/>
          <a:ext cx="1009687" cy="4681728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People choose to fund citizen journalism based on a proposal (real money)</a:t>
          </a:r>
          <a:endParaRPr lang="en-US" sz="2000" kern="1200" dirty="0"/>
        </a:p>
      </dsp:txBody>
      <dsp:txXfrm rot="-5400000">
        <a:off x="2633472" y="1502627"/>
        <a:ext cx="4632439" cy="911109"/>
      </dsp:txXfrm>
    </dsp:sp>
    <dsp:sp modelId="{64913209-665A-4491-9FC4-37877B3D4951}">
      <dsp:nvSpPr>
        <dsp:cNvPr id="0" name=""/>
        <dsp:cNvSpPr/>
      </dsp:nvSpPr>
      <dsp:spPr>
        <a:xfrm>
          <a:off x="0" y="1327126"/>
          <a:ext cx="2633472" cy="126210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Crowdfunding</a:t>
          </a:r>
          <a:r>
            <a:rPr lang="en-US" sz="2400" kern="1200" dirty="0" smtClean="0"/>
            <a:t> (spot.us)</a:t>
          </a:r>
          <a:endParaRPr lang="en-US" sz="2400" kern="1200" dirty="0"/>
        </a:p>
      </dsp:txBody>
      <dsp:txXfrm>
        <a:off x="61611" y="1388737"/>
        <a:ext cx="2510250" cy="1138887"/>
      </dsp:txXfrm>
    </dsp:sp>
    <dsp:sp modelId="{B4A0D4E1-D4C7-4A30-AD9A-03DABF21763B}">
      <dsp:nvSpPr>
        <dsp:cNvPr id="0" name=""/>
        <dsp:cNvSpPr/>
      </dsp:nvSpPr>
      <dsp:spPr>
        <a:xfrm rot="5400000">
          <a:off x="4469492" y="942532"/>
          <a:ext cx="1009687" cy="468172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People buy and sell “stocks” in movies and television shows (fake money)</a:t>
          </a:r>
          <a:endParaRPr lang="en-US" sz="2000" kern="1200" dirty="0"/>
        </a:p>
      </dsp:txBody>
      <dsp:txXfrm rot="-5400000">
        <a:off x="2633472" y="2827842"/>
        <a:ext cx="4632439" cy="911109"/>
      </dsp:txXfrm>
    </dsp:sp>
    <dsp:sp modelId="{2A9969F4-FA9A-4CA3-8740-0E3D9A5E4FE7}">
      <dsp:nvSpPr>
        <dsp:cNvPr id="0" name=""/>
        <dsp:cNvSpPr/>
      </dsp:nvSpPr>
      <dsp:spPr>
        <a:xfrm>
          <a:off x="0" y="2652341"/>
          <a:ext cx="2633472" cy="126210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Prediction Markets (hsx.com)</a:t>
          </a:r>
          <a:endParaRPr lang="en-US" sz="2400" kern="1200" dirty="0"/>
        </a:p>
      </dsp:txBody>
      <dsp:txXfrm>
        <a:off x="61611" y="2713952"/>
        <a:ext cx="2510250" cy="11388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FA72B-A021-4B85-99BF-B1E9DB7C2874}">
      <dsp:nvSpPr>
        <dsp:cNvPr id="0" name=""/>
        <dsp:cNvSpPr/>
      </dsp:nvSpPr>
      <dsp:spPr>
        <a:xfrm>
          <a:off x="267890" y="2381"/>
          <a:ext cx="3274218" cy="1964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What’s happening to the means of production?</a:t>
          </a:r>
          <a:endParaRPr lang="en-US" sz="2600" kern="1200" dirty="0"/>
        </a:p>
      </dsp:txBody>
      <dsp:txXfrm>
        <a:off x="267890" y="2381"/>
        <a:ext cx="3274218" cy="1964531"/>
      </dsp:txXfrm>
    </dsp:sp>
    <dsp:sp modelId="{96801DF5-B477-4442-8E0A-E4ED15A40E61}">
      <dsp:nvSpPr>
        <dsp:cNvPr id="0" name=""/>
        <dsp:cNvSpPr/>
      </dsp:nvSpPr>
      <dsp:spPr>
        <a:xfrm>
          <a:off x="267890" y="2294334"/>
          <a:ext cx="3274218" cy="1964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How is that affecting the structure of organizations?</a:t>
          </a:r>
          <a:endParaRPr lang="en-US" sz="2600" kern="1200" dirty="0"/>
        </a:p>
      </dsp:txBody>
      <dsp:txXfrm>
        <a:off x="267890" y="2294334"/>
        <a:ext cx="3274218" cy="1964531"/>
      </dsp:txXfrm>
    </dsp:sp>
    <dsp:sp modelId="{566EA883-128A-43DC-BC8D-D506243DB994}">
      <dsp:nvSpPr>
        <dsp:cNvPr id="0" name=""/>
        <dsp:cNvSpPr/>
      </dsp:nvSpPr>
      <dsp:spPr>
        <a:xfrm>
          <a:off x="267890" y="4586287"/>
          <a:ext cx="3274218" cy="1964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does it mean to be “post-institutional” </a:t>
          </a:r>
          <a:br>
            <a:rPr lang="en-US" sz="2600" kern="1200" dirty="0" smtClean="0"/>
          </a:br>
          <a:r>
            <a:rPr lang="en-US" sz="2600" kern="1200" dirty="0" smtClean="0"/>
            <a:t>(Anderson, 2010 - Wired Magazine)</a:t>
          </a:r>
          <a:endParaRPr lang="en-US" sz="2600" kern="1200" dirty="0"/>
        </a:p>
      </dsp:txBody>
      <dsp:txXfrm>
        <a:off x="267890" y="4586287"/>
        <a:ext cx="3274218" cy="1964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47A94FB9-6653-4DCA-B0F8-49BDF1DA9C2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0B0454F-5F7C-4F96-AB90-F7BF04DC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FEB5C116-1554-4A8A-A8C9-36424048604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AF43C2E2-33AC-42FE-A553-09E032C9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9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CE2C-F03C-44FC-A7D5-75E548DDEAF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MIS5001:</a:t>
            </a:r>
            <a:br>
              <a:rPr lang="en-US" dirty="0" smtClean="0"/>
            </a:br>
            <a:r>
              <a:rPr lang="en-US" dirty="0" smtClean="0"/>
              <a:t>Information Technology Management</a:t>
            </a:r>
            <a:br>
              <a:rPr lang="en-US" dirty="0" smtClean="0"/>
            </a:br>
            <a:r>
              <a:rPr lang="en-US" i="1" dirty="0" smtClean="0"/>
              <a:t>Crowdsourcing and Open Sourcing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 Brandolph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Larry.Brandolph@temple.edu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community.mis.temple.edu/mis5001sec401f13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2.0 is “social”</a:t>
            </a:r>
            <a:endParaRPr lang="en-US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917121"/>
              </p:ext>
            </p:extLst>
          </p:nvPr>
        </p:nvGraphicFramePr>
        <p:xfrm>
          <a:off x="1935956" y="1524000"/>
          <a:ext cx="52578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647519"/>
              </p:ext>
            </p:extLst>
          </p:nvPr>
        </p:nvGraphicFramePr>
        <p:xfrm>
          <a:off x="914400" y="3886200"/>
          <a:ext cx="4800600" cy="254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867400" y="4191000"/>
            <a:ext cx="2667000" cy="1905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User</a:t>
            </a:r>
          </a:p>
          <a:p>
            <a:pPr algn="ctr"/>
            <a:r>
              <a:rPr lang="en-US" sz="3200" b="1" dirty="0" smtClean="0"/>
              <a:t>Generated</a:t>
            </a:r>
          </a:p>
          <a:p>
            <a:pPr algn="ctr"/>
            <a:r>
              <a:rPr lang="en-US" sz="3200" b="1" dirty="0" smtClean="0"/>
              <a:t>Content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759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Implications of User Generated Content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98940"/>
              </p:ext>
            </p:extLst>
          </p:nvPr>
        </p:nvGraphicFramePr>
        <p:xfrm>
          <a:off x="304800" y="1905000"/>
          <a:ext cx="441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1" name="Picture 7" descr="C:\Users\David\AppData\Local\Microsoft\Windows\Temporary Internet Files\Content.IE5\5ORGX086\MP91022101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890" y="2667000"/>
            <a:ext cx="3961510" cy="2966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5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Condorcet's jury theorem (i.e., </a:t>
            </a:r>
            <a:r>
              <a:rPr lang="en-US" dirty="0" err="1"/>
              <a:t>Sunstein</a:t>
            </a:r>
            <a:r>
              <a:rPr lang="en-US" dirty="0"/>
              <a:t>, 2006)</a:t>
            </a:r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J8LG5EJ3\MC90002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392535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3276600"/>
            <a:ext cx="297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If each voter is right more than half of the time, then adding more people greatly increases accuracy of decision.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8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890126"/>
              </p:ext>
            </p:extLst>
          </p:nvPr>
        </p:nvGraphicFramePr>
        <p:xfrm>
          <a:off x="990600" y="2057400"/>
          <a:ext cx="73152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96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65" y="533400"/>
            <a:ext cx="510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“Micro-Enterprise” </a:t>
            </a:r>
            <a:br>
              <a:rPr lang="en-US" dirty="0" smtClean="0"/>
            </a:br>
            <a:r>
              <a:rPr lang="en-US" dirty="0" smtClean="0"/>
              <a:t>and the “Long Tail”</a:t>
            </a:r>
            <a:endParaRPr lang="en-US" dirty="0"/>
          </a:p>
        </p:txBody>
      </p:sp>
      <p:pic>
        <p:nvPicPr>
          <p:cNvPr id="1026" name="Picture 2" descr="http://www.thelongtail.com/concept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55480"/>
            <a:ext cx="4747330" cy="344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71970" y="5867223"/>
            <a:ext cx="21563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/>
              <a:t>http://thelongtail.com/about.html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65067332"/>
              </p:ext>
            </p:extLst>
          </p:nvPr>
        </p:nvGraphicFramePr>
        <p:xfrm>
          <a:off x="5334000" y="152400"/>
          <a:ext cx="3810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526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179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MIS5001: Information Technology Management Crowdsourcing and Open Sourcing</vt:lpstr>
      <vt:lpstr>Web 2.0 is “social”</vt:lpstr>
      <vt:lpstr>Implications of User Generated Content</vt:lpstr>
      <vt:lpstr>Crowdsourcing</vt:lpstr>
      <vt:lpstr>Applications</vt:lpstr>
      <vt:lpstr>The “Micro-Enterprise”  and the “Long Tail”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MIS5001: Information Technology Management  Course Introduction</dc:title>
  <dc:creator>David</dc:creator>
  <cp:lastModifiedBy>Larry Brandolph</cp:lastModifiedBy>
  <cp:revision>123</cp:revision>
  <cp:lastPrinted>2013-10-09T11:50:16Z</cp:lastPrinted>
  <dcterms:created xsi:type="dcterms:W3CDTF">2012-08-23T18:29:30Z</dcterms:created>
  <dcterms:modified xsi:type="dcterms:W3CDTF">2013-10-09T11:50:18Z</dcterms:modified>
</cp:coreProperties>
</file>