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7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4660"/>
  </p:normalViewPr>
  <p:slideViewPr>
    <p:cSldViewPr>
      <p:cViewPr varScale="1">
        <p:scale>
          <a:sx n="113" d="100"/>
          <a:sy n="113" d="100"/>
        </p:scale>
        <p:origin x="17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780" y="90"/>
      </p:cViewPr>
      <p:guideLst>
        <p:guide orient="horz" pos="2947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2A356-08DD-4C19-9B07-8D86EA9BC59E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0DE7B5F-0106-4D74-B24B-49A9EEC1A0EF}">
      <dgm:prSet phldrT="[Text]"/>
      <dgm:spPr/>
      <dgm:t>
        <a:bodyPr/>
        <a:lstStyle/>
        <a:p>
          <a:r>
            <a:rPr lang="en-US" dirty="0" smtClean="0"/>
            <a:t>They can be disruptive</a:t>
          </a:r>
          <a:endParaRPr lang="en-US" dirty="0"/>
        </a:p>
      </dgm:t>
    </dgm:pt>
    <dgm:pt modelId="{8C26D2BA-6A74-47B6-BDDD-4424C326C966}" type="sibTrans" cxnId="{14BE8B86-53F1-4372-8F61-F7ADB30DD19E}">
      <dgm:prSet/>
      <dgm:spPr/>
      <dgm:t>
        <a:bodyPr/>
        <a:lstStyle/>
        <a:p>
          <a:endParaRPr lang="en-US"/>
        </a:p>
      </dgm:t>
    </dgm:pt>
    <dgm:pt modelId="{6D39CA28-F33C-4ABF-BD32-4D5D81FDF37B}" type="parTrans" cxnId="{14BE8B86-53F1-4372-8F61-F7ADB30DD19E}">
      <dgm:prSet/>
      <dgm:spPr/>
      <dgm:t>
        <a:bodyPr/>
        <a:lstStyle/>
        <a:p>
          <a:endParaRPr lang="en-US"/>
        </a:p>
      </dgm:t>
    </dgm:pt>
    <dgm:pt modelId="{39F4D822-6AFB-4C13-9A02-794E5595B7AC}">
      <dgm:prSet/>
      <dgm:spPr/>
      <dgm:t>
        <a:bodyPr/>
        <a:lstStyle/>
        <a:p>
          <a:r>
            <a:rPr lang="en-US" dirty="0" smtClean="0"/>
            <a:t>To your competition</a:t>
          </a:r>
          <a:endParaRPr lang="en-US" dirty="0"/>
        </a:p>
      </dgm:t>
    </dgm:pt>
    <dgm:pt modelId="{D0DAB5F6-649A-4352-8E66-5F3048B357D6}" type="sibTrans" cxnId="{C95FD4DF-752B-4BF9-9136-2916D38B2080}">
      <dgm:prSet/>
      <dgm:spPr/>
      <dgm:t>
        <a:bodyPr/>
        <a:lstStyle/>
        <a:p>
          <a:endParaRPr lang="en-US"/>
        </a:p>
      </dgm:t>
    </dgm:pt>
    <dgm:pt modelId="{6951F36D-972C-48A4-95AF-1954DCD73F1D}" type="parTrans" cxnId="{C95FD4DF-752B-4BF9-9136-2916D38B2080}">
      <dgm:prSet/>
      <dgm:spPr/>
      <dgm:t>
        <a:bodyPr/>
        <a:lstStyle/>
        <a:p>
          <a:endParaRPr lang="en-US"/>
        </a:p>
      </dgm:t>
    </dgm:pt>
    <dgm:pt modelId="{42EE816B-CA1A-42C5-A324-0CED647B29BA}">
      <dgm:prSet/>
      <dgm:spPr/>
      <dgm:t>
        <a:bodyPr/>
        <a:lstStyle/>
        <a:p>
          <a:r>
            <a:rPr lang="en-US" dirty="0" smtClean="0"/>
            <a:t>To you</a:t>
          </a:r>
        </a:p>
      </dgm:t>
    </dgm:pt>
    <dgm:pt modelId="{5F3CC33D-4131-4D2D-871F-3955AD63C9E7}" type="sibTrans" cxnId="{34388904-249E-487A-BDA0-1B5F1E548CAB}">
      <dgm:prSet/>
      <dgm:spPr/>
      <dgm:t>
        <a:bodyPr/>
        <a:lstStyle/>
        <a:p>
          <a:endParaRPr lang="en-US"/>
        </a:p>
      </dgm:t>
    </dgm:pt>
    <dgm:pt modelId="{6723EF16-9E0C-4AA9-98D6-28DD26185D7F}" type="parTrans" cxnId="{34388904-249E-487A-BDA0-1B5F1E548CAB}">
      <dgm:prSet/>
      <dgm:spPr/>
      <dgm:t>
        <a:bodyPr/>
        <a:lstStyle/>
        <a:p>
          <a:endParaRPr lang="en-US"/>
        </a:p>
      </dgm:t>
    </dgm:pt>
    <dgm:pt modelId="{789A9C38-7848-4635-944B-428F8FB1C416}" type="pres">
      <dgm:prSet presAssocID="{0FE2A356-08DD-4C19-9B07-8D86EA9BC5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F04BE0-B2D1-49F6-B934-D50C6ED267A3}" type="pres">
      <dgm:prSet presAssocID="{50DE7B5F-0106-4D74-B24B-49A9EEC1A0E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388904-249E-487A-BDA0-1B5F1E548CAB}" srcId="{50DE7B5F-0106-4D74-B24B-49A9EEC1A0EF}" destId="{42EE816B-CA1A-42C5-A324-0CED647B29BA}" srcOrd="0" destOrd="0" parTransId="{6723EF16-9E0C-4AA9-98D6-28DD26185D7F}" sibTransId="{5F3CC33D-4131-4D2D-871F-3955AD63C9E7}"/>
    <dgm:cxn modelId="{97B9F8EF-1397-47D1-9D21-63940019929C}" type="presOf" srcId="{42EE816B-CA1A-42C5-A324-0CED647B29BA}" destId="{74F04BE0-B2D1-49F6-B934-D50C6ED267A3}" srcOrd="0" destOrd="1" presId="urn:microsoft.com/office/officeart/2005/8/layout/default"/>
    <dgm:cxn modelId="{2B87FD25-B3BD-460B-A6DA-A3202C0B9E2F}" type="presOf" srcId="{0FE2A356-08DD-4C19-9B07-8D86EA9BC59E}" destId="{789A9C38-7848-4635-944B-428F8FB1C416}" srcOrd="0" destOrd="0" presId="urn:microsoft.com/office/officeart/2005/8/layout/default"/>
    <dgm:cxn modelId="{C9CD537D-6D3B-4BA2-87C7-92BA744BDCE6}" type="presOf" srcId="{50DE7B5F-0106-4D74-B24B-49A9EEC1A0EF}" destId="{74F04BE0-B2D1-49F6-B934-D50C6ED267A3}" srcOrd="0" destOrd="0" presId="urn:microsoft.com/office/officeart/2005/8/layout/default"/>
    <dgm:cxn modelId="{14BE8B86-53F1-4372-8F61-F7ADB30DD19E}" srcId="{0FE2A356-08DD-4C19-9B07-8D86EA9BC59E}" destId="{50DE7B5F-0106-4D74-B24B-49A9EEC1A0EF}" srcOrd="0" destOrd="0" parTransId="{6D39CA28-F33C-4ABF-BD32-4D5D81FDF37B}" sibTransId="{8C26D2BA-6A74-47B6-BDDD-4424C326C966}"/>
    <dgm:cxn modelId="{C95FD4DF-752B-4BF9-9136-2916D38B2080}" srcId="{50DE7B5F-0106-4D74-B24B-49A9EEC1A0EF}" destId="{39F4D822-6AFB-4C13-9A02-794E5595B7AC}" srcOrd="1" destOrd="0" parTransId="{6951F36D-972C-48A4-95AF-1954DCD73F1D}" sibTransId="{D0DAB5F6-649A-4352-8E66-5F3048B357D6}"/>
    <dgm:cxn modelId="{AE7F8218-4AB9-45BA-8097-541C9A018595}" type="presOf" srcId="{39F4D822-6AFB-4C13-9A02-794E5595B7AC}" destId="{74F04BE0-B2D1-49F6-B934-D50C6ED267A3}" srcOrd="0" destOrd="2" presId="urn:microsoft.com/office/officeart/2005/8/layout/default"/>
    <dgm:cxn modelId="{306D9C6F-8C35-40E4-B4DB-FA43E7B2170C}" type="presParOf" srcId="{789A9C38-7848-4635-944B-428F8FB1C416}" destId="{74F04BE0-B2D1-49F6-B934-D50C6ED267A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0A612D-E8A6-4ED4-8FC8-601F25F06F4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0E01C5-AD03-4480-81A9-E32DDAD26F28}">
      <dgm:prSet/>
      <dgm:spPr/>
      <dgm:t>
        <a:bodyPr/>
        <a:lstStyle/>
        <a:p>
          <a:pPr rtl="0"/>
          <a:r>
            <a:rPr lang="en-US" smtClean="0"/>
            <a:t>Firm position</a:t>
          </a:r>
          <a:endParaRPr lang="en-US"/>
        </a:p>
      </dgm:t>
    </dgm:pt>
    <dgm:pt modelId="{B8C4A82B-FC81-4C3E-ACF8-0992ED9FA76E}" type="parTrans" cxnId="{4430E413-8283-4A7A-9F8C-E231EA1F569E}">
      <dgm:prSet/>
      <dgm:spPr/>
      <dgm:t>
        <a:bodyPr/>
        <a:lstStyle/>
        <a:p>
          <a:endParaRPr lang="en-US"/>
        </a:p>
      </dgm:t>
    </dgm:pt>
    <dgm:pt modelId="{4A948CE9-FCE1-45BC-A7C1-1AF934E1762E}" type="sibTrans" cxnId="{4430E413-8283-4A7A-9F8C-E231EA1F569E}">
      <dgm:prSet/>
      <dgm:spPr/>
      <dgm:t>
        <a:bodyPr/>
        <a:lstStyle/>
        <a:p>
          <a:endParaRPr lang="en-US"/>
        </a:p>
      </dgm:t>
    </dgm:pt>
    <dgm:pt modelId="{59246C59-ECD3-45E1-8727-7DD878DE54BE}">
      <dgm:prSet/>
      <dgm:spPr/>
      <dgm:t>
        <a:bodyPr/>
        <a:lstStyle/>
        <a:p>
          <a:pPr rtl="0"/>
          <a:r>
            <a:rPr lang="en-US" smtClean="0"/>
            <a:t>Incumbent</a:t>
          </a:r>
          <a:endParaRPr lang="en-US"/>
        </a:p>
      </dgm:t>
    </dgm:pt>
    <dgm:pt modelId="{8B3C53FF-0681-409E-9558-32A20FDC23CC}" type="parTrans" cxnId="{85E286E2-BF94-40A8-9CE1-4BDB0E63CBB0}">
      <dgm:prSet/>
      <dgm:spPr/>
      <dgm:t>
        <a:bodyPr/>
        <a:lstStyle/>
        <a:p>
          <a:endParaRPr lang="en-US"/>
        </a:p>
      </dgm:t>
    </dgm:pt>
    <dgm:pt modelId="{E7A72457-6D90-428F-A1BE-B9A19AAEEA00}" type="sibTrans" cxnId="{85E286E2-BF94-40A8-9CE1-4BDB0E63CBB0}">
      <dgm:prSet/>
      <dgm:spPr/>
      <dgm:t>
        <a:bodyPr/>
        <a:lstStyle/>
        <a:p>
          <a:endParaRPr lang="en-US"/>
        </a:p>
      </dgm:t>
    </dgm:pt>
    <dgm:pt modelId="{7BEF6941-BFDA-4E59-AFF9-715591467E2B}">
      <dgm:prSet/>
      <dgm:spPr/>
      <dgm:t>
        <a:bodyPr/>
        <a:lstStyle/>
        <a:p>
          <a:pPr rtl="0"/>
          <a:r>
            <a:rPr lang="en-US" smtClean="0"/>
            <a:t>New entrant</a:t>
          </a:r>
          <a:endParaRPr lang="en-US"/>
        </a:p>
      </dgm:t>
    </dgm:pt>
    <dgm:pt modelId="{1DE5E6FB-2083-4ADC-AC03-E6C4389F80B5}" type="parTrans" cxnId="{8243B49E-C9B6-4B7D-A37C-246286C92242}">
      <dgm:prSet/>
      <dgm:spPr/>
      <dgm:t>
        <a:bodyPr/>
        <a:lstStyle/>
        <a:p>
          <a:endParaRPr lang="en-US"/>
        </a:p>
      </dgm:t>
    </dgm:pt>
    <dgm:pt modelId="{3320ACB5-6402-4284-AF8E-A6A0631AAE1D}" type="sibTrans" cxnId="{8243B49E-C9B6-4B7D-A37C-246286C92242}">
      <dgm:prSet/>
      <dgm:spPr/>
      <dgm:t>
        <a:bodyPr/>
        <a:lstStyle/>
        <a:p>
          <a:endParaRPr lang="en-US"/>
        </a:p>
      </dgm:t>
    </dgm:pt>
    <dgm:pt modelId="{D594FD9E-E7E0-44B6-906F-A2A4334DB2D3}">
      <dgm:prSet/>
      <dgm:spPr/>
      <dgm:t>
        <a:bodyPr/>
        <a:lstStyle/>
        <a:p>
          <a:pPr rtl="0"/>
          <a:r>
            <a:rPr lang="en-US" smtClean="0"/>
            <a:t>Technology</a:t>
          </a:r>
          <a:endParaRPr lang="en-US"/>
        </a:p>
      </dgm:t>
    </dgm:pt>
    <dgm:pt modelId="{5FBB8F0F-E300-44EB-88C4-C6BF871FEB7E}" type="parTrans" cxnId="{89D923C3-19A2-4052-A7EF-18637E93D67B}">
      <dgm:prSet/>
      <dgm:spPr/>
      <dgm:t>
        <a:bodyPr/>
        <a:lstStyle/>
        <a:p>
          <a:endParaRPr lang="en-US"/>
        </a:p>
      </dgm:t>
    </dgm:pt>
    <dgm:pt modelId="{F59DD462-F7B3-491B-AD1D-490B9C6E1C43}" type="sibTrans" cxnId="{89D923C3-19A2-4052-A7EF-18637E93D67B}">
      <dgm:prSet/>
      <dgm:spPr/>
      <dgm:t>
        <a:bodyPr/>
        <a:lstStyle/>
        <a:p>
          <a:endParaRPr lang="en-US"/>
        </a:p>
      </dgm:t>
    </dgm:pt>
    <dgm:pt modelId="{1892F0FC-DF1A-40F2-811D-14D2B1EC1496}">
      <dgm:prSet/>
      <dgm:spPr/>
      <dgm:t>
        <a:bodyPr/>
        <a:lstStyle/>
        <a:p>
          <a:pPr rtl="0"/>
          <a:r>
            <a:rPr lang="en-US" smtClean="0"/>
            <a:t>Evolutionary</a:t>
          </a:r>
          <a:endParaRPr lang="en-US"/>
        </a:p>
      </dgm:t>
    </dgm:pt>
    <dgm:pt modelId="{BE481EA4-A351-4F1B-94CD-7BE5748210B6}" type="parTrans" cxnId="{88191D20-C0C9-40D9-8D93-AD5A7DD04C54}">
      <dgm:prSet/>
      <dgm:spPr/>
      <dgm:t>
        <a:bodyPr/>
        <a:lstStyle/>
        <a:p>
          <a:endParaRPr lang="en-US"/>
        </a:p>
      </dgm:t>
    </dgm:pt>
    <dgm:pt modelId="{B6374FB9-1B43-4A99-9DD1-95E0ADBCB8FB}" type="sibTrans" cxnId="{88191D20-C0C9-40D9-8D93-AD5A7DD04C54}">
      <dgm:prSet/>
      <dgm:spPr/>
      <dgm:t>
        <a:bodyPr/>
        <a:lstStyle/>
        <a:p>
          <a:endParaRPr lang="en-US"/>
        </a:p>
      </dgm:t>
    </dgm:pt>
    <dgm:pt modelId="{80A788AF-B931-49EE-901D-F3F1D39B7CE2}">
      <dgm:prSet/>
      <dgm:spPr/>
      <dgm:t>
        <a:bodyPr/>
        <a:lstStyle/>
        <a:p>
          <a:pPr rtl="0"/>
          <a:r>
            <a:rPr lang="en-US" smtClean="0"/>
            <a:t>Discontinuous</a:t>
          </a:r>
          <a:endParaRPr lang="en-US"/>
        </a:p>
      </dgm:t>
    </dgm:pt>
    <dgm:pt modelId="{8DDEAD78-3104-42FE-B54B-72BBB1B10C6E}" type="parTrans" cxnId="{ECEBF5C6-3B8F-4AF5-851D-664580F312DE}">
      <dgm:prSet/>
      <dgm:spPr/>
      <dgm:t>
        <a:bodyPr/>
        <a:lstStyle/>
        <a:p>
          <a:endParaRPr lang="en-US"/>
        </a:p>
      </dgm:t>
    </dgm:pt>
    <dgm:pt modelId="{AEDEFCA2-030A-4732-A984-09D0CC042671}" type="sibTrans" cxnId="{ECEBF5C6-3B8F-4AF5-851D-664580F312DE}">
      <dgm:prSet/>
      <dgm:spPr/>
      <dgm:t>
        <a:bodyPr/>
        <a:lstStyle/>
        <a:p>
          <a:endParaRPr lang="en-US"/>
        </a:p>
      </dgm:t>
    </dgm:pt>
    <dgm:pt modelId="{99C2F612-6AD3-42B1-A94B-7ECD8CA2C116}">
      <dgm:prSet/>
      <dgm:spPr/>
      <dgm:t>
        <a:bodyPr/>
        <a:lstStyle/>
        <a:p>
          <a:pPr rtl="0"/>
          <a:r>
            <a:rPr lang="en-US" smtClean="0"/>
            <a:t>Response</a:t>
          </a:r>
          <a:endParaRPr lang="en-US"/>
        </a:p>
      </dgm:t>
    </dgm:pt>
    <dgm:pt modelId="{52E9C54B-E6DD-42A2-868D-89F7E4542FC6}" type="parTrans" cxnId="{B85552A1-0005-4A63-93E4-A6365C7DDC45}">
      <dgm:prSet/>
      <dgm:spPr/>
      <dgm:t>
        <a:bodyPr/>
        <a:lstStyle/>
        <a:p>
          <a:endParaRPr lang="en-US"/>
        </a:p>
      </dgm:t>
    </dgm:pt>
    <dgm:pt modelId="{028AE77C-631C-4F25-9725-AC6EE80EB016}" type="sibTrans" cxnId="{B85552A1-0005-4A63-93E4-A6365C7DDC45}">
      <dgm:prSet/>
      <dgm:spPr/>
      <dgm:t>
        <a:bodyPr/>
        <a:lstStyle/>
        <a:p>
          <a:endParaRPr lang="en-US"/>
        </a:p>
      </dgm:t>
    </dgm:pt>
    <dgm:pt modelId="{000C071F-5B9F-479B-9E0D-2A9B8DDF0CF3}">
      <dgm:prSet/>
      <dgm:spPr/>
      <dgm:t>
        <a:bodyPr/>
        <a:lstStyle/>
        <a:p>
          <a:pPr rtl="0"/>
          <a:r>
            <a:rPr lang="en-US" smtClean="0"/>
            <a:t>Aggressive Stance</a:t>
          </a:r>
          <a:endParaRPr lang="en-US"/>
        </a:p>
      </dgm:t>
    </dgm:pt>
    <dgm:pt modelId="{36D21C1B-6F0D-4B3C-BFD2-B33A3FB0E721}" type="parTrans" cxnId="{01D61EBE-A304-489E-B648-9BC320C73F9D}">
      <dgm:prSet/>
      <dgm:spPr/>
      <dgm:t>
        <a:bodyPr/>
        <a:lstStyle/>
        <a:p>
          <a:endParaRPr lang="en-US"/>
        </a:p>
      </dgm:t>
    </dgm:pt>
    <dgm:pt modelId="{D7FB8A1E-17A4-40F3-9A9B-F342EBE8029D}" type="sibTrans" cxnId="{01D61EBE-A304-489E-B648-9BC320C73F9D}">
      <dgm:prSet/>
      <dgm:spPr/>
      <dgm:t>
        <a:bodyPr/>
        <a:lstStyle/>
        <a:p>
          <a:endParaRPr lang="en-US"/>
        </a:p>
      </dgm:t>
    </dgm:pt>
    <dgm:pt modelId="{6F70D818-2FEE-45D7-B80F-AEDDE9C08373}">
      <dgm:prSet/>
      <dgm:spPr/>
      <dgm:t>
        <a:bodyPr/>
        <a:lstStyle/>
        <a:p>
          <a:pPr rtl="0"/>
          <a:r>
            <a:rPr lang="en-US" smtClean="0"/>
            <a:t>Passive Stance</a:t>
          </a:r>
          <a:endParaRPr lang="en-US"/>
        </a:p>
      </dgm:t>
    </dgm:pt>
    <dgm:pt modelId="{95AC19C6-A493-4311-ABF2-AFD79BE92980}" type="parTrans" cxnId="{EF43B068-28EB-4BAF-8338-DB54D64D80EC}">
      <dgm:prSet/>
      <dgm:spPr/>
      <dgm:t>
        <a:bodyPr/>
        <a:lstStyle/>
        <a:p>
          <a:endParaRPr lang="en-US"/>
        </a:p>
      </dgm:t>
    </dgm:pt>
    <dgm:pt modelId="{D88BFBE2-BB73-48A8-AA47-AAA026291F4F}" type="sibTrans" cxnId="{EF43B068-28EB-4BAF-8338-DB54D64D80EC}">
      <dgm:prSet/>
      <dgm:spPr/>
      <dgm:t>
        <a:bodyPr/>
        <a:lstStyle/>
        <a:p>
          <a:endParaRPr lang="en-US"/>
        </a:p>
      </dgm:t>
    </dgm:pt>
    <dgm:pt modelId="{17FEBF92-F955-4273-A411-443CAA7E60A1}" type="pres">
      <dgm:prSet presAssocID="{FC0A612D-E8A6-4ED4-8FC8-601F25F06F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51B1E4-8C75-4494-9C78-63A2ED885678}" type="pres">
      <dgm:prSet presAssocID="{040E01C5-AD03-4480-81A9-E32DDAD26F28}" presName="composite" presStyleCnt="0"/>
      <dgm:spPr/>
    </dgm:pt>
    <dgm:pt modelId="{DC6EC270-7B2E-4EC5-9B29-2C62A83DB83D}" type="pres">
      <dgm:prSet presAssocID="{040E01C5-AD03-4480-81A9-E32DDAD26F2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E0B89-7802-4F4B-BBB2-28B8A7F47FB8}" type="pres">
      <dgm:prSet presAssocID="{040E01C5-AD03-4480-81A9-E32DDAD26F2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B4ADB-D932-4053-AD9E-A3D0293B4871}" type="pres">
      <dgm:prSet presAssocID="{4A948CE9-FCE1-45BC-A7C1-1AF934E1762E}" presName="space" presStyleCnt="0"/>
      <dgm:spPr/>
    </dgm:pt>
    <dgm:pt modelId="{3B57EDAC-AF77-48E2-95BB-0A37E19D80DF}" type="pres">
      <dgm:prSet presAssocID="{D594FD9E-E7E0-44B6-906F-A2A4334DB2D3}" presName="composite" presStyleCnt="0"/>
      <dgm:spPr/>
    </dgm:pt>
    <dgm:pt modelId="{2595B71C-69BD-413A-92D3-80F2484852ED}" type="pres">
      <dgm:prSet presAssocID="{D594FD9E-E7E0-44B6-906F-A2A4334DB2D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907C5-D6C4-4050-9186-4F7FD81EB0EF}" type="pres">
      <dgm:prSet presAssocID="{D594FD9E-E7E0-44B6-906F-A2A4334DB2D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625EF-D75B-43F4-AB01-282025AB09D9}" type="pres">
      <dgm:prSet presAssocID="{F59DD462-F7B3-491B-AD1D-490B9C6E1C43}" presName="space" presStyleCnt="0"/>
      <dgm:spPr/>
    </dgm:pt>
    <dgm:pt modelId="{81938E11-615F-478C-A076-FDA91208386E}" type="pres">
      <dgm:prSet presAssocID="{99C2F612-6AD3-42B1-A94B-7ECD8CA2C116}" presName="composite" presStyleCnt="0"/>
      <dgm:spPr/>
    </dgm:pt>
    <dgm:pt modelId="{B8693C02-9515-44BC-8C58-3323A74B2B5A}" type="pres">
      <dgm:prSet presAssocID="{99C2F612-6AD3-42B1-A94B-7ECD8CA2C11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05852-C1E5-4E50-B7B5-7E05717C3E1B}" type="pres">
      <dgm:prSet presAssocID="{99C2F612-6AD3-42B1-A94B-7ECD8CA2C11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3B068-28EB-4BAF-8338-DB54D64D80EC}" srcId="{99C2F612-6AD3-42B1-A94B-7ECD8CA2C116}" destId="{6F70D818-2FEE-45D7-B80F-AEDDE9C08373}" srcOrd="1" destOrd="0" parTransId="{95AC19C6-A493-4311-ABF2-AFD79BE92980}" sibTransId="{D88BFBE2-BB73-48A8-AA47-AAA026291F4F}"/>
    <dgm:cxn modelId="{9CD3A560-DFCD-4496-BA7B-A2A84E0E5238}" type="presOf" srcId="{6F70D818-2FEE-45D7-B80F-AEDDE9C08373}" destId="{8E505852-C1E5-4E50-B7B5-7E05717C3E1B}" srcOrd="0" destOrd="1" presId="urn:microsoft.com/office/officeart/2005/8/layout/hList1"/>
    <dgm:cxn modelId="{ECEBF5C6-3B8F-4AF5-851D-664580F312DE}" srcId="{D594FD9E-E7E0-44B6-906F-A2A4334DB2D3}" destId="{80A788AF-B931-49EE-901D-F3F1D39B7CE2}" srcOrd="1" destOrd="0" parTransId="{8DDEAD78-3104-42FE-B54B-72BBB1B10C6E}" sibTransId="{AEDEFCA2-030A-4732-A984-09D0CC042671}"/>
    <dgm:cxn modelId="{18695EE1-4BCE-44A9-9BAB-4871CE77F0F2}" type="presOf" srcId="{7BEF6941-BFDA-4E59-AFF9-715591467E2B}" destId="{F7AE0B89-7802-4F4B-BBB2-28B8A7F47FB8}" srcOrd="0" destOrd="1" presId="urn:microsoft.com/office/officeart/2005/8/layout/hList1"/>
    <dgm:cxn modelId="{20E5C584-D6DB-438D-8CE7-5202B887886B}" type="presOf" srcId="{99C2F612-6AD3-42B1-A94B-7ECD8CA2C116}" destId="{B8693C02-9515-44BC-8C58-3323A74B2B5A}" srcOrd="0" destOrd="0" presId="urn:microsoft.com/office/officeart/2005/8/layout/hList1"/>
    <dgm:cxn modelId="{07439663-F077-43B4-B971-B90B5613CD68}" type="presOf" srcId="{FC0A612D-E8A6-4ED4-8FC8-601F25F06F47}" destId="{17FEBF92-F955-4273-A411-443CAA7E60A1}" srcOrd="0" destOrd="0" presId="urn:microsoft.com/office/officeart/2005/8/layout/hList1"/>
    <dgm:cxn modelId="{85E286E2-BF94-40A8-9CE1-4BDB0E63CBB0}" srcId="{040E01C5-AD03-4480-81A9-E32DDAD26F28}" destId="{59246C59-ECD3-45E1-8727-7DD878DE54BE}" srcOrd="0" destOrd="0" parTransId="{8B3C53FF-0681-409E-9558-32A20FDC23CC}" sibTransId="{E7A72457-6D90-428F-A1BE-B9A19AAEEA00}"/>
    <dgm:cxn modelId="{8243B49E-C9B6-4B7D-A37C-246286C92242}" srcId="{040E01C5-AD03-4480-81A9-E32DDAD26F28}" destId="{7BEF6941-BFDA-4E59-AFF9-715591467E2B}" srcOrd="1" destOrd="0" parTransId="{1DE5E6FB-2083-4ADC-AC03-E6C4389F80B5}" sibTransId="{3320ACB5-6402-4284-AF8E-A6A0631AAE1D}"/>
    <dgm:cxn modelId="{88191D20-C0C9-40D9-8D93-AD5A7DD04C54}" srcId="{D594FD9E-E7E0-44B6-906F-A2A4334DB2D3}" destId="{1892F0FC-DF1A-40F2-811D-14D2B1EC1496}" srcOrd="0" destOrd="0" parTransId="{BE481EA4-A351-4F1B-94CD-7BE5748210B6}" sibTransId="{B6374FB9-1B43-4A99-9DD1-95E0ADBCB8FB}"/>
    <dgm:cxn modelId="{B2B4BCC6-E3FB-4773-AC55-1C09F1472BD4}" type="presOf" srcId="{59246C59-ECD3-45E1-8727-7DD878DE54BE}" destId="{F7AE0B89-7802-4F4B-BBB2-28B8A7F47FB8}" srcOrd="0" destOrd="0" presId="urn:microsoft.com/office/officeart/2005/8/layout/hList1"/>
    <dgm:cxn modelId="{73168833-4DDE-41E4-8488-2F642210B4CA}" type="presOf" srcId="{D594FD9E-E7E0-44B6-906F-A2A4334DB2D3}" destId="{2595B71C-69BD-413A-92D3-80F2484852ED}" srcOrd="0" destOrd="0" presId="urn:microsoft.com/office/officeart/2005/8/layout/hList1"/>
    <dgm:cxn modelId="{B4CA76F6-B65E-4175-9483-D231639657A2}" type="presOf" srcId="{040E01C5-AD03-4480-81A9-E32DDAD26F28}" destId="{DC6EC270-7B2E-4EC5-9B29-2C62A83DB83D}" srcOrd="0" destOrd="0" presId="urn:microsoft.com/office/officeart/2005/8/layout/hList1"/>
    <dgm:cxn modelId="{2044F645-C483-4C8F-BE68-18B195F4C35C}" type="presOf" srcId="{000C071F-5B9F-479B-9E0D-2A9B8DDF0CF3}" destId="{8E505852-C1E5-4E50-B7B5-7E05717C3E1B}" srcOrd="0" destOrd="0" presId="urn:microsoft.com/office/officeart/2005/8/layout/hList1"/>
    <dgm:cxn modelId="{89D923C3-19A2-4052-A7EF-18637E93D67B}" srcId="{FC0A612D-E8A6-4ED4-8FC8-601F25F06F47}" destId="{D594FD9E-E7E0-44B6-906F-A2A4334DB2D3}" srcOrd="1" destOrd="0" parTransId="{5FBB8F0F-E300-44EB-88C4-C6BF871FEB7E}" sibTransId="{F59DD462-F7B3-491B-AD1D-490B9C6E1C43}"/>
    <dgm:cxn modelId="{B85552A1-0005-4A63-93E4-A6365C7DDC45}" srcId="{FC0A612D-E8A6-4ED4-8FC8-601F25F06F47}" destId="{99C2F612-6AD3-42B1-A94B-7ECD8CA2C116}" srcOrd="2" destOrd="0" parTransId="{52E9C54B-E6DD-42A2-868D-89F7E4542FC6}" sibTransId="{028AE77C-631C-4F25-9725-AC6EE80EB016}"/>
    <dgm:cxn modelId="{4430E413-8283-4A7A-9F8C-E231EA1F569E}" srcId="{FC0A612D-E8A6-4ED4-8FC8-601F25F06F47}" destId="{040E01C5-AD03-4480-81A9-E32DDAD26F28}" srcOrd="0" destOrd="0" parTransId="{B8C4A82B-FC81-4C3E-ACF8-0992ED9FA76E}" sibTransId="{4A948CE9-FCE1-45BC-A7C1-1AF934E1762E}"/>
    <dgm:cxn modelId="{A08B839D-D49A-436E-9CBE-47ACDB45A1F0}" type="presOf" srcId="{80A788AF-B931-49EE-901D-F3F1D39B7CE2}" destId="{62F907C5-D6C4-4050-9186-4F7FD81EB0EF}" srcOrd="0" destOrd="1" presId="urn:microsoft.com/office/officeart/2005/8/layout/hList1"/>
    <dgm:cxn modelId="{01D61EBE-A304-489E-B648-9BC320C73F9D}" srcId="{99C2F612-6AD3-42B1-A94B-7ECD8CA2C116}" destId="{000C071F-5B9F-479B-9E0D-2A9B8DDF0CF3}" srcOrd="0" destOrd="0" parTransId="{36D21C1B-6F0D-4B3C-BFD2-B33A3FB0E721}" sibTransId="{D7FB8A1E-17A4-40F3-9A9B-F342EBE8029D}"/>
    <dgm:cxn modelId="{4FBE29A8-0566-46D1-AFE0-E7D305BC8137}" type="presOf" srcId="{1892F0FC-DF1A-40F2-811D-14D2B1EC1496}" destId="{62F907C5-D6C4-4050-9186-4F7FD81EB0EF}" srcOrd="0" destOrd="0" presId="urn:microsoft.com/office/officeart/2005/8/layout/hList1"/>
    <dgm:cxn modelId="{49848E20-AB86-4AB7-A0DD-E3B03D4B5BC6}" type="presParOf" srcId="{17FEBF92-F955-4273-A411-443CAA7E60A1}" destId="{0451B1E4-8C75-4494-9C78-63A2ED885678}" srcOrd="0" destOrd="0" presId="urn:microsoft.com/office/officeart/2005/8/layout/hList1"/>
    <dgm:cxn modelId="{2670D10D-DEF4-4E12-91A3-1A2133DDC9B0}" type="presParOf" srcId="{0451B1E4-8C75-4494-9C78-63A2ED885678}" destId="{DC6EC270-7B2E-4EC5-9B29-2C62A83DB83D}" srcOrd="0" destOrd="0" presId="urn:microsoft.com/office/officeart/2005/8/layout/hList1"/>
    <dgm:cxn modelId="{0931766A-108D-4B43-A22D-65659702C8E4}" type="presParOf" srcId="{0451B1E4-8C75-4494-9C78-63A2ED885678}" destId="{F7AE0B89-7802-4F4B-BBB2-28B8A7F47FB8}" srcOrd="1" destOrd="0" presId="urn:microsoft.com/office/officeart/2005/8/layout/hList1"/>
    <dgm:cxn modelId="{004736AA-A7F6-4F64-A88E-1A5A44F50CBC}" type="presParOf" srcId="{17FEBF92-F955-4273-A411-443CAA7E60A1}" destId="{F6AB4ADB-D932-4053-AD9E-A3D0293B4871}" srcOrd="1" destOrd="0" presId="urn:microsoft.com/office/officeart/2005/8/layout/hList1"/>
    <dgm:cxn modelId="{79F4732F-D7F2-4849-8A60-ABB08DC6DB81}" type="presParOf" srcId="{17FEBF92-F955-4273-A411-443CAA7E60A1}" destId="{3B57EDAC-AF77-48E2-95BB-0A37E19D80DF}" srcOrd="2" destOrd="0" presId="urn:microsoft.com/office/officeart/2005/8/layout/hList1"/>
    <dgm:cxn modelId="{2C50A965-3C40-4638-BE61-F208B84339D2}" type="presParOf" srcId="{3B57EDAC-AF77-48E2-95BB-0A37E19D80DF}" destId="{2595B71C-69BD-413A-92D3-80F2484852ED}" srcOrd="0" destOrd="0" presId="urn:microsoft.com/office/officeart/2005/8/layout/hList1"/>
    <dgm:cxn modelId="{B9B3DCE3-0D79-4E81-9F75-752A889E68C8}" type="presParOf" srcId="{3B57EDAC-AF77-48E2-95BB-0A37E19D80DF}" destId="{62F907C5-D6C4-4050-9186-4F7FD81EB0EF}" srcOrd="1" destOrd="0" presId="urn:microsoft.com/office/officeart/2005/8/layout/hList1"/>
    <dgm:cxn modelId="{8A40485D-FC74-41F2-912D-927DE7F66610}" type="presParOf" srcId="{17FEBF92-F955-4273-A411-443CAA7E60A1}" destId="{643625EF-D75B-43F4-AB01-282025AB09D9}" srcOrd="3" destOrd="0" presId="urn:microsoft.com/office/officeart/2005/8/layout/hList1"/>
    <dgm:cxn modelId="{14E3DE52-9FD6-4C9B-AB0E-CD6EF4B33283}" type="presParOf" srcId="{17FEBF92-F955-4273-A411-443CAA7E60A1}" destId="{81938E11-615F-478C-A076-FDA91208386E}" srcOrd="4" destOrd="0" presId="urn:microsoft.com/office/officeart/2005/8/layout/hList1"/>
    <dgm:cxn modelId="{49B0B127-D81B-41BB-A414-E95254FDF3B6}" type="presParOf" srcId="{81938E11-615F-478C-A076-FDA91208386E}" destId="{B8693C02-9515-44BC-8C58-3323A74B2B5A}" srcOrd="0" destOrd="0" presId="urn:microsoft.com/office/officeart/2005/8/layout/hList1"/>
    <dgm:cxn modelId="{B97DD269-2A28-4302-A601-A405BDB85FFC}" type="presParOf" srcId="{81938E11-615F-478C-A076-FDA91208386E}" destId="{8E505852-C1E5-4E50-B7B5-7E05717C3E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EE044C-0C80-41FC-95D7-C95B13C3643C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DDF7D-189A-4E01-A329-CDD0B7A3E6CE}">
      <dgm:prSet/>
      <dgm:spPr/>
      <dgm:t>
        <a:bodyPr/>
        <a:lstStyle/>
        <a:p>
          <a:pPr rtl="0"/>
          <a:r>
            <a:rPr lang="en-US" dirty="0" smtClean="0"/>
            <a:t>The Customer Value Proposition (CVP)</a:t>
          </a:r>
          <a:endParaRPr lang="en-US" dirty="0"/>
        </a:p>
      </dgm:t>
    </dgm:pt>
    <dgm:pt modelId="{387D9C8D-591D-4F7E-BF54-A2C2FAAAB5D3}" type="parTrans" cxnId="{FC433736-A485-499C-A849-DE79D9180E8D}">
      <dgm:prSet/>
      <dgm:spPr/>
      <dgm:t>
        <a:bodyPr/>
        <a:lstStyle/>
        <a:p>
          <a:endParaRPr lang="en-US"/>
        </a:p>
      </dgm:t>
    </dgm:pt>
    <dgm:pt modelId="{716DEDA4-5642-4447-A802-D43FC43E347A}" type="sibTrans" cxnId="{FC433736-A485-499C-A849-DE79D9180E8D}">
      <dgm:prSet/>
      <dgm:spPr/>
      <dgm:t>
        <a:bodyPr/>
        <a:lstStyle/>
        <a:p>
          <a:endParaRPr lang="en-US"/>
        </a:p>
      </dgm:t>
    </dgm:pt>
    <dgm:pt modelId="{3915E1CD-46C7-4A55-A46B-DAC930E354FC}">
      <dgm:prSet/>
      <dgm:spPr/>
      <dgm:t>
        <a:bodyPr/>
        <a:lstStyle/>
        <a:p>
          <a:pPr rtl="0"/>
          <a:r>
            <a:rPr lang="en-US" dirty="0" smtClean="0"/>
            <a:t>Profit Formula</a:t>
          </a:r>
          <a:endParaRPr lang="en-US" dirty="0"/>
        </a:p>
      </dgm:t>
    </dgm:pt>
    <dgm:pt modelId="{7FC6E6F8-7EDF-4440-9882-C073332D1044}" type="parTrans" cxnId="{8D6F3AF7-9549-4E00-BC3C-D2E2E67540BF}">
      <dgm:prSet/>
      <dgm:spPr/>
      <dgm:t>
        <a:bodyPr/>
        <a:lstStyle/>
        <a:p>
          <a:endParaRPr lang="en-US"/>
        </a:p>
      </dgm:t>
    </dgm:pt>
    <dgm:pt modelId="{13F07E9A-1098-494A-B26C-2699A2539DCE}" type="sibTrans" cxnId="{8D6F3AF7-9549-4E00-BC3C-D2E2E67540BF}">
      <dgm:prSet/>
      <dgm:spPr/>
      <dgm:t>
        <a:bodyPr/>
        <a:lstStyle/>
        <a:p>
          <a:endParaRPr lang="en-US"/>
        </a:p>
      </dgm:t>
    </dgm:pt>
    <dgm:pt modelId="{B03971B5-B3E7-4260-877C-A87DA2E5939A}">
      <dgm:prSet/>
      <dgm:spPr/>
      <dgm:t>
        <a:bodyPr/>
        <a:lstStyle/>
        <a:p>
          <a:pPr rtl="0"/>
          <a:r>
            <a:rPr lang="en-US" dirty="0" smtClean="0"/>
            <a:t>Key Resources</a:t>
          </a:r>
          <a:endParaRPr lang="en-US" dirty="0"/>
        </a:p>
      </dgm:t>
    </dgm:pt>
    <dgm:pt modelId="{658895CB-DE16-4DC6-A0F3-292AE0C42E80}" type="parTrans" cxnId="{DC4EC5DE-292F-40DC-89F1-903CC273D5F2}">
      <dgm:prSet/>
      <dgm:spPr/>
      <dgm:t>
        <a:bodyPr/>
        <a:lstStyle/>
        <a:p>
          <a:endParaRPr lang="en-US"/>
        </a:p>
      </dgm:t>
    </dgm:pt>
    <dgm:pt modelId="{2FDC201F-4DD1-4433-B79A-F6A2EC52C324}" type="sibTrans" cxnId="{DC4EC5DE-292F-40DC-89F1-903CC273D5F2}">
      <dgm:prSet/>
      <dgm:spPr/>
      <dgm:t>
        <a:bodyPr/>
        <a:lstStyle/>
        <a:p>
          <a:endParaRPr lang="en-US"/>
        </a:p>
      </dgm:t>
    </dgm:pt>
    <dgm:pt modelId="{C74BD84B-A144-4BDA-A163-5CF945801BDC}">
      <dgm:prSet/>
      <dgm:spPr/>
      <dgm:t>
        <a:bodyPr/>
        <a:lstStyle/>
        <a:p>
          <a:pPr rtl="0"/>
          <a:r>
            <a:rPr lang="en-US" dirty="0" smtClean="0"/>
            <a:t>Key Processes</a:t>
          </a:r>
          <a:endParaRPr lang="en-US" dirty="0"/>
        </a:p>
      </dgm:t>
    </dgm:pt>
    <dgm:pt modelId="{5CA311D5-4A6E-4172-BFF6-C44801D64789}" type="parTrans" cxnId="{87A7EDEB-0F75-427C-B303-907E8FF4DB57}">
      <dgm:prSet/>
      <dgm:spPr/>
      <dgm:t>
        <a:bodyPr/>
        <a:lstStyle/>
        <a:p>
          <a:endParaRPr lang="en-US"/>
        </a:p>
      </dgm:t>
    </dgm:pt>
    <dgm:pt modelId="{DFCF791F-BA1A-4A6D-AD30-DCEC97C3679E}" type="sibTrans" cxnId="{87A7EDEB-0F75-427C-B303-907E8FF4DB57}">
      <dgm:prSet/>
      <dgm:spPr/>
      <dgm:t>
        <a:bodyPr/>
        <a:lstStyle/>
        <a:p>
          <a:endParaRPr lang="en-US"/>
        </a:p>
      </dgm:t>
    </dgm:pt>
    <dgm:pt modelId="{3AEF8063-82BD-44AD-8678-784CDBEEC393}" type="pres">
      <dgm:prSet presAssocID="{5FEE044C-0C80-41FC-95D7-C95B13C364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1ACBF0-78E9-481B-8F21-0878F05F8A68}" type="pres">
      <dgm:prSet presAssocID="{546DDF7D-189A-4E01-A329-CDD0B7A3E6C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2C18C6-BF79-4B5E-A3A8-AD1A937649E8}" type="presOf" srcId="{3915E1CD-46C7-4A55-A46B-DAC930E354FC}" destId="{E41ACBF0-78E9-481B-8F21-0878F05F8A68}" srcOrd="0" destOrd="1" presId="urn:microsoft.com/office/officeart/2005/8/layout/default"/>
    <dgm:cxn modelId="{87A7EDEB-0F75-427C-B303-907E8FF4DB57}" srcId="{546DDF7D-189A-4E01-A329-CDD0B7A3E6CE}" destId="{C74BD84B-A144-4BDA-A163-5CF945801BDC}" srcOrd="2" destOrd="0" parTransId="{5CA311D5-4A6E-4172-BFF6-C44801D64789}" sibTransId="{DFCF791F-BA1A-4A6D-AD30-DCEC97C3679E}"/>
    <dgm:cxn modelId="{DC4EC5DE-292F-40DC-89F1-903CC273D5F2}" srcId="{546DDF7D-189A-4E01-A329-CDD0B7A3E6CE}" destId="{B03971B5-B3E7-4260-877C-A87DA2E5939A}" srcOrd="1" destOrd="0" parTransId="{658895CB-DE16-4DC6-A0F3-292AE0C42E80}" sibTransId="{2FDC201F-4DD1-4433-B79A-F6A2EC52C324}"/>
    <dgm:cxn modelId="{FC433736-A485-499C-A849-DE79D9180E8D}" srcId="{5FEE044C-0C80-41FC-95D7-C95B13C3643C}" destId="{546DDF7D-189A-4E01-A329-CDD0B7A3E6CE}" srcOrd="0" destOrd="0" parTransId="{387D9C8D-591D-4F7E-BF54-A2C2FAAAB5D3}" sibTransId="{716DEDA4-5642-4447-A802-D43FC43E347A}"/>
    <dgm:cxn modelId="{8D6F3AF7-9549-4E00-BC3C-D2E2E67540BF}" srcId="{546DDF7D-189A-4E01-A329-CDD0B7A3E6CE}" destId="{3915E1CD-46C7-4A55-A46B-DAC930E354FC}" srcOrd="0" destOrd="0" parTransId="{7FC6E6F8-7EDF-4440-9882-C073332D1044}" sibTransId="{13F07E9A-1098-494A-B26C-2699A2539DCE}"/>
    <dgm:cxn modelId="{0CD78D0C-4715-463B-8FEC-632606EC5668}" type="presOf" srcId="{B03971B5-B3E7-4260-877C-A87DA2E5939A}" destId="{E41ACBF0-78E9-481B-8F21-0878F05F8A68}" srcOrd="0" destOrd="2" presId="urn:microsoft.com/office/officeart/2005/8/layout/default"/>
    <dgm:cxn modelId="{54E66C63-DB74-4295-B48F-D3CE8B91AC05}" type="presOf" srcId="{5FEE044C-0C80-41FC-95D7-C95B13C3643C}" destId="{3AEF8063-82BD-44AD-8678-784CDBEEC393}" srcOrd="0" destOrd="0" presId="urn:microsoft.com/office/officeart/2005/8/layout/default"/>
    <dgm:cxn modelId="{98967C87-FA13-4CE0-96B8-F4AA2CB0AB43}" type="presOf" srcId="{C74BD84B-A144-4BDA-A163-5CF945801BDC}" destId="{E41ACBF0-78E9-481B-8F21-0878F05F8A68}" srcOrd="0" destOrd="3" presId="urn:microsoft.com/office/officeart/2005/8/layout/default"/>
    <dgm:cxn modelId="{0ED85947-EBF8-4750-A6EC-92F4B2AECAAF}" type="presOf" srcId="{546DDF7D-189A-4E01-A329-CDD0B7A3E6CE}" destId="{E41ACBF0-78E9-481B-8F21-0878F05F8A68}" srcOrd="0" destOrd="0" presId="urn:microsoft.com/office/officeart/2005/8/layout/default"/>
    <dgm:cxn modelId="{08DADF48-BF55-48A3-BBD1-EBC2F9F2FC07}" type="presParOf" srcId="{3AEF8063-82BD-44AD-8678-784CDBEEC393}" destId="{E41ACBF0-78E9-481B-8F21-0878F05F8A6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62AC6E-A679-4B11-B495-D59A4470D83D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570D8A5-6203-435A-9FC3-1A75C8D6A548}">
      <dgm:prSet/>
      <dgm:spPr/>
      <dgm:t>
        <a:bodyPr/>
        <a:lstStyle/>
        <a:p>
          <a:pPr rtl="0"/>
          <a:r>
            <a:rPr lang="en-US" dirty="0" smtClean="0"/>
            <a:t>Delayed Participation</a:t>
          </a:r>
          <a:endParaRPr lang="en-US" dirty="0"/>
        </a:p>
      </dgm:t>
    </dgm:pt>
    <dgm:pt modelId="{8F240658-98D4-47BD-8398-F45276DEB751}" type="parTrans" cxnId="{B110EF3F-AE87-4324-A11D-6F1461BA7DBF}">
      <dgm:prSet/>
      <dgm:spPr/>
      <dgm:t>
        <a:bodyPr/>
        <a:lstStyle/>
        <a:p>
          <a:endParaRPr lang="en-US"/>
        </a:p>
      </dgm:t>
    </dgm:pt>
    <dgm:pt modelId="{38F98759-37CC-4E4C-BFDD-926D1CD59656}" type="sibTrans" cxnId="{B110EF3F-AE87-4324-A11D-6F1461BA7DBF}">
      <dgm:prSet/>
      <dgm:spPr/>
      <dgm:t>
        <a:bodyPr/>
        <a:lstStyle/>
        <a:p>
          <a:endParaRPr lang="en-US"/>
        </a:p>
      </dgm:t>
    </dgm:pt>
    <dgm:pt modelId="{D244675F-6669-40D4-80A0-2AB2731617F7}">
      <dgm:prSet/>
      <dgm:spPr/>
      <dgm:t>
        <a:bodyPr/>
        <a:lstStyle/>
        <a:p>
          <a:pPr rtl="0"/>
          <a:r>
            <a:rPr lang="en-US" smtClean="0"/>
            <a:t>Sticking with the Familiar</a:t>
          </a:r>
          <a:endParaRPr lang="en-US"/>
        </a:p>
      </dgm:t>
    </dgm:pt>
    <dgm:pt modelId="{29475EC6-102F-4B59-B727-F57221B000C6}" type="parTrans" cxnId="{07E14455-8516-4B40-ACED-CDA3244E2F25}">
      <dgm:prSet/>
      <dgm:spPr/>
      <dgm:t>
        <a:bodyPr/>
        <a:lstStyle/>
        <a:p>
          <a:endParaRPr lang="en-US"/>
        </a:p>
      </dgm:t>
    </dgm:pt>
    <dgm:pt modelId="{C667A56B-AAB0-4B44-9B5C-AD6665DB51AD}" type="sibTrans" cxnId="{07E14455-8516-4B40-ACED-CDA3244E2F25}">
      <dgm:prSet/>
      <dgm:spPr/>
      <dgm:t>
        <a:bodyPr/>
        <a:lstStyle/>
        <a:p>
          <a:endParaRPr lang="en-US"/>
        </a:p>
      </dgm:t>
    </dgm:pt>
    <dgm:pt modelId="{6C606C79-0350-41D7-B2D0-00584C4951CA}">
      <dgm:prSet/>
      <dgm:spPr/>
      <dgm:t>
        <a:bodyPr/>
        <a:lstStyle/>
        <a:p>
          <a:pPr rtl="0"/>
          <a:r>
            <a:rPr lang="en-US" smtClean="0"/>
            <a:t>Reluctance to Fully Commit</a:t>
          </a:r>
          <a:endParaRPr lang="en-US"/>
        </a:p>
      </dgm:t>
    </dgm:pt>
    <dgm:pt modelId="{DE550791-7763-46A3-99A6-981BA98075B9}" type="parTrans" cxnId="{D71D8188-5158-48F2-975E-9FF3ADC23561}">
      <dgm:prSet/>
      <dgm:spPr/>
      <dgm:t>
        <a:bodyPr/>
        <a:lstStyle/>
        <a:p>
          <a:endParaRPr lang="en-US"/>
        </a:p>
      </dgm:t>
    </dgm:pt>
    <dgm:pt modelId="{EFE867B2-E998-4CF4-840A-ECBF8D8DD108}" type="sibTrans" cxnId="{D71D8188-5158-48F2-975E-9FF3ADC23561}">
      <dgm:prSet/>
      <dgm:spPr/>
      <dgm:t>
        <a:bodyPr/>
        <a:lstStyle/>
        <a:p>
          <a:endParaRPr lang="en-US"/>
        </a:p>
      </dgm:t>
    </dgm:pt>
    <dgm:pt modelId="{5ED2F6A4-E446-418D-BFFB-2C5E9FF19CD2}">
      <dgm:prSet/>
      <dgm:spPr/>
      <dgm:t>
        <a:bodyPr/>
        <a:lstStyle/>
        <a:p>
          <a:pPr rtl="0"/>
          <a:r>
            <a:rPr lang="en-US" smtClean="0"/>
            <a:t>Lack of Persistence</a:t>
          </a:r>
          <a:endParaRPr lang="en-US"/>
        </a:p>
      </dgm:t>
    </dgm:pt>
    <dgm:pt modelId="{04DC3890-3C71-43E6-863F-6C27A28E3D21}" type="parTrans" cxnId="{8A9AD53D-33C1-464B-B716-837ABA6F8747}">
      <dgm:prSet/>
      <dgm:spPr/>
      <dgm:t>
        <a:bodyPr/>
        <a:lstStyle/>
        <a:p>
          <a:endParaRPr lang="en-US"/>
        </a:p>
      </dgm:t>
    </dgm:pt>
    <dgm:pt modelId="{6214BB97-A952-4FA9-89F4-8D28EC24178C}" type="sibTrans" cxnId="{8A9AD53D-33C1-464B-B716-837ABA6F8747}">
      <dgm:prSet/>
      <dgm:spPr/>
      <dgm:t>
        <a:bodyPr/>
        <a:lstStyle/>
        <a:p>
          <a:endParaRPr lang="en-US"/>
        </a:p>
      </dgm:t>
    </dgm:pt>
    <dgm:pt modelId="{B16B3ECC-321C-4C3D-94A4-0BFF85C9F789}" type="pres">
      <dgm:prSet presAssocID="{7262AC6E-A679-4B11-B495-D59A4470D8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9167AF-B0CE-47B9-82F6-E2A10E60F981}" type="pres">
      <dgm:prSet presAssocID="{7570D8A5-6203-435A-9FC3-1A75C8D6A548}" presName="parentText" presStyleLbl="node1" presStyleIdx="0" presStyleCnt="4" custLinFactNeighborX="-15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1FC4B-B01C-43F9-978D-E7DC0D6AD94D}" type="pres">
      <dgm:prSet presAssocID="{38F98759-37CC-4E4C-BFDD-926D1CD59656}" presName="spacer" presStyleCnt="0"/>
      <dgm:spPr/>
    </dgm:pt>
    <dgm:pt modelId="{6572CABA-41B0-4439-972D-6A5DA7C14273}" type="pres">
      <dgm:prSet presAssocID="{D244675F-6669-40D4-80A0-2AB2731617F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101D0-2F68-43F9-AB71-5794590549E6}" type="pres">
      <dgm:prSet presAssocID="{C667A56B-AAB0-4B44-9B5C-AD6665DB51AD}" presName="spacer" presStyleCnt="0"/>
      <dgm:spPr/>
    </dgm:pt>
    <dgm:pt modelId="{89BD48F3-457A-42C7-A7AA-55B6AC540B9E}" type="pres">
      <dgm:prSet presAssocID="{6C606C79-0350-41D7-B2D0-00584C4951C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6AE02-2B11-4319-94E1-0154C9146022}" type="pres">
      <dgm:prSet presAssocID="{EFE867B2-E998-4CF4-840A-ECBF8D8DD108}" presName="spacer" presStyleCnt="0"/>
      <dgm:spPr/>
    </dgm:pt>
    <dgm:pt modelId="{5C3D028B-94A6-403B-B6DF-B1FC63D2CF79}" type="pres">
      <dgm:prSet presAssocID="{5ED2F6A4-E446-418D-BFFB-2C5E9FF19CD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E14455-8516-4B40-ACED-CDA3244E2F25}" srcId="{7262AC6E-A679-4B11-B495-D59A4470D83D}" destId="{D244675F-6669-40D4-80A0-2AB2731617F7}" srcOrd="1" destOrd="0" parTransId="{29475EC6-102F-4B59-B727-F57221B000C6}" sibTransId="{C667A56B-AAB0-4B44-9B5C-AD6665DB51AD}"/>
    <dgm:cxn modelId="{150D6F4A-0F17-436E-87D0-99DEE7121BF0}" type="presOf" srcId="{6C606C79-0350-41D7-B2D0-00584C4951CA}" destId="{89BD48F3-457A-42C7-A7AA-55B6AC540B9E}" srcOrd="0" destOrd="0" presId="urn:microsoft.com/office/officeart/2005/8/layout/vList2"/>
    <dgm:cxn modelId="{B15F8D82-E6E2-4EB6-AAF3-D4B3D3EEFE23}" type="presOf" srcId="{D244675F-6669-40D4-80A0-2AB2731617F7}" destId="{6572CABA-41B0-4439-972D-6A5DA7C14273}" srcOrd="0" destOrd="0" presId="urn:microsoft.com/office/officeart/2005/8/layout/vList2"/>
    <dgm:cxn modelId="{8A9AD53D-33C1-464B-B716-837ABA6F8747}" srcId="{7262AC6E-A679-4B11-B495-D59A4470D83D}" destId="{5ED2F6A4-E446-418D-BFFB-2C5E9FF19CD2}" srcOrd="3" destOrd="0" parTransId="{04DC3890-3C71-43E6-863F-6C27A28E3D21}" sibTransId="{6214BB97-A952-4FA9-89F4-8D28EC24178C}"/>
    <dgm:cxn modelId="{0FB28DD1-092B-4504-8E58-65995D7199B4}" type="presOf" srcId="{5ED2F6A4-E446-418D-BFFB-2C5E9FF19CD2}" destId="{5C3D028B-94A6-403B-B6DF-B1FC63D2CF79}" srcOrd="0" destOrd="0" presId="urn:microsoft.com/office/officeart/2005/8/layout/vList2"/>
    <dgm:cxn modelId="{D71D8188-5158-48F2-975E-9FF3ADC23561}" srcId="{7262AC6E-A679-4B11-B495-D59A4470D83D}" destId="{6C606C79-0350-41D7-B2D0-00584C4951CA}" srcOrd="2" destOrd="0" parTransId="{DE550791-7763-46A3-99A6-981BA98075B9}" sibTransId="{EFE867B2-E998-4CF4-840A-ECBF8D8DD108}"/>
    <dgm:cxn modelId="{034B3595-6992-496D-BC95-F4F1B6AD2AA1}" type="presOf" srcId="{7262AC6E-A679-4B11-B495-D59A4470D83D}" destId="{B16B3ECC-321C-4C3D-94A4-0BFF85C9F789}" srcOrd="0" destOrd="0" presId="urn:microsoft.com/office/officeart/2005/8/layout/vList2"/>
    <dgm:cxn modelId="{B110EF3F-AE87-4324-A11D-6F1461BA7DBF}" srcId="{7262AC6E-A679-4B11-B495-D59A4470D83D}" destId="{7570D8A5-6203-435A-9FC3-1A75C8D6A548}" srcOrd="0" destOrd="0" parTransId="{8F240658-98D4-47BD-8398-F45276DEB751}" sibTransId="{38F98759-37CC-4E4C-BFDD-926D1CD59656}"/>
    <dgm:cxn modelId="{E77AD4CA-194B-419D-B969-2CB901DD372F}" type="presOf" srcId="{7570D8A5-6203-435A-9FC3-1A75C8D6A548}" destId="{AD9167AF-B0CE-47B9-82F6-E2A10E60F981}" srcOrd="0" destOrd="0" presId="urn:microsoft.com/office/officeart/2005/8/layout/vList2"/>
    <dgm:cxn modelId="{329D4BF9-DA4A-425E-95F1-D15C4EF792C2}" type="presParOf" srcId="{B16B3ECC-321C-4C3D-94A4-0BFF85C9F789}" destId="{AD9167AF-B0CE-47B9-82F6-E2A10E60F981}" srcOrd="0" destOrd="0" presId="urn:microsoft.com/office/officeart/2005/8/layout/vList2"/>
    <dgm:cxn modelId="{40AB4A56-1DA7-44CC-9FA0-3BD6FC50FAB7}" type="presParOf" srcId="{B16B3ECC-321C-4C3D-94A4-0BFF85C9F789}" destId="{D2C1FC4B-B01C-43F9-978D-E7DC0D6AD94D}" srcOrd="1" destOrd="0" presId="urn:microsoft.com/office/officeart/2005/8/layout/vList2"/>
    <dgm:cxn modelId="{AD7E6EDC-3175-4272-9D62-87B9E7F662A7}" type="presParOf" srcId="{B16B3ECC-321C-4C3D-94A4-0BFF85C9F789}" destId="{6572CABA-41B0-4439-972D-6A5DA7C14273}" srcOrd="2" destOrd="0" presId="urn:microsoft.com/office/officeart/2005/8/layout/vList2"/>
    <dgm:cxn modelId="{F85D008D-2B53-45D0-8D5A-2AFCFF99FE84}" type="presParOf" srcId="{B16B3ECC-321C-4C3D-94A4-0BFF85C9F789}" destId="{B3F101D0-2F68-43F9-AB71-5794590549E6}" srcOrd="3" destOrd="0" presId="urn:microsoft.com/office/officeart/2005/8/layout/vList2"/>
    <dgm:cxn modelId="{D5A9317B-5C1B-44BB-8C78-02A776A932A8}" type="presParOf" srcId="{B16B3ECC-321C-4C3D-94A4-0BFF85C9F789}" destId="{89BD48F3-457A-42C7-A7AA-55B6AC540B9E}" srcOrd="4" destOrd="0" presId="urn:microsoft.com/office/officeart/2005/8/layout/vList2"/>
    <dgm:cxn modelId="{0C095D25-4097-4E8B-8B01-648946F41464}" type="presParOf" srcId="{B16B3ECC-321C-4C3D-94A4-0BFF85C9F789}" destId="{80B6AE02-2B11-4319-94E1-0154C9146022}" srcOrd="5" destOrd="0" presId="urn:microsoft.com/office/officeart/2005/8/layout/vList2"/>
    <dgm:cxn modelId="{80EEE399-6420-440F-8B51-756128B8C326}" type="presParOf" srcId="{B16B3ECC-321C-4C3D-94A4-0BFF85C9F789}" destId="{5C3D028B-94A6-403B-B6DF-B1FC63D2CF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CDC2E0-6397-44B4-97E9-A0B3377C10AC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06634A-D610-4B41-9170-0C1BE3461E77}">
      <dgm:prSet/>
      <dgm:spPr/>
      <dgm:t>
        <a:bodyPr/>
        <a:lstStyle/>
        <a:p>
          <a:pPr rtl="0"/>
          <a:r>
            <a:rPr lang="en-US" dirty="0" smtClean="0"/>
            <a:t>Resources</a:t>
          </a:r>
          <a:endParaRPr lang="en-US" dirty="0"/>
        </a:p>
      </dgm:t>
    </dgm:pt>
    <dgm:pt modelId="{583DDF83-7F21-475C-A8A9-6EACEDB1B8A1}" type="parTrans" cxnId="{B792CB26-F6F4-4709-9DEC-DD69AAB03DA3}">
      <dgm:prSet/>
      <dgm:spPr/>
      <dgm:t>
        <a:bodyPr/>
        <a:lstStyle/>
        <a:p>
          <a:endParaRPr lang="en-US"/>
        </a:p>
      </dgm:t>
    </dgm:pt>
    <dgm:pt modelId="{5954DD01-23F2-407A-8C3E-06BA039CC303}" type="sibTrans" cxnId="{B792CB26-F6F4-4709-9DEC-DD69AAB03DA3}">
      <dgm:prSet/>
      <dgm:spPr/>
      <dgm:t>
        <a:bodyPr/>
        <a:lstStyle/>
        <a:p>
          <a:endParaRPr lang="en-US"/>
        </a:p>
      </dgm:t>
    </dgm:pt>
    <dgm:pt modelId="{BBCBE688-60C5-466B-8BAF-0CB02455034B}">
      <dgm:prSet/>
      <dgm:spPr/>
      <dgm:t>
        <a:bodyPr/>
        <a:lstStyle/>
        <a:p>
          <a:pPr rtl="0"/>
          <a:r>
            <a:rPr lang="en-US" smtClean="0"/>
            <a:t>Processes</a:t>
          </a:r>
          <a:endParaRPr lang="en-US"/>
        </a:p>
      </dgm:t>
    </dgm:pt>
    <dgm:pt modelId="{D34FF936-FE52-4C85-86B4-98DD1DC4F048}" type="parTrans" cxnId="{439599B1-EBD9-4E7B-BD79-090489765EE8}">
      <dgm:prSet/>
      <dgm:spPr/>
      <dgm:t>
        <a:bodyPr/>
        <a:lstStyle/>
        <a:p>
          <a:endParaRPr lang="en-US"/>
        </a:p>
      </dgm:t>
    </dgm:pt>
    <dgm:pt modelId="{30E6D16D-E56B-4AD7-AC11-81F00E6EBD98}" type="sibTrans" cxnId="{439599B1-EBD9-4E7B-BD79-090489765EE8}">
      <dgm:prSet/>
      <dgm:spPr/>
      <dgm:t>
        <a:bodyPr/>
        <a:lstStyle/>
        <a:p>
          <a:endParaRPr lang="en-US"/>
        </a:p>
      </dgm:t>
    </dgm:pt>
    <dgm:pt modelId="{EB0DB0EC-F00D-4702-A1F6-093F8BB541A3}">
      <dgm:prSet/>
      <dgm:spPr/>
      <dgm:t>
        <a:bodyPr/>
        <a:lstStyle/>
        <a:p>
          <a:pPr rtl="0"/>
          <a:r>
            <a:rPr lang="en-US" smtClean="0"/>
            <a:t>Values</a:t>
          </a:r>
          <a:endParaRPr lang="en-US"/>
        </a:p>
      </dgm:t>
    </dgm:pt>
    <dgm:pt modelId="{4226431F-1A43-4B16-BD09-BF67B5313F10}" type="parTrans" cxnId="{D3253B64-BBF3-465A-87B1-D93D1EAF730C}">
      <dgm:prSet/>
      <dgm:spPr/>
      <dgm:t>
        <a:bodyPr/>
        <a:lstStyle/>
        <a:p>
          <a:endParaRPr lang="en-US"/>
        </a:p>
      </dgm:t>
    </dgm:pt>
    <dgm:pt modelId="{14F85E38-E3B6-47C0-B013-749289EDFFD6}" type="sibTrans" cxnId="{D3253B64-BBF3-465A-87B1-D93D1EAF730C}">
      <dgm:prSet/>
      <dgm:spPr/>
      <dgm:t>
        <a:bodyPr/>
        <a:lstStyle/>
        <a:p>
          <a:endParaRPr lang="en-US"/>
        </a:p>
      </dgm:t>
    </dgm:pt>
    <dgm:pt modelId="{9F23596F-49E6-454C-BE92-9E0945C9B4A9}" type="pres">
      <dgm:prSet presAssocID="{16CDC2E0-6397-44B4-97E9-A0B3377C1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48D9BB-BA39-4369-BF49-72CCB836165E}" type="pres">
      <dgm:prSet presAssocID="{B906634A-D610-4B41-9170-0C1BE3461E77}" presName="linNode" presStyleCnt="0"/>
      <dgm:spPr/>
    </dgm:pt>
    <dgm:pt modelId="{860F5242-5C18-496A-845A-77FFB56223F7}" type="pres">
      <dgm:prSet presAssocID="{B906634A-D610-4B41-9170-0C1BE3461E7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BB381-470F-415E-876E-A31524DFE039}" type="pres">
      <dgm:prSet presAssocID="{5954DD01-23F2-407A-8C3E-06BA039CC303}" presName="sp" presStyleCnt="0"/>
      <dgm:spPr/>
    </dgm:pt>
    <dgm:pt modelId="{A05E96CE-134E-4069-98E1-68A3548C2862}" type="pres">
      <dgm:prSet presAssocID="{BBCBE688-60C5-466B-8BAF-0CB02455034B}" presName="linNode" presStyleCnt="0"/>
      <dgm:spPr/>
    </dgm:pt>
    <dgm:pt modelId="{8076AF98-5023-4531-B2DB-3BEDC5EABF3A}" type="pres">
      <dgm:prSet presAssocID="{BBCBE688-60C5-466B-8BAF-0CB02455034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36869-70C3-4E5B-BFEF-2E1F24F14628}" type="pres">
      <dgm:prSet presAssocID="{30E6D16D-E56B-4AD7-AC11-81F00E6EBD98}" presName="sp" presStyleCnt="0"/>
      <dgm:spPr/>
    </dgm:pt>
    <dgm:pt modelId="{46964966-2A01-4C60-BAC4-E7FD8D7DBB73}" type="pres">
      <dgm:prSet presAssocID="{EB0DB0EC-F00D-4702-A1F6-093F8BB541A3}" presName="linNode" presStyleCnt="0"/>
      <dgm:spPr/>
    </dgm:pt>
    <dgm:pt modelId="{BAFB60FA-762D-4F07-BB48-FAE0BD3F2CDC}" type="pres">
      <dgm:prSet presAssocID="{EB0DB0EC-F00D-4702-A1F6-093F8BB541A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ED8670-08E4-4872-9BC6-148BC41A7525}" type="presOf" srcId="{EB0DB0EC-F00D-4702-A1F6-093F8BB541A3}" destId="{BAFB60FA-762D-4F07-BB48-FAE0BD3F2CDC}" srcOrd="0" destOrd="0" presId="urn:microsoft.com/office/officeart/2005/8/layout/vList5"/>
    <dgm:cxn modelId="{B792CB26-F6F4-4709-9DEC-DD69AAB03DA3}" srcId="{16CDC2E0-6397-44B4-97E9-A0B3377C10AC}" destId="{B906634A-D610-4B41-9170-0C1BE3461E77}" srcOrd="0" destOrd="0" parTransId="{583DDF83-7F21-475C-A8A9-6EACEDB1B8A1}" sibTransId="{5954DD01-23F2-407A-8C3E-06BA039CC303}"/>
    <dgm:cxn modelId="{439599B1-EBD9-4E7B-BD79-090489765EE8}" srcId="{16CDC2E0-6397-44B4-97E9-A0B3377C10AC}" destId="{BBCBE688-60C5-466B-8BAF-0CB02455034B}" srcOrd="1" destOrd="0" parTransId="{D34FF936-FE52-4C85-86B4-98DD1DC4F048}" sibTransId="{30E6D16D-E56B-4AD7-AC11-81F00E6EBD98}"/>
    <dgm:cxn modelId="{C878B28C-A2EA-4F5D-9D71-C9833640310B}" type="presOf" srcId="{16CDC2E0-6397-44B4-97E9-A0B3377C10AC}" destId="{9F23596F-49E6-454C-BE92-9E0945C9B4A9}" srcOrd="0" destOrd="0" presId="urn:microsoft.com/office/officeart/2005/8/layout/vList5"/>
    <dgm:cxn modelId="{9FE2139B-7AB4-496C-B0E4-B853F408E9F3}" type="presOf" srcId="{BBCBE688-60C5-466B-8BAF-0CB02455034B}" destId="{8076AF98-5023-4531-B2DB-3BEDC5EABF3A}" srcOrd="0" destOrd="0" presId="urn:microsoft.com/office/officeart/2005/8/layout/vList5"/>
    <dgm:cxn modelId="{D4818042-4CCC-4310-B655-7E11B535ACDF}" type="presOf" srcId="{B906634A-D610-4B41-9170-0C1BE3461E77}" destId="{860F5242-5C18-496A-845A-77FFB56223F7}" srcOrd="0" destOrd="0" presId="urn:microsoft.com/office/officeart/2005/8/layout/vList5"/>
    <dgm:cxn modelId="{D3253B64-BBF3-465A-87B1-D93D1EAF730C}" srcId="{16CDC2E0-6397-44B4-97E9-A0B3377C10AC}" destId="{EB0DB0EC-F00D-4702-A1F6-093F8BB541A3}" srcOrd="2" destOrd="0" parTransId="{4226431F-1A43-4B16-BD09-BF67B5313F10}" sibTransId="{14F85E38-E3B6-47C0-B013-749289EDFFD6}"/>
    <dgm:cxn modelId="{6D7BDB37-6572-4DA8-8263-D1F82ED68F6A}" type="presParOf" srcId="{9F23596F-49E6-454C-BE92-9E0945C9B4A9}" destId="{4D48D9BB-BA39-4369-BF49-72CCB836165E}" srcOrd="0" destOrd="0" presId="urn:microsoft.com/office/officeart/2005/8/layout/vList5"/>
    <dgm:cxn modelId="{93C93BA5-1997-48F6-8A01-72BE6AE05BFB}" type="presParOf" srcId="{4D48D9BB-BA39-4369-BF49-72CCB836165E}" destId="{860F5242-5C18-496A-845A-77FFB56223F7}" srcOrd="0" destOrd="0" presId="urn:microsoft.com/office/officeart/2005/8/layout/vList5"/>
    <dgm:cxn modelId="{7B3A14F7-26DD-49BF-9785-AAECF630B239}" type="presParOf" srcId="{9F23596F-49E6-454C-BE92-9E0945C9B4A9}" destId="{547BB381-470F-415E-876E-A31524DFE039}" srcOrd="1" destOrd="0" presId="urn:microsoft.com/office/officeart/2005/8/layout/vList5"/>
    <dgm:cxn modelId="{0F8ECBD2-D072-4499-9984-00639E9E61FD}" type="presParOf" srcId="{9F23596F-49E6-454C-BE92-9E0945C9B4A9}" destId="{A05E96CE-134E-4069-98E1-68A3548C2862}" srcOrd="2" destOrd="0" presId="urn:microsoft.com/office/officeart/2005/8/layout/vList5"/>
    <dgm:cxn modelId="{728CF09A-E29D-4C47-93CA-09AF9F2080A9}" type="presParOf" srcId="{A05E96CE-134E-4069-98E1-68A3548C2862}" destId="{8076AF98-5023-4531-B2DB-3BEDC5EABF3A}" srcOrd="0" destOrd="0" presId="urn:microsoft.com/office/officeart/2005/8/layout/vList5"/>
    <dgm:cxn modelId="{A0332281-B8B2-4E6D-8A8F-FE0DC0356B71}" type="presParOf" srcId="{9F23596F-49E6-454C-BE92-9E0945C9B4A9}" destId="{2A936869-70C3-4E5B-BFEF-2E1F24F14628}" srcOrd="3" destOrd="0" presId="urn:microsoft.com/office/officeart/2005/8/layout/vList5"/>
    <dgm:cxn modelId="{36065497-89B6-46BD-8FAD-A19DD856EEAB}" type="presParOf" srcId="{9F23596F-49E6-454C-BE92-9E0945C9B4A9}" destId="{46964966-2A01-4C60-BAC4-E7FD8D7DBB73}" srcOrd="4" destOrd="0" presId="urn:microsoft.com/office/officeart/2005/8/layout/vList5"/>
    <dgm:cxn modelId="{5AA646C4-67F3-4B89-8A72-21626D63C99E}" type="presParOf" srcId="{46964966-2A01-4C60-BAC4-E7FD8D7DBB73}" destId="{BAFB60FA-762D-4F07-BB48-FAE0BD3F2CD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341874-A34B-467D-85B4-8D9AE6137F87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4B4B5CC-F227-4965-84E5-8F48E69DEDF8}">
      <dgm:prSet/>
      <dgm:spPr/>
      <dgm:t>
        <a:bodyPr/>
        <a:lstStyle/>
        <a:p>
          <a:pPr rtl="0"/>
          <a:r>
            <a:rPr lang="en-US" dirty="0" smtClean="0"/>
            <a:t>Attend to signals from the periphery</a:t>
          </a:r>
          <a:endParaRPr lang="en-US" dirty="0"/>
        </a:p>
      </dgm:t>
    </dgm:pt>
    <dgm:pt modelId="{071B92E4-1715-4FEE-A937-EA77E28A2E04}" type="parTrans" cxnId="{A3ED95DF-394E-40E0-861E-0A6CFAD5AC95}">
      <dgm:prSet/>
      <dgm:spPr/>
      <dgm:t>
        <a:bodyPr/>
        <a:lstStyle/>
        <a:p>
          <a:endParaRPr lang="en-US"/>
        </a:p>
      </dgm:t>
    </dgm:pt>
    <dgm:pt modelId="{2AC2580C-69F0-435C-8457-0D4E057B96DF}" type="sibTrans" cxnId="{A3ED95DF-394E-40E0-861E-0A6CFAD5AC95}">
      <dgm:prSet/>
      <dgm:spPr/>
      <dgm:t>
        <a:bodyPr/>
        <a:lstStyle/>
        <a:p>
          <a:endParaRPr lang="en-US"/>
        </a:p>
      </dgm:t>
    </dgm:pt>
    <dgm:pt modelId="{93D0F635-4D93-43E1-BAD6-EF48F0CE317B}">
      <dgm:prSet/>
      <dgm:spPr/>
      <dgm:t>
        <a:bodyPr/>
        <a:lstStyle/>
        <a:p>
          <a:pPr rtl="0"/>
          <a:r>
            <a:rPr lang="en-US" smtClean="0"/>
            <a:t>Invest in a learning capability</a:t>
          </a:r>
          <a:endParaRPr lang="en-US"/>
        </a:p>
      </dgm:t>
    </dgm:pt>
    <dgm:pt modelId="{903DFB11-87A7-489C-AE77-79973F8B7CBD}" type="parTrans" cxnId="{788348CE-C522-41EA-8538-A9BD13B41FBF}">
      <dgm:prSet/>
      <dgm:spPr/>
      <dgm:t>
        <a:bodyPr/>
        <a:lstStyle/>
        <a:p>
          <a:endParaRPr lang="en-US"/>
        </a:p>
      </dgm:t>
    </dgm:pt>
    <dgm:pt modelId="{0685F3D1-B5A0-468A-96E2-B69A78CCC810}" type="sibTrans" cxnId="{788348CE-C522-41EA-8538-A9BD13B41FBF}">
      <dgm:prSet/>
      <dgm:spPr/>
      <dgm:t>
        <a:bodyPr/>
        <a:lstStyle/>
        <a:p>
          <a:endParaRPr lang="en-US"/>
        </a:p>
      </dgm:t>
    </dgm:pt>
    <dgm:pt modelId="{BC9562E1-0BB0-4A75-9FAF-13F74FE91F29}">
      <dgm:prSet/>
      <dgm:spPr/>
      <dgm:t>
        <a:bodyPr/>
        <a:lstStyle/>
        <a:p>
          <a:pPr rtl="0"/>
          <a:r>
            <a:rPr lang="en-US" smtClean="0"/>
            <a:t>Maintain flexibility through an options perspective</a:t>
          </a:r>
          <a:endParaRPr lang="en-US"/>
        </a:p>
      </dgm:t>
    </dgm:pt>
    <dgm:pt modelId="{DE9E22BF-979A-412B-B7F2-2A10C7EE0D70}" type="parTrans" cxnId="{7882B457-F9E4-4B5A-9CBC-FB04CADB1FE4}">
      <dgm:prSet/>
      <dgm:spPr/>
      <dgm:t>
        <a:bodyPr/>
        <a:lstStyle/>
        <a:p>
          <a:endParaRPr lang="en-US"/>
        </a:p>
      </dgm:t>
    </dgm:pt>
    <dgm:pt modelId="{55341E82-F051-4AF3-AB2A-76112887C20E}" type="sibTrans" cxnId="{7882B457-F9E4-4B5A-9CBC-FB04CADB1FE4}">
      <dgm:prSet/>
      <dgm:spPr/>
      <dgm:t>
        <a:bodyPr/>
        <a:lstStyle/>
        <a:p>
          <a:endParaRPr lang="en-US"/>
        </a:p>
      </dgm:t>
    </dgm:pt>
    <dgm:pt modelId="{223CDE74-EF3A-4AAE-8DC5-3FD4FF3948A5}">
      <dgm:prSet/>
      <dgm:spPr/>
      <dgm:t>
        <a:bodyPr/>
        <a:lstStyle/>
        <a:p>
          <a:pPr rtl="0"/>
          <a:r>
            <a:rPr lang="en-US" smtClean="0"/>
            <a:t>Maintain organizational separation</a:t>
          </a:r>
          <a:endParaRPr lang="en-US"/>
        </a:p>
      </dgm:t>
    </dgm:pt>
    <dgm:pt modelId="{BA8ED67E-0CB3-4583-AD6B-E4F99264B7B0}" type="parTrans" cxnId="{ABB46885-D216-4276-9575-6930A955A14C}">
      <dgm:prSet/>
      <dgm:spPr/>
      <dgm:t>
        <a:bodyPr/>
        <a:lstStyle/>
        <a:p>
          <a:endParaRPr lang="en-US"/>
        </a:p>
      </dgm:t>
    </dgm:pt>
    <dgm:pt modelId="{58F223AC-E906-41A4-BB9A-993E1E4E8531}" type="sibTrans" cxnId="{ABB46885-D216-4276-9575-6930A955A14C}">
      <dgm:prSet/>
      <dgm:spPr/>
      <dgm:t>
        <a:bodyPr/>
        <a:lstStyle/>
        <a:p>
          <a:endParaRPr lang="en-US"/>
        </a:p>
      </dgm:t>
    </dgm:pt>
    <dgm:pt modelId="{4E909FE8-9034-4186-A091-BE9363202BB3}" type="pres">
      <dgm:prSet presAssocID="{C9341874-A34B-467D-85B4-8D9AE6137F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7DC56A-B763-4E81-892E-7FE982B6B438}" type="pres">
      <dgm:prSet presAssocID="{34B4B5CC-F227-4965-84E5-8F48E69DEDF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4FACC-1F7C-4F36-B90E-5D8816A601A6}" type="pres">
      <dgm:prSet presAssocID="{2AC2580C-69F0-435C-8457-0D4E057B96DF}" presName="spacer" presStyleCnt="0"/>
      <dgm:spPr/>
    </dgm:pt>
    <dgm:pt modelId="{62D42BF8-7AA3-470F-9CF6-B7F1D1E2F6C3}" type="pres">
      <dgm:prSet presAssocID="{93D0F635-4D93-43E1-BAD6-EF48F0CE317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C4224-A50B-40C5-AF13-0029E0C2AB79}" type="pres">
      <dgm:prSet presAssocID="{0685F3D1-B5A0-468A-96E2-B69A78CCC810}" presName="spacer" presStyleCnt="0"/>
      <dgm:spPr/>
    </dgm:pt>
    <dgm:pt modelId="{842408B1-48EF-479D-AEB1-4AA8A3B33E91}" type="pres">
      <dgm:prSet presAssocID="{BC9562E1-0BB0-4A75-9FAF-13F74FE91F2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D040F-6288-4BC6-8F52-F2D1EB482A23}" type="pres">
      <dgm:prSet presAssocID="{55341E82-F051-4AF3-AB2A-76112887C20E}" presName="spacer" presStyleCnt="0"/>
      <dgm:spPr/>
    </dgm:pt>
    <dgm:pt modelId="{7EC865D2-B68B-4466-82EF-45AFE609602E}" type="pres">
      <dgm:prSet presAssocID="{223CDE74-EF3A-4AAE-8DC5-3FD4FF3948A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3AE494-B5BB-40A4-84C0-0B7FBB0EDC3E}" type="presOf" srcId="{223CDE74-EF3A-4AAE-8DC5-3FD4FF3948A5}" destId="{7EC865D2-B68B-4466-82EF-45AFE609602E}" srcOrd="0" destOrd="0" presId="urn:microsoft.com/office/officeart/2005/8/layout/vList2"/>
    <dgm:cxn modelId="{A0F11179-8291-439F-BF83-00CB3D2B49B2}" type="presOf" srcId="{C9341874-A34B-467D-85B4-8D9AE6137F87}" destId="{4E909FE8-9034-4186-A091-BE9363202BB3}" srcOrd="0" destOrd="0" presId="urn:microsoft.com/office/officeart/2005/8/layout/vList2"/>
    <dgm:cxn modelId="{788348CE-C522-41EA-8538-A9BD13B41FBF}" srcId="{C9341874-A34B-467D-85B4-8D9AE6137F87}" destId="{93D0F635-4D93-43E1-BAD6-EF48F0CE317B}" srcOrd="1" destOrd="0" parTransId="{903DFB11-87A7-489C-AE77-79973F8B7CBD}" sibTransId="{0685F3D1-B5A0-468A-96E2-B69A78CCC810}"/>
    <dgm:cxn modelId="{51F4C67D-ABA9-421B-AAD8-BDC376AC1BE4}" type="presOf" srcId="{34B4B5CC-F227-4965-84E5-8F48E69DEDF8}" destId="{857DC56A-B763-4E81-892E-7FE982B6B438}" srcOrd="0" destOrd="0" presId="urn:microsoft.com/office/officeart/2005/8/layout/vList2"/>
    <dgm:cxn modelId="{AAEDA293-FD1D-41EA-B406-F077A39ED683}" type="presOf" srcId="{93D0F635-4D93-43E1-BAD6-EF48F0CE317B}" destId="{62D42BF8-7AA3-470F-9CF6-B7F1D1E2F6C3}" srcOrd="0" destOrd="0" presId="urn:microsoft.com/office/officeart/2005/8/layout/vList2"/>
    <dgm:cxn modelId="{A3ED95DF-394E-40E0-861E-0A6CFAD5AC95}" srcId="{C9341874-A34B-467D-85B4-8D9AE6137F87}" destId="{34B4B5CC-F227-4965-84E5-8F48E69DEDF8}" srcOrd="0" destOrd="0" parTransId="{071B92E4-1715-4FEE-A937-EA77E28A2E04}" sibTransId="{2AC2580C-69F0-435C-8457-0D4E057B96DF}"/>
    <dgm:cxn modelId="{ABB46885-D216-4276-9575-6930A955A14C}" srcId="{C9341874-A34B-467D-85B4-8D9AE6137F87}" destId="{223CDE74-EF3A-4AAE-8DC5-3FD4FF3948A5}" srcOrd="3" destOrd="0" parTransId="{BA8ED67E-0CB3-4583-AD6B-E4F99264B7B0}" sibTransId="{58F223AC-E906-41A4-BB9A-993E1E4E8531}"/>
    <dgm:cxn modelId="{7882B457-F9E4-4B5A-9CBC-FB04CADB1FE4}" srcId="{C9341874-A34B-467D-85B4-8D9AE6137F87}" destId="{BC9562E1-0BB0-4A75-9FAF-13F74FE91F29}" srcOrd="2" destOrd="0" parTransId="{DE9E22BF-979A-412B-B7F2-2A10C7EE0D70}" sibTransId="{55341E82-F051-4AF3-AB2A-76112887C20E}"/>
    <dgm:cxn modelId="{E97EADBA-4F17-4C78-836B-63E30B9DBD0C}" type="presOf" srcId="{BC9562E1-0BB0-4A75-9FAF-13F74FE91F29}" destId="{842408B1-48EF-479D-AEB1-4AA8A3B33E91}" srcOrd="0" destOrd="0" presId="urn:microsoft.com/office/officeart/2005/8/layout/vList2"/>
    <dgm:cxn modelId="{A24548F6-5F81-4E17-AD42-4B2878161E79}" type="presParOf" srcId="{4E909FE8-9034-4186-A091-BE9363202BB3}" destId="{857DC56A-B763-4E81-892E-7FE982B6B438}" srcOrd="0" destOrd="0" presId="urn:microsoft.com/office/officeart/2005/8/layout/vList2"/>
    <dgm:cxn modelId="{25B4E625-33A6-463F-B152-A4AF81DB396B}" type="presParOf" srcId="{4E909FE8-9034-4186-A091-BE9363202BB3}" destId="{8454FACC-1F7C-4F36-B90E-5D8816A601A6}" srcOrd="1" destOrd="0" presId="urn:microsoft.com/office/officeart/2005/8/layout/vList2"/>
    <dgm:cxn modelId="{42CE9B96-C51D-4613-9F2A-4DDF3129A369}" type="presParOf" srcId="{4E909FE8-9034-4186-A091-BE9363202BB3}" destId="{62D42BF8-7AA3-470F-9CF6-B7F1D1E2F6C3}" srcOrd="2" destOrd="0" presId="urn:microsoft.com/office/officeart/2005/8/layout/vList2"/>
    <dgm:cxn modelId="{CCFE40D2-D8CB-450C-9BAF-43F8925C3DB3}" type="presParOf" srcId="{4E909FE8-9034-4186-A091-BE9363202BB3}" destId="{80FC4224-A50B-40C5-AF13-0029E0C2AB79}" srcOrd="3" destOrd="0" presId="urn:microsoft.com/office/officeart/2005/8/layout/vList2"/>
    <dgm:cxn modelId="{D0B9860A-71FF-44B3-BD7B-0136E4969639}" type="presParOf" srcId="{4E909FE8-9034-4186-A091-BE9363202BB3}" destId="{842408B1-48EF-479D-AEB1-4AA8A3B33E91}" srcOrd="4" destOrd="0" presId="urn:microsoft.com/office/officeart/2005/8/layout/vList2"/>
    <dgm:cxn modelId="{875AC6CE-33DE-4692-B6EE-E467D488BE08}" type="presParOf" srcId="{4E909FE8-9034-4186-A091-BE9363202BB3}" destId="{28AD040F-6288-4BC6-8F52-F2D1EB482A23}" srcOrd="5" destOrd="0" presId="urn:microsoft.com/office/officeart/2005/8/layout/vList2"/>
    <dgm:cxn modelId="{DD69FF13-C312-4ED1-B2C1-6C96D95E9A04}" type="presParOf" srcId="{4E909FE8-9034-4186-A091-BE9363202BB3}" destId="{7EC865D2-B68B-4466-82EF-45AFE60960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04BE0-B2D1-49F6-B934-D50C6ED267A3}">
      <dsp:nvSpPr>
        <dsp:cNvPr id="0" name=""/>
        <dsp:cNvSpPr/>
      </dsp:nvSpPr>
      <dsp:spPr>
        <a:xfrm>
          <a:off x="0" y="83819"/>
          <a:ext cx="3657600" cy="21945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They can be disruptive</a:t>
          </a:r>
          <a:endParaRPr lang="en-US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To you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To your competition</a:t>
          </a:r>
          <a:endParaRPr lang="en-US" sz="2600" kern="1200" dirty="0"/>
        </a:p>
      </dsp:txBody>
      <dsp:txXfrm>
        <a:off x="0" y="83819"/>
        <a:ext cx="3657600" cy="2194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EC270-7B2E-4EC5-9B29-2C62A83DB83D}">
      <dsp:nvSpPr>
        <dsp:cNvPr id="0" name=""/>
        <dsp:cNvSpPr/>
      </dsp:nvSpPr>
      <dsp:spPr>
        <a:xfrm>
          <a:off x="2571" y="1139196"/>
          <a:ext cx="2507456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Firm position</a:t>
          </a:r>
          <a:endParaRPr lang="en-US" sz="2600" kern="1200"/>
        </a:p>
      </dsp:txBody>
      <dsp:txXfrm>
        <a:off x="2571" y="1139196"/>
        <a:ext cx="2507456" cy="748800"/>
      </dsp:txXfrm>
    </dsp:sp>
    <dsp:sp modelId="{F7AE0B89-7802-4F4B-BBB2-28B8A7F47FB8}">
      <dsp:nvSpPr>
        <dsp:cNvPr id="0" name=""/>
        <dsp:cNvSpPr/>
      </dsp:nvSpPr>
      <dsp:spPr>
        <a:xfrm>
          <a:off x="2571" y="1887996"/>
          <a:ext cx="2507456" cy="14987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Incumbent</a:t>
          </a:r>
          <a:endParaRPr lang="en-US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New entrant</a:t>
          </a:r>
          <a:endParaRPr lang="en-US" sz="2600" kern="1200"/>
        </a:p>
      </dsp:txBody>
      <dsp:txXfrm>
        <a:off x="2571" y="1887996"/>
        <a:ext cx="2507456" cy="1498769"/>
      </dsp:txXfrm>
    </dsp:sp>
    <dsp:sp modelId="{2595B71C-69BD-413A-92D3-80F2484852ED}">
      <dsp:nvSpPr>
        <dsp:cNvPr id="0" name=""/>
        <dsp:cNvSpPr/>
      </dsp:nvSpPr>
      <dsp:spPr>
        <a:xfrm>
          <a:off x="2861071" y="1139196"/>
          <a:ext cx="2507456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Technology</a:t>
          </a:r>
          <a:endParaRPr lang="en-US" sz="2600" kern="1200"/>
        </a:p>
      </dsp:txBody>
      <dsp:txXfrm>
        <a:off x="2861071" y="1139196"/>
        <a:ext cx="2507456" cy="748800"/>
      </dsp:txXfrm>
    </dsp:sp>
    <dsp:sp modelId="{62F907C5-D6C4-4050-9186-4F7FD81EB0EF}">
      <dsp:nvSpPr>
        <dsp:cNvPr id="0" name=""/>
        <dsp:cNvSpPr/>
      </dsp:nvSpPr>
      <dsp:spPr>
        <a:xfrm>
          <a:off x="2861071" y="1887996"/>
          <a:ext cx="2507456" cy="14987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Evolutionary</a:t>
          </a:r>
          <a:endParaRPr lang="en-US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Discontinuous</a:t>
          </a:r>
          <a:endParaRPr lang="en-US" sz="2600" kern="1200"/>
        </a:p>
      </dsp:txBody>
      <dsp:txXfrm>
        <a:off x="2861071" y="1887996"/>
        <a:ext cx="2507456" cy="1498769"/>
      </dsp:txXfrm>
    </dsp:sp>
    <dsp:sp modelId="{B8693C02-9515-44BC-8C58-3323A74B2B5A}">
      <dsp:nvSpPr>
        <dsp:cNvPr id="0" name=""/>
        <dsp:cNvSpPr/>
      </dsp:nvSpPr>
      <dsp:spPr>
        <a:xfrm>
          <a:off x="5719571" y="1139196"/>
          <a:ext cx="2507456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Response</a:t>
          </a:r>
          <a:endParaRPr lang="en-US" sz="2600" kern="1200"/>
        </a:p>
      </dsp:txBody>
      <dsp:txXfrm>
        <a:off x="5719571" y="1139196"/>
        <a:ext cx="2507456" cy="748800"/>
      </dsp:txXfrm>
    </dsp:sp>
    <dsp:sp modelId="{8E505852-C1E5-4E50-B7B5-7E05717C3E1B}">
      <dsp:nvSpPr>
        <dsp:cNvPr id="0" name=""/>
        <dsp:cNvSpPr/>
      </dsp:nvSpPr>
      <dsp:spPr>
        <a:xfrm>
          <a:off x="5719571" y="1887996"/>
          <a:ext cx="2507456" cy="14987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Aggressive Stance</a:t>
          </a:r>
          <a:endParaRPr lang="en-US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Passive Stance</a:t>
          </a:r>
          <a:endParaRPr lang="en-US" sz="2600" kern="1200"/>
        </a:p>
      </dsp:txBody>
      <dsp:txXfrm>
        <a:off x="5719571" y="1887996"/>
        <a:ext cx="2507456" cy="1498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ACBF0-78E9-481B-8F21-0878F05F8A68}">
      <dsp:nvSpPr>
        <dsp:cNvPr id="0" name=""/>
        <dsp:cNvSpPr/>
      </dsp:nvSpPr>
      <dsp:spPr>
        <a:xfrm>
          <a:off x="0" y="205739"/>
          <a:ext cx="3505200" cy="21031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 Customer Value Proposition (CVP)</a:t>
          </a:r>
          <a:endParaRPr lang="en-US" sz="27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Profit Formula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Key Resources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Key Processes</a:t>
          </a:r>
          <a:endParaRPr lang="en-US" sz="2100" kern="1200" dirty="0"/>
        </a:p>
      </dsp:txBody>
      <dsp:txXfrm>
        <a:off x="0" y="205739"/>
        <a:ext cx="3505200" cy="2103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167AF-B0CE-47B9-82F6-E2A10E60F981}">
      <dsp:nvSpPr>
        <dsp:cNvPr id="0" name=""/>
        <dsp:cNvSpPr/>
      </dsp:nvSpPr>
      <dsp:spPr>
        <a:xfrm>
          <a:off x="0" y="179429"/>
          <a:ext cx="5029199" cy="7915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Delayed Participation</a:t>
          </a:r>
          <a:endParaRPr lang="en-US" sz="3300" kern="1200" dirty="0"/>
        </a:p>
      </dsp:txBody>
      <dsp:txXfrm>
        <a:off x="38638" y="218067"/>
        <a:ext cx="4951923" cy="714229"/>
      </dsp:txXfrm>
    </dsp:sp>
    <dsp:sp modelId="{6572CABA-41B0-4439-972D-6A5DA7C14273}">
      <dsp:nvSpPr>
        <dsp:cNvPr id="0" name=""/>
        <dsp:cNvSpPr/>
      </dsp:nvSpPr>
      <dsp:spPr>
        <a:xfrm>
          <a:off x="0" y="1065974"/>
          <a:ext cx="5029199" cy="7915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Sticking with the Familiar</a:t>
          </a:r>
          <a:endParaRPr lang="en-US" sz="3300" kern="1200"/>
        </a:p>
      </dsp:txBody>
      <dsp:txXfrm>
        <a:off x="38638" y="1104612"/>
        <a:ext cx="4951923" cy="714229"/>
      </dsp:txXfrm>
    </dsp:sp>
    <dsp:sp modelId="{89BD48F3-457A-42C7-A7AA-55B6AC540B9E}">
      <dsp:nvSpPr>
        <dsp:cNvPr id="0" name=""/>
        <dsp:cNvSpPr/>
      </dsp:nvSpPr>
      <dsp:spPr>
        <a:xfrm>
          <a:off x="0" y="1952520"/>
          <a:ext cx="5029199" cy="7915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Reluctance to Fully Commit</a:t>
          </a:r>
          <a:endParaRPr lang="en-US" sz="3300" kern="1200"/>
        </a:p>
      </dsp:txBody>
      <dsp:txXfrm>
        <a:off x="38638" y="1991158"/>
        <a:ext cx="4951923" cy="714229"/>
      </dsp:txXfrm>
    </dsp:sp>
    <dsp:sp modelId="{5C3D028B-94A6-403B-B6DF-B1FC63D2CF79}">
      <dsp:nvSpPr>
        <dsp:cNvPr id="0" name=""/>
        <dsp:cNvSpPr/>
      </dsp:nvSpPr>
      <dsp:spPr>
        <a:xfrm>
          <a:off x="0" y="2839065"/>
          <a:ext cx="5029199" cy="7915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Lack of Persistence</a:t>
          </a:r>
          <a:endParaRPr lang="en-US" sz="3300" kern="1200"/>
        </a:p>
      </dsp:txBody>
      <dsp:txXfrm>
        <a:off x="38638" y="2877703"/>
        <a:ext cx="4951923" cy="7142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5242-5C18-496A-845A-77FFB56223F7}">
      <dsp:nvSpPr>
        <dsp:cNvPr id="0" name=""/>
        <dsp:cNvSpPr/>
      </dsp:nvSpPr>
      <dsp:spPr>
        <a:xfrm>
          <a:off x="1828800" y="1674"/>
          <a:ext cx="2057400" cy="11050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Resources</a:t>
          </a:r>
          <a:endParaRPr lang="en-US" sz="3100" kern="1200" dirty="0"/>
        </a:p>
      </dsp:txBody>
      <dsp:txXfrm>
        <a:off x="1882744" y="55618"/>
        <a:ext cx="1949512" cy="997160"/>
      </dsp:txXfrm>
    </dsp:sp>
    <dsp:sp modelId="{8076AF98-5023-4531-B2DB-3BEDC5EABF3A}">
      <dsp:nvSpPr>
        <dsp:cNvPr id="0" name=""/>
        <dsp:cNvSpPr/>
      </dsp:nvSpPr>
      <dsp:spPr>
        <a:xfrm>
          <a:off x="1828800" y="1161975"/>
          <a:ext cx="2057400" cy="11050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Processes</a:t>
          </a:r>
          <a:endParaRPr lang="en-US" sz="3100" kern="1200"/>
        </a:p>
      </dsp:txBody>
      <dsp:txXfrm>
        <a:off x="1882744" y="1215919"/>
        <a:ext cx="1949512" cy="997160"/>
      </dsp:txXfrm>
    </dsp:sp>
    <dsp:sp modelId="{BAFB60FA-762D-4F07-BB48-FAE0BD3F2CDC}">
      <dsp:nvSpPr>
        <dsp:cNvPr id="0" name=""/>
        <dsp:cNvSpPr/>
      </dsp:nvSpPr>
      <dsp:spPr>
        <a:xfrm>
          <a:off x="1828800" y="2322276"/>
          <a:ext cx="2057400" cy="110504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Values</a:t>
          </a:r>
          <a:endParaRPr lang="en-US" sz="3100" kern="1200"/>
        </a:p>
      </dsp:txBody>
      <dsp:txXfrm>
        <a:off x="1882744" y="2376220"/>
        <a:ext cx="1949512" cy="997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DC56A-B763-4E81-892E-7FE982B6B438}">
      <dsp:nvSpPr>
        <dsp:cNvPr id="0" name=""/>
        <dsp:cNvSpPr/>
      </dsp:nvSpPr>
      <dsp:spPr>
        <a:xfrm>
          <a:off x="0" y="67020"/>
          <a:ext cx="4648200" cy="1034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Attend to signals from the periphery</a:t>
          </a:r>
          <a:endParaRPr lang="en-US" sz="2600" kern="1200" dirty="0"/>
        </a:p>
      </dsp:txBody>
      <dsp:txXfrm>
        <a:off x="50489" y="117509"/>
        <a:ext cx="4547222" cy="933302"/>
      </dsp:txXfrm>
    </dsp:sp>
    <dsp:sp modelId="{62D42BF8-7AA3-470F-9CF6-B7F1D1E2F6C3}">
      <dsp:nvSpPr>
        <dsp:cNvPr id="0" name=""/>
        <dsp:cNvSpPr/>
      </dsp:nvSpPr>
      <dsp:spPr>
        <a:xfrm>
          <a:off x="0" y="1176180"/>
          <a:ext cx="4648200" cy="1034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Invest in a learning capability</a:t>
          </a:r>
          <a:endParaRPr lang="en-US" sz="2600" kern="1200"/>
        </a:p>
      </dsp:txBody>
      <dsp:txXfrm>
        <a:off x="50489" y="1226669"/>
        <a:ext cx="4547222" cy="933302"/>
      </dsp:txXfrm>
    </dsp:sp>
    <dsp:sp modelId="{842408B1-48EF-479D-AEB1-4AA8A3B33E91}">
      <dsp:nvSpPr>
        <dsp:cNvPr id="0" name=""/>
        <dsp:cNvSpPr/>
      </dsp:nvSpPr>
      <dsp:spPr>
        <a:xfrm>
          <a:off x="0" y="2285340"/>
          <a:ext cx="4648200" cy="1034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Maintain flexibility through an options perspective</a:t>
          </a:r>
          <a:endParaRPr lang="en-US" sz="2600" kern="1200"/>
        </a:p>
      </dsp:txBody>
      <dsp:txXfrm>
        <a:off x="50489" y="2335829"/>
        <a:ext cx="4547222" cy="933302"/>
      </dsp:txXfrm>
    </dsp:sp>
    <dsp:sp modelId="{7EC865D2-B68B-4466-82EF-45AFE609602E}">
      <dsp:nvSpPr>
        <dsp:cNvPr id="0" name=""/>
        <dsp:cNvSpPr/>
      </dsp:nvSpPr>
      <dsp:spPr>
        <a:xfrm>
          <a:off x="0" y="3394500"/>
          <a:ext cx="4648200" cy="1034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Maintain organizational separation</a:t>
          </a:r>
          <a:endParaRPr lang="en-US" sz="2600" kern="1200"/>
        </a:p>
      </dsp:txBody>
      <dsp:txXfrm>
        <a:off x="50489" y="3444989"/>
        <a:ext cx="4547222" cy="93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47A94FB9-6653-4DCA-B0F8-49BDF1DA9C23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50B0454F-5F7C-4F96-AB90-F7BF04DC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29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FEB5C116-1554-4A8A-A8C9-36424048604B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8363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AF43C2E2-33AC-42FE-A553-09E032C9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0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Kodak</a:t>
            </a:r>
          </a:p>
          <a:p>
            <a:r>
              <a:rPr lang="en-US" dirty="0" smtClean="0"/>
              <a:t>Evaluated Kodak’s response to Sony’s introduction of the </a:t>
            </a:r>
            <a:r>
              <a:rPr lang="en-US" dirty="0" err="1" smtClean="0"/>
              <a:t>Mavica</a:t>
            </a:r>
            <a:r>
              <a:rPr lang="en-US" dirty="0" smtClean="0"/>
              <a:t> 1981.</a:t>
            </a:r>
          </a:p>
          <a:p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uman </a:t>
            </a:r>
            <a:r>
              <a:rPr lang="en-US" dirty="0"/>
              <a:t>inclination to rely on familiar assumptions and exhibit a reluctance and/or inability to revise those assumptions, even when the evidence supporting them no longer exists or when other evidence would question their accuracy.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3C2E2-33AC-42FE-A553-09E032C98C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3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3C2E2-33AC-42FE-A553-09E032C98C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04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3C2E2-33AC-42FE-A553-09E032C98C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9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3C2E2-33AC-42FE-A553-09E032C98C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1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3C2E2-33AC-42FE-A553-09E032C98C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79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Successful company is one that has found a way to create value for customers – that is a way to help customers get an important job done.  “job” – A fundamental problem in a given situation that needs a solution.</a:t>
            </a:r>
          </a:p>
          <a:p>
            <a:endParaRPr lang="en-US" dirty="0"/>
          </a:p>
          <a:p>
            <a:r>
              <a:rPr lang="en-US" dirty="0" smtClean="0"/>
              <a:t>Profit Formula is a blueprint that defines how the company creates value.  It consists of the following:</a:t>
            </a:r>
          </a:p>
          <a:p>
            <a:r>
              <a:rPr lang="en-US" dirty="0" smtClean="0"/>
              <a:t>Revenue Model: Price and Volume</a:t>
            </a:r>
          </a:p>
          <a:p>
            <a:r>
              <a:rPr lang="en-US" dirty="0" smtClean="0"/>
              <a:t>Cost Structure: Direct/indirect, economies of scale</a:t>
            </a:r>
          </a:p>
          <a:p>
            <a:r>
              <a:rPr lang="en-US" dirty="0" smtClean="0"/>
              <a:t>Resource Velocity: How fast do we need it?</a:t>
            </a:r>
          </a:p>
          <a:p>
            <a:endParaRPr lang="en-US" dirty="0"/>
          </a:p>
          <a:p>
            <a:r>
              <a:rPr lang="en-US" dirty="0" smtClean="0"/>
              <a:t>Key Resources: People, technology, products, facilities, equipment, channels, and brands.  Items that create the value.</a:t>
            </a:r>
          </a:p>
          <a:p>
            <a:endParaRPr lang="en-US" dirty="0"/>
          </a:p>
          <a:p>
            <a:r>
              <a:rPr lang="en-US" dirty="0" smtClean="0"/>
              <a:t>Key Processes: Operational and Managerial processes that allow companies to delivery and repeat, but creates value.  Training, development, manufacturing, budget, sales, planning, sales and service.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3C2E2-33AC-42FE-A553-09E032C98C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51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Delaying Participation – Wait, watch and see attitude</a:t>
            </a:r>
          </a:p>
          <a:p>
            <a:endParaRPr lang="en-US" dirty="0" smtClean="0"/>
          </a:p>
          <a:p>
            <a:r>
              <a:rPr lang="en-US" dirty="0" smtClean="0"/>
              <a:t>Sticking with the Familiar – doubt that the technology will overcome the hurdles</a:t>
            </a:r>
          </a:p>
          <a:p>
            <a:r>
              <a:rPr lang="en-US" dirty="0" smtClean="0"/>
              <a:t>Technology is using attempting to push and change the standard</a:t>
            </a:r>
          </a:p>
          <a:p>
            <a:endParaRPr lang="en-US" dirty="0"/>
          </a:p>
          <a:p>
            <a:r>
              <a:rPr lang="en-US" dirty="0" smtClean="0"/>
              <a:t>Reluctance to Fully Commit – Industry can’t make the decision to implement disruptive technology.  Lots of Phases and Parts</a:t>
            </a:r>
          </a:p>
          <a:p>
            <a:endParaRPr lang="en-US" dirty="0"/>
          </a:p>
          <a:p>
            <a:r>
              <a:rPr lang="en-US" dirty="0" smtClean="0"/>
              <a:t>Lack of Persistence – Can you go the distance.  Large companies typically have </a:t>
            </a:r>
            <a:r>
              <a:rPr lang="en-US" smtClean="0"/>
              <a:t>little patients.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3C2E2-33AC-42FE-A553-09E032C98C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8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3C2E2-33AC-42FE-A553-09E032C98C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1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4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3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1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1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4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8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2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7CE2C-F03C-44FC-A7D5-75E548DDEAFF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6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MIS5001:</a:t>
            </a:r>
            <a:br>
              <a:rPr lang="en-US" dirty="0" smtClean="0"/>
            </a:br>
            <a:r>
              <a:rPr lang="en-US" dirty="0" smtClean="0"/>
              <a:t>Information Technology Management</a:t>
            </a:r>
            <a:br>
              <a:rPr lang="en-US" dirty="0" smtClean="0"/>
            </a:br>
            <a:r>
              <a:rPr lang="en-US" i="1" dirty="0" smtClean="0"/>
              <a:t>Evaluating Emerging Technology Trends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Larry Brandolph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Larry.Brandolph@temple.edu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community.mis.temple.edu/mis5001sec401f13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886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mtClean="0"/>
              <a:t>Why look at emerging technologies?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114800" cy="4114800"/>
          </a:xfrm>
        </p:spPr>
        <p:txBody>
          <a:bodyPr/>
          <a:lstStyle/>
          <a:p>
            <a:r>
              <a:rPr lang="en-US" dirty="0" smtClean="0"/>
              <a:t>Defense of business</a:t>
            </a:r>
          </a:p>
          <a:p>
            <a:r>
              <a:rPr lang="en-US" dirty="0" smtClean="0"/>
              <a:t>Significant potential return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33934026"/>
              </p:ext>
            </p:extLst>
          </p:nvPr>
        </p:nvGraphicFramePr>
        <p:xfrm>
          <a:off x="457200" y="4114800"/>
          <a:ext cx="36576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616473" cy="691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8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6785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40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Gartner Hype Cycle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798"/>
            <a:ext cx="7188498" cy="5399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0825" y="6587924"/>
            <a:ext cx="5312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Source: Hype </a:t>
            </a:r>
            <a:r>
              <a:rPr lang="en-US" sz="1400" dirty="0"/>
              <a:t>Cycle for Emerging Technologies, </a:t>
            </a:r>
            <a:r>
              <a:rPr lang="en-US" sz="1400" dirty="0" smtClean="0"/>
              <a:t>2012, Gartner Gateway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801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43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Hype Cycle for </a:t>
            </a:r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1026" name="Picture 2" descr="http://my.gartner.com/resources/233900/233931/233931_0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799"/>
            <a:ext cx="8382000" cy="5298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62400" y="6553200"/>
            <a:ext cx="5312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Source: Hype </a:t>
            </a:r>
            <a:r>
              <a:rPr lang="en-US" sz="1400" dirty="0"/>
              <a:t>Cycle for Emerging Technologies, </a:t>
            </a:r>
            <a:r>
              <a:rPr lang="en-US" sz="1400" dirty="0" smtClean="0"/>
              <a:t>2012, Gartner Gateway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99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884237"/>
            <a:ext cx="411480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Challenge:</a:t>
            </a:r>
            <a:br>
              <a:rPr lang="en-US" dirty="0" smtClean="0"/>
            </a:br>
            <a:r>
              <a:rPr lang="en-US" sz="4000" dirty="0" smtClean="0"/>
              <a:t>Turning Emerging Tech into Business Models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859331"/>
              </p:ext>
            </p:extLst>
          </p:nvPr>
        </p:nvGraphicFramePr>
        <p:xfrm>
          <a:off x="685800" y="30480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755"/>
            <a:ext cx="4594650" cy="688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324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Johnson, M., Christensen, C., and </a:t>
            </a:r>
            <a:r>
              <a:rPr lang="en-US" sz="1400" dirty="0" err="1"/>
              <a:t>Kagermann</a:t>
            </a:r>
            <a:r>
              <a:rPr lang="en-US" sz="1400" dirty="0"/>
              <a:t>, H. </a:t>
            </a:r>
            <a:r>
              <a:rPr lang="en-US" sz="1400" dirty="0" smtClean="0"/>
              <a:t>(2008</a:t>
            </a:r>
            <a:r>
              <a:rPr lang="en-US" sz="1400" dirty="0"/>
              <a:t>). Reinventing Your Business Model. Harvard Business </a:t>
            </a:r>
            <a:r>
              <a:rPr lang="en-US" sz="1400" dirty="0" smtClean="0"/>
              <a:t>Review.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58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Mistakes Incumbents Make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717520"/>
              </p:ext>
            </p:extLst>
          </p:nvPr>
        </p:nvGraphicFramePr>
        <p:xfrm>
          <a:off x="685800" y="2057400"/>
          <a:ext cx="5029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33478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Day</a:t>
            </a:r>
            <a:r>
              <a:rPr lang="en-US" sz="1400" dirty="0"/>
              <a:t>, G. and </a:t>
            </a:r>
            <a:r>
              <a:rPr lang="en-US" sz="1400" dirty="0" err="1"/>
              <a:t>Schoemaker</a:t>
            </a:r>
            <a:r>
              <a:rPr lang="en-US" sz="1400" dirty="0"/>
              <a:t>, P. (2000). Avoiding the Pitfalls of Emerging Technologies. California Management Review. (42)2. pp. 8-33. 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74829569"/>
              </p:ext>
            </p:extLst>
          </p:nvPr>
        </p:nvGraphicFramePr>
        <p:xfrm>
          <a:off x="4800600" y="2438400"/>
          <a:ext cx="5715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48400" y="1484293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Affected by an organization’s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87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Things You Can Do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373208"/>
              </p:ext>
            </p:extLst>
          </p:nvPr>
        </p:nvGraphicFramePr>
        <p:xfrm>
          <a:off x="762000" y="1524000"/>
          <a:ext cx="4648200" cy="449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33478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Day</a:t>
            </a:r>
            <a:r>
              <a:rPr lang="en-US" sz="1400" dirty="0"/>
              <a:t>, G. and </a:t>
            </a:r>
            <a:r>
              <a:rPr lang="en-US" sz="1400" dirty="0" err="1"/>
              <a:t>Schoemaker</a:t>
            </a:r>
            <a:r>
              <a:rPr lang="en-US" sz="1400" dirty="0"/>
              <a:t>, P. (2000). Avoiding the Pitfalls of Emerging Technologies. California Management Review. (42)2. pp. 8-33. 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638800" y="1917030"/>
            <a:ext cx="3429000" cy="3721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Would these actions be more effective when the innovation is…</a:t>
            </a:r>
          </a:p>
          <a:p>
            <a:r>
              <a:rPr lang="en-US" dirty="0" smtClean="0"/>
              <a:t>Low-end?</a:t>
            </a:r>
          </a:p>
          <a:p>
            <a:r>
              <a:rPr lang="en-US" dirty="0" smtClean="0"/>
              <a:t>New-market?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511</Words>
  <Application>Microsoft Office PowerPoint</Application>
  <PresentationFormat>On-screen Show (4:3)</PresentationFormat>
  <Paragraphs>77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MIS5001: Information Technology Management Evaluating Emerging Technology Trends</vt:lpstr>
      <vt:lpstr>Why look at emerging technologies?</vt:lpstr>
      <vt:lpstr>Key Concepts</vt:lpstr>
      <vt:lpstr>The Gartner Hype Cycle</vt:lpstr>
      <vt:lpstr>Hype Cycle for 2012</vt:lpstr>
      <vt:lpstr>The Challenge: Turning Emerging Tech into Business Models</vt:lpstr>
      <vt:lpstr>Mistakes Incumbents Make</vt:lpstr>
      <vt:lpstr>Things You Can 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MIS5001: Information Technology Management  Course Introduction</dc:title>
  <dc:creator>David</dc:creator>
  <cp:lastModifiedBy>Larry Brandolph</cp:lastModifiedBy>
  <cp:revision>137</cp:revision>
  <cp:lastPrinted>2013-10-17T17:56:56Z</cp:lastPrinted>
  <dcterms:created xsi:type="dcterms:W3CDTF">2012-08-23T18:29:30Z</dcterms:created>
  <dcterms:modified xsi:type="dcterms:W3CDTF">2013-10-17T18:03:16Z</dcterms:modified>
</cp:coreProperties>
</file>