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0" r:id="rId2"/>
    <p:sldId id="261" r:id="rId3"/>
    <p:sldId id="263" r:id="rId4"/>
    <p:sldId id="267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840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1B4310-A980-4843-92D8-0B5B4E3F33B8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2AC96088-4E08-4C96-A93D-F28387E711D5}">
      <dgm:prSet phldrT="[Text]"/>
      <dgm:spPr/>
      <dgm:t>
        <a:bodyPr/>
        <a:lstStyle/>
        <a:p>
          <a:r>
            <a:rPr lang="en-US" dirty="0" smtClean="0"/>
            <a:t>Do we have the right data?</a:t>
          </a:r>
          <a:endParaRPr lang="en-US" dirty="0"/>
        </a:p>
      </dgm:t>
    </dgm:pt>
    <dgm:pt modelId="{46B3AB4B-128F-45EE-93E6-61F3DFFDAD4F}" type="parTrans" cxnId="{00F94747-0B9D-4D0C-9F78-1842D022BE14}">
      <dgm:prSet/>
      <dgm:spPr/>
      <dgm:t>
        <a:bodyPr/>
        <a:lstStyle/>
        <a:p>
          <a:endParaRPr lang="en-US"/>
        </a:p>
      </dgm:t>
    </dgm:pt>
    <dgm:pt modelId="{FA8F4D76-62D5-4E6C-B7B4-49F9E0F9B625}" type="sibTrans" cxnId="{00F94747-0B9D-4D0C-9F78-1842D022BE14}">
      <dgm:prSet/>
      <dgm:spPr/>
      <dgm:t>
        <a:bodyPr/>
        <a:lstStyle/>
        <a:p>
          <a:endParaRPr lang="en-US"/>
        </a:p>
      </dgm:t>
    </dgm:pt>
    <dgm:pt modelId="{E53E63D5-865F-4687-9CB7-4526224BF121}">
      <dgm:prSet phldrT="[Text]"/>
      <dgm:spPr/>
      <dgm:t>
        <a:bodyPr/>
        <a:lstStyle/>
        <a:p>
          <a:r>
            <a:rPr lang="en-US" dirty="0" smtClean="0"/>
            <a:t>Is the collection process reliable?</a:t>
          </a:r>
          <a:endParaRPr lang="en-US" dirty="0"/>
        </a:p>
      </dgm:t>
    </dgm:pt>
    <dgm:pt modelId="{DD33DF8E-CEA1-45C3-8A78-43671CB8F4D9}" type="parTrans" cxnId="{D9449147-C3B0-4CFA-A6D4-C7C3F4EA7267}">
      <dgm:prSet/>
      <dgm:spPr/>
      <dgm:t>
        <a:bodyPr/>
        <a:lstStyle/>
        <a:p>
          <a:endParaRPr lang="en-US"/>
        </a:p>
      </dgm:t>
    </dgm:pt>
    <dgm:pt modelId="{FE4960BB-B12B-43DB-98C9-9D918FD58DE6}" type="sibTrans" cxnId="{D9449147-C3B0-4CFA-A6D4-C7C3F4EA7267}">
      <dgm:prSet/>
      <dgm:spPr/>
      <dgm:t>
        <a:bodyPr/>
        <a:lstStyle/>
        <a:p>
          <a:endParaRPr lang="en-US"/>
        </a:p>
      </dgm:t>
    </dgm:pt>
    <dgm:pt modelId="{505FCF5C-474D-4626-A9D5-EA0CB3C7C16C}">
      <dgm:prSet phldrT="[Text]"/>
      <dgm:spPr/>
      <dgm:t>
        <a:bodyPr/>
        <a:lstStyle/>
        <a:p>
          <a:r>
            <a:rPr lang="en-US" smtClean="0"/>
            <a:t>Is </a:t>
          </a:r>
          <a:r>
            <a:rPr lang="en-US" dirty="0" smtClean="0"/>
            <a:t>the data accurate?</a:t>
          </a:r>
          <a:endParaRPr lang="en-US" dirty="0"/>
        </a:p>
      </dgm:t>
    </dgm:pt>
    <dgm:pt modelId="{8AA5842B-947C-40AE-BE10-8D0D49FEEFA3}" type="parTrans" cxnId="{F98944A3-0BEE-447D-BAB6-827CFB75C81F}">
      <dgm:prSet/>
      <dgm:spPr/>
      <dgm:t>
        <a:bodyPr/>
        <a:lstStyle/>
        <a:p>
          <a:endParaRPr lang="en-US"/>
        </a:p>
      </dgm:t>
    </dgm:pt>
    <dgm:pt modelId="{CB32FE94-0B17-4DA9-8AEE-F2FB3918AAB3}" type="sibTrans" cxnId="{F98944A3-0BEE-447D-BAB6-827CFB75C81F}">
      <dgm:prSet/>
      <dgm:spPr/>
      <dgm:t>
        <a:bodyPr/>
        <a:lstStyle/>
        <a:p>
          <a:endParaRPr lang="en-US"/>
        </a:p>
      </dgm:t>
    </dgm:pt>
    <dgm:pt modelId="{64BAA1A4-F388-4412-B592-BCCD9898E8CE}" type="pres">
      <dgm:prSet presAssocID="{C71B4310-A980-4843-92D8-0B5B4E3F33B8}" presName="compositeShape" presStyleCnt="0">
        <dgm:presLayoutVars>
          <dgm:chMax val="7"/>
          <dgm:dir/>
          <dgm:resizeHandles val="exact"/>
        </dgm:presLayoutVars>
      </dgm:prSet>
      <dgm:spPr/>
    </dgm:pt>
    <dgm:pt modelId="{CC8C8ABB-E886-4FFE-9484-EB9353224D97}" type="pres">
      <dgm:prSet presAssocID="{2AC96088-4E08-4C96-A93D-F28387E711D5}" presName="circ1" presStyleLbl="vennNode1" presStyleIdx="0" presStyleCnt="3"/>
      <dgm:spPr/>
      <dgm:t>
        <a:bodyPr/>
        <a:lstStyle/>
        <a:p>
          <a:endParaRPr lang="en-US"/>
        </a:p>
      </dgm:t>
    </dgm:pt>
    <dgm:pt modelId="{65902866-86F5-4ABD-9033-2D5FFB97F74D}" type="pres">
      <dgm:prSet presAssocID="{2AC96088-4E08-4C96-A93D-F28387E711D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63386D-1A69-4EC0-9B76-9C4C9E405BBC}" type="pres">
      <dgm:prSet presAssocID="{E53E63D5-865F-4687-9CB7-4526224BF121}" presName="circ2" presStyleLbl="vennNode1" presStyleIdx="1" presStyleCnt="3"/>
      <dgm:spPr/>
      <dgm:t>
        <a:bodyPr/>
        <a:lstStyle/>
        <a:p>
          <a:endParaRPr lang="en-US"/>
        </a:p>
      </dgm:t>
    </dgm:pt>
    <dgm:pt modelId="{838E4FBC-84A3-4E69-8D89-C36EF615543B}" type="pres">
      <dgm:prSet presAssocID="{E53E63D5-865F-4687-9CB7-4526224BF12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3FE224-63DF-4602-8B7D-79B4AAE4582D}" type="pres">
      <dgm:prSet presAssocID="{505FCF5C-474D-4626-A9D5-EA0CB3C7C16C}" presName="circ3" presStyleLbl="vennNode1" presStyleIdx="2" presStyleCnt="3"/>
      <dgm:spPr/>
      <dgm:t>
        <a:bodyPr/>
        <a:lstStyle/>
        <a:p>
          <a:endParaRPr lang="en-US"/>
        </a:p>
      </dgm:t>
    </dgm:pt>
    <dgm:pt modelId="{4268110C-DC5D-49AC-A833-C3588211B051}" type="pres">
      <dgm:prSet presAssocID="{505FCF5C-474D-4626-A9D5-EA0CB3C7C16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3A1B9C0-89FC-4172-A2A2-D7C753E85CE0}" type="presOf" srcId="{C71B4310-A980-4843-92D8-0B5B4E3F33B8}" destId="{64BAA1A4-F388-4412-B592-BCCD9898E8CE}" srcOrd="0" destOrd="0" presId="urn:microsoft.com/office/officeart/2005/8/layout/venn1"/>
    <dgm:cxn modelId="{B417E6C2-3297-43AA-A5CB-EECCB23B4B76}" type="presOf" srcId="{2AC96088-4E08-4C96-A93D-F28387E711D5}" destId="{CC8C8ABB-E886-4FFE-9484-EB9353224D97}" srcOrd="0" destOrd="0" presId="urn:microsoft.com/office/officeart/2005/8/layout/venn1"/>
    <dgm:cxn modelId="{1DDB9199-EAB7-40B9-8DBE-8A61B1D8A23C}" type="presOf" srcId="{E53E63D5-865F-4687-9CB7-4526224BF121}" destId="{3563386D-1A69-4EC0-9B76-9C4C9E405BBC}" srcOrd="0" destOrd="0" presId="urn:microsoft.com/office/officeart/2005/8/layout/venn1"/>
    <dgm:cxn modelId="{2CCF08A6-BE7E-4BF0-B4A9-60E4D73AFA66}" type="presOf" srcId="{2AC96088-4E08-4C96-A93D-F28387E711D5}" destId="{65902866-86F5-4ABD-9033-2D5FFB97F74D}" srcOrd="1" destOrd="0" presId="urn:microsoft.com/office/officeart/2005/8/layout/venn1"/>
    <dgm:cxn modelId="{D9449147-C3B0-4CFA-A6D4-C7C3F4EA7267}" srcId="{C71B4310-A980-4843-92D8-0B5B4E3F33B8}" destId="{E53E63D5-865F-4687-9CB7-4526224BF121}" srcOrd="1" destOrd="0" parTransId="{DD33DF8E-CEA1-45C3-8A78-43671CB8F4D9}" sibTransId="{FE4960BB-B12B-43DB-98C9-9D918FD58DE6}"/>
    <dgm:cxn modelId="{F98944A3-0BEE-447D-BAB6-827CFB75C81F}" srcId="{C71B4310-A980-4843-92D8-0B5B4E3F33B8}" destId="{505FCF5C-474D-4626-A9D5-EA0CB3C7C16C}" srcOrd="2" destOrd="0" parTransId="{8AA5842B-947C-40AE-BE10-8D0D49FEEFA3}" sibTransId="{CB32FE94-0B17-4DA9-8AEE-F2FB3918AAB3}"/>
    <dgm:cxn modelId="{00F94747-0B9D-4D0C-9F78-1842D022BE14}" srcId="{C71B4310-A980-4843-92D8-0B5B4E3F33B8}" destId="{2AC96088-4E08-4C96-A93D-F28387E711D5}" srcOrd="0" destOrd="0" parTransId="{46B3AB4B-128F-45EE-93E6-61F3DFFDAD4F}" sibTransId="{FA8F4D76-62D5-4E6C-B7B4-49F9E0F9B625}"/>
    <dgm:cxn modelId="{508C6FED-18A3-4586-83F2-783DD2E4B04E}" type="presOf" srcId="{E53E63D5-865F-4687-9CB7-4526224BF121}" destId="{838E4FBC-84A3-4E69-8D89-C36EF615543B}" srcOrd="1" destOrd="0" presId="urn:microsoft.com/office/officeart/2005/8/layout/venn1"/>
    <dgm:cxn modelId="{E9D500BF-92E6-4DCB-91D4-254E2E96CE92}" type="presOf" srcId="{505FCF5C-474D-4626-A9D5-EA0CB3C7C16C}" destId="{B03FE224-63DF-4602-8B7D-79B4AAE4582D}" srcOrd="0" destOrd="0" presId="urn:microsoft.com/office/officeart/2005/8/layout/venn1"/>
    <dgm:cxn modelId="{83BA9C5A-076E-43EC-BBEB-CCB0F7B566C5}" type="presOf" srcId="{505FCF5C-474D-4626-A9D5-EA0CB3C7C16C}" destId="{4268110C-DC5D-49AC-A833-C3588211B051}" srcOrd="1" destOrd="0" presId="urn:microsoft.com/office/officeart/2005/8/layout/venn1"/>
    <dgm:cxn modelId="{53D4EBF4-8E23-43FC-BAB2-CACF1F571AE6}" type="presParOf" srcId="{64BAA1A4-F388-4412-B592-BCCD9898E8CE}" destId="{CC8C8ABB-E886-4FFE-9484-EB9353224D97}" srcOrd="0" destOrd="0" presId="urn:microsoft.com/office/officeart/2005/8/layout/venn1"/>
    <dgm:cxn modelId="{648AAD29-5165-4204-B76D-432671E31653}" type="presParOf" srcId="{64BAA1A4-F388-4412-B592-BCCD9898E8CE}" destId="{65902866-86F5-4ABD-9033-2D5FFB97F74D}" srcOrd="1" destOrd="0" presId="urn:microsoft.com/office/officeart/2005/8/layout/venn1"/>
    <dgm:cxn modelId="{19774A3B-A86E-49CB-B530-95CB6833B367}" type="presParOf" srcId="{64BAA1A4-F388-4412-B592-BCCD9898E8CE}" destId="{3563386D-1A69-4EC0-9B76-9C4C9E405BBC}" srcOrd="2" destOrd="0" presId="urn:microsoft.com/office/officeart/2005/8/layout/venn1"/>
    <dgm:cxn modelId="{C4270EDE-D0D5-4B12-9908-1075511818ED}" type="presParOf" srcId="{64BAA1A4-F388-4412-B592-BCCD9898E8CE}" destId="{838E4FBC-84A3-4E69-8D89-C36EF615543B}" srcOrd="3" destOrd="0" presId="urn:microsoft.com/office/officeart/2005/8/layout/venn1"/>
    <dgm:cxn modelId="{7C9B1C13-8464-40B3-8EE7-ADC8917FA7C8}" type="presParOf" srcId="{64BAA1A4-F388-4412-B592-BCCD9898E8CE}" destId="{B03FE224-63DF-4602-8B7D-79B4AAE4582D}" srcOrd="4" destOrd="0" presId="urn:microsoft.com/office/officeart/2005/8/layout/venn1"/>
    <dgm:cxn modelId="{F73D6A75-77B5-4948-91C8-51B62605F6D7}" type="presParOf" srcId="{64BAA1A4-F388-4412-B592-BCCD9898E8CE}" destId="{4268110C-DC5D-49AC-A833-C3588211B051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2493BE-AF8B-49D0-8DB1-516110EAD2E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626BCC9-DBFB-45C2-85E4-E7DBB733E96D}">
      <dgm:prSet/>
      <dgm:spPr/>
      <dgm:t>
        <a:bodyPr/>
        <a:lstStyle/>
        <a:p>
          <a:pPr rtl="0"/>
          <a:r>
            <a:rPr lang="en-US" dirty="0" smtClean="0"/>
            <a:t>Consistent with goals of the analysis</a:t>
          </a:r>
          <a:endParaRPr lang="en-US" dirty="0"/>
        </a:p>
      </dgm:t>
    </dgm:pt>
    <dgm:pt modelId="{BFB927C2-C744-4CFB-ADB7-F5EA41E745F6}" type="parTrans" cxnId="{3649945B-D87C-4B15-8E30-4D829B20E2F4}">
      <dgm:prSet/>
      <dgm:spPr/>
      <dgm:t>
        <a:bodyPr/>
        <a:lstStyle/>
        <a:p>
          <a:endParaRPr lang="en-US"/>
        </a:p>
      </dgm:t>
    </dgm:pt>
    <dgm:pt modelId="{297A9A2E-6467-4841-9739-1503BA441A3C}" type="sibTrans" cxnId="{3649945B-D87C-4B15-8E30-4D829B20E2F4}">
      <dgm:prSet/>
      <dgm:spPr/>
      <dgm:t>
        <a:bodyPr/>
        <a:lstStyle/>
        <a:p>
          <a:endParaRPr lang="en-US"/>
        </a:p>
      </dgm:t>
    </dgm:pt>
    <dgm:pt modelId="{CEDC7D78-7C8F-4CB2-886C-64830534675E}">
      <dgm:prSet/>
      <dgm:spPr/>
      <dgm:t>
        <a:bodyPr/>
        <a:lstStyle/>
        <a:p>
          <a:pPr rtl="0"/>
          <a:r>
            <a:rPr lang="en-US" dirty="0" smtClean="0"/>
            <a:t>Measures what it claims to measure</a:t>
          </a:r>
          <a:endParaRPr lang="en-US" dirty="0"/>
        </a:p>
      </dgm:t>
    </dgm:pt>
    <dgm:pt modelId="{96E57F45-9465-4D20-ADFE-52CBD9374FA1}" type="parTrans" cxnId="{4B5BC0E3-7165-4E74-8374-462B63245945}">
      <dgm:prSet/>
      <dgm:spPr/>
      <dgm:t>
        <a:bodyPr/>
        <a:lstStyle/>
        <a:p>
          <a:endParaRPr lang="en-US"/>
        </a:p>
      </dgm:t>
    </dgm:pt>
    <dgm:pt modelId="{3E9DF014-F92F-4A38-9718-5EB10E090911}" type="sibTrans" cxnId="{4B5BC0E3-7165-4E74-8374-462B63245945}">
      <dgm:prSet/>
      <dgm:spPr/>
      <dgm:t>
        <a:bodyPr/>
        <a:lstStyle/>
        <a:p>
          <a:endParaRPr lang="en-US"/>
        </a:p>
      </dgm:t>
    </dgm:pt>
    <dgm:pt modelId="{7AC07DA1-B142-4E93-BE01-CCD293D7A26D}">
      <dgm:prSet/>
      <dgm:spPr/>
      <dgm:t>
        <a:bodyPr/>
        <a:lstStyle/>
        <a:p>
          <a:pPr rtl="0"/>
          <a:r>
            <a:rPr lang="en-US" dirty="0" smtClean="0"/>
            <a:t>Include analysts during data selection</a:t>
          </a:r>
          <a:endParaRPr lang="en-US" dirty="0"/>
        </a:p>
      </dgm:t>
    </dgm:pt>
    <dgm:pt modelId="{CCA64511-D6C0-422C-93EF-6F6F76ABB4AD}" type="sibTrans" cxnId="{96475B38-D398-44A0-BD02-C6EE929F12D6}">
      <dgm:prSet/>
      <dgm:spPr/>
      <dgm:t>
        <a:bodyPr/>
        <a:lstStyle/>
        <a:p>
          <a:endParaRPr lang="en-US"/>
        </a:p>
      </dgm:t>
    </dgm:pt>
    <dgm:pt modelId="{2D57A0B3-A02E-4BFB-A08A-0A0486870BDE}" type="parTrans" cxnId="{96475B38-D398-44A0-BD02-C6EE929F12D6}">
      <dgm:prSet/>
      <dgm:spPr/>
      <dgm:t>
        <a:bodyPr/>
        <a:lstStyle/>
        <a:p>
          <a:endParaRPr lang="en-US"/>
        </a:p>
      </dgm:t>
    </dgm:pt>
    <dgm:pt modelId="{362F32AB-B6B3-485D-9A26-DF9F34A29FFA}" type="pres">
      <dgm:prSet presAssocID="{F12493BE-AF8B-49D0-8DB1-516110EAD2E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29A2E7-1A14-494F-B0FD-80F24ABB94EC}" type="pres">
      <dgm:prSet presAssocID="{7626BCC9-DBFB-45C2-85E4-E7DBB733E96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3E29D0-9E2B-41D7-84D1-5EF4C429CF7E}" type="pres">
      <dgm:prSet presAssocID="{297A9A2E-6467-4841-9739-1503BA441A3C}" presName="spacer" presStyleCnt="0"/>
      <dgm:spPr/>
      <dgm:t>
        <a:bodyPr/>
        <a:lstStyle/>
        <a:p>
          <a:endParaRPr lang="en-US"/>
        </a:p>
      </dgm:t>
    </dgm:pt>
    <dgm:pt modelId="{FBDAE83B-DB6E-4CBE-A7F8-8971D7BFAE94}" type="pres">
      <dgm:prSet presAssocID="{CEDC7D78-7C8F-4CB2-886C-64830534675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13722B-A6CF-4A89-B798-E87C2E29880E}" type="pres">
      <dgm:prSet presAssocID="{3E9DF014-F92F-4A38-9718-5EB10E090911}" presName="spacer" presStyleCnt="0"/>
      <dgm:spPr/>
      <dgm:t>
        <a:bodyPr/>
        <a:lstStyle/>
        <a:p>
          <a:endParaRPr lang="en-US"/>
        </a:p>
      </dgm:t>
    </dgm:pt>
    <dgm:pt modelId="{AB3FAEA3-6AD6-4826-9167-2C695A4D698C}" type="pres">
      <dgm:prSet presAssocID="{7AC07DA1-B142-4E93-BE01-CCD293D7A26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26FCE8-FB8A-4EAE-B198-407A4E206070}" type="presOf" srcId="{7626BCC9-DBFB-45C2-85E4-E7DBB733E96D}" destId="{A729A2E7-1A14-494F-B0FD-80F24ABB94EC}" srcOrd="0" destOrd="0" presId="urn:microsoft.com/office/officeart/2005/8/layout/vList2"/>
    <dgm:cxn modelId="{71E05F84-B937-47C6-B408-19A21837E89A}" type="presOf" srcId="{F12493BE-AF8B-49D0-8DB1-516110EAD2ED}" destId="{362F32AB-B6B3-485D-9A26-DF9F34A29FFA}" srcOrd="0" destOrd="0" presId="urn:microsoft.com/office/officeart/2005/8/layout/vList2"/>
    <dgm:cxn modelId="{3649945B-D87C-4B15-8E30-4D829B20E2F4}" srcId="{F12493BE-AF8B-49D0-8DB1-516110EAD2ED}" destId="{7626BCC9-DBFB-45C2-85E4-E7DBB733E96D}" srcOrd="0" destOrd="0" parTransId="{BFB927C2-C744-4CFB-ADB7-F5EA41E745F6}" sibTransId="{297A9A2E-6467-4841-9739-1503BA441A3C}"/>
    <dgm:cxn modelId="{C25C4ABD-69D0-4504-AA8C-29ED7AE13C1E}" type="presOf" srcId="{7AC07DA1-B142-4E93-BE01-CCD293D7A26D}" destId="{AB3FAEA3-6AD6-4826-9167-2C695A4D698C}" srcOrd="0" destOrd="0" presId="urn:microsoft.com/office/officeart/2005/8/layout/vList2"/>
    <dgm:cxn modelId="{FC500679-41D7-4005-8BBF-CE4A192D474E}" type="presOf" srcId="{CEDC7D78-7C8F-4CB2-886C-64830534675E}" destId="{FBDAE83B-DB6E-4CBE-A7F8-8971D7BFAE94}" srcOrd="0" destOrd="0" presId="urn:microsoft.com/office/officeart/2005/8/layout/vList2"/>
    <dgm:cxn modelId="{4B5BC0E3-7165-4E74-8374-462B63245945}" srcId="{F12493BE-AF8B-49D0-8DB1-516110EAD2ED}" destId="{CEDC7D78-7C8F-4CB2-886C-64830534675E}" srcOrd="1" destOrd="0" parTransId="{96E57F45-9465-4D20-ADFE-52CBD9374FA1}" sibTransId="{3E9DF014-F92F-4A38-9718-5EB10E090911}"/>
    <dgm:cxn modelId="{96475B38-D398-44A0-BD02-C6EE929F12D6}" srcId="{F12493BE-AF8B-49D0-8DB1-516110EAD2ED}" destId="{7AC07DA1-B142-4E93-BE01-CCD293D7A26D}" srcOrd="2" destOrd="0" parTransId="{2D57A0B3-A02E-4BFB-A08A-0A0486870BDE}" sibTransId="{CCA64511-D6C0-422C-93EF-6F6F76ABB4AD}"/>
    <dgm:cxn modelId="{1929DFB5-203D-4779-81A3-0A0283FF7D32}" type="presParOf" srcId="{362F32AB-B6B3-485D-9A26-DF9F34A29FFA}" destId="{A729A2E7-1A14-494F-B0FD-80F24ABB94EC}" srcOrd="0" destOrd="0" presId="urn:microsoft.com/office/officeart/2005/8/layout/vList2"/>
    <dgm:cxn modelId="{CB258BC3-C954-411E-9740-43AFCC6327BD}" type="presParOf" srcId="{362F32AB-B6B3-485D-9A26-DF9F34A29FFA}" destId="{E23E29D0-9E2B-41D7-84D1-5EF4C429CF7E}" srcOrd="1" destOrd="0" presId="urn:microsoft.com/office/officeart/2005/8/layout/vList2"/>
    <dgm:cxn modelId="{7D550B17-5FDB-44C3-A8B3-D2E499AF1C34}" type="presParOf" srcId="{362F32AB-B6B3-485D-9A26-DF9F34A29FFA}" destId="{FBDAE83B-DB6E-4CBE-A7F8-8971D7BFAE94}" srcOrd="2" destOrd="0" presId="urn:microsoft.com/office/officeart/2005/8/layout/vList2"/>
    <dgm:cxn modelId="{9A5BF268-EA70-4DD4-84ED-8A76BA2CB20F}" type="presParOf" srcId="{362F32AB-B6B3-485D-9A26-DF9F34A29FFA}" destId="{F913722B-A6CF-4A89-B798-E87C2E29880E}" srcOrd="3" destOrd="0" presId="urn:microsoft.com/office/officeart/2005/8/layout/vList2"/>
    <dgm:cxn modelId="{C9052011-11C5-4C36-8732-117B61902C2C}" type="presParOf" srcId="{362F32AB-B6B3-485D-9A26-DF9F34A29FFA}" destId="{AB3FAEA3-6AD6-4826-9167-2C695A4D698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22AE99A-8E49-4CAD-B3F0-268922F8C77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E2352B0-006C-4E39-9332-86DD823FD4EA}">
      <dgm:prSet/>
      <dgm:spPr/>
      <dgm:t>
        <a:bodyPr/>
        <a:lstStyle/>
        <a:p>
          <a:pPr rtl="0"/>
          <a:r>
            <a:rPr lang="en-US" dirty="0" smtClean="0"/>
            <a:t>Specific purpose for the business</a:t>
          </a:r>
          <a:endParaRPr lang="en-US" dirty="0"/>
        </a:p>
      </dgm:t>
    </dgm:pt>
    <dgm:pt modelId="{817ED432-C15B-4581-8FC3-93DF52B4392C}" type="parTrans" cxnId="{2D4ACBF9-9C1D-4B89-94D9-857B5A3D6BA9}">
      <dgm:prSet/>
      <dgm:spPr/>
      <dgm:t>
        <a:bodyPr/>
        <a:lstStyle/>
        <a:p>
          <a:endParaRPr lang="en-US"/>
        </a:p>
      </dgm:t>
    </dgm:pt>
    <dgm:pt modelId="{D3207ECE-09CB-410B-A250-65C3D8F9CCB5}" type="sibTrans" cxnId="{2D4ACBF9-9C1D-4B89-94D9-857B5A3D6BA9}">
      <dgm:prSet/>
      <dgm:spPr/>
      <dgm:t>
        <a:bodyPr/>
        <a:lstStyle/>
        <a:p>
          <a:endParaRPr lang="en-US"/>
        </a:p>
      </dgm:t>
    </dgm:pt>
    <dgm:pt modelId="{25CA5D8A-88EE-44E6-B6B3-846161F6CB60}">
      <dgm:prSet/>
      <dgm:spPr/>
      <dgm:t>
        <a:bodyPr/>
        <a:lstStyle/>
        <a:p>
          <a:pPr rtl="0"/>
          <a:r>
            <a:rPr lang="en-US" dirty="0" smtClean="0"/>
            <a:t>Measurable</a:t>
          </a:r>
          <a:endParaRPr lang="en-US" dirty="0"/>
        </a:p>
      </dgm:t>
    </dgm:pt>
    <dgm:pt modelId="{727D86FC-5F1D-4749-BF81-C3C12C44B8AD}" type="parTrans" cxnId="{FD1DFF42-28F8-460F-8955-85806779CED1}">
      <dgm:prSet/>
      <dgm:spPr/>
      <dgm:t>
        <a:bodyPr/>
        <a:lstStyle/>
        <a:p>
          <a:endParaRPr lang="en-US"/>
        </a:p>
      </dgm:t>
    </dgm:pt>
    <dgm:pt modelId="{CB496543-2C0E-46C8-8443-9567FC9C2D63}" type="sibTrans" cxnId="{FD1DFF42-28F8-460F-8955-85806779CED1}">
      <dgm:prSet/>
      <dgm:spPr/>
      <dgm:t>
        <a:bodyPr/>
        <a:lstStyle/>
        <a:p>
          <a:endParaRPr lang="en-US"/>
        </a:p>
      </dgm:t>
    </dgm:pt>
    <dgm:pt modelId="{FA0CAB85-0F9F-4C58-9A78-AFC38E14BEEE}">
      <dgm:prSet/>
      <dgm:spPr/>
      <dgm:t>
        <a:bodyPr/>
        <a:lstStyle/>
        <a:p>
          <a:pPr rtl="0"/>
          <a:r>
            <a:rPr lang="en-US" dirty="0" smtClean="0"/>
            <a:t>Achievable by the organization</a:t>
          </a:r>
          <a:endParaRPr lang="en-US" dirty="0"/>
        </a:p>
      </dgm:t>
    </dgm:pt>
    <dgm:pt modelId="{3DEBEF7E-D7F3-4E19-8CC4-78BAFF1A8E4A}" type="parTrans" cxnId="{28A40F11-4D48-4F6A-B306-120EAF123198}">
      <dgm:prSet/>
      <dgm:spPr/>
      <dgm:t>
        <a:bodyPr/>
        <a:lstStyle/>
        <a:p>
          <a:endParaRPr lang="en-US"/>
        </a:p>
      </dgm:t>
    </dgm:pt>
    <dgm:pt modelId="{E363C821-4F74-449E-AD19-C78928B67A3D}" type="sibTrans" cxnId="{28A40F11-4D48-4F6A-B306-120EAF123198}">
      <dgm:prSet/>
      <dgm:spPr/>
      <dgm:t>
        <a:bodyPr/>
        <a:lstStyle/>
        <a:p>
          <a:endParaRPr lang="en-US"/>
        </a:p>
      </dgm:t>
    </dgm:pt>
    <dgm:pt modelId="{E93C34B5-BD23-40C5-9D98-FE392733F93E}">
      <dgm:prSet/>
      <dgm:spPr/>
      <dgm:t>
        <a:bodyPr/>
        <a:lstStyle/>
        <a:p>
          <a:pPr rtl="0"/>
          <a:r>
            <a:rPr lang="en-US" dirty="0" smtClean="0"/>
            <a:t>Relevant to success</a:t>
          </a:r>
          <a:endParaRPr lang="en-US" dirty="0"/>
        </a:p>
      </dgm:t>
    </dgm:pt>
    <dgm:pt modelId="{7B37702A-83CA-4CED-8466-A3FC16B33B01}" type="parTrans" cxnId="{55BD8A14-1F38-4FCD-AEEE-9ACE642B6674}">
      <dgm:prSet/>
      <dgm:spPr/>
      <dgm:t>
        <a:bodyPr/>
        <a:lstStyle/>
        <a:p>
          <a:endParaRPr lang="en-US"/>
        </a:p>
      </dgm:t>
    </dgm:pt>
    <dgm:pt modelId="{25499B56-9A23-4C68-B35B-10120A4C474E}" type="sibTrans" cxnId="{55BD8A14-1F38-4FCD-AEEE-9ACE642B6674}">
      <dgm:prSet/>
      <dgm:spPr/>
      <dgm:t>
        <a:bodyPr/>
        <a:lstStyle/>
        <a:p>
          <a:endParaRPr lang="en-US"/>
        </a:p>
      </dgm:t>
    </dgm:pt>
    <dgm:pt modelId="{3673724C-563A-4C46-A156-41EBDF29107B}">
      <dgm:prSet/>
      <dgm:spPr/>
      <dgm:t>
        <a:bodyPr/>
        <a:lstStyle/>
        <a:p>
          <a:pPr rtl="0"/>
          <a:r>
            <a:rPr lang="en-US" dirty="0" smtClean="0"/>
            <a:t>Time-phased</a:t>
          </a:r>
          <a:endParaRPr lang="en-US" dirty="0"/>
        </a:p>
      </dgm:t>
    </dgm:pt>
    <dgm:pt modelId="{F37C5BB1-D72E-417C-A29C-D3CB8316C1BC}" type="parTrans" cxnId="{CB10566C-8EA1-4355-947F-280E7E9BFCA0}">
      <dgm:prSet/>
      <dgm:spPr/>
      <dgm:t>
        <a:bodyPr/>
        <a:lstStyle/>
        <a:p>
          <a:endParaRPr lang="en-US"/>
        </a:p>
      </dgm:t>
    </dgm:pt>
    <dgm:pt modelId="{8FB217C7-67E7-448A-9B22-591A1224741F}" type="sibTrans" cxnId="{CB10566C-8EA1-4355-947F-280E7E9BFCA0}">
      <dgm:prSet/>
      <dgm:spPr/>
      <dgm:t>
        <a:bodyPr/>
        <a:lstStyle/>
        <a:p>
          <a:endParaRPr lang="en-US"/>
        </a:p>
      </dgm:t>
    </dgm:pt>
    <dgm:pt modelId="{03E93098-4864-40C1-944D-4B1AED167509}" type="pres">
      <dgm:prSet presAssocID="{522AE99A-8E49-4CAD-B3F0-268922F8C77D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3EB0DB7-4744-4C03-90EF-F8A0BA578623}" type="pres">
      <dgm:prSet presAssocID="{DE2352B0-006C-4E39-9332-86DD823FD4EA}" presName="thickLine" presStyleLbl="alignNode1" presStyleIdx="0" presStyleCnt="5"/>
      <dgm:spPr/>
    </dgm:pt>
    <dgm:pt modelId="{990F663C-C22C-41BF-9F3E-83353AF39344}" type="pres">
      <dgm:prSet presAssocID="{DE2352B0-006C-4E39-9332-86DD823FD4EA}" presName="horz1" presStyleCnt="0"/>
      <dgm:spPr/>
    </dgm:pt>
    <dgm:pt modelId="{7D6370E6-901B-4BFC-8DAF-B8E6A5BA7F49}" type="pres">
      <dgm:prSet presAssocID="{DE2352B0-006C-4E39-9332-86DD823FD4EA}" presName="tx1" presStyleLbl="revTx" presStyleIdx="0" presStyleCnt="5"/>
      <dgm:spPr/>
      <dgm:t>
        <a:bodyPr/>
        <a:lstStyle/>
        <a:p>
          <a:endParaRPr lang="en-US"/>
        </a:p>
      </dgm:t>
    </dgm:pt>
    <dgm:pt modelId="{33E57807-A1BD-4828-8303-8E6EC103E717}" type="pres">
      <dgm:prSet presAssocID="{DE2352B0-006C-4E39-9332-86DD823FD4EA}" presName="vert1" presStyleCnt="0"/>
      <dgm:spPr/>
    </dgm:pt>
    <dgm:pt modelId="{DB974F20-934A-4F1F-8A37-335E7F623213}" type="pres">
      <dgm:prSet presAssocID="{25CA5D8A-88EE-44E6-B6B3-846161F6CB60}" presName="thickLine" presStyleLbl="alignNode1" presStyleIdx="1" presStyleCnt="5"/>
      <dgm:spPr/>
    </dgm:pt>
    <dgm:pt modelId="{9DB9CA4B-1E72-470E-A046-03033462EE4C}" type="pres">
      <dgm:prSet presAssocID="{25CA5D8A-88EE-44E6-B6B3-846161F6CB60}" presName="horz1" presStyleCnt="0"/>
      <dgm:spPr/>
    </dgm:pt>
    <dgm:pt modelId="{BB2381D2-A59E-4DB3-8979-DB4A3EA8489C}" type="pres">
      <dgm:prSet presAssocID="{25CA5D8A-88EE-44E6-B6B3-846161F6CB60}" presName="tx1" presStyleLbl="revTx" presStyleIdx="1" presStyleCnt="5"/>
      <dgm:spPr/>
      <dgm:t>
        <a:bodyPr/>
        <a:lstStyle/>
        <a:p>
          <a:endParaRPr lang="en-US"/>
        </a:p>
      </dgm:t>
    </dgm:pt>
    <dgm:pt modelId="{234D0B67-523C-4DD8-8088-FADFC878F7DE}" type="pres">
      <dgm:prSet presAssocID="{25CA5D8A-88EE-44E6-B6B3-846161F6CB60}" presName="vert1" presStyleCnt="0"/>
      <dgm:spPr/>
    </dgm:pt>
    <dgm:pt modelId="{A5FD4A98-862F-4BBA-863A-4EB6481D553D}" type="pres">
      <dgm:prSet presAssocID="{FA0CAB85-0F9F-4C58-9A78-AFC38E14BEEE}" presName="thickLine" presStyleLbl="alignNode1" presStyleIdx="2" presStyleCnt="5"/>
      <dgm:spPr/>
    </dgm:pt>
    <dgm:pt modelId="{1EB006A9-8301-4552-91C8-1A040E3B3197}" type="pres">
      <dgm:prSet presAssocID="{FA0CAB85-0F9F-4C58-9A78-AFC38E14BEEE}" presName="horz1" presStyleCnt="0"/>
      <dgm:spPr/>
    </dgm:pt>
    <dgm:pt modelId="{FFA8682C-B6DC-4FDE-8A1E-1DAFDBE0DF6C}" type="pres">
      <dgm:prSet presAssocID="{FA0CAB85-0F9F-4C58-9A78-AFC38E14BEEE}" presName="tx1" presStyleLbl="revTx" presStyleIdx="2" presStyleCnt="5"/>
      <dgm:spPr/>
      <dgm:t>
        <a:bodyPr/>
        <a:lstStyle/>
        <a:p>
          <a:endParaRPr lang="en-US"/>
        </a:p>
      </dgm:t>
    </dgm:pt>
    <dgm:pt modelId="{06276BAF-0ACA-476D-92C2-C4E000B02DC9}" type="pres">
      <dgm:prSet presAssocID="{FA0CAB85-0F9F-4C58-9A78-AFC38E14BEEE}" presName="vert1" presStyleCnt="0"/>
      <dgm:spPr/>
    </dgm:pt>
    <dgm:pt modelId="{248E4606-A60F-42CE-A06E-8C9549428239}" type="pres">
      <dgm:prSet presAssocID="{E93C34B5-BD23-40C5-9D98-FE392733F93E}" presName="thickLine" presStyleLbl="alignNode1" presStyleIdx="3" presStyleCnt="5"/>
      <dgm:spPr/>
    </dgm:pt>
    <dgm:pt modelId="{12070310-0970-462B-A985-6936A4E1187A}" type="pres">
      <dgm:prSet presAssocID="{E93C34B5-BD23-40C5-9D98-FE392733F93E}" presName="horz1" presStyleCnt="0"/>
      <dgm:spPr/>
    </dgm:pt>
    <dgm:pt modelId="{5723551D-B57A-4AF5-AC31-C5D4C6ACEE68}" type="pres">
      <dgm:prSet presAssocID="{E93C34B5-BD23-40C5-9D98-FE392733F93E}" presName="tx1" presStyleLbl="revTx" presStyleIdx="3" presStyleCnt="5"/>
      <dgm:spPr/>
      <dgm:t>
        <a:bodyPr/>
        <a:lstStyle/>
        <a:p>
          <a:endParaRPr lang="en-US"/>
        </a:p>
      </dgm:t>
    </dgm:pt>
    <dgm:pt modelId="{0EFC5378-5360-47B0-A621-1C11B42DF27C}" type="pres">
      <dgm:prSet presAssocID="{E93C34B5-BD23-40C5-9D98-FE392733F93E}" presName="vert1" presStyleCnt="0"/>
      <dgm:spPr/>
    </dgm:pt>
    <dgm:pt modelId="{BC6612A5-F9F8-427D-8454-0612BCD2CA9C}" type="pres">
      <dgm:prSet presAssocID="{3673724C-563A-4C46-A156-41EBDF29107B}" presName="thickLine" presStyleLbl="alignNode1" presStyleIdx="4" presStyleCnt="5"/>
      <dgm:spPr/>
    </dgm:pt>
    <dgm:pt modelId="{F7648CF5-6391-4AA0-8AC0-0652F707BFFE}" type="pres">
      <dgm:prSet presAssocID="{3673724C-563A-4C46-A156-41EBDF29107B}" presName="horz1" presStyleCnt="0"/>
      <dgm:spPr/>
    </dgm:pt>
    <dgm:pt modelId="{D7B33210-19E6-4BCD-9468-D4C4ECFB9C93}" type="pres">
      <dgm:prSet presAssocID="{3673724C-563A-4C46-A156-41EBDF29107B}" presName="tx1" presStyleLbl="revTx" presStyleIdx="4" presStyleCnt="5"/>
      <dgm:spPr/>
      <dgm:t>
        <a:bodyPr/>
        <a:lstStyle/>
        <a:p>
          <a:endParaRPr lang="en-US"/>
        </a:p>
      </dgm:t>
    </dgm:pt>
    <dgm:pt modelId="{BDBF0207-F857-4A51-9F17-B21A2494EBE2}" type="pres">
      <dgm:prSet presAssocID="{3673724C-563A-4C46-A156-41EBDF29107B}" presName="vert1" presStyleCnt="0"/>
      <dgm:spPr/>
    </dgm:pt>
  </dgm:ptLst>
  <dgm:cxnLst>
    <dgm:cxn modelId="{8C505AD3-1C0B-4A61-9F37-37C02CFF99D7}" type="presOf" srcId="{3673724C-563A-4C46-A156-41EBDF29107B}" destId="{D7B33210-19E6-4BCD-9468-D4C4ECFB9C93}" srcOrd="0" destOrd="0" presId="urn:microsoft.com/office/officeart/2008/layout/LinedList"/>
    <dgm:cxn modelId="{F39FDD79-4E19-40A0-8580-3E4AA3A28310}" type="presOf" srcId="{E93C34B5-BD23-40C5-9D98-FE392733F93E}" destId="{5723551D-B57A-4AF5-AC31-C5D4C6ACEE68}" srcOrd="0" destOrd="0" presId="urn:microsoft.com/office/officeart/2008/layout/LinedList"/>
    <dgm:cxn modelId="{CB10566C-8EA1-4355-947F-280E7E9BFCA0}" srcId="{522AE99A-8E49-4CAD-B3F0-268922F8C77D}" destId="{3673724C-563A-4C46-A156-41EBDF29107B}" srcOrd="4" destOrd="0" parTransId="{F37C5BB1-D72E-417C-A29C-D3CB8316C1BC}" sibTransId="{8FB217C7-67E7-448A-9B22-591A1224741F}"/>
    <dgm:cxn modelId="{FD1DFF42-28F8-460F-8955-85806779CED1}" srcId="{522AE99A-8E49-4CAD-B3F0-268922F8C77D}" destId="{25CA5D8A-88EE-44E6-B6B3-846161F6CB60}" srcOrd="1" destOrd="0" parTransId="{727D86FC-5F1D-4749-BF81-C3C12C44B8AD}" sibTransId="{CB496543-2C0E-46C8-8443-9567FC9C2D63}"/>
    <dgm:cxn modelId="{23916281-FC3B-4D3E-99C5-54552F5239C3}" type="presOf" srcId="{25CA5D8A-88EE-44E6-B6B3-846161F6CB60}" destId="{BB2381D2-A59E-4DB3-8979-DB4A3EA8489C}" srcOrd="0" destOrd="0" presId="urn:microsoft.com/office/officeart/2008/layout/LinedList"/>
    <dgm:cxn modelId="{FD86F91A-756D-4BE4-BD72-CB8B2FBCC86B}" type="presOf" srcId="{522AE99A-8E49-4CAD-B3F0-268922F8C77D}" destId="{03E93098-4864-40C1-944D-4B1AED167509}" srcOrd="0" destOrd="0" presId="urn:microsoft.com/office/officeart/2008/layout/LinedList"/>
    <dgm:cxn modelId="{28A40F11-4D48-4F6A-B306-120EAF123198}" srcId="{522AE99A-8E49-4CAD-B3F0-268922F8C77D}" destId="{FA0CAB85-0F9F-4C58-9A78-AFC38E14BEEE}" srcOrd="2" destOrd="0" parTransId="{3DEBEF7E-D7F3-4E19-8CC4-78BAFF1A8E4A}" sibTransId="{E363C821-4F74-449E-AD19-C78928B67A3D}"/>
    <dgm:cxn modelId="{CF052ECB-6358-46BA-8DAD-C6D4DA032D5A}" type="presOf" srcId="{FA0CAB85-0F9F-4C58-9A78-AFC38E14BEEE}" destId="{FFA8682C-B6DC-4FDE-8A1E-1DAFDBE0DF6C}" srcOrd="0" destOrd="0" presId="urn:microsoft.com/office/officeart/2008/layout/LinedList"/>
    <dgm:cxn modelId="{0FC7C8E1-3630-4B59-B4AC-8F842F6EEF30}" type="presOf" srcId="{DE2352B0-006C-4E39-9332-86DD823FD4EA}" destId="{7D6370E6-901B-4BFC-8DAF-B8E6A5BA7F49}" srcOrd="0" destOrd="0" presId="urn:microsoft.com/office/officeart/2008/layout/LinedList"/>
    <dgm:cxn modelId="{55BD8A14-1F38-4FCD-AEEE-9ACE642B6674}" srcId="{522AE99A-8E49-4CAD-B3F0-268922F8C77D}" destId="{E93C34B5-BD23-40C5-9D98-FE392733F93E}" srcOrd="3" destOrd="0" parTransId="{7B37702A-83CA-4CED-8466-A3FC16B33B01}" sibTransId="{25499B56-9A23-4C68-B35B-10120A4C474E}"/>
    <dgm:cxn modelId="{2D4ACBF9-9C1D-4B89-94D9-857B5A3D6BA9}" srcId="{522AE99A-8E49-4CAD-B3F0-268922F8C77D}" destId="{DE2352B0-006C-4E39-9332-86DD823FD4EA}" srcOrd="0" destOrd="0" parTransId="{817ED432-C15B-4581-8FC3-93DF52B4392C}" sibTransId="{D3207ECE-09CB-410B-A250-65C3D8F9CCB5}"/>
    <dgm:cxn modelId="{95430B1C-2E1C-43BE-A0EB-0975F8F99C65}" type="presParOf" srcId="{03E93098-4864-40C1-944D-4B1AED167509}" destId="{A3EB0DB7-4744-4C03-90EF-F8A0BA578623}" srcOrd="0" destOrd="0" presId="urn:microsoft.com/office/officeart/2008/layout/LinedList"/>
    <dgm:cxn modelId="{4AD83D5F-9AF9-4FA6-8C8F-D09665BA5016}" type="presParOf" srcId="{03E93098-4864-40C1-944D-4B1AED167509}" destId="{990F663C-C22C-41BF-9F3E-83353AF39344}" srcOrd="1" destOrd="0" presId="urn:microsoft.com/office/officeart/2008/layout/LinedList"/>
    <dgm:cxn modelId="{3A5CC537-B947-44AB-A5B4-5985E807D9F2}" type="presParOf" srcId="{990F663C-C22C-41BF-9F3E-83353AF39344}" destId="{7D6370E6-901B-4BFC-8DAF-B8E6A5BA7F49}" srcOrd="0" destOrd="0" presId="urn:microsoft.com/office/officeart/2008/layout/LinedList"/>
    <dgm:cxn modelId="{8737DF7E-3689-48F7-8211-A9F42E1971A5}" type="presParOf" srcId="{990F663C-C22C-41BF-9F3E-83353AF39344}" destId="{33E57807-A1BD-4828-8303-8E6EC103E717}" srcOrd="1" destOrd="0" presId="urn:microsoft.com/office/officeart/2008/layout/LinedList"/>
    <dgm:cxn modelId="{B40AA064-EB14-4FEC-886E-F78A365833F2}" type="presParOf" srcId="{03E93098-4864-40C1-944D-4B1AED167509}" destId="{DB974F20-934A-4F1F-8A37-335E7F623213}" srcOrd="2" destOrd="0" presId="urn:microsoft.com/office/officeart/2008/layout/LinedList"/>
    <dgm:cxn modelId="{86C4A793-E198-48EE-BEC6-A0BCB93572FD}" type="presParOf" srcId="{03E93098-4864-40C1-944D-4B1AED167509}" destId="{9DB9CA4B-1E72-470E-A046-03033462EE4C}" srcOrd="3" destOrd="0" presId="urn:microsoft.com/office/officeart/2008/layout/LinedList"/>
    <dgm:cxn modelId="{BD3D6911-2BFD-4242-86E2-DFE2C9DB0995}" type="presParOf" srcId="{9DB9CA4B-1E72-470E-A046-03033462EE4C}" destId="{BB2381D2-A59E-4DB3-8979-DB4A3EA8489C}" srcOrd="0" destOrd="0" presId="urn:microsoft.com/office/officeart/2008/layout/LinedList"/>
    <dgm:cxn modelId="{895AAA10-15BB-4113-B2F3-618EB657EF27}" type="presParOf" srcId="{9DB9CA4B-1E72-470E-A046-03033462EE4C}" destId="{234D0B67-523C-4DD8-8088-FADFC878F7DE}" srcOrd="1" destOrd="0" presId="urn:microsoft.com/office/officeart/2008/layout/LinedList"/>
    <dgm:cxn modelId="{48E2DB64-E688-47FB-B9A5-A6FAE23257D6}" type="presParOf" srcId="{03E93098-4864-40C1-944D-4B1AED167509}" destId="{A5FD4A98-862F-4BBA-863A-4EB6481D553D}" srcOrd="4" destOrd="0" presId="urn:microsoft.com/office/officeart/2008/layout/LinedList"/>
    <dgm:cxn modelId="{A6707EDC-5773-469D-B2B7-69AC308661E3}" type="presParOf" srcId="{03E93098-4864-40C1-944D-4B1AED167509}" destId="{1EB006A9-8301-4552-91C8-1A040E3B3197}" srcOrd="5" destOrd="0" presId="urn:microsoft.com/office/officeart/2008/layout/LinedList"/>
    <dgm:cxn modelId="{11FC2A14-4A7F-411A-A79B-02A4EEA6F1A4}" type="presParOf" srcId="{1EB006A9-8301-4552-91C8-1A040E3B3197}" destId="{FFA8682C-B6DC-4FDE-8A1E-1DAFDBE0DF6C}" srcOrd="0" destOrd="0" presId="urn:microsoft.com/office/officeart/2008/layout/LinedList"/>
    <dgm:cxn modelId="{B4167213-21F4-4C98-B708-D9DE88C83DAB}" type="presParOf" srcId="{1EB006A9-8301-4552-91C8-1A040E3B3197}" destId="{06276BAF-0ACA-476D-92C2-C4E000B02DC9}" srcOrd="1" destOrd="0" presId="urn:microsoft.com/office/officeart/2008/layout/LinedList"/>
    <dgm:cxn modelId="{BB7BC471-9E81-4E37-A964-77034705A8D0}" type="presParOf" srcId="{03E93098-4864-40C1-944D-4B1AED167509}" destId="{248E4606-A60F-42CE-A06E-8C9549428239}" srcOrd="6" destOrd="0" presId="urn:microsoft.com/office/officeart/2008/layout/LinedList"/>
    <dgm:cxn modelId="{6DEB5135-7902-4977-BBD0-BB8E11750D35}" type="presParOf" srcId="{03E93098-4864-40C1-944D-4B1AED167509}" destId="{12070310-0970-462B-A985-6936A4E1187A}" srcOrd="7" destOrd="0" presId="urn:microsoft.com/office/officeart/2008/layout/LinedList"/>
    <dgm:cxn modelId="{C647DD3D-2077-4BF1-B915-D6612A333C67}" type="presParOf" srcId="{12070310-0970-462B-A985-6936A4E1187A}" destId="{5723551D-B57A-4AF5-AC31-C5D4C6ACEE68}" srcOrd="0" destOrd="0" presId="urn:microsoft.com/office/officeart/2008/layout/LinedList"/>
    <dgm:cxn modelId="{1B29A676-B9E7-42AE-B7E2-B80A7AA19FA3}" type="presParOf" srcId="{12070310-0970-462B-A985-6936A4E1187A}" destId="{0EFC5378-5360-47B0-A621-1C11B42DF27C}" srcOrd="1" destOrd="0" presId="urn:microsoft.com/office/officeart/2008/layout/LinedList"/>
    <dgm:cxn modelId="{0464F873-570F-4D10-B349-A9110DD76968}" type="presParOf" srcId="{03E93098-4864-40C1-944D-4B1AED167509}" destId="{BC6612A5-F9F8-427D-8454-0612BCD2CA9C}" srcOrd="8" destOrd="0" presId="urn:microsoft.com/office/officeart/2008/layout/LinedList"/>
    <dgm:cxn modelId="{03F688AA-4F5D-4C33-85E1-0D89036ADC62}" type="presParOf" srcId="{03E93098-4864-40C1-944D-4B1AED167509}" destId="{F7648CF5-6391-4AA0-8AC0-0652F707BFFE}" srcOrd="9" destOrd="0" presId="urn:microsoft.com/office/officeart/2008/layout/LinedList"/>
    <dgm:cxn modelId="{011F44DE-4896-483A-BB77-F2365E911891}" type="presParOf" srcId="{F7648CF5-6391-4AA0-8AC0-0652F707BFFE}" destId="{D7B33210-19E6-4BCD-9468-D4C4ECFB9C93}" srcOrd="0" destOrd="0" presId="urn:microsoft.com/office/officeart/2008/layout/LinedList"/>
    <dgm:cxn modelId="{5D6B302F-E68A-420B-831B-96E634778CC0}" type="presParOf" srcId="{F7648CF5-6391-4AA0-8AC0-0652F707BFFE}" destId="{BDBF0207-F857-4A51-9F17-B21A2494EBE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CE61B57-7D77-403D-9EA6-3E7F27DE8ADB}" type="doc">
      <dgm:prSet loTypeId="urn:microsoft.com/office/officeart/2005/8/layout/vList2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367F5A2-345F-468F-8684-3C7A76389CF4}">
      <dgm:prSet/>
      <dgm:spPr/>
      <dgm:t>
        <a:bodyPr/>
        <a:lstStyle/>
        <a:p>
          <a:pPr algn="ctr" rtl="0"/>
          <a:r>
            <a:rPr lang="en-US" dirty="0" smtClean="0"/>
            <a:t>What do these have in common?</a:t>
          </a:r>
          <a:endParaRPr lang="en-US" dirty="0"/>
        </a:p>
      </dgm:t>
    </dgm:pt>
    <dgm:pt modelId="{C3D5AACA-5325-4C8D-966F-63CF052751BE}" type="parTrans" cxnId="{40624AAE-AE98-4E98-A30A-F1ACA5FB873D}">
      <dgm:prSet/>
      <dgm:spPr/>
      <dgm:t>
        <a:bodyPr/>
        <a:lstStyle/>
        <a:p>
          <a:pPr algn="ctr"/>
          <a:endParaRPr lang="en-US"/>
        </a:p>
      </dgm:t>
    </dgm:pt>
    <dgm:pt modelId="{F609CFB9-A3D1-4713-A102-C42556714AC7}" type="sibTrans" cxnId="{40624AAE-AE98-4E98-A30A-F1ACA5FB873D}">
      <dgm:prSet/>
      <dgm:spPr/>
      <dgm:t>
        <a:bodyPr/>
        <a:lstStyle/>
        <a:p>
          <a:pPr algn="ctr"/>
          <a:endParaRPr lang="en-US"/>
        </a:p>
      </dgm:t>
    </dgm:pt>
    <dgm:pt modelId="{FCBE6148-75D9-45A9-9B47-E4C32D5C0E42}" type="pres">
      <dgm:prSet presAssocID="{ECE61B57-7D77-403D-9EA6-3E7F27DE8AD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A18430-354E-40EC-A2F5-2C0826CD4524}" type="pres">
      <dgm:prSet presAssocID="{9367F5A2-345F-468F-8684-3C7A76389CF4}" presName="parentText" presStyleLbl="node1" presStyleIdx="0" presStyleCnt="1" custLinFactNeighborX="-8039" custLinFactNeighborY="-1834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624AAE-AE98-4E98-A30A-F1ACA5FB873D}" srcId="{ECE61B57-7D77-403D-9EA6-3E7F27DE8ADB}" destId="{9367F5A2-345F-468F-8684-3C7A76389CF4}" srcOrd="0" destOrd="0" parTransId="{C3D5AACA-5325-4C8D-966F-63CF052751BE}" sibTransId="{F609CFB9-A3D1-4713-A102-C42556714AC7}"/>
    <dgm:cxn modelId="{9EDDB055-4384-4C9C-812F-32CC580CC67C}" type="presOf" srcId="{ECE61B57-7D77-403D-9EA6-3E7F27DE8ADB}" destId="{FCBE6148-75D9-45A9-9B47-E4C32D5C0E42}" srcOrd="0" destOrd="0" presId="urn:microsoft.com/office/officeart/2005/8/layout/vList2"/>
    <dgm:cxn modelId="{637E8BEF-B825-4B61-A691-E47942F5B6AE}" type="presOf" srcId="{9367F5A2-345F-468F-8684-3C7A76389CF4}" destId="{A7A18430-354E-40EC-A2F5-2C0826CD4524}" srcOrd="0" destOrd="0" presId="urn:microsoft.com/office/officeart/2005/8/layout/vList2"/>
    <dgm:cxn modelId="{D767DE25-573B-4A35-8C02-2C83E0E029B4}" type="presParOf" srcId="{FCBE6148-75D9-45A9-9B47-E4C32D5C0E42}" destId="{A7A18430-354E-40EC-A2F5-2C0826CD452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59C8703-C624-4065-9AE2-3A6E2E7755AC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F9DC2D4-D24D-44B4-B27A-5B06EC1FD73C}">
      <dgm:prSet/>
      <dgm:spPr/>
      <dgm:t>
        <a:bodyPr/>
        <a:lstStyle/>
        <a:p>
          <a:pPr rtl="0"/>
          <a:r>
            <a:rPr lang="en-US" dirty="0" smtClean="0"/>
            <a:t>Know where the data comes from</a:t>
          </a:r>
          <a:endParaRPr lang="en-US" dirty="0"/>
        </a:p>
      </dgm:t>
    </dgm:pt>
    <dgm:pt modelId="{76530066-C5FD-4BD0-A9C5-825BD481045F}" type="parTrans" cxnId="{0105F85B-CAAE-4BF2-B803-B5081610295A}">
      <dgm:prSet/>
      <dgm:spPr/>
      <dgm:t>
        <a:bodyPr/>
        <a:lstStyle/>
        <a:p>
          <a:endParaRPr lang="en-US"/>
        </a:p>
      </dgm:t>
    </dgm:pt>
    <dgm:pt modelId="{C29EF6B2-DED4-4C0A-968B-6769C51458BF}" type="sibTrans" cxnId="{0105F85B-CAAE-4BF2-B803-B5081610295A}">
      <dgm:prSet/>
      <dgm:spPr/>
      <dgm:t>
        <a:bodyPr/>
        <a:lstStyle/>
        <a:p>
          <a:endParaRPr lang="en-US"/>
        </a:p>
      </dgm:t>
    </dgm:pt>
    <dgm:pt modelId="{9CDEFC88-22C1-4885-BD5B-2E4F3E828D95}">
      <dgm:prSet/>
      <dgm:spPr/>
      <dgm:t>
        <a:bodyPr/>
        <a:lstStyle/>
        <a:p>
          <a:pPr rtl="0"/>
          <a:r>
            <a:rPr lang="en-US" dirty="0" smtClean="0"/>
            <a:t>Manual verification through sampling</a:t>
          </a:r>
          <a:endParaRPr lang="en-US" dirty="0"/>
        </a:p>
      </dgm:t>
    </dgm:pt>
    <dgm:pt modelId="{2782806A-0CBD-474E-B509-D39157F781B7}" type="parTrans" cxnId="{26AD475B-1B9C-4240-A9AB-68371BEC1587}">
      <dgm:prSet/>
      <dgm:spPr/>
      <dgm:t>
        <a:bodyPr/>
        <a:lstStyle/>
        <a:p>
          <a:endParaRPr lang="en-US"/>
        </a:p>
      </dgm:t>
    </dgm:pt>
    <dgm:pt modelId="{02D2D5C3-F08A-43C7-8181-3FA09D4E152B}" type="sibTrans" cxnId="{26AD475B-1B9C-4240-A9AB-68371BEC1587}">
      <dgm:prSet/>
      <dgm:spPr/>
      <dgm:t>
        <a:bodyPr/>
        <a:lstStyle/>
        <a:p>
          <a:endParaRPr lang="en-US"/>
        </a:p>
      </dgm:t>
    </dgm:pt>
    <dgm:pt modelId="{1CC453B3-85BA-4393-B48F-F2367F05F989}">
      <dgm:prSet/>
      <dgm:spPr/>
      <dgm:t>
        <a:bodyPr/>
        <a:lstStyle/>
        <a:p>
          <a:pPr rtl="0"/>
          <a:r>
            <a:rPr lang="en-US" dirty="0" smtClean="0"/>
            <a:t>Use of knowledge experts</a:t>
          </a:r>
          <a:endParaRPr lang="en-US" dirty="0"/>
        </a:p>
      </dgm:t>
    </dgm:pt>
    <dgm:pt modelId="{CA83EDE1-56CA-4671-AF2C-A7F146761C27}" type="parTrans" cxnId="{9302CA12-7292-4B78-80D2-5026410FFF43}">
      <dgm:prSet/>
      <dgm:spPr/>
      <dgm:t>
        <a:bodyPr/>
        <a:lstStyle/>
        <a:p>
          <a:endParaRPr lang="en-US"/>
        </a:p>
      </dgm:t>
    </dgm:pt>
    <dgm:pt modelId="{65347CB1-3E74-4E4C-B0C8-772A45789E2C}" type="sibTrans" cxnId="{9302CA12-7292-4B78-80D2-5026410FFF43}">
      <dgm:prSet/>
      <dgm:spPr/>
      <dgm:t>
        <a:bodyPr/>
        <a:lstStyle/>
        <a:p>
          <a:endParaRPr lang="en-US"/>
        </a:p>
      </dgm:t>
    </dgm:pt>
    <dgm:pt modelId="{09025759-E624-4904-9ADA-A54DB39B18DA}">
      <dgm:prSet/>
      <dgm:spPr/>
      <dgm:t>
        <a:bodyPr/>
        <a:lstStyle/>
        <a:p>
          <a:pPr rtl="0"/>
          <a:r>
            <a:rPr lang="en-US" smtClean="0"/>
            <a:t>Verify calculations for derived measures</a:t>
          </a:r>
          <a:endParaRPr lang="en-US"/>
        </a:p>
      </dgm:t>
    </dgm:pt>
    <dgm:pt modelId="{821D3508-DA9A-4D8D-AFBB-E1A346097019}" type="parTrans" cxnId="{7998C156-1949-40FE-88E7-3E5082F686B1}">
      <dgm:prSet/>
      <dgm:spPr/>
      <dgm:t>
        <a:bodyPr/>
        <a:lstStyle/>
        <a:p>
          <a:endParaRPr lang="en-US"/>
        </a:p>
      </dgm:t>
    </dgm:pt>
    <dgm:pt modelId="{12E272EE-CC9C-4AD4-A51D-C0E3CDF2F99A}" type="sibTrans" cxnId="{7998C156-1949-40FE-88E7-3E5082F686B1}">
      <dgm:prSet/>
      <dgm:spPr/>
      <dgm:t>
        <a:bodyPr/>
        <a:lstStyle/>
        <a:p>
          <a:endParaRPr lang="en-US"/>
        </a:p>
      </dgm:t>
    </dgm:pt>
    <dgm:pt modelId="{23F6A72F-7E79-4982-936C-FAE49379AC91}" type="pres">
      <dgm:prSet presAssocID="{D59C8703-C624-4065-9AE2-3A6E2E7755A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74A521B-B88B-40EF-9B06-945159D17378}" type="pres">
      <dgm:prSet presAssocID="{6F9DC2D4-D24D-44B4-B27A-5B06EC1FD73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C05401-1715-4FC1-A66B-3652C4F18CA0}" type="pres">
      <dgm:prSet presAssocID="{C29EF6B2-DED4-4C0A-968B-6769C51458BF}" presName="spacer" presStyleCnt="0"/>
      <dgm:spPr/>
      <dgm:t>
        <a:bodyPr/>
        <a:lstStyle/>
        <a:p>
          <a:endParaRPr lang="en-US"/>
        </a:p>
      </dgm:t>
    </dgm:pt>
    <dgm:pt modelId="{F7C4FCC8-E73F-4A64-9A2C-03EE7BC6DF43}" type="pres">
      <dgm:prSet presAssocID="{9CDEFC88-22C1-4885-BD5B-2E4F3E828D9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9BECE9-4751-443B-AAAB-BFC10677652D}" type="pres">
      <dgm:prSet presAssocID="{02D2D5C3-F08A-43C7-8181-3FA09D4E152B}" presName="spacer" presStyleCnt="0"/>
      <dgm:spPr/>
      <dgm:t>
        <a:bodyPr/>
        <a:lstStyle/>
        <a:p>
          <a:endParaRPr lang="en-US"/>
        </a:p>
      </dgm:t>
    </dgm:pt>
    <dgm:pt modelId="{09D5A35F-8042-435C-AF87-F728697918B1}" type="pres">
      <dgm:prSet presAssocID="{1CC453B3-85BA-4393-B48F-F2367F05F989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477CCD-734B-4593-85E7-6D921728CC60}" type="pres">
      <dgm:prSet presAssocID="{65347CB1-3E74-4E4C-B0C8-772A45789E2C}" presName="spacer" presStyleCnt="0"/>
      <dgm:spPr/>
      <dgm:t>
        <a:bodyPr/>
        <a:lstStyle/>
        <a:p>
          <a:endParaRPr lang="en-US"/>
        </a:p>
      </dgm:t>
    </dgm:pt>
    <dgm:pt modelId="{3638CDA9-4642-4B27-8D27-507CA386BAE1}" type="pres">
      <dgm:prSet presAssocID="{09025759-E624-4904-9ADA-A54DB39B18D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1A8CDD8-AC21-49DB-8B7A-3A599C4AD48D}" type="presOf" srcId="{D59C8703-C624-4065-9AE2-3A6E2E7755AC}" destId="{23F6A72F-7E79-4982-936C-FAE49379AC91}" srcOrd="0" destOrd="0" presId="urn:microsoft.com/office/officeart/2005/8/layout/vList2"/>
    <dgm:cxn modelId="{5DD3A3EE-D9B4-42DA-B4A8-701D0B309A96}" type="presOf" srcId="{9CDEFC88-22C1-4885-BD5B-2E4F3E828D95}" destId="{F7C4FCC8-E73F-4A64-9A2C-03EE7BC6DF43}" srcOrd="0" destOrd="0" presId="urn:microsoft.com/office/officeart/2005/8/layout/vList2"/>
    <dgm:cxn modelId="{7998C156-1949-40FE-88E7-3E5082F686B1}" srcId="{D59C8703-C624-4065-9AE2-3A6E2E7755AC}" destId="{09025759-E624-4904-9ADA-A54DB39B18DA}" srcOrd="3" destOrd="0" parTransId="{821D3508-DA9A-4D8D-AFBB-E1A346097019}" sibTransId="{12E272EE-CC9C-4AD4-A51D-C0E3CDF2F99A}"/>
    <dgm:cxn modelId="{26AD475B-1B9C-4240-A9AB-68371BEC1587}" srcId="{D59C8703-C624-4065-9AE2-3A6E2E7755AC}" destId="{9CDEFC88-22C1-4885-BD5B-2E4F3E828D95}" srcOrd="1" destOrd="0" parTransId="{2782806A-0CBD-474E-B509-D39157F781B7}" sibTransId="{02D2D5C3-F08A-43C7-8181-3FA09D4E152B}"/>
    <dgm:cxn modelId="{02A5E661-5886-45B1-B7F0-438E245DAEFA}" type="presOf" srcId="{1CC453B3-85BA-4393-B48F-F2367F05F989}" destId="{09D5A35F-8042-435C-AF87-F728697918B1}" srcOrd="0" destOrd="0" presId="urn:microsoft.com/office/officeart/2005/8/layout/vList2"/>
    <dgm:cxn modelId="{0105F85B-CAAE-4BF2-B803-B5081610295A}" srcId="{D59C8703-C624-4065-9AE2-3A6E2E7755AC}" destId="{6F9DC2D4-D24D-44B4-B27A-5B06EC1FD73C}" srcOrd="0" destOrd="0" parTransId="{76530066-C5FD-4BD0-A9C5-825BD481045F}" sibTransId="{C29EF6B2-DED4-4C0A-968B-6769C51458BF}"/>
    <dgm:cxn modelId="{C7D772DB-595F-48D2-9E1E-F13DD89D0CAF}" type="presOf" srcId="{09025759-E624-4904-9ADA-A54DB39B18DA}" destId="{3638CDA9-4642-4B27-8D27-507CA386BAE1}" srcOrd="0" destOrd="0" presId="urn:microsoft.com/office/officeart/2005/8/layout/vList2"/>
    <dgm:cxn modelId="{B86B1509-51CD-4431-AE0B-181C0432670F}" type="presOf" srcId="{6F9DC2D4-D24D-44B4-B27A-5B06EC1FD73C}" destId="{974A521B-B88B-40EF-9B06-945159D17378}" srcOrd="0" destOrd="0" presId="urn:microsoft.com/office/officeart/2005/8/layout/vList2"/>
    <dgm:cxn modelId="{9302CA12-7292-4B78-80D2-5026410FFF43}" srcId="{D59C8703-C624-4065-9AE2-3A6E2E7755AC}" destId="{1CC453B3-85BA-4393-B48F-F2367F05F989}" srcOrd="2" destOrd="0" parTransId="{CA83EDE1-56CA-4671-AF2C-A7F146761C27}" sibTransId="{65347CB1-3E74-4E4C-B0C8-772A45789E2C}"/>
    <dgm:cxn modelId="{7725E774-A598-470A-8B7D-703391200A6E}" type="presParOf" srcId="{23F6A72F-7E79-4982-936C-FAE49379AC91}" destId="{974A521B-B88B-40EF-9B06-945159D17378}" srcOrd="0" destOrd="0" presId="urn:microsoft.com/office/officeart/2005/8/layout/vList2"/>
    <dgm:cxn modelId="{D92DA48F-1E21-4E98-BCBE-FB10627163F3}" type="presParOf" srcId="{23F6A72F-7E79-4982-936C-FAE49379AC91}" destId="{FEC05401-1715-4FC1-A66B-3652C4F18CA0}" srcOrd="1" destOrd="0" presId="urn:microsoft.com/office/officeart/2005/8/layout/vList2"/>
    <dgm:cxn modelId="{725F3644-0D38-47F1-85BB-B0C056156A81}" type="presParOf" srcId="{23F6A72F-7E79-4982-936C-FAE49379AC91}" destId="{F7C4FCC8-E73F-4A64-9A2C-03EE7BC6DF43}" srcOrd="2" destOrd="0" presId="urn:microsoft.com/office/officeart/2005/8/layout/vList2"/>
    <dgm:cxn modelId="{3A0A7C1F-D6C0-45B9-B68A-939F17E422F1}" type="presParOf" srcId="{23F6A72F-7E79-4982-936C-FAE49379AC91}" destId="{FD9BECE9-4751-443B-AAAB-BFC10677652D}" srcOrd="3" destOrd="0" presId="urn:microsoft.com/office/officeart/2005/8/layout/vList2"/>
    <dgm:cxn modelId="{74122A83-466F-453C-ACA0-4AD3B5E5F19A}" type="presParOf" srcId="{23F6A72F-7E79-4982-936C-FAE49379AC91}" destId="{09D5A35F-8042-435C-AF87-F728697918B1}" srcOrd="4" destOrd="0" presId="urn:microsoft.com/office/officeart/2005/8/layout/vList2"/>
    <dgm:cxn modelId="{5577FD33-3F0C-4E6D-B379-DA22B8A96802}" type="presParOf" srcId="{23F6A72F-7E79-4982-936C-FAE49379AC91}" destId="{B1477CCD-734B-4593-85E7-6D921728CC60}" srcOrd="5" destOrd="0" presId="urn:microsoft.com/office/officeart/2005/8/layout/vList2"/>
    <dgm:cxn modelId="{8DF99D11-F842-42D0-8FC8-5BE911C79CF8}" type="presParOf" srcId="{23F6A72F-7E79-4982-936C-FAE49379AC91}" destId="{3638CDA9-4642-4B27-8D27-507CA386BAE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6B699D5-81D7-4F16-8545-2BC6BBCFC9B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34B824B-707D-4BFF-BECA-A808A7BA7CF2}">
      <dgm:prSet/>
      <dgm:spPr/>
      <dgm:t>
        <a:bodyPr/>
        <a:lstStyle/>
        <a:p>
          <a:pPr rtl="0"/>
          <a:r>
            <a:rPr lang="en-US" dirty="0" smtClean="0"/>
            <a:t>Build fault tolerance into the process</a:t>
          </a:r>
          <a:endParaRPr lang="en-US" dirty="0"/>
        </a:p>
      </dgm:t>
    </dgm:pt>
    <dgm:pt modelId="{E03AE3C5-B295-47F3-82C1-BD4CE0A52F9D}" type="parTrans" cxnId="{5A95E916-12D0-4523-9FB1-103085EA8D99}">
      <dgm:prSet/>
      <dgm:spPr/>
      <dgm:t>
        <a:bodyPr/>
        <a:lstStyle/>
        <a:p>
          <a:endParaRPr lang="en-US"/>
        </a:p>
      </dgm:t>
    </dgm:pt>
    <dgm:pt modelId="{31F0C098-A216-4EFB-89C8-BF4D9220B698}" type="sibTrans" cxnId="{5A95E916-12D0-4523-9FB1-103085EA8D99}">
      <dgm:prSet/>
      <dgm:spPr/>
      <dgm:t>
        <a:bodyPr/>
        <a:lstStyle/>
        <a:p>
          <a:endParaRPr lang="en-US"/>
        </a:p>
      </dgm:t>
    </dgm:pt>
    <dgm:pt modelId="{3E871E59-949F-4129-A2B9-290E0E03355F}">
      <dgm:prSet/>
      <dgm:spPr/>
      <dgm:t>
        <a:bodyPr/>
        <a:lstStyle/>
        <a:p>
          <a:pPr rtl="0"/>
          <a:r>
            <a:rPr lang="en-US" smtClean="0"/>
            <a:t>Check logs (if you can)</a:t>
          </a:r>
          <a:endParaRPr lang="en-US"/>
        </a:p>
      </dgm:t>
    </dgm:pt>
    <dgm:pt modelId="{B39673CC-6738-433C-BDFF-BDFC06B78DDF}" type="parTrans" cxnId="{D46BC9AD-4ED9-4A8F-8294-A9D1A5E7C52B}">
      <dgm:prSet/>
      <dgm:spPr/>
      <dgm:t>
        <a:bodyPr/>
        <a:lstStyle/>
        <a:p>
          <a:endParaRPr lang="en-US"/>
        </a:p>
      </dgm:t>
    </dgm:pt>
    <dgm:pt modelId="{0C289F9D-C278-4EE5-A748-130B8E78BE9D}" type="sibTrans" cxnId="{D46BC9AD-4ED9-4A8F-8294-A9D1A5E7C52B}">
      <dgm:prSet/>
      <dgm:spPr/>
      <dgm:t>
        <a:bodyPr/>
        <a:lstStyle/>
        <a:p>
          <a:endParaRPr lang="en-US"/>
        </a:p>
      </dgm:t>
    </dgm:pt>
    <dgm:pt modelId="{F0EDF7D9-0DBE-4ACB-9307-DD96E35BB392}">
      <dgm:prSet/>
      <dgm:spPr/>
      <dgm:t>
        <a:bodyPr/>
        <a:lstStyle/>
        <a:p>
          <a:pPr rtl="0"/>
          <a:r>
            <a:rPr lang="en-US" smtClean="0"/>
            <a:t>Periodically run reports and verify results</a:t>
          </a:r>
          <a:endParaRPr lang="en-US"/>
        </a:p>
      </dgm:t>
    </dgm:pt>
    <dgm:pt modelId="{7CAE99C5-EF46-47D9-A11F-A72358FD68F4}" type="parTrans" cxnId="{57A0BA87-9CBE-45EC-936E-9B7926B78E5A}">
      <dgm:prSet/>
      <dgm:spPr/>
      <dgm:t>
        <a:bodyPr/>
        <a:lstStyle/>
        <a:p>
          <a:endParaRPr lang="en-US"/>
        </a:p>
      </dgm:t>
    </dgm:pt>
    <dgm:pt modelId="{6DA73068-8047-4688-962D-4FE6F4DCF820}" type="sibTrans" cxnId="{57A0BA87-9CBE-45EC-936E-9B7926B78E5A}">
      <dgm:prSet/>
      <dgm:spPr/>
      <dgm:t>
        <a:bodyPr/>
        <a:lstStyle/>
        <a:p>
          <a:endParaRPr lang="en-US"/>
        </a:p>
      </dgm:t>
    </dgm:pt>
    <dgm:pt modelId="{D5D275D2-C204-42AD-AAAF-85BE23884731}">
      <dgm:prSet/>
      <dgm:spPr/>
      <dgm:t>
        <a:bodyPr/>
        <a:lstStyle/>
        <a:p>
          <a:pPr rtl="0"/>
          <a:r>
            <a:rPr lang="en-US" dirty="0" smtClean="0"/>
            <a:t>Keep up with (and communicate) changes</a:t>
          </a:r>
          <a:endParaRPr lang="en-US" dirty="0"/>
        </a:p>
      </dgm:t>
    </dgm:pt>
    <dgm:pt modelId="{0E73A993-2AC4-4840-BBC2-8CED681047AF}" type="parTrans" cxnId="{40C2551A-54BA-47BA-B6B4-8FCD258BC374}">
      <dgm:prSet/>
      <dgm:spPr/>
      <dgm:t>
        <a:bodyPr/>
        <a:lstStyle/>
        <a:p>
          <a:endParaRPr lang="en-US"/>
        </a:p>
      </dgm:t>
    </dgm:pt>
    <dgm:pt modelId="{4B6052B0-3926-4F00-8124-3D7A2CCE7E7E}" type="sibTrans" cxnId="{40C2551A-54BA-47BA-B6B4-8FCD258BC374}">
      <dgm:prSet/>
      <dgm:spPr/>
      <dgm:t>
        <a:bodyPr/>
        <a:lstStyle/>
        <a:p>
          <a:endParaRPr lang="en-US"/>
        </a:p>
      </dgm:t>
    </dgm:pt>
    <dgm:pt modelId="{CC5D5A01-C0FA-43CE-8152-7C2ACDF3ED04}" type="pres">
      <dgm:prSet presAssocID="{66B699D5-81D7-4F16-8545-2BC6BBCFC9B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627814F-E2B6-43DF-98E7-0E445710B5E8}" type="pres">
      <dgm:prSet presAssocID="{134B824B-707D-4BFF-BECA-A808A7BA7CF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D9B86A-081D-4E79-9C83-86376CC4E494}" type="pres">
      <dgm:prSet presAssocID="{134B824B-707D-4BFF-BECA-A808A7BA7CF2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CDF3E0-A2FC-4312-A591-131D37D50C58}" type="pres">
      <dgm:prSet presAssocID="{F0EDF7D9-0DBE-4ACB-9307-DD96E35BB39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C5A634-EAF7-4CCB-B25F-96FEFDEC78E2}" type="pres">
      <dgm:prSet presAssocID="{6DA73068-8047-4688-962D-4FE6F4DCF820}" presName="spacer" presStyleCnt="0"/>
      <dgm:spPr/>
      <dgm:t>
        <a:bodyPr/>
        <a:lstStyle/>
        <a:p>
          <a:endParaRPr lang="en-US"/>
        </a:p>
      </dgm:t>
    </dgm:pt>
    <dgm:pt modelId="{CA2F44AD-8D86-49DB-A2B7-1A2BBA123256}" type="pres">
      <dgm:prSet presAssocID="{D5D275D2-C204-42AD-AAAF-85BE23884731}" presName="parentText" presStyleLbl="node1" presStyleIdx="2" presStyleCnt="3" custLinFactNeighborY="555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A95E916-12D0-4523-9FB1-103085EA8D99}" srcId="{66B699D5-81D7-4F16-8545-2BC6BBCFC9B1}" destId="{134B824B-707D-4BFF-BECA-A808A7BA7CF2}" srcOrd="0" destOrd="0" parTransId="{E03AE3C5-B295-47F3-82C1-BD4CE0A52F9D}" sibTransId="{31F0C098-A216-4EFB-89C8-BF4D9220B698}"/>
    <dgm:cxn modelId="{D4EF84FB-87B4-4A69-8B20-2D61E8039CC0}" type="presOf" srcId="{66B699D5-81D7-4F16-8545-2BC6BBCFC9B1}" destId="{CC5D5A01-C0FA-43CE-8152-7C2ACDF3ED04}" srcOrd="0" destOrd="0" presId="urn:microsoft.com/office/officeart/2005/8/layout/vList2"/>
    <dgm:cxn modelId="{552C4C70-96AC-4E4A-826D-7E7123B04869}" type="presOf" srcId="{F0EDF7D9-0DBE-4ACB-9307-DD96E35BB392}" destId="{F6CDF3E0-A2FC-4312-A591-131D37D50C58}" srcOrd="0" destOrd="0" presId="urn:microsoft.com/office/officeart/2005/8/layout/vList2"/>
    <dgm:cxn modelId="{D2ACE4BE-05DC-4749-983D-5DAF1E2149E6}" type="presOf" srcId="{3E871E59-949F-4129-A2B9-290E0E03355F}" destId="{23D9B86A-081D-4E79-9C83-86376CC4E494}" srcOrd="0" destOrd="0" presId="urn:microsoft.com/office/officeart/2005/8/layout/vList2"/>
    <dgm:cxn modelId="{57A0BA87-9CBE-45EC-936E-9B7926B78E5A}" srcId="{66B699D5-81D7-4F16-8545-2BC6BBCFC9B1}" destId="{F0EDF7D9-0DBE-4ACB-9307-DD96E35BB392}" srcOrd="1" destOrd="0" parTransId="{7CAE99C5-EF46-47D9-A11F-A72358FD68F4}" sibTransId="{6DA73068-8047-4688-962D-4FE6F4DCF820}"/>
    <dgm:cxn modelId="{40C2551A-54BA-47BA-B6B4-8FCD258BC374}" srcId="{66B699D5-81D7-4F16-8545-2BC6BBCFC9B1}" destId="{D5D275D2-C204-42AD-AAAF-85BE23884731}" srcOrd="2" destOrd="0" parTransId="{0E73A993-2AC4-4840-BBC2-8CED681047AF}" sibTransId="{4B6052B0-3926-4F00-8124-3D7A2CCE7E7E}"/>
    <dgm:cxn modelId="{D46BC9AD-4ED9-4A8F-8294-A9D1A5E7C52B}" srcId="{134B824B-707D-4BFF-BECA-A808A7BA7CF2}" destId="{3E871E59-949F-4129-A2B9-290E0E03355F}" srcOrd="0" destOrd="0" parTransId="{B39673CC-6738-433C-BDFF-BDFC06B78DDF}" sibTransId="{0C289F9D-C278-4EE5-A748-130B8E78BE9D}"/>
    <dgm:cxn modelId="{68EBB176-FCB3-4E35-9819-4419FCA90AB7}" type="presOf" srcId="{D5D275D2-C204-42AD-AAAF-85BE23884731}" destId="{CA2F44AD-8D86-49DB-A2B7-1A2BBA123256}" srcOrd="0" destOrd="0" presId="urn:microsoft.com/office/officeart/2005/8/layout/vList2"/>
    <dgm:cxn modelId="{C8DEEE14-F7F4-4376-AF3D-F314DF3DB29C}" type="presOf" srcId="{134B824B-707D-4BFF-BECA-A808A7BA7CF2}" destId="{3627814F-E2B6-43DF-98E7-0E445710B5E8}" srcOrd="0" destOrd="0" presId="urn:microsoft.com/office/officeart/2005/8/layout/vList2"/>
    <dgm:cxn modelId="{BD9C28F8-1469-426E-B3F9-A9D0EFAB4EA1}" type="presParOf" srcId="{CC5D5A01-C0FA-43CE-8152-7C2ACDF3ED04}" destId="{3627814F-E2B6-43DF-98E7-0E445710B5E8}" srcOrd="0" destOrd="0" presId="urn:microsoft.com/office/officeart/2005/8/layout/vList2"/>
    <dgm:cxn modelId="{7846458D-449D-4058-8B71-AB85EC6C5354}" type="presParOf" srcId="{CC5D5A01-C0FA-43CE-8152-7C2ACDF3ED04}" destId="{23D9B86A-081D-4E79-9C83-86376CC4E494}" srcOrd="1" destOrd="0" presId="urn:microsoft.com/office/officeart/2005/8/layout/vList2"/>
    <dgm:cxn modelId="{F7B4A808-81A6-4402-BF2F-09721974F374}" type="presParOf" srcId="{CC5D5A01-C0FA-43CE-8152-7C2ACDF3ED04}" destId="{F6CDF3E0-A2FC-4312-A591-131D37D50C58}" srcOrd="2" destOrd="0" presId="urn:microsoft.com/office/officeart/2005/8/layout/vList2"/>
    <dgm:cxn modelId="{7CBA6ED4-9ED5-48CD-845F-D9953E1E0624}" type="presParOf" srcId="{CC5D5A01-C0FA-43CE-8152-7C2ACDF3ED04}" destId="{ECC5A634-EAF7-4CCB-B25F-96FEFDEC78E2}" srcOrd="3" destOrd="0" presId="urn:microsoft.com/office/officeart/2005/8/layout/vList2"/>
    <dgm:cxn modelId="{A7ED92BD-EB81-4241-B9EA-B0E62DC512BC}" type="presParOf" srcId="{CC5D5A01-C0FA-43CE-8152-7C2ACDF3ED04}" destId="{CA2F44AD-8D86-49DB-A2B7-1A2BBA12325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C04BCD6-C172-49A4-94FE-85AFA00C1453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D6B1489F-0DF1-4726-9839-E3E88A773DFA}">
      <dgm:prSet/>
      <dgm:spPr/>
      <dgm:t>
        <a:bodyPr/>
        <a:lstStyle/>
        <a:p>
          <a:pPr rtl="0"/>
          <a:r>
            <a:rPr lang="en-US" dirty="0" smtClean="0"/>
            <a:t>What are some good KPIs? Why are they good?</a:t>
          </a:r>
          <a:endParaRPr lang="en-US" dirty="0"/>
        </a:p>
      </dgm:t>
    </dgm:pt>
    <dgm:pt modelId="{E5953FDC-FFB9-4BB8-BE5E-D18ABA5BF71C}" type="parTrans" cxnId="{DCBC01F9-6D0A-4147-B1B7-27161F6EE923}">
      <dgm:prSet/>
      <dgm:spPr/>
      <dgm:t>
        <a:bodyPr/>
        <a:lstStyle/>
        <a:p>
          <a:endParaRPr lang="en-US"/>
        </a:p>
      </dgm:t>
    </dgm:pt>
    <dgm:pt modelId="{9DC6569E-0F0E-4950-A850-4FE207CE415E}" type="sibTrans" cxnId="{DCBC01F9-6D0A-4147-B1B7-27161F6EE923}">
      <dgm:prSet/>
      <dgm:spPr/>
      <dgm:t>
        <a:bodyPr/>
        <a:lstStyle/>
        <a:p>
          <a:endParaRPr lang="en-US"/>
        </a:p>
      </dgm:t>
    </dgm:pt>
    <dgm:pt modelId="{9521654E-7F1D-464E-98D1-CBA0AD9F8540}">
      <dgm:prSet/>
      <dgm:spPr/>
      <dgm:t>
        <a:bodyPr/>
        <a:lstStyle/>
        <a:p>
          <a:pPr rtl="0"/>
          <a:r>
            <a:rPr lang="en-US" dirty="0" smtClean="0"/>
            <a:t>Why doesn’t everyone rigorously measure usability?</a:t>
          </a:r>
          <a:endParaRPr lang="en-US" dirty="0"/>
        </a:p>
      </dgm:t>
    </dgm:pt>
    <dgm:pt modelId="{7C7937B7-6261-4D69-AD3E-FADFEC95AFBE}" type="parTrans" cxnId="{551A8AA7-106C-491A-BADA-F9A0CECCD362}">
      <dgm:prSet/>
      <dgm:spPr/>
      <dgm:t>
        <a:bodyPr/>
        <a:lstStyle/>
        <a:p>
          <a:endParaRPr lang="en-US"/>
        </a:p>
      </dgm:t>
    </dgm:pt>
    <dgm:pt modelId="{9ED9C0B4-8E88-4575-9616-F806872BC9AD}" type="sibTrans" cxnId="{551A8AA7-106C-491A-BADA-F9A0CECCD362}">
      <dgm:prSet/>
      <dgm:spPr/>
      <dgm:t>
        <a:bodyPr/>
        <a:lstStyle/>
        <a:p>
          <a:endParaRPr lang="en-US"/>
        </a:p>
      </dgm:t>
    </dgm:pt>
    <dgm:pt modelId="{B054228C-A1F0-4B31-94BB-3A37986DD30E}">
      <dgm:prSet/>
      <dgm:spPr/>
      <dgm:t>
        <a:bodyPr/>
        <a:lstStyle/>
        <a:p>
          <a:pPr rtl="0"/>
          <a:r>
            <a:rPr lang="en-US" dirty="0" smtClean="0"/>
            <a:t>What are the benefits of compound metrics?</a:t>
          </a:r>
          <a:endParaRPr lang="en-US" dirty="0"/>
        </a:p>
      </dgm:t>
    </dgm:pt>
    <dgm:pt modelId="{4A7C3F49-5A1C-4C72-8241-995AA516B31F}" type="parTrans" cxnId="{7C80A59A-F2CD-435F-AE03-DF11A16B352F}">
      <dgm:prSet/>
      <dgm:spPr/>
      <dgm:t>
        <a:bodyPr/>
        <a:lstStyle/>
        <a:p>
          <a:endParaRPr lang="en-US"/>
        </a:p>
      </dgm:t>
    </dgm:pt>
    <dgm:pt modelId="{BD4AD5AB-E4CD-4B26-A085-FEA5E7B07E3F}" type="sibTrans" cxnId="{7C80A59A-F2CD-435F-AE03-DF11A16B352F}">
      <dgm:prSet/>
      <dgm:spPr/>
      <dgm:t>
        <a:bodyPr/>
        <a:lstStyle/>
        <a:p>
          <a:endParaRPr lang="en-US"/>
        </a:p>
      </dgm:t>
    </dgm:pt>
    <dgm:pt modelId="{BE3A4539-8B7F-4BB1-BBAD-957E3E19CECB}">
      <dgm:prSet/>
      <dgm:spPr/>
      <dgm:t>
        <a:bodyPr/>
        <a:lstStyle/>
        <a:p>
          <a:pPr rtl="0"/>
          <a:r>
            <a:rPr lang="en-US" dirty="0" smtClean="0"/>
            <a:t>Are goal-based comparisons better than expert-based comparisons?</a:t>
          </a:r>
          <a:endParaRPr lang="en-US" dirty="0"/>
        </a:p>
      </dgm:t>
    </dgm:pt>
    <dgm:pt modelId="{1617AB79-16D0-4D85-BE1D-8964D6BCB7D4}" type="parTrans" cxnId="{1AA38031-BC11-4ABF-81F9-D9726125F1C7}">
      <dgm:prSet/>
      <dgm:spPr/>
      <dgm:t>
        <a:bodyPr/>
        <a:lstStyle/>
        <a:p>
          <a:endParaRPr lang="en-US"/>
        </a:p>
      </dgm:t>
    </dgm:pt>
    <dgm:pt modelId="{642E3073-8A03-4F21-A4C3-F1F5E9310A2C}" type="sibTrans" cxnId="{1AA38031-BC11-4ABF-81F9-D9726125F1C7}">
      <dgm:prSet/>
      <dgm:spPr/>
      <dgm:t>
        <a:bodyPr/>
        <a:lstStyle/>
        <a:p>
          <a:endParaRPr lang="en-US"/>
        </a:p>
      </dgm:t>
    </dgm:pt>
    <dgm:pt modelId="{6F06D4A8-7A4A-48EC-A5A0-45EA225CB1E6}" type="pres">
      <dgm:prSet presAssocID="{2C04BCD6-C172-49A4-94FE-85AFA00C145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C7BE47C-BCCF-4901-AC30-5208300AD9BA}" type="pres">
      <dgm:prSet presAssocID="{D6B1489F-0DF1-4726-9839-E3E88A773DF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D3F6EA-38F0-40E4-BD76-069C94A58174}" type="pres">
      <dgm:prSet presAssocID="{9DC6569E-0F0E-4950-A850-4FE207CE415E}" presName="sibTrans" presStyleCnt="0"/>
      <dgm:spPr/>
    </dgm:pt>
    <dgm:pt modelId="{1250F79E-2F9C-4140-91C2-D94B8EE15668}" type="pres">
      <dgm:prSet presAssocID="{9521654E-7F1D-464E-98D1-CBA0AD9F854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7BD09F-D277-45FA-9CF1-BFE97AA12F2B}" type="pres">
      <dgm:prSet presAssocID="{9ED9C0B4-8E88-4575-9616-F806872BC9AD}" presName="sibTrans" presStyleCnt="0"/>
      <dgm:spPr/>
    </dgm:pt>
    <dgm:pt modelId="{B881C5E7-1C53-44B3-BCDD-B698A74BA051}" type="pres">
      <dgm:prSet presAssocID="{B054228C-A1F0-4B31-94BB-3A37986DD30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8820BB-E26C-4F30-BF4A-C35048B1192C}" type="pres">
      <dgm:prSet presAssocID="{BD4AD5AB-E4CD-4B26-A085-FEA5E7B07E3F}" presName="sibTrans" presStyleCnt="0"/>
      <dgm:spPr/>
    </dgm:pt>
    <dgm:pt modelId="{07AEF165-9EB3-477B-B35C-0994467EC263}" type="pres">
      <dgm:prSet presAssocID="{BE3A4539-8B7F-4BB1-BBAD-957E3E19CEC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51A8AA7-106C-491A-BADA-F9A0CECCD362}" srcId="{2C04BCD6-C172-49A4-94FE-85AFA00C1453}" destId="{9521654E-7F1D-464E-98D1-CBA0AD9F8540}" srcOrd="1" destOrd="0" parTransId="{7C7937B7-6261-4D69-AD3E-FADFEC95AFBE}" sibTransId="{9ED9C0B4-8E88-4575-9616-F806872BC9AD}"/>
    <dgm:cxn modelId="{0E31E3B6-DD66-4808-B5B5-06F869D3CB4E}" type="presOf" srcId="{D6B1489F-0DF1-4726-9839-E3E88A773DFA}" destId="{9C7BE47C-BCCF-4901-AC30-5208300AD9BA}" srcOrd="0" destOrd="0" presId="urn:microsoft.com/office/officeart/2005/8/layout/default"/>
    <dgm:cxn modelId="{1AA38031-BC11-4ABF-81F9-D9726125F1C7}" srcId="{2C04BCD6-C172-49A4-94FE-85AFA00C1453}" destId="{BE3A4539-8B7F-4BB1-BBAD-957E3E19CECB}" srcOrd="3" destOrd="0" parTransId="{1617AB79-16D0-4D85-BE1D-8964D6BCB7D4}" sibTransId="{642E3073-8A03-4F21-A4C3-F1F5E9310A2C}"/>
    <dgm:cxn modelId="{DCBC01F9-6D0A-4147-B1B7-27161F6EE923}" srcId="{2C04BCD6-C172-49A4-94FE-85AFA00C1453}" destId="{D6B1489F-0DF1-4726-9839-E3E88A773DFA}" srcOrd="0" destOrd="0" parTransId="{E5953FDC-FFB9-4BB8-BE5E-D18ABA5BF71C}" sibTransId="{9DC6569E-0F0E-4950-A850-4FE207CE415E}"/>
    <dgm:cxn modelId="{9A4D43B9-89FC-4924-B923-2A450B888FCB}" type="presOf" srcId="{B054228C-A1F0-4B31-94BB-3A37986DD30E}" destId="{B881C5E7-1C53-44B3-BCDD-B698A74BA051}" srcOrd="0" destOrd="0" presId="urn:microsoft.com/office/officeart/2005/8/layout/default"/>
    <dgm:cxn modelId="{CBD548EF-9C53-4C5F-A5E5-A324502A7619}" type="presOf" srcId="{BE3A4539-8B7F-4BB1-BBAD-957E3E19CECB}" destId="{07AEF165-9EB3-477B-B35C-0994467EC263}" srcOrd="0" destOrd="0" presId="urn:microsoft.com/office/officeart/2005/8/layout/default"/>
    <dgm:cxn modelId="{3FD834C7-7371-4436-AB8F-03F683857DA4}" type="presOf" srcId="{2C04BCD6-C172-49A4-94FE-85AFA00C1453}" destId="{6F06D4A8-7A4A-48EC-A5A0-45EA225CB1E6}" srcOrd="0" destOrd="0" presId="urn:microsoft.com/office/officeart/2005/8/layout/default"/>
    <dgm:cxn modelId="{7C80A59A-F2CD-435F-AE03-DF11A16B352F}" srcId="{2C04BCD6-C172-49A4-94FE-85AFA00C1453}" destId="{B054228C-A1F0-4B31-94BB-3A37986DD30E}" srcOrd="2" destOrd="0" parTransId="{4A7C3F49-5A1C-4C72-8241-995AA516B31F}" sibTransId="{BD4AD5AB-E4CD-4B26-A085-FEA5E7B07E3F}"/>
    <dgm:cxn modelId="{898FDD04-1368-4C96-B3AA-01FE1F0F4FA4}" type="presOf" srcId="{9521654E-7F1D-464E-98D1-CBA0AD9F8540}" destId="{1250F79E-2F9C-4140-91C2-D94B8EE15668}" srcOrd="0" destOrd="0" presId="urn:microsoft.com/office/officeart/2005/8/layout/default"/>
    <dgm:cxn modelId="{73D3C00F-4955-46A9-A5B8-2272F538775E}" type="presParOf" srcId="{6F06D4A8-7A4A-48EC-A5A0-45EA225CB1E6}" destId="{9C7BE47C-BCCF-4901-AC30-5208300AD9BA}" srcOrd="0" destOrd="0" presId="urn:microsoft.com/office/officeart/2005/8/layout/default"/>
    <dgm:cxn modelId="{12C76DD9-527E-4237-AF46-B878899BEE40}" type="presParOf" srcId="{6F06D4A8-7A4A-48EC-A5A0-45EA225CB1E6}" destId="{4FD3F6EA-38F0-40E4-BD76-069C94A58174}" srcOrd="1" destOrd="0" presId="urn:microsoft.com/office/officeart/2005/8/layout/default"/>
    <dgm:cxn modelId="{5A174B5B-9AA0-4D7A-925E-0056F2BBC989}" type="presParOf" srcId="{6F06D4A8-7A4A-48EC-A5A0-45EA225CB1E6}" destId="{1250F79E-2F9C-4140-91C2-D94B8EE15668}" srcOrd="2" destOrd="0" presId="urn:microsoft.com/office/officeart/2005/8/layout/default"/>
    <dgm:cxn modelId="{5AE45248-DC8F-4539-8B7A-D8D599364C8F}" type="presParOf" srcId="{6F06D4A8-7A4A-48EC-A5A0-45EA225CB1E6}" destId="{3A7BD09F-D277-45FA-9CF1-BFE97AA12F2B}" srcOrd="3" destOrd="0" presId="urn:microsoft.com/office/officeart/2005/8/layout/default"/>
    <dgm:cxn modelId="{AF8FD69B-4FAE-40C0-8C45-A211A19B26C1}" type="presParOf" srcId="{6F06D4A8-7A4A-48EC-A5A0-45EA225CB1E6}" destId="{B881C5E7-1C53-44B3-BCDD-B698A74BA051}" srcOrd="4" destOrd="0" presId="urn:microsoft.com/office/officeart/2005/8/layout/default"/>
    <dgm:cxn modelId="{0140DCC3-8818-4A10-8AD5-8105EB81EB9E}" type="presParOf" srcId="{6F06D4A8-7A4A-48EC-A5A0-45EA225CB1E6}" destId="{8E8820BB-E26C-4F30-BF4A-C35048B1192C}" srcOrd="5" destOrd="0" presId="urn:microsoft.com/office/officeart/2005/8/layout/default"/>
    <dgm:cxn modelId="{66F5116B-F32E-4ECC-82DF-9568E8E2ACD5}" type="presParOf" srcId="{6F06D4A8-7A4A-48EC-A5A0-45EA225CB1E6}" destId="{07AEF165-9EB3-477B-B35C-0994467EC263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8C8ABB-E886-4FFE-9484-EB9353224D97}">
      <dsp:nvSpPr>
        <dsp:cNvPr id="0" name=""/>
        <dsp:cNvSpPr/>
      </dsp:nvSpPr>
      <dsp:spPr>
        <a:xfrm>
          <a:off x="1828799" y="50799"/>
          <a:ext cx="2438400" cy="243840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Do we have the right data?</a:t>
          </a:r>
          <a:endParaRPr lang="en-US" sz="2400" kern="1200" dirty="0"/>
        </a:p>
      </dsp:txBody>
      <dsp:txXfrm>
        <a:off x="2153920" y="477519"/>
        <a:ext cx="1788160" cy="1097280"/>
      </dsp:txXfrm>
    </dsp:sp>
    <dsp:sp modelId="{3563386D-1A69-4EC0-9B76-9C4C9E405BBC}">
      <dsp:nvSpPr>
        <dsp:cNvPr id="0" name=""/>
        <dsp:cNvSpPr/>
      </dsp:nvSpPr>
      <dsp:spPr>
        <a:xfrm>
          <a:off x="2708656" y="1574800"/>
          <a:ext cx="2438400" cy="2438400"/>
        </a:xfrm>
        <a:prstGeom prst="ellipse">
          <a:avLst/>
        </a:prstGeom>
        <a:solidFill>
          <a:schemeClr val="accent5">
            <a:alpha val="50000"/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Is the collection process reliable?</a:t>
          </a:r>
          <a:endParaRPr lang="en-US" sz="2400" kern="1200" dirty="0"/>
        </a:p>
      </dsp:txBody>
      <dsp:txXfrm>
        <a:off x="3454400" y="2204720"/>
        <a:ext cx="1463040" cy="1341120"/>
      </dsp:txXfrm>
    </dsp:sp>
    <dsp:sp modelId="{B03FE224-63DF-4602-8B7D-79B4AAE4582D}">
      <dsp:nvSpPr>
        <dsp:cNvPr id="0" name=""/>
        <dsp:cNvSpPr/>
      </dsp:nvSpPr>
      <dsp:spPr>
        <a:xfrm>
          <a:off x="948943" y="1574800"/>
          <a:ext cx="2438400" cy="2438400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Is </a:t>
          </a:r>
          <a:r>
            <a:rPr lang="en-US" sz="2400" kern="1200" dirty="0" smtClean="0"/>
            <a:t>the data accurate?</a:t>
          </a:r>
          <a:endParaRPr lang="en-US" sz="2400" kern="1200" dirty="0"/>
        </a:p>
      </dsp:txBody>
      <dsp:txXfrm>
        <a:off x="1178560" y="2204720"/>
        <a:ext cx="1463040" cy="13411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29A2E7-1A14-494F-B0FD-80F24ABB94EC}">
      <dsp:nvSpPr>
        <dsp:cNvPr id="0" name=""/>
        <dsp:cNvSpPr/>
      </dsp:nvSpPr>
      <dsp:spPr>
        <a:xfrm>
          <a:off x="0" y="118350"/>
          <a:ext cx="3733800" cy="123317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Consistent with goals of the analysis</a:t>
          </a:r>
          <a:endParaRPr lang="en-US" sz="3100" kern="1200" dirty="0"/>
        </a:p>
      </dsp:txBody>
      <dsp:txXfrm>
        <a:off x="60199" y="178549"/>
        <a:ext cx="3613402" cy="1112781"/>
      </dsp:txXfrm>
    </dsp:sp>
    <dsp:sp modelId="{FBDAE83B-DB6E-4CBE-A7F8-8971D7BFAE94}">
      <dsp:nvSpPr>
        <dsp:cNvPr id="0" name=""/>
        <dsp:cNvSpPr/>
      </dsp:nvSpPr>
      <dsp:spPr>
        <a:xfrm>
          <a:off x="0" y="1440810"/>
          <a:ext cx="3733800" cy="1233179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Measures what it claims to measure</a:t>
          </a:r>
          <a:endParaRPr lang="en-US" sz="3100" kern="1200" dirty="0"/>
        </a:p>
      </dsp:txBody>
      <dsp:txXfrm>
        <a:off x="60199" y="1501009"/>
        <a:ext cx="3613402" cy="1112781"/>
      </dsp:txXfrm>
    </dsp:sp>
    <dsp:sp modelId="{AB3FAEA3-6AD6-4826-9167-2C695A4D698C}">
      <dsp:nvSpPr>
        <dsp:cNvPr id="0" name=""/>
        <dsp:cNvSpPr/>
      </dsp:nvSpPr>
      <dsp:spPr>
        <a:xfrm>
          <a:off x="0" y="2763269"/>
          <a:ext cx="3733800" cy="1233179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Include analysts during data selection</a:t>
          </a:r>
          <a:endParaRPr lang="en-US" sz="3100" kern="1200" dirty="0"/>
        </a:p>
      </dsp:txBody>
      <dsp:txXfrm>
        <a:off x="60199" y="2823468"/>
        <a:ext cx="3613402" cy="11127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EB0DB7-4744-4C03-90EF-F8A0BA578623}">
      <dsp:nvSpPr>
        <dsp:cNvPr id="0" name=""/>
        <dsp:cNvSpPr/>
      </dsp:nvSpPr>
      <dsp:spPr>
        <a:xfrm>
          <a:off x="0" y="483"/>
          <a:ext cx="4495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6370E6-901B-4BFC-8DAF-B8E6A5BA7F49}">
      <dsp:nvSpPr>
        <dsp:cNvPr id="0" name=""/>
        <dsp:cNvSpPr/>
      </dsp:nvSpPr>
      <dsp:spPr>
        <a:xfrm>
          <a:off x="0" y="483"/>
          <a:ext cx="4495800" cy="792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Specific purpose for the business</a:t>
          </a:r>
          <a:endParaRPr lang="en-US" sz="2500" kern="1200" dirty="0"/>
        </a:p>
      </dsp:txBody>
      <dsp:txXfrm>
        <a:off x="0" y="483"/>
        <a:ext cx="4495800" cy="792286"/>
      </dsp:txXfrm>
    </dsp:sp>
    <dsp:sp modelId="{DB974F20-934A-4F1F-8A37-335E7F623213}">
      <dsp:nvSpPr>
        <dsp:cNvPr id="0" name=""/>
        <dsp:cNvSpPr/>
      </dsp:nvSpPr>
      <dsp:spPr>
        <a:xfrm>
          <a:off x="0" y="792770"/>
          <a:ext cx="4495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2381D2-A59E-4DB3-8979-DB4A3EA8489C}">
      <dsp:nvSpPr>
        <dsp:cNvPr id="0" name=""/>
        <dsp:cNvSpPr/>
      </dsp:nvSpPr>
      <dsp:spPr>
        <a:xfrm>
          <a:off x="0" y="792770"/>
          <a:ext cx="4495800" cy="792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Measurable</a:t>
          </a:r>
          <a:endParaRPr lang="en-US" sz="2500" kern="1200" dirty="0"/>
        </a:p>
      </dsp:txBody>
      <dsp:txXfrm>
        <a:off x="0" y="792770"/>
        <a:ext cx="4495800" cy="792286"/>
      </dsp:txXfrm>
    </dsp:sp>
    <dsp:sp modelId="{A5FD4A98-862F-4BBA-863A-4EB6481D553D}">
      <dsp:nvSpPr>
        <dsp:cNvPr id="0" name=""/>
        <dsp:cNvSpPr/>
      </dsp:nvSpPr>
      <dsp:spPr>
        <a:xfrm>
          <a:off x="0" y="1585056"/>
          <a:ext cx="4495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A8682C-B6DC-4FDE-8A1E-1DAFDBE0DF6C}">
      <dsp:nvSpPr>
        <dsp:cNvPr id="0" name=""/>
        <dsp:cNvSpPr/>
      </dsp:nvSpPr>
      <dsp:spPr>
        <a:xfrm>
          <a:off x="0" y="1585056"/>
          <a:ext cx="4495800" cy="792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Achievable by the organization</a:t>
          </a:r>
          <a:endParaRPr lang="en-US" sz="2500" kern="1200" dirty="0"/>
        </a:p>
      </dsp:txBody>
      <dsp:txXfrm>
        <a:off x="0" y="1585056"/>
        <a:ext cx="4495800" cy="792286"/>
      </dsp:txXfrm>
    </dsp:sp>
    <dsp:sp modelId="{248E4606-A60F-42CE-A06E-8C9549428239}">
      <dsp:nvSpPr>
        <dsp:cNvPr id="0" name=""/>
        <dsp:cNvSpPr/>
      </dsp:nvSpPr>
      <dsp:spPr>
        <a:xfrm>
          <a:off x="0" y="2377342"/>
          <a:ext cx="4495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23551D-B57A-4AF5-AC31-C5D4C6ACEE68}">
      <dsp:nvSpPr>
        <dsp:cNvPr id="0" name=""/>
        <dsp:cNvSpPr/>
      </dsp:nvSpPr>
      <dsp:spPr>
        <a:xfrm>
          <a:off x="0" y="2377342"/>
          <a:ext cx="4495800" cy="792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Relevant to success</a:t>
          </a:r>
          <a:endParaRPr lang="en-US" sz="2500" kern="1200" dirty="0"/>
        </a:p>
      </dsp:txBody>
      <dsp:txXfrm>
        <a:off x="0" y="2377342"/>
        <a:ext cx="4495800" cy="792286"/>
      </dsp:txXfrm>
    </dsp:sp>
    <dsp:sp modelId="{BC6612A5-F9F8-427D-8454-0612BCD2CA9C}">
      <dsp:nvSpPr>
        <dsp:cNvPr id="0" name=""/>
        <dsp:cNvSpPr/>
      </dsp:nvSpPr>
      <dsp:spPr>
        <a:xfrm>
          <a:off x="0" y="3169628"/>
          <a:ext cx="4495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B33210-19E6-4BCD-9468-D4C4ECFB9C93}">
      <dsp:nvSpPr>
        <dsp:cNvPr id="0" name=""/>
        <dsp:cNvSpPr/>
      </dsp:nvSpPr>
      <dsp:spPr>
        <a:xfrm>
          <a:off x="0" y="3169628"/>
          <a:ext cx="4495800" cy="792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Time-phased</a:t>
          </a:r>
          <a:endParaRPr lang="en-US" sz="2500" kern="1200" dirty="0"/>
        </a:p>
      </dsp:txBody>
      <dsp:txXfrm>
        <a:off x="0" y="3169628"/>
        <a:ext cx="4495800" cy="7922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A18430-354E-40EC-A2F5-2C0826CD4524}">
      <dsp:nvSpPr>
        <dsp:cNvPr id="0" name=""/>
        <dsp:cNvSpPr/>
      </dsp:nvSpPr>
      <dsp:spPr>
        <a:xfrm>
          <a:off x="0" y="0"/>
          <a:ext cx="6982791" cy="74353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What do these have in common?</a:t>
          </a:r>
          <a:endParaRPr lang="en-US" sz="3100" kern="1200" dirty="0"/>
        </a:p>
      </dsp:txBody>
      <dsp:txXfrm>
        <a:off x="36296" y="36296"/>
        <a:ext cx="6910199" cy="67094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4A521B-B88B-40EF-9B06-945159D17378}">
      <dsp:nvSpPr>
        <dsp:cNvPr id="0" name=""/>
        <dsp:cNvSpPr/>
      </dsp:nvSpPr>
      <dsp:spPr>
        <a:xfrm>
          <a:off x="0" y="59340"/>
          <a:ext cx="4876800" cy="10740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Know where the data comes from</a:t>
          </a:r>
          <a:endParaRPr lang="en-US" sz="2700" kern="1200" dirty="0"/>
        </a:p>
      </dsp:txBody>
      <dsp:txXfrm>
        <a:off x="52431" y="111771"/>
        <a:ext cx="4771938" cy="969198"/>
      </dsp:txXfrm>
    </dsp:sp>
    <dsp:sp modelId="{F7C4FCC8-E73F-4A64-9A2C-03EE7BC6DF43}">
      <dsp:nvSpPr>
        <dsp:cNvPr id="0" name=""/>
        <dsp:cNvSpPr/>
      </dsp:nvSpPr>
      <dsp:spPr>
        <a:xfrm>
          <a:off x="0" y="1211160"/>
          <a:ext cx="4876800" cy="1074060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Manual verification through sampling</a:t>
          </a:r>
          <a:endParaRPr lang="en-US" sz="2700" kern="1200" dirty="0"/>
        </a:p>
      </dsp:txBody>
      <dsp:txXfrm>
        <a:off x="52431" y="1263591"/>
        <a:ext cx="4771938" cy="969198"/>
      </dsp:txXfrm>
    </dsp:sp>
    <dsp:sp modelId="{09D5A35F-8042-435C-AF87-F728697918B1}">
      <dsp:nvSpPr>
        <dsp:cNvPr id="0" name=""/>
        <dsp:cNvSpPr/>
      </dsp:nvSpPr>
      <dsp:spPr>
        <a:xfrm>
          <a:off x="0" y="2362980"/>
          <a:ext cx="4876800" cy="1074060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Use of knowledge experts</a:t>
          </a:r>
          <a:endParaRPr lang="en-US" sz="2700" kern="1200" dirty="0"/>
        </a:p>
      </dsp:txBody>
      <dsp:txXfrm>
        <a:off x="52431" y="2415411"/>
        <a:ext cx="4771938" cy="969198"/>
      </dsp:txXfrm>
    </dsp:sp>
    <dsp:sp modelId="{3638CDA9-4642-4B27-8D27-507CA386BAE1}">
      <dsp:nvSpPr>
        <dsp:cNvPr id="0" name=""/>
        <dsp:cNvSpPr/>
      </dsp:nvSpPr>
      <dsp:spPr>
        <a:xfrm>
          <a:off x="0" y="3514800"/>
          <a:ext cx="4876800" cy="107406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smtClean="0"/>
            <a:t>Verify calculations for derived measures</a:t>
          </a:r>
          <a:endParaRPr lang="en-US" sz="2700" kern="1200"/>
        </a:p>
      </dsp:txBody>
      <dsp:txXfrm>
        <a:off x="52431" y="3567231"/>
        <a:ext cx="4771938" cy="96919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27814F-E2B6-43DF-98E7-0E445710B5E8}">
      <dsp:nvSpPr>
        <dsp:cNvPr id="0" name=""/>
        <dsp:cNvSpPr/>
      </dsp:nvSpPr>
      <dsp:spPr>
        <a:xfrm>
          <a:off x="0" y="27420"/>
          <a:ext cx="4419600" cy="12729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Build fault tolerance into the process</a:t>
          </a:r>
          <a:endParaRPr lang="en-US" sz="3200" kern="1200" dirty="0"/>
        </a:p>
      </dsp:txBody>
      <dsp:txXfrm>
        <a:off x="62141" y="89561"/>
        <a:ext cx="4295318" cy="1148678"/>
      </dsp:txXfrm>
    </dsp:sp>
    <dsp:sp modelId="{23D9B86A-081D-4E79-9C83-86376CC4E494}">
      <dsp:nvSpPr>
        <dsp:cNvPr id="0" name=""/>
        <dsp:cNvSpPr/>
      </dsp:nvSpPr>
      <dsp:spPr>
        <a:xfrm>
          <a:off x="0" y="1300380"/>
          <a:ext cx="4419600" cy="52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322" tIns="40640" rIns="227584" bIns="4064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500" kern="1200" smtClean="0"/>
            <a:t>Check logs (if you can)</a:t>
          </a:r>
          <a:endParaRPr lang="en-US" sz="2500" kern="1200"/>
        </a:p>
      </dsp:txBody>
      <dsp:txXfrm>
        <a:off x="0" y="1300380"/>
        <a:ext cx="4419600" cy="529920"/>
      </dsp:txXfrm>
    </dsp:sp>
    <dsp:sp modelId="{F6CDF3E0-A2FC-4312-A591-131D37D50C58}">
      <dsp:nvSpPr>
        <dsp:cNvPr id="0" name=""/>
        <dsp:cNvSpPr/>
      </dsp:nvSpPr>
      <dsp:spPr>
        <a:xfrm>
          <a:off x="0" y="1830300"/>
          <a:ext cx="4419600" cy="127296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Periodically run reports and verify results</a:t>
          </a:r>
          <a:endParaRPr lang="en-US" sz="3200" kern="1200"/>
        </a:p>
      </dsp:txBody>
      <dsp:txXfrm>
        <a:off x="62141" y="1892441"/>
        <a:ext cx="4295318" cy="1148678"/>
      </dsp:txXfrm>
    </dsp:sp>
    <dsp:sp modelId="{CA2F44AD-8D86-49DB-A2B7-1A2BBA123256}">
      <dsp:nvSpPr>
        <dsp:cNvPr id="0" name=""/>
        <dsp:cNvSpPr/>
      </dsp:nvSpPr>
      <dsp:spPr>
        <a:xfrm>
          <a:off x="0" y="3222840"/>
          <a:ext cx="4419600" cy="127296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Keep up with (and communicate) changes</a:t>
          </a:r>
          <a:endParaRPr lang="en-US" sz="3200" kern="1200" dirty="0"/>
        </a:p>
      </dsp:txBody>
      <dsp:txXfrm>
        <a:off x="62141" y="3284981"/>
        <a:ext cx="4295318" cy="114867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7BE47C-BCCF-4901-AC30-5208300AD9BA}">
      <dsp:nvSpPr>
        <dsp:cNvPr id="0" name=""/>
        <dsp:cNvSpPr/>
      </dsp:nvSpPr>
      <dsp:spPr>
        <a:xfrm>
          <a:off x="641" y="887582"/>
          <a:ext cx="2503103" cy="150186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What are some good KPIs? Why are they good?</a:t>
          </a:r>
          <a:endParaRPr lang="en-US" sz="2300" kern="1200" dirty="0"/>
        </a:p>
      </dsp:txBody>
      <dsp:txXfrm>
        <a:off x="641" y="887582"/>
        <a:ext cx="2503103" cy="1501861"/>
      </dsp:txXfrm>
    </dsp:sp>
    <dsp:sp modelId="{1250F79E-2F9C-4140-91C2-D94B8EE15668}">
      <dsp:nvSpPr>
        <dsp:cNvPr id="0" name=""/>
        <dsp:cNvSpPr/>
      </dsp:nvSpPr>
      <dsp:spPr>
        <a:xfrm>
          <a:off x="2754055" y="887582"/>
          <a:ext cx="2503103" cy="1501861"/>
        </a:xfrm>
        <a:prstGeom prst="rect">
          <a:avLst/>
        </a:prstGeom>
        <a:solidFill>
          <a:schemeClr val="accent3">
            <a:hueOff val="3750089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Why doesn’t everyone rigorously measure usability?</a:t>
          </a:r>
          <a:endParaRPr lang="en-US" sz="2300" kern="1200" dirty="0"/>
        </a:p>
      </dsp:txBody>
      <dsp:txXfrm>
        <a:off x="2754055" y="887582"/>
        <a:ext cx="2503103" cy="1501861"/>
      </dsp:txXfrm>
    </dsp:sp>
    <dsp:sp modelId="{B881C5E7-1C53-44B3-BCDD-B698A74BA051}">
      <dsp:nvSpPr>
        <dsp:cNvPr id="0" name=""/>
        <dsp:cNvSpPr/>
      </dsp:nvSpPr>
      <dsp:spPr>
        <a:xfrm>
          <a:off x="641" y="2639754"/>
          <a:ext cx="2503103" cy="1501861"/>
        </a:xfrm>
        <a:prstGeom prst="rect">
          <a:avLst/>
        </a:prstGeom>
        <a:solidFill>
          <a:schemeClr val="accent3">
            <a:hueOff val="7500177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What are the benefits of compound metrics?</a:t>
          </a:r>
          <a:endParaRPr lang="en-US" sz="2300" kern="1200" dirty="0"/>
        </a:p>
      </dsp:txBody>
      <dsp:txXfrm>
        <a:off x="641" y="2639754"/>
        <a:ext cx="2503103" cy="1501861"/>
      </dsp:txXfrm>
    </dsp:sp>
    <dsp:sp modelId="{07AEF165-9EB3-477B-B35C-0994467EC263}">
      <dsp:nvSpPr>
        <dsp:cNvPr id="0" name=""/>
        <dsp:cNvSpPr/>
      </dsp:nvSpPr>
      <dsp:spPr>
        <a:xfrm>
          <a:off x="2754055" y="2639754"/>
          <a:ext cx="2503103" cy="1501861"/>
        </a:xfrm>
        <a:prstGeom prst="rect">
          <a:avLst/>
        </a:prstGeom>
        <a:solidFill>
          <a:schemeClr val="accent3">
            <a:hueOff val="11250266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Are goal-based comparisons better than expert-based comparisons?</a:t>
          </a:r>
          <a:endParaRPr lang="en-US" sz="2300" kern="1200" dirty="0"/>
        </a:p>
      </dsp:txBody>
      <dsp:txXfrm>
        <a:off x="2754055" y="2639754"/>
        <a:ext cx="2503103" cy="15018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BD4B8-9D1D-AB4E-BDD1-4DE60A493107}" type="datetimeFigureOut">
              <a:rPr lang="en-US" smtClean="0"/>
              <a:t>10/7/14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BECCE4-EF63-144D-AB81-13BC93847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0870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CA30D4-6BCA-2742-8193-6AF768ECB9F6}" type="datetimeFigureOut">
              <a:rPr lang="en-US" smtClean="0"/>
              <a:t>10/7/14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42269-E4ED-D246-9EF6-20FE15913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290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C42269-E4ED-D246-9EF6-20FE1591315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072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C42269-E4ED-D246-9EF6-20FE1591315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01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C42269-E4ED-D246-9EF6-20FE1591315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299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C42269-E4ED-D246-9EF6-20FE1591315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214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C42269-E4ED-D246-9EF6-20FE1591315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487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C42269-E4ED-D246-9EF6-20FE1591315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449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C42269-E4ED-D246-9EF6-20FE1591315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86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5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16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43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23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34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22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29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9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7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1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92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2F712-DEC1-4D11-BB75-1B8BB562B3B6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0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8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diagramQuickStyle" Target="../diagrams/quickStyle4.xml"/><Relationship Id="rId12" Type="http://schemas.openxmlformats.org/officeDocument/2006/relationships/diagramColors" Target="../diagrams/colors4.xml"/><Relationship Id="rId13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8" Type="http://schemas.openxmlformats.org/officeDocument/2006/relationships/image" Target="../media/image3.jpeg"/><Relationship Id="rId9" Type="http://schemas.openxmlformats.org/officeDocument/2006/relationships/diagramData" Target="../diagrams/data4.xml"/><Relationship Id="rId10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8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4" Type="http://schemas.openxmlformats.org/officeDocument/2006/relationships/diagramLayout" Target="../diagrams/layout6.xml"/><Relationship Id="rId5" Type="http://schemas.openxmlformats.org/officeDocument/2006/relationships/diagramQuickStyle" Target="../diagrams/quickStyle6.xml"/><Relationship Id="rId6" Type="http://schemas.openxmlformats.org/officeDocument/2006/relationships/diagramColors" Target="../diagrams/colors6.xml"/><Relationship Id="rId7" Type="http://schemas.microsoft.com/office/2007/relationships/diagramDrawing" Target="../diagrams/drawing6.xml"/><Relationship Id="rId8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diagramData" Target="../diagrams/data7.xml"/><Relationship Id="rId5" Type="http://schemas.openxmlformats.org/officeDocument/2006/relationships/diagramLayout" Target="../diagrams/layout7.xml"/><Relationship Id="rId6" Type="http://schemas.openxmlformats.org/officeDocument/2006/relationships/diagramQuickStyle" Target="../diagrams/quickStyle7.xml"/><Relationship Id="rId7" Type="http://schemas.openxmlformats.org/officeDocument/2006/relationships/diagramColors" Target="../diagrams/colors7.xml"/><Relationship Id="rId8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92375"/>
            <a:ext cx="8077200" cy="192722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MIS5101:</a:t>
            </a:r>
            <a:br>
              <a:rPr lang="en-US" dirty="0" smtClean="0"/>
            </a:br>
            <a:r>
              <a:rPr lang="en-US" dirty="0" smtClean="0"/>
              <a:t>Business Intelligence</a:t>
            </a:r>
            <a:br>
              <a:rPr lang="en-US" dirty="0" smtClean="0"/>
            </a:br>
            <a:r>
              <a:rPr lang="en-US" i="1" dirty="0" smtClean="0"/>
              <a:t>Outcomes Measurement and Data Quality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5791200"/>
            <a:ext cx="6400800" cy="609600"/>
          </a:xfrm>
        </p:spPr>
        <p:txBody>
          <a:bodyPr>
            <a:noAutofit/>
          </a:bodyPr>
          <a:lstStyle/>
          <a:p>
            <a:pPr algn="r"/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Sunil Wattal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34" y="0"/>
            <a:ext cx="9164534" cy="114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560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degree to which the data reflects the actual environment.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27432198"/>
              </p:ext>
            </p:extLst>
          </p:nvPr>
        </p:nvGraphicFramePr>
        <p:xfrm>
          <a:off x="1524000" y="2565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71704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Finding the right data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6801660"/>
              </p:ext>
            </p:extLst>
          </p:nvPr>
        </p:nvGraphicFramePr>
        <p:xfrm>
          <a:off x="533400" y="1676400"/>
          <a:ext cx="3733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224063" y="6409345"/>
            <a:ext cx="49199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100" i="1" dirty="0"/>
              <a:t>Adapted from http://www2.ed.gov/about/offices/list/os/technology/plan/2004</a:t>
            </a:r>
            <a:r>
              <a:rPr lang="en-US" sz="1100" i="1" dirty="0" smtClean="0"/>
              <a:t>/</a:t>
            </a:r>
            <a:br>
              <a:rPr lang="en-US" sz="1100" i="1" dirty="0" smtClean="0"/>
            </a:br>
            <a:r>
              <a:rPr lang="en-US" sz="1100" i="1" dirty="0" smtClean="0"/>
              <a:t>site/</a:t>
            </a:r>
            <a:r>
              <a:rPr lang="en-US" sz="1100" i="1" dirty="0" err="1" smtClean="0"/>
              <a:t>docs_and_pdf</a:t>
            </a:r>
            <a:r>
              <a:rPr lang="en-US" sz="1100" i="1" dirty="0" smtClean="0"/>
              <a:t>/Data_Quality_Audits_from_ESP_Solutions_Group.pdf</a:t>
            </a:r>
            <a:endParaRPr lang="en-US" sz="1100" i="1" dirty="0"/>
          </a:p>
        </p:txBody>
      </p:sp>
      <p:sp>
        <p:nvSpPr>
          <p:cNvPr id="10" name="Rectangle 9"/>
          <p:cNvSpPr/>
          <p:nvPr/>
        </p:nvSpPr>
        <p:spPr>
          <a:xfrm>
            <a:off x="5638800" y="1752600"/>
            <a:ext cx="3124200" cy="3886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dirty="0" smtClean="0"/>
              <a:t>Key</a:t>
            </a:r>
            <a:endParaRPr lang="en-US" sz="3200" dirty="0"/>
          </a:p>
          <a:p>
            <a:r>
              <a:rPr lang="en-US" sz="3200" dirty="0"/>
              <a:t>Performance</a:t>
            </a:r>
          </a:p>
          <a:p>
            <a:r>
              <a:rPr lang="en-US" sz="3200" dirty="0" smtClean="0"/>
              <a:t>Indicator</a:t>
            </a:r>
            <a:endParaRPr lang="en-US" sz="32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290759"/>
            <a:ext cx="3124200" cy="2348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Equal 10"/>
          <p:cNvSpPr/>
          <p:nvPr/>
        </p:nvSpPr>
        <p:spPr>
          <a:xfrm>
            <a:off x="4396099" y="3200400"/>
            <a:ext cx="1143000" cy="990600"/>
          </a:xfrm>
          <a:prstGeom prst="mathEqual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48200" y="2334161"/>
            <a:ext cx="66075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>
                <a:solidFill>
                  <a:srgbClr val="C00000"/>
                </a:solidFill>
              </a:rPr>
              <a:t>?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283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KPI Criteria: SMART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6317149"/>
              </p:ext>
            </p:extLst>
          </p:nvPr>
        </p:nvGraphicFramePr>
        <p:xfrm>
          <a:off x="4343400" y="1676401"/>
          <a:ext cx="4495800" cy="3962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0"/>
            <a:ext cx="3894676" cy="26071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558189753"/>
              </p:ext>
            </p:extLst>
          </p:nvPr>
        </p:nvGraphicFramePr>
        <p:xfrm>
          <a:off x="1219200" y="5867400"/>
          <a:ext cx="6982791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1968410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Ensuring accuracy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2334730"/>
              </p:ext>
            </p:extLst>
          </p:nvPr>
        </p:nvGraphicFramePr>
        <p:xfrm>
          <a:off x="457200" y="1524000"/>
          <a:ext cx="48768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224063" y="6400800"/>
            <a:ext cx="49199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100" i="1" dirty="0"/>
              <a:t>Adapted from http://www2.ed.gov/about/offices/list/os/technology/plan/2004</a:t>
            </a:r>
            <a:r>
              <a:rPr lang="en-US" sz="1100" i="1" dirty="0" smtClean="0"/>
              <a:t>/</a:t>
            </a:r>
            <a:br>
              <a:rPr lang="en-US" sz="1100" i="1" dirty="0" smtClean="0"/>
            </a:br>
            <a:r>
              <a:rPr lang="en-US" sz="1100" i="1" dirty="0" smtClean="0"/>
              <a:t>site/</a:t>
            </a:r>
            <a:r>
              <a:rPr lang="en-US" sz="1100" i="1" dirty="0" err="1" smtClean="0"/>
              <a:t>docs_and_pdf</a:t>
            </a:r>
            <a:r>
              <a:rPr lang="en-US" sz="1100" i="1" dirty="0" smtClean="0"/>
              <a:t>/Data_Quality_Audits_from_ESP_Solutions_Group.pdf</a:t>
            </a:r>
            <a:endParaRPr lang="en-US" sz="1100" i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588255"/>
            <a:ext cx="2941637" cy="4467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715000" y="1979776"/>
            <a:ext cx="2438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</a:rPr>
              <a:t>How do these impact the balance with access?</a:t>
            </a:r>
            <a:endParaRPr lang="en-US" sz="40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641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Reliability of the collection process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3733894"/>
              </p:ext>
            </p:extLst>
          </p:nvPr>
        </p:nvGraphicFramePr>
        <p:xfrm>
          <a:off x="457200" y="1600200"/>
          <a:ext cx="44196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24" y="6426437"/>
            <a:ext cx="49199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/>
              <a:t>Adapted from http://www2.ed.gov/about/offices/list/os/technology/plan/2004</a:t>
            </a:r>
            <a:r>
              <a:rPr lang="en-US" sz="1100" i="1" dirty="0" smtClean="0"/>
              <a:t>/</a:t>
            </a:r>
            <a:br>
              <a:rPr lang="en-US" sz="1100" i="1" dirty="0" smtClean="0"/>
            </a:br>
            <a:r>
              <a:rPr lang="en-US" sz="1100" i="1" dirty="0" smtClean="0"/>
              <a:t>site/</a:t>
            </a:r>
            <a:r>
              <a:rPr lang="en-US" sz="1100" i="1" dirty="0" err="1" smtClean="0"/>
              <a:t>docs_and_pdf</a:t>
            </a:r>
            <a:r>
              <a:rPr lang="en-US" sz="1100" i="1" dirty="0" smtClean="0"/>
              <a:t>/Data_Quality_Audits_from_ESP_Solutions_Group.pdf</a:t>
            </a:r>
            <a:endParaRPr lang="en-US" sz="1100" i="1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8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752600"/>
            <a:ext cx="3808803" cy="2525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561403" y="4278577"/>
            <a:ext cx="3429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What can you do when you find an error after collection has begun?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15250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697897"/>
            <a:ext cx="3352800" cy="4298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Evaluating System Usability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1909985"/>
              </p:ext>
            </p:extLst>
          </p:nvPr>
        </p:nvGraphicFramePr>
        <p:xfrm>
          <a:off x="304800" y="1447800"/>
          <a:ext cx="5257800" cy="5029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06376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1683</TotalTime>
  <Words>283</Words>
  <Application>Microsoft Macintosh PowerPoint</Application>
  <PresentationFormat>On-screen Show (4:3)</PresentationFormat>
  <Paragraphs>49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MIS5101: Business Intelligence Outcomes Measurement and Data Quality</vt:lpstr>
      <vt:lpstr>Data Quality</vt:lpstr>
      <vt:lpstr>Finding the right data</vt:lpstr>
      <vt:lpstr>KPI Criteria: SMART</vt:lpstr>
      <vt:lpstr>Ensuring accuracy</vt:lpstr>
      <vt:lpstr>Reliability of the collection process</vt:lpstr>
      <vt:lpstr>Evaluating System Usability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Data, Information, Knowledge, Wisdom</dc:title>
  <dc:creator>David</dc:creator>
  <cp:lastModifiedBy>Sunil  Wattal</cp:lastModifiedBy>
  <cp:revision>58</cp:revision>
  <cp:lastPrinted>2014-10-07T16:49:48Z</cp:lastPrinted>
  <dcterms:created xsi:type="dcterms:W3CDTF">2011-09-06T14:24:06Z</dcterms:created>
  <dcterms:modified xsi:type="dcterms:W3CDTF">2014-10-07T19:25:14Z</dcterms:modified>
</cp:coreProperties>
</file>