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F49C5-8ED9-4668-A975-D4700A7A01C0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FBC47C-8562-4F13-9D5A-A89C24DCCC73}">
      <dgm:prSet/>
      <dgm:spPr/>
      <dgm:t>
        <a:bodyPr/>
        <a:lstStyle/>
        <a:p>
          <a:pPr rtl="0"/>
          <a:r>
            <a:rPr lang="en-US" smtClean="0"/>
            <a:t>Efficacy</a:t>
          </a:r>
          <a:endParaRPr lang="en-US"/>
        </a:p>
      </dgm:t>
    </dgm:pt>
    <dgm:pt modelId="{44945B91-BA31-4F60-B523-662E44BED349}" type="parTrans" cxnId="{51D9F5EE-237C-409A-AC3E-E854E0D141F1}">
      <dgm:prSet/>
      <dgm:spPr/>
      <dgm:t>
        <a:bodyPr/>
        <a:lstStyle/>
        <a:p>
          <a:endParaRPr lang="en-US"/>
        </a:p>
      </dgm:t>
    </dgm:pt>
    <dgm:pt modelId="{A8CCF7CA-8DC5-4F7C-8F75-C3F251970E0D}" type="sibTrans" cxnId="{51D9F5EE-237C-409A-AC3E-E854E0D141F1}">
      <dgm:prSet/>
      <dgm:spPr/>
      <dgm:t>
        <a:bodyPr/>
        <a:lstStyle/>
        <a:p>
          <a:endParaRPr lang="en-US"/>
        </a:p>
      </dgm:t>
    </dgm:pt>
    <dgm:pt modelId="{FDBD6C48-C5D7-4C80-A8C5-2CF35DE9A066}">
      <dgm:prSet/>
      <dgm:spPr/>
      <dgm:t>
        <a:bodyPr/>
        <a:lstStyle/>
        <a:p>
          <a:pPr rtl="0"/>
          <a:r>
            <a:rPr lang="en-US" dirty="0" smtClean="0"/>
            <a:t>Effectiveness</a:t>
          </a:r>
          <a:endParaRPr lang="en-US" dirty="0"/>
        </a:p>
      </dgm:t>
    </dgm:pt>
    <dgm:pt modelId="{B88CC5DA-84CC-45E6-9A15-2E2B5840B10F}" type="parTrans" cxnId="{2AA3B0BA-13FA-4C01-B838-62D7D738EF61}">
      <dgm:prSet/>
      <dgm:spPr/>
      <dgm:t>
        <a:bodyPr/>
        <a:lstStyle/>
        <a:p>
          <a:endParaRPr lang="en-US"/>
        </a:p>
      </dgm:t>
    </dgm:pt>
    <dgm:pt modelId="{568E7C18-7347-4E93-B89C-5443D0B10E21}" type="sibTrans" cxnId="{2AA3B0BA-13FA-4C01-B838-62D7D738EF61}">
      <dgm:prSet/>
      <dgm:spPr/>
      <dgm:t>
        <a:bodyPr/>
        <a:lstStyle/>
        <a:p>
          <a:endParaRPr lang="en-US"/>
        </a:p>
      </dgm:t>
    </dgm:pt>
    <dgm:pt modelId="{066307BD-C280-4F67-98B3-FDED1C60B952}">
      <dgm:prSet/>
      <dgm:spPr/>
      <dgm:t>
        <a:bodyPr/>
        <a:lstStyle/>
        <a:p>
          <a:pPr rtl="0"/>
          <a:r>
            <a:rPr lang="en-US" dirty="0" smtClean="0"/>
            <a:t>Efficiency</a:t>
          </a:r>
          <a:endParaRPr lang="en-US" dirty="0"/>
        </a:p>
      </dgm:t>
    </dgm:pt>
    <dgm:pt modelId="{2BCC83B0-DB48-46B4-88BC-AB72F2184E2E}" type="parTrans" cxnId="{9E0B59DC-1D23-4167-B1B1-191C77F2E164}">
      <dgm:prSet/>
      <dgm:spPr/>
      <dgm:t>
        <a:bodyPr/>
        <a:lstStyle/>
        <a:p>
          <a:endParaRPr lang="en-US"/>
        </a:p>
      </dgm:t>
    </dgm:pt>
    <dgm:pt modelId="{229FE049-CD22-420E-8D39-7F8EFEAC9351}" type="sibTrans" cxnId="{9E0B59DC-1D23-4167-B1B1-191C77F2E164}">
      <dgm:prSet/>
      <dgm:spPr/>
      <dgm:t>
        <a:bodyPr/>
        <a:lstStyle/>
        <a:p>
          <a:endParaRPr lang="en-US"/>
        </a:p>
      </dgm:t>
    </dgm:pt>
    <dgm:pt modelId="{C7588AFC-5C8D-4693-9957-A1BEA3C0D7CF}">
      <dgm:prSet/>
      <dgm:spPr/>
      <dgm:t>
        <a:bodyPr/>
        <a:lstStyle/>
        <a:p>
          <a:pPr rtl="0"/>
          <a:r>
            <a:rPr lang="en-US" dirty="0" smtClean="0"/>
            <a:t>Intervention</a:t>
          </a:r>
          <a:endParaRPr lang="en-US" dirty="0"/>
        </a:p>
      </dgm:t>
    </dgm:pt>
    <dgm:pt modelId="{54A606C5-C711-45FC-BD4D-5EFE9E6F1D7F}" type="parTrans" cxnId="{FB2F7337-321A-4EDC-A87C-E7B51C303974}">
      <dgm:prSet/>
      <dgm:spPr/>
      <dgm:t>
        <a:bodyPr/>
        <a:lstStyle/>
        <a:p>
          <a:endParaRPr lang="en-US"/>
        </a:p>
      </dgm:t>
    </dgm:pt>
    <dgm:pt modelId="{16141652-D438-4AEA-8DE0-45A7D2ECDF81}" type="sibTrans" cxnId="{FB2F7337-321A-4EDC-A87C-E7B51C303974}">
      <dgm:prSet/>
      <dgm:spPr/>
      <dgm:t>
        <a:bodyPr/>
        <a:lstStyle/>
        <a:p>
          <a:endParaRPr lang="en-US"/>
        </a:p>
      </dgm:t>
    </dgm:pt>
    <dgm:pt modelId="{B61426D4-4F6C-4566-AB4C-C6B2454BFD47}" type="pres">
      <dgm:prSet presAssocID="{A8BF49C5-8ED9-4668-A975-D4700A7A01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A3929-BC09-4A1E-83D1-088104FE9D3E}" type="pres">
      <dgm:prSet presAssocID="{C7588AFC-5C8D-4693-9957-A1BEA3C0D7CF}" presName="centerShape" presStyleLbl="node0" presStyleIdx="0" presStyleCnt="1"/>
      <dgm:spPr/>
      <dgm:t>
        <a:bodyPr/>
        <a:lstStyle/>
        <a:p>
          <a:endParaRPr lang="en-US"/>
        </a:p>
      </dgm:t>
    </dgm:pt>
    <dgm:pt modelId="{447ED5A5-BCC4-455A-A9F1-EE71A188BE81}" type="pres">
      <dgm:prSet presAssocID="{44945B91-BA31-4F60-B523-662E44BED349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601D350-CC09-4527-BB0C-43EFEC3B4559}" type="pres">
      <dgm:prSet presAssocID="{44945B91-BA31-4F60-B523-662E44BED34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AD6261-C8ED-4374-A50E-6066A0EFF7DE}" type="pres">
      <dgm:prSet presAssocID="{78FBC47C-8562-4F13-9D5A-A89C24DCCC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D431-3489-4CB7-9976-A7A1A265A0C0}" type="pres">
      <dgm:prSet presAssocID="{B88CC5DA-84CC-45E6-9A15-2E2B5840B10F}" presName="parTrans" presStyleLbl="sibTrans2D1" presStyleIdx="1" presStyleCnt="3"/>
      <dgm:spPr/>
      <dgm:t>
        <a:bodyPr/>
        <a:lstStyle/>
        <a:p>
          <a:endParaRPr lang="en-US"/>
        </a:p>
      </dgm:t>
    </dgm:pt>
    <dgm:pt modelId="{5E85671C-03FA-412B-AD0B-1E39B65BB250}" type="pres">
      <dgm:prSet presAssocID="{B88CC5DA-84CC-45E6-9A15-2E2B5840B10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275A023-1782-472A-B80A-1ED0841F2367}" type="pres">
      <dgm:prSet presAssocID="{FDBD6C48-C5D7-4C80-A8C5-2CF35DE9A0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55323-0294-4AA9-8187-434E6DAD220F}" type="pres">
      <dgm:prSet presAssocID="{2BCC83B0-DB48-46B4-88BC-AB72F2184E2E}" presName="parTrans" presStyleLbl="sibTrans2D1" presStyleIdx="2" presStyleCnt="3"/>
      <dgm:spPr/>
      <dgm:t>
        <a:bodyPr/>
        <a:lstStyle/>
        <a:p>
          <a:endParaRPr lang="en-US"/>
        </a:p>
      </dgm:t>
    </dgm:pt>
    <dgm:pt modelId="{198D3D5C-2728-4D8A-A92F-A8D584C7C1C3}" type="pres">
      <dgm:prSet presAssocID="{2BCC83B0-DB48-46B4-88BC-AB72F2184E2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D181C07-24B5-46A6-A612-622014A6613C}" type="pres">
      <dgm:prSet presAssocID="{066307BD-C280-4F67-98B3-FDED1C60B9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7C138-AF9D-4916-92DE-2C9AA247C51C}" type="presOf" srcId="{FDBD6C48-C5D7-4C80-A8C5-2CF35DE9A066}" destId="{6275A023-1782-472A-B80A-1ED0841F2367}" srcOrd="0" destOrd="0" presId="urn:microsoft.com/office/officeart/2005/8/layout/radial5"/>
    <dgm:cxn modelId="{7D074E3C-E30B-42F1-B038-7ECBCD1C4C77}" type="presOf" srcId="{C7588AFC-5C8D-4693-9957-A1BEA3C0D7CF}" destId="{D75A3929-BC09-4A1E-83D1-088104FE9D3E}" srcOrd="0" destOrd="0" presId="urn:microsoft.com/office/officeart/2005/8/layout/radial5"/>
    <dgm:cxn modelId="{82E2E658-2AAC-4EE6-9642-C34E9F582D4D}" type="presOf" srcId="{B88CC5DA-84CC-45E6-9A15-2E2B5840B10F}" destId="{9177D431-3489-4CB7-9976-A7A1A265A0C0}" srcOrd="0" destOrd="0" presId="urn:microsoft.com/office/officeart/2005/8/layout/radial5"/>
    <dgm:cxn modelId="{0F47C498-C9E7-49C8-BEB6-27EC63E2A759}" type="presOf" srcId="{44945B91-BA31-4F60-B523-662E44BED349}" destId="{B601D350-CC09-4527-BB0C-43EFEC3B4559}" srcOrd="1" destOrd="0" presId="urn:microsoft.com/office/officeart/2005/8/layout/radial5"/>
    <dgm:cxn modelId="{5DFC6BB0-0C84-4206-928A-A3CAE45BB829}" type="presOf" srcId="{B88CC5DA-84CC-45E6-9A15-2E2B5840B10F}" destId="{5E85671C-03FA-412B-AD0B-1E39B65BB250}" srcOrd="1" destOrd="0" presId="urn:microsoft.com/office/officeart/2005/8/layout/radial5"/>
    <dgm:cxn modelId="{51D9F5EE-237C-409A-AC3E-E854E0D141F1}" srcId="{C7588AFC-5C8D-4693-9957-A1BEA3C0D7CF}" destId="{78FBC47C-8562-4F13-9D5A-A89C24DCCC73}" srcOrd="0" destOrd="0" parTransId="{44945B91-BA31-4F60-B523-662E44BED349}" sibTransId="{A8CCF7CA-8DC5-4F7C-8F75-C3F251970E0D}"/>
    <dgm:cxn modelId="{D8EB375E-B9BC-43E1-9C1D-CDB0CBE323D6}" type="presOf" srcId="{066307BD-C280-4F67-98B3-FDED1C60B952}" destId="{CD181C07-24B5-46A6-A612-622014A6613C}" srcOrd="0" destOrd="0" presId="urn:microsoft.com/office/officeart/2005/8/layout/radial5"/>
    <dgm:cxn modelId="{0325F06F-1390-4941-8FA0-143DDA5325BE}" type="presOf" srcId="{78FBC47C-8562-4F13-9D5A-A89C24DCCC73}" destId="{35AD6261-C8ED-4374-A50E-6066A0EFF7DE}" srcOrd="0" destOrd="0" presId="urn:microsoft.com/office/officeart/2005/8/layout/radial5"/>
    <dgm:cxn modelId="{3124374D-FFBA-48A9-A435-C2DD85BEA44D}" type="presOf" srcId="{44945B91-BA31-4F60-B523-662E44BED349}" destId="{447ED5A5-BCC4-455A-A9F1-EE71A188BE81}" srcOrd="0" destOrd="0" presId="urn:microsoft.com/office/officeart/2005/8/layout/radial5"/>
    <dgm:cxn modelId="{2AA3B0BA-13FA-4C01-B838-62D7D738EF61}" srcId="{C7588AFC-5C8D-4693-9957-A1BEA3C0D7CF}" destId="{FDBD6C48-C5D7-4C80-A8C5-2CF35DE9A066}" srcOrd="1" destOrd="0" parTransId="{B88CC5DA-84CC-45E6-9A15-2E2B5840B10F}" sibTransId="{568E7C18-7347-4E93-B89C-5443D0B10E21}"/>
    <dgm:cxn modelId="{71B2C35A-BE00-4308-A496-D28546602977}" type="presOf" srcId="{2BCC83B0-DB48-46B4-88BC-AB72F2184E2E}" destId="{198D3D5C-2728-4D8A-A92F-A8D584C7C1C3}" srcOrd="1" destOrd="0" presId="urn:microsoft.com/office/officeart/2005/8/layout/radial5"/>
    <dgm:cxn modelId="{9E0B59DC-1D23-4167-B1B1-191C77F2E164}" srcId="{C7588AFC-5C8D-4693-9957-A1BEA3C0D7CF}" destId="{066307BD-C280-4F67-98B3-FDED1C60B952}" srcOrd="2" destOrd="0" parTransId="{2BCC83B0-DB48-46B4-88BC-AB72F2184E2E}" sibTransId="{229FE049-CD22-420E-8D39-7F8EFEAC9351}"/>
    <dgm:cxn modelId="{FB2F7337-321A-4EDC-A87C-E7B51C303974}" srcId="{A8BF49C5-8ED9-4668-A975-D4700A7A01C0}" destId="{C7588AFC-5C8D-4693-9957-A1BEA3C0D7CF}" srcOrd="0" destOrd="0" parTransId="{54A606C5-C711-45FC-BD4D-5EFE9E6F1D7F}" sibTransId="{16141652-D438-4AEA-8DE0-45A7D2ECDF81}"/>
    <dgm:cxn modelId="{B8B13551-F7A0-4693-AE9A-E83A37C9FE37}" type="presOf" srcId="{A8BF49C5-8ED9-4668-A975-D4700A7A01C0}" destId="{B61426D4-4F6C-4566-AB4C-C6B2454BFD47}" srcOrd="0" destOrd="0" presId="urn:microsoft.com/office/officeart/2005/8/layout/radial5"/>
    <dgm:cxn modelId="{60FAF14A-99CF-474E-8958-00DC6DFC7E8C}" type="presOf" srcId="{2BCC83B0-DB48-46B4-88BC-AB72F2184E2E}" destId="{A7255323-0294-4AA9-8187-434E6DAD220F}" srcOrd="0" destOrd="0" presId="urn:microsoft.com/office/officeart/2005/8/layout/radial5"/>
    <dgm:cxn modelId="{C459D3FD-FD94-4131-AC4F-B97D241B5D20}" type="presParOf" srcId="{B61426D4-4F6C-4566-AB4C-C6B2454BFD47}" destId="{D75A3929-BC09-4A1E-83D1-088104FE9D3E}" srcOrd="0" destOrd="0" presId="urn:microsoft.com/office/officeart/2005/8/layout/radial5"/>
    <dgm:cxn modelId="{FBEF1BAF-D540-4BC5-9894-5FECEC630E17}" type="presParOf" srcId="{B61426D4-4F6C-4566-AB4C-C6B2454BFD47}" destId="{447ED5A5-BCC4-455A-A9F1-EE71A188BE81}" srcOrd="1" destOrd="0" presId="urn:microsoft.com/office/officeart/2005/8/layout/radial5"/>
    <dgm:cxn modelId="{D4472CBD-E260-4D94-B622-90A7340E9968}" type="presParOf" srcId="{447ED5A5-BCC4-455A-A9F1-EE71A188BE81}" destId="{B601D350-CC09-4527-BB0C-43EFEC3B4559}" srcOrd="0" destOrd="0" presId="urn:microsoft.com/office/officeart/2005/8/layout/radial5"/>
    <dgm:cxn modelId="{37004999-5E7E-46F0-AD4B-CB38E7D49077}" type="presParOf" srcId="{B61426D4-4F6C-4566-AB4C-C6B2454BFD47}" destId="{35AD6261-C8ED-4374-A50E-6066A0EFF7DE}" srcOrd="2" destOrd="0" presId="urn:microsoft.com/office/officeart/2005/8/layout/radial5"/>
    <dgm:cxn modelId="{5723C8D3-9D7D-4641-9163-5950B2B528EB}" type="presParOf" srcId="{B61426D4-4F6C-4566-AB4C-C6B2454BFD47}" destId="{9177D431-3489-4CB7-9976-A7A1A265A0C0}" srcOrd="3" destOrd="0" presId="urn:microsoft.com/office/officeart/2005/8/layout/radial5"/>
    <dgm:cxn modelId="{D190415D-E3F4-43B9-B454-C813331FB209}" type="presParOf" srcId="{9177D431-3489-4CB7-9976-A7A1A265A0C0}" destId="{5E85671C-03FA-412B-AD0B-1E39B65BB250}" srcOrd="0" destOrd="0" presId="urn:microsoft.com/office/officeart/2005/8/layout/radial5"/>
    <dgm:cxn modelId="{8C5E994B-E4EA-4F86-8D4D-067DAF739794}" type="presParOf" srcId="{B61426D4-4F6C-4566-AB4C-C6B2454BFD47}" destId="{6275A023-1782-472A-B80A-1ED0841F2367}" srcOrd="4" destOrd="0" presId="urn:microsoft.com/office/officeart/2005/8/layout/radial5"/>
    <dgm:cxn modelId="{DDD18901-5957-4D09-AE5D-7BB7086395EB}" type="presParOf" srcId="{B61426D4-4F6C-4566-AB4C-C6B2454BFD47}" destId="{A7255323-0294-4AA9-8187-434E6DAD220F}" srcOrd="5" destOrd="0" presId="urn:microsoft.com/office/officeart/2005/8/layout/radial5"/>
    <dgm:cxn modelId="{C2F2FA8F-A64C-41E2-A24A-B18D545BB297}" type="presParOf" srcId="{A7255323-0294-4AA9-8187-434E6DAD220F}" destId="{198D3D5C-2728-4D8A-A92F-A8D584C7C1C3}" srcOrd="0" destOrd="0" presId="urn:microsoft.com/office/officeart/2005/8/layout/radial5"/>
    <dgm:cxn modelId="{893F6BF2-0228-41AF-A7BB-48744D97D197}" type="presParOf" srcId="{B61426D4-4F6C-4566-AB4C-C6B2454BFD47}" destId="{CD181C07-24B5-46A6-A612-622014A6613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A3929-BC09-4A1E-83D1-088104FE9D3E}">
      <dsp:nvSpPr>
        <dsp:cNvPr id="0" name=""/>
        <dsp:cNvSpPr/>
      </dsp:nvSpPr>
      <dsp:spPr>
        <a:xfrm>
          <a:off x="2348452" y="3139638"/>
          <a:ext cx="1932495" cy="19324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Intervention</a:t>
          </a:r>
          <a:endParaRPr lang="en-US" sz="2000" kern="1200" dirty="0"/>
        </a:p>
      </dsp:txBody>
      <dsp:txXfrm>
        <a:off x="2631459" y="3422645"/>
        <a:ext cx="1366481" cy="1366481"/>
      </dsp:txXfrm>
    </dsp:sp>
    <dsp:sp modelId="{447ED5A5-BCC4-455A-A9F1-EE71A188BE81}">
      <dsp:nvSpPr>
        <dsp:cNvPr id="0" name=""/>
        <dsp:cNvSpPr/>
      </dsp:nvSpPr>
      <dsp:spPr>
        <a:xfrm rot="16200000">
          <a:off x="3109311" y="2435214"/>
          <a:ext cx="410777" cy="657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70928" y="2628241"/>
        <a:ext cx="287544" cy="394228"/>
      </dsp:txXfrm>
    </dsp:sp>
    <dsp:sp modelId="{35AD6261-C8ED-4374-A50E-6066A0EFF7DE}">
      <dsp:nvSpPr>
        <dsp:cNvPr id="0" name=""/>
        <dsp:cNvSpPr/>
      </dsp:nvSpPr>
      <dsp:spPr>
        <a:xfrm>
          <a:off x="2348452" y="432091"/>
          <a:ext cx="1932495" cy="19324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Efficacy</a:t>
          </a:r>
          <a:endParaRPr lang="en-US" sz="1900" kern="1200"/>
        </a:p>
      </dsp:txBody>
      <dsp:txXfrm>
        <a:off x="2631459" y="715098"/>
        <a:ext cx="1366481" cy="1366481"/>
      </dsp:txXfrm>
    </dsp:sp>
    <dsp:sp modelId="{9177D431-3489-4CB7-9976-A7A1A265A0C0}">
      <dsp:nvSpPr>
        <dsp:cNvPr id="0" name=""/>
        <dsp:cNvSpPr/>
      </dsp:nvSpPr>
      <dsp:spPr>
        <a:xfrm rot="1800000">
          <a:off x="4271645" y="4448436"/>
          <a:ext cx="410777" cy="657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60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9900" y="4549038"/>
        <a:ext cx="287544" cy="394228"/>
      </dsp:txXfrm>
    </dsp:sp>
    <dsp:sp modelId="{6275A023-1782-472A-B80A-1ED0841F2367}">
      <dsp:nvSpPr>
        <dsp:cNvPr id="0" name=""/>
        <dsp:cNvSpPr/>
      </dsp:nvSpPr>
      <dsp:spPr>
        <a:xfrm>
          <a:off x="4693257" y="4493412"/>
          <a:ext cx="1932495" cy="1932495"/>
        </a:xfrm>
        <a:prstGeom prst="ellipse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60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Effectiveness</a:t>
          </a:r>
          <a:endParaRPr lang="en-US" sz="1900" kern="1200" dirty="0"/>
        </a:p>
      </dsp:txBody>
      <dsp:txXfrm>
        <a:off x="4976264" y="4776419"/>
        <a:ext cx="1366481" cy="1366481"/>
      </dsp:txXfrm>
    </dsp:sp>
    <dsp:sp modelId="{A7255323-0294-4AA9-8187-434E6DAD220F}">
      <dsp:nvSpPr>
        <dsp:cNvPr id="0" name=""/>
        <dsp:cNvSpPr/>
      </dsp:nvSpPr>
      <dsp:spPr>
        <a:xfrm rot="9000000">
          <a:off x="1946976" y="4448436"/>
          <a:ext cx="410777" cy="6570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061954" y="4549038"/>
        <a:ext cx="287544" cy="394228"/>
      </dsp:txXfrm>
    </dsp:sp>
    <dsp:sp modelId="{CD181C07-24B5-46A6-A612-622014A6613C}">
      <dsp:nvSpPr>
        <dsp:cNvPr id="0" name=""/>
        <dsp:cNvSpPr/>
      </dsp:nvSpPr>
      <dsp:spPr>
        <a:xfrm>
          <a:off x="3646" y="4493412"/>
          <a:ext cx="1932495" cy="1932495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Efficiency</a:t>
          </a:r>
          <a:endParaRPr lang="en-US" sz="1900" kern="1200" dirty="0"/>
        </a:p>
      </dsp:txBody>
      <dsp:txXfrm>
        <a:off x="286653" y="4776419"/>
        <a:ext cx="1366481" cy="1366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Data-Driven Management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4068762"/>
          </a:xfrm>
        </p:spPr>
        <p:txBody>
          <a:bodyPr/>
          <a:lstStyle/>
          <a:p>
            <a:pPr algn="l"/>
            <a:r>
              <a:rPr lang="en-US" dirty="0" smtClean="0"/>
              <a:t>What is scientific management?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0"/>
            <a:ext cx="4584700" cy="68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" y="3962400"/>
            <a:ext cx="33528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are the topics we’ve discussed so far in this course consistent with scientific management?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64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usterarbeitspla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67264"/>
            <a:ext cx="6096000" cy="445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the proliferation of information technology make “scientific management” more or less relevant?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81525" y="66249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Source: Wikipedia (http</a:t>
            </a:r>
            <a:r>
              <a:rPr lang="en-US" sz="1100" dirty="0"/>
              <a:t>://</a:t>
            </a:r>
            <a:r>
              <a:rPr lang="en-US" sz="1100" dirty="0" smtClean="0"/>
              <a:t>en.wikipedia.org/wiki/File:Musterarbeitsplatz.png)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24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844908"/>
              </p:ext>
            </p:extLst>
          </p:nvPr>
        </p:nvGraphicFramePr>
        <p:xfrm>
          <a:off x="2362200" y="0"/>
          <a:ext cx="6629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2286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Evidence-Based </a:t>
            </a:r>
            <a:r>
              <a:rPr lang="en-US" sz="4400" dirty="0" smtClean="0"/>
              <a:t>Decision-Making</a:t>
            </a:r>
            <a:br>
              <a:rPr lang="en-US" sz="4400" dirty="0" smtClean="0"/>
            </a:br>
            <a:endParaRPr lang="en-US" sz="4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Role </a:t>
            </a:r>
            <a:r>
              <a:rPr lang="en-US" sz="3600" dirty="0"/>
              <a:t>of </a:t>
            </a:r>
            <a:r>
              <a:rPr lang="en-US" sz="3600" dirty="0" smtClean="0"/>
              <a:t>KPIs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Domains</a:t>
            </a:r>
            <a:r>
              <a:rPr lang="en-US" sz="36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50900" y="6548735"/>
            <a:ext cx="8293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Marley, J. 2000. Efficacy, Effectiveness, Efficiency. Australian Prescriber. Vol. 23, No. 6, pp. 114-115. </a:t>
            </a:r>
          </a:p>
        </p:txBody>
      </p:sp>
    </p:spTree>
    <p:extLst>
      <p:ext uri="{BB962C8B-B14F-4D97-AF65-F5344CB8AC3E}">
        <p14:creationId xmlns:p14="http://schemas.microsoft.com/office/powerpoint/2010/main" val="51077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employees object?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68749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657600" cy="24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4415292"/>
            <a:ext cx="3687495" cy="91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management consulting?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1" y="4415292"/>
            <a:ext cx="3657600" cy="91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healthcare?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5715000"/>
            <a:ext cx="5867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 what should you do as a manager?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094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115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MIS5101: Business Intelligence Data-Driven Management</vt:lpstr>
      <vt:lpstr>What is scientific management?</vt:lpstr>
      <vt:lpstr>PowerPoint Presentation</vt:lpstr>
      <vt:lpstr>PowerPoint Presentation</vt:lpstr>
      <vt:lpstr>Why might employees object?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Sunil  Wattal</cp:lastModifiedBy>
  <cp:revision>68</cp:revision>
  <dcterms:created xsi:type="dcterms:W3CDTF">2011-09-06T14:24:06Z</dcterms:created>
  <dcterms:modified xsi:type="dcterms:W3CDTF">2014-10-14T02:45:12Z</dcterms:modified>
</cp:coreProperties>
</file>