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embeddings/oleObject1.bin" ContentType="application/vnd.openxmlformats-officedocument.oleObject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83" r:id="rId5"/>
    <p:sldId id="264" r:id="rId6"/>
    <p:sldId id="265" r:id="rId7"/>
    <p:sldId id="266" r:id="rId8"/>
    <p:sldId id="26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0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B2BC1-891E-4CFA-929E-53244B085B6C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119B39D-CC65-4269-B88A-EAA3468038B5}">
      <dgm:prSet/>
      <dgm:spPr/>
      <dgm:t>
        <a:bodyPr/>
        <a:lstStyle/>
        <a:p>
          <a:pPr rtl="0"/>
          <a:r>
            <a:rPr lang="en-US" dirty="0" smtClean="0"/>
            <a:t>Extraction of implicit, previously unknown, and potentially useful information from data</a:t>
          </a:r>
          <a:endParaRPr lang="en-US" dirty="0"/>
        </a:p>
      </dgm:t>
    </dgm:pt>
    <dgm:pt modelId="{85F5DDA3-988D-4E62-AD4D-86ACCBB373D7}" type="parTrans" cxnId="{C7514EE5-1515-40E8-B24F-41AA76898BDE}">
      <dgm:prSet/>
      <dgm:spPr/>
      <dgm:t>
        <a:bodyPr/>
        <a:lstStyle/>
        <a:p>
          <a:endParaRPr lang="en-US"/>
        </a:p>
      </dgm:t>
    </dgm:pt>
    <dgm:pt modelId="{16B05CD9-E2BE-49E6-B047-19C6FE2A6864}" type="sibTrans" cxnId="{C7514EE5-1515-40E8-B24F-41AA76898BDE}">
      <dgm:prSet/>
      <dgm:spPr/>
      <dgm:t>
        <a:bodyPr/>
        <a:lstStyle/>
        <a:p>
          <a:endParaRPr lang="en-US"/>
        </a:p>
      </dgm:t>
    </dgm:pt>
    <dgm:pt modelId="{545369B7-6AAE-4AAA-B9EE-4D8217BEF9CA}">
      <dgm:prSet/>
      <dgm:spPr/>
      <dgm:t>
        <a:bodyPr/>
        <a:lstStyle/>
        <a:p>
          <a:pPr rtl="0"/>
          <a:r>
            <a:rPr lang="en-US" dirty="0" smtClean="0"/>
            <a:t>Exploration and analysis of large data sets to discover meaningful patterns </a:t>
          </a:r>
          <a:endParaRPr lang="en-US" dirty="0"/>
        </a:p>
      </dgm:t>
    </dgm:pt>
    <dgm:pt modelId="{320FE537-9B0D-40C2-9168-C94E2F21ED86}" type="parTrans" cxnId="{DAA4D291-552D-47B3-96B7-9FFCCAB673A3}">
      <dgm:prSet/>
      <dgm:spPr/>
      <dgm:t>
        <a:bodyPr/>
        <a:lstStyle/>
        <a:p>
          <a:endParaRPr lang="en-US"/>
        </a:p>
      </dgm:t>
    </dgm:pt>
    <dgm:pt modelId="{154F8B5F-7A9B-4A91-AAD1-C50BF0F6F11A}" type="sibTrans" cxnId="{DAA4D291-552D-47B3-96B7-9FFCCAB673A3}">
      <dgm:prSet/>
      <dgm:spPr/>
      <dgm:t>
        <a:bodyPr/>
        <a:lstStyle/>
        <a:p>
          <a:endParaRPr lang="en-US"/>
        </a:p>
      </dgm:t>
    </dgm:pt>
    <dgm:pt modelId="{CD536E7B-5237-4A61-A3E5-D7EA017762C9}" type="pres">
      <dgm:prSet presAssocID="{C9BB2BC1-891E-4CFA-929E-53244B085B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2138F7-AA96-432A-ADA3-DD33007543D0}" type="pres">
      <dgm:prSet presAssocID="{0119B39D-CC65-4269-B88A-EAA3468038B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DFCCC-1A59-4F59-B52E-073C0118061D}" type="pres">
      <dgm:prSet presAssocID="{16B05CD9-E2BE-49E6-B047-19C6FE2A6864}" presName="sibTrans" presStyleCnt="0"/>
      <dgm:spPr/>
    </dgm:pt>
    <dgm:pt modelId="{E79BCF76-AFF3-44A5-B848-09FB427F9E2D}" type="pres">
      <dgm:prSet presAssocID="{545369B7-6AAE-4AAA-B9EE-4D8217BEF9CA}" presName="node" presStyleLbl="node1" presStyleIdx="1" presStyleCnt="2" custLinFactNeighborY="-3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7D09C5-D415-4E76-BFBA-87FB44B3517D}" type="presOf" srcId="{0119B39D-CC65-4269-B88A-EAA3468038B5}" destId="{EC2138F7-AA96-432A-ADA3-DD33007543D0}" srcOrd="0" destOrd="0" presId="urn:microsoft.com/office/officeart/2005/8/layout/default"/>
    <dgm:cxn modelId="{DAA4D291-552D-47B3-96B7-9FFCCAB673A3}" srcId="{C9BB2BC1-891E-4CFA-929E-53244B085B6C}" destId="{545369B7-6AAE-4AAA-B9EE-4D8217BEF9CA}" srcOrd="1" destOrd="0" parTransId="{320FE537-9B0D-40C2-9168-C94E2F21ED86}" sibTransId="{154F8B5F-7A9B-4A91-AAD1-C50BF0F6F11A}"/>
    <dgm:cxn modelId="{C7514EE5-1515-40E8-B24F-41AA76898BDE}" srcId="{C9BB2BC1-891E-4CFA-929E-53244B085B6C}" destId="{0119B39D-CC65-4269-B88A-EAA3468038B5}" srcOrd="0" destOrd="0" parTransId="{85F5DDA3-988D-4E62-AD4D-86ACCBB373D7}" sibTransId="{16B05CD9-E2BE-49E6-B047-19C6FE2A6864}"/>
    <dgm:cxn modelId="{881CC77C-FA85-4287-879F-3BE0E8E7A9DF}" type="presOf" srcId="{545369B7-6AAE-4AAA-B9EE-4D8217BEF9CA}" destId="{E79BCF76-AFF3-44A5-B848-09FB427F9E2D}" srcOrd="0" destOrd="0" presId="urn:microsoft.com/office/officeart/2005/8/layout/default"/>
    <dgm:cxn modelId="{2614B970-B362-45CA-BFC5-CA5567AA0883}" type="presOf" srcId="{C9BB2BC1-891E-4CFA-929E-53244B085B6C}" destId="{CD536E7B-5237-4A61-A3E5-D7EA017762C9}" srcOrd="0" destOrd="0" presId="urn:microsoft.com/office/officeart/2005/8/layout/default"/>
    <dgm:cxn modelId="{660FBF14-9F2E-472A-B85E-86A3239B97F9}" type="presParOf" srcId="{CD536E7B-5237-4A61-A3E5-D7EA017762C9}" destId="{EC2138F7-AA96-432A-ADA3-DD33007543D0}" srcOrd="0" destOrd="0" presId="urn:microsoft.com/office/officeart/2005/8/layout/default"/>
    <dgm:cxn modelId="{7E3AADC7-A4AD-4371-9FD5-E37CFF05FE08}" type="presParOf" srcId="{CD536E7B-5237-4A61-A3E5-D7EA017762C9}" destId="{A7DDFCCC-1A59-4F59-B52E-073C0118061D}" srcOrd="1" destOrd="0" presId="urn:microsoft.com/office/officeart/2005/8/layout/default"/>
    <dgm:cxn modelId="{EB4E9EA6-EE56-48C8-B16B-87E833C48639}" type="presParOf" srcId="{CD536E7B-5237-4A61-A3E5-D7EA017762C9}" destId="{E79BCF76-AFF3-44A5-B848-09FB427F9E2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16846D-C39C-44A2-90C6-8F42CA6FF4A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178A15E-28F9-4C99-8D60-0AA802A4F648}">
      <dgm:prSet phldrT="[Text]"/>
      <dgm:spPr/>
      <dgm:t>
        <a:bodyPr/>
        <a:lstStyle/>
        <a:p>
          <a:r>
            <a:rPr lang="en-US" dirty="0" smtClean="0"/>
            <a:t>2 baskets have milk, beer, and diapers</a:t>
          </a:r>
          <a:endParaRPr lang="en-US" dirty="0"/>
        </a:p>
      </dgm:t>
    </dgm:pt>
    <dgm:pt modelId="{3FDFBC76-3E66-4779-87C8-EC0F03674B6E}" type="parTrans" cxnId="{896DF46B-D7C2-4438-A0CB-48723CF18ED1}">
      <dgm:prSet/>
      <dgm:spPr/>
      <dgm:t>
        <a:bodyPr/>
        <a:lstStyle/>
        <a:p>
          <a:endParaRPr lang="en-US"/>
        </a:p>
      </dgm:t>
    </dgm:pt>
    <dgm:pt modelId="{A29FFDE6-08F3-48AE-9ED5-D34FA2A1CAAE}" type="sibTrans" cxnId="{896DF46B-D7C2-4438-A0CB-48723CF18ED1}">
      <dgm:prSet/>
      <dgm:spPr/>
      <dgm:t>
        <a:bodyPr/>
        <a:lstStyle/>
        <a:p>
          <a:endParaRPr lang="en-US"/>
        </a:p>
      </dgm:t>
    </dgm:pt>
    <dgm:pt modelId="{3E2276FC-0B08-4C64-B6D0-AD9BAC9ED7CE}">
      <dgm:prSet phldrT="[Text]"/>
      <dgm:spPr/>
      <dgm:t>
        <a:bodyPr/>
        <a:lstStyle/>
        <a:p>
          <a:r>
            <a:rPr lang="en-US" dirty="0" smtClean="0"/>
            <a:t>5 baskets total</a:t>
          </a:r>
          <a:endParaRPr lang="en-US" dirty="0"/>
        </a:p>
      </dgm:t>
    </dgm:pt>
    <dgm:pt modelId="{53FAA012-C0D0-46FA-AABF-B51AAB687CAE}" type="parTrans" cxnId="{339378E2-EF55-469B-A9E5-706C2C6CAA9A}">
      <dgm:prSet/>
      <dgm:spPr/>
      <dgm:t>
        <a:bodyPr/>
        <a:lstStyle/>
        <a:p>
          <a:endParaRPr lang="en-US"/>
        </a:p>
      </dgm:t>
    </dgm:pt>
    <dgm:pt modelId="{11046EFC-D44E-4D7A-AF1F-12D4140DD049}" type="sibTrans" cxnId="{339378E2-EF55-469B-A9E5-706C2C6CAA9A}">
      <dgm:prSet/>
      <dgm:spPr/>
      <dgm:t>
        <a:bodyPr/>
        <a:lstStyle/>
        <a:p>
          <a:endParaRPr lang="en-US"/>
        </a:p>
      </dgm:t>
    </dgm:pt>
    <dgm:pt modelId="{32E60F58-292F-4CF1-89E5-642571C6747B}" type="pres">
      <dgm:prSet presAssocID="{5616846D-C39C-44A2-90C6-8F42CA6FF4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85A6A3-2F4C-4BA4-B4FD-DBAC033A93BD}" type="pres">
      <dgm:prSet presAssocID="{4178A15E-28F9-4C99-8D60-0AA802A4F64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B637B-0CDB-4EAF-ACF3-03F6E9FF22E7}" type="pres">
      <dgm:prSet presAssocID="{A29FFDE6-08F3-48AE-9ED5-D34FA2A1CAAE}" presName="spacer" presStyleCnt="0"/>
      <dgm:spPr/>
    </dgm:pt>
    <dgm:pt modelId="{00D7FAD6-D262-4090-8A8C-4B2792E813AE}" type="pres">
      <dgm:prSet presAssocID="{3E2276FC-0B08-4C64-B6D0-AD9BAC9ED7C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DFD1D-7FD5-4457-B9C0-D26202262989}" type="presOf" srcId="{4178A15E-28F9-4C99-8D60-0AA802A4F648}" destId="{5C85A6A3-2F4C-4BA4-B4FD-DBAC033A93BD}" srcOrd="0" destOrd="0" presId="urn:microsoft.com/office/officeart/2005/8/layout/vList2"/>
    <dgm:cxn modelId="{339378E2-EF55-469B-A9E5-706C2C6CAA9A}" srcId="{5616846D-C39C-44A2-90C6-8F42CA6FF4A5}" destId="{3E2276FC-0B08-4C64-B6D0-AD9BAC9ED7CE}" srcOrd="1" destOrd="0" parTransId="{53FAA012-C0D0-46FA-AABF-B51AAB687CAE}" sibTransId="{11046EFC-D44E-4D7A-AF1F-12D4140DD049}"/>
    <dgm:cxn modelId="{46AADCBC-E11B-4996-852F-43B401BEA539}" type="presOf" srcId="{3E2276FC-0B08-4C64-B6D0-AD9BAC9ED7CE}" destId="{00D7FAD6-D262-4090-8A8C-4B2792E813AE}" srcOrd="0" destOrd="0" presId="urn:microsoft.com/office/officeart/2005/8/layout/vList2"/>
    <dgm:cxn modelId="{896DF46B-D7C2-4438-A0CB-48723CF18ED1}" srcId="{5616846D-C39C-44A2-90C6-8F42CA6FF4A5}" destId="{4178A15E-28F9-4C99-8D60-0AA802A4F648}" srcOrd="0" destOrd="0" parTransId="{3FDFBC76-3E66-4779-87C8-EC0F03674B6E}" sibTransId="{A29FFDE6-08F3-48AE-9ED5-D34FA2A1CAAE}"/>
    <dgm:cxn modelId="{ACFDDC4D-31EB-4D98-8715-01F8CDCD00BE}" type="presOf" srcId="{5616846D-C39C-44A2-90C6-8F42CA6FF4A5}" destId="{32E60F58-292F-4CF1-89E5-642571C6747B}" srcOrd="0" destOrd="0" presId="urn:microsoft.com/office/officeart/2005/8/layout/vList2"/>
    <dgm:cxn modelId="{9F40E6BA-09E5-498D-BED8-9B71D700CF76}" type="presParOf" srcId="{32E60F58-292F-4CF1-89E5-642571C6747B}" destId="{5C85A6A3-2F4C-4BA4-B4FD-DBAC033A93BD}" srcOrd="0" destOrd="0" presId="urn:microsoft.com/office/officeart/2005/8/layout/vList2"/>
    <dgm:cxn modelId="{FBAF661F-2C4C-4EA0-A9A0-1A832715A0F8}" type="presParOf" srcId="{32E60F58-292F-4CF1-89E5-642571C6747B}" destId="{5BBB637B-0CDB-4EAF-ACF3-03F6E9FF22E7}" srcOrd="1" destOrd="0" presId="urn:microsoft.com/office/officeart/2005/8/layout/vList2"/>
    <dgm:cxn modelId="{4FA106FD-1D4C-4A0E-ADCC-ED3CB4A7F57E}" type="presParOf" srcId="{32E60F58-292F-4CF1-89E5-642571C6747B}" destId="{00D7FAD6-D262-4090-8A8C-4B2792E813A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36EBA1-0FC9-4B88-9D95-1A52108076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AC243A-BADF-4318-BF3F-218534AF7B87}">
      <dgm:prSet/>
      <dgm:spPr/>
      <dgm:t>
        <a:bodyPr/>
        <a:lstStyle/>
        <a:p>
          <a:pPr rtl="0"/>
          <a:r>
            <a:rPr lang="en-US" dirty="0" smtClean="0"/>
            <a:t>i.e., high confidence suggests a strong association…</a:t>
          </a:r>
          <a:endParaRPr lang="en-US" dirty="0"/>
        </a:p>
      </dgm:t>
    </dgm:pt>
    <dgm:pt modelId="{4E46A1BC-5BE4-4698-852E-8FE84EDE0694}" type="parTrans" cxnId="{CE008824-C490-42FE-9C5E-44225A10AC6A}">
      <dgm:prSet/>
      <dgm:spPr/>
      <dgm:t>
        <a:bodyPr/>
        <a:lstStyle/>
        <a:p>
          <a:endParaRPr lang="en-US"/>
        </a:p>
      </dgm:t>
    </dgm:pt>
    <dgm:pt modelId="{D09FC6F6-9625-48F1-9CC6-3979FEFA743A}" type="sibTrans" cxnId="{CE008824-C490-42FE-9C5E-44225A10AC6A}">
      <dgm:prSet/>
      <dgm:spPr/>
      <dgm:t>
        <a:bodyPr/>
        <a:lstStyle/>
        <a:p>
          <a:endParaRPr lang="en-US"/>
        </a:p>
      </dgm:t>
    </dgm:pt>
    <dgm:pt modelId="{82C96AFA-4AC8-406E-AD6D-92CEE28E6915}">
      <dgm:prSet/>
      <dgm:spPr/>
      <dgm:t>
        <a:bodyPr/>
        <a:lstStyle/>
        <a:p>
          <a:pPr rtl="0"/>
          <a:r>
            <a:rPr lang="en-US" dirty="0" smtClean="0"/>
            <a:t>But this can be deceptive </a:t>
          </a:r>
          <a:endParaRPr lang="en-US" dirty="0"/>
        </a:p>
      </dgm:t>
    </dgm:pt>
    <dgm:pt modelId="{30D2CD3C-B6B4-4E40-A930-6EDAB8118D9B}" type="parTrans" cxnId="{4A2EF851-B81A-45E9-A96A-D06996D93B7C}">
      <dgm:prSet/>
      <dgm:spPr/>
      <dgm:t>
        <a:bodyPr/>
        <a:lstStyle/>
        <a:p>
          <a:endParaRPr lang="en-US"/>
        </a:p>
      </dgm:t>
    </dgm:pt>
    <dgm:pt modelId="{6D46F334-167F-4C51-9070-B4B98DE0C698}" type="sibTrans" cxnId="{4A2EF851-B81A-45E9-A96A-D06996D93B7C}">
      <dgm:prSet/>
      <dgm:spPr/>
      <dgm:t>
        <a:bodyPr/>
        <a:lstStyle/>
        <a:p>
          <a:endParaRPr lang="en-US"/>
        </a:p>
      </dgm:t>
    </dgm:pt>
    <dgm:pt modelId="{67D2871B-A474-4C34-BB3D-085F1F9A5B20}">
      <dgm:prSet/>
      <dgm:spPr/>
      <dgm:t>
        <a:bodyPr/>
        <a:lstStyle/>
        <a:p>
          <a:pPr rtl="0"/>
          <a:r>
            <a:rPr lang="en-US" dirty="0" smtClean="0"/>
            <a:t>Consider {Bread} </a:t>
          </a:r>
          <a:r>
            <a:rPr lang="en-US" dirty="0" smtClean="0">
              <a:sym typeface="Symbol"/>
            </a:rPr>
            <a:t></a:t>
          </a:r>
          <a:r>
            <a:rPr lang="en-US" dirty="0" smtClean="0"/>
            <a:t>{Diapers}</a:t>
          </a:r>
          <a:endParaRPr lang="en-US" dirty="0"/>
        </a:p>
      </dgm:t>
    </dgm:pt>
    <dgm:pt modelId="{5BFF7DC2-7BDB-4884-91D5-EFF69F81B00F}" type="parTrans" cxnId="{DD77D3C4-E484-49C2-9DBA-74065FD209AF}">
      <dgm:prSet/>
      <dgm:spPr/>
      <dgm:t>
        <a:bodyPr/>
        <a:lstStyle/>
        <a:p>
          <a:endParaRPr lang="en-US"/>
        </a:p>
      </dgm:t>
    </dgm:pt>
    <dgm:pt modelId="{CE5B8522-31FE-4CC8-AD13-44E893F60CD2}" type="sibTrans" cxnId="{DD77D3C4-E484-49C2-9DBA-74065FD209AF}">
      <dgm:prSet/>
      <dgm:spPr/>
      <dgm:t>
        <a:bodyPr/>
        <a:lstStyle/>
        <a:p>
          <a:endParaRPr lang="en-US"/>
        </a:p>
      </dgm:t>
    </dgm:pt>
    <dgm:pt modelId="{6D9109E9-B230-47F6-93BA-D9FDA363CC07}">
      <dgm:prSet/>
      <dgm:spPr/>
      <dgm:t>
        <a:bodyPr/>
        <a:lstStyle/>
        <a:p>
          <a:pPr rtl="0"/>
          <a:r>
            <a:rPr lang="en-US" dirty="0" smtClean="0"/>
            <a:t>Support for the total </a:t>
          </a:r>
          <a:r>
            <a:rPr lang="en-US" dirty="0" err="1" smtClean="0"/>
            <a:t>itemset</a:t>
          </a:r>
          <a:r>
            <a:rPr lang="en-US" dirty="0" smtClean="0"/>
            <a:t> is 0.6 (3/5)</a:t>
          </a:r>
          <a:endParaRPr lang="en-US" dirty="0"/>
        </a:p>
      </dgm:t>
    </dgm:pt>
    <dgm:pt modelId="{3A044958-66D3-43E9-A0B0-9E0E8FE6F757}" type="parTrans" cxnId="{DFF8478E-3886-4BA2-8952-F2C28FE89373}">
      <dgm:prSet/>
      <dgm:spPr/>
      <dgm:t>
        <a:bodyPr/>
        <a:lstStyle/>
        <a:p>
          <a:endParaRPr lang="en-US"/>
        </a:p>
      </dgm:t>
    </dgm:pt>
    <dgm:pt modelId="{4CEB4D61-2A7E-413F-9697-869DEE9DCB35}" type="sibTrans" cxnId="{DFF8478E-3886-4BA2-8952-F2C28FE89373}">
      <dgm:prSet/>
      <dgm:spPr/>
      <dgm:t>
        <a:bodyPr/>
        <a:lstStyle/>
        <a:p>
          <a:endParaRPr lang="en-US"/>
        </a:p>
      </dgm:t>
    </dgm:pt>
    <dgm:pt modelId="{8E94DDBA-F94A-48B2-9472-276E26C505FD}">
      <dgm:prSet/>
      <dgm:spPr/>
      <dgm:t>
        <a:bodyPr/>
        <a:lstStyle/>
        <a:p>
          <a:pPr rtl="0"/>
          <a:r>
            <a:rPr lang="en-US" smtClean="0"/>
            <a:t>And confidence is 0.75 (3/4) – pretty high</a:t>
          </a:r>
          <a:endParaRPr lang="en-US"/>
        </a:p>
      </dgm:t>
    </dgm:pt>
    <dgm:pt modelId="{00622C67-09A2-4167-8A2B-40994D4E2B6E}" type="parTrans" cxnId="{35A6E424-BA11-4834-A03F-DC342FD2BB36}">
      <dgm:prSet/>
      <dgm:spPr/>
      <dgm:t>
        <a:bodyPr/>
        <a:lstStyle/>
        <a:p>
          <a:endParaRPr lang="en-US"/>
        </a:p>
      </dgm:t>
    </dgm:pt>
    <dgm:pt modelId="{402203A0-1982-4E40-9918-598A2D371902}" type="sibTrans" cxnId="{35A6E424-BA11-4834-A03F-DC342FD2BB36}">
      <dgm:prSet/>
      <dgm:spPr/>
      <dgm:t>
        <a:bodyPr/>
        <a:lstStyle/>
        <a:p>
          <a:endParaRPr lang="en-US"/>
        </a:p>
      </dgm:t>
    </dgm:pt>
    <dgm:pt modelId="{D0236213-5DC2-43D1-9755-C1576DDAF24A}">
      <dgm:prSet/>
      <dgm:spPr/>
      <dgm:t>
        <a:bodyPr/>
        <a:lstStyle/>
        <a:p>
          <a:pPr rtl="0"/>
          <a:r>
            <a:rPr lang="en-US" smtClean="0"/>
            <a:t>But is this just because both are frequently occurring items (s=0.8)?</a:t>
          </a:r>
          <a:endParaRPr lang="en-US"/>
        </a:p>
      </dgm:t>
    </dgm:pt>
    <dgm:pt modelId="{DDC06FB9-E58E-452E-9495-BF91752A2D07}" type="parTrans" cxnId="{7F1AA8AD-FE96-47B3-B1E8-BA3A8527C4A5}">
      <dgm:prSet/>
      <dgm:spPr/>
      <dgm:t>
        <a:bodyPr/>
        <a:lstStyle/>
        <a:p>
          <a:endParaRPr lang="en-US"/>
        </a:p>
      </dgm:t>
    </dgm:pt>
    <dgm:pt modelId="{E9816774-A4E3-42A3-ADB5-33E4581D042A}" type="sibTrans" cxnId="{7F1AA8AD-FE96-47B3-B1E8-BA3A8527C4A5}">
      <dgm:prSet/>
      <dgm:spPr/>
      <dgm:t>
        <a:bodyPr/>
        <a:lstStyle/>
        <a:p>
          <a:endParaRPr lang="en-US"/>
        </a:p>
      </dgm:t>
    </dgm:pt>
    <dgm:pt modelId="{3CD9E07B-FEC2-4870-A0C3-4B450894A7C6}">
      <dgm:prSet/>
      <dgm:spPr/>
      <dgm:t>
        <a:bodyPr/>
        <a:lstStyle/>
        <a:p>
          <a:pPr rtl="0"/>
          <a:r>
            <a:rPr lang="en-US" smtClean="0"/>
            <a:t>You’d almost </a:t>
          </a:r>
          <a:r>
            <a:rPr lang="en-US" b="1" i="1" smtClean="0"/>
            <a:t>expect </a:t>
          </a:r>
          <a:r>
            <a:rPr lang="en-US" smtClean="0"/>
            <a:t>them to show up in the same baskets by chance</a:t>
          </a:r>
          <a:endParaRPr lang="en-US"/>
        </a:p>
      </dgm:t>
    </dgm:pt>
    <dgm:pt modelId="{1A9B4B44-CA4F-45B4-AC21-40292F186A7F}" type="parTrans" cxnId="{85071139-DCF7-4305-9B2C-31EAFB9DCDF1}">
      <dgm:prSet/>
      <dgm:spPr/>
      <dgm:t>
        <a:bodyPr/>
        <a:lstStyle/>
        <a:p>
          <a:endParaRPr lang="en-US"/>
        </a:p>
      </dgm:t>
    </dgm:pt>
    <dgm:pt modelId="{01F23CAA-CED1-46EF-88A5-AC6A9E305D11}" type="sibTrans" cxnId="{85071139-DCF7-4305-9B2C-31EAFB9DCDF1}">
      <dgm:prSet/>
      <dgm:spPr/>
      <dgm:t>
        <a:bodyPr/>
        <a:lstStyle/>
        <a:p>
          <a:endParaRPr lang="en-US"/>
        </a:p>
      </dgm:t>
    </dgm:pt>
    <dgm:pt modelId="{6E03E005-A1EA-4981-BB3B-AB27B388B9D3}" type="pres">
      <dgm:prSet presAssocID="{9336EBA1-0FC9-4B88-9D95-1A52108076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2AD2E-1F6C-42B7-96DA-8B2AE1A2C026}" type="pres">
      <dgm:prSet presAssocID="{3AAC243A-BADF-4318-BF3F-218534AF7B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44877-DFC3-4277-B7A3-E6397ADFA53E}" type="pres">
      <dgm:prSet presAssocID="{3AAC243A-BADF-4318-BF3F-218534AF7B8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1AA8AD-FE96-47B3-B1E8-BA3A8527C4A5}" srcId="{67D2871B-A474-4C34-BB3D-085F1F9A5B20}" destId="{D0236213-5DC2-43D1-9755-C1576DDAF24A}" srcOrd="2" destOrd="0" parTransId="{DDC06FB9-E58E-452E-9495-BF91752A2D07}" sibTransId="{E9816774-A4E3-42A3-ADB5-33E4581D042A}"/>
    <dgm:cxn modelId="{9C014669-899C-4166-9FC8-769B6DC4DDB5}" type="presOf" srcId="{67D2871B-A474-4C34-BB3D-085F1F9A5B20}" destId="{72144877-DFC3-4277-B7A3-E6397ADFA53E}" srcOrd="0" destOrd="1" presId="urn:microsoft.com/office/officeart/2005/8/layout/vList2"/>
    <dgm:cxn modelId="{269DA437-27E8-4C95-841F-8E9C3090264A}" type="presOf" srcId="{3CD9E07B-FEC2-4870-A0C3-4B450894A7C6}" destId="{72144877-DFC3-4277-B7A3-E6397ADFA53E}" srcOrd="0" destOrd="5" presId="urn:microsoft.com/office/officeart/2005/8/layout/vList2"/>
    <dgm:cxn modelId="{D31C6A35-5A9A-45B0-93F2-87BA2FE1486D}" type="presOf" srcId="{8E94DDBA-F94A-48B2-9472-276E26C505FD}" destId="{72144877-DFC3-4277-B7A3-E6397ADFA53E}" srcOrd="0" destOrd="3" presId="urn:microsoft.com/office/officeart/2005/8/layout/vList2"/>
    <dgm:cxn modelId="{DFF8478E-3886-4BA2-8952-F2C28FE89373}" srcId="{67D2871B-A474-4C34-BB3D-085F1F9A5B20}" destId="{6D9109E9-B230-47F6-93BA-D9FDA363CC07}" srcOrd="0" destOrd="0" parTransId="{3A044958-66D3-43E9-A0B0-9E0E8FE6F757}" sibTransId="{4CEB4D61-2A7E-413F-9697-869DEE9DCB35}"/>
    <dgm:cxn modelId="{B5E74B43-89CB-47C9-94FA-AEEBDD1B5657}" type="presOf" srcId="{3AAC243A-BADF-4318-BF3F-218534AF7B87}" destId="{CD72AD2E-1F6C-42B7-96DA-8B2AE1A2C026}" srcOrd="0" destOrd="0" presId="urn:microsoft.com/office/officeart/2005/8/layout/vList2"/>
    <dgm:cxn modelId="{DD77D3C4-E484-49C2-9DBA-74065FD209AF}" srcId="{3AAC243A-BADF-4318-BF3F-218534AF7B87}" destId="{67D2871B-A474-4C34-BB3D-085F1F9A5B20}" srcOrd="1" destOrd="0" parTransId="{5BFF7DC2-7BDB-4884-91D5-EFF69F81B00F}" sibTransId="{CE5B8522-31FE-4CC8-AD13-44E893F60CD2}"/>
    <dgm:cxn modelId="{96EBB070-15DC-4424-B167-AB73F55A7A34}" type="presOf" srcId="{6D9109E9-B230-47F6-93BA-D9FDA363CC07}" destId="{72144877-DFC3-4277-B7A3-E6397ADFA53E}" srcOrd="0" destOrd="2" presId="urn:microsoft.com/office/officeart/2005/8/layout/vList2"/>
    <dgm:cxn modelId="{35A6E424-BA11-4834-A03F-DC342FD2BB36}" srcId="{67D2871B-A474-4C34-BB3D-085F1F9A5B20}" destId="{8E94DDBA-F94A-48B2-9472-276E26C505FD}" srcOrd="1" destOrd="0" parTransId="{00622C67-09A2-4167-8A2B-40994D4E2B6E}" sibTransId="{402203A0-1982-4E40-9918-598A2D371902}"/>
    <dgm:cxn modelId="{BEE184D8-DB37-4111-8A6B-BEFD45D3728D}" type="presOf" srcId="{D0236213-5DC2-43D1-9755-C1576DDAF24A}" destId="{72144877-DFC3-4277-B7A3-E6397ADFA53E}" srcOrd="0" destOrd="4" presId="urn:microsoft.com/office/officeart/2005/8/layout/vList2"/>
    <dgm:cxn modelId="{4A2EF851-B81A-45E9-A96A-D06996D93B7C}" srcId="{3AAC243A-BADF-4318-BF3F-218534AF7B87}" destId="{82C96AFA-4AC8-406E-AD6D-92CEE28E6915}" srcOrd="0" destOrd="0" parTransId="{30D2CD3C-B6B4-4E40-A930-6EDAB8118D9B}" sibTransId="{6D46F334-167F-4C51-9070-B4B98DE0C698}"/>
    <dgm:cxn modelId="{85071139-DCF7-4305-9B2C-31EAFB9DCDF1}" srcId="{67D2871B-A474-4C34-BB3D-085F1F9A5B20}" destId="{3CD9E07B-FEC2-4870-A0C3-4B450894A7C6}" srcOrd="3" destOrd="0" parTransId="{1A9B4B44-CA4F-45B4-AC21-40292F186A7F}" sibTransId="{01F23CAA-CED1-46EF-88A5-AC6A9E305D11}"/>
    <dgm:cxn modelId="{5A83B096-3A4C-4BD0-93B7-C7882E87C716}" type="presOf" srcId="{9336EBA1-0FC9-4B88-9D95-1A521080765F}" destId="{6E03E005-A1EA-4981-BB3B-AB27B388B9D3}" srcOrd="0" destOrd="0" presId="urn:microsoft.com/office/officeart/2005/8/layout/vList2"/>
    <dgm:cxn modelId="{CE008824-C490-42FE-9C5E-44225A10AC6A}" srcId="{9336EBA1-0FC9-4B88-9D95-1A521080765F}" destId="{3AAC243A-BADF-4318-BF3F-218534AF7B87}" srcOrd="0" destOrd="0" parTransId="{4E46A1BC-5BE4-4698-852E-8FE84EDE0694}" sibTransId="{D09FC6F6-9625-48F1-9CC6-3979FEFA743A}"/>
    <dgm:cxn modelId="{34EB2BE4-70CC-4731-A833-B18EE267F369}" type="presOf" srcId="{82C96AFA-4AC8-406E-AD6D-92CEE28E6915}" destId="{72144877-DFC3-4277-B7A3-E6397ADFA53E}" srcOrd="0" destOrd="0" presId="urn:microsoft.com/office/officeart/2005/8/layout/vList2"/>
    <dgm:cxn modelId="{366AF576-7376-4836-B673-3E832E468CA5}" type="presParOf" srcId="{6E03E005-A1EA-4981-BB3B-AB27B388B9D3}" destId="{CD72AD2E-1F6C-42B7-96DA-8B2AE1A2C026}" srcOrd="0" destOrd="0" presId="urn:microsoft.com/office/officeart/2005/8/layout/vList2"/>
    <dgm:cxn modelId="{00EBD40C-49DF-4030-8D5A-556C67164832}" type="presParOf" srcId="{6E03E005-A1EA-4981-BB3B-AB27B388B9D3}" destId="{72144877-DFC3-4277-B7A3-E6397ADFA53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7F98682-F5D0-49D8-8627-767E89B84270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0B5AA8-0DC3-458C-B1FB-ED3928D7B6A6}">
      <dgm:prSet phldrT="[Text]"/>
      <dgm:spPr/>
      <dgm:t>
        <a:bodyPr/>
        <a:lstStyle/>
        <a:p>
          <a:r>
            <a:rPr lang="en-US" dirty="0" smtClean="0"/>
            <a:t>Thousands of products</a:t>
          </a:r>
          <a:endParaRPr lang="en-US" dirty="0"/>
        </a:p>
      </dgm:t>
    </dgm:pt>
    <dgm:pt modelId="{2B9DC472-A808-4C8E-9D3F-4D08E1D188E6}" type="parTrans" cxnId="{0807C9C7-7C42-4426-A7C9-FBB0808A65DB}">
      <dgm:prSet/>
      <dgm:spPr/>
      <dgm:t>
        <a:bodyPr/>
        <a:lstStyle/>
        <a:p>
          <a:endParaRPr lang="en-US"/>
        </a:p>
      </dgm:t>
    </dgm:pt>
    <dgm:pt modelId="{B543ABC6-F314-44D7-9FE5-09A9C551F501}" type="sibTrans" cxnId="{0807C9C7-7C42-4426-A7C9-FBB0808A65DB}">
      <dgm:prSet/>
      <dgm:spPr/>
      <dgm:t>
        <a:bodyPr/>
        <a:lstStyle/>
        <a:p>
          <a:endParaRPr lang="en-US"/>
        </a:p>
      </dgm:t>
    </dgm:pt>
    <dgm:pt modelId="{AFE23765-7787-401B-AA71-E3F4295F13C0}">
      <dgm:prSet phldrT="[Text]"/>
      <dgm:spPr/>
      <dgm:t>
        <a:bodyPr/>
        <a:lstStyle/>
        <a:p>
          <a:r>
            <a:rPr lang="en-US" dirty="0" smtClean="0"/>
            <a:t>Millions of combinations</a:t>
          </a:r>
          <a:endParaRPr lang="en-US" dirty="0"/>
        </a:p>
      </dgm:t>
    </dgm:pt>
    <dgm:pt modelId="{4EC0F1AB-7F24-4880-8E7C-83B1D18ACCBE}" type="parTrans" cxnId="{8DA6E9AE-498D-4F0D-969D-7871EE5C076D}">
      <dgm:prSet/>
      <dgm:spPr/>
      <dgm:t>
        <a:bodyPr/>
        <a:lstStyle/>
        <a:p>
          <a:endParaRPr lang="en-US"/>
        </a:p>
      </dgm:t>
    </dgm:pt>
    <dgm:pt modelId="{0933684A-5361-436C-BA61-CFA9AD327387}" type="sibTrans" cxnId="{8DA6E9AE-498D-4F0D-969D-7871EE5C076D}">
      <dgm:prSet/>
      <dgm:spPr/>
      <dgm:t>
        <a:bodyPr/>
        <a:lstStyle/>
        <a:p>
          <a:endParaRPr lang="en-US"/>
        </a:p>
      </dgm:t>
    </dgm:pt>
    <dgm:pt modelId="{5174CE2B-42B4-4EFA-A02E-572EA3EAC17B}">
      <dgm:prSet phldrT="[Text]"/>
      <dgm:spPr/>
      <dgm:t>
        <a:bodyPr/>
        <a:lstStyle/>
        <a:p>
          <a:r>
            <a:rPr lang="en-US" dirty="0" smtClean="0"/>
            <a:t>Many customer types</a:t>
          </a:r>
          <a:endParaRPr lang="en-US" dirty="0"/>
        </a:p>
      </dgm:t>
    </dgm:pt>
    <dgm:pt modelId="{720ECA59-4B91-4AEB-BD54-0735F1C52A11}" type="parTrans" cxnId="{198D1C28-BD46-4C78-A903-00D475F4A765}">
      <dgm:prSet/>
      <dgm:spPr/>
      <dgm:t>
        <a:bodyPr/>
        <a:lstStyle/>
        <a:p>
          <a:endParaRPr lang="en-US"/>
        </a:p>
      </dgm:t>
    </dgm:pt>
    <dgm:pt modelId="{D270C23A-C4FC-4636-B51F-954833751F47}" type="sibTrans" cxnId="{198D1C28-BD46-4C78-A903-00D475F4A765}">
      <dgm:prSet/>
      <dgm:spPr/>
      <dgm:t>
        <a:bodyPr/>
        <a:lstStyle/>
        <a:p>
          <a:endParaRPr lang="en-US"/>
        </a:p>
      </dgm:t>
    </dgm:pt>
    <dgm:pt modelId="{2E4D2620-422D-4E17-84C4-DAA8D76CB34C}" type="pres">
      <dgm:prSet presAssocID="{57F98682-F5D0-49D8-8627-767E89B842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70ADD-6DF4-4C2E-8031-917ED3058ADF}" type="pres">
      <dgm:prSet presAssocID="{830B5AA8-0DC3-458C-B1FB-ED3928D7B6A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6A84D-80F1-42B9-96F6-9E1C657B2DD1}" type="pres">
      <dgm:prSet presAssocID="{B543ABC6-F314-44D7-9FE5-09A9C551F501}" presName="spacer" presStyleCnt="0"/>
      <dgm:spPr/>
    </dgm:pt>
    <dgm:pt modelId="{7FF4BF61-D634-49FB-9DAF-3B79A47FF3C0}" type="pres">
      <dgm:prSet presAssocID="{5174CE2B-42B4-4EFA-A02E-572EA3EAC1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7A8E0-6D48-40DA-BEBB-6B5F22B91F58}" type="pres">
      <dgm:prSet presAssocID="{D270C23A-C4FC-4636-B51F-954833751F47}" presName="spacer" presStyleCnt="0"/>
      <dgm:spPr/>
    </dgm:pt>
    <dgm:pt modelId="{B95202ED-D9D9-421F-9B01-9F3180A1E3FF}" type="pres">
      <dgm:prSet presAssocID="{AFE23765-7787-401B-AA71-E3F4295F13C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5C6A88-365A-4FEF-94E3-E610AB01DE09}" type="presOf" srcId="{830B5AA8-0DC3-458C-B1FB-ED3928D7B6A6}" destId="{CD770ADD-6DF4-4C2E-8031-917ED3058ADF}" srcOrd="0" destOrd="0" presId="urn:microsoft.com/office/officeart/2005/8/layout/vList2"/>
    <dgm:cxn modelId="{E11570B2-F4CD-4CDE-A4AF-668FA580DDEA}" type="presOf" srcId="{5174CE2B-42B4-4EFA-A02E-572EA3EAC17B}" destId="{7FF4BF61-D634-49FB-9DAF-3B79A47FF3C0}" srcOrd="0" destOrd="0" presId="urn:microsoft.com/office/officeart/2005/8/layout/vList2"/>
    <dgm:cxn modelId="{8DA6E9AE-498D-4F0D-969D-7871EE5C076D}" srcId="{57F98682-F5D0-49D8-8627-767E89B84270}" destId="{AFE23765-7787-401B-AA71-E3F4295F13C0}" srcOrd="2" destOrd="0" parTransId="{4EC0F1AB-7F24-4880-8E7C-83B1D18ACCBE}" sibTransId="{0933684A-5361-436C-BA61-CFA9AD327387}"/>
    <dgm:cxn modelId="{198D1C28-BD46-4C78-A903-00D475F4A765}" srcId="{57F98682-F5D0-49D8-8627-767E89B84270}" destId="{5174CE2B-42B4-4EFA-A02E-572EA3EAC17B}" srcOrd="1" destOrd="0" parTransId="{720ECA59-4B91-4AEB-BD54-0735F1C52A11}" sibTransId="{D270C23A-C4FC-4636-B51F-954833751F47}"/>
    <dgm:cxn modelId="{0807C9C7-7C42-4426-A7C9-FBB0808A65DB}" srcId="{57F98682-F5D0-49D8-8627-767E89B84270}" destId="{830B5AA8-0DC3-458C-B1FB-ED3928D7B6A6}" srcOrd="0" destOrd="0" parTransId="{2B9DC472-A808-4C8E-9D3F-4D08E1D188E6}" sibTransId="{B543ABC6-F314-44D7-9FE5-09A9C551F501}"/>
    <dgm:cxn modelId="{5F773E81-3572-4333-8445-E24B070E4629}" type="presOf" srcId="{57F98682-F5D0-49D8-8627-767E89B84270}" destId="{2E4D2620-422D-4E17-84C4-DAA8D76CB34C}" srcOrd="0" destOrd="0" presId="urn:microsoft.com/office/officeart/2005/8/layout/vList2"/>
    <dgm:cxn modelId="{34BC7B41-A438-4652-AAD1-D7DC558EFAE3}" type="presOf" srcId="{AFE23765-7787-401B-AA71-E3F4295F13C0}" destId="{B95202ED-D9D9-421F-9B01-9F3180A1E3FF}" srcOrd="0" destOrd="0" presId="urn:microsoft.com/office/officeart/2005/8/layout/vList2"/>
    <dgm:cxn modelId="{C41FFF58-F4EA-49D4-BBF8-CE1764C7D1E9}" type="presParOf" srcId="{2E4D2620-422D-4E17-84C4-DAA8D76CB34C}" destId="{CD770ADD-6DF4-4C2E-8031-917ED3058ADF}" srcOrd="0" destOrd="0" presId="urn:microsoft.com/office/officeart/2005/8/layout/vList2"/>
    <dgm:cxn modelId="{3D38F5BA-008A-484E-8CDC-FCFD093C8F39}" type="presParOf" srcId="{2E4D2620-422D-4E17-84C4-DAA8D76CB34C}" destId="{FB36A84D-80F1-42B9-96F6-9E1C657B2DD1}" srcOrd="1" destOrd="0" presId="urn:microsoft.com/office/officeart/2005/8/layout/vList2"/>
    <dgm:cxn modelId="{A6A5068D-09D6-4D4E-B7DD-FDB8821102F7}" type="presParOf" srcId="{2E4D2620-422D-4E17-84C4-DAA8D76CB34C}" destId="{7FF4BF61-D634-49FB-9DAF-3B79A47FF3C0}" srcOrd="2" destOrd="0" presId="urn:microsoft.com/office/officeart/2005/8/layout/vList2"/>
    <dgm:cxn modelId="{C336F98E-A460-4D61-A499-328613A0DFFE}" type="presParOf" srcId="{2E4D2620-422D-4E17-84C4-DAA8D76CB34C}" destId="{9637A8E0-6D48-40DA-BEBB-6B5F22B91F58}" srcOrd="3" destOrd="0" presId="urn:microsoft.com/office/officeart/2005/8/layout/vList2"/>
    <dgm:cxn modelId="{BF252C7F-7016-486E-8198-282A3804ADA7}" type="presParOf" srcId="{2E4D2620-422D-4E17-84C4-DAA8D76CB34C}" destId="{B95202ED-D9D9-421F-9B01-9F3180A1E3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9B84F8A-4299-4666-8D8A-14AE4DAE879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15A20E-FA35-4098-BF81-8DF8264280FC}">
      <dgm:prSet phldrT="[Text]"/>
      <dgm:spPr/>
      <dgm:t>
        <a:bodyPr/>
        <a:lstStyle/>
        <a:p>
          <a:r>
            <a:rPr lang="en-US" dirty="0" smtClean="0"/>
            <a:t>The steps</a:t>
          </a:r>
          <a:endParaRPr lang="en-US" dirty="0"/>
        </a:p>
      </dgm:t>
    </dgm:pt>
    <dgm:pt modelId="{91B68086-EC4D-4DE1-AC4D-1D815A49A018}" type="parTrans" cxnId="{74CEB600-1B9C-4B1A-9415-BBEABABB6474}">
      <dgm:prSet/>
      <dgm:spPr/>
      <dgm:t>
        <a:bodyPr/>
        <a:lstStyle/>
        <a:p>
          <a:endParaRPr lang="en-US"/>
        </a:p>
      </dgm:t>
    </dgm:pt>
    <dgm:pt modelId="{4BCDCA85-B883-40D1-8378-85FE333CBF87}" type="sibTrans" cxnId="{74CEB600-1B9C-4B1A-9415-BBEABABB6474}">
      <dgm:prSet/>
      <dgm:spPr/>
      <dgm:t>
        <a:bodyPr/>
        <a:lstStyle/>
        <a:p>
          <a:endParaRPr lang="en-US"/>
        </a:p>
      </dgm:t>
    </dgm:pt>
    <dgm:pt modelId="{2441E752-A0A0-4003-BD57-6F27281AD7C2}">
      <dgm:prSet phldrT="[Text]"/>
      <dgm:spPr/>
      <dgm:t>
        <a:bodyPr/>
        <a:lstStyle/>
        <a:p>
          <a:r>
            <a:rPr lang="en-US" dirty="0" smtClean="0"/>
            <a:t>List all possible association rules</a:t>
          </a:r>
          <a:endParaRPr lang="en-US" dirty="0"/>
        </a:p>
      </dgm:t>
    </dgm:pt>
    <dgm:pt modelId="{14C8827E-D4BF-408F-B60A-04E5D266904E}" type="parTrans" cxnId="{4732EB3F-7E43-40DF-A925-647557D00346}">
      <dgm:prSet/>
      <dgm:spPr/>
      <dgm:t>
        <a:bodyPr/>
        <a:lstStyle/>
        <a:p>
          <a:endParaRPr lang="en-US"/>
        </a:p>
      </dgm:t>
    </dgm:pt>
    <dgm:pt modelId="{BA9D7F1C-EC6F-4F1C-92E0-368502C0C1FA}" type="sibTrans" cxnId="{4732EB3F-7E43-40DF-A925-647557D00346}">
      <dgm:prSet/>
      <dgm:spPr/>
      <dgm:t>
        <a:bodyPr/>
        <a:lstStyle/>
        <a:p>
          <a:endParaRPr lang="en-US"/>
        </a:p>
      </dgm:t>
    </dgm:pt>
    <dgm:pt modelId="{FBA03943-0EC0-4467-9CF9-4E42923A4BF3}">
      <dgm:prSet phldrT="[Text]"/>
      <dgm:spPr/>
      <dgm:t>
        <a:bodyPr/>
        <a:lstStyle/>
        <a:p>
          <a:r>
            <a:rPr lang="en-US" dirty="0" smtClean="0"/>
            <a:t>Compute the support and confidence for each rule</a:t>
          </a:r>
          <a:endParaRPr lang="en-US" dirty="0"/>
        </a:p>
      </dgm:t>
    </dgm:pt>
    <dgm:pt modelId="{85CA1031-981A-4DB7-80D5-FB1B94873C78}" type="parTrans" cxnId="{29E72A65-3E33-4850-A437-666F594DD49D}">
      <dgm:prSet/>
      <dgm:spPr/>
      <dgm:t>
        <a:bodyPr/>
        <a:lstStyle/>
        <a:p>
          <a:endParaRPr lang="en-US"/>
        </a:p>
      </dgm:t>
    </dgm:pt>
    <dgm:pt modelId="{5577776C-BE8A-43A3-9857-87B4B30A8DA1}" type="sibTrans" cxnId="{29E72A65-3E33-4850-A437-666F594DD49D}">
      <dgm:prSet/>
      <dgm:spPr/>
      <dgm:t>
        <a:bodyPr/>
        <a:lstStyle/>
        <a:p>
          <a:endParaRPr lang="en-US"/>
        </a:p>
      </dgm:t>
    </dgm:pt>
    <dgm:pt modelId="{B2E8A82F-029E-40F6-B022-C7B951AE21C4}">
      <dgm:prSet phldrT="[Text]"/>
      <dgm:spPr/>
      <dgm:t>
        <a:bodyPr/>
        <a:lstStyle/>
        <a:p>
          <a:r>
            <a:rPr lang="en-US" dirty="0" smtClean="0"/>
            <a:t>Drop rules that don’t make the thresholds</a:t>
          </a:r>
          <a:endParaRPr lang="en-US" dirty="0"/>
        </a:p>
      </dgm:t>
    </dgm:pt>
    <dgm:pt modelId="{34F8F781-3EEB-40A4-9153-D402D768D09B}" type="parTrans" cxnId="{6D642C55-348C-467B-BA49-0B28272BAABF}">
      <dgm:prSet/>
      <dgm:spPr/>
      <dgm:t>
        <a:bodyPr/>
        <a:lstStyle/>
        <a:p>
          <a:endParaRPr lang="en-US"/>
        </a:p>
      </dgm:t>
    </dgm:pt>
    <dgm:pt modelId="{185C4BA7-B6B6-46D9-9AA1-0EDF202D5245}" type="sibTrans" cxnId="{6D642C55-348C-467B-BA49-0B28272BAABF}">
      <dgm:prSet/>
      <dgm:spPr/>
      <dgm:t>
        <a:bodyPr/>
        <a:lstStyle/>
        <a:p>
          <a:endParaRPr lang="en-US"/>
        </a:p>
      </dgm:t>
    </dgm:pt>
    <dgm:pt modelId="{4A63265F-5D11-4007-9F76-6986304F81DE}">
      <dgm:prSet phldrT="[Text]"/>
      <dgm:spPr/>
      <dgm:t>
        <a:bodyPr/>
        <a:lstStyle/>
        <a:p>
          <a:r>
            <a:rPr lang="en-US" dirty="0" smtClean="0"/>
            <a:t>Use lift to further check the association</a:t>
          </a:r>
          <a:endParaRPr lang="en-US" dirty="0"/>
        </a:p>
      </dgm:t>
    </dgm:pt>
    <dgm:pt modelId="{DD9F5270-C385-4D97-A8B2-3814C44832BE}" type="parTrans" cxnId="{E0CD01CD-058E-412B-9181-F0774613CFD9}">
      <dgm:prSet/>
      <dgm:spPr/>
      <dgm:t>
        <a:bodyPr/>
        <a:lstStyle/>
        <a:p>
          <a:endParaRPr lang="en-US"/>
        </a:p>
      </dgm:t>
    </dgm:pt>
    <dgm:pt modelId="{C14AB77E-B631-4699-B889-19F7DD8C7E51}" type="sibTrans" cxnId="{E0CD01CD-058E-412B-9181-F0774613CFD9}">
      <dgm:prSet/>
      <dgm:spPr/>
      <dgm:t>
        <a:bodyPr/>
        <a:lstStyle/>
        <a:p>
          <a:endParaRPr lang="en-US"/>
        </a:p>
      </dgm:t>
    </dgm:pt>
    <dgm:pt modelId="{B2902332-E1DB-43BD-A79A-5CF36010DAAC}" type="pres">
      <dgm:prSet presAssocID="{69B84F8A-4299-4666-8D8A-14AE4DAE8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2F1302-9E8C-49ED-9A60-B12FD5A06239}" type="pres">
      <dgm:prSet presAssocID="{5215A20E-FA35-4098-BF81-8DF8264280FC}" presName="composite" presStyleCnt="0"/>
      <dgm:spPr/>
    </dgm:pt>
    <dgm:pt modelId="{1BF7AC33-7EC8-4DE1-A5BC-E9372BC04F03}" type="pres">
      <dgm:prSet presAssocID="{5215A20E-FA35-4098-BF81-8DF8264280F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EC41C-C526-4929-BE1D-5B9AFD087533}" type="pres">
      <dgm:prSet presAssocID="{5215A20E-FA35-4098-BF81-8DF8264280F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CD01CD-058E-412B-9181-F0774613CFD9}" srcId="{5215A20E-FA35-4098-BF81-8DF8264280FC}" destId="{4A63265F-5D11-4007-9F76-6986304F81DE}" srcOrd="3" destOrd="0" parTransId="{DD9F5270-C385-4D97-A8B2-3814C44832BE}" sibTransId="{C14AB77E-B631-4699-B889-19F7DD8C7E51}"/>
    <dgm:cxn modelId="{C7108BCF-19A0-4A25-A10D-E60AA0B93560}" type="presOf" srcId="{2441E752-A0A0-4003-BD57-6F27281AD7C2}" destId="{24EEC41C-C526-4929-BE1D-5B9AFD087533}" srcOrd="0" destOrd="0" presId="urn:microsoft.com/office/officeart/2005/8/layout/hList1"/>
    <dgm:cxn modelId="{74CEB600-1B9C-4B1A-9415-BBEABABB6474}" srcId="{69B84F8A-4299-4666-8D8A-14AE4DAE8795}" destId="{5215A20E-FA35-4098-BF81-8DF8264280FC}" srcOrd="0" destOrd="0" parTransId="{91B68086-EC4D-4DE1-AC4D-1D815A49A018}" sibTransId="{4BCDCA85-B883-40D1-8378-85FE333CBF87}"/>
    <dgm:cxn modelId="{AF83BC96-0388-4E4F-B665-862BEC537236}" type="presOf" srcId="{4A63265F-5D11-4007-9F76-6986304F81DE}" destId="{24EEC41C-C526-4929-BE1D-5B9AFD087533}" srcOrd="0" destOrd="3" presId="urn:microsoft.com/office/officeart/2005/8/layout/hList1"/>
    <dgm:cxn modelId="{91601D4F-9D0F-4D3B-97C3-A39671FAE53F}" type="presOf" srcId="{FBA03943-0EC0-4467-9CF9-4E42923A4BF3}" destId="{24EEC41C-C526-4929-BE1D-5B9AFD087533}" srcOrd="0" destOrd="1" presId="urn:microsoft.com/office/officeart/2005/8/layout/hList1"/>
    <dgm:cxn modelId="{F3D3AF23-AEAC-4B85-A6F3-31DDC144E29A}" type="presOf" srcId="{5215A20E-FA35-4098-BF81-8DF8264280FC}" destId="{1BF7AC33-7EC8-4DE1-A5BC-E9372BC04F03}" srcOrd="0" destOrd="0" presId="urn:microsoft.com/office/officeart/2005/8/layout/hList1"/>
    <dgm:cxn modelId="{C41CB801-054C-4325-8362-98F1523290FD}" type="presOf" srcId="{69B84F8A-4299-4666-8D8A-14AE4DAE8795}" destId="{B2902332-E1DB-43BD-A79A-5CF36010DAAC}" srcOrd="0" destOrd="0" presId="urn:microsoft.com/office/officeart/2005/8/layout/hList1"/>
    <dgm:cxn modelId="{29E72A65-3E33-4850-A437-666F594DD49D}" srcId="{5215A20E-FA35-4098-BF81-8DF8264280FC}" destId="{FBA03943-0EC0-4467-9CF9-4E42923A4BF3}" srcOrd="1" destOrd="0" parTransId="{85CA1031-981A-4DB7-80D5-FB1B94873C78}" sibTransId="{5577776C-BE8A-43A3-9857-87B4B30A8DA1}"/>
    <dgm:cxn modelId="{1E6E1639-C967-43B6-AD4E-3E87E8B78FAC}" type="presOf" srcId="{B2E8A82F-029E-40F6-B022-C7B951AE21C4}" destId="{24EEC41C-C526-4929-BE1D-5B9AFD087533}" srcOrd="0" destOrd="2" presId="urn:microsoft.com/office/officeart/2005/8/layout/hList1"/>
    <dgm:cxn modelId="{6D642C55-348C-467B-BA49-0B28272BAABF}" srcId="{5215A20E-FA35-4098-BF81-8DF8264280FC}" destId="{B2E8A82F-029E-40F6-B022-C7B951AE21C4}" srcOrd="2" destOrd="0" parTransId="{34F8F781-3EEB-40A4-9153-D402D768D09B}" sibTransId="{185C4BA7-B6B6-46D9-9AA1-0EDF202D5245}"/>
    <dgm:cxn modelId="{4732EB3F-7E43-40DF-A925-647557D00346}" srcId="{5215A20E-FA35-4098-BF81-8DF8264280FC}" destId="{2441E752-A0A0-4003-BD57-6F27281AD7C2}" srcOrd="0" destOrd="0" parTransId="{14C8827E-D4BF-408F-B60A-04E5D266904E}" sibTransId="{BA9D7F1C-EC6F-4F1C-92E0-368502C0C1FA}"/>
    <dgm:cxn modelId="{CE3E40E3-BF13-43B9-A233-732FEF352291}" type="presParOf" srcId="{B2902332-E1DB-43BD-A79A-5CF36010DAAC}" destId="{252F1302-9E8C-49ED-9A60-B12FD5A06239}" srcOrd="0" destOrd="0" presId="urn:microsoft.com/office/officeart/2005/8/layout/hList1"/>
    <dgm:cxn modelId="{49D67FC6-8F65-4D3D-B555-67DE408B7354}" type="presParOf" srcId="{252F1302-9E8C-49ED-9A60-B12FD5A06239}" destId="{1BF7AC33-7EC8-4DE1-A5BC-E9372BC04F03}" srcOrd="0" destOrd="0" presId="urn:microsoft.com/office/officeart/2005/8/layout/hList1"/>
    <dgm:cxn modelId="{3E74F00C-DE4C-47F0-8BC4-292093AAEE6C}" type="presParOf" srcId="{252F1302-9E8C-49ED-9A60-B12FD5A06239}" destId="{24EEC41C-C526-4929-BE1D-5B9AFD0875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76EA2C-F019-4427-A514-567C63AD35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CAF6D97-A0E9-4BF6-BB3F-16DEA4D392ED}">
      <dgm:prSet phldrT="[Text]"/>
      <dgm:spPr/>
      <dgm:t>
        <a:bodyPr/>
        <a:lstStyle/>
        <a:p>
          <a:r>
            <a:rPr lang="en-US" dirty="0" smtClean="0"/>
            <a:t>Possible Marketing Actions</a:t>
          </a:r>
          <a:endParaRPr lang="en-US" dirty="0"/>
        </a:p>
      </dgm:t>
    </dgm:pt>
    <dgm:pt modelId="{C2378AB5-75EA-49CE-B29D-078670280D07}" type="parTrans" cxnId="{78B7B560-9DA7-40C3-A49D-56D743B271A2}">
      <dgm:prSet/>
      <dgm:spPr/>
      <dgm:t>
        <a:bodyPr/>
        <a:lstStyle/>
        <a:p>
          <a:endParaRPr lang="en-US"/>
        </a:p>
      </dgm:t>
    </dgm:pt>
    <dgm:pt modelId="{7616A8D6-E82B-4041-8032-06E93C73142E}" type="sibTrans" cxnId="{78B7B560-9DA7-40C3-A49D-56D743B271A2}">
      <dgm:prSet/>
      <dgm:spPr/>
      <dgm:t>
        <a:bodyPr/>
        <a:lstStyle/>
        <a:p>
          <a:endParaRPr lang="en-US"/>
        </a:p>
      </dgm:t>
    </dgm:pt>
    <dgm:pt modelId="{16AA9BDB-FD6E-4993-84CF-E796850AF13B}">
      <dgm:prSet phldrT="[Text]"/>
      <dgm:spPr/>
      <dgm:t>
        <a:bodyPr/>
        <a:lstStyle/>
        <a:p>
          <a:r>
            <a:rPr lang="en-US" dirty="0" smtClean="0"/>
            <a:t>Create “New Parent Coping Kits” of beer, milk, and diapers</a:t>
          </a:r>
          <a:endParaRPr lang="en-US" dirty="0"/>
        </a:p>
      </dgm:t>
    </dgm:pt>
    <dgm:pt modelId="{D494DFFF-0B72-49FF-8B49-EFF6DA340330}" type="parTrans" cxnId="{B562FBE1-F8E1-43C5-B350-1B40BB7074CC}">
      <dgm:prSet/>
      <dgm:spPr/>
      <dgm:t>
        <a:bodyPr/>
        <a:lstStyle/>
        <a:p>
          <a:endParaRPr lang="en-US"/>
        </a:p>
      </dgm:t>
    </dgm:pt>
    <dgm:pt modelId="{89A4C836-29B6-489A-A79F-6CF616521CEB}" type="sibTrans" cxnId="{B562FBE1-F8E1-43C5-B350-1B40BB7074CC}">
      <dgm:prSet/>
      <dgm:spPr/>
      <dgm:t>
        <a:bodyPr/>
        <a:lstStyle/>
        <a:p>
          <a:endParaRPr lang="en-US"/>
        </a:p>
      </dgm:t>
    </dgm:pt>
    <dgm:pt modelId="{0BF9A0C0-38BA-4080-8F67-2CD3FB19F029}">
      <dgm:prSet phldrT="[Text]"/>
      <dgm:spPr/>
      <dgm:t>
        <a:bodyPr/>
        <a:lstStyle/>
        <a:p>
          <a:r>
            <a:rPr lang="en-US" dirty="0" smtClean="0"/>
            <a:t>What are some others?</a:t>
          </a:r>
          <a:endParaRPr lang="en-US" dirty="0"/>
        </a:p>
      </dgm:t>
    </dgm:pt>
    <dgm:pt modelId="{3575FD63-0924-448A-8E45-DECA9CF8FC1B}" type="parTrans" cxnId="{D1F87B17-C0E7-4DD4-B914-E0DF96610434}">
      <dgm:prSet/>
      <dgm:spPr/>
      <dgm:t>
        <a:bodyPr/>
        <a:lstStyle/>
        <a:p>
          <a:endParaRPr lang="en-US"/>
        </a:p>
      </dgm:t>
    </dgm:pt>
    <dgm:pt modelId="{59518C51-1A03-4FB1-81CB-D294F87BEC7B}" type="sibTrans" cxnId="{D1F87B17-C0E7-4DD4-B914-E0DF96610434}">
      <dgm:prSet/>
      <dgm:spPr/>
      <dgm:t>
        <a:bodyPr/>
        <a:lstStyle/>
        <a:p>
          <a:endParaRPr lang="en-US"/>
        </a:p>
      </dgm:t>
    </dgm:pt>
    <dgm:pt modelId="{49F126BF-7DDE-46FA-AFFB-39D85AF3063E}" type="pres">
      <dgm:prSet presAssocID="{5976EA2C-F019-4427-A514-567C63AD35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2EAFBB-1ACE-4542-AA55-419D01C34696}" type="pres">
      <dgm:prSet presAssocID="{6CAF6D97-A0E9-4BF6-BB3F-16DEA4D392E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4F052-2823-4FDB-AAEC-189BB0EF82D0}" type="pres">
      <dgm:prSet presAssocID="{6CAF6D97-A0E9-4BF6-BB3F-16DEA4D392E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C1364A-EA04-47BC-A72D-A78C08AFEC80}" type="presOf" srcId="{6CAF6D97-A0E9-4BF6-BB3F-16DEA4D392ED}" destId="{7A2EAFBB-1ACE-4542-AA55-419D01C34696}" srcOrd="0" destOrd="0" presId="urn:microsoft.com/office/officeart/2005/8/layout/vList2"/>
    <dgm:cxn modelId="{0AFB15A7-3743-414D-BDB1-3D772B9582D0}" type="presOf" srcId="{16AA9BDB-FD6E-4993-84CF-E796850AF13B}" destId="{F624F052-2823-4FDB-AAEC-189BB0EF82D0}" srcOrd="0" destOrd="0" presId="urn:microsoft.com/office/officeart/2005/8/layout/vList2"/>
    <dgm:cxn modelId="{D1F87B17-C0E7-4DD4-B914-E0DF96610434}" srcId="{6CAF6D97-A0E9-4BF6-BB3F-16DEA4D392ED}" destId="{0BF9A0C0-38BA-4080-8F67-2CD3FB19F029}" srcOrd="1" destOrd="0" parTransId="{3575FD63-0924-448A-8E45-DECA9CF8FC1B}" sibTransId="{59518C51-1A03-4FB1-81CB-D294F87BEC7B}"/>
    <dgm:cxn modelId="{B562FBE1-F8E1-43C5-B350-1B40BB7074CC}" srcId="{6CAF6D97-A0E9-4BF6-BB3F-16DEA4D392ED}" destId="{16AA9BDB-FD6E-4993-84CF-E796850AF13B}" srcOrd="0" destOrd="0" parTransId="{D494DFFF-0B72-49FF-8B49-EFF6DA340330}" sibTransId="{89A4C836-29B6-489A-A79F-6CF616521CEB}"/>
    <dgm:cxn modelId="{78B7B560-9DA7-40C3-A49D-56D743B271A2}" srcId="{5976EA2C-F019-4427-A514-567C63AD3570}" destId="{6CAF6D97-A0E9-4BF6-BB3F-16DEA4D392ED}" srcOrd="0" destOrd="0" parTransId="{C2378AB5-75EA-49CE-B29D-078670280D07}" sibTransId="{7616A8D6-E82B-4041-8032-06E93C73142E}"/>
    <dgm:cxn modelId="{A78C2BDA-97E2-428C-9E84-C6B1FBD81EB1}" type="presOf" srcId="{0BF9A0C0-38BA-4080-8F67-2CD3FB19F029}" destId="{F624F052-2823-4FDB-AAEC-189BB0EF82D0}" srcOrd="0" destOrd="1" presId="urn:microsoft.com/office/officeart/2005/8/layout/vList2"/>
    <dgm:cxn modelId="{917327D1-D467-429F-88F8-CA900C2E8018}" type="presOf" srcId="{5976EA2C-F019-4427-A514-567C63AD3570}" destId="{49F126BF-7DDE-46FA-AFFB-39D85AF3063E}" srcOrd="0" destOrd="0" presId="urn:microsoft.com/office/officeart/2005/8/layout/vList2"/>
    <dgm:cxn modelId="{0BF0CB04-E58E-4168-88A8-495232363449}" type="presParOf" srcId="{49F126BF-7DDE-46FA-AFFB-39D85AF3063E}" destId="{7A2EAFBB-1ACE-4542-AA55-419D01C34696}" srcOrd="0" destOrd="0" presId="urn:microsoft.com/office/officeart/2005/8/layout/vList2"/>
    <dgm:cxn modelId="{9B8051B5-5CE7-48EF-8DC2-1673C6610515}" type="presParOf" srcId="{49F126BF-7DDE-46FA-AFFB-39D85AF3063E}" destId="{F624F052-2823-4FDB-AAEC-189BB0EF82D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CADD23-D57F-447B-B2AE-9B05D9A57B13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0DF740-7707-4FBE-873F-CF8630289E30}">
      <dgm:prSet/>
      <dgm:spPr/>
      <dgm:t>
        <a:bodyPr/>
        <a:lstStyle/>
        <a:p>
          <a:pPr rtl="0"/>
          <a:r>
            <a:rPr lang="en-US" smtClean="0"/>
            <a:t>What did they do?</a:t>
          </a:r>
          <a:endParaRPr lang="en-US"/>
        </a:p>
      </dgm:t>
    </dgm:pt>
    <dgm:pt modelId="{E1617280-C486-40F5-8BF3-DDFB1AC1DF0A}" type="parTrans" cxnId="{63E6F3CA-37AD-4081-96D3-2E64F021AD50}">
      <dgm:prSet/>
      <dgm:spPr/>
      <dgm:t>
        <a:bodyPr/>
        <a:lstStyle/>
        <a:p>
          <a:endParaRPr lang="en-US"/>
        </a:p>
      </dgm:t>
    </dgm:pt>
    <dgm:pt modelId="{8051421A-A43B-4EA6-91D2-F331C620D272}" type="sibTrans" cxnId="{63E6F3CA-37AD-4081-96D3-2E64F021AD50}">
      <dgm:prSet/>
      <dgm:spPr/>
      <dgm:t>
        <a:bodyPr/>
        <a:lstStyle/>
        <a:p>
          <a:endParaRPr lang="en-US"/>
        </a:p>
      </dgm:t>
    </dgm:pt>
    <dgm:pt modelId="{6BE73AC9-8118-4225-B897-37E597032BC5}">
      <dgm:prSet/>
      <dgm:spPr/>
      <dgm:t>
        <a:bodyPr/>
        <a:lstStyle/>
        <a:p>
          <a:pPr rtl="0"/>
          <a:r>
            <a:rPr lang="en-US" smtClean="0"/>
            <a:t>How did they do it?</a:t>
          </a:r>
          <a:endParaRPr lang="en-US"/>
        </a:p>
      </dgm:t>
    </dgm:pt>
    <dgm:pt modelId="{4101FFF6-1B05-4D49-9ED8-11D77176EF6A}" type="parTrans" cxnId="{D23B678E-E763-40A7-B33B-3FEC38007601}">
      <dgm:prSet/>
      <dgm:spPr/>
      <dgm:t>
        <a:bodyPr/>
        <a:lstStyle/>
        <a:p>
          <a:endParaRPr lang="en-US"/>
        </a:p>
      </dgm:t>
    </dgm:pt>
    <dgm:pt modelId="{5158CB71-D663-46E5-98D9-0E2F476C1071}" type="sibTrans" cxnId="{D23B678E-E763-40A7-B33B-3FEC38007601}">
      <dgm:prSet/>
      <dgm:spPr/>
      <dgm:t>
        <a:bodyPr/>
        <a:lstStyle/>
        <a:p>
          <a:endParaRPr lang="en-US"/>
        </a:p>
      </dgm:t>
    </dgm:pt>
    <dgm:pt modelId="{B88631EB-A4C2-4905-9AB4-E1B9E8DAD0C7}">
      <dgm:prSet/>
      <dgm:spPr/>
      <dgm:t>
        <a:bodyPr/>
        <a:lstStyle/>
        <a:p>
          <a:pPr rtl="0"/>
          <a:r>
            <a:rPr lang="en-US" dirty="0" smtClean="0"/>
            <a:t>What do you think of the result?</a:t>
          </a:r>
          <a:endParaRPr lang="en-US" dirty="0"/>
        </a:p>
      </dgm:t>
    </dgm:pt>
    <dgm:pt modelId="{060DEB55-7B68-4365-AC33-44379EDCC745}" type="parTrans" cxnId="{9AB43A0F-7B9F-45F9-ACDF-DA4DE6D90E5C}">
      <dgm:prSet/>
      <dgm:spPr/>
      <dgm:t>
        <a:bodyPr/>
        <a:lstStyle/>
        <a:p>
          <a:endParaRPr lang="en-US"/>
        </a:p>
      </dgm:t>
    </dgm:pt>
    <dgm:pt modelId="{EAA6C5B6-8615-4730-B325-8035DC2DFA86}" type="sibTrans" cxnId="{9AB43A0F-7B9F-45F9-ACDF-DA4DE6D90E5C}">
      <dgm:prSet/>
      <dgm:spPr/>
      <dgm:t>
        <a:bodyPr/>
        <a:lstStyle/>
        <a:p>
          <a:endParaRPr lang="en-US"/>
        </a:p>
      </dgm:t>
    </dgm:pt>
    <dgm:pt modelId="{2C195B87-EFA3-4B54-BA64-26B1F51E04E7}">
      <dgm:prSet/>
      <dgm:spPr/>
      <dgm:t>
        <a:bodyPr/>
        <a:lstStyle/>
        <a:p>
          <a:pPr rtl="0"/>
          <a:r>
            <a:rPr lang="en-US" dirty="0" smtClean="0"/>
            <a:t>What do you think of the process?</a:t>
          </a:r>
          <a:endParaRPr lang="en-US" dirty="0"/>
        </a:p>
      </dgm:t>
    </dgm:pt>
    <dgm:pt modelId="{A52AC840-B0CC-4EA7-BB75-4FEDD404D25F}" type="parTrans" cxnId="{7901EA59-921F-4D70-BD2D-D46895946DE0}">
      <dgm:prSet/>
      <dgm:spPr/>
      <dgm:t>
        <a:bodyPr/>
        <a:lstStyle/>
        <a:p>
          <a:endParaRPr lang="en-US"/>
        </a:p>
      </dgm:t>
    </dgm:pt>
    <dgm:pt modelId="{EAAD63BF-7753-4372-856D-F0C83B1445DA}" type="sibTrans" cxnId="{7901EA59-921F-4D70-BD2D-D46895946DE0}">
      <dgm:prSet/>
      <dgm:spPr/>
      <dgm:t>
        <a:bodyPr/>
        <a:lstStyle/>
        <a:p>
          <a:endParaRPr lang="en-US"/>
        </a:p>
      </dgm:t>
    </dgm:pt>
    <dgm:pt modelId="{EED627D9-9011-4839-8C5F-F89EF8320138}" type="pres">
      <dgm:prSet presAssocID="{50CADD23-D57F-447B-B2AE-9B05D9A57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99069D-DCDA-4109-8277-895010C4B15C}" type="pres">
      <dgm:prSet presAssocID="{FB0DF740-7707-4FBE-873F-CF8630289E3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4817A-3A33-4C7B-9303-16E744F2D801}" type="pres">
      <dgm:prSet presAssocID="{8051421A-A43B-4EA6-91D2-F331C620D272}" presName="spacer" presStyleCnt="0"/>
      <dgm:spPr/>
    </dgm:pt>
    <dgm:pt modelId="{9127551A-86F2-46B5-A7DF-85B54E614411}" type="pres">
      <dgm:prSet presAssocID="{6BE73AC9-8118-4225-B897-37E597032BC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E1FD4-E1E8-4E59-9BFA-73C7CC7F708E}" type="pres">
      <dgm:prSet presAssocID="{5158CB71-D663-46E5-98D9-0E2F476C1071}" presName="spacer" presStyleCnt="0"/>
      <dgm:spPr/>
    </dgm:pt>
    <dgm:pt modelId="{D8A68340-1CD8-47B4-B5BA-479BD922FB22}" type="pres">
      <dgm:prSet presAssocID="{B88631EB-A4C2-4905-9AB4-E1B9E8DAD0C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08469-CF38-45E0-BADE-685E7DE8F5C4}" type="pres">
      <dgm:prSet presAssocID="{EAA6C5B6-8615-4730-B325-8035DC2DFA86}" presName="spacer" presStyleCnt="0"/>
      <dgm:spPr/>
    </dgm:pt>
    <dgm:pt modelId="{80E43E31-F2C4-4C9B-8098-6965CA4AA62B}" type="pres">
      <dgm:prSet presAssocID="{2C195B87-EFA3-4B54-BA64-26B1F51E04E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01EA59-921F-4D70-BD2D-D46895946DE0}" srcId="{50CADD23-D57F-447B-B2AE-9B05D9A57B13}" destId="{2C195B87-EFA3-4B54-BA64-26B1F51E04E7}" srcOrd="3" destOrd="0" parTransId="{A52AC840-B0CC-4EA7-BB75-4FEDD404D25F}" sibTransId="{EAAD63BF-7753-4372-856D-F0C83B1445DA}"/>
    <dgm:cxn modelId="{D1D976B7-1C7D-41B8-B7A3-9F1732A15F1C}" type="presOf" srcId="{2C195B87-EFA3-4B54-BA64-26B1F51E04E7}" destId="{80E43E31-F2C4-4C9B-8098-6965CA4AA62B}" srcOrd="0" destOrd="0" presId="urn:microsoft.com/office/officeart/2005/8/layout/vList2"/>
    <dgm:cxn modelId="{9A045231-A12E-4B38-B1FE-8B29E3B31CC5}" type="presOf" srcId="{FB0DF740-7707-4FBE-873F-CF8630289E30}" destId="{DE99069D-DCDA-4109-8277-895010C4B15C}" srcOrd="0" destOrd="0" presId="urn:microsoft.com/office/officeart/2005/8/layout/vList2"/>
    <dgm:cxn modelId="{A33ACC03-F067-4CCE-9E86-8B651CB77602}" type="presOf" srcId="{B88631EB-A4C2-4905-9AB4-E1B9E8DAD0C7}" destId="{D8A68340-1CD8-47B4-B5BA-479BD922FB22}" srcOrd="0" destOrd="0" presId="urn:microsoft.com/office/officeart/2005/8/layout/vList2"/>
    <dgm:cxn modelId="{AFAFC4FE-8F63-4B2F-9357-1E6F47CEF2C8}" type="presOf" srcId="{6BE73AC9-8118-4225-B897-37E597032BC5}" destId="{9127551A-86F2-46B5-A7DF-85B54E614411}" srcOrd="0" destOrd="0" presId="urn:microsoft.com/office/officeart/2005/8/layout/vList2"/>
    <dgm:cxn modelId="{63E6F3CA-37AD-4081-96D3-2E64F021AD50}" srcId="{50CADD23-D57F-447B-B2AE-9B05D9A57B13}" destId="{FB0DF740-7707-4FBE-873F-CF8630289E30}" srcOrd="0" destOrd="0" parTransId="{E1617280-C486-40F5-8BF3-DDFB1AC1DF0A}" sibTransId="{8051421A-A43B-4EA6-91D2-F331C620D272}"/>
    <dgm:cxn modelId="{2B2E0F74-55A7-4871-AB1B-D553984B9AB4}" type="presOf" srcId="{50CADD23-D57F-447B-B2AE-9B05D9A57B13}" destId="{EED627D9-9011-4839-8C5F-F89EF8320138}" srcOrd="0" destOrd="0" presId="urn:microsoft.com/office/officeart/2005/8/layout/vList2"/>
    <dgm:cxn modelId="{D23B678E-E763-40A7-B33B-3FEC38007601}" srcId="{50CADD23-D57F-447B-B2AE-9B05D9A57B13}" destId="{6BE73AC9-8118-4225-B897-37E597032BC5}" srcOrd="1" destOrd="0" parTransId="{4101FFF6-1B05-4D49-9ED8-11D77176EF6A}" sibTransId="{5158CB71-D663-46E5-98D9-0E2F476C1071}"/>
    <dgm:cxn modelId="{9AB43A0F-7B9F-45F9-ACDF-DA4DE6D90E5C}" srcId="{50CADD23-D57F-447B-B2AE-9B05D9A57B13}" destId="{B88631EB-A4C2-4905-9AB4-E1B9E8DAD0C7}" srcOrd="2" destOrd="0" parTransId="{060DEB55-7B68-4365-AC33-44379EDCC745}" sibTransId="{EAA6C5B6-8615-4730-B325-8035DC2DFA86}"/>
    <dgm:cxn modelId="{189752E3-A420-4279-AAAC-FBECCAC143ED}" type="presParOf" srcId="{EED627D9-9011-4839-8C5F-F89EF8320138}" destId="{DE99069D-DCDA-4109-8277-895010C4B15C}" srcOrd="0" destOrd="0" presId="urn:microsoft.com/office/officeart/2005/8/layout/vList2"/>
    <dgm:cxn modelId="{D780BDEF-6445-44BE-AE98-DE85B156EFCE}" type="presParOf" srcId="{EED627D9-9011-4839-8C5F-F89EF8320138}" destId="{9A44817A-3A33-4C7B-9303-16E744F2D801}" srcOrd="1" destOrd="0" presId="urn:microsoft.com/office/officeart/2005/8/layout/vList2"/>
    <dgm:cxn modelId="{A25EEADC-3F97-41A4-AC2F-783D5121283C}" type="presParOf" srcId="{EED627D9-9011-4839-8C5F-F89EF8320138}" destId="{9127551A-86F2-46B5-A7DF-85B54E614411}" srcOrd="2" destOrd="0" presId="urn:microsoft.com/office/officeart/2005/8/layout/vList2"/>
    <dgm:cxn modelId="{61761B31-4242-44A5-86A8-4C06FD74E207}" type="presParOf" srcId="{EED627D9-9011-4839-8C5F-F89EF8320138}" destId="{D17E1FD4-E1E8-4E59-9BFA-73C7CC7F708E}" srcOrd="3" destOrd="0" presId="urn:microsoft.com/office/officeart/2005/8/layout/vList2"/>
    <dgm:cxn modelId="{7FA61F74-32A7-4AD1-B945-033658EA1F49}" type="presParOf" srcId="{EED627D9-9011-4839-8C5F-F89EF8320138}" destId="{D8A68340-1CD8-47B4-B5BA-479BD922FB22}" srcOrd="4" destOrd="0" presId="urn:microsoft.com/office/officeart/2005/8/layout/vList2"/>
    <dgm:cxn modelId="{05F412BF-7B25-4C93-B40F-6EE80F66D95E}" type="presParOf" srcId="{EED627D9-9011-4839-8C5F-F89EF8320138}" destId="{E7F08469-CF38-45E0-BADE-685E7DE8F5C4}" srcOrd="5" destOrd="0" presId="urn:microsoft.com/office/officeart/2005/8/layout/vList2"/>
    <dgm:cxn modelId="{EAD2B174-669B-40AB-B95D-4674A1827276}" type="presParOf" srcId="{EED627D9-9011-4839-8C5F-F89EF8320138}" destId="{80E43E31-F2C4-4C9B-8098-6965CA4AA62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D373A3-AD52-4627-A76E-83837481BB75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04F09C-6AFA-4C16-BC46-39171F2879BD}">
      <dgm:prSet/>
      <dgm:spPr/>
      <dgm:t>
        <a:bodyPr/>
        <a:lstStyle/>
        <a:p>
          <a:pPr rtl="0"/>
          <a:r>
            <a:rPr lang="en-US" dirty="0" smtClean="0"/>
            <a:t>Decision Trees</a:t>
          </a:r>
          <a:endParaRPr lang="en-US" dirty="0"/>
        </a:p>
      </dgm:t>
    </dgm:pt>
    <dgm:pt modelId="{57FEF6DE-4C4E-4620-8C1D-221B3C267ADB}" type="parTrans" cxnId="{C79D3C16-5918-4E44-8E4D-4DDCD090D4C7}">
      <dgm:prSet/>
      <dgm:spPr/>
      <dgm:t>
        <a:bodyPr/>
        <a:lstStyle/>
        <a:p>
          <a:endParaRPr lang="en-US"/>
        </a:p>
      </dgm:t>
    </dgm:pt>
    <dgm:pt modelId="{4CB4C85F-92B6-4B8D-B30F-D55A53C212EA}" type="sibTrans" cxnId="{C79D3C16-5918-4E44-8E4D-4DDCD090D4C7}">
      <dgm:prSet/>
      <dgm:spPr/>
      <dgm:t>
        <a:bodyPr/>
        <a:lstStyle/>
        <a:p>
          <a:endParaRPr lang="en-US"/>
        </a:p>
      </dgm:t>
    </dgm:pt>
    <dgm:pt modelId="{E1D762DA-6E9C-48FE-88D7-DC804E40675A}">
      <dgm:prSet/>
      <dgm:spPr/>
      <dgm:t>
        <a:bodyPr/>
        <a:lstStyle/>
        <a:p>
          <a:pPr rtl="0"/>
          <a:r>
            <a:rPr lang="en-US" smtClean="0"/>
            <a:t>Clustering</a:t>
          </a:r>
          <a:endParaRPr lang="en-US"/>
        </a:p>
      </dgm:t>
    </dgm:pt>
    <dgm:pt modelId="{E96A7A58-43D9-46EE-88B7-3419D8F74942}" type="parTrans" cxnId="{40F6CA62-2513-4FD4-80F6-6B6AAC219CA8}">
      <dgm:prSet/>
      <dgm:spPr/>
      <dgm:t>
        <a:bodyPr/>
        <a:lstStyle/>
        <a:p>
          <a:endParaRPr lang="en-US"/>
        </a:p>
      </dgm:t>
    </dgm:pt>
    <dgm:pt modelId="{A48146EF-4199-400D-BFF8-2606BBF49063}" type="sibTrans" cxnId="{40F6CA62-2513-4FD4-80F6-6B6AAC219CA8}">
      <dgm:prSet/>
      <dgm:spPr/>
      <dgm:t>
        <a:bodyPr/>
        <a:lstStyle/>
        <a:p>
          <a:endParaRPr lang="en-US"/>
        </a:p>
      </dgm:t>
    </dgm:pt>
    <dgm:pt modelId="{3A1D289B-846F-45AD-8C32-4B2D94A91C5F}">
      <dgm:prSet/>
      <dgm:spPr/>
      <dgm:t>
        <a:bodyPr/>
        <a:lstStyle/>
        <a:p>
          <a:pPr rtl="0"/>
          <a:r>
            <a:rPr lang="en-US" dirty="0" smtClean="0"/>
            <a:t>Association Rule Mining</a:t>
          </a:r>
          <a:endParaRPr lang="en-US" dirty="0"/>
        </a:p>
      </dgm:t>
    </dgm:pt>
    <dgm:pt modelId="{F677E34B-C9FE-4E02-8F0E-317371DA2874}" type="parTrans" cxnId="{89FAFC64-92F6-4406-A945-6FFC535E30DC}">
      <dgm:prSet/>
      <dgm:spPr/>
      <dgm:t>
        <a:bodyPr/>
        <a:lstStyle/>
        <a:p>
          <a:endParaRPr lang="en-US"/>
        </a:p>
      </dgm:t>
    </dgm:pt>
    <dgm:pt modelId="{F2688D5D-1B41-4BD2-848D-3025DAA01D10}" type="sibTrans" cxnId="{89FAFC64-92F6-4406-A945-6FFC535E30DC}">
      <dgm:prSet/>
      <dgm:spPr/>
      <dgm:t>
        <a:bodyPr/>
        <a:lstStyle/>
        <a:p>
          <a:endParaRPr lang="en-US"/>
        </a:p>
      </dgm:t>
    </dgm:pt>
    <dgm:pt modelId="{E3A18CDA-27C1-4F09-B2D8-A33A8D394704}" type="pres">
      <dgm:prSet presAssocID="{8CD373A3-AD52-4627-A76E-83837481BB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9B7CA1-84C6-4C61-84DD-8CFCD925B15A}" type="pres">
      <dgm:prSet presAssocID="{4F04F09C-6AFA-4C16-BC46-39171F2879B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5A9A4-F814-4B0B-B16A-B84C4403D403}" type="pres">
      <dgm:prSet presAssocID="{4CB4C85F-92B6-4B8D-B30F-D55A53C212EA}" presName="sibTrans" presStyleCnt="0"/>
      <dgm:spPr/>
    </dgm:pt>
    <dgm:pt modelId="{AEA3F33C-16FC-41EB-85DC-1A57C08B4B25}" type="pres">
      <dgm:prSet presAssocID="{E1D762DA-6E9C-48FE-88D7-DC804E40675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EC6DB-57FF-47E5-AFBA-B9404F857D20}" type="pres">
      <dgm:prSet presAssocID="{A48146EF-4199-400D-BFF8-2606BBF49063}" presName="sibTrans" presStyleCnt="0"/>
      <dgm:spPr/>
    </dgm:pt>
    <dgm:pt modelId="{EC513D14-443D-4CAB-A948-163852DA0D36}" type="pres">
      <dgm:prSet presAssocID="{3A1D289B-846F-45AD-8C32-4B2D94A91C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FAFC64-92F6-4406-A945-6FFC535E30DC}" srcId="{8CD373A3-AD52-4627-A76E-83837481BB75}" destId="{3A1D289B-846F-45AD-8C32-4B2D94A91C5F}" srcOrd="2" destOrd="0" parTransId="{F677E34B-C9FE-4E02-8F0E-317371DA2874}" sibTransId="{F2688D5D-1B41-4BD2-848D-3025DAA01D10}"/>
    <dgm:cxn modelId="{C79D3C16-5918-4E44-8E4D-4DDCD090D4C7}" srcId="{8CD373A3-AD52-4627-A76E-83837481BB75}" destId="{4F04F09C-6AFA-4C16-BC46-39171F2879BD}" srcOrd="0" destOrd="0" parTransId="{57FEF6DE-4C4E-4620-8C1D-221B3C267ADB}" sibTransId="{4CB4C85F-92B6-4B8D-B30F-D55A53C212EA}"/>
    <dgm:cxn modelId="{28DE7111-52B0-43DB-A2B7-2CCD8D3B02F3}" type="presOf" srcId="{3A1D289B-846F-45AD-8C32-4B2D94A91C5F}" destId="{EC513D14-443D-4CAB-A948-163852DA0D36}" srcOrd="0" destOrd="0" presId="urn:microsoft.com/office/officeart/2005/8/layout/default"/>
    <dgm:cxn modelId="{25343817-9518-43E8-9FD3-302D8E8DECDA}" type="presOf" srcId="{8CD373A3-AD52-4627-A76E-83837481BB75}" destId="{E3A18CDA-27C1-4F09-B2D8-A33A8D394704}" srcOrd="0" destOrd="0" presId="urn:microsoft.com/office/officeart/2005/8/layout/default"/>
    <dgm:cxn modelId="{B4E76329-D43B-4F4F-B039-C41EE5A3F361}" type="presOf" srcId="{E1D762DA-6E9C-48FE-88D7-DC804E40675A}" destId="{AEA3F33C-16FC-41EB-85DC-1A57C08B4B25}" srcOrd="0" destOrd="0" presId="urn:microsoft.com/office/officeart/2005/8/layout/default"/>
    <dgm:cxn modelId="{6D6F6AB1-65EB-4E94-AD44-9B868DE9E321}" type="presOf" srcId="{4F04F09C-6AFA-4C16-BC46-39171F2879BD}" destId="{8F9B7CA1-84C6-4C61-84DD-8CFCD925B15A}" srcOrd="0" destOrd="0" presId="urn:microsoft.com/office/officeart/2005/8/layout/default"/>
    <dgm:cxn modelId="{40F6CA62-2513-4FD4-80F6-6B6AAC219CA8}" srcId="{8CD373A3-AD52-4627-A76E-83837481BB75}" destId="{E1D762DA-6E9C-48FE-88D7-DC804E40675A}" srcOrd="1" destOrd="0" parTransId="{E96A7A58-43D9-46EE-88B7-3419D8F74942}" sibTransId="{A48146EF-4199-400D-BFF8-2606BBF49063}"/>
    <dgm:cxn modelId="{148FDCDE-9040-4BB1-B995-0C89C6AE120D}" type="presParOf" srcId="{E3A18CDA-27C1-4F09-B2D8-A33A8D394704}" destId="{8F9B7CA1-84C6-4C61-84DD-8CFCD925B15A}" srcOrd="0" destOrd="0" presId="urn:microsoft.com/office/officeart/2005/8/layout/default"/>
    <dgm:cxn modelId="{D80227A4-8147-4D8F-9329-16533861221B}" type="presParOf" srcId="{E3A18CDA-27C1-4F09-B2D8-A33A8D394704}" destId="{2F05A9A4-F814-4B0B-B16A-B84C4403D403}" srcOrd="1" destOrd="0" presId="urn:microsoft.com/office/officeart/2005/8/layout/default"/>
    <dgm:cxn modelId="{4C393970-F87F-4AA3-BCB3-28A0D1AABFF8}" type="presParOf" srcId="{E3A18CDA-27C1-4F09-B2D8-A33A8D394704}" destId="{AEA3F33C-16FC-41EB-85DC-1A57C08B4B25}" srcOrd="2" destOrd="0" presId="urn:microsoft.com/office/officeart/2005/8/layout/default"/>
    <dgm:cxn modelId="{0D21B409-4E1C-46B0-81D0-E168B5AFBBF0}" type="presParOf" srcId="{E3A18CDA-27C1-4F09-B2D8-A33A8D394704}" destId="{492EC6DB-57FF-47E5-AFBA-B9404F857D20}" srcOrd="3" destOrd="0" presId="urn:microsoft.com/office/officeart/2005/8/layout/default"/>
    <dgm:cxn modelId="{A0188368-97A9-44B7-B572-59DCEE28B3EB}" type="presParOf" srcId="{E3A18CDA-27C1-4F09-B2D8-A33A8D394704}" destId="{EC513D14-443D-4CAB-A948-163852DA0D3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4E62F7-7ED9-412C-B933-596B29C520B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4EBA310-9DD5-48A4-9428-BC1A8C834E61}">
      <dgm:prSet/>
      <dgm:spPr/>
      <dgm:t>
        <a:bodyPr/>
        <a:lstStyle/>
        <a:p>
          <a:pPr rtl="0"/>
          <a:r>
            <a:rPr lang="en-US" smtClean="0"/>
            <a:t>Used to classify data </a:t>
          </a:r>
          <a:br>
            <a:rPr lang="en-US" smtClean="0"/>
          </a:br>
          <a:r>
            <a:rPr lang="en-US" smtClean="0"/>
            <a:t>according to a </a:t>
          </a:r>
          <a:br>
            <a:rPr lang="en-US" smtClean="0"/>
          </a:br>
          <a:r>
            <a:rPr lang="en-US" smtClean="0"/>
            <a:t>pre-defined outcome</a:t>
          </a:r>
          <a:endParaRPr lang="en-US"/>
        </a:p>
      </dgm:t>
    </dgm:pt>
    <dgm:pt modelId="{133A47E1-CAB5-4575-A767-2B509F3460BA}" type="parTrans" cxnId="{68C2ABD2-4CEF-4DC1-8E4F-257A6A6CFC84}">
      <dgm:prSet/>
      <dgm:spPr/>
      <dgm:t>
        <a:bodyPr/>
        <a:lstStyle/>
        <a:p>
          <a:endParaRPr lang="en-US"/>
        </a:p>
      </dgm:t>
    </dgm:pt>
    <dgm:pt modelId="{21E15605-BE94-464E-A91A-254985459266}" type="sibTrans" cxnId="{68C2ABD2-4CEF-4DC1-8E4F-257A6A6CFC84}">
      <dgm:prSet/>
      <dgm:spPr/>
      <dgm:t>
        <a:bodyPr/>
        <a:lstStyle/>
        <a:p>
          <a:endParaRPr lang="en-US"/>
        </a:p>
      </dgm:t>
    </dgm:pt>
    <dgm:pt modelId="{964BCEC0-9F69-4579-8C8A-7F02016ADE93}">
      <dgm:prSet/>
      <dgm:spPr/>
      <dgm:t>
        <a:bodyPr/>
        <a:lstStyle/>
        <a:p>
          <a:pPr rtl="0"/>
          <a:r>
            <a:rPr lang="en-US" smtClean="0"/>
            <a:t>Based on characteristics </a:t>
          </a:r>
          <a:br>
            <a:rPr lang="en-US" smtClean="0"/>
          </a:br>
          <a:r>
            <a:rPr lang="en-US" smtClean="0"/>
            <a:t>of that data </a:t>
          </a:r>
          <a:endParaRPr lang="en-US"/>
        </a:p>
      </dgm:t>
    </dgm:pt>
    <dgm:pt modelId="{20C88AF6-37C7-4E6A-8724-6B2B5466F6BE}" type="parTrans" cxnId="{AF8D1B6B-C941-4BD3-9CFF-A23F67B4368C}">
      <dgm:prSet/>
      <dgm:spPr/>
      <dgm:t>
        <a:bodyPr/>
        <a:lstStyle/>
        <a:p>
          <a:endParaRPr lang="en-US"/>
        </a:p>
      </dgm:t>
    </dgm:pt>
    <dgm:pt modelId="{F4A89E8B-6F41-4DDB-BE20-4FA45559D56F}" type="sibTrans" cxnId="{AF8D1B6B-C941-4BD3-9CFF-A23F67B4368C}">
      <dgm:prSet/>
      <dgm:spPr/>
      <dgm:t>
        <a:bodyPr/>
        <a:lstStyle/>
        <a:p>
          <a:endParaRPr lang="en-US"/>
        </a:p>
      </dgm:t>
    </dgm:pt>
    <dgm:pt modelId="{B38FF988-5AF0-4287-9872-BC2A06D2B89F}" type="pres">
      <dgm:prSet presAssocID="{754E62F7-7ED9-412C-B933-596B29C520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97BF8-C2EE-4F3D-B8A5-2F7B53933DBF}" type="pres">
      <dgm:prSet presAssocID="{44EBA310-9DD5-48A4-9428-BC1A8C834E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78D4D-F527-4630-8833-F034073BDB14}" type="pres">
      <dgm:prSet presAssocID="{21E15605-BE94-464E-A91A-254985459266}" presName="spacer" presStyleCnt="0"/>
      <dgm:spPr/>
    </dgm:pt>
    <dgm:pt modelId="{B506551A-4D73-49F2-A27D-1B3E92AEBCDC}" type="pres">
      <dgm:prSet presAssocID="{964BCEC0-9F69-4579-8C8A-7F02016ADE9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D1B6B-C941-4BD3-9CFF-A23F67B4368C}" srcId="{754E62F7-7ED9-412C-B933-596B29C520B5}" destId="{964BCEC0-9F69-4579-8C8A-7F02016ADE93}" srcOrd="1" destOrd="0" parTransId="{20C88AF6-37C7-4E6A-8724-6B2B5466F6BE}" sibTransId="{F4A89E8B-6F41-4DDB-BE20-4FA45559D56F}"/>
    <dgm:cxn modelId="{68C2ABD2-4CEF-4DC1-8E4F-257A6A6CFC84}" srcId="{754E62F7-7ED9-412C-B933-596B29C520B5}" destId="{44EBA310-9DD5-48A4-9428-BC1A8C834E61}" srcOrd="0" destOrd="0" parTransId="{133A47E1-CAB5-4575-A767-2B509F3460BA}" sibTransId="{21E15605-BE94-464E-A91A-254985459266}"/>
    <dgm:cxn modelId="{6D5ED0C5-4CDC-410C-B7E7-55526DA4CE9D}" type="presOf" srcId="{44EBA310-9DD5-48A4-9428-BC1A8C834E61}" destId="{72897BF8-C2EE-4F3D-B8A5-2F7B53933DBF}" srcOrd="0" destOrd="0" presId="urn:microsoft.com/office/officeart/2005/8/layout/vList2"/>
    <dgm:cxn modelId="{598943FF-D8E9-4D89-B1A2-AE3D16C26929}" type="presOf" srcId="{754E62F7-7ED9-412C-B933-596B29C520B5}" destId="{B38FF988-5AF0-4287-9872-BC2A06D2B89F}" srcOrd="0" destOrd="0" presId="urn:microsoft.com/office/officeart/2005/8/layout/vList2"/>
    <dgm:cxn modelId="{F60DC34A-4DE8-425E-BEB8-0D467A7A37BD}" type="presOf" srcId="{964BCEC0-9F69-4579-8C8A-7F02016ADE93}" destId="{B506551A-4D73-49F2-A27D-1B3E92AEBCDC}" srcOrd="0" destOrd="0" presId="urn:microsoft.com/office/officeart/2005/8/layout/vList2"/>
    <dgm:cxn modelId="{2718F402-089E-49CF-A045-88C1B498850D}" type="presParOf" srcId="{B38FF988-5AF0-4287-9872-BC2A06D2B89F}" destId="{72897BF8-C2EE-4F3D-B8A5-2F7B53933DBF}" srcOrd="0" destOrd="0" presId="urn:microsoft.com/office/officeart/2005/8/layout/vList2"/>
    <dgm:cxn modelId="{702D0EB5-48F6-4BB4-BA2A-13DAFC0ABF19}" type="presParOf" srcId="{B38FF988-5AF0-4287-9872-BC2A06D2B89F}" destId="{A2A78D4D-F527-4630-8833-F034073BDB14}" srcOrd="1" destOrd="0" presId="urn:microsoft.com/office/officeart/2005/8/layout/vList2"/>
    <dgm:cxn modelId="{983CA555-F525-41D9-B374-DF06B96AB7F8}" type="presParOf" srcId="{B38FF988-5AF0-4287-9872-BC2A06D2B89F}" destId="{B506551A-4D73-49F2-A27D-1B3E92AEBCD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440A76-DFCE-440D-953C-E607A195BB9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D5A129-AA1F-417E-8782-4A8D80BD5DF4}">
      <dgm:prSet/>
      <dgm:spPr/>
      <dgm:t>
        <a:bodyPr/>
        <a:lstStyle/>
        <a:p>
          <a:pPr rtl="0"/>
          <a:r>
            <a:rPr lang="en-US" smtClean="0"/>
            <a:t>Uses</a:t>
          </a:r>
          <a:endParaRPr lang="en-US"/>
        </a:p>
      </dgm:t>
    </dgm:pt>
    <dgm:pt modelId="{6B38410A-177C-45B7-8062-7309D0131BB7}" type="parTrans" cxnId="{7912329E-DD32-447A-B548-79A78D57DDD2}">
      <dgm:prSet/>
      <dgm:spPr/>
      <dgm:t>
        <a:bodyPr/>
        <a:lstStyle/>
        <a:p>
          <a:endParaRPr lang="en-US"/>
        </a:p>
      </dgm:t>
    </dgm:pt>
    <dgm:pt modelId="{388EBBC5-22E7-431A-A3BB-1BA05ED47D9D}" type="sibTrans" cxnId="{7912329E-DD32-447A-B548-79A78D57DDD2}">
      <dgm:prSet/>
      <dgm:spPr/>
      <dgm:t>
        <a:bodyPr/>
        <a:lstStyle/>
        <a:p>
          <a:endParaRPr lang="en-US"/>
        </a:p>
      </dgm:t>
    </dgm:pt>
    <dgm:pt modelId="{5EEEDD5E-3B97-4467-BE18-E3B9E6EA65AF}">
      <dgm:prSet/>
      <dgm:spPr/>
      <dgm:t>
        <a:bodyPr/>
        <a:lstStyle/>
        <a:p>
          <a:pPr rtl="0"/>
          <a:r>
            <a:rPr lang="en-US" dirty="0" smtClean="0"/>
            <a:t>Predict whether a customer should receive a loan</a:t>
          </a:r>
          <a:endParaRPr lang="en-US" dirty="0"/>
        </a:p>
      </dgm:t>
    </dgm:pt>
    <dgm:pt modelId="{79104512-9F24-44A6-89DE-A9683C630A0B}" type="parTrans" cxnId="{79F67905-3497-4970-8844-2DA7E3F04C1A}">
      <dgm:prSet/>
      <dgm:spPr/>
      <dgm:t>
        <a:bodyPr/>
        <a:lstStyle/>
        <a:p>
          <a:endParaRPr lang="en-US"/>
        </a:p>
      </dgm:t>
    </dgm:pt>
    <dgm:pt modelId="{E4DDC267-5484-4625-8625-6A327F1F40C5}" type="sibTrans" cxnId="{79F67905-3497-4970-8844-2DA7E3F04C1A}">
      <dgm:prSet/>
      <dgm:spPr/>
      <dgm:t>
        <a:bodyPr/>
        <a:lstStyle/>
        <a:p>
          <a:endParaRPr lang="en-US"/>
        </a:p>
      </dgm:t>
    </dgm:pt>
    <dgm:pt modelId="{9BAFB78B-B7C8-4A21-B117-8116DF41AC49}">
      <dgm:prSet/>
      <dgm:spPr/>
      <dgm:t>
        <a:bodyPr/>
        <a:lstStyle/>
        <a:p>
          <a:pPr rtl="0"/>
          <a:r>
            <a:rPr lang="en-US" smtClean="0"/>
            <a:t>Flag a credit card charge as legitimate</a:t>
          </a:r>
          <a:endParaRPr lang="en-US"/>
        </a:p>
      </dgm:t>
    </dgm:pt>
    <dgm:pt modelId="{E9243669-7CC0-4739-A4F0-43E47BC46AB0}" type="parTrans" cxnId="{118C2185-F644-4FDC-BB09-F90D2F452913}">
      <dgm:prSet/>
      <dgm:spPr/>
      <dgm:t>
        <a:bodyPr/>
        <a:lstStyle/>
        <a:p>
          <a:endParaRPr lang="en-US"/>
        </a:p>
      </dgm:t>
    </dgm:pt>
    <dgm:pt modelId="{1D5C8C02-28FD-42C9-8913-8A3649B24608}" type="sibTrans" cxnId="{118C2185-F644-4FDC-BB09-F90D2F452913}">
      <dgm:prSet/>
      <dgm:spPr/>
      <dgm:t>
        <a:bodyPr/>
        <a:lstStyle/>
        <a:p>
          <a:endParaRPr lang="en-US"/>
        </a:p>
      </dgm:t>
    </dgm:pt>
    <dgm:pt modelId="{5B78EAEF-1087-4F49-AB5F-40689730CB65}">
      <dgm:prSet/>
      <dgm:spPr/>
      <dgm:t>
        <a:bodyPr/>
        <a:lstStyle/>
        <a:p>
          <a:pPr rtl="0"/>
          <a:r>
            <a:rPr lang="en-US" smtClean="0"/>
            <a:t>Determine whether an investment will pay off</a:t>
          </a:r>
          <a:endParaRPr lang="en-US"/>
        </a:p>
      </dgm:t>
    </dgm:pt>
    <dgm:pt modelId="{BE3D515C-99CB-461E-913F-B16F957A4E61}" type="parTrans" cxnId="{12F295CE-E9EC-49C9-88D5-AC8EA8E9CBBD}">
      <dgm:prSet/>
      <dgm:spPr/>
      <dgm:t>
        <a:bodyPr/>
        <a:lstStyle/>
        <a:p>
          <a:endParaRPr lang="en-US"/>
        </a:p>
      </dgm:t>
    </dgm:pt>
    <dgm:pt modelId="{C968A5B8-E71B-4179-917D-90D7F932E24A}" type="sibTrans" cxnId="{12F295CE-E9EC-49C9-88D5-AC8EA8E9CBBD}">
      <dgm:prSet/>
      <dgm:spPr/>
      <dgm:t>
        <a:bodyPr/>
        <a:lstStyle/>
        <a:p>
          <a:endParaRPr lang="en-US"/>
        </a:p>
      </dgm:t>
    </dgm:pt>
    <dgm:pt modelId="{5F2E1E95-2B42-4BF0-85F1-7CFEF89F86CD}" type="pres">
      <dgm:prSet presAssocID="{3C440A76-DFCE-440D-953C-E607A195BB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00654-3B18-4AFB-9F41-A55AABDDB181}" type="pres">
      <dgm:prSet presAssocID="{E3D5A129-AA1F-417E-8782-4A8D80BD5DF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A0AB2-A9A7-4E7D-A3DC-75D0CBA9BF69}" type="pres">
      <dgm:prSet presAssocID="{E3D5A129-AA1F-417E-8782-4A8D80BD5DF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F34CA2-1A85-4317-B54D-4C38D99ED608}" type="presOf" srcId="{9BAFB78B-B7C8-4A21-B117-8116DF41AC49}" destId="{D0BA0AB2-A9A7-4E7D-A3DC-75D0CBA9BF69}" srcOrd="0" destOrd="1" presId="urn:microsoft.com/office/officeart/2005/8/layout/vList2"/>
    <dgm:cxn modelId="{26E58B2A-91EF-4C16-84CE-4D820D2B3F36}" type="presOf" srcId="{E3D5A129-AA1F-417E-8782-4A8D80BD5DF4}" destId="{F1C00654-3B18-4AFB-9F41-A55AABDDB181}" srcOrd="0" destOrd="0" presId="urn:microsoft.com/office/officeart/2005/8/layout/vList2"/>
    <dgm:cxn modelId="{118C2185-F644-4FDC-BB09-F90D2F452913}" srcId="{E3D5A129-AA1F-417E-8782-4A8D80BD5DF4}" destId="{9BAFB78B-B7C8-4A21-B117-8116DF41AC49}" srcOrd="1" destOrd="0" parTransId="{E9243669-7CC0-4739-A4F0-43E47BC46AB0}" sibTransId="{1D5C8C02-28FD-42C9-8913-8A3649B24608}"/>
    <dgm:cxn modelId="{12F295CE-E9EC-49C9-88D5-AC8EA8E9CBBD}" srcId="{E3D5A129-AA1F-417E-8782-4A8D80BD5DF4}" destId="{5B78EAEF-1087-4F49-AB5F-40689730CB65}" srcOrd="2" destOrd="0" parTransId="{BE3D515C-99CB-461E-913F-B16F957A4E61}" sibTransId="{C968A5B8-E71B-4179-917D-90D7F932E24A}"/>
    <dgm:cxn modelId="{79F67905-3497-4970-8844-2DA7E3F04C1A}" srcId="{E3D5A129-AA1F-417E-8782-4A8D80BD5DF4}" destId="{5EEEDD5E-3B97-4467-BE18-E3B9E6EA65AF}" srcOrd="0" destOrd="0" parTransId="{79104512-9F24-44A6-89DE-A9683C630A0B}" sibTransId="{E4DDC267-5484-4625-8625-6A327F1F40C5}"/>
    <dgm:cxn modelId="{7912329E-DD32-447A-B548-79A78D57DDD2}" srcId="{3C440A76-DFCE-440D-953C-E607A195BB90}" destId="{E3D5A129-AA1F-417E-8782-4A8D80BD5DF4}" srcOrd="0" destOrd="0" parTransId="{6B38410A-177C-45B7-8062-7309D0131BB7}" sibTransId="{388EBBC5-22E7-431A-A3BB-1BA05ED47D9D}"/>
    <dgm:cxn modelId="{82AC3C2F-25DD-433F-A488-DFE372B7A7EE}" type="presOf" srcId="{3C440A76-DFCE-440D-953C-E607A195BB90}" destId="{5F2E1E95-2B42-4BF0-85F1-7CFEF89F86CD}" srcOrd="0" destOrd="0" presId="urn:microsoft.com/office/officeart/2005/8/layout/vList2"/>
    <dgm:cxn modelId="{9AE8DF55-0437-4B24-BE00-D1DCBA866B85}" type="presOf" srcId="{5EEEDD5E-3B97-4467-BE18-E3B9E6EA65AF}" destId="{D0BA0AB2-A9A7-4E7D-A3DC-75D0CBA9BF69}" srcOrd="0" destOrd="0" presId="urn:microsoft.com/office/officeart/2005/8/layout/vList2"/>
    <dgm:cxn modelId="{45302EE0-46C8-4228-B787-96743D9911DE}" type="presOf" srcId="{5B78EAEF-1087-4F49-AB5F-40689730CB65}" destId="{D0BA0AB2-A9A7-4E7D-A3DC-75D0CBA9BF69}" srcOrd="0" destOrd="2" presId="urn:microsoft.com/office/officeart/2005/8/layout/vList2"/>
    <dgm:cxn modelId="{51F4DA5E-4C64-4980-9DCA-FCD39AA2AB76}" type="presParOf" srcId="{5F2E1E95-2B42-4BF0-85F1-7CFEF89F86CD}" destId="{F1C00654-3B18-4AFB-9F41-A55AABDDB181}" srcOrd="0" destOrd="0" presId="urn:microsoft.com/office/officeart/2005/8/layout/vList2"/>
    <dgm:cxn modelId="{640CDBF7-CD37-4435-A4FF-2AE6B009A737}" type="presParOf" srcId="{5F2E1E95-2B42-4BF0-85F1-7CFEF89F86CD}" destId="{D0BA0AB2-A9A7-4E7D-A3DC-75D0CBA9BF6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B6B662-582B-47A8-A7A5-1CEB233B90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8EC7D91-33E5-4537-AF1B-ECC8C411D719}">
      <dgm:prSet/>
      <dgm:spPr/>
      <dgm:t>
        <a:bodyPr/>
        <a:lstStyle/>
        <a:p>
          <a:pPr rtl="0"/>
          <a:r>
            <a:rPr lang="en-US" smtClean="0"/>
            <a:t>Used to determine distinct groups of data</a:t>
          </a:r>
          <a:endParaRPr lang="en-US"/>
        </a:p>
      </dgm:t>
    </dgm:pt>
    <dgm:pt modelId="{0185575A-6942-4776-A08C-42F957F02FF7}" type="parTrans" cxnId="{4D1D4EC8-005A-429D-B216-9100DFBA68FD}">
      <dgm:prSet/>
      <dgm:spPr/>
      <dgm:t>
        <a:bodyPr/>
        <a:lstStyle/>
        <a:p>
          <a:endParaRPr lang="en-US"/>
        </a:p>
      </dgm:t>
    </dgm:pt>
    <dgm:pt modelId="{74BACB30-0FA2-4CAD-9258-D07B922D82D6}" type="sibTrans" cxnId="{4D1D4EC8-005A-429D-B216-9100DFBA68FD}">
      <dgm:prSet/>
      <dgm:spPr/>
      <dgm:t>
        <a:bodyPr/>
        <a:lstStyle/>
        <a:p>
          <a:endParaRPr lang="en-US"/>
        </a:p>
      </dgm:t>
    </dgm:pt>
    <dgm:pt modelId="{0561F58F-C82B-42CA-91D3-F77B27935FF9}">
      <dgm:prSet/>
      <dgm:spPr/>
      <dgm:t>
        <a:bodyPr/>
        <a:lstStyle/>
        <a:p>
          <a:pPr rtl="0"/>
          <a:r>
            <a:rPr lang="en-US" dirty="0" smtClean="0"/>
            <a:t>Based on data across multiple dimensions</a:t>
          </a:r>
          <a:endParaRPr lang="en-US" dirty="0"/>
        </a:p>
      </dgm:t>
    </dgm:pt>
    <dgm:pt modelId="{BEB5E2CF-9804-47D8-A38A-C3EBA8A70922}" type="parTrans" cxnId="{6309AAE9-347A-45E9-8288-EB546896EA47}">
      <dgm:prSet/>
      <dgm:spPr/>
      <dgm:t>
        <a:bodyPr/>
        <a:lstStyle/>
        <a:p>
          <a:endParaRPr lang="en-US"/>
        </a:p>
      </dgm:t>
    </dgm:pt>
    <dgm:pt modelId="{7D419416-A696-419C-AEC5-E39842FD8BA8}" type="sibTrans" cxnId="{6309AAE9-347A-45E9-8288-EB546896EA47}">
      <dgm:prSet/>
      <dgm:spPr/>
      <dgm:t>
        <a:bodyPr/>
        <a:lstStyle/>
        <a:p>
          <a:endParaRPr lang="en-US"/>
        </a:p>
      </dgm:t>
    </dgm:pt>
    <dgm:pt modelId="{BB6E33E0-F46A-4076-B447-E6E7BA4633CD}" type="pres">
      <dgm:prSet presAssocID="{90B6B662-582B-47A8-A7A5-1CEB233B90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DA9B40-502B-463C-909D-5633770A1134}" type="pres">
      <dgm:prSet presAssocID="{B8EC7D91-33E5-4537-AF1B-ECC8C411D7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E8A5C-B038-4FD6-B1A9-1862CBFFBEB6}" type="pres">
      <dgm:prSet presAssocID="{74BACB30-0FA2-4CAD-9258-D07B922D82D6}" presName="spacer" presStyleCnt="0"/>
      <dgm:spPr/>
    </dgm:pt>
    <dgm:pt modelId="{3936255D-020D-4EA5-BC3E-27F069A68AFD}" type="pres">
      <dgm:prSet presAssocID="{0561F58F-C82B-42CA-91D3-F77B27935FF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6142C2-859B-4455-9910-FBEBC803516B}" type="presOf" srcId="{90B6B662-582B-47A8-A7A5-1CEB233B907A}" destId="{BB6E33E0-F46A-4076-B447-E6E7BA4633CD}" srcOrd="0" destOrd="0" presId="urn:microsoft.com/office/officeart/2005/8/layout/vList2"/>
    <dgm:cxn modelId="{6309AAE9-347A-45E9-8288-EB546896EA47}" srcId="{90B6B662-582B-47A8-A7A5-1CEB233B907A}" destId="{0561F58F-C82B-42CA-91D3-F77B27935FF9}" srcOrd="1" destOrd="0" parTransId="{BEB5E2CF-9804-47D8-A38A-C3EBA8A70922}" sibTransId="{7D419416-A696-419C-AEC5-E39842FD8BA8}"/>
    <dgm:cxn modelId="{4D1D4EC8-005A-429D-B216-9100DFBA68FD}" srcId="{90B6B662-582B-47A8-A7A5-1CEB233B907A}" destId="{B8EC7D91-33E5-4537-AF1B-ECC8C411D719}" srcOrd="0" destOrd="0" parTransId="{0185575A-6942-4776-A08C-42F957F02FF7}" sibTransId="{74BACB30-0FA2-4CAD-9258-D07B922D82D6}"/>
    <dgm:cxn modelId="{332C08BF-66CF-46B9-88B9-59DE08C090F8}" type="presOf" srcId="{0561F58F-C82B-42CA-91D3-F77B27935FF9}" destId="{3936255D-020D-4EA5-BC3E-27F069A68AFD}" srcOrd="0" destOrd="0" presId="urn:microsoft.com/office/officeart/2005/8/layout/vList2"/>
    <dgm:cxn modelId="{E458DD8B-A136-4030-8702-27416F380AC4}" type="presOf" srcId="{B8EC7D91-33E5-4537-AF1B-ECC8C411D719}" destId="{19DA9B40-502B-463C-909D-5633770A1134}" srcOrd="0" destOrd="0" presId="urn:microsoft.com/office/officeart/2005/8/layout/vList2"/>
    <dgm:cxn modelId="{8244C173-4798-4D77-A1E9-428469DF1641}" type="presParOf" srcId="{BB6E33E0-F46A-4076-B447-E6E7BA4633CD}" destId="{19DA9B40-502B-463C-909D-5633770A1134}" srcOrd="0" destOrd="0" presId="urn:microsoft.com/office/officeart/2005/8/layout/vList2"/>
    <dgm:cxn modelId="{1D090699-CCDF-43CA-9F6A-FCF84B21367A}" type="presParOf" srcId="{BB6E33E0-F46A-4076-B447-E6E7BA4633CD}" destId="{650E8A5C-B038-4FD6-B1A9-1862CBFFBEB6}" srcOrd="1" destOrd="0" presId="urn:microsoft.com/office/officeart/2005/8/layout/vList2"/>
    <dgm:cxn modelId="{BBD77999-7420-4A26-8D80-4EFCD55628C5}" type="presParOf" srcId="{BB6E33E0-F46A-4076-B447-E6E7BA4633CD}" destId="{3936255D-020D-4EA5-BC3E-27F069A68AF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102266-A3F5-4397-8CD4-C0ACFAFFE1D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B43A5D-7463-4E05-92E5-8F3917AC68A8}">
      <dgm:prSet/>
      <dgm:spPr/>
      <dgm:t>
        <a:bodyPr/>
        <a:lstStyle/>
        <a:p>
          <a:pPr rtl="0"/>
          <a:r>
            <a:rPr lang="en-US" smtClean="0"/>
            <a:t>Uses</a:t>
          </a:r>
          <a:endParaRPr lang="en-US"/>
        </a:p>
      </dgm:t>
    </dgm:pt>
    <dgm:pt modelId="{07EC05FF-CB3A-4890-A99F-917B993C7437}" type="parTrans" cxnId="{118AA6AA-C120-4D0F-9D82-0A885DA67D06}">
      <dgm:prSet/>
      <dgm:spPr/>
      <dgm:t>
        <a:bodyPr/>
        <a:lstStyle/>
        <a:p>
          <a:endParaRPr lang="en-US"/>
        </a:p>
      </dgm:t>
    </dgm:pt>
    <dgm:pt modelId="{748411E8-5BC6-44B5-8967-B8E0359B479A}" type="sibTrans" cxnId="{118AA6AA-C120-4D0F-9D82-0A885DA67D06}">
      <dgm:prSet/>
      <dgm:spPr/>
      <dgm:t>
        <a:bodyPr/>
        <a:lstStyle/>
        <a:p>
          <a:endParaRPr lang="en-US"/>
        </a:p>
      </dgm:t>
    </dgm:pt>
    <dgm:pt modelId="{0ACE05EE-5907-4893-AC77-0738BA3E5960}">
      <dgm:prSet/>
      <dgm:spPr/>
      <dgm:t>
        <a:bodyPr/>
        <a:lstStyle/>
        <a:p>
          <a:pPr rtl="0"/>
          <a:r>
            <a:rPr lang="en-US" smtClean="0"/>
            <a:t>Customer segmentation</a:t>
          </a:r>
          <a:endParaRPr lang="en-US"/>
        </a:p>
      </dgm:t>
    </dgm:pt>
    <dgm:pt modelId="{ABBD2FB7-2F54-431E-B41E-32DFD10D64FA}" type="parTrans" cxnId="{85CD7FF9-4240-484C-9F48-2F468395F0BF}">
      <dgm:prSet/>
      <dgm:spPr/>
      <dgm:t>
        <a:bodyPr/>
        <a:lstStyle/>
        <a:p>
          <a:endParaRPr lang="en-US"/>
        </a:p>
      </dgm:t>
    </dgm:pt>
    <dgm:pt modelId="{9FB1EA37-1A25-4D3D-8C4B-5C49B17D0685}" type="sibTrans" cxnId="{85CD7FF9-4240-484C-9F48-2F468395F0BF}">
      <dgm:prSet/>
      <dgm:spPr/>
      <dgm:t>
        <a:bodyPr/>
        <a:lstStyle/>
        <a:p>
          <a:endParaRPr lang="en-US"/>
        </a:p>
      </dgm:t>
    </dgm:pt>
    <dgm:pt modelId="{74C53DAA-6553-403D-B15F-AC2F53178F41}">
      <dgm:prSet/>
      <dgm:spPr/>
      <dgm:t>
        <a:bodyPr/>
        <a:lstStyle/>
        <a:p>
          <a:pPr rtl="0"/>
          <a:r>
            <a:rPr lang="en-US" smtClean="0"/>
            <a:t>Identifying patient care groups</a:t>
          </a:r>
          <a:endParaRPr lang="en-US"/>
        </a:p>
      </dgm:t>
    </dgm:pt>
    <dgm:pt modelId="{E20284E5-E256-4BF7-991E-066979265A67}" type="parTrans" cxnId="{55658499-77B4-4F71-A846-6541143FD034}">
      <dgm:prSet/>
      <dgm:spPr/>
      <dgm:t>
        <a:bodyPr/>
        <a:lstStyle/>
        <a:p>
          <a:endParaRPr lang="en-US"/>
        </a:p>
      </dgm:t>
    </dgm:pt>
    <dgm:pt modelId="{B07514FE-9761-4EAA-B0FA-508B549EE38E}" type="sibTrans" cxnId="{55658499-77B4-4F71-A846-6541143FD034}">
      <dgm:prSet/>
      <dgm:spPr/>
      <dgm:t>
        <a:bodyPr/>
        <a:lstStyle/>
        <a:p>
          <a:endParaRPr lang="en-US"/>
        </a:p>
      </dgm:t>
    </dgm:pt>
    <dgm:pt modelId="{BF5BB920-AE5A-4225-85BC-45EE17D824B1}">
      <dgm:prSet/>
      <dgm:spPr/>
      <dgm:t>
        <a:bodyPr/>
        <a:lstStyle/>
        <a:p>
          <a:pPr rtl="0"/>
          <a:r>
            <a:rPr lang="en-US" smtClean="0"/>
            <a:t>Performance of business sectors</a:t>
          </a:r>
          <a:endParaRPr lang="en-US"/>
        </a:p>
      </dgm:t>
    </dgm:pt>
    <dgm:pt modelId="{1EA9ED7F-24B5-4CC8-A326-F788B4E53C13}" type="parTrans" cxnId="{1E724C5C-0A91-4FDE-9461-F637428EA3F3}">
      <dgm:prSet/>
      <dgm:spPr/>
      <dgm:t>
        <a:bodyPr/>
        <a:lstStyle/>
        <a:p>
          <a:endParaRPr lang="en-US"/>
        </a:p>
      </dgm:t>
    </dgm:pt>
    <dgm:pt modelId="{9CEB3263-E404-46DF-8F89-84FD50BAF49C}" type="sibTrans" cxnId="{1E724C5C-0A91-4FDE-9461-F637428EA3F3}">
      <dgm:prSet/>
      <dgm:spPr/>
      <dgm:t>
        <a:bodyPr/>
        <a:lstStyle/>
        <a:p>
          <a:endParaRPr lang="en-US"/>
        </a:p>
      </dgm:t>
    </dgm:pt>
    <dgm:pt modelId="{851C1DB6-519A-4910-9606-3F5A759173DA}" type="pres">
      <dgm:prSet presAssocID="{7C102266-A3F5-4397-8CD4-C0ACFAFFE1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D5AB4A-24A0-4993-B978-D7C9761F37B6}" type="pres">
      <dgm:prSet presAssocID="{DCB43A5D-7463-4E05-92E5-8F3917AC68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21E75-54C8-4175-84D8-FECA3AC4FD80}" type="pres">
      <dgm:prSet presAssocID="{DCB43A5D-7463-4E05-92E5-8F3917AC68A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724C5C-0A91-4FDE-9461-F637428EA3F3}" srcId="{DCB43A5D-7463-4E05-92E5-8F3917AC68A8}" destId="{BF5BB920-AE5A-4225-85BC-45EE17D824B1}" srcOrd="2" destOrd="0" parTransId="{1EA9ED7F-24B5-4CC8-A326-F788B4E53C13}" sibTransId="{9CEB3263-E404-46DF-8F89-84FD50BAF49C}"/>
    <dgm:cxn modelId="{F82A3265-AC94-4CA8-AE99-AD02F535828B}" type="presOf" srcId="{0ACE05EE-5907-4893-AC77-0738BA3E5960}" destId="{7C721E75-54C8-4175-84D8-FECA3AC4FD80}" srcOrd="0" destOrd="0" presId="urn:microsoft.com/office/officeart/2005/8/layout/vList2"/>
    <dgm:cxn modelId="{85CD7FF9-4240-484C-9F48-2F468395F0BF}" srcId="{DCB43A5D-7463-4E05-92E5-8F3917AC68A8}" destId="{0ACE05EE-5907-4893-AC77-0738BA3E5960}" srcOrd="0" destOrd="0" parTransId="{ABBD2FB7-2F54-431E-B41E-32DFD10D64FA}" sibTransId="{9FB1EA37-1A25-4D3D-8C4B-5C49B17D0685}"/>
    <dgm:cxn modelId="{55658499-77B4-4F71-A846-6541143FD034}" srcId="{DCB43A5D-7463-4E05-92E5-8F3917AC68A8}" destId="{74C53DAA-6553-403D-B15F-AC2F53178F41}" srcOrd="1" destOrd="0" parTransId="{E20284E5-E256-4BF7-991E-066979265A67}" sibTransId="{B07514FE-9761-4EAA-B0FA-508B549EE38E}"/>
    <dgm:cxn modelId="{767F598A-A651-493D-85FC-AA69B8F8EB16}" type="presOf" srcId="{7C102266-A3F5-4397-8CD4-C0ACFAFFE1D4}" destId="{851C1DB6-519A-4910-9606-3F5A759173DA}" srcOrd="0" destOrd="0" presId="urn:microsoft.com/office/officeart/2005/8/layout/vList2"/>
    <dgm:cxn modelId="{7A5BBA02-8EDC-4C4A-BD40-B3BB780FBF2F}" type="presOf" srcId="{DCB43A5D-7463-4E05-92E5-8F3917AC68A8}" destId="{70D5AB4A-24A0-4993-B978-D7C9761F37B6}" srcOrd="0" destOrd="0" presId="urn:microsoft.com/office/officeart/2005/8/layout/vList2"/>
    <dgm:cxn modelId="{F2873A0C-12C7-4CB8-9D95-B200A6B2F557}" type="presOf" srcId="{74C53DAA-6553-403D-B15F-AC2F53178F41}" destId="{7C721E75-54C8-4175-84D8-FECA3AC4FD80}" srcOrd="0" destOrd="1" presId="urn:microsoft.com/office/officeart/2005/8/layout/vList2"/>
    <dgm:cxn modelId="{118AA6AA-C120-4D0F-9D82-0A885DA67D06}" srcId="{7C102266-A3F5-4397-8CD4-C0ACFAFFE1D4}" destId="{DCB43A5D-7463-4E05-92E5-8F3917AC68A8}" srcOrd="0" destOrd="0" parTransId="{07EC05FF-CB3A-4890-A99F-917B993C7437}" sibTransId="{748411E8-5BC6-44B5-8967-B8E0359B479A}"/>
    <dgm:cxn modelId="{3F78BBD4-9D72-4A2E-81B6-956AA7C94044}" type="presOf" srcId="{BF5BB920-AE5A-4225-85BC-45EE17D824B1}" destId="{7C721E75-54C8-4175-84D8-FECA3AC4FD80}" srcOrd="0" destOrd="2" presId="urn:microsoft.com/office/officeart/2005/8/layout/vList2"/>
    <dgm:cxn modelId="{A91E2A62-D418-4AD3-897C-51885A23A395}" type="presParOf" srcId="{851C1DB6-519A-4910-9606-3F5A759173DA}" destId="{70D5AB4A-24A0-4993-B978-D7C9761F37B6}" srcOrd="0" destOrd="0" presId="urn:microsoft.com/office/officeart/2005/8/layout/vList2"/>
    <dgm:cxn modelId="{58FDC9CA-8991-41F2-9A84-FEF1DD6AF653}" type="presParOf" srcId="{851C1DB6-519A-4910-9606-3F5A759173DA}" destId="{7C721E75-54C8-4175-84D8-FECA3AC4FD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6F7165-4570-41FD-B42B-53DE5AD6CDD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8B487A-E644-49E5-924A-3A74DB9B2638}">
      <dgm:prSet/>
      <dgm:spPr/>
      <dgm:t>
        <a:bodyPr/>
        <a:lstStyle/>
        <a:p>
          <a:pPr rtl="0"/>
          <a:r>
            <a:rPr lang="en-US" smtClean="0"/>
            <a:t>Uses</a:t>
          </a:r>
          <a:endParaRPr lang="en-US"/>
        </a:p>
      </dgm:t>
    </dgm:pt>
    <dgm:pt modelId="{E89FF93E-1A0D-4C19-8BA4-54FA0BFBC3B7}" type="parTrans" cxnId="{8228B5D5-AB2B-4D60-8CE2-E2B3A82AC796}">
      <dgm:prSet/>
      <dgm:spPr/>
      <dgm:t>
        <a:bodyPr/>
        <a:lstStyle/>
        <a:p>
          <a:endParaRPr lang="en-US"/>
        </a:p>
      </dgm:t>
    </dgm:pt>
    <dgm:pt modelId="{DD3C785F-6BE8-4337-935C-E5CA8FB965C3}" type="sibTrans" cxnId="{8228B5D5-AB2B-4D60-8CE2-E2B3A82AC796}">
      <dgm:prSet/>
      <dgm:spPr/>
      <dgm:t>
        <a:bodyPr/>
        <a:lstStyle/>
        <a:p>
          <a:endParaRPr lang="en-US"/>
        </a:p>
      </dgm:t>
    </dgm:pt>
    <dgm:pt modelId="{12FF80FE-8DC8-4AD9-A307-DD2389275C79}">
      <dgm:prSet/>
      <dgm:spPr/>
      <dgm:t>
        <a:bodyPr/>
        <a:lstStyle/>
        <a:p>
          <a:pPr rtl="0"/>
          <a:r>
            <a:rPr lang="en-US" smtClean="0"/>
            <a:t>What products are bought together?</a:t>
          </a:r>
          <a:endParaRPr lang="en-US"/>
        </a:p>
      </dgm:t>
    </dgm:pt>
    <dgm:pt modelId="{7C5EEAF2-089F-48D0-895E-C3108036724A}" type="parTrans" cxnId="{F8525B24-0686-4F49-BB6B-4D993A27DD22}">
      <dgm:prSet/>
      <dgm:spPr/>
      <dgm:t>
        <a:bodyPr/>
        <a:lstStyle/>
        <a:p>
          <a:endParaRPr lang="en-US"/>
        </a:p>
      </dgm:t>
    </dgm:pt>
    <dgm:pt modelId="{84140B99-AB50-4859-AAED-16A30220FBA5}" type="sibTrans" cxnId="{F8525B24-0686-4F49-BB6B-4D993A27DD22}">
      <dgm:prSet/>
      <dgm:spPr/>
      <dgm:t>
        <a:bodyPr/>
        <a:lstStyle/>
        <a:p>
          <a:endParaRPr lang="en-US"/>
        </a:p>
      </dgm:t>
    </dgm:pt>
    <dgm:pt modelId="{A9DDE823-77A7-4C4E-A16B-BDC8EA9A61D0}">
      <dgm:prSet/>
      <dgm:spPr/>
      <dgm:t>
        <a:bodyPr/>
        <a:lstStyle/>
        <a:p>
          <a:pPr rtl="0"/>
          <a:r>
            <a:rPr lang="en-US" smtClean="0"/>
            <a:t>Amazon’s recommendation engine</a:t>
          </a:r>
          <a:endParaRPr lang="en-US"/>
        </a:p>
      </dgm:t>
    </dgm:pt>
    <dgm:pt modelId="{9F269300-84CD-4795-83DF-71CDE1DDCC99}" type="parTrans" cxnId="{68158E4A-159A-4699-AE9C-CDD07E3A41DC}">
      <dgm:prSet/>
      <dgm:spPr/>
      <dgm:t>
        <a:bodyPr/>
        <a:lstStyle/>
        <a:p>
          <a:endParaRPr lang="en-US"/>
        </a:p>
      </dgm:t>
    </dgm:pt>
    <dgm:pt modelId="{72587483-7554-426F-816F-7F630FE7151B}" type="sibTrans" cxnId="{68158E4A-159A-4699-AE9C-CDD07E3A41DC}">
      <dgm:prSet/>
      <dgm:spPr/>
      <dgm:t>
        <a:bodyPr/>
        <a:lstStyle/>
        <a:p>
          <a:endParaRPr lang="en-US"/>
        </a:p>
      </dgm:t>
    </dgm:pt>
    <dgm:pt modelId="{E3712F48-8428-4536-8094-274EA6BF2BFA}">
      <dgm:prSet/>
      <dgm:spPr/>
      <dgm:t>
        <a:bodyPr/>
        <a:lstStyle/>
        <a:p>
          <a:pPr rtl="0"/>
          <a:r>
            <a:rPr lang="en-US" smtClean="0"/>
            <a:t>Telephone calling patterns</a:t>
          </a:r>
          <a:endParaRPr lang="en-US"/>
        </a:p>
      </dgm:t>
    </dgm:pt>
    <dgm:pt modelId="{30540840-11EB-4161-BD8B-FEF618982AD5}" type="parTrans" cxnId="{B17A6388-53F4-48CB-95D5-14078743E64D}">
      <dgm:prSet/>
      <dgm:spPr/>
      <dgm:t>
        <a:bodyPr/>
        <a:lstStyle/>
        <a:p>
          <a:endParaRPr lang="en-US"/>
        </a:p>
      </dgm:t>
    </dgm:pt>
    <dgm:pt modelId="{80C808CB-FDED-4AF8-B349-FBD2A61B5360}" type="sibTrans" cxnId="{B17A6388-53F4-48CB-95D5-14078743E64D}">
      <dgm:prSet/>
      <dgm:spPr/>
      <dgm:t>
        <a:bodyPr/>
        <a:lstStyle/>
        <a:p>
          <a:endParaRPr lang="en-US"/>
        </a:p>
      </dgm:t>
    </dgm:pt>
    <dgm:pt modelId="{AB3E0D07-0AF1-4A6A-9BF8-2E1A2E6F415E}" type="pres">
      <dgm:prSet presAssocID="{4E6F7165-4570-41FD-B42B-53DE5AD6CD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16EA4C-59B0-4EE2-A608-07D91FF5B570}" type="pres">
      <dgm:prSet presAssocID="{D98B487A-E644-49E5-924A-3A74DB9B26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D4FDD-F869-4C7A-B2DC-8EE8A258D933}" type="pres">
      <dgm:prSet presAssocID="{D98B487A-E644-49E5-924A-3A74DB9B263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D34143-DF3A-4E7F-ABFB-0D8217DF2E40}" type="presOf" srcId="{E3712F48-8428-4536-8094-274EA6BF2BFA}" destId="{6E6D4FDD-F869-4C7A-B2DC-8EE8A258D933}" srcOrd="0" destOrd="2" presId="urn:microsoft.com/office/officeart/2005/8/layout/vList2"/>
    <dgm:cxn modelId="{F8525B24-0686-4F49-BB6B-4D993A27DD22}" srcId="{D98B487A-E644-49E5-924A-3A74DB9B2638}" destId="{12FF80FE-8DC8-4AD9-A307-DD2389275C79}" srcOrd="0" destOrd="0" parTransId="{7C5EEAF2-089F-48D0-895E-C3108036724A}" sibTransId="{84140B99-AB50-4859-AAED-16A30220FBA5}"/>
    <dgm:cxn modelId="{8228B5D5-AB2B-4D60-8CE2-E2B3A82AC796}" srcId="{4E6F7165-4570-41FD-B42B-53DE5AD6CDDC}" destId="{D98B487A-E644-49E5-924A-3A74DB9B2638}" srcOrd="0" destOrd="0" parTransId="{E89FF93E-1A0D-4C19-8BA4-54FA0BFBC3B7}" sibTransId="{DD3C785F-6BE8-4337-935C-E5CA8FB965C3}"/>
    <dgm:cxn modelId="{92AF3006-30AC-4D76-A3E5-C8D5AA7778A1}" type="presOf" srcId="{A9DDE823-77A7-4C4E-A16B-BDC8EA9A61D0}" destId="{6E6D4FDD-F869-4C7A-B2DC-8EE8A258D933}" srcOrd="0" destOrd="1" presId="urn:microsoft.com/office/officeart/2005/8/layout/vList2"/>
    <dgm:cxn modelId="{AB1E9A7E-0EF2-466C-973F-1F809E34F8EF}" type="presOf" srcId="{4E6F7165-4570-41FD-B42B-53DE5AD6CDDC}" destId="{AB3E0D07-0AF1-4A6A-9BF8-2E1A2E6F415E}" srcOrd="0" destOrd="0" presId="urn:microsoft.com/office/officeart/2005/8/layout/vList2"/>
    <dgm:cxn modelId="{C2CBA4B0-2DBC-40CB-ABE5-F78A6B72DD3A}" type="presOf" srcId="{D98B487A-E644-49E5-924A-3A74DB9B2638}" destId="{DD16EA4C-59B0-4EE2-A608-07D91FF5B570}" srcOrd="0" destOrd="0" presId="urn:microsoft.com/office/officeart/2005/8/layout/vList2"/>
    <dgm:cxn modelId="{A401545A-6C4F-442F-B90B-A5F3551B36CC}" type="presOf" srcId="{12FF80FE-8DC8-4AD9-A307-DD2389275C79}" destId="{6E6D4FDD-F869-4C7A-B2DC-8EE8A258D933}" srcOrd="0" destOrd="0" presId="urn:microsoft.com/office/officeart/2005/8/layout/vList2"/>
    <dgm:cxn modelId="{B17A6388-53F4-48CB-95D5-14078743E64D}" srcId="{D98B487A-E644-49E5-924A-3A74DB9B2638}" destId="{E3712F48-8428-4536-8094-274EA6BF2BFA}" srcOrd="2" destOrd="0" parTransId="{30540840-11EB-4161-BD8B-FEF618982AD5}" sibTransId="{80C808CB-FDED-4AF8-B349-FBD2A61B5360}"/>
    <dgm:cxn modelId="{68158E4A-159A-4699-AE9C-CDD07E3A41DC}" srcId="{D98B487A-E644-49E5-924A-3A74DB9B2638}" destId="{A9DDE823-77A7-4C4E-A16B-BDC8EA9A61D0}" srcOrd="1" destOrd="0" parTransId="{9F269300-84CD-4795-83DF-71CDE1DDCC99}" sibTransId="{72587483-7554-426F-816F-7F630FE7151B}"/>
    <dgm:cxn modelId="{174C03C0-CDAC-4E37-9FAE-73A2866AF561}" type="presParOf" srcId="{AB3E0D07-0AF1-4A6A-9BF8-2E1A2E6F415E}" destId="{DD16EA4C-59B0-4EE2-A608-07D91FF5B570}" srcOrd="0" destOrd="0" presId="urn:microsoft.com/office/officeart/2005/8/layout/vList2"/>
    <dgm:cxn modelId="{ED67DF72-5F73-4B78-925A-3780B19D8724}" type="presParOf" srcId="{AB3E0D07-0AF1-4A6A-9BF8-2E1A2E6F415E}" destId="{6E6D4FDD-F869-4C7A-B2DC-8EE8A258D93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79F86F-C723-400C-94CC-42B4F6F766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5CBDA1A-20C8-4934-9068-981E23951CE2}">
      <dgm:prSet/>
      <dgm:spPr/>
      <dgm:t>
        <a:bodyPr/>
        <a:lstStyle/>
        <a:p>
          <a:pPr rtl="0"/>
          <a:r>
            <a:rPr lang="en-US" dirty="0" smtClean="0"/>
            <a:t>Find out which items predict the occurrence of other items</a:t>
          </a:r>
          <a:endParaRPr lang="en-US" dirty="0"/>
        </a:p>
      </dgm:t>
    </dgm:pt>
    <dgm:pt modelId="{756EB9E1-3284-4E21-9003-9286B56C480D}" type="parTrans" cxnId="{1A2A4A2A-444F-44CD-8911-E30F0F2D3680}">
      <dgm:prSet/>
      <dgm:spPr/>
      <dgm:t>
        <a:bodyPr/>
        <a:lstStyle/>
        <a:p>
          <a:endParaRPr lang="en-US"/>
        </a:p>
      </dgm:t>
    </dgm:pt>
    <dgm:pt modelId="{2D0A9FDF-0902-4E57-AC6A-8BA762F6C6D4}" type="sibTrans" cxnId="{1A2A4A2A-444F-44CD-8911-E30F0F2D3680}">
      <dgm:prSet/>
      <dgm:spPr/>
      <dgm:t>
        <a:bodyPr/>
        <a:lstStyle/>
        <a:p>
          <a:endParaRPr lang="en-US"/>
        </a:p>
      </dgm:t>
    </dgm:pt>
    <dgm:pt modelId="{630E3504-183B-4F16-A634-21CC7912D254}">
      <dgm:prSet/>
      <dgm:spPr/>
      <dgm:t>
        <a:bodyPr/>
        <a:lstStyle/>
        <a:p>
          <a:pPr rtl="0"/>
          <a:r>
            <a:rPr lang="en-US" dirty="0" smtClean="0"/>
            <a:t>Also known as “affinity analysis” or “market basket” analysis</a:t>
          </a:r>
          <a:endParaRPr lang="en-US" dirty="0"/>
        </a:p>
      </dgm:t>
    </dgm:pt>
    <dgm:pt modelId="{277F0ECE-B37B-4572-9B7E-FC693EAC5AC8}" type="parTrans" cxnId="{D539BC0A-B83C-4DA4-9321-89284144814C}">
      <dgm:prSet/>
      <dgm:spPr/>
      <dgm:t>
        <a:bodyPr/>
        <a:lstStyle/>
        <a:p>
          <a:endParaRPr lang="en-US"/>
        </a:p>
      </dgm:t>
    </dgm:pt>
    <dgm:pt modelId="{BC56CD77-E395-411F-B82F-FDD33F2BCE15}" type="sibTrans" cxnId="{D539BC0A-B83C-4DA4-9321-89284144814C}">
      <dgm:prSet/>
      <dgm:spPr/>
      <dgm:t>
        <a:bodyPr/>
        <a:lstStyle/>
        <a:p>
          <a:endParaRPr lang="en-US"/>
        </a:p>
      </dgm:t>
    </dgm:pt>
    <dgm:pt modelId="{6301B5D2-9A4E-4137-9898-B89B8DFF673A}" type="pres">
      <dgm:prSet presAssocID="{6179F86F-C723-400C-94CC-42B4F6F766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C37FEC-3590-451B-8A48-DF9A87633137}" type="pres">
      <dgm:prSet presAssocID="{C5CBDA1A-20C8-4934-9068-981E23951CE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C06AF-B5CB-449E-A32D-B66283FEB16E}" type="pres">
      <dgm:prSet presAssocID="{2D0A9FDF-0902-4E57-AC6A-8BA762F6C6D4}" presName="spacer" presStyleCnt="0"/>
      <dgm:spPr/>
      <dgm:t>
        <a:bodyPr/>
        <a:lstStyle/>
        <a:p>
          <a:endParaRPr lang="en-US"/>
        </a:p>
      </dgm:t>
    </dgm:pt>
    <dgm:pt modelId="{560415DB-36A9-4EDF-9A54-BA874E86ACC4}" type="pres">
      <dgm:prSet presAssocID="{630E3504-183B-4F16-A634-21CC7912D2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A4A2A-444F-44CD-8911-E30F0F2D3680}" srcId="{6179F86F-C723-400C-94CC-42B4F6F76672}" destId="{C5CBDA1A-20C8-4934-9068-981E23951CE2}" srcOrd="0" destOrd="0" parTransId="{756EB9E1-3284-4E21-9003-9286B56C480D}" sibTransId="{2D0A9FDF-0902-4E57-AC6A-8BA762F6C6D4}"/>
    <dgm:cxn modelId="{2F09AD85-ADE8-42B0-83BD-57AE6D575CCE}" type="presOf" srcId="{630E3504-183B-4F16-A634-21CC7912D254}" destId="{560415DB-36A9-4EDF-9A54-BA874E86ACC4}" srcOrd="0" destOrd="0" presId="urn:microsoft.com/office/officeart/2005/8/layout/vList2"/>
    <dgm:cxn modelId="{D6B85A2E-6F95-4155-ADC8-9A39FF4C60D0}" type="presOf" srcId="{6179F86F-C723-400C-94CC-42B4F6F76672}" destId="{6301B5D2-9A4E-4137-9898-B89B8DFF673A}" srcOrd="0" destOrd="0" presId="urn:microsoft.com/office/officeart/2005/8/layout/vList2"/>
    <dgm:cxn modelId="{D539BC0A-B83C-4DA4-9321-89284144814C}" srcId="{6179F86F-C723-400C-94CC-42B4F6F76672}" destId="{630E3504-183B-4F16-A634-21CC7912D254}" srcOrd="1" destOrd="0" parTransId="{277F0ECE-B37B-4572-9B7E-FC693EAC5AC8}" sibTransId="{BC56CD77-E395-411F-B82F-FDD33F2BCE15}"/>
    <dgm:cxn modelId="{4A9A0CFD-55BE-4C58-8914-85B5D1A25958}" type="presOf" srcId="{C5CBDA1A-20C8-4934-9068-981E23951CE2}" destId="{20C37FEC-3590-451B-8A48-DF9A87633137}" srcOrd="0" destOrd="0" presId="urn:microsoft.com/office/officeart/2005/8/layout/vList2"/>
    <dgm:cxn modelId="{AB64F068-4309-4194-86A1-330194CA3FA2}" type="presParOf" srcId="{6301B5D2-9A4E-4137-9898-B89B8DFF673A}" destId="{20C37FEC-3590-451B-8A48-DF9A87633137}" srcOrd="0" destOrd="0" presId="urn:microsoft.com/office/officeart/2005/8/layout/vList2"/>
    <dgm:cxn modelId="{9F7F1A68-98BA-4708-9D72-E1CDE702DA94}" type="presParOf" srcId="{6301B5D2-9A4E-4137-9898-B89B8DFF673A}" destId="{6E3C06AF-B5CB-449E-A32D-B66283FEB16E}" srcOrd="1" destOrd="0" presId="urn:microsoft.com/office/officeart/2005/8/layout/vList2"/>
    <dgm:cxn modelId="{F5F31CFF-2703-4E0B-9203-51C51FE43378}" type="presParOf" srcId="{6301B5D2-9A4E-4137-9898-B89B8DFF673A}" destId="{560415DB-36A9-4EDF-9A54-BA874E86AC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138F7-AA96-432A-ADA3-DD33007543D0}">
      <dsp:nvSpPr>
        <dsp:cNvPr id="0" name=""/>
        <dsp:cNvSpPr/>
      </dsp:nvSpPr>
      <dsp:spPr>
        <a:xfrm>
          <a:off x="801766" y="476"/>
          <a:ext cx="3300412" cy="19802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Extraction of implicit, previously unknown, and potentially useful information from data</a:t>
          </a:r>
          <a:endParaRPr lang="en-US" sz="2600" kern="1200" dirty="0"/>
        </a:p>
      </dsp:txBody>
      <dsp:txXfrm>
        <a:off x="801766" y="476"/>
        <a:ext cx="3300412" cy="1980247"/>
      </dsp:txXfrm>
    </dsp:sp>
    <dsp:sp modelId="{E79BCF76-AFF3-44A5-B848-09FB427F9E2D}">
      <dsp:nvSpPr>
        <dsp:cNvPr id="0" name=""/>
        <dsp:cNvSpPr/>
      </dsp:nvSpPr>
      <dsp:spPr>
        <a:xfrm>
          <a:off x="4432220" y="0"/>
          <a:ext cx="3300412" cy="198024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Exploration and analysis of large data sets to discover meaningful patterns </a:t>
          </a:r>
          <a:endParaRPr lang="en-US" sz="2600" kern="1200" dirty="0"/>
        </a:p>
      </dsp:txBody>
      <dsp:txXfrm>
        <a:off x="4432220" y="0"/>
        <a:ext cx="3300412" cy="19802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5A6A3-2F4C-4BA4-B4FD-DBAC033A93BD}">
      <dsp:nvSpPr>
        <dsp:cNvPr id="0" name=""/>
        <dsp:cNvSpPr/>
      </dsp:nvSpPr>
      <dsp:spPr>
        <a:xfrm>
          <a:off x="0" y="357232"/>
          <a:ext cx="2922238" cy="9945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 baskets have milk, beer, and diapers</a:t>
          </a:r>
          <a:endParaRPr lang="en-US" sz="2500" kern="1200" dirty="0"/>
        </a:p>
      </dsp:txBody>
      <dsp:txXfrm>
        <a:off x="48547" y="405779"/>
        <a:ext cx="2825144" cy="897406"/>
      </dsp:txXfrm>
    </dsp:sp>
    <dsp:sp modelId="{00D7FAD6-D262-4090-8A8C-4B2792E813AE}">
      <dsp:nvSpPr>
        <dsp:cNvPr id="0" name=""/>
        <dsp:cNvSpPr/>
      </dsp:nvSpPr>
      <dsp:spPr>
        <a:xfrm>
          <a:off x="0" y="1423732"/>
          <a:ext cx="2922238" cy="994500"/>
        </a:xfrm>
        <a:prstGeom prst="round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5 baskets total</a:t>
          </a:r>
          <a:endParaRPr lang="en-US" sz="2500" kern="1200" dirty="0"/>
        </a:p>
      </dsp:txBody>
      <dsp:txXfrm>
        <a:off x="48547" y="1472279"/>
        <a:ext cx="2825144" cy="8974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2AD2E-1F6C-42B7-96DA-8B2AE1A2C026}">
      <dsp:nvSpPr>
        <dsp:cNvPr id="0" name=""/>
        <dsp:cNvSpPr/>
      </dsp:nvSpPr>
      <dsp:spPr>
        <a:xfrm>
          <a:off x="0" y="16515"/>
          <a:ext cx="8077200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i.e., high confidence suggests a strong association…</a:t>
          </a:r>
          <a:endParaRPr lang="en-US" sz="3700" kern="1200" dirty="0"/>
        </a:p>
      </dsp:txBody>
      <dsp:txXfrm>
        <a:off x="71850" y="88365"/>
        <a:ext cx="7933500" cy="1328160"/>
      </dsp:txXfrm>
    </dsp:sp>
    <dsp:sp modelId="{72144877-DFC3-4277-B7A3-E6397ADFA53E}">
      <dsp:nvSpPr>
        <dsp:cNvPr id="0" name=""/>
        <dsp:cNvSpPr/>
      </dsp:nvSpPr>
      <dsp:spPr>
        <a:xfrm>
          <a:off x="0" y="1488375"/>
          <a:ext cx="8077200" cy="3752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But this can be deceptive 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Consider {Bread} </a:t>
          </a:r>
          <a:r>
            <a:rPr lang="en-US" sz="2900" kern="1200" dirty="0" smtClean="0">
              <a:sym typeface="Symbol"/>
            </a:rPr>
            <a:t></a:t>
          </a:r>
          <a:r>
            <a:rPr lang="en-US" sz="2900" kern="1200" dirty="0" smtClean="0"/>
            <a:t>{Diapers}</a:t>
          </a:r>
          <a:endParaRPr lang="en-US" sz="2900" kern="1200" dirty="0"/>
        </a:p>
        <a:p>
          <a:pPr marL="571500" lvl="2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Support for the total </a:t>
          </a:r>
          <a:r>
            <a:rPr lang="en-US" sz="2900" kern="1200" dirty="0" err="1" smtClean="0"/>
            <a:t>itemset</a:t>
          </a:r>
          <a:r>
            <a:rPr lang="en-US" sz="2900" kern="1200" dirty="0" smtClean="0"/>
            <a:t> is 0.6 (3/5)</a:t>
          </a:r>
          <a:endParaRPr lang="en-US" sz="2900" kern="1200" dirty="0"/>
        </a:p>
        <a:p>
          <a:pPr marL="571500" lvl="2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smtClean="0"/>
            <a:t>And confidence is 0.75 (3/4) – pretty high</a:t>
          </a:r>
          <a:endParaRPr lang="en-US" sz="2900" kern="1200"/>
        </a:p>
        <a:p>
          <a:pPr marL="571500" lvl="2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smtClean="0"/>
            <a:t>But is this just because both are frequently occurring items (s=0.8)?</a:t>
          </a:r>
          <a:endParaRPr lang="en-US" sz="2900" kern="1200"/>
        </a:p>
        <a:p>
          <a:pPr marL="571500" lvl="2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smtClean="0"/>
            <a:t>You’d almost </a:t>
          </a:r>
          <a:r>
            <a:rPr lang="en-US" sz="2900" b="1" i="1" kern="1200" smtClean="0"/>
            <a:t>expect </a:t>
          </a:r>
          <a:r>
            <a:rPr lang="en-US" sz="2900" kern="1200" smtClean="0"/>
            <a:t>them to show up in the same baskets by chance</a:t>
          </a:r>
          <a:endParaRPr lang="en-US" sz="2900" kern="1200"/>
        </a:p>
      </dsp:txBody>
      <dsp:txXfrm>
        <a:off x="0" y="1488375"/>
        <a:ext cx="8077200" cy="37529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0ADD-6DF4-4C2E-8031-917ED3058ADF}">
      <dsp:nvSpPr>
        <dsp:cNvPr id="0" name=""/>
        <dsp:cNvSpPr/>
      </dsp:nvSpPr>
      <dsp:spPr>
        <a:xfrm>
          <a:off x="0" y="529500"/>
          <a:ext cx="3276600" cy="14320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Thousands of products</a:t>
          </a:r>
          <a:endParaRPr lang="en-US" sz="3600" kern="1200" dirty="0"/>
        </a:p>
      </dsp:txBody>
      <dsp:txXfrm>
        <a:off x="69908" y="599408"/>
        <a:ext cx="3136784" cy="1292264"/>
      </dsp:txXfrm>
    </dsp:sp>
    <dsp:sp modelId="{7FF4BF61-D634-49FB-9DAF-3B79A47FF3C0}">
      <dsp:nvSpPr>
        <dsp:cNvPr id="0" name=""/>
        <dsp:cNvSpPr/>
      </dsp:nvSpPr>
      <dsp:spPr>
        <a:xfrm>
          <a:off x="0" y="2065260"/>
          <a:ext cx="3276600" cy="143208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Many customer types</a:t>
          </a:r>
          <a:endParaRPr lang="en-US" sz="3600" kern="1200" dirty="0"/>
        </a:p>
      </dsp:txBody>
      <dsp:txXfrm>
        <a:off x="69908" y="2135168"/>
        <a:ext cx="3136784" cy="1292264"/>
      </dsp:txXfrm>
    </dsp:sp>
    <dsp:sp modelId="{B95202ED-D9D9-421F-9B01-9F3180A1E3FF}">
      <dsp:nvSpPr>
        <dsp:cNvPr id="0" name=""/>
        <dsp:cNvSpPr/>
      </dsp:nvSpPr>
      <dsp:spPr>
        <a:xfrm>
          <a:off x="0" y="3601020"/>
          <a:ext cx="3276600" cy="14320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Millions of combinations</a:t>
          </a:r>
          <a:endParaRPr lang="en-US" sz="3600" kern="1200" dirty="0"/>
        </a:p>
      </dsp:txBody>
      <dsp:txXfrm>
        <a:off x="69908" y="3670928"/>
        <a:ext cx="3136784" cy="12922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7AC33-7EC8-4DE1-A5BC-E9372BC04F03}">
      <dsp:nvSpPr>
        <dsp:cNvPr id="0" name=""/>
        <dsp:cNvSpPr/>
      </dsp:nvSpPr>
      <dsp:spPr>
        <a:xfrm>
          <a:off x="0" y="123652"/>
          <a:ext cx="3657600" cy="777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 steps</a:t>
          </a:r>
          <a:endParaRPr lang="en-US" sz="2700" kern="1200" dirty="0"/>
        </a:p>
      </dsp:txBody>
      <dsp:txXfrm>
        <a:off x="0" y="123652"/>
        <a:ext cx="3657600" cy="777600"/>
      </dsp:txXfrm>
    </dsp:sp>
    <dsp:sp modelId="{24EEC41C-C526-4929-BE1D-5B9AFD087533}">
      <dsp:nvSpPr>
        <dsp:cNvPr id="0" name=""/>
        <dsp:cNvSpPr/>
      </dsp:nvSpPr>
      <dsp:spPr>
        <a:xfrm>
          <a:off x="0" y="901252"/>
          <a:ext cx="3657600" cy="392809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List all possible association rules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Compute the support and confidence for each rule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Drop rules that don’t make the thresholds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Use lift to further check the association</a:t>
          </a:r>
          <a:endParaRPr lang="en-US" sz="2700" kern="1200" dirty="0"/>
        </a:p>
      </dsp:txBody>
      <dsp:txXfrm>
        <a:off x="0" y="901252"/>
        <a:ext cx="3657600" cy="39280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EAFBB-1ACE-4542-AA55-419D01C34696}">
      <dsp:nvSpPr>
        <dsp:cNvPr id="0" name=""/>
        <dsp:cNvSpPr/>
      </dsp:nvSpPr>
      <dsp:spPr>
        <a:xfrm>
          <a:off x="0" y="2437"/>
          <a:ext cx="5105400" cy="14718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Possible Marketing Actions</a:t>
          </a:r>
          <a:endParaRPr lang="en-US" sz="3700" kern="1200" dirty="0"/>
        </a:p>
      </dsp:txBody>
      <dsp:txXfrm>
        <a:off x="71850" y="74287"/>
        <a:ext cx="4961700" cy="1328160"/>
      </dsp:txXfrm>
    </dsp:sp>
    <dsp:sp modelId="{F624F052-2823-4FDB-AAEC-189BB0EF82D0}">
      <dsp:nvSpPr>
        <dsp:cNvPr id="0" name=""/>
        <dsp:cNvSpPr/>
      </dsp:nvSpPr>
      <dsp:spPr>
        <a:xfrm>
          <a:off x="0" y="1474297"/>
          <a:ext cx="5105400" cy="1799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9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Create “New Parent Coping Kits” of beer, milk, and diapers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What are some others?</a:t>
          </a:r>
          <a:endParaRPr lang="en-US" sz="2900" kern="1200" dirty="0"/>
        </a:p>
      </dsp:txBody>
      <dsp:txXfrm>
        <a:off x="0" y="1474297"/>
        <a:ext cx="5105400" cy="1799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9069D-DCDA-4109-8277-895010C4B15C}">
      <dsp:nvSpPr>
        <dsp:cNvPr id="0" name=""/>
        <dsp:cNvSpPr/>
      </dsp:nvSpPr>
      <dsp:spPr>
        <a:xfrm>
          <a:off x="0" y="16382"/>
          <a:ext cx="4038600" cy="9136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What did they do?</a:t>
          </a:r>
          <a:endParaRPr lang="en-US" sz="2300" kern="1200"/>
        </a:p>
      </dsp:txBody>
      <dsp:txXfrm>
        <a:off x="44602" y="60984"/>
        <a:ext cx="3949396" cy="824474"/>
      </dsp:txXfrm>
    </dsp:sp>
    <dsp:sp modelId="{9127551A-86F2-46B5-A7DF-85B54E614411}">
      <dsp:nvSpPr>
        <dsp:cNvPr id="0" name=""/>
        <dsp:cNvSpPr/>
      </dsp:nvSpPr>
      <dsp:spPr>
        <a:xfrm>
          <a:off x="0" y="996301"/>
          <a:ext cx="4038600" cy="91367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How did they do it?</a:t>
          </a:r>
          <a:endParaRPr lang="en-US" sz="2300" kern="1200"/>
        </a:p>
      </dsp:txBody>
      <dsp:txXfrm>
        <a:off x="44602" y="1040903"/>
        <a:ext cx="3949396" cy="824474"/>
      </dsp:txXfrm>
    </dsp:sp>
    <dsp:sp modelId="{D8A68340-1CD8-47B4-B5BA-479BD922FB22}">
      <dsp:nvSpPr>
        <dsp:cNvPr id="0" name=""/>
        <dsp:cNvSpPr/>
      </dsp:nvSpPr>
      <dsp:spPr>
        <a:xfrm>
          <a:off x="0" y="1976220"/>
          <a:ext cx="4038600" cy="91367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What do you think of the result?</a:t>
          </a:r>
          <a:endParaRPr lang="en-US" sz="2300" kern="1200" dirty="0"/>
        </a:p>
      </dsp:txBody>
      <dsp:txXfrm>
        <a:off x="44602" y="2020822"/>
        <a:ext cx="3949396" cy="824474"/>
      </dsp:txXfrm>
    </dsp:sp>
    <dsp:sp modelId="{80E43E31-F2C4-4C9B-8098-6965CA4AA62B}">
      <dsp:nvSpPr>
        <dsp:cNvPr id="0" name=""/>
        <dsp:cNvSpPr/>
      </dsp:nvSpPr>
      <dsp:spPr>
        <a:xfrm>
          <a:off x="0" y="2956138"/>
          <a:ext cx="4038600" cy="91367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What do you think of the process?</a:t>
          </a:r>
          <a:endParaRPr lang="en-US" sz="2300" kern="1200" dirty="0"/>
        </a:p>
      </dsp:txBody>
      <dsp:txXfrm>
        <a:off x="44602" y="3000740"/>
        <a:ext cx="3949396" cy="824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B7CA1-84C6-4C61-84DD-8CFCD925B15A}">
      <dsp:nvSpPr>
        <dsp:cNvPr id="0" name=""/>
        <dsp:cNvSpPr/>
      </dsp:nvSpPr>
      <dsp:spPr>
        <a:xfrm>
          <a:off x="1038946" y="900"/>
          <a:ext cx="2929383" cy="17576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Decision Trees</a:t>
          </a:r>
          <a:endParaRPr lang="en-US" sz="4200" kern="1200" dirty="0"/>
        </a:p>
      </dsp:txBody>
      <dsp:txXfrm>
        <a:off x="1038946" y="900"/>
        <a:ext cx="2929383" cy="1757630"/>
      </dsp:txXfrm>
    </dsp:sp>
    <dsp:sp modelId="{AEA3F33C-16FC-41EB-85DC-1A57C08B4B25}">
      <dsp:nvSpPr>
        <dsp:cNvPr id="0" name=""/>
        <dsp:cNvSpPr/>
      </dsp:nvSpPr>
      <dsp:spPr>
        <a:xfrm>
          <a:off x="4261269" y="900"/>
          <a:ext cx="2929383" cy="1757630"/>
        </a:xfrm>
        <a:prstGeom prst="rect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60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/>
            <a:t>Clustering</a:t>
          </a:r>
          <a:endParaRPr lang="en-US" sz="4200" kern="1200"/>
        </a:p>
      </dsp:txBody>
      <dsp:txXfrm>
        <a:off x="4261269" y="900"/>
        <a:ext cx="2929383" cy="1757630"/>
      </dsp:txXfrm>
    </dsp:sp>
    <dsp:sp modelId="{EC513D14-443D-4CAB-A948-163852DA0D36}">
      <dsp:nvSpPr>
        <dsp:cNvPr id="0" name=""/>
        <dsp:cNvSpPr/>
      </dsp:nvSpPr>
      <dsp:spPr>
        <a:xfrm>
          <a:off x="2650108" y="2051469"/>
          <a:ext cx="2929383" cy="1757630"/>
        </a:xfrm>
        <a:prstGeom prst="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20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Association Rule Mining</a:t>
          </a:r>
          <a:endParaRPr lang="en-US" sz="4200" kern="1200" dirty="0"/>
        </a:p>
      </dsp:txBody>
      <dsp:txXfrm>
        <a:off x="2650108" y="2051469"/>
        <a:ext cx="2929383" cy="17576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97BF8-C2EE-4F3D-B8A5-2F7B53933DBF}">
      <dsp:nvSpPr>
        <dsp:cNvPr id="0" name=""/>
        <dsp:cNvSpPr/>
      </dsp:nvSpPr>
      <dsp:spPr>
        <a:xfrm>
          <a:off x="0" y="39929"/>
          <a:ext cx="3733800" cy="1594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Used to classify data </a:t>
          </a:r>
          <a:br>
            <a:rPr lang="en-US" sz="2900" kern="1200" smtClean="0"/>
          </a:br>
          <a:r>
            <a:rPr lang="en-US" sz="2900" kern="1200" smtClean="0"/>
            <a:t>according to a </a:t>
          </a:r>
          <a:br>
            <a:rPr lang="en-US" sz="2900" kern="1200" smtClean="0"/>
          </a:br>
          <a:r>
            <a:rPr lang="en-US" sz="2900" kern="1200" smtClean="0"/>
            <a:t>pre-defined outcome</a:t>
          </a:r>
          <a:endParaRPr lang="en-US" sz="2900" kern="1200"/>
        </a:p>
      </dsp:txBody>
      <dsp:txXfrm>
        <a:off x="77847" y="117776"/>
        <a:ext cx="3578106" cy="1439016"/>
      </dsp:txXfrm>
    </dsp:sp>
    <dsp:sp modelId="{B506551A-4D73-49F2-A27D-1B3E92AEBCDC}">
      <dsp:nvSpPr>
        <dsp:cNvPr id="0" name=""/>
        <dsp:cNvSpPr/>
      </dsp:nvSpPr>
      <dsp:spPr>
        <a:xfrm>
          <a:off x="0" y="1718160"/>
          <a:ext cx="3733800" cy="159471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Based on characteristics </a:t>
          </a:r>
          <a:br>
            <a:rPr lang="en-US" sz="2900" kern="1200" smtClean="0"/>
          </a:br>
          <a:r>
            <a:rPr lang="en-US" sz="2900" kern="1200" smtClean="0"/>
            <a:t>of that data </a:t>
          </a:r>
          <a:endParaRPr lang="en-US" sz="2900" kern="1200"/>
        </a:p>
      </dsp:txBody>
      <dsp:txXfrm>
        <a:off x="77847" y="1796007"/>
        <a:ext cx="3578106" cy="1439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00654-3B18-4AFB-9F41-A55AABDDB181}">
      <dsp:nvSpPr>
        <dsp:cNvPr id="0" name=""/>
        <dsp:cNvSpPr/>
      </dsp:nvSpPr>
      <dsp:spPr>
        <a:xfrm>
          <a:off x="0" y="7212"/>
          <a:ext cx="56388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Uses</a:t>
          </a:r>
          <a:endParaRPr lang="en-US" sz="2700" kern="1200"/>
        </a:p>
      </dsp:txBody>
      <dsp:txXfrm>
        <a:off x="31613" y="38825"/>
        <a:ext cx="5575574" cy="584369"/>
      </dsp:txXfrm>
    </dsp:sp>
    <dsp:sp modelId="{D0BA0AB2-A9A7-4E7D-A3DC-75D0CBA9BF69}">
      <dsp:nvSpPr>
        <dsp:cNvPr id="0" name=""/>
        <dsp:cNvSpPr/>
      </dsp:nvSpPr>
      <dsp:spPr>
        <a:xfrm>
          <a:off x="0" y="654807"/>
          <a:ext cx="5638800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32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Predict whether a customer should receive a loan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Flag a credit card charge as legitimate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Determine whether an investment will pay off</a:t>
          </a:r>
          <a:endParaRPr lang="en-US" sz="2100" kern="1200"/>
        </a:p>
      </dsp:txBody>
      <dsp:txXfrm>
        <a:off x="0" y="654807"/>
        <a:ext cx="5638800" cy="13693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A9B40-502B-463C-909D-5633770A1134}">
      <dsp:nvSpPr>
        <dsp:cNvPr id="0" name=""/>
        <dsp:cNvSpPr/>
      </dsp:nvSpPr>
      <dsp:spPr>
        <a:xfrm>
          <a:off x="0" y="103139"/>
          <a:ext cx="3675184" cy="111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Used to determine distinct groups of data</a:t>
          </a:r>
          <a:endParaRPr lang="en-US" sz="2800" kern="1200"/>
        </a:p>
      </dsp:txBody>
      <dsp:txXfrm>
        <a:off x="54373" y="157512"/>
        <a:ext cx="3566438" cy="1005094"/>
      </dsp:txXfrm>
    </dsp:sp>
    <dsp:sp modelId="{3936255D-020D-4EA5-BC3E-27F069A68AFD}">
      <dsp:nvSpPr>
        <dsp:cNvPr id="0" name=""/>
        <dsp:cNvSpPr/>
      </dsp:nvSpPr>
      <dsp:spPr>
        <a:xfrm>
          <a:off x="0" y="1297619"/>
          <a:ext cx="3675184" cy="11138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Based on data across multiple dimensions</a:t>
          </a:r>
          <a:endParaRPr lang="en-US" sz="2800" kern="1200" dirty="0"/>
        </a:p>
      </dsp:txBody>
      <dsp:txXfrm>
        <a:off x="54373" y="1351992"/>
        <a:ext cx="3566438" cy="10050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5AB4A-24A0-4993-B978-D7C9761F37B6}">
      <dsp:nvSpPr>
        <dsp:cNvPr id="0" name=""/>
        <dsp:cNvSpPr/>
      </dsp:nvSpPr>
      <dsp:spPr>
        <a:xfrm>
          <a:off x="0" y="99490"/>
          <a:ext cx="45720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Uses</a:t>
          </a:r>
          <a:endParaRPr lang="en-US" sz="3000" kern="1200"/>
        </a:p>
      </dsp:txBody>
      <dsp:txXfrm>
        <a:off x="35125" y="134615"/>
        <a:ext cx="4501750" cy="649299"/>
      </dsp:txXfrm>
    </dsp:sp>
    <dsp:sp modelId="{7C721E75-54C8-4175-84D8-FECA3AC4FD80}">
      <dsp:nvSpPr>
        <dsp:cNvPr id="0" name=""/>
        <dsp:cNvSpPr/>
      </dsp:nvSpPr>
      <dsp:spPr>
        <a:xfrm>
          <a:off x="0" y="819040"/>
          <a:ext cx="4572000" cy="117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Customer segmentation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Identifying patient care groups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Performance of business sectors</a:t>
          </a:r>
          <a:endParaRPr lang="en-US" sz="2300" kern="1200"/>
        </a:p>
      </dsp:txBody>
      <dsp:txXfrm>
        <a:off x="0" y="819040"/>
        <a:ext cx="4572000" cy="11799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6EA4C-59B0-4EE2-A608-07D91FF5B570}">
      <dsp:nvSpPr>
        <dsp:cNvPr id="0" name=""/>
        <dsp:cNvSpPr/>
      </dsp:nvSpPr>
      <dsp:spPr>
        <a:xfrm>
          <a:off x="0" y="13499"/>
          <a:ext cx="65532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Uses</a:t>
          </a:r>
          <a:endParaRPr lang="en-US" sz="2800" kern="1200"/>
        </a:p>
      </dsp:txBody>
      <dsp:txXfrm>
        <a:off x="32784" y="46283"/>
        <a:ext cx="6487632" cy="606012"/>
      </dsp:txXfrm>
    </dsp:sp>
    <dsp:sp modelId="{6E6D4FDD-F869-4C7A-B2DC-8EE8A258D933}">
      <dsp:nvSpPr>
        <dsp:cNvPr id="0" name=""/>
        <dsp:cNvSpPr/>
      </dsp:nvSpPr>
      <dsp:spPr>
        <a:xfrm>
          <a:off x="0" y="685079"/>
          <a:ext cx="655320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64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What products are bought together?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Amazon’s recommendation engine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Telephone calling patterns</a:t>
          </a:r>
          <a:endParaRPr lang="en-US" sz="2200" kern="1200"/>
        </a:p>
      </dsp:txBody>
      <dsp:txXfrm>
        <a:off x="0" y="685079"/>
        <a:ext cx="6553200" cy="11302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37FEC-3590-451B-8A48-DF9A87633137}">
      <dsp:nvSpPr>
        <dsp:cNvPr id="0" name=""/>
        <dsp:cNvSpPr/>
      </dsp:nvSpPr>
      <dsp:spPr>
        <a:xfrm>
          <a:off x="0" y="3269"/>
          <a:ext cx="4800600" cy="17046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Find out which items predict the occurrence of other items</a:t>
          </a:r>
          <a:endParaRPr lang="en-US" sz="3100" kern="1200" dirty="0"/>
        </a:p>
      </dsp:txBody>
      <dsp:txXfrm>
        <a:off x="83216" y="86485"/>
        <a:ext cx="4634168" cy="1538258"/>
      </dsp:txXfrm>
    </dsp:sp>
    <dsp:sp modelId="{560415DB-36A9-4EDF-9A54-BA874E86ACC4}">
      <dsp:nvSpPr>
        <dsp:cNvPr id="0" name=""/>
        <dsp:cNvSpPr/>
      </dsp:nvSpPr>
      <dsp:spPr>
        <a:xfrm>
          <a:off x="0" y="1797239"/>
          <a:ext cx="4800600" cy="170469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Also known as “affinity analysis” or “market basket” analysis</a:t>
          </a:r>
          <a:endParaRPr lang="en-US" sz="3100" kern="1200" dirty="0"/>
        </a:p>
      </dsp:txBody>
      <dsp:txXfrm>
        <a:off x="83216" y="1880455"/>
        <a:ext cx="4634168" cy="1538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7.xml"/><Relationship Id="rId12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diagramData" Target="../diagrams/data7.xml"/><Relationship Id="rId9" Type="http://schemas.openxmlformats.org/officeDocument/2006/relationships/diagramLayout" Target="../diagrams/layout7.xml"/><Relationship Id="rId10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9.xml"/><Relationship Id="rId12" Type="http://schemas.openxmlformats.org/officeDocument/2006/relationships/hyperlink" Target="http://www.superfreshfood.com/my+Rewards_application.asp" TargetMode="External"/><Relationship Id="rId13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diagramData" Target="../diagrams/data9.xml"/><Relationship Id="rId8" Type="http://schemas.openxmlformats.org/officeDocument/2006/relationships/diagramLayout" Target="../diagrams/layout9.xml"/><Relationship Id="rId9" Type="http://schemas.openxmlformats.org/officeDocument/2006/relationships/diagramQuickStyle" Target="../diagrams/quickStyle9.xml"/><Relationship Id="rId10" Type="http://schemas.openxmlformats.org/officeDocument/2006/relationships/diagramColors" Target="../diagrams/colors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MIS5101:</a:t>
            </a:r>
            <a:br>
              <a:rPr lang="en-US" dirty="0" smtClean="0"/>
            </a:br>
            <a:r>
              <a:rPr lang="en-US" dirty="0" smtClean="0"/>
              <a:t>Business Intelligence</a:t>
            </a:r>
            <a:br>
              <a:rPr lang="en-US" dirty="0" smtClean="0"/>
            </a:br>
            <a:r>
              <a:rPr lang="en-US" i="1" dirty="0" smtClean="0"/>
              <a:t>Business Intelligence and Data Analytics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Sunil Wattal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Core idea: The </a:t>
            </a:r>
            <a:r>
              <a:rPr lang="en-US" dirty="0" err="1" smtClean="0"/>
              <a:t>itemset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Itemset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dirty="0" smtClean="0"/>
              <a:t>A group of items of interest</a:t>
            </a:r>
            <a:br>
              <a:rPr lang="en-US" dirty="0" smtClean="0"/>
            </a:br>
            <a:r>
              <a:rPr lang="en-US" dirty="0" smtClean="0"/>
              <a:t>	{Milk, Beer, Diapers}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Association rules </a:t>
            </a:r>
            <a:r>
              <a:rPr lang="en-US" dirty="0" smtClean="0"/>
              <a:t>express relationships between </a:t>
            </a:r>
            <a:r>
              <a:rPr lang="en-US" dirty="0" err="1" smtClean="0"/>
              <a:t>itemsets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latin typeface="Arial" charset="0"/>
              </a:rPr>
              <a:t>	X </a:t>
            </a:r>
            <a:r>
              <a:rPr lang="en-US" dirty="0">
                <a:latin typeface="Arial" charset="0"/>
                <a:sym typeface="Symbol" pitchFamily="18" charset="2"/>
              </a:rPr>
              <a:t> </a:t>
            </a:r>
            <a:r>
              <a:rPr lang="en-US" dirty="0" smtClean="0">
                <a:latin typeface="Arial" charset="0"/>
                <a:sym typeface="Symbol" pitchFamily="18" charset="2"/>
              </a:rPr>
              <a:t>Y</a:t>
            </a:r>
            <a:r>
              <a:rPr lang="en-US" dirty="0">
                <a:latin typeface="Arial" charset="0"/>
                <a:sym typeface="Symbol" pitchFamily="18" charset="2"/>
              </a:rPr>
              <a:t/>
            </a:r>
            <a:br>
              <a:rPr lang="en-US" dirty="0">
                <a:latin typeface="Arial" charset="0"/>
                <a:sym typeface="Symbol" pitchFamily="18" charset="2"/>
              </a:rPr>
            </a:br>
            <a:r>
              <a:rPr lang="en-US" dirty="0" smtClean="0">
                <a:latin typeface="Arial" charset="0"/>
              </a:rPr>
              <a:t>	{</a:t>
            </a:r>
            <a:r>
              <a:rPr lang="en-US" dirty="0">
                <a:latin typeface="Arial" charset="0"/>
              </a:rPr>
              <a:t>Milk, Diapers} </a:t>
            </a:r>
            <a:r>
              <a:rPr lang="en-US" dirty="0">
                <a:latin typeface="Arial" charset="0"/>
                <a:sym typeface="Symbol" pitchFamily="18" charset="2"/>
              </a:rPr>
              <a:t> {Beer</a:t>
            </a:r>
            <a:r>
              <a:rPr lang="en-US" dirty="0" smtClean="0">
                <a:latin typeface="Arial" charset="0"/>
                <a:sym typeface="Symbol" pitchFamily="18" charset="2"/>
              </a:rPr>
              <a:t>}</a:t>
            </a:r>
            <a:br>
              <a:rPr lang="en-US" dirty="0" smtClean="0">
                <a:latin typeface="Arial" charset="0"/>
                <a:sym typeface="Symbol" pitchFamily="18" charset="2"/>
              </a:rPr>
            </a:br>
            <a:r>
              <a:rPr lang="en-US" dirty="0">
                <a:latin typeface="Arial" charset="0"/>
                <a:sym typeface="Symbol" pitchFamily="18" charset="2"/>
              </a:rPr>
              <a:t/>
            </a:r>
            <a:br>
              <a:rPr lang="en-US" dirty="0">
                <a:latin typeface="Arial" charset="0"/>
                <a:sym typeface="Symbol" pitchFamily="18" charset="2"/>
              </a:rPr>
            </a:br>
            <a:r>
              <a:rPr lang="en-US" dirty="0" smtClean="0">
                <a:latin typeface="Arial" charset="0"/>
                <a:sym typeface="Symbol" pitchFamily="18" charset="2"/>
              </a:rPr>
              <a:t>“</a:t>
            </a:r>
            <a:r>
              <a:rPr lang="en-US" dirty="0">
                <a:latin typeface="Arial" charset="0"/>
                <a:sym typeface="Symbol" pitchFamily="18" charset="2"/>
              </a:rPr>
              <a:t>when you have milk and diapers, </a:t>
            </a:r>
            <a:r>
              <a:rPr lang="en-US" dirty="0" smtClean="0">
                <a:latin typeface="Arial" charset="0"/>
                <a:sym typeface="Symbol" pitchFamily="18" charset="2"/>
              </a:rPr>
              <a:t>	you </a:t>
            </a:r>
            <a:r>
              <a:rPr lang="en-US" dirty="0">
                <a:latin typeface="Arial" charset="0"/>
                <a:sym typeface="Symbol" pitchFamily="18" charset="2"/>
              </a:rPr>
              <a:t>also have </a:t>
            </a:r>
            <a:r>
              <a:rPr lang="en-US" dirty="0" smtClean="0">
                <a:latin typeface="Arial" charset="0"/>
                <a:sym typeface="Symbol" pitchFamily="18" charset="2"/>
              </a:rPr>
              <a:t>beer”</a:t>
            </a:r>
            <a:endParaRPr lang="en-US" dirty="0">
              <a:latin typeface="Arial" charset="0"/>
              <a:sym typeface="Symbol" pitchFamily="18" charset="2"/>
            </a:endParaRPr>
          </a:p>
          <a:p>
            <a:pPr lvl="1"/>
            <a:endParaRPr lang="en-US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394089"/>
              </p:ext>
            </p:extLst>
          </p:nvPr>
        </p:nvGraphicFramePr>
        <p:xfrm>
          <a:off x="5943600" y="3276600"/>
          <a:ext cx="2944178" cy="1676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48134"/>
                <a:gridCol w="1996044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Basket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Items</a:t>
                      </a:r>
                      <a:endParaRPr lang="en-US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smtClean="0"/>
                        <a:t>Bread, </a:t>
                      </a:r>
                      <a:r>
                        <a:rPr lang="en-US" sz="1200" kern="1200" dirty="0"/>
                        <a:t>Milk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smtClean="0"/>
                        <a:t>Bread, </a:t>
                      </a:r>
                      <a:r>
                        <a:rPr lang="en-US" sz="1200" kern="1200" dirty="0" smtClean="0"/>
                        <a:t>Diapers, </a:t>
                      </a:r>
                      <a:r>
                        <a:rPr lang="en-US" sz="1200" kern="1200" dirty="0"/>
                        <a:t>Beer, Eggs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/>
                        <a:t>Milk, </a:t>
                      </a:r>
                      <a:r>
                        <a:rPr lang="en-US" sz="1200" kern="1200" dirty="0" smtClean="0"/>
                        <a:t>Diapers, </a:t>
                      </a:r>
                      <a:r>
                        <a:rPr lang="en-US" sz="1200" kern="1200" dirty="0"/>
                        <a:t>Beer</a:t>
                      </a:r>
                      <a:r>
                        <a:rPr lang="en-US" sz="1200" kern="1200"/>
                        <a:t>, </a:t>
                      </a:r>
                      <a:r>
                        <a:rPr lang="en-US" sz="1200" kern="1200" smtClean="0"/>
                        <a:t>Coke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smtClean="0"/>
                        <a:t>Bread, </a:t>
                      </a:r>
                      <a:r>
                        <a:rPr lang="en-US" sz="1200" kern="1200" dirty="0"/>
                        <a:t>Milk, </a:t>
                      </a:r>
                      <a:r>
                        <a:rPr lang="en-US" sz="1200" kern="1200" dirty="0" smtClean="0"/>
                        <a:t>Diapers, </a:t>
                      </a:r>
                      <a:r>
                        <a:rPr lang="en-US" sz="1200" kern="1200" dirty="0"/>
                        <a:t>Beer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/>
                        <a:t>Bread, </a:t>
                      </a:r>
                      <a:r>
                        <a:rPr lang="en-US" sz="1200" kern="1200" dirty="0"/>
                        <a:t>Milk, </a:t>
                      </a:r>
                      <a:r>
                        <a:rPr lang="en-US" sz="1200" kern="1200" dirty="0" smtClean="0"/>
                        <a:t>Diapers, Coke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00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0198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Support count </a:t>
            </a:r>
            <a:r>
              <a:rPr lang="en-US" dirty="0"/>
              <a:t>(</a:t>
            </a:r>
            <a:r>
              <a:rPr lang="en-US" b="1" dirty="0">
                <a:latin typeface="Arial" charset="0"/>
                <a:sym typeface="Symbol" pitchFamily="18" charset="2"/>
              </a:rPr>
              <a:t></a:t>
            </a:r>
            <a:r>
              <a:rPr lang="en-US" dirty="0">
                <a:latin typeface="Arial" charset="0"/>
                <a:sym typeface="Symbol" pitchFamily="18" charset="2"/>
              </a:rPr>
              <a:t>)</a:t>
            </a:r>
          </a:p>
          <a:p>
            <a:pPr lvl="1"/>
            <a:r>
              <a:rPr lang="en-US" dirty="0" smtClean="0">
                <a:latin typeface="Arial" charset="0"/>
                <a:sym typeface="Symbol" pitchFamily="18" charset="2"/>
              </a:rPr>
              <a:t>In how many baskets does the </a:t>
            </a:r>
            <a:r>
              <a:rPr lang="en-US" dirty="0" err="1" smtClean="0">
                <a:latin typeface="Arial" charset="0"/>
                <a:sym typeface="Symbol" pitchFamily="18" charset="2"/>
              </a:rPr>
              <a:t>itemset</a:t>
            </a:r>
            <a:r>
              <a:rPr lang="en-US" dirty="0" smtClean="0">
                <a:latin typeface="Arial" charset="0"/>
                <a:sym typeface="Symbol" pitchFamily="18" charset="2"/>
              </a:rPr>
              <a:t> appear?</a:t>
            </a:r>
            <a:endParaRPr lang="en-US" dirty="0">
              <a:latin typeface="Arial" charset="0"/>
              <a:sym typeface="Symbol" pitchFamily="18" charset="2"/>
            </a:endParaRPr>
          </a:p>
          <a:p>
            <a:pPr lvl="1"/>
            <a:r>
              <a:rPr lang="en-US" b="1" dirty="0">
                <a:latin typeface="Arial" charset="0"/>
                <a:sym typeface="Symbol" pitchFamily="18" charset="2"/>
              </a:rPr>
              <a:t></a:t>
            </a:r>
            <a:r>
              <a:rPr lang="en-US" dirty="0"/>
              <a:t>{Milk, Beer, Diapers} = 2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i.e., </a:t>
            </a:r>
            <a:r>
              <a:rPr lang="en-US" dirty="0" smtClean="0"/>
              <a:t>in </a:t>
            </a:r>
            <a:r>
              <a:rPr lang="en-US" dirty="0"/>
              <a:t>baskets </a:t>
            </a:r>
            <a:r>
              <a:rPr lang="en-US" dirty="0" smtClean="0"/>
              <a:t>3 </a:t>
            </a:r>
            <a:r>
              <a:rPr lang="en-US" dirty="0"/>
              <a:t>and </a:t>
            </a:r>
            <a:r>
              <a:rPr lang="en-US" dirty="0" smtClean="0"/>
              <a:t>4)</a:t>
            </a:r>
          </a:p>
          <a:p>
            <a:pPr lvl="1"/>
            <a:endParaRPr lang="en-US" dirty="0" smtClean="0"/>
          </a:p>
          <a:p>
            <a:r>
              <a:rPr lang="en-US" b="1" dirty="0"/>
              <a:t>Support (s)</a:t>
            </a:r>
          </a:p>
          <a:p>
            <a:pPr lvl="1"/>
            <a:r>
              <a:rPr lang="en-US" dirty="0"/>
              <a:t>Fraction of transactions that </a:t>
            </a:r>
            <a:r>
              <a:rPr lang="en-US" dirty="0" smtClean="0"/>
              <a:t>contain all items in X </a:t>
            </a:r>
            <a:r>
              <a:rPr lang="en-US" dirty="0">
                <a:sym typeface="Symbol" pitchFamily="18" charset="2"/>
              </a:rPr>
              <a:t> Y</a:t>
            </a:r>
          </a:p>
          <a:p>
            <a:pPr lvl="1"/>
            <a:r>
              <a:rPr lang="en-US" dirty="0">
                <a:sym typeface="Symbol" pitchFamily="18" charset="2"/>
              </a:rPr>
              <a:t>s({Milk, Diapers, Beer}) = 2/5 = 0.4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endParaRPr lang="en-US" dirty="0"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You can calculate support for both X and Y separately</a:t>
            </a:r>
          </a:p>
          <a:p>
            <a:pPr lvl="1"/>
            <a:r>
              <a:rPr lang="en-US" dirty="0">
                <a:sym typeface="Symbol" pitchFamily="18" charset="2"/>
              </a:rPr>
              <a:t>Support for X = 3/5 = </a:t>
            </a:r>
            <a:r>
              <a:rPr lang="en-US" dirty="0" smtClean="0">
                <a:sym typeface="Symbol" pitchFamily="18" charset="2"/>
              </a:rPr>
              <a:t>0.6</a:t>
            </a:r>
          </a:p>
          <a:p>
            <a:pPr lvl="1"/>
            <a:r>
              <a:rPr lang="en-US" dirty="0" smtClean="0">
                <a:sym typeface="Symbol" pitchFamily="18" charset="2"/>
              </a:rPr>
              <a:t>Support </a:t>
            </a:r>
            <a:r>
              <a:rPr lang="en-US" dirty="0">
                <a:sym typeface="Symbol" pitchFamily="18" charset="2"/>
              </a:rPr>
              <a:t>for Y = 3/5 = 0.6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48869"/>
              </p:ext>
            </p:extLst>
          </p:nvPr>
        </p:nvGraphicFramePr>
        <p:xfrm>
          <a:off x="6046438" y="1981200"/>
          <a:ext cx="2944178" cy="1676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48134"/>
                <a:gridCol w="1996044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Basket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Items</a:t>
                      </a:r>
                      <a:endParaRPr lang="en-US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/>
                        <a:t>Bread, </a:t>
                      </a:r>
                      <a:r>
                        <a:rPr lang="en-US" sz="1200" kern="1200" dirty="0"/>
                        <a:t>Milk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/>
                        <a:t>Bread, Diapers, </a:t>
                      </a:r>
                      <a:r>
                        <a:rPr lang="en-US" sz="1200" kern="1200" dirty="0"/>
                        <a:t>Beer, Eggs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/>
                        <a:t>Milk, </a:t>
                      </a:r>
                      <a:r>
                        <a:rPr lang="en-US" sz="1200" kern="1200" dirty="0" smtClean="0"/>
                        <a:t>Diapers, </a:t>
                      </a:r>
                      <a:r>
                        <a:rPr lang="en-US" sz="1200" kern="1200" dirty="0"/>
                        <a:t>Beer, </a:t>
                      </a:r>
                      <a:r>
                        <a:rPr lang="en-US" sz="1200" kern="1200" dirty="0" smtClean="0"/>
                        <a:t>Coke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/>
                        <a:t>Bread, </a:t>
                      </a:r>
                      <a:r>
                        <a:rPr lang="en-US" sz="1200" kern="1200" dirty="0"/>
                        <a:t>Milk, </a:t>
                      </a:r>
                      <a:r>
                        <a:rPr lang="en-US" sz="1200" kern="1200" dirty="0" smtClean="0"/>
                        <a:t>Diapers, </a:t>
                      </a:r>
                      <a:r>
                        <a:rPr lang="en-US" sz="1200" kern="1200" dirty="0"/>
                        <a:t>Beer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/>
                        <a:t>Bread, </a:t>
                      </a:r>
                      <a:r>
                        <a:rPr lang="en-US" sz="1200" kern="1200" dirty="0"/>
                        <a:t>Milk, </a:t>
                      </a:r>
                      <a:r>
                        <a:rPr lang="en-US" sz="1200" kern="1200" dirty="0" smtClean="0"/>
                        <a:t>Diapers, Coke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 rot="5400000">
            <a:off x="1845536" y="3914604"/>
            <a:ext cx="195129" cy="1447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3001570" y="4342108"/>
            <a:ext cx="228600" cy="62626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1" y="471497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2933916" y="473606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5826042"/>
              </p:ext>
            </p:extLst>
          </p:nvPr>
        </p:nvGraphicFramePr>
        <p:xfrm>
          <a:off x="6069362" y="3472934"/>
          <a:ext cx="2922238" cy="277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559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Confidence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3162"/>
            <a:ext cx="5562600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charset="0"/>
                <a:sym typeface="Symbol" pitchFamily="18" charset="2"/>
              </a:rPr>
              <a:t>Confidence </a:t>
            </a:r>
            <a:r>
              <a:rPr lang="en-US" dirty="0" smtClean="0">
                <a:latin typeface="Arial" charset="0"/>
                <a:sym typeface="Symbol" pitchFamily="18" charset="2"/>
              </a:rPr>
              <a:t>is the strength of the association</a:t>
            </a:r>
          </a:p>
          <a:p>
            <a:pPr lvl="1"/>
            <a:r>
              <a:rPr lang="en-US" dirty="0" smtClean="0">
                <a:latin typeface="Arial" charset="0"/>
                <a:sym typeface="Symbol" pitchFamily="18" charset="2"/>
              </a:rPr>
              <a:t>Measures how often items in Y appear in transactions that contain X</a:t>
            </a:r>
          </a:p>
          <a:p>
            <a:pPr lvl="1"/>
            <a:endParaRPr lang="en-US" dirty="0">
              <a:sym typeface="Symbol" pitchFamily="18" charset="2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190022"/>
              </p:ext>
            </p:extLst>
          </p:nvPr>
        </p:nvGraphicFramePr>
        <p:xfrm>
          <a:off x="5971222" y="1447800"/>
          <a:ext cx="2944178" cy="1676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48134"/>
                <a:gridCol w="1996044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Basket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Items</a:t>
                      </a:r>
                      <a:endParaRPr lang="en-US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smtClean="0"/>
                        <a:t>Bread, </a:t>
                      </a:r>
                      <a:r>
                        <a:rPr lang="en-US" sz="1200" kern="1200" dirty="0"/>
                        <a:t>Milk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smtClean="0"/>
                        <a:t>Bread, </a:t>
                      </a:r>
                      <a:r>
                        <a:rPr lang="en-US" sz="1200" kern="1200" dirty="0" smtClean="0"/>
                        <a:t>Diapers, </a:t>
                      </a:r>
                      <a:r>
                        <a:rPr lang="en-US" sz="1200" kern="1200" dirty="0"/>
                        <a:t>Beer, Eggs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/>
                        <a:t>Milk, </a:t>
                      </a:r>
                      <a:r>
                        <a:rPr lang="en-US" sz="1200" kern="1200" dirty="0" smtClean="0"/>
                        <a:t>Diapers, </a:t>
                      </a:r>
                      <a:r>
                        <a:rPr lang="en-US" sz="1200" kern="1200" dirty="0"/>
                        <a:t>Beer</a:t>
                      </a:r>
                      <a:r>
                        <a:rPr lang="en-US" sz="1200" kern="1200"/>
                        <a:t>, </a:t>
                      </a:r>
                      <a:r>
                        <a:rPr lang="en-US" sz="1200" kern="1200" smtClean="0"/>
                        <a:t>Coke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smtClean="0"/>
                        <a:t>Bread, </a:t>
                      </a:r>
                      <a:r>
                        <a:rPr lang="en-US" sz="1200" kern="1200" dirty="0"/>
                        <a:t>Milk, </a:t>
                      </a:r>
                      <a:r>
                        <a:rPr lang="en-US" sz="1200" kern="1200" dirty="0" smtClean="0"/>
                        <a:t>Diapers, </a:t>
                      </a:r>
                      <a:r>
                        <a:rPr lang="en-US" sz="1200" kern="1200" dirty="0"/>
                        <a:t>Beer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/>
                        <a:t>Bread, </a:t>
                      </a:r>
                      <a:r>
                        <a:rPr lang="en-US" sz="1200" kern="1200" dirty="0"/>
                        <a:t>Milk, </a:t>
                      </a:r>
                      <a:r>
                        <a:rPr lang="en-US" sz="1200" kern="1200" dirty="0" smtClean="0"/>
                        <a:t>Diapers, Coke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935278"/>
              </p:ext>
            </p:extLst>
          </p:nvPr>
        </p:nvGraphicFramePr>
        <p:xfrm>
          <a:off x="533400" y="3820333"/>
          <a:ext cx="471328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3" imgW="3174840" imgH="419040" progId="Equation.3">
                  <p:embed/>
                </p:oleObj>
              </mc:Choice>
              <mc:Fallback>
                <p:oleObj name="Equation" r:id="rId3" imgW="3174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20333"/>
                        <a:ext cx="4713288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562600" y="4135451"/>
            <a:ext cx="3124200" cy="18843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This says 67% of the times when you have milk and diapers in the </a:t>
            </a:r>
            <a:r>
              <a:rPr lang="en-US" sz="2000" dirty="0" err="1" smtClean="0"/>
              <a:t>itemset</a:t>
            </a:r>
            <a:r>
              <a:rPr lang="en-US" sz="2000" dirty="0" smtClean="0"/>
              <a:t> you also have beer!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834235"/>
            <a:ext cx="3886200" cy="11855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 smtClean="0"/>
              <a:t>c must be between </a:t>
            </a:r>
            <a:r>
              <a:rPr lang="en-US" sz="2400" dirty="0"/>
              <a:t>0 and 1</a:t>
            </a:r>
            <a:br>
              <a:rPr lang="en-US" sz="2400" dirty="0"/>
            </a:br>
            <a:r>
              <a:rPr lang="en-US" sz="2000" dirty="0"/>
              <a:t>1 is a complete association</a:t>
            </a:r>
          </a:p>
          <a:p>
            <a:r>
              <a:rPr lang="en-US" sz="2000" dirty="0"/>
              <a:t>0 is no association</a:t>
            </a:r>
          </a:p>
        </p:txBody>
      </p:sp>
    </p:spTree>
    <p:extLst>
      <p:ext uri="{BB962C8B-B14F-4D97-AF65-F5344CB8AC3E}">
        <p14:creationId xmlns:p14="http://schemas.microsoft.com/office/powerpoint/2010/main" val="250844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Some sample rules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500751"/>
              </p:ext>
            </p:extLst>
          </p:nvPr>
        </p:nvGraphicFramePr>
        <p:xfrm>
          <a:off x="1600200" y="1143000"/>
          <a:ext cx="5907151" cy="2773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56662"/>
                <a:gridCol w="1402080"/>
                <a:gridCol w="17484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Association Rule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Support (s)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Confidence (c)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dirty="0" err="1" smtClean="0"/>
                        <a:t>Milk,Diapers</a:t>
                      </a:r>
                      <a:r>
                        <a:rPr lang="en-US" sz="2000" dirty="0" smtClean="0"/>
                        <a:t>} </a:t>
                      </a:r>
                      <a:r>
                        <a:rPr lang="en-US" sz="2000" dirty="0" smtClean="0">
                          <a:sym typeface="Symbol" pitchFamily="18" charset="2"/>
                        </a:rPr>
                        <a:t></a:t>
                      </a:r>
                      <a:r>
                        <a:rPr lang="en-US" sz="2000" dirty="0" smtClean="0"/>
                        <a:t> {Beer}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2/5</a:t>
                      </a:r>
                      <a:r>
                        <a:rPr lang="en-US" sz="2000" baseline="0" dirty="0" smtClean="0"/>
                        <a:t> = 0.4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2/3 = 0.67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dirty="0" err="1" smtClean="0"/>
                        <a:t>Milk,Beer</a:t>
                      </a:r>
                      <a:r>
                        <a:rPr lang="en-US" sz="2000" dirty="0" smtClean="0"/>
                        <a:t>} </a:t>
                      </a:r>
                      <a:r>
                        <a:rPr lang="en-US" sz="2000" dirty="0" smtClean="0">
                          <a:sym typeface="Symbol" pitchFamily="18" charset="2"/>
                        </a:rPr>
                        <a:t> </a:t>
                      </a:r>
                      <a:r>
                        <a:rPr lang="en-US" sz="2000" dirty="0" smtClean="0"/>
                        <a:t>{Diapers}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2/5</a:t>
                      </a:r>
                      <a:r>
                        <a:rPr lang="en-US" sz="2000" baseline="0" dirty="0" smtClean="0"/>
                        <a:t> = 0.4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2/2 = 1.0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dirty="0" err="1" smtClean="0"/>
                        <a:t>Diapers,Beer</a:t>
                      </a:r>
                      <a:r>
                        <a:rPr lang="en-US" sz="2000" dirty="0" smtClean="0"/>
                        <a:t>} </a:t>
                      </a:r>
                      <a:r>
                        <a:rPr lang="en-US" sz="2000" dirty="0" smtClean="0">
                          <a:sym typeface="Symbol" pitchFamily="18" charset="2"/>
                        </a:rPr>
                        <a:t> </a:t>
                      </a:r>
                      <a:r>
                        <a:rPr lang="en-US" sz="2000" dirty="0" smtClean="0"/>
                        <a:t>{Milk}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2/5 = 0.4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2/3 = 0.67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{Beer} </a:t>
                      </a:r>
                      <a:r>
                        <a:rPr lang="en-US" sz="2000" dirty="0" smtClean="0">
                          <a:sym typeface="Symbol" pitchFamily="18" charset="2"/>
                        </a:rPr>
                        <a:t> </a:t>
                      </a:r>
                      <a:r>
                        <a:rPr lang="en-US" sz="2000" dirty="0" smtClean="0"/>
                        <a:t>{</a:t>
                      </a:r>
                      <a:r>
                        <a:rPr lang="en-US" sz="2000" dirty="0" err="1" smtClean="0"/>
                        <a:t>Milk,Diapers</a:t>
                      </a:r>
                      <a:r>
                        <a:rPr lang="en-US" sz="2000" dirty="0" smtClean="0"/>
                        <a:t>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2/5 = 0.4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2/3 = 0.67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{Diapers} </a:t>
                      </a:r>
                      <a:r>
                        <a:rPr lang="en-US" sz="2000" dirty="0" smtClean="0">
                          <a:sym typeface="Symbol" pitchFamily="18" charset="2"/>
                        </a:rPr>
                        <a:t> </a:t>
                      </a:r>
                      <a:r>
                        <a:rPr lang="en-US" sz="2000" dirty="0" smtClean="0"/>
                        <a:t>{</a:t>
                      </a:r>
                      <a:r>
                        <a:rPr lang="en-US" sz="2000" dirty="0" err="1" smtClean="0"/>
                        <a:t>Milk,Beer</a:t>
                      </a:r>
                      <a:r>
                        <a:rPr lang="en-US" sz="2000" dirty="0" smtClean="0"/>
                        <a:t>}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2/5 = 0.4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2/4</a:t>
                      </a:r>
                      <a:r>
                        <a:rPr lang="en-US" sz="2000" baseline="0" dirty="0" smtClean="0"/>
                        <a:t> = 0.5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{Milk} </a:t>
                      </a:r>
                      <a:r>
                        <a:rPr lang="en-US" sz="2000" dirty="0" smtClean="0">
                          <a:sym typeface="Symbol" pitchFamily="18" charset="2"/>
                        </a:rPr>
                        <a:t> </a:t>
                      </a:r>
                      <a:r>
                        <a:rPr lang="en-US" sz="2000" dirty="0" smtClean="0"/>
                        <a:t>{</a:t>
                      </a:r>
                      <a:r>
                        <a:rPr lang="en-US" sz="2000" dirty="0" err="1" smtClean="0"/>
                        <a:t>Diapers,Beer</a:t>
                      </a:r>
                      <a:r>
                        <a:rPr lang="en-US" sz="2000" dirty="0" smtClean="0"/>
                        <a:t>}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2/5 = 0.4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2/4 = 0.5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407103"/>
              </p:ext>
            </p:extLst>
          </p:nvPr>
        </p:nvGraphicFramePr>
        <p:xfrm>
          <a:off x="2286000" y="4267200"/>
          <a:ext cx="4724400" cy="22250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55984"/>
                <a:gridCol w="31684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Bread, </a:t>
                      </a:r>
                      <a:r>
                        <a:rPr lang="en-US" sz="1800" kern="1200" dirty="0"/>
                        <a:t>Milk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Bread, Diapers, </a:t>
                      </a:r>
                      <a:r>
                        <a:rPr lang="en-US" sz="1800" kern="1200" dirty="0"/>
                        <a:t>Beer, Eggs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Milk, </a:t>
                      </a:r>
                      <a:r>
                        <a:rPr lang="en-US" sz="1800" kern="1200" dirty="0" smtClean="0"/>
                        <a:t>Diapers, </a:t>
                      </a:r>
                      <a:r>
                        <a:rPr lang="en-US" sz="1800" kern="1200" dirty="0"/>
                        <a:t>Beer, </a:t>
                      </a:r>
                      <a:r>
                        <a:rPr lang="en-US" sz="1800" kern="1200" dirty="0" smtClean="0"/>
                        <a:t>Coke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Bread, </a:t>
                      </a:r>
                      <a:r>
                        <a:rPr lang="en-US" sz="1800" kern="1200" dirty="0"/>
                        <a:t>Milk, </a:t>
                      </a:r>
                      <a:r>
                        <a:rPr lang="en-US" sz="1800" kern="1200" dirty="0" smtClean="0"/>
                        <a:t>Diapers, </a:t>
                      </a:r>
                      <a:r>
                        <a:rPr lang="en-US" sz="1800" kern="1200" dirty="0"/>
                        <a:t>Beer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Bread, </a:t>
                      </a:r>
                      <a:r>
                        <a:rPr lang="en-US" sz="1800" kern="1200" dirty="0"/>
                        <a:t>Milk, </a:t>
                      </a:r>
                      <a:r>
                        <a:rPr lang="en-US" sz="1800" kern="1200" dirty="0" smtClean="0"/>
                        <a:t>Diapers, Coke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07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don’t blindly follow the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161561"/>
              </p:ext>
            </p:extLst>
          </p:nvPr>
        </p:nvGraphicFramePr>
        <p:xfrm>
          <a:off x="533400" y="1219200"/>
          <a:ext cx="8077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639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Takes into account how co-occurrence differs from what is expected by chance</a:t>
            </a:r>
          </a:p>
          <a:p>
            <a:pPr lvl="1"/>
            <a:r>
              <a:rPr lang="en-US" dirty="0" smtClean="0"/>
              <a:t>i.e., if items were selected independently from one another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179191"/>
              </p:ext>
            </p:extLst>
          </p:nvPr>
        </p:nvGraphicFramePr>
        <p:xfrm>
          <a:off x="838200" y="3886200"/>
          <a:ext cx="3440600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3" imgW="1130040" imgH="419040" progId="Equation.3">
                  <p:embed/>
                </p:oleObj>
              </mc:Choice>
              <mc:Fallback>
                <p:oleObj name="Equation" r:id="rId3" imgW="1130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86200"/>
                        <a:ext cx="3440600" cy="127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355000" y="3886200"/>
            <a:ext cx="44196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Support for total </a:t>
            </a:r>
            <a:r>
              <a:rPr lang="en-US" sz="2000" dirty="0" err="1" smtClean="0"/>
              <a:t>itemset</a:t>
            </a:r>
            <a:r>
              <a:rPr lang="en-US" sz="2000" dirty="0" smtClean="0"/>
              <a:t> X and Y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4355000" y="4572000"/>
            <a:ext cx="44196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Support for X times support for 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462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Lift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What’s the lift for the rule: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{Milk, Diapers} </a:t>
            </a:r>
            <a:r>
              <a:rPr lang="en-US" dirty="0" smtClean="0">
                <a:latin typeface="Arial" charset="0"/>
                <a:sym typeface="Symbol" pitchFamily="18" charset="2"/>
              </a:rPr>
              <a:t> {Beer}</a:t>
            </a:r>
          </a:p>
          <a:p>
            <a:endParaRPr lang="en-US" dirty="0">
              <a:latin typeface="Arial" charset="0"/>
              <a:sym typeface="Symbol" pitchFamily="18" charset="2"/>
            </a:endParaRPr>
          </a:p>
          <a:p>
            <a:r>
              <a:rPr lang="en-US" dirty="0" smtClean="0"/>
              <a:t>So 	X = {Milk, Diapers}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Y = {Beer}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s({Milk, Diapers, Beer}) = 2/5 = 0.4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s({Milk, Diapers}) = 3/5 = 0.6</a:t>
            </a:r>
            <a:br>
              <a:rPr lang="en-US" dirty="0" smtClean="0"/>
            </a:br>
            <a:r>
              <a:rPr lang="en-US" dirty="0" smtClean="0"/>
              <a:t>s({Beer}) = 3/5 = 0.6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080411"/>
              </p:ext>
            </p:extLst>
          </p:nvPr>
        </p:nvGraphicFramePr>
        <p:xfrm>
          <a:off x="5877438" y="1447800"/>
          <a:ext cx="2944178" cy="1676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48134"/>
                <a:gridCol w="1996044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Basket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Items</a:t>
                      </a:r>
                      <a:endParaRPr lang="en-US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/>
                        <a:t>Bread, </a:t>
                      </a:r>
                      <a:r>
                        <a:rPr lang="en-US" sz="1200" kern="1200" dirty="0"/>
                        <a:t>Milk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/>
                        <a:t>Bread, Diapers, </a:t>
                      </a:r>
                      <a:r>
                        <a:rPr lang="en-US" sz="1200" kern="1200" dirty="0"/>
                        <a:t>Beer, Eggs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/>
                        <a:t>Milk, </a:t>
                      </a:r>
                      <a:r>
                        <a:rPr lang="en-US" sz="1200" kern="1200" dirty="0" smtClean="0"/>
                        <a:t>Diapers, </a:t>
                      </a:r>
                      <a:r>
                        <a:rPr lang="en-US" sz="1200" kern="1200" dirty="0"/>
                        <a:t>Beer, </a:t>
                      </a:r>
                      <a:r>
                        <a:rPr lang="en-US" sz="1200" kern="1200" dirty="0" smtClean="0"/>
                        <a:t>Coke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/>
                        <a:t>Bread, </a:t>
                      </a:r>
                      <a:r>
                        <a:rPr lang="en-US" sz="1200" kern="1200" dirty="0"/>
                        <a:t>Milk, </a:t>
                      </a:r>
                      <a:r>
                        <a:rPr lang="en-US" sz="1200" kern="1200" dirty="0" smtClean="0"/>
                        <a:t>Diapers, </a:t>
                      </a:r>
                      <a:r>
                        <a:rPr lang="en-US" sz="1200" kern="1200" dirty="0"/>
                        <a:t>Beer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/>
                        <a:t>Bread, </a:t>
                      </a:r>
                      <a:r>
                        <a:rPr lang="en-US" sz="1200" kern="1200" dirty="0"/>
                        <a:t>Milk, </a:t>
                      </a:r>
                      <a:r>
                        <a:rPr lang="en-US" sz="1200" kern="1200" dirty="0" smtClean="0"/>
                        <a:t>Diapers, Coke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732381"/>
              </p:ext>
            </p:extLst>
          </p:nvPr>
        </p:nvGraphicFramePr>
        <p:xfrm>
          <a:off x="1371600" y="5202238"/>
          <a:ext cx="434022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3" imgW="1765080" imgH="393480" progId="Equation.3">
                  <p:embed/>
                </p:oleObj>
              </mc:Choice>
              <mc:Fallback>
                <p:oleObj name="Equation" r:id="rId3" imgW="1765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202238"/>
                        <a:ext cx="4340225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078416" y="3352800"/>
            <a:ext cx="2743200" cy="2514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When Lift &gt; 1, the occurrence of </a:t>
            </a:r>
            <a:br>
              <a:rPr lang="en-US" sz="2000" b="1" dirty="0" smtClean="0"/>
            </a:br>
            <a:r>
              <a:rPr lang="en-US" sz="2000" b="1" dirty="0" smtClean="0"/>
              <a:t>X</a:t>
            </a:r>
            <a:r>
              <a:rPr lang="en-US" sz="2000" b="1" dirty="0" smtClean="0">
                <a:latin typeface="Arial" charset="0"/>
                <a:sym typeface="Symbol" pitchFamily="18" charset="2"/>
              </a:rPr>
              <a:t> </a:t>
            </a:r>
            <a:r>
              <a:rPr lang="en-US" sz="2000" b="1" dirty="0">
                <a:latin typeface="Arial" charset="0"/>
                <a:sym typeface="Symbol" pitchFamily="18" charset="2"/>
              </a:rPr>
              <a:t> </a:t>
            </a:r>
            <a:r>
              <a:rPr lang="en-US" sz="2000" b="1" dirty="0" smtClean="0"/>
              <a:t>Y together is more likely than what you would expect by chance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6839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577485"/>
              </p:ext>
            </p:extLst>
          </p:nvPr>
        </p:nvGraphicFramePr>
        <p:xfrm>
          <a:off x="457200" y="1041400"/>
          <a:ext cx="82296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Checking Account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Savings Account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157484" y="2819400"/>
            <a:ext cx="48006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Are people more inclined to have a checking account if they have a savings account?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114800"/>
            <a:ext cx="7543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Support ({Savings}</a:t>
            </a:r>
            <a:r>
              <a:rPr lang="en-US" sz="2300" dirty="0">
                <a:latin typeface="Arial" charset="0"/>
                <a:sym typeface="Symbol" pitchFamily="18" charset="2"/>
              </a:rPr>
              <a:t> </a:t>
            </a:r>
            <a:r>
              <a:rPr lang="en-US" sz="2300" dirty="0" smtClean="0">
                <a:sym typeface="Wingdings" pitchFamily="2" charset="2"/>
              </a:rPr>
              <a:t>{Checking}) = 5000/10000 = 0.5</a:t>
            </a:r>
          </a:p>
          <a:p>
            <a:r>
              <a:rPr lang="en-US" sz="2300" dirty="0" smtClean="0">
                <a:sym typeface="Wingdings" pitchFamily="2" charset="2"/>
              </a:rPr>
              <a:t>Support ({Savings}) = 6000/10000 = 0.6</a:t>
            </a:r>
          </a:p>
          <a:p>
            <a:r>
              <a:rPr lang="en-US" sz="2300" dirty="0" smtClean="0">
                <a:sym typeface="Wingdings" pitchFamily="2" charset="2"/>
              </a:rPr>
              <a:t>Support ({Checking}) = 8500/10000 = 0.85</a:t>
            </a:r>
          </a:p>
          <a:p>
            <a:r>
              <a:rPr lang="en-US" sz="2300" dirty="0" smtClean="0">
                <a:sym typeface="Wingdings" pitchFamily="2" charset="2"/>
              </a:rPr>
              <a:t>Confidence ({Savings}</a:t>
            </a:r>
            <a:r>
              <a:rPr lang="en-US" sz="2300" dirty="0">
                <a:latin typeface="Arial" charset="0"/>
                <a:sym typeface="Symbol" pitchFamily="18" charset="2"/>
              </a:rPr>
              <a:t> </a:t>
            </a:r>
            <a:r>
              <a:rPr lang="en-US" sz="2300" dirty="0" smtClean="0">
                <a:sym typeface="Wingdings" pitchFamily="2" charset="2"/>
              </a:rPr>
              <a:t>{Checking}) = 5000/6000 = 0.83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224371"/>
              </p:ext>
            </p:extLst>
          </p:nvPr>
        </p:nvGraphicFramePr>
        <p:xfrm>
          <a:off x="1371600" y="5781569"/>
          <a:ext cx="4343400" cy="924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3" imgW="1854000" imgH="393480" progId="Equation.3">
                  <p:embed/>
                </p:oleObj>
              </mc:Choice>
              <mc:Fallback>
                <p:oleObj name="Equation" r:id="rId3" imgW="1854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781569"/>
                        <a:ext cx="4343400" cy="924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7086600" y="4114800"/>
            <a:ext cx="1905000" cy="2362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Answer: No</a:t>
            </a:r>
          </a:p>
          <a:p>
            <a:pPr algn="ctr"/>
            <a:r>
              <a:rPr lang="en-US" b="1" dirty="0" smtClean="0"/>
              <a:t>In fact, it’s slightly less than what you’d expect by chance!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013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562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But this can be overwhelming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6019800"/>
            <a:ext cx="4800600" cy="647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So where do you start?</a:t>
            </a:r>
            <a:endParaRPr lang="en-US" sz="28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61631056"/>
              </p:ext>
            </p:extLst>
          </p:nvPr>
        </p:nvGraphicFramePr>
        <p:xfrm>
          <a:off x="5715000" y="1295400"/>
          <a:ext cx="3276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212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know how to calculate the measures for each rule</a:t>
            </a:r>
          </a:p>
          <a:p>
            <a:pPr lvl="1"/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Confidence</a:t>
            </a:r>
          </a:p>
          <a:p>
            <a:pPr lvl="1"/>
            <a:r>
              <a:rPr lang="en-US" dirty="0" smtClean="0"/>
              <a:t>Lift</a:t>
            </a:r>
          </a:p>
          <a:p>
            <a:pPr lvl="1"/>
            <a:endParaRPr lang="en-US" dirty="0"/>
          </a:p>
          <a:p>
            <a:r>
              <a:rPr lang="en-US" dirty="0" smtClean="0"/>
              <a:t>Then we set up </a:t>
            </a:r>
            <a:r>
              <a:rPr lang="en-US" b="1" dirty="0" smtClean="0"/>
              <a:t>thresholds</a:t>
            </a:r>
            <a:r>
              <a:rPr lang="en-US" dirty="0" smtClean="0"/>
              <a:t> for the minimum rule strength we want to accept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35010695"/>
              </p:ext>
            </p:extLst>
          </p:nvPr>
        </p:nvGraphicFramePr>
        <p:xfrm>
          <a:off x="5105400" y="1447800"/>
          <a:ext cx="365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56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David\Downloads\MP900433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59812"/>
            <a:ext cx="6400800" cy="428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 smtClean="0"/>
              <a:t>Analytics 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194398"/>
              </p:ext>
            </p:extLst>
          </p:nvPr>
        </p:nvGraphicFramePr>
        <p:xfrm>
          <a:off x="228600" y="1295400"/>
          <a:ext cx="85344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285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Once you are confident in a rule, take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{Milk, Diapers}</a:t>
            </a:r>
            <a:r>
              <a:rPr lang="en-US" sz="3600" dirty="0" smtClean="0">
                <a:latin typeface="Arial" charset="0"/>
                <a:sym typeface="Symbol" pitchFamily="18" charset="2"/>
              </a:rPr>
              <a:t>  {Beer}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4127692"/>
              </p:ext>
            </p:extLst>
          </p:nvPr>
        </p:nvGraphicFramePr>
        <p:xfrm>
          <a:off x="381000" y="2819400"/>
          <a:ext cx="5105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798"/>
            <a:ext cx="3478213" cy="391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19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2011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Case Study: Matchmaking with Math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888798"/>
              </p:ext>
            </p:extLst>
          </p:nvPr>
        </p:nvGraphicFramePr>
        <p:xfrm>
          <a:off x="457200" y="2667000"/>
          <a:ext cx="4038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C:\Users\David\Downloads\MP9004386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0"/>
            <a:ext cx="4470400" cy="68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41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 Techniques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948986"/>
              </p:ext>
            </p:extLst>
          </p:nvPr>
        </p:nvGraphicFramePr>
        <p:xfrm>
          <a:off x="457200" y="1600201"/>
          <a:ext cx="8229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362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indtoss.com/wp-content/uploads/2010/01/30_second_r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-16609"/>
            <a:ext cx="4812323" cy="481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Decision Trees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780833"/>
              </p:ext>
            </p:extLst>
          </p:nvPr>
        </p:nvGraphicFramePr>
        <p:xfrm>
          <a:off x="304800" y="1295400"/>
          <a:ext cx="3733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4330700" y="4523601"/>
            <a:ext cx="47898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http://www.mindtoss.com/2010/01/25/five-second-rule-decision-chart/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439073020"/>
              </p:ext>
            </p:extLst>
          </p:nvPr>
        </p:nvGraphicFramePr>
        <p:xfrm>
          <a:off x="1752600" y="4826675"/>
          <a:ext cx="56388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9966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 decision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085975"/>
            <a:ext cx="6362700" cy="413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smtClean="0"/>
              <a:t>more realistic 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Will a customer buy some product given their demographics?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2138" y="6545094"/>
            <a:ext cx="6101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http://onlamp.com/pub/a/python/2006/02/09/ai_decision_trees.html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2667000"/>
            <a:ext cx="22098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What are the characteristics of customers who are likely to buy?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069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tadrivesmedia.com/wp-content/uploads/2009/03/clu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38" y="685801"/>
            <a:ext cx="481796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Clustering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757835"/>
              </p:ext>
            </p:extLst>
          </p:nvPr>
        </p:nvGraphicFramePr>
        <p:xfrm>
          <a:off x="457200" y="1600200"/>
          <a:ext cx="3675184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143125" y="6581001"/>
            <a:ext cx="6986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http</a:t>
            </a:r>
            <a:r>
              <a:rPr lang="en-US" sz="1200" dirty="0"/>
              <a:t>://www.datadrivesmedia.com/two-ways-performance-increases-targeting-precision-and-response-rates/</a:t>
            </a:r>
          </a:p>
        </p:txBody>
      </p:sp>
      <p:sp>
        <p:nvSpPr>
          <p:cNvPr id="5" name="Up Arrow 4"/>
          <p:cNvSpPr/>
          <p:nvPr/>
        </p:nvSpPr>
        <p:spPr>
          <a:xfrm>
            <a:off x="5715000" y="3427551"/>
            <a:ext cx="3050199" cy="2667000"/>
          </a:xfrm>
          <a:prstGeom prst="upArrow">
            <a:avLst>
              <a:gd name="adj1" fmla="val 55313"/>
              <a:gd name="adj2" fmla="val 3620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Here you have four clusters of web site visitors.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What does this tell you?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08970006"/>
              </p:ext>
            </p:extLst>
          </p:nvPr>
        </p:nvGraphicFramePr>
        <p:xfrm>
          <a:off x="838200" y="4208584"/>
          <a:ext cx="4572000" cy="209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4374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381760"/>
              </p:ext>
            </p:extLst>
          </p:nvPr>
        </p:nvGraphicFramePr>
        <p:xfrm>
          <a:off x="1600200" y="4876800"/>
          <a:ext cx="65532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Association Rule Mining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261503"/>
              </p:ext>
            </p:extLst>
          </p:nvPr>
        </p:nvGraphicFramePr>
        <p:xfrm>
          <a:off x="304800" y="1219200"/>
          <a:ext cx="4800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2" descr="my+REWARDS CARD Application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67" y="1524000"/>
            <a:ext cx="376843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4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Market-Basket Transactions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018670"/>
              </p:ext>
            </p:extLst>
          </p:nvPr>
        </p:nvGraphicFramePr>
        <p:xfrm>
          <a:off x="1295400" y="1511300"/>
          <a:ext cx="6934200" cy="2743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83783"/>
                <a:gridCol w="46504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Basket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Items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/>
                        <a:t>Bread, </a:t>
                      </a:r>
                      <a:r>
                        <a:rPr lang="en-US" sz="2400" kern="1200" dirty="0"/>
                        <a:t>Milk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/>
                        <a:t>Bread, Diapers, </a:t>
                      </a:r>
                      <a:r>
                        <a:rPr lang="en-US" sz="2400" kern="1200" dirty="0"/>
                        <a:t>Beer, Eggs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Milk, </a:t>
                      </a:r>
                      <a:r>
                        <a:rPr lang="en-US" sz="2400" kern="1200" dirty="0" smtClean="0"/>
                        <a:t>Diapers, </a:t>
                      </a:r>
                      <a:r>
                        <a:rPr lang="en-US" sz="2400" kern="1200" dirty="0"/>
                        <a:t>Beer, </a:t>
                      </a:r>
                      <a:r>
                        <a:rPr lang="en-US" sz="2400" kern="1200" dirty="0" smtClean="0"/>
                        <a:t>Coke 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/>
                        <a:t>Bread, </a:t>
                      </a:r>
                      <a:r>
                        <a:rPr lang="en-US" sz="2400" kern="1200" dirty="0"/>
                        <a:t>Milk, </a:t>
                      </a:r>
                      <a:r>
                        <a:rPr lang="en-US" sz="2400" kern="1200" dirty="0" smtClean="0"/>
                        <a:t>Diapers, </a:t>
                      </a:r>
                      <a:r>
                        <a:rPr lang="en-US" sz="2400" kern="1200" dirty="0"/>
                        <a:t>Beer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/>
                        <a:t>Bread, </a:t>
                      </a:r>
                      <a:r>
                        <a:rPr lang="en-US" sz="2400" kern="1200" dirty="0"/>
                        <a:t>Milk, </a:t>
                      </a:r>
                      <a:r>
                        <a:rPr lang="en-US" sz="2400" kern="1200" dirty="0" smtClean="0"/>
                        <a:t>Diapers, Coke 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71600" y="5020506"/>
            <a:ext cx="259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Association Rules from these transactions</a:t>
            </a:r>
            <a:endParaRPr lang="en-US" sz="2400" dirty="0">
              <a:latin typeface="+mj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14800" y="4551057"/>
            <a:ext cx="3733801" cy="2092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+mj-lt"/>
              </a:rPr>
              <a:t>X</a:t>
            </a:r>
            <a:r>
              <a:rPr lang="en-US" sz="2000" dirty="0">
                <a:latin typeface="+mj-lt"/>
                <a:sym typeface="Symbol" pitchFamily="18" charset="2"/>
              </a:rPr>
              <a:t>  Y </a:t>
            </a:r>
            <a:br>
              <a:rPr lang="en-US" sz="2000" dirty="0">
                <a:latin typeface="+mj-lt"/>
                <a:sym typeface="Symbol" pitchFamily="18" charset="2"/>
              </a:rPr>
            </a:br>
            <a:r>
              <a:rPr lang="en-US" sz="2000" dirty="0">
                <a:latin typeface="+mj-lt"/>
                <a:sym typeface="Symbol" pitchFamily="18" charset="2"/>
              </a:rPr>
              <a:t>(antecedent  consequent)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0" dirty="0">
                <a:latin typeface="+mj-lt"/>
              </a:rPr>
              <a:t>{Diapers} </a:t>
            </a:r>
            <a:r>
              <a:rPr lang="en-US" sz="2000" b="0" dirty="0">
                <a:latin typeface="+mj-lt"/>
                <a:sym typeface="Symbol" pitchFamily="18" charset="2"/>
              </a:rPr>
              <a:t> {Beer},</a:t>
            </a:r>
            <a:br>
              <a:rPr lang="en-US" sz="2000" b="0" dirty="0">
                <a:latin typeface="+mj-lt"/>
                <a:sym typeface="Symbol" pitchFamily="18" charset="2"/>
              </a:rPr>
            </a:br>
            <a:r>
              <a:rPr lang="en-US" sz="2000" b="0" dirty="0" smtClean="0">
                <a:latin typeface="+mj-lt"/>
                <a:sym typeface="Symbol" pitchFamily="18" charset="2"/>
              </a:rPr>
              <a:t>{Milk, Bread}  {Diapers} </a:t>
            </a:r>
            <a:br>
              <a:rPr lang="en-US" sz="2000" b="0" dirty="0" smtClean="0">
                <a:latin typeface="+mj-lt"/>
                <a:sym typeface="Symbol" pitchFamily="18" charset="2"/>
              </a:rPr>
            </a:br>
            <a:r>
              <a:rPr lang="en-US" sz="2000" b="0" dirty="0" smtClean="0">
                <a:latin typeface="+mj-lt"/>
                <a:sym typeface="Symbol" pitchFamily="18" charset="2"/>
              </a:rPr>
              <a:t>{</a:t>
            </a:r>
            <a:r>
              <a:rPr lang="en-US" sz="2000" b="0" dirty="0">
                <a:latin typeface="+mj-lt"/>
                <a:sym typeface="Symbol" pitchFamily="18" charset="2"/>
              </a:rPr>
              <a:t>Beer, </a:t>
            </a:r>
            <a:r>
              <a:rPr lang="en-US" sz="2000" b="0" dirty="0" smtClean="0">
                <a:latin typeface="+mj-lt"/>
                <a:sym typeface="Symbol" pitchFamily="18" charset="2"/>
              </a:rPr>
              <a:t>Bread} </a:t>
            </a:r>
            <a:r>
              <a:rPr lang="en-US" sz="2000" b="0" dirty="0">
                <a:latin typeface="+mj-lt"/>
                <a:sym typeface="Symbol" pitchFamily="18" charset="2"/>
              </a:rPr>
              <a:t> {Milk},</a:t>
            </a:r>
            <a:br>
              <a:rPr lang="en-US" sz="2000" b="0" dirty="0">
                <a:latin typeface="+mj-lt"/>
                <a:sym typeface="Symbol" pitchFamily="18" charset="2"/>
              </a:rPr>
            </a:br>
            <a:r>
              <a:rPr lang="en-US" sz="2000" b="0" dirty="0" smtClean="0">
                <a:latin typeface="+mj-lt"/>
                <a:sym typeface="Symbol" pitchFamily="18" charset="2"/>
              </a:rPr>
              <a:t>{Bread} </a:t>
            </a:r>
            <a:r>
              <a:rPr lang="en-US" sz="2000" b="0" dirty="0">
                <a:latin typeface="+mj-lt"/>
                <a:sym typeface="Symbol" pitchFamily="18" charset="2"/>
              </a:rPr>
              <a:t> {Milk, Diapers</a:t>
            </a:r>
            <a:r>
              <a:rPr lang="en-US" sz="2000" b="0" dirty="0" smtClean="0">
                <a:latin typeface="+mj-lt"/>
                <a:sym typeface="Symbol" pitchFamily="18" charset="2"/>
              </a:rPr>
              <a:t>}</a:t>
            </a:r>
            <a:endParaRPr lang="en-US" sz="2000" b="0" dirty="0">
              <a:latin typeface="+mj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405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1099</Words>
  <Application>Microsoft Macintosh PowerPoint</Application>
  <PresentationFormat>On-screen Show (4:3)</PresentationFormat>
  <Paragraphs>233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MIS5101: Business Intelligence Business Intelligence and Data Analytics</vt:lpstr>
      <vt:lpstr>Analytics is</vt:lpstr>
      <vt:lpstr>Case Study: Matchmaking with Math</vt:lpstr>
      <vt:lpstr>Analytics Techniques</vt:lpstr>
      <vt:lpstr>Decision Trees</vt:lpstr>
      <vt:lpstr>A more realistic one…</vt:lpstr>
      <vt:lpstr>Clustering</vt:lpstr>
      <vt:lpstr>Association Rule Mining</vt:lpstr>
      <vt:lpstr>Market-Basket Transactions</vt:lpstr>
      <vt:lpstr>Core idea: The itemset</vt:lpstr>
      <vt:lpstr>Support</vt:lpstr>
      <vt:lpstr>Confidence</vt:lpstr>
      <vt:lpstr>Some sample rules</vt:lpstr>
      <vt:lpstr>But don’t blindly follow the numbers</vt:lpstr>
      <vt:lpstr>Lift</vt:lpstr>
      <vt:lpstr>Lift Example</vt:lpstr>
      <vt:lpstr>Another example</vt:lpstr>
      <vt:lpstr>But this can be overwhelming</vt:lpstr>
      <vt:lpstr>Selecting the rules</vt:lpstr>
      <vt:lpstr>Once you are confident in a rule, take 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Sunil  Wattal</cp:lastModifiedBy>
  <cp:revision>93</cp:revision>
  <dcterms:created xsi:type="dcterms:W3CDTF">2011-09-06T14:24:06Z</dcterms:created>
  <dcterms:modified xsi:type="dcterms:W3CDTF">2014-10-21T22:01:14Z</dcterms:modified>
</cp:coreProperties>
</file>