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5" r:id="rId3"/>
    <p:sldId id="261" r:id="rId4"/>
    <p:sldId id="264" r:id="rId5"/>
    <p:sldId id="266" r:id="rId6"/>
    <p:sldId id="267" r:id="rId7"/>
    <p:sldId id="268" r:id="rId8"/>
    <p:sldId id="269" r:id="rId9"/>
    <p:sldId id="27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71" autoAdjust="0"/>
    <p:restoredTop sz="94660"/>
  </p:normalViewPr>
  <p:slideViewPr>
    <p:cSldViewPr>
      <p:cViewPr varScale="1">
        <p:scale>
          <a:sx n="85" d="100"/>
          <a:sy n="85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181581D9-D16D-48DD-978E-38E36D4B2480}" type="presOf" srcId="{01855CC5-98EE-4EEA-8BB7-ED12270F9C34}" destId="{8078EE9B-5F85-4FAC-9125-75EAA4BCEC63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DAFE6BC6-51CE-40D8-83C4-5979FF88A76C}" type="presOf" srcId="{3A68FB29-491C-488D-A143-2F36D0D0FB72}" destId="{4667E0FA-04CA-4AB5-8E9D-74A138A97C01}" srcOrd="0" destOrd="0" presId="urn:microsoft.com/office/officeart/2005/8/layout/hProcess9"/>
    <dgm:cxn modelId="{A6394FAD-0C6E-4B4B-9915-52D748FDFF4B}" type="presOf" srcId="{B4E9094C-4F01-4DDC-9A7B-F33EB76330AB}" destId="{33857CC7-196D-4155-8B9D-39156D9C0971}" srcOrd="0" destOrd="0" presId="urn:microsoft.com/office/officeart/2005/8/layout/hProcess9"/>
    <dgm:cxn modelId="{51A3541C-3137-4315-90E9-F794300CDB87}" type="presOf" srcId="{6F1588C3-7E0D-4A15-ACBA-DDF210088573}" destId="{2C9153C4-5A17-4F77-B753-BB23D908717C}" srcOrd="0" destOrd="0" presId="urn:microsoft.com/office/officeart/2005/8/layout/hProcess9"/>
    <dgm:cxn modelId="{F78B0405-DB6C-41C5-91EC-4F903660F6D9}" type="presOf" srcId="{9487E4E3-8E87-457F-9E62-1841749E95F3}" destId="{6E21D794-0C47-4487-AA4D-EABC4DF042A0}" srcOrd="0" destOrd="0" presId="urn:microsoft.com/office/officeart/2005/8/layout/hProcess9"/>
    <dgm:cxn modelId="{58A9BC9C-26C4-46DA-BFB0-000BB12F6E5A}" type="presParOf" srcId="{2C9153C4-5A17-4F77-B753-BB23D908717C}" destId="{DD8126FD-4E03-4E6C-976D-003EE1201A7B}" srcOrd="0" destOrd="0" presId="urn:microsoft.com/office/officeart/2005/8/layout/hProcess9"/>
    <dgm:cxn modelId="{86ED6968-1CE2-4401-9ACB-0A5A230D40C4}" type="presParOf" srcId="{2C9153C4-5A17-4F77-B753-BB23D908717C}" destId="{CDC1675D-96BC-4A51-80B9-005FD8CC69E0}" srcOrd="1" destOrd="0" presId="urn:microsoft.com/office/officeart/2005/8/layout/hProcess9"/>
    <dgm:cxn modelId="{44FCE15B-235D-4456-BFC7-63D484B2283A}" type="presParOf" srcId="{CDC1675D-96BC-4A51-80B9-005FD8CC69E0}" destId="{8078EE9B-5F85-4FAC-9125-75EAA4BCEC63}" srcOrd="0" destOrd="0" presId="urn:microsoft.com/office/officeart/2005/8/layout/hProcess9"/>
    <dgm:cxn modelId="{31B181B4-FDF4-4DFB-BB0E-AE26B49747F5}" type="presParOf" srcId="{CDC1675D-96BC-4A51-80B9-005FD8CC69E0}" destId="{1929B222-3CBD-4F01-ACC7-78B6CDF9E116}" srcOrd="1" destOrd="0" presId="urn:microsoft.com/office/officeart/2005/8/layout/hProcess9"/>
    <dgm:cxn modelId="{84B134EF-29E4-4FA5-B8D5-65F23613D954}" type="presParOf" srcId="{CDC1675D-96BC-4A51-80B9-005FD8CC69E0}" destId="{33857CC7-196D-4155-8B9D-39156D9C0971}" srcOrd="2" destOrd="0" presId="urn:microsoft.com/office/officeart/2005/8/layout/hProcess9"/>
    <dgm:cxn modelId="{AE6397E9-B6D5-4332-96A3-B5074996D855}" type="presParOf" srcId="{CDC1675D-96BC-4A51-80B9-005FD8CC69E0}" destId="{F80ACC67-E855-42DC-A725-5A1874F3B408}" srcOrd="3" destOrd="0" presId="urn:microsoft.com/office/officeart/2005/8/layout/hProcess9"/>
    <dgm:cxn modelId="{4A64C2D5-72D4-445E-8F78-04C453D53725}" type="presParOf" srcId="{CDC1675D-96BC-4A51-80B9-005FD8CC69E0}" destId="{4667E0FA-04CA-4AB5-8E9D-74A138A97C01}" srcOrd="4" destOrd="0" presId="urn:microsoft.com/office/officeart/2005/8/layout/hProcess9"/>
    <dgm:cxn modelId="{37ED21BF-2A17-40B6-A2D2-131B81045AD9}" type="presParOf" srcId="{CDC1675D-96BC-4A51-80B9-005FD8CC69E0}" destId="{BCEAE53A-DBC9-49D9-AE09-87889F4FA240}" srcOrd="5" destOrd="0" presId="urn:microsoft.com/office/officeart/2005/8/layout/hProcess9"/>
    <dgm:cxn modelId="{C3BE0A26-DCA7-4D0B-9B44-09781D974134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40A83-278B-4955-8CD0-53010124DC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A2FB8-4C56-4D98-876D-ED31A69F106E}">
      <dgm:prSet/>
      <dgm:spPr/>
      <dgm:t>
        <a:bodyPr/>
        <a:lstStyle/>
        <a:p>
          <a:pPr rtl="0"/>
          <a:r>
            <a:rPr lang="en-US" dirty="0" smtClean="0"/>
            <a:t>Copying data from the transactional database to a format where it can be analyzed</a:t>
          </a:r>
          <a:endParaRPr lang="en-US" dirty="0"/>
        </a:p>
      </dgm:t>
    </dgm:pt>
    <dgm:pt modelId="{42E2B93D-C635-4E51-B1DF-FD0953F52023}" type="parTrans" cxnId="{9340660B-29A5-4F67-8BBB-E30D8FB59535}">
      <dgm:prSet/>
      <dgm:spPr/>
      <dgm:t>
        <a:bodyPr/>
        <a:lstStyle/>
        <a:p>
          <a:endParaRPr lang="en-US"/>
        </a:p>
      </dgm:t>
    </dgm:pt>
    <dgm:pt modelId="{D21E42F9-EA71-4600-A94F-55070381879E}" type="sibTrans" cxnId="{9340660B-29A5-4F67-8BBB-E30D8FB59535}">
      <dgm:prSet/>
      <dgm:spPr/>
      <dgm:t>
        <a:bodyPr/>
        <a:lstStyle/>
        <a:p>
          <a:endParaRPr lang="en-US"/>
        </a:p>
      </dgm:t>
    </dgm:pt>
    <dgm:pt modelId="{0E710CE0-9524-4342-92DC-A58A5F3A3779}">
      <dgm:prSet/>
      <dgm:spPr/>
      <dgm:t>
        <a:bodyPr/>
        <a:lstStyle/>
        <a:p>
          <a:pPr rtl="0"/>
          <a:r>
            <a:rPr lang="en-US" dirty="0" smtClean="0"/>
            <a:t>Selecting and resolving inconsistencies in data to fill the analytical data store</a:t>
          </a:r>
          <a:endParaRPr lang="en-US" dirty="0"/>
        </a:p>
      </dgm:t>
    </dgm:pt>
    <dgm:pt modelId="{9E4B2B9B-0ABA-4A41-A09A-84F0747A825E}" type="parTrans" cxnId="{DB020196-AF4D-43C2-9DAE-490BD4468A1E}">
      <dgm:prSet/>
      <dgm:spPr/>
      <dgm:t>
        <a:bodyPr/>
        <a:lstStyle/>
        <a:p>
          <a:endParaRPr lang="en-US"/>
        </a:p>
      </dgm:t>
    </dgm:pt>
    <dgm:pt modelId="{FE7BDB54-4F48-4634-BFA0-E478263552B6}" type="sibTrans" cxnId="{DB020196-AF4D-43C2-9DAE-490BD4468A1E}">
      <dgm:prSet/>
      <dgm:spPr/>
      <dgm:t>
        <a:bodyPr/>
        <a:lstStyle/>
        <a:p>
          <a:endParaRPr lang="en-US"/>
        </a:p>
      </dgm:t>
    </dgm:pt>
    <dgm:pt modelId="{8DD1B9DE-1636-401C-A724-4A68EEF8B998}" type="pres">
      <dgm:prSet presAssocID="{06640A83-278B-4955-8CD0-53010124DC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A9BA4-56D1-4F28-86AB-DC28AC154FC4}" type="pres">
      <dgm:prSet presAssocID="{CF5A2FB8-4C56-4D98-876D-ED31A69F10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4F4F5-6126-444C-BDB2-AB273B392049}" type="pres">
      <dgm:prSet presAssocID="{D21E42F9-EA71-4600-A94F-55070381879E}" presName="sibTrans" presStyleCnt="0"/>
      <dgm:spPr/>
    </dgm:pt>
    <dgm:pt modelId="{F93E28D5-C5F1-4287-B4FE-4A4C0474D351}" type="pres">
      <dgm:prSet presAssocID="{0E710CE0-9524-4342-92DC-A58A5F3A37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CA323-8F4F-4169-A8AD-EB75D89A3ACE}" type="presOf" srcId="{06640A83-278B-4955-8CD0-53010124DC0A}" destId="{8DD1B9DE-1636-401C-A724-4A68EEF8B998}" srcOrd="0" destOrd="0" presId="urn:microsoft.com/office/officeart/2005/8/layout/default"/>
    <dgm:cxn modelId="{9340660B-29A5-4F67-8BBB-E30D8FB59535}" srcId="{06640A83-278B-4955-8CD0-53010124DC0A}" destId="{CF5A2FB8-4C56-4D98-876D-ED31A69F106E}" srcOrd="0" destOrd="0" parTransId="{42E2B93D-C635-4E51-B1DF-FD0953F52023}" sibTransId="{D21E42F9-EA71-4600-A94F-55070381879E}"/>
    <dgm:cxn modelId="{D7F53CAB-2C2F-42E1-A1E4-96D64F755B59}" type="presOf" srcId="{CF5A2FB8-4C56-4D98-876D-ED31A69F106E}" destId="{032A9BA4-56D1-4F28-86AB-DC28AC154FC4}" srcOrd="0" destOrd="0" presId="urn:microsoft.com/office/officeart/2005/8/layout/default"/>
    <dgm:cxn modelId="{3C2B498C-F303-494C-895B-14B0451E7535}" type="presOf" srcId="{0E710CE0-9524-4342-92DC-A58A5F3A3779}" destId="{F93E28D5-C5F1-4287-B4FE-4A4C0474D351}" srcOrd="0" destOrd="0" presId="urn:microsoft.com/office/officeart/2005/8/layout/default"/>
    <dgm:cxn modelId="{DB020196-AF4D-43C2-9DAE-490BD4468A1E}" srcId="{06640A83-278B-4955-8CD0-53010124DC0A}" destId="{0E710CE0-9524-4342-92DC-A58A5F3A3779}" srcOrd="1" destOrd="0" parTransId="{9E4B2B9B-0ABA-4A41-A09A-84F0747A825E}" sibTransId="{FE7BDB54-4F48-4634-BFA0-E478263552B6}"/>
    <dgm:cxn modelId="{DF0469D2-C927-4F20-929E-79FAC188891F}" type="presParOf" srcId="{8DD1B9DE-1636-401C-A724-4A68EEF8B998}" destId="{032A9BA4-56D1-4F28-86AB-DC28AC154FC4}" srcOrd="0" destOrd="0" presId="urn:microsoft.com/office/officeart/2005/8/layout/default"/>
    <dgm:cxn modelId="{A32ACB18-9B7B-46E2-B2D8-4D0E3267588D}" type="presParOf" srcId="{8DD1B9DE-1636-401C-A724-4A68EEF8B998}" destId="{65F4F4F5-6126-444C-BDB2-AB273B392049}" srcOrd="1" destOrd="0" presId="urn:microsoft.com/office/officeart/2005/8/layout/default"/>
    <dgm:cxn modelId="{1967B832-5311-4D7C-B8AC-8A500EC9B530}" type="presParOf" srcId="{8DD1B9DE-1636-401C-A724-4A68EEF8B998}" destId="{F93E28D5-C5F1-4287-B4FE-4A4C0474D35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E019C-0B27-4ECB-9888-D052AE29DEA5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B83152-702F-4EF6-97CC-C27DCDF42195}">
      <dgm:prSet custT="1"/>
      <dgm:spPr/>
      <dgm:t>
        <a:bodyPr/>
        <a:lstStyle/>
        <a:p>
          <a:pPr rtl="0"/>
          <a:r>
            <a:rPr lang="en-US" sz="2800" b="1" dirty="0" smtClean="0"/>
            <a:t>Extract</a:t>
          </a:r>
          <a:endParaRPr lang="en-US" sz="2800" dirty="0"/>
        </a:p>
      </dgm:t>
    </dgm:pt>
    <dgm:pt modelId="{9DA1889F-F324-42E1-B007-270E12DE323C}" type="parTrans" cxnId="{8D86AFF4-739E-485A-B5F1-4F676096622D}">
      <dgm:prSet/>
      <dgm:spPr/>
      <dgm:t>
        <a:bodyPr/>
        <a:lstStyle/>
        <a:p>
          <a:endParaRPr lang="en-US" sz="1800"/>
        </a:p>
      </dgm:t>
    </dgm:pt>
    <dgm:pt modelId="{16D6FD11-E008-4F74-805A-6C039722CBF0}" type="sibTrans" cxnId="{8D86AFF4-739E-485A-B5F1-4F676096622D}">
      <dgm:prSet/>
      <dgm:spPr/>
      <dgm:t>
        <a:bodyPr/>
        <a:lstStyle/>
        <a:p>
          <a:endParaRPr lang="en-US" sz="1800"/>
        </a:p>
      </dgm:t>
    </dgm:pt>
    <dgm:pt modelId="{36CA1D9C-FA64-422A-85AD-075383B79893}">
      <dgm:prSet custT="1"/>
      <dgm:spPr/>
      <dgm:t>
        <a:bodyPr/>
        <a:lstStyle/>
        <a:p>
          <a:pPr rtl="0"/>
          <a:r>
            <a:rPr lang="en-US" sz="2800" b="1" dirty="0" smtClean="0"/>
            <a:t>Load</a:t>
          </a:r>
          <a:endParaRPr lang="en-US" sz="2800" dirty="0"/>
        </a:p>
      </dgm:t>
    </dgm:pt>
    <dgm:pt modelId="{672F5C55-CAB9-45EB-954E-EF2A6468EBF4}" type="parTrans" cxnId="{233B8C6F-808B-4A73-8290-AEABD3650EB0}">
      <dgm:prSet/>
      <dgm:spPr/>
      <dgm:t>
        <a:bodyPr/>
        <a:lstStyle/>
        <a:p>
          <a:endParaRPr lang="en-US" sz="1800"/>
        </a:p>
      </dgm:t>
    </dgm:pt>
    <dgm:pt modelId="{539A8328-9EF9-46B1-8F9B-803893C97D28}" type="sibTrans" cxnId="{233B8C6F-808B-4A73-8290-AEABD3650EB0}">
      <dgm:prSet/>
      <dgm:spPr/>
      <dgm:t>
        <a:bodyPr/>
        <a:lstStyle/>
        <a:p>
          <a:endParaRPr lang="en-US" sz="1800"/>
        </a:p>
      </dgm:t>
    </dgm:pt>
    <dgm:pt modelId="{1B5612F3-70C7-49E5-B91D-E503A0ADB55F}">
      <dgm:prSet custT="1"/>
      <dgm:spPr/>
      <dgm:t>
        <a:bodyPr/>
        <a:lstStyle/>
        <a:p>
          <a:pPr rtl="0"/>
          <a:r>
            <a:rPr lang="en-US" sz="2400" dirty="0" smtClean="0"/>
            <a:t>from the operational data store</a:t>
          </a:r>
        </a:p>
        <a:p>
          <a:pPr rtl="0"/>
          <a:r>
            <a:rPr lang="en-US" sz="2400" dirty="0" smtClean="0"/>
            <a:t>(the relational database)</a:t>
          </a:r>
          <a:endParaRPr lang="en-US" sz="2400" dirty="0"/>
        </a:p>
      </dgm:t>
    </dgm:pt>
    <dgm:pt modelId="{2DAE4A55-B788-4295-BD23-DC530F152377}" type="parTrans" cxnId="{03C2CCE0-AAE0-410E-BC66-889823C9FA36}">
      <dgm:prSet/>
      <dgm:spPr/>
      <dgm:t>
        <a:bodyPr/>
        <a:lstStyle/>
        <a:p>
          <a:endParaRPr lang="en-US" sz="1800"/>
        </a:p>
      </dgm:t>
    </dgm:pt>
    <dgm:pt modelId="{CBAA3C2B-3D51-4EBF-9332-6EDEE522D8BF}" type="sibTrans" cxnId="{03C2CCE0-AAE0-410E-BC66-889823C9FA36}">
      <dgm:prSet/>
      <dgm:spPr/>
      <dgm:t>
        <a:bodyPr/>
        <a:lstStyle/>
        <a:p>
          <a:endParaRPr lang="en-US" sz="1800"/>
        </a:p>
      </dgm:t>
    </dgm:pt>
    <dgm:pt modelId="{FB17A3CE-A337-4604-B252-18A7DAA4245C}">
      <dgm:prSet custT="1"/>
      <dgm:spPr/>
      <dgm:t>
        <a:bodyPr/>
        <a:lstStyle/>
        <a:p>
          <a:pPr rtl="0"/>
          <a:r>
            <a:rPr lang="en-US" sz="2800" b="1" dirty="0" smtClean="0"/>
            <a:t>Transform</a:t>
          </a:r>
          <a:endParaRPr lang="en-US" sz="2800" dirty="0"/>
        </a:p>
      </dgm:t>
    </dgm:pt>
    <dgm:pt modelId="{BDC55D24-6FF3-4F83-94C8-3A0A8291C87F}" type="parTrans" cxnId="{38214541-5766-4F09-A5A7-6746545100BC}">
      <dgm:prSet/>
      <dgm:spPr/>
      <dgm:t>
        <a:bodyPr/>
        <a:lstStyle/>
        <a:p>
          <a:endParaRPr lang="en-US" sz="1800"/>
        </a:p>
      </dgm:t>
    </dgm:pt>
    <dgm:pt modelId="{BB57344E-B2D3-442E-809B-AC81C32186AD}" type="sibTrans" cxnId="{38214541-5766-4F09-A5A7-6746545100BC}">
      <dgm:prSet/>
      <dgm:spPr/>
      <dgm:t>
        <a:bodyPr/>
        <a:lstStyle/>
        <a:p>
          <a:endParaRPr lang="en-US" sz="1800"/>
        </a:p>
      </dgm:t>
    </dgm:pt>
    <dgm:pt modelId="{7F0BF48F-5238-412D-B674-29B2D50D02F0}">
      <dgm:prSet custT="1"/>
      <dgm:spPr/>
      <dgm:t>
        <a:bodyPr/>
        <a:lstStyle/>
        <a:p>
          <a:pPr rtl="0"/>
          <a:r>
            <a:rPr lang="en-US" sz="2400" dirty="0" smtClean="0"/>
            <a:t>it into a consistent, analysis-ready format</a:t>
          </a:r>
          <a:endParaRPr lang="en-US" sz="2400" dirty="0"/>
        </a:p>
      </dgm:t>
    </dgm:pt>
    <dgm:pt modelId="{01D06E22-B9AC-45D7-831E-9F9F06E8E862}" type="parTrans" cxnId="{0CA32876-5FF9-456E-934B-23E18EEF183D}">
      <dgm:prSet/>
      <dgm:spPr/>
      <dgm:t>
        <a:bodyPr/>
        <a:lstStyle/>
        <a:p>
          <a:endParaRPr lang="en-US" sz="1800"/>
        </a:p>
      </dgm:t>
    </dgm:pt>
    <dgm:pt modelId="{7E59A976-810D-49CA-985A-B3BFDDBEC584}" type="sibTrans" cxnId="{0CA32876-5FF9-456E-934B-23E18EEF183D}">
      <dgm:prSet/>
      <dgm:spPr/>
      <dgm:t>
        <a:bodyPr/>
        <a:lstStyle/>
        <a:p>
          <a:endParaRPr lang="en-US" sz="1800"/>
        </a:p>
      </dgm:t>
    </dgm:pt>
    <dgm:pt modelId="{3FB50F33-5AD6-4BB9-831D-614DB55247EB}">
      <dgm:prSet custT="1"/>
      <dgm:spPr/>
      <dgm:t>
        <a:bodyPr/>
        <a:lstStyle/>
        <a:p>
          <a:pPr rtl="0"/>
          <a:r>
            <a:rPr lang="en-US" sz="2400" dirty="0" smtClean="0"/>
            <a:t>it into the analytical database</a:t>
          </a:r>
        </a:p>
        <a:p>
          <a:pPr rtl="0"/>
          <a:r>
            <a:rPr lang="en-US" sz="2400" dirty="0" smtClean="0"/>
            <a:t>(the dimensional database) </a:t>
          </a:r>
          <a:endParaRPr lang="en-US" sz="2400" dirty="0"/>
        </a:p>
      </dgm:t>
    </dgm:pt>
    <dgm:pt modelId="{2FCC43EE-8FA0-4B01-A490-FC545B3E6467}" type="parTrans" cxnId="{84712111-FA27-4BBC-A1B7-C37F202B132D}">
      <dgm:prSet/>
      <dgm:spPr/>
      <dgm:t>
        <a:bodyPr/>
        <a:lstStyle/>
        <a:p>
          <a:endParaRPr lang="en-US" sz="1800"/>
        </a:p>
      </dgm:t>
    </dgm:pt>
    <dgm:pt modelId="{51977F66-E985-4A55-83EB-0A278306D2D0}" type="sibTrans" cxnId="{84712111-FA27-4BBC-A1B7-C37F202B132D}">
      <dgm:prSet/>
      <dgm:spPr/>
      <dgm:t>
        <a:bodyPr/>
        <a:lstStyle/>
        <a:p>
          <a:endParaRPr lang="en-US" sz="1800"/>
        </a:p>
      </dgm:t>
    </dgm:pt>
    <dgm:pt modelId="{64E6737D-3818-4417-9331-BACD7DE39B58}" type="pres">
      <dgm:prSet presAssocID="{C29E019C-0B27-4ECB-9888-D052AE29DEA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890140-960A-4191-96BF-85E510B65DB4}" type="pres">
      <dgm:prSet presAssocID="{ADB83152-702F-4EF6-97CC-C27DCDF42195}" presName="composite" presStyleCnt="0"/>
      <dgm:spPr/>
    </dgm:pt>
    <dgm:pt modelId="{C3D17BAA-7C37-4E64-972E-4EB116899A9D}" type="pres">
      <dgm:prSet presAssocID="{ADB83152-702F-4EF6-97CC-C27DCDF42195}" presName="BackAccent" presStyleLbl="bgShp" presStyleIdx="0" presStyleCnt="3"/>
      <dgm:spPr/>
    </dgm:pt>
    <dgm:pt modelId="{3AA8DF2E-A715-4A6C-8A92-62CA49B1AF22}" type="pres">
      <dgm:prSet presAssocID="{ADB83152-702F-4EF6-97CC-C27DCDF42195}" presName="Accent" presStyleLbl="alignNode1" presStyleIdx="0" presStyleCnt="3"/>
      <dgm:spPr/>
    </dgm:pt>
    <dgm:pt modelId="{029433FC-F900-4064-91DC-63C5B12EA86C}" type="pres">
      <dgm:prSet presAssocID="{ADB83152-702F-4EF6-97CC-C27DCDF42195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D2F27-561F-442B-BAB0-9D51B01FEF42}" type="pres">
      <dgm:prSet presAssocID="{ADB83152-702F-4EF6-97CC-C27DCDF4219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0578-968B-4797-BE32-0A16F6435159}" type="pres">
      <dgm:prSet presAssocID="{16D6FD11-E008-4F74-805A-6C039722CBF0}" presName="sibTrans" presStyleCnt="0"/>
      <dgm:spPr/>
    </dgm:pt>
    <dgm:pt modelId="{CA080056-D0AD-485A-8699-FFD0277FF75A}" type="pres">
      <dgm:prSet presAssocID="{FB17A3CE-A337-4604-B252-18A7DAA4245C}" presName="composite" presStyleCnt="0"/>
      <dgm:spPr/>
    </dgm:pt>
    <dgm:pt modelId="{7DFC2D26-FDA0-4D72-9772-63658835360D}" type="pres">
      <dgm:prSet presAssocID="{FB17A3CE-A337-4604-B252-18A7DAA4245C}" presName="BackAccent" presStyleLbl="bgShp" presStyleIdx="1" presStyleCnt="3"/>
      <dgm:spPr/>
    </dgm:pt>
    <dgm:pt modelId="{1167B361-6F43-491C-A2E7-B2ADB24907E3}" type="pres">
      <dgm:prSet presAssocID="{FB17A3CE-A337-4604-B252-18A7DAA4245C}" presName="Accent" presStyleLbl="alignNode1" presStyleIdx="1" presStyleCnt="3"/>
      <dgm:spPr/>
    </dgm:pt>
    <dgm:pt modelId="{6D4FEFE4-E9F8-46F6-89FD-ACD93D3BF8C4}" type="pres">
      <dgm:prSet presAssocID="{FB17A3CE-A337-4604-B252-18A7DAA4245C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2ECC1-4337-42C3-9FC7-A681A30A10A0}" type="pres">
      <dgm:prSet presAssocID="{FB17A3CE-A337-4604-B252-18A7DAA4245C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73F9E-2CA6-4B57-91AB-DC06894D0F69}" type="pres">
      <dgm:prSet presAssocID="{BB57344E-B2D3-442E-809B-AC81C32186AD}" presName="sibTrans" presStyleCnt="0"/>
      <dgm:spPr/>
    </dgm:pt>
    <dgm:pt modelId="{8B7311BA-0E19-4DD5-AB9A-EA78993F89DF}" type="pres">
      <dgm:prSet presAssocID="{36CA1D9C-FA64-422A-85AD-075383B79893}" presName="composite" presStyleCnt="0"/>
      <dgm:spPr/>
    </dgm:pt>
    <dgm:pt modelId="{F51D2471-D46C-4A87-B170-F49BF81D7AD5}" type="pres">
      <dgm:prSet presAssocID="{36CA1D9C-FA64-422A-85AD-075383B79893}" presName="BackAccent" presStyleLbl="bgShp" presStyleIdx="2" presStyleCnt="3"/>
      <dgm:spPr/>
    </dgm:pt>
    <dgm:pt modelId="{C512E104-5726-47CB-86C9-3739036B0465}" type="pres">
      <dgm:prSet presAssocID="{36CA1D9C-FA64-422A-85AD-075383B79893}" presName="Accent" presStyleLbl="alignNode1" presStyleIdx="2" presStyleCnt="3"/>
      <dgm:spPr/>
    </dgm:pt>
    <dgm:pt modelId="{6B226D2F-21F7-4A2B-9BE8-057B9CD77E03}" type="pres">
      <dgm:prSet presAssocID="{36CA1D9C-FA64-422A-85AD-075383B79893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09D29-205C-4B9F-87DF-3C6ED6180E8B}" type="pres">
      <dgm:prSet presAssocID="{36CA1D9C-FA64-422A-85AD-075383B798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3BE9B-91E1-42C7-AD59-F011160412AA}" type="presOf" srcId="{FB17A3CE-A337-4604-B252-18A7DAA4245C}" destId="{F7E2ECC1-4337-42C3-9FC7-A681A30A10A0}" srcOrd="0" destOrd="0" presId="urn:microsoft.com/office/officeart/2008/layout/IncreasingCircleProcess"/>
    <dgm:cxn modelId="{EE747C8E-157B-4A87-8838-F24B5EC9AF4E}" type="presOf" srcId="{36CA1D9C-FA64-422A-85AD-075383B79893}" destId="{B1E09D29-205C-4B9F-87DF-3C6ED6180E8B}" srcOrd="0" destOrd="0" presId="urn:microsoft.com/office/officeart/2008/layout/IncreasingCircleProcess"/>
    <dgm:cxn modelId="{233B8C6F-808B-4A73-8290-AEABD3650EB0}" srcId="{C29E019C-0B27-4ECB-9888-D052AE29DEA5}" destId="{36CA1D9C-FA64-422A-85AD-075383B79893}" srcOrd="2" destOrd="0" parTransId="{672F5C55-CAB9-45EB-954E-EF2A6468EBF4}" sibTransId="{539A8328-9EF9-46B1-8F9B-803893C97D28}"/>
    <dgm:cxn modelId="{03C2CCE0-AAE0-410E-BC66-889823C9FA36}" srcId="{ADB83152-702F-4EF6-97CC-C27DCDF42195}" destId="{1B5612F3-70C7-49E5-B91D-E503A0ADB55F}" srcOrd="0" destOrd="0" parTransId="{2DAE4A55-B788-4295-BD23-DC530F152377}" sibTransId="{CBAA3C2B-3D51-4EBF-9332-6EDEE522D8BF}"/>
    <dgm:cxn modelId="{82A6A4C8-BF8B-486E-A92B-E6733AFF3CD1}" type="presOf" srcId="{3FB50F33-5AD6-4BB9-831D-614DB55247EB}" destId="{6B226D2F-21F7-4A2B-9BE8-057B9CD77E03}" srcOrd="0" destOrd="0" presId="urn:microsoft.com/office/officeart/2008/layout/IncreasingCircleProcess"/>
    <dgm:cxn modelId="{F38E9913-BD2B-4BA3-8806-B602A7BB9D16}" type="presOf" srcId="{7F0BF48F-5238-412D-B674-29B2D50D02F0}" destId="{6D4FEFE4-E9F8-46F6-89FD-ACD93D3BF8C4}" srcOrd="0" destOrd="0" presId="urn:microsoft.com/office/officeart/2008/layout/IncreasingCircleProcess"/>
    <dgm:cxn modelId="{26AD049C-3FB7-4152-87E1-7A782999FF8C}" type="presOf" srcId="{1B5612F3-70C7-49E5-B91D-E503A0ADB55F}" destId="{029433FC-F900-4064-91DC-63C5B12EA86C}" srcOrd="0" destOrd="0" presId="urn:microsoft.com/office/officeart/2008/layout/IncreasingCircleProcess"/>
    <dgm:cxn modelId="{E0E91FA8-9D8D-4A3B-80EC-2576FA44C787}" type="presOf" srcId="{ADB83152-702F-4EF6-97CC-C27DCDF42195}" destId="{722D2F27-561F-442B-BAB0-9D51B01FEF42}" srcOrd="0" destOrd="0" presId="urn:microsoft.com/office/officeart/2008/layout/IncreasingCircleProcess"/>
    <dgm:cxn modelId="{8D86AFF4-739E-485A-B5F1-4F676096622D}" srcId="{C29E019C-0B27-4ECB-9888-D052AE29DEA5}" destId="{ADB83152-702F-4EF6-97CC-C27DCDF42195}" srcOrd="0" destOrd="0" parTransId="{9DA1889F-F324-42E1-B007-270E12DE323C}" sibTransId="{16D6FD11-E008-4F74-805A-6C039722CBF0}"/>
    <dgm:cxn modelId="{0BFC7524-8F30-441B-AA84-A2127B22E2DC}" type="presOf" srcId="{C29E019C-0B27-4ECB-9888-D052AE29DEA5}" destId="{64E6737D-3818-4417-9331-BACD7DE39B58}" srcOrd="0" destOrd="0" presId="urn:microsoft.com/office/officeart/2008/layout/IncreasingCircleProcess"/>
    <dgm:cxn modelId="{84712111-FA27-4BBC-A1B7-C37F202B132D}" srcId="{36CA1D9C-FA64-422A-85AD-075383B79893}" destId="{3FB50F33-5AD6-4BB9-831D-614DB55247EB}" srcOrd="0" destOrd="0" parTransId="{2FCC43EE-8FA0-4B01-A490-FC545B3E6467}" sibTransId="{51977F66-E985-4A55-83EB-0A278306D2D0}"/>
    <dgm:cxn modelId="{0CA32876-5FF9-456E-934B-23E18EEF183D}" srcId="{FB17A3CE-A337-4604-B252-18A7DAA4245C}" destId="{7F0BF48F-5238-412D-B674-29B2D50D02F0}" srcOrd="0" destOrd="0" parTransId="{01D06E22-B9AC-45D7-831E-9F9F06E8E862}" sibTransId="{7E59A976-810D-49CA-985A-B3BFDDBEC584}"/>
    <dgm:cxn modelId="{38214541-5766-4F09-A5A7-6746545100BC}" srcId="{C29E019C-0B27-4ECB-9888-D052AE29DEA5}" destId="{FB17A3CE-A337-4604-B252-18A7DAA4245C}" srcOrd="1" destOrd="0" parTransId="{BDC55D24-6FF3-4F83-94C8-3A0A8291C87F}" sibTransId="{BB57344E-B2D3-442E-809B-AC81C32186AD}"/>
    <dgm:cxn modelId="{200A6B1F-CB47-44C8-A62F-912C975DBDCE}" type="presParOf" srcId="{64E6737D-3818-4417-9331-BACD7DE39B58}" destId="{C8890140-960A-4191-96BF-85E510B65DB4}" srcOrd="0" destOrd="0" presId="urn:microsoft.com/office/officeart/2008/layout/IncreasingCircleProcess"/>
    <dgm:cxn modelId="{F6C9811B-9BA3-4580-AC89-0207E7C4A5F3}" type="presParOf" srcId="{C8890140-960A-4191-96BF-85E510B65DB4}" destId="{C3D17BAA-7C37-4E64-972E-4EB116899A9D}" srcOrd="0" destOrd="0" presId="urn:microsoft.com/office/officeart/2008/layout/IncreasingCircleProcess"/>
    <dgm:cxn modelId="{7AF534E8-6C1D-431D-B190-EEE9061E9499}" type="presParOf" srcId="{C8890140-960A-4191-96BF-85E510B65DB4}" destId="{3AA8DF2E-A715-4A6C-8A92-62CA49B1AF22}" srcOrd="1" destOrd="0" presId="urn:microsoft.com/office/officeart/2008/layout/IncreasingCircleProcess"/>
    <dgm:cxn modelId="{CF2C500A-82D3-4BA2-9AB5-8AF5C2C2F9DB}" type="presParOf" srcId="{C8890140-960A-4191-96BF-85E510B65DB4}" destId="{029433FC-F900-4064-91DC-63C5B12EA86C}" srcOrd="2" destOrd="0" presId="urn:microsoft.com/office/officeart/2008/layout/IncreasingCircleProcess"/>
    <dgm:cxn modelId="{7772C3AC-D3F8-4F81-BDA7-06A229B338F2}" type="presParOf" srcId="{C8890140-960A-4191-96BF-85E510B65DB4}" destId="{722D2F27-561F-442B-BAB0-9D51B01FEF42}" srcOrd="3" destOrd="0" presId="urn:microsoft.com/office/officeart/2008/layout/IncreasingCircleProcess"/>
    <dgm:cxn modelId="{8316B600-112C-4F51-95D6-08C20B760E0F}" type="presParOf" srcId="{64E6737D-3818-4417-9331-BACD7DE39B58}" destId="{39EB0578-968B-4797-BE32-0A16F6435159}" srcOrd="1" destOrd="0" presId="urn:microsoft.com/office/officeart/2008/layout/IncreasingCircleProcess"/>
    <dgm:cxn modelId="{3CF80AEC-E542-4C74-80E9-A3B0E8F64EF7}" type="presParOf" srcId="{64E6737D-3818-4417-9331-BACD7DE39B58}" destId="{CA080056-D0AD-485A-8699-FFD0277FF75A}" srcOrd="2" destOrd="0" presId="urn:microsoft.com/office/officeart/2008/layout/IncreasingCircleProcess"/>
    <dgm:cxn modelId="{6B7A36FC-B147-4B02-A4BB-F91FE41A2009}" type="presParOf" srcId="{CA080056-D0AD-485A-8699-FFD0277FF75A}" destId="{7DFC2D26-FDA0-4D72-9772-63658835360D}" srcOrd="0" destOrd="0" presId="urn:microsoft.com/office/officeart/2008/layout/IncreasingCircleProcess"/>
    <dgm:cxn modelId="{ED614A53-880E-45D7-97A3-5E1C57B66725}" type="presParOf" srcId="{CA080056-D0AD-485A-8699-FFD0277FF75A}" destId="{1167B361-6F43-491C-A2E7-B2ADB24907E3}" srcOrd="1" destOrd="0" presId="urn:microsoft.com/office/officeart/2008/layout/IncreasingCircleProcess"/>
    <dgm:cxn modelId="{75925936-570F-4232-91EE-560A7E1A1291}" type="presParOf" srcId="{CA080056-D0AD-485A-8699-FFD0277FF75A}" destId="{6D4FEFE4-E9F8-46F6-89FD-ACD93D3BF8C4}" srcOrd="2" destOrd="0" presId="urn:microsoft.com/office/officeart/2008/layout/IncreasingCircleProcess"/>
    <dgm:cxn modelId="{078BBEC7-4C6D-4521-BC9E-0B5A1BC8A0B6}" type="presParOf" srcId="{CA080056-D0AD-485A-8699-FFD0277FF75A}" destId="{F7E2ECC1-4337-42C3-9FC7-A681A30A10A0}" srcOrd="3" destOrd="0" presId="urn:microsoft.com/office/officeart/2008/layout/IncreasingCircleProcess"/>
    <dgm:cxn modelId="{58DF9E68-2222-4D08-A9F7-435A363DECE5}" type="presParOf" srcId="{64E6737D-3818-4417-9331-BACD7DE39B58}" destId="{46A73F9E-2CA6-4B57-91AB-DC06894D0F69}" srcOrd="3" destOrd="0" presId="urn:microsoft.com/office/officeart/2008/layout/IncreasingCircleProcess"/>
    <dgm:cxn modelId="{31D85F78-1670-4C6F-989E-15B3EA782FAE}" type="presParOf" srcId="{64E6737D-3818-4417-9331-BACD7DE39B58}" destId="{8B7311BA-0E19-4DD5-AB9A-EA78993F89DF}" srcOrd="4" destOrd="0" presId="urn:microsoft.com/office/officeart/2008/layout/IncreasingCircleProcess"/>
    <dgm:cxn modelId="{E5E3AF4D-001A-4F63-BBC3-76D6508C7E71}" type="presParOf" srcId="{8B7311BA-0E19-4DD5-AB9A-EA78993F89DF}" destId="{F51D2471-D46C-4A87-B170-F49BF81D7AD5}" srcOrd="0" destOrd="0" presId="urn:microsoft.com/office/officeart/2008/layout/IncreasingCircleProcess"/>
    <dgm:cxn modelId="{B61F736C-0EF0-4F64-8558-B8747B8A0325}" type="presParOf" srcId="{8B7311BA-0E19-4DD5-AB9A-EA78993F89DF}" destId="{C512E104-5726-47CB-86C9-3739036B0465}" srcOrd="1" destOrd="0" presId="urn:microsoft.com/office/officeart/2008/layout/IncreasingCircleProcess"/>
    <dgm:cxn modelId="{4F588BE0-7CA4-4B05-A1C7-0B3232C71731}" type="presParOf" srcId="{8B7311BA-0E19-4DD5-AB9A-EA78993F89DF}" destId="{6B226D2F-21F7-4A2B-9BE8-057B9CD77E03}" srcOrd="2" destOrd="0" presId="urn:microsoft.com/office/officeart/2008/layout/IncreasingCircleProcess"/>
    <dgm:cxn modelId="{45EB6107-613A-4232-ABBB-BAB5BE8E64AC}" type="presParOf" srcId="{8B7311BA-0E19-4DD5-AB9A-EA78993F89DF}" destId="{B1E09D29-205C-4B9F-87DF-3C6ED6180E8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09201-0E8C-49EC-AD7F-E07737F9738C}" type="doc">
      <dgm:prSet loTypeId="urn:diagrams.loki3.com/VaryingWidthList+Icon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370851-612E-4694-9C4E-50C3059C917F}">
      <dgm:prSet/>
      <dgm:spPr/>
      <dgm:t>
        <a:bodyPr/>
        <a:lstStyle/>
        <a:p>
          <a:pPr rtl="0"/>
          <a:r>
            <a:rPr lang="en-US" dirty="0" smtClean="0"/>
            <a:t>How do these technologies affect this process?</a:t>
          </a:r>
          <a:endParaRPr lang="en-US" dirty="0"/>
        </a:p>
      </dgm:t>
    </dgm:pt>
    <dgm:pt modelId="{502B10B1-CDA5-4664-9F9A-008CC8671E49}" type="parTrans" cxnId="{5651BDCD-91DD-4BE8-8C90-ACE19AC3475A}">
      <dgm:prSet/>
      <dgm:spPr/>
      <dgm:t>
        <a:bodyPr/>
        <a:lstStyle/>
        <a:p>
          <a:endParaRPr lang="en-US"/>
        </a:p>
      </dgm:t>
    </dgm:pt>
    <dgm:pt modelId="{801A0D2A-6F1C-4F7E-8CEB-721F76450B67}" type="sibTrans" cxnId="{5651BDCD-91DD-4BE8-8C90-ACE19AC3475A}">
      <dgm:prSet/>
      <dgm:spPr/>
      <dgm:t>
        <a:bodyPr/>
        <a:lstStyle/>
        <a:p>
          <a:endParaRPr lang="en-US"/>
        </a:p>
      </dgm:t>
    </dgm:pt>
    <dgm:pt modelId="{87206917-EDAE-49F2-ADB2-65DD669DF39D}">
      <dgm:prSet/>
      <dgm:spPr/>
      <dgm:t>
        <a:bodyPr/>
        <a:lstStyle/>
        <a:p>
          <a:pPr rtl="0"/>
          <a:r>
            <a:rPr lang="en-US" dirty="0" smtClean="0"/>
            <a:t>In-memory analytics?</a:t>
          </a:r>
          <a:endParaRPr lang="en-US" dirty="0"/>
        </a:p>
      </dgm:t>
    </dgm:pt>
    <dgm:pt modelId="{B3B8F4F8-0A23-4020-A8B9-2C9FFCEFDE66}" type="parTrans" cxnId="{70740D09-A81F-4DC7-AE86-6EB93E66D393}">
      <dgm:prSet/>
      <dgm:spPr/>
      <dgm:t>
        <a:bodyPr/>
        <a:lstStyle/>
        <a:p>
          <a:endParaRPr lang="en-US"/>
        </a:p>
      </dgm:t>
    </dgm:pt>
    <dgm:pt modelId="{F4C5C9DF-7AD4-47CA-B989-AB00A7E8E1E5}" type="sibTrans" cxnId="{70740D09-A81F-4DC7-AE86-6EB93E66D393}">
      <dgm:prSet/>
      <dgm:spPr/>
      <dgm:t>
        <a:bodyPr/>
        <a:lstStyle/>
        <a:p>
          <a:endParaRPr lang="en-US"/>
        </a:p>
      </dgm:t>
    </dgm:pt>
    <dgm:pt modelId="{CF1C887F-C520-4CDB-A509-BA7C9AF226C7}">
      <dgm:prSet/>
      <dgm:spPr/>
      <dgm:t>
        <a:bodyPr/>
        <a:lstStyle/>
        <a:p>
          <a:pPr rtl="0"/>
          <a:r>
            <a:rPr lang="en-US" dirty="0" err="1" smtClean="0"/>
            <a:t>NoSQL</a:t>
          </a:r>
          <a:endParaRPr lang="en-US" dirty="0"/>
        </a:p>
      </dgm:t>
    </dgm:pt>
    <dgm:pt modelId="{AEFE8BFA-F4A7-4570-8FA3-DD164F8CC9B1}" type="parTrans" cxnId="{AE635C64-B6F4-4065-872D-EDEF7E294044}">
      <dgm:prSet/>
      <dgm:spPr/>
      <dgm:t>
        <a:bodyPr/>
        <a:lstStyle/>
        <a:p>
          <a:endParaRPr lang="en-US"/>
        </a:p>
      </dgm:t>
    </dgm:pt>
    <dgm:pt modelId="{08D0F5D2-C398-4F2B-99A2-4161CE47193C}" type="sibTrans" cxnId="{AE635C64-B6F4-4065-872D-EDEF7E294044}">
      <dgm:prSet/>
      <dgm:spPr/>
      <dgm:t>
        <a:bodyPr/>
        <a:lstStyle/>
        <a:p>
          <a:endParaRPr lang="en-US"/>
        </a:p>
      </dgm:t>
    </dgm:pt>
    <dgm:pt modelId="{B7887699-A99F-479E-886E-14C57C0F3F5A}" type="pres">
      <dgm:prSet presAssocID="{C4109201-0E8C-49EC-AD7F-E07737F9738C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B5B409D3-2EBA-4788-A0E3-1F30E3705277}" type="pres">
      <dgm:prSet presAssocID="{B9370851-612E-4694-9C4E-50C3059C917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35C64-B6F4-4065-872D-EDEF7E294044}" srcId="{B9370851-612E-4694-9C4E-50C3059C917F}" destId="{CF1C887F-C520-4CDB-A509-BA7C9AF226C7}" srcOrd="1" destOrd="0" parTransId="{AEFE8BFA-F4A7-4570-8FA3-DD164F8CC9B1}" sibTransId="{08D0F5D2-C398-4F2B-99A2-4161CE47193C}"/>
    <dgm:cxn modelId="{804DCD4A-83C9-4B38-92F4-5A6B23C552A3}" type="presOf" srcId="{B9370851-612E-4694-9C4E-50C3059C917F}" destId="{B5B409D3-2EBA-4788-A0E3-1F30E3705277}" srcOrd="0" destOrd="0" presId="urn:diagrams.loki3.com/VaryingWidthList+Icon"/>
    <dgm:cxn modelId="{B42CDE06-94C1-4817-9258-E3FF4DD3AC2B}" type="presOf" srcId="{87206917-EDAE-49F2-ADB2-65DD669DF39D}" destId="{B5B409D3-2EBA-4788-A0E3-1F30E3705277}" srcOrd="0" destOrd="1" presId="urn:diagrams.loki3.com/VaryingWidthList+Icon"/>
    <dgm:cxn modelId="{472AA9C1-4CE4-473A-9127-38D28E6EA11F}" type="presOf" srcId="{CF1C887F-C520-4CDB-A509-BA7C9AF226C7}" destId="{B5B409D3-2EBA-4788-A0E3-1F30E3705277}" srcOrd="0" destOrd="2" presId="urn:diagrams.loki3.com/VaryingWidthList+Icon"/>
    <dgm:cxn modelId="{9014B879-8F66-428E-AA6A-09F0A4E011F0}" type="presOf" srcId="{C4109201-0E8C-49EC-AD7F-E07737F9738C}" destId="{B7887699-A99F-479E-886E-14C57C0F3F5A}" srcOrd="0" destOrd="0" presId="urn:diagrams.loki3.com/VaryingWidthList+Icon"/>
    <dgm:cxn modelId="{5651BDCD-91DD-4BE8-8C90-ACE19AC3475A}" srcId="{C4109201-0E8C-49EC-AD7F-E07737F9738C}" destId="{B9370851-612E-4694-9C4E-50C3059C917F}" srcOrd="0" destOrd="0" parTransId="{502B10B1-CDA5-4664-9F9A-008CC8671E49}" sibTransId="{801A0D2A-6F1C-4F7E-8CEB-721F76450B67}"/>
    <dgm:cxn modelId="{70740D09-A81F-4DC7-AE86-6EB93E66D393}" srcId="{B9370851-612E-4694-9C4E-50C3059C917F}" destId="{87206917-EDAE-49F2-ADB2-65DD669DF39D}" srcOrd="0" destOrd="0" parTransId="{B3B8F4F8-0A23-4020-A8B9-2C9FFCEFDE66}" sibTransId="{F4C5C9DF-7AD4-47CA-B989-AB00A7E8E1E5}"/>
    <dgm:cxn modelId="{3F27D7CC-3FF5-462E-9514-C08034BC9B35}" type="presParOf" srcId="{B7887699-A99F-479E-886E-14C57C0F3F5A}" destId="{B5B409D3-2EBA-4788-A0E3-1F30E3705277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40B6F-DF58-4B8C-9B2C-2BDB8090F4F7}" type="presOf" srcId="{8E13916E-44C2-4E68-92E6-88574A6E41C9}" destId="{F0421630-3C88-4F13-86D7-1DCBED67E674}" srcOrd="0" destOrd="0" presId="urn:microsoft.com/office/officeart/2005/8/layout/vList5"/>
    <dgm:cxn modelId="{E2D4C426-1EFA-4E0D-A3C7-5E61F6294E86}" type="presOf" srcId="{101772B5-6555-491C-87CD-FCA55F584504}" destId="{12ABB607-CABC-4043-9424-2E1461C2F029}" srcOrd="0" destOrd="2" presId="urn:microsoft.com/office/officeart/2005/8/layout/vList5"/>
    <dgm:cxn modelId="{39BEC397-4CC7-4CE7-A17A-AFE23AEE0566}" type="presOf" srcId="{70B25889-9CC6-4111-AE9C-31B07765FCDF}" destId="{CEE334C1-DABD-4D2D-97DA-796F412F718B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8801167D-8CE5-48D9-9FC9-69414A98580F}" type="presOf" srcId="{CDD5418B-413D-4E1D-A094-167B44B6887D}" destId="{12ABB607-CABC-4043-9424-2E1461C2F029}" srcOrd="0" destOrd="0" presId="urn:microsoft.com/office/officeart/2005/8/layout/vList5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26C2F029-68D8-4A7F-BA07-A1DB17D8C820}" type="presOf" srcId="{C302E164-C2BC-46A8-9862-044C09FD80F3}" destId="{DF8105C8-0845-43E9-8F95-02BE7B030D7E}" srcOrd="0" destOrd="0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B566BF0-CB44-4F8D-91CD-6FD177BB2659}" type="presOf" srcId="{59DBBAEB-B4C0-4D58-AA35-FD536F5FFE15}" destId="{12ABB607-CABC-4043-9424-2E1461C2F029}" srcOrd="0" destOrd="1" presId="urn:microsoft.com/office/officeart/2005/8/layout/vList5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10FC442-2452-4979-A79A-944CBDFC5D56}" type="presOf" srcId="{81574ECC-29B6-4B27-9AC8-B1BB99E4A548}" destId="{65C63EF5-89DD-4BBA-8363-53D21BEDDD7E}" srcOrd="0" destOrd="0" presId="urn:microsoft.com/office/officeart/2005/8/layout/vList5"/>
    <dgm:cxn modelId="{57612DAA-C78F-47A2-82FA-A7D16B45BAEB}" type="presParOf" srcId="{CEE334C1-DABD-4D2D-97DA-796F412F718B}" destId="{95FE9129-8349-4569-942A-42410182BCF8}" srcOrd="0" destOrd="0" presId="urn:microsoft.com/office/officeart/2005/8/layout/vList5"/>
    <dgm:cxn modelId="{153D369F-60B2-414E-B0B0-5B3FA140D220}" type="presParOf" srcId="{95FE9129-8349-4569-942A-42410182BCF8}" destId="{F0421630-3C88-4F13-86D7-1DCBED67E674}" srcOrd="0" destOrd="0" presId="urn:microsoft.com/office/officeart/2005/8/layout/vList5"/>
    <dgm:cxn modelId="{EB5D4A9F-68E7-465A-A260-AD7E38BB9A97}" type="presParOf" srcId="{95FE9129-8349-4569-942A-42410182BCF8}" destId="{DF8105C8-0845-43E9-8F95-02BE7B030D7E}" srcOrd="1" destOrd="0" presId="urn:microsoft.com/office/officeart/2005/8/layout/vList5"/>
    <dgm:cxn modelId="{EDAE3EA4-DEF4-47E1-89DF-C82BA434429F}" type="presParOf" srcId="{CEE334C1-DABD-4D2D-97DA-796F412F718B}" destId="{F0E27276-F56E-4E53-BC03-EF0F824BA151}" srcOrd="1" destOrd="0" presId="urn:microsoft.com/office/officeart/2005/8/layout/vList5"/>
    <dgm:cxn modelId="{DC87293A-DDB1-44D0-BCBB-0E8B6EF0E1D4}" type="presParOf" srcId="{CEE334C1-DABD-4D2D-97DA-796F412F718B}" destId="{5E57FDEA-E257-44C7-91AD-3FD602F3D8F7}" srcOrd="2" destOrd="0" presId="urn:microsoft.com/office/officeart/2005/8/layout/vList5"/>
    <dgm:cxn modelId="{79000136-3F6C-4E2F-ACC3-6E1BC620A37E}" type="presParOf" srcId="{5E57FDEA-E257-44C7-91AD-3FD602F3D8F7}" destId="{65C63EF5-89DD-4BBA-8363-53D21BEDDD7E}" srcOrd="0" destOrd="0" presId="urn:microsoft.com/office/officeart/2005/8/layout/vList5"/>
    <dgm:cxn modelId="{E4950A5E-EDEA-4658-8875-5EA9C32E5B44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05EA02-E1A2-4EFC-8356-C4D25C8210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274A1-2A36-466A-9C85-90E86A7A3D60}">
      <dgm:prSet/>
      <dgm:spPr/>
      <dgm:t>
        <a:bodyPr/>
        <a:lstStyle/>
        <a:p>
          <a:pPr rtl="0"/>
          <a:r>
            <a:rPr lang="en-US" dirty="0" smtClean="0"/>
            <a:t>in retail</a:t>
          </a:r>
          <a:endParaRPr lang="en-US" dirty="0"/>
        </a:p>
      </dgm:t>
    </dgm:pt>
    <dgm:pt modelId="{6848B1D1-C352-45A4-AC07-D3498E0E2D10}" type="parTrans" cxnId="{B2939679-FD5F-4300-B334-A898104DC0F6}">
      <dgm:prSet/>
      <dgm:spPr/>
      <dgm:t>
        <a:bodyPr/>
        <a:lstStyle/>
        <a:p>
          <a:endParaRPr lang="en-US"/>
        </a:p>
      </dgm:t>
    </dgm:pt>
    <dgm:pt modelId="{37EE58AD-AF56-4F40-AF3C-79B3F34F94D9}" type="sibTrans" cxnId="{B2939679-FD5F-4300-B334-A898104DC0F6}">
      <dgm:prSet/>
      <dgm:spPr/>
      <dgm:t>
        <a:bodyPr/>
        <a:lstStyle/>
        <a:p>
          <a:endParaRPr lang="en-US"/>
        </a:p>
      </dgm:t>
    </dgm:pt>
    <dgm:pt modelId="{DDD38119-0780-4238-A371-9A92AA10BCDA}">
      <dgm:prSet/>
      <dgm:spPr/>
      <dgm:t>
        <a:bodyPr/>
        <a:lstStyle/>
        <a:p>
          <a:pPr rtl="0"/>
          <a:r>
            <a:rPr lang="en-US" dirty="0" smtClean="0"/>
            <a:t>in healthcare</a:t>
          </a:r>
          <a:endParaRPr lang="en-US" dirty="0"/>
        </a:p>
      </dgm:t>
    </dgm:pt>
    <dgm:pt modelId="{68BC3F5C-818C-4138-8C54-4BBBF8F9807E}" type="parTrans" cxnId="{08D1C78D-3D97-47DC-9A35-50C5081799C6}">
      <dgm:prSet/>
      <dgm:spPr/>
      <dgm:t>
        <a:bodyPr/>
        <a:lstStyle/>
        <a:p>
          <a:endParaRPr lang="en-US"/>
        </a:p>
      </dgm:t>
    </dgm:pt>
    <dgm:pt modelId="{C69802C3-C125-40F0-893C-E2484DEDF650}" type="sibTrans" cxnId="{08D1C78D-3D97-47DC-9A35-50C5081799C6}">
      <dgm:prSet/>
      <dgm:spPr/>
      <dgm:t>
        <a:bodyPr/>
        <a:lstStyle/>
        <a:p>
          <a:endParaRPr lang="en-US"/>
        </a:p>
      </dgm:t>
    </dgm:pt>
    <dgm:pt modelId="{879885D9-631A-4179-92C2-F268AECDEDF8}">
      <dgm:prSet/>
      <dgm:spPr/>
      <dgm:t>
        <a:bodyPr/>
        <a:lstStyle/>
        <a:p>
          <a:pPr rtl="0"/>
          <a:r>
            <a:rPr lang="en-US" dirty="0" smtClean="0"/>
            <a:t>in finance</a:t>
          </a:r>
          <a:endParaRPr lang="en-US" dirty="0"/>
        </a:p>
      </dgm:t>
    </dgm:pt>
    <dgm:pt modelId="{C8335E64-2CBC-4E22-AA4C-092A2266F691}" type="parTrans" cxnId="{C4BEEF51-303C-47F0-B858-F05B6BDD09A3}">
      <dgm:prSet/>
      <dgm:spPr/>
      <dgm:t>
        <a:bodyPr/>
        <a:lstStyle/>
        <a:p>
          <a:endParaRPr lang="en-US"/>
        </a:p>
      </dgm:t>
    </dgm:pt>
    <dgm:pt modelId="{0ADE6B23-C75D-45EB-A6FF-99B6874DE92F}" type="sibTrans" cxnId="{C4BEEF51-303C-47F0-B858-F05B6BDD09A3}">
      <dgm:prSet/>
      <dgm:spPr/>
      <dgm:t>
        <a:bodyPr/>
        <a:lstStyle/>
        <a:p>
          <a:endParaRPr lang="en-US"/>
        </a:p>
      </dgm:t>
    </dgm:pt>
    <dgm:pt modelId="{28FD49B9-6AC2-4C24-8F9A-85A80BA8C5AE}" type="pres">
      <dgm:prSet presAssocID="{E905EA02-E1A2-4EFC-8356-C4D25C8210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052355-45CA-4381-8F23-DDE3C1E64584}" type="pres">
      <dgm:prSet presAssocID="{6A4274A1-2A36-466A-9C85-90E86A7A3D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7C3B4-00CA-45CE-85D1-31B8A8CF89A2}" type="pres">
      <dgm:prSet presAssocID="{37EE58AD-AF56-4F40-AF3C-79B3F34F94D9}" presName="sibTrans" presStyleCnt="0"/>
      <dgm:spPr/>
    </dgm:pt>
    <dgm:pt modelId="{B4DC1F66-55F2-4927-B104-410C2393249A}" type="pres">
      <dgm:prSet presAssocID="{DDD38119-0780-4238-A371-9A92AA10BC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1A3C8-B496-479C-A681-26EAD7AC1A8B}" type="pres">
      <dgm:prSet presAssocID="{C69802C3-C125-40F0-893C-E2484DEDF650}" presName="sibTrans" presStyleCnt="0"/>
      <dgm:spPr/>
    </dgm:pt>
    <dgm:pt modelId="{DA1D2AE9-5F69-45A1-8CA4-54E4E51CF892}" type="pres">
      <dgm:prSet presAssocID="{879885D9-631A-4179-92C2-F268AECDED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B9126-BB52-4592-9DC8-FCF64CD3D337}" type="presOf" srcId="{E905EA02-E1A2-4EFC-8356-C4D25C821071}" destId="{28FD49B9-6AC2-4C24-8F9A-85A80BA8C5AE}" srcOrd="0" destOrd="0" presId="urn:microsoft.com/office/officeart/2005/8/layout/default"/>
    <dgm:cxn modelId="{D0A7648D-776E-42B8-87B9-5456D84B893E}" type="presOf" srcId="{DDD38119-0780-4238-A371-9A92AA10BCDA}" destId="{B4DC1F66-55F2-4927-B104-410C2393249A}" srcOrd="0" destOrd="0" presId="urn:microsoft.com/office/officeart/2005/8/layout/default"/>
    <dgm:cxn modelId="{0C1EDBA6-CC1B-4F0C-8C54-7CD1DEE01D73}" type="presOf" srcId="{6A4274A1-2A36-466A-9C85-90E86A7A3D60}" destId="{C9052355-45CA-4381-8F23-DDE3C1E64584}" srcOrd="0" destOrd="0" presId="urn:microsoft.com/office/officeart/2005/8/layout/default"/>
    <dgm:cxn modelId="{08D1C78D-3D97-47DC-9A35-50C5081799C6}" srcId="{E905EA02-E1A2-4EFC-8356-C4D25C821071}" destId="{DDD38119-0780-4238-A371-9A92AA10BCDA}" srcOrd="1" destOrd="0" parTransId="{68BC3F5C-818C-4138-8C54-4BBBF8F9807E}" sibTransId="{C69802C3-C125-40F0-893C-E2484DEDF650}"/>
    <dgm:cxn modelId="{450700A5-4230-45EF-9904-9149895D9A1D}" type="presOf" srcId="{879885D9-631A-4179-92C2-F268AECDEDF8}" destId="{DA1D2AE9-5F69-45A1-8CA4-54E4E51CF892}" srcOrd="0" destOrd="0" presId="urn:microsoft.com/office/officeart/2005/8/layout/default"/>
    <dgm:cxn modelId="{C4BEEF51-303C-47F0-B858-F05B6BDD09A3}" srcId="{E905EA02-E1A2-4EFC-8356-C4D25C821071}" destId="{879885D9-631A-4179-92C2-F268AECDEDF8}" srcOrd="2" destOrd="0" parTransId="{C8335E64-2CBC-4E22-AA4C-092A2266F691}" sibTransId="{0ADE6B23-C75D-45EB-A6FF-99B6874DE92F}"/>
    <dgm:cxn modelId="{B2939679-FD5F-4300-B334-A898104DC0F6}" srcId="{E905EA02-E1A2-4EFC-8356-C4D25C821071}" destId="{6A4274A1-2A36-466A-9C85-90E86A7A3D60}" srcOrd="0" destOrd="0" parTransId="{6848B1D1-C352-45A4-AC07-D3498E0E2D10}" sibTransId="{37EE58AD-AF56-4F40-AF3C-79B3F34F94D9}"/>
    <dgm:cxn modelId="{AB59E1D2-322C-4477-BA46-C214D6BD0DF9}" type="presParOf" srcId="{28FD49B9-6AC2-4C24-8F9A-85A80BA8C5AE}" destId="{C9052355-45CA-4381-8F23-DDE3C1E64584}" srcOrd="0" destOrd="0" presId="urn:microsoft.com/office/officeart/2005/8/layout/default"/>
    <dgm:cxn modelId="{37695DCB-095B-41D3-AE60-EEC54B917F68}" type="presParOf" srcId="{28FD49B9-6AC2-4C24-8F9A-85A80BA8C5AE}" destId="{2E97C3B4-00CA-45CE-85D1-31B8A8CF89A2}" srcOrd="1" destOrd="0" presId="urn:microsoft.com/office/officeart/2005/8/layout/default"/>
    <dgm:cxn modelId="{BDA794FE-03D1-4E1D-97D1-EC0C47A29955}" type="presParOf" srcId="{28FD49B9-6AC2-4C24-8F9A-85A80BA8C5AE}" destId="{B4DC1F66-55F2-4927-B104-410C2393249A}" srcOrd="2" destOrd="0" presId="urn:microsoft.com/office/officeart/2005/8/layout/default"/>
    <dgm:cxn modelId="{9456F731-D27D-4859-899E-02C8332CDD20}" type="presParOf" srcId="{28FD49B9-6AC2-4C24-8F9A-85A80BA8C5AE}" destId="{D451A3C8-B496-479C-A681-26EAD7AC1A8B}" srcOrd="3" destOrd="0" presId="urn:microsoft.com/office/officeart/2005/8/layout/default"/>
    <dgm:cxn modelId="{5661083F-9C3E-4453-AC95-FF67AC3D5B52}" type="presParOf" srcId="{28FD49B9-6AC2-4C24-8F9A-85A80BA8C5AE}" destId="{DA1D2AE9-5F69-45A1-8CA4-54E4E51CF89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14FAA3-C32A-4A09-8DE8-0F4DA265B43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120937-8112-4FDA-A91F-422FEDF45719}">
      <dgm:prSet/>
      <dgm:spPr/>
      <dgm:t>
        <a:bodyPr/>
        <a:lstStyle/>
        <a:p>
          <a:pPr rtl="0"/>
          <a:r>
            <a:rPr lang="en-US" dirty="0" smtClean="0"/>
            <a:t>Why might there be resistance to this type of aggregation?</a:t>
          </a:r>
          <a:endParaRPr lang="en-US" dirty="0"/>
        </a:p>
      </dgm:t>
    </dgm:pt>
    <dgm:pt modelId="{EB798DA6-DD8A-40A6-B680-814B20AC0DD4}" type="parTrans" cxnId="{DD4A9016-8575-4537-97C3-645469399A0F}">
      <dgm:prSet/>
      <dgm:spPr/>
      <dgm:t>
        <a:bodyPr/>
        <a:lstStyle/>
        <a:p>
          <a:endParaRPr lang="en-US"/>
        </a:p>
      </dgm:t>
    </dgm:pt>
    <dgm:pt modelId="{F4EFBC4E-C27D-4B72-9ED3-1920369D46B7}" type="sibTrans" cxnId="{DD4A9016-8575-4537-97C3-645469399A0F}">
      <dgm:prSet/>
      <dgm:spPr/>
      <dgm:t>
        <a:bodyPr/>
        <a:lstStyle/>
        <a:p>
          <a:endParaRPr lang="en-US"/>
        </a:p>
      </dgm:t>
    </dgm:pt>
    <dgm:pt modelId="{5F4F9EC7-7C4E-48A5-911E-235661A9781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(source) databases?</a:t>
          </a:r>
          <a:endParaRPr lang="en-US" dirty="0"/>
        </a:p>
      </dgm:t>
    </dgm:pt>
    <dgm:pt modelId="{C517CC5B-5042-4A2C-BAC6-AAD5ADDA8AC9}" type="parTrans" cxnId="{89C63B8E-1438-4C80-AF27-D1E26707294C}">
      <dgm:prSet/>
      <dgm:spPr/>
      <dgm:t>
        <a:bodyPr/>
        <a:lstStyle/>
        <a:p>
          <a:endParaRPr lang="en-US"/>
        </a:p>
      </dgm:t>
    </dgm:pt>
    <dgm:pt modelId="{F8F89C82-C86B-4F47-AAB1-FBE5191E06DF}" type="sibTrans" cxnId="{89C63B8E-1438-4C80-AF27-D1E26707294C}">
      <dgm:prSet/>
      <dgm:spPr/>
      <dgm:t>
        <a:bodyPr/>
        <a:lstStyle/>
        <a:p>
          <a:endParaRPr lang="en-US"/>
        </a:p>
      </dgm:t>
    </dgm:pt>
    <dgm:pt modelId="{58F135D3-8AFD-47E2-AB9C-3A4A5619D23B}">
      <dgm:prSet/>
      <dgm:spPr/>
      <dgm:t>
        <a:bodyPr/>
        <a:lstStyle/>
        <a:p>
          <a:pPr rtl="0"/>
          <a:r>
            <a:rPr lang="en-US" smtClean="0"/>
            <a:t>If two data elements conflict, who’s standard “wins?”</a:t>
          </a:r>
          <a:endParaRPr lang="en-US"/>
        </a:p>
      </dgm:t>
    </dgm:pt>
    <dgm:pt modelId="{9430233B-CE6C-4F1B-9CC7-1EA76F9C7664}" type="parTrans" cxnId="{C644B067-F614-4759-BF97-8DE5E01F2897}">
      <dgm:prSet/>
      <dgm:spPr/>
      <dgm:t>
        <a:bodyPr/>
        <a:lstStyle/>
        <a:p>
          <a:endParaRPr lang="en-US"/>
        </a:p>
      </dgm:t>
    </dgm:pt>
    <dgm:pt modelId="{97425C84-E0DF-480F-B227-2B580977D993}" type="sibTrans" cxnId="{C644B067-F614-4759-BF97-8DE5E01F2897}">
      <dgm:prSet/>
      <dgm:spPr/>
      <dgm:t>
        <a:bodyPr/>
        <a:lstStyle/>
        <a:p>
          <a:endParaRPr lang="en-US"/>
        </a:p>
      </dgm:t>
    </dgm:pt>
    <dgm:pt modelId="{D38CEEEB-D4A5-419C-9F70-40A4C4E91993}" type="pres">
      <dgm:prSet presAssocID="{B414FAA3-C32A-4A09-8DE8-0F4DA265B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D4AB2-8E3A-439C-A037-2562E176214A}" type="pres">
      <dgm:prSet presAssocID="{D6120937-8112-4FDA-A91F-422FEDF457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A710B-E5B5-4DD9-BF97-10B0450C8943}" type="pres">
      <dgm:prSet presAssocID="{F4EFBC4E-C27D-4B72-9ED3-1920369D46B7}" presName="spacer" presStyleCnt="0"/>
      <dgm:spPr/>
    </dgm:pt>
    <dgm:pt modelId="{8B5B473B-AED0-4687-AD06-FDB40CC44CF4}" type="pres">
      <dgm:prSet presAssocID="{5F4F9EC7-7C4E-48A5-911E-235661A978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19DDD-0313-496C-85D9-2242C3DFD5A6}" type="pres">
      <dgm:prSet presAssocID="{F8F89C82-C86B-4F47-AAB1-FBE5191E06DF}" presName="spacer" presStyleCnt="0"/>
      <dgm:spPr/>
    </dgm:pt>
    <dgm:pt modelId="{6D7C72D7-5A4F-4414-A88F-1BFDBE94000C}" type="pres">
      <dgm:prSet presAssocID="{58F135D3-8AFD-47E2-AB9C-3A4A5619D2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739A4-EEB0-4047-9828-FF99345E4141}" type="presOf" srcId="{5F4F9EC7-7C4E-48A5-911E-235661A97817}" destId="{8B5B473B-AED0-4687-AD06-FDB40CC44CF4}" srcOrd="0" destOrd="0" presId="urn:microsoft.com/office/officeart/2005/8/layout/vList2"/>
    <dgm:cxn modelId="{25E6E4BB-7E88-4326-BF16-A4D7FCE25D96}" type="presOf" srcId="{B414FAA3-C32A-4A09-8DE8-0F4DA265B43F}" destId="{D38CEEEB-D4A5-419C-9F70-40A4C4E91993}" srcOrd="0" destOrd="0" presId="urn:microsoft.com/office/officeart/2005/8/layout/vList2"/>
    <dgm:cxn modelId="{FCB5D83F-6A49-4A15-803E-3BEC9D2DD3BC}" type="presOf" srcId="{D6120937-8112-4FDA-A91F-422FEDF45719}" destId="{99ED4AB2-8E3A-439C-A037-2562E176214A}" srcOrd="0" destOrd="0" presId="urn:microsoft.com/office/officeart/2005/8/layout/vList2"/>
    <dgm:cxn modelId="{89C63B8E-1438-4C80-AF27-D1E26707294C}" srcId="{B414FAA3-C32A-4A09-8DE8-0F4DA265B43F}" destId="{5F4F9EC7-7C4E-48A5-911E-235661A97817}" srcOrd="1" destOrd="0" parTransId="{C517CC5B-5042-4A2C-BAC6-AAD5ADDA8AC9}" sibTransId="{F8F89C82-C86B-4F47-AAB1-FBE5191E06DF}"/>
    <dgm:cxn modelId="{DD4A9016-8575-4537-97C3-645469399A0F}" srcId="{B414FAA3-C32A-4A09-8DE8-0F4DA265B43F}" destId="{D6120937-8112-4FDA-A91F-422FEDF45719}" srcOrd="0" destOrd="0" parTransId="{EB798DA6-DD8A-40A6-B680-814B20AC0DD4}" sibTransId="{F4EFBC4E-C27D-4B72-9ED3-1920369D46B7}"/>
    <dgm:cxn modelId="{C644B067-F614-4759-BF97-8DE5E01F2897}" srcId="{B414FAA3-C32A-4A09-8DE8-0F4DA265B43F}" destId="{58F135D3-8AFD-47E2-AB9C-3A4A5619D23B}" srcOrd="2" destOrd="0" parTransId="{9430233B-CE6C-4F1B-9CC7-1EA76F9C7664}" sibTransId="{97425C84-E0DF-480F-B227-2B580977D993}"/>
    <dgm:cxn modelId="{F53D5015-D30C-4410-8632-72018357BF28}" type="presOf" srcId="{58F135D3-8AFD-47E2-AB9C-3A4A5619D23B}" destId="{6D7C72D7-5A4F-4414-A88F-1BFDBE94000C}" srcOrd="0" destOrd="0" presId="urn:microsoft.com/office/officeart/2005/8/layout/vList2"/>
    <dgm:cxn modelId="{0ED04637-4CBA-4BF9-A646-F167776EC239}" type="presParOf" srcId="{D38CEEEB-D4A5-419C-9F70-40A4C4E91993}" destId="{99ED4AB2-8E3A-439C-A037-2562E176214A}" srcOrd="0" destOrd="0" presId="urn:microsoft.com/office/officeart/2005/8/layout/vList2"/>
    <dgm:cxn modelId="{A50DC467-D74D-4186-AB67-25C0A74430C0}" type="presParOf" srcId="{D38CEEEB-D4A5-419C-9F70-40A4C4E91993}" destId="{A99A710B-E5B5-4DD9-BF97-10B0450C8943}" srcOrd="1" destOrd="0" presId="urn:microsoft.com/office/officeart/2005/8/layout/vList2"/>
    <dgm:cxn modelId="{C7C6141A-4517-42E2-AA6A-82B7DC0E38E1}" type="presParOf" srcId="{D38CEEEB-D4A5-419C-9F70-40A4C4E91993}" destId="{8B5B473B-AED0-4687-AD06-FDB40CC44CF4}" srcOrd="2" destOrd="0" presId="urn:microsoft.com/office/officeart/2005/8/layout/vList2"/>
    <dgm:cxn modelId="{65C16426-7EB7-45AD-B38F-870CD5BC6A8A}" type="presParOf" srcId="{D38CEEEB-D4A5-419C-9F70-40A4C4E91993}" destId="{C7119DDD-0313-496C-85D9-2242C3DFD5A6}" srcOrd="3" destOrd="0" presId="urn:microsoft.com/office/officeart/2005/8/layout/vList2"/>
    <dgm:cxn modelId="{92B31BA1-447F-4CE8-9279-85A6E2CB0F0F}" type="presParOf" srcId="{D38CEEEB-D4A5-419C-9F70-40A4C4E91993}" destId="{6D7C72D7-5A4F-4414-A88F-1BFDBE9400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A9BA4-56D1-4F28-86AB-DC28AC154FC4}">
      <dsp:nvSpPr>
        <dsp:cNvPr id="0" name=""/>
        <dsp:cNvSpPr/>
      </dsp:nvSpPr>
      <dsp:spPr>
        <a:xfrm>
          <a:off x="731" y="934566"/>
          <a:ext cx="2853779" cy="171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Copying data from the transactional database to a format where it can be analyzed</a:t>
          </a:r>
          <a:endParaRPr lang="en-US" sz="2200" kern="1200" dirty="0"/>
        </a:p>
      </dsp:txBody>
      <dsp:txXfrm>
        <a:off x="731" y="934566"/>
        <a:ext cx="2853779" cy="1712267"/>
      </dsp:txXfrm>
    </dsp:sp>
    <dsp:sp modelId="{F93E28D5-C5F1-4287-B4FE-4A4C0474D351}">
      <dsp:nvSpPr>
        <dsp:cNvPr id="0" name=""/>
        <dsp:cNvSpPr/>
      </dsp:nvSpPr>
      <dsp:spPr>
        <a:xfrm>
          <a:off x="3139888" y="934566"/>
          <a:ext cx="2853779" cy="171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Selecting and resolving inconsistencies in data to fill the analytical data store</a:t>
          </a:r>
          <a:endParaRPr lang="en-US" sz="2200" kern="1200" dirty="0"/>
        </a:p>
      </dsp:txBody>
      <dsp:txXfrm>
        <a:off x="3139888" y="934566"/>
        <a:ext cx="2853779" cy="1712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7BAA-7C37-4E64-972E-4EB116899A9D}">
      <dsp:nvSpPr>
        <dsp:cNvPr id="0" name=""/>
        <dsp:cNvSpPr/>
      </dsp:nvSpPr>
      <dsp:spPr>
        <a:xfrm>
          <a:off x="4018" y="0"/>
          <a:ext cx="636508" cy="63650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DF2E-A715-4A6C-8A92-62CA49B1AF22}">
      <dsp:nvSpPr>
        <dsp:cNvPr id="0" name=""/>
        <dsp:cNvSpPr/>
      </dsp:nvSpPr>
      <dsp:spPr>
        <a:xfrm>
          <a:off x="67669" y="63650"/>
          <a:ext cx="509206" cy="50920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433FC-F900-4064-91DC-63C5B12EA86C}">
      <dsp:nvSpPr>
        <dsp:cNvPr id="0" name=""/>
        <dsp:cNvSpPr/>
      </dsp:nvSpPr>
      <dsp:spPr>
        <a:xfrm>
          <a:off x="773132" y="636508"/>
          <a:ext cx="1883003" cy="267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from the operational data store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(the relational database)</a:t>
          </a:r>
          <a:endParaRPr lang="en-US" sz="2400" kern="1200" dirty="0"/>
        </a:p>
      </dsp:txBody>
      <dsp:txXfrm>
        <a:off x="773132" y="636508"/>
        <a:ext cx="1883003" cy="2678638"/>
      </dsp:txXfrm>
    </dsp:sp>
    <dsp:sp modelId="{722D2F27-561F-442B-BAB0-9D51B01FEF42}">
      <dsp:nvSpPr>
        <dsp:cNvPr id="0" name=""/>
        <dsp:cNvSpPr/>
      </dsp:nvSpPr>
      <dsp:spPr>
        <a:xfrm>
          <a:off x="773132" y="0"/>
          <a:ext cx="1883003" cy="6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Extract</a:t>
          </a:r>
          <a:endParaRPr lang="en-US" sz="2800" kern="1200" dirty="0"/>
        </a:p>
      </dsp:txBody>
      <dsp:txXfrm>
        <a:off x="773132" y="0"/>
        <a:ext cx="1883003" cy="636508"/>
      </dsp:txXfrm>
    </dsp:sp>
    <dsp:sp modelId="{7DFC2D26-FDA0-4D72-9772-63658835360D}">
      <dsp:nvSpPr>
        <dsp:cNvPr id="0" name=""/>
        <dsp:cNvSpPr/>
      </dsp:nvSpPr>
      <dsp:spPr>
        <a:xfrm>
          <a:off x="2788741" y="0"/>
          <a:ext cx="636508" cy="63650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7B361-6F43-491C-A2E7-B2ADB24907E3}">
      <dsp:nvSpPr>
        <dsp:cNvPr id="0" name=""/>
        <dsp:cNvSpPr/>
      </dsp:nvSpPr>
      <dsp:spPr>
        <a:xfrm>
          <a:off x="2852392" y="63650"/>
          <a:ext cx="509206" cy="50920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FEFE4-E9F8-46F6-89FD-ACD93D3BF8C4}">
      <dsp:nvSpPr>
        <dsp:cNvPr id="0" name=""/>
        <dsp:cNvSpPr/>
      </dsp:nvSpPr>
      <dsp:spPr>
        <a:xfrm>
          <a:off x="3557855" y="636508"/>
          <a:ext cx="1883003" cy="267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into a consistent, analysis-ready format</a:t>
          </a:r>
          <a:endParaRPr lang="en-US" sz="2400" kern="1200" dirty="0"/>
        </a:p>
      </dsp:txBody>
      <dsp:txXfrm>
        <a:off x="3557855" y="636508"/>
        <a:ext cx="1883003" cy="2678638"/>
      </dsp:txXfrm>
    </dsp:sp>
    <dsp:sp modelId="{F7E2ECC1-4337-42C3-9FC7-A681A30A10A0}">
      <dsp:nvSpPr>
        <dsp:cNvPr id="0" name=""/>
        <dsp:cNvSpPr/>
      </dsp:nvSpPr>
      <dsp:spPr>
        <a:xfrm>
          <a:off x="3557855" y="0"/>
          <a:ext cx="1883003" cy="6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Transform</a:t>
          </a:r>
          <a:endParaRPr lang="en-US" sz="2800" kern="1200" dirty="0"/>
        </a:p>
      </dsp:txBody>
      <dsp:txXfrm>
        <a:off x="3557855" y="0"/>
        <a:ext cx="1883003" cy="636508"/>
      </dsp:txXfrm>
    </dsp:sp>
    <dsp:sp modelId="{F51D2471-D46C-4A87-B170-F49BF81D7AD5}">
      <dsp:nvSpPr>
        <dsp:cNvPr id="0" name=""/>
        <dsp:cNvSpPr/>
      </dsp:nvSpPr>
      <dsp:spPr>
        <a:xfrm>
          <a:off x="5573464" y="0"/>
          <a:ext cx="636508" cy="63650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2E104-5726-47CB-86C9-3739036B0465}">
      <dsp:nvSpPr>
        <dsp:cNvPr id="0" name=""/>
        <dsp:cNvSpPr/>
      </dsp:nvSpPr>
      <dsp:spPr>
        <a:xfrm>
          <a:off x="5637115" y="63650"/>
          <a:ext cx="509206" cy="50920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26D2F-21F7-4A2B-9BE8-057B9CD77E03}">
      <dsp:nvSpPr>
        <dsp:cNvPr id="0" name=""/>
        <dsp:cNvSpPr/>
      </dsp:nvSpPr>
      <dsp:spPr>
        <a:xfrm>
          <a:off x="6342578" y="636508"/>
          <a:ext cx="1883003" cy="267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into the analytical database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(the dimensional database) </a:t>
          </a:r>
          <a:endParaRPr lang="en-US" sz="2400" kern="1200" dirty="0"/>
        </a:p>
      </dsp:txBody>
      <dsp:txXfrm>
        <a:off x="6342578" y="636508"/>
        <a:ext cx="1883003" cy="2678638"/>
      </dsp:txXfrm>
    </dsp:sp>
    <dsp:sp modelId="{B1E09D29-205C-4B9F-87DF-3C6ED6180E8B}">
      <dsp:nvSpPr>
        <dsp:cNvPr id="0" name=""/>
        <dsp:cNvSpPr/>
      </dsp:nvSpPr>
      <dsp:spPr>
        <a:xfrm>
          <a:off x="6342578" y="0"/>
          <a:ext cx="1883003" cy="6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Load</a:t>
          </a:r>
          <a:endParaRPr lang="en-US" sz="2800" kern="1200" dirty="0"/>
        </a:p>
      </dsp:txBody>
      <dsp:txXfrm>
        <a:off x="6342578" y="0"/>
        <a:ext cx="1883003" cy="636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409D3-2EBA-4788-A0E3-1F30E3705277}">
      <dsp:nvSpPr>
        <dsp:cNvPr id="0" name=""/>
        <dsp:cNvSpPr/>
      </dsp:nvSpPr>
      <dsp:spPr>
        <a:xfrm>
          <a:off x="25582" y="930"/>
          <a:ext cx="4140000" cy="19031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do these technologies affect this process?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In-memory analytics?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NoSQL</a:t>
          </a:r>
          <a:endParaRPr lang="en-US" sz="2200" kern="1200" dirty="0"/>
        </a:p>
      </dsp:txBody>
      <dsp:txXfrm>
        <a:off x="25582" y="930"/>
        <a:ext cx="4140000" cy="1903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185892" y="-1274481"/>
          <a:ext cx="1784151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What if the data is in different formats?</a:t>
          </a:r>
          <a:endParaRPr lang="en-US" sz="2500" kern="1200" dirty="0"/>
        </a:p>
      </dsp:txBody>
      <dsp:txXfrm rot="-5400000">
        <a:off x="2688336" y="310170"/>
        <a:ext cx="4692169" cy="1609961"/>
      </dsp:txXfrm>
    </dsp:sp>
    <dsp:sp modelId="{F0421630-3C88-4F13-86D7-1DCBED67E674}">
      <dsp:nvSpPr>
        <dsp:cNvPr id="0" name=""/>
        <dsp:cNvSpPr/>
      </dsp:nvSpPr>
      <dsp:spPr>
        <a:xfrm>
          <a:off x="0" y="55"/>
          <a:ext cx="2688336" cy="2230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Consistency</a:t>
          </a:r>
          <a:endParaRPr lang="en-US" sz="3500" kern="1200"/>
        </a:p>
      </dsp:txBody>
      <dsp:txXfrm>
        <a:off x="108869" y="108924"/>
        <a:ext cx="2470598" cy="2012451"/>
      </dsp:txXfrm>
    </dsp:sp>
    <dsp:sp modelId="{12ABB607-CABC-4043-9424-2E1461C2F029}">
      <dsp:nvSpPr>
        <dsp:cNvPr id="0" name=""/>
        <dsp:cNvSpPr/>
      </dsp:nvSpPr>
      <dsp:spPr>
        <a:xfrm rot="5400000">
          <a:off x="4185892" y="1067217"/>
          <a:ext cx="1784151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How do we know it’s correct?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What if there is missing data?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What if the data we need isn’t there?</a:t>
          </a:r>
          <a:endParaRPr lang="en-US" sz="2500" kern="1200" dirty="0"/>
        </a:p>
      </dsp:txBody>
      <dsp:txXfrm rot="-5400000">
        <a:off x="2688336" y="2651869"/>
        <a:ext cx="4692169" cy="1609961"/>
      </dsp:txXfrm>
    </dsp:sp>
    <dsp:sp modelId="{65C63EF5-89DD-4BBA-8363-53D21BEDDD7E}">
      <dsp:nvSpPr>
        <dsp:cNvPr id="0" name=""/>
        <dsp:cNvSpPr/>
      </dsp:nvSpPr>
      <dsp:spPr>
        <a:xfrm>
          <a:off x="0" y="2341754"/>
          <a:ext cx="2688336" cy="2230189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Quality</a:t>
          </a:r>
          <a:endParaRPr lang="en-US" sz="3500" kern="1200"/>
        </a:p>
      </dsp:txBody>
      <dsp:txXfrm>
        <a:off x="108869" y="2450623"/>
        <a:ext cx="2470598" cy="2012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52355-45CA-4381-8F23-DDE3C1E64584}">
      <dsp:nvSpPr>
        <dsp:cNvPr id="0" name=""/>
        <dsp:cNvSpPr/>
      </dsp:nvSpPr>
      <dsp:spPr>
        <a:xfrm>
          <a:off x="0" y="14287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 retail</a:t>
          </a:r>
          <a:endParaRPr lang="en-US" sz="4100" kern="1200" dirty="0"/>
        </a:p>
      </dsp:txBody>
      <dsp:txXfrm>
        <a:off x="0" y="142874"/>
        <a:ext cx="2571749" cy="1543050"/>
      </dsp:txXfrm>
    </dsp:sp>
    <dsp:sp modelId="{B4DC1F66-55F2-4927-B104-410C2393249A}">
      <dsp:nvSpPr>
        <dsp:cNvPr id="0" name=""/>
        <dsp:cNvSpPr/>
      </dsp:nvSpPr>
      <dsp:spPr>
        <a:xfrm>
          <a:off x="2828925" y="14287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 healthcare</a:t>
          </a:r>
          <a:endParaRPr lang="en-US" sz="4100" kern="1200" dirty="0"/>
        </a:p>
      </dsp:txBody>
      <dsp:txXfrm>
        <a:off x="2828925" y="142874"/>
        <a:ext cx="2571749" cy="1543050"/>
      </dsp:txXfrm>
    </dsp:sp>
    <dsp:sp modelId="{DA1D2AE9-5F69-45A1-8CA4-54E4E51CF892}">
      <dsp:nvSpPr>
        <dsp:cNvPr id="0" name=""/>
        <dsp:cNvSpPr/>
      </dsp:nvSpPr>
      <dsp:spPr>
        <a:xfrm>
          <a:off x="5657849" y="14287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 finance</a:t>
          </a:r>
          <a:endParaRPr lang="en-US" sz="4100" kern="1200" dirty="0"/>
        </a:p>
      </dsp:txBody>
      <dsp:txXfrm>
        <a:off x="5657849" y="142874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D4AB2-8E3A-439C-A037-2562E176214A}">
      <dsp:nvSpPr>
        <dsp:cNvPr id="0" name=""/>
        <dsp:cNvSpPr/>
      </dsp:nvSpPr>
      <dsp:spPr>
        <a:xfrm>
          <a:off x="0" y="29849"/>
          <a:ext cx="4820484" cy="164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Why might there be resistance to this type of aggregation?</a:t>
          </a:r>
          <a:endParaRPr lang="en-US" sz="3000" kern="1200" dirty="0"/>
        </a:p>
      </dsp:txBody>
      <dsp:txXfrm>
        <a:off x="80532" y="110381"/>
        <a:ext cx="4659420" cy="1488636"/>
      </dsp:txXfrm>
    </dsp:sp>
    <dsp:sp modelId="{8B5B473B-AED0-4687-AD06-FDB40CC44CF4}">
      <dsp:nvSpPr>
        <dsp:cNvPr id="0" name=""/>
        <dsp:cNvSpPr/>
      </dsp:nvSpPr>
      <dsp:spPr>
        <a:xfrm>
          <a:off x="0" y="1765949"/>
          <a:ext cx="4820484" cy="16497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Is it an option to just “fix” the transactional (source) databases?</a:t>
          </a:r>
          <a:endParaRPr lang="en-US" sz="3000" kern="1200" dirty="0"/>
        </a:p>
      </dsp:txBody>
      <dsp:txXfrm>
        <a:off x="80532" y="1846481"/>
        <a:ext cx="4659420" cy="1488636"/>
      </dsp:txXfrm>
    </dsp:sp>
    <dsp:sp modelId="{6D7C72D7-5A4F-4414-A88F-1BFDBE94000C}">
      <dsp:nvSpPr>
        <dsp:cNvPr id="0" name=""/>
        <dsp:cNvSpPr/>
      </dsp:nvSpPr>
      <dsp:spPr>
        <a:xfrm>
          <a:off x="0" y="3502050"/>
          <a:ext cx="4820484" cy="16497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If two data elements conflict, who’s standard “wins?”</a:t>
          </a:r>
          <a:endParaRPr lang="en-US" sz="3000" kern="1200"/>
        </a:p>
      </dsp:txBody>
      <dsp:txXfrm>
        <a:off x="80532" y="3582582"/>
        <a:ext cx="4659420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MIS5101: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i="1" dirty="0" smtClean="0"/>
              <a:t>Data Integration and Extract, Transform, Load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Sunil Wattal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avid\AppData\Local\Microsoft\Windows\Temporary Internet Files\Content.IE5\7T52TVT8\MP900438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84" y="1066800"/>
            <a:ext cx="3866316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339"/>
            <a:ext cx="8229600" cy="1143000"/>
          </a:xfrm>
        </p:spPr>
        <p:txBody>
          <a:bodyPr/>
          <a:lstStyle/>
          <a:p>
            <a:r>
              <a:rPr lang="en-US" dirty="0" smtClean="0"/>
              <a:t>Conflicts abound…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36423"/>
              </p:ext>
            </p:extLst>
          </p:nvPr>
        </p:nvGraphicFramePr>
        <p:xfrm>
          <a:off x="457200" y="1295400"/>
          <a:ext cx="482048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59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dirty="0" smtClean="0"/>
              <a:t>Where we left off…</a:t>
            </a:r>
            <a:endParaRPr lang="en-US" dirty="0"/>
          </a:p>
        </p:txBody>
      </p:sp>
      <p:pic>
        <p:nvPicPr>
          <p:cNvPr id="1029" name="Picture 5" descr="C:\Users\David\Downloads\MP900424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267"/>
            <a:ext cx="4572000" cy="45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vid\Downloads\MP90039935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9572"/>
            <a:ext cx="4572000" cy="45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Structured Data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44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Unstructured Data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009682" y="1676400"/>
            <a:ext cx="1124635" cy="11246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en-US" sz="4400" b="1" dirty="0" err="1" smtClean="0"/>
              <a:t>vs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771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8446" y="1447800"/>
            <a:ext cx="2315450" cy="19495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We’re here now…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0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86114" y="2286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81714" y="2286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6" y="5387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4" y="5403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4" y="4876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90" y="5026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14" y="5294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66914" y="3041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113662" y="3043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38714" y="3041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409914" y="3949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76914" y="3955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0415" y="228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94428" y="2286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81914" y="2286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86114" y="5026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206986" y="5029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541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554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vid\Downloads\MP90044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3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- ETL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36566"/>
              </p:ext>
            </p:extLst>
          </p:nvPr>
        </p:nvGraphicFramePr>
        <p:xfrm>
          <a:off x="3048000" y="3962400"/>
          <a:ext cx="599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3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Defined in a “relational” world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072094"/>
              </p:ext>
            </p:extLst>
          </p:nvPr>
        </p:nvGraphicFramePr>
        <p:xfrm>
          <a:off x="457200" y="24384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45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28600" y="639127"/>
            <a:ext cx="1600200" cy="1799273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5855494" y="2590801"/>
            <a:ext cx="1486935" cy="18288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057400" y="12487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095500" y="5486400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505200" y="9820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543300" y="5219700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477001" y="4712493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400801" y="7153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22878" y="8640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31225" y="584965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5268" y="1524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86151" y="1524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4999" y="152400"/>
            <a:ext cx="3315735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26" name="Can 25"/>
          <p:cNvSpPr/>
          <p:nvPr/>
        </p:nvSpPr>
        <p:spPr>
          <a:xfrm>
            <a:off x="7543800" y="2590800"/>
            <a:ext cx="1486935" cy="18288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On-Demand Reporting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80083278"/>
              </p:ext>
            </p:extLst>
          </p:nvPr>
        </p:nvGraphicFramePr>
        <p:xfrm>
          <a:off x="1295236" y="2590800"/>
          <a:ext cx="4191164" cy="190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an 23"/>
          <p:cNvSpPr/>
          <p:nvPr/>
        </p:nvSpPr>
        <p:spPr>
          <a:xfrm>
            <a:off x="228600" y="4724400"/>
            <a:ext cx="1600200" cy="1799273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1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ETL Issues: Conversion Stage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42385"/>
              </p:ext>
            </p:extLst>
          </p:nvPr>
        </p:nvGraphicFramePr>
        <p:xfrm>
          <a:off x="838200" y="19050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6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Give examples of data inconsistences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18561"/>
              </p:ext>
            </p:extLst>
          </p:nvPr>
        </p:nvGraphicFramePr>
        <p:xfrm>
          <a:off x="457200" y="914401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David\Downloads\MP90022777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"/>
          <a:stretch/>
        </p:blipFill>
        <p:spPr bwMode="auto">
          <a:xfrm>
            <a:off x="477452" y="2585132"/>
            <a:ext cx="2545358" cy="34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vid\Downloads\MP9004226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r="18470"/>
          <a:stretch/>
        </p:blipFill>
        <p:spPr bwMode="auto">
          <a:xfrm>
            <a:off x="3299272" y="2587754"/>
            <a:ext cx="2553014" cy="34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vid\Downloads\MP90030903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9"/>
          <a:stretch/>
        </p:blipFill>
        <p:spPr bwMode="auto">
          <a:xfrm>
            <a:off x="6127815" y="2587754"/>
            <a:ext cx="2540092" cy="34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89679" y="6172200"/>
            <a:ext cx="6172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you resolve them?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640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303</Words>
  <Application>Microsoft Macintosh PowerPoint</Application>
  <PresentationFormat>On-screen Show (4:3)</PresentationFormat>
  <Paragraphs>70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MIS5101: Business Intelligence Data Integration and Extract, Transform, Load</vt:lpstr>
      <vt:lpstr>Where we left off…</vt:lpstr>
      <vt:lpstr>The Information Architecture of an Organization</vt:lpstr>
      <vt:lpstr>How they all relate</vt:lpstr>
      <vt:lpstr>Extract, Transform, Load - ETL</vt:lpstr>
      <vt:lpstr>ETL Defined in a “relational” world</vt:lpstr>
      <vt:lpstr>PowerPoint Presentation</vt:lpstr>
      <vt:lpstr>Main ETL Issues: Conversion Stage</vt:lpstr>
      <vt:lpstr>Give examples of data inconsistences</vt:lpstr>
      <vt:lpstr>Conflicts abound…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Sunil  Wattal</cp:lastModifiedBy>
  <cp:revision>136</cp:revision>
  <dcterms:created xsi:type="dcterms:W3CDTF">2011-09-06T14:24:06Z</dcterms:created>
  <dcterms:modified xsi:type="dcterms:W3CDTF">2014-11-04T04:15:47Z</dcterms:modified>
</cp:coreProperties>
</file>