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79" autoAdjust="0"/>
    <p:restoredTop sz="94660"/>
  </p:normalViewPr>
  <p:slideViewPr>
    <p:cSldViewPr>
      <p:cViewPr>
        <p:scale>
          <a:sx n="125" d="100"/>
          <a:sy n="125" d="100"/>
        </p:scale>
        <p:origin x="-304" y="9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4D42C-7AD0-43BF-9EF8-9406C4E45A37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81E841D-4605-45D8-801F-52D504460CB4}">
      <dgm:prSet/>
      <dgm:spPr/>
      <dgm:t>
        <a:bodyPr/>
        <a:lstStyle/>
        <a:p>
          <a:pPr rtl="0"/>
          <a:r>
            <a:rPr lang="en-US" dirty="0" smtClean="0"/>
            <a:t>High fixed, low marginal costs</a:t>
          </a:r>
          <a:endParaRPr lang="en-US" dirty="0"/>
        </a:p>
      </dgm:t>
    </dgm:pt>
    <dgm:pt modelId="{399CCF94-6E18-4C8C-B365-314A458CBDF2}" type="parTrans" cxnId="{5F272CE0-3C70-45B6-8573-8355129C2F0A}">
      <dgm:prSet/>
      <dgm:spPr/>
      <dgm:t>
        <a:bodyPr/>
        <a:lstStyle/>
        <a:p>
          <a:endParaRPr lang="en-US"/>
        </a:p>
      </dgm:t>
    </dgm:pt>
    <dgm:pt modelId="{CA8A163E-1B93-4D74-93C9-EDCD753D8B02}" type="sibTrans" cxnId="{5F272CE0-3C70-45B6-8573-8355129C2F0A}">
      <dgm:prSet/>
      <dgm:spPr/>
      <dgm:t>
        <a:bodyPr/>
        <a:lstStyle/>
        <a:p>
          <a:endParaRPr lang="en-US"/>
        </a:p>
      </dgm:t>
    </dgm:pt>
    <dgm:pt modelId="{CA2884AC-9CB9-4433-9F36-B60C1826D6DF}">
      <dgm:prSet/>
      <dgm:spPr/>
      <dgm:t>
        <a:bodyPr/>
        <a:lstStyle/>
        <a:p>
          <a:pPr rtl="0"/>
          <a:r>
            <a:rPr lang="en-US" smtClean="0"/>
            <a:t>Non-rival goods</a:t>
          </a:r>
          <a:endParaRPr lang="en-US"/>
        </a:p>
      </dgm:t>
    </dgm:pt>
    <dgm:pt modelId="{AD33026D-5D27-4B13-97F9-B3943108AF66}" type="parTrans" cxnId="{78FD527B-0F24-4057-AFA9-F77A25C890A2}">
      <dgm:prSet/>
      <dgm:spPr/>
      <dgm:t>
        <a:bodyPr/>
        <a:lstStyle/>
        <a:p>
          <a:endParaRPr lang="en-US"/>
        </a:p>
      </dgm:t>
    </dgm:pt>
    <dgm:pt modelId="{10A81CD4-046C-4D50-88C0-EF2ED1241A68}" type="sibTrans" cxnId="{78FD527B-0F24-4057-AFA9-F77A25C890A2}">
      <dgm:prSet/>
      <dgm:spPr/>
      <dgm:t>
        <a:bodyPr/>
        <a:lstStyle/>
        <a:p>
          <a:endParaRPr lang="en-US"/>
        </a:p>
      </dgm:t>
    </dgm:pt>
    <dgm:pt modelId="{73D923CB-7D05-483C-9BBF-F5E636F79BC0}">
      <dgm:prSet/>
      <dgm:spPr/>
      <dgm:t>
        <a:bodyPr/>
        <a:lstStyle/>
        <a:p>
          <a:pPr rtl="0"/>
          <a:r>
            <a:rPr lang="en-US" smtClean="0"/>
            <a:t>Advertising-sponsored</a:t>
          </a:r>
          <a:endParaRPr lang="en-US"/>
        </a:p>
      </dgm:t>
    </dgm:pt>
    <dgm:pt modelId="{E6CCCC93-DDD7-4DA4-8AF1-715E9C369EB0}" type="parTrans" cxnId="{E498762D-C150-4425-BACA-85599ADE5E10}">
      <dgm:prSet/>
      <dgm:spPr/>
      <dgm:t>
        <a:bodyPr/>
        <a:lstStyle/>
        <a:p>
          <a:endParaRPr lang="en-US"/>
        </a:p>
      </dgm:t>
    </dgm:pt>
    <dgm:pt modelId="{5B29481A-24A0-4514-AEF3-0B4DDC829273}" type="sibTrans" cxnId="{E498762D-C150-4425-BACA-85599ADE5E10}">
      <dgm:prSet/>
      <dgm:spPr/>
      <dgm:t>
        <a:bodyPr/>
        <a:lstStyle/>
        <a:p>
          <a:endParaRPr lang="en-US"/>
        </a:p>
      </dgm:t>
    </dgm:pt>
    <dgm:pt modelId="{DE40169B-F4DE-4AF9-82B8-84E82C3838BD}">
      <dgm:prSet/>
      <dgm:spPr/>
      <dgm:t>
        <a:bodyPr/>
        <a:lstStyle/>
        <a:p>
          <a:pPr rtl="0"/>
          <a:r>
            <a:rPr lang="en-US" smtClean="0"/>
            <a:t>Tend to be experience goods</a:t>
          </a:r>
          <a:endParaRPr lang="en-US"/>
        </a:p>
      </dgm:t>
    </dgm:pt>
    <dgm:pt modelId="{818CCC3E-C94C-43C0-B8E2-45595C8B155D}" type="parTrans" cxnId="{9FEC7CC3-6D26-468B-8BB9-717E2EB472DF}">
      <dgm:prSet/>
      <dgm:spPr/>
      <dgm:t>
        <a:bodyPr/>
        <a:lstStyle/>
        <a:p>
          <a:endParaRPr lang="en-US"/>
        </a:p>
      </dgm:t>
    </dgm:pt>
    <dgm:pt modelId="{D93C9BAB-431B-4A0D-A73F-B3730602A815}" type="sibTrans" cxnId="{9FEC7CC3-6D26-468B-8BB9-717E2EB472DF}">
      <dgm:prSet/>
      <dgm:spPr/>
      <dgm:t>
        <a:bodyPr/>
        <a:lstStyle/>
        <a:p>
          <a:endParaRPr lang="en-US"/>
        </a:p>
      </dgm:t>
    </dgm:pt>
    <dgm:pt modelId="{B873DCAD-755A-49AF-854D-E51CF1AC50EF}">
      <dgm:prSet/>
      <dgm:spPr/>
      <dgm:t>
        <a:bodyPr/>
        <a:lstStyle/>
        <a:p>
          <a:pPr rtl="0"/>
          <a:r>
            <a:rPr lang="en-US" smtClean="0"/>
            <a:t>Single hardware/software solution</a:t>
          </a:r>
          <a:endParaRPr lang="en-US"/>
        </a:p>
      </dgm:t>
    </dgm:pt>
    <dgm:pt modelId="{80C47D6C-7F78-4769-AB09-5C84E05FDC8F}" type="parTrans" cxnId="{4CC9F234-615B-4FDC-8A54-88A45DC0B0B7}">
      <dgm:prSet/>
      <dgm:spPr/>
      <dgm:t>
        <a:bodyPr/>
        <a:lstStyle/>
        <a:p>
          <a:endParaRPr lang="en-US"/>
        </a:p>
      </dgm:t>
    </dgm:pt>
    <dgm:pt modelId="{799527C5-A068-4447-A0BD-E574186A809A}" type="sibTrans" cxnId="{4CC9F234-615B-4FDC-8A54-88A45DC0B0B7}">
      <dgm:prSet/>
      <dgm:spPr/>
      <dgm:t>
        <a:bodyPr/>
        <a:lstStyle/>
        <a:p>
          <a:endParaRPr lang="en-US"/>
        </a:p>
      </dgm:t>
    </dgm:pt>
    <dgm:pt modelId="{4BFB0A9D-26BC-4492-8BCE-26B7A662A683}">
      <dgm:prSet/>
      <dgm:spPr/>
      <dgm:t>
        <a:bodyPr/>
        <a:lstStyle/>
        <a:p>
          <a:pPr rtl="0"/>
          <a:r>
            <a:rPr lang="en-US" smtClean="0"/>
            <a:t>Network effects</a:t>
          </a:r>
          <a:endParaRPr lang="en-US"/>
        </a:p>
      </dgm:t>
    </dgm:pt>
    <dgm:pt modelId="{EFDC3510-3EBB-4A66-9EAD-AAF66FDC6D12}" type="parTrans" cxnId="{B3CE1476-A80F-44F6-BC7A-5BFD86258D9C}">
      <dgm:prSet/>
      <dgm:spPr/>
      <dgm:t>
        <a:bodyPr/>
        <a:lstStyle/>
        <a:p>
          <a:endParaRPr lang="en-US"/>
        </a:p>
      </dgm:t>
    </dgm:pt>
    <dgm:pt modelId="{B68B31E1-FCF9-4C19-9F3C-5EAF2EB1EBAD}" type="sibTrans" cxnId="{B3CE1476-A80F-44F6-BC7A-5BFD86258D9C}">
      <dgm:prSet/>
      <dgm:spPr/>
      <dgm:t>
        <a:bodyPr/>
        <a:lstStyle/>
        <a:p>
          <a:endParaRPr lang="en-US"/>
        </a:p>
      </dgm:t>
    </dgm:pt>
    <dgm:pt modelId="{E9D1BEA5-26BF-44C7-9DD7-48ED890ACC1A}" type="pres">
      <dgm:prSet presAssocID="{C174D42C-7AD0-43BF-9EF8-9406C4E45A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6CB35-BFB2-41BB-9BB4-B38B164FF64E}" type="pres">
      <dgm:prSet presAssocID="{481E841D-4605-45D8-801F-52D504460CB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456B2-CF5A-4811-84BD-19D242A491C2}" type="pres">
      <dgm:prSet presAssocID="{CA8A163E-1B93-4D74-93C9-EDCD753D8B02}" presName="spacer" presStyleCnt="0"/>
      <dgm:spPr/>
    </dgm:pt>
    <dgm:pt modelId="{E8E51347-B07D-4432-A707-44E0EC9BB7BA}" type="pres">
      <dgm:prSet presAssocID="{CA2884AC-9CB9-4433-9F36-B60C1826D6D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ECAA7-5946-44F1-9173-19746D94F1F3}" type="pres">
      <dgm:prSet presAssocID="{10A81CD4-046C-4D50-88C0-EF2ED1241A68}" presName="spacer" presStyleCnt="0"/>
      <dgm:spPr/>
    </dgm:pt>
    <dgm:pt modelId="{8912C161-003D-4F64-BF27-F10EE7AAEBAE}" type="pres">
      <dgm:prSet presAssocID="{73D923CB-7D05-483C-9BBF-F5E636F79BC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0DB40-2DDE-47A7-991E-C87AA42C225C}" type="pres">
      <dgm:prSet presAssocID="{5B29481A-24A0-4514-AEF3-0B4DDC829273}" presName="spacer" presStyleCnt="0"/>
      <dgm:spPr/>
    </dgm:pt>
    <dgm:pt modelId="{F3170E4D-68B7-4818-AFBB-955E02F019ED}" type="pres">
      <dgm:prSet presAssocID="{DE40169B-F4DE-4AF9-82B8-84E82C3838B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3093B-3447-484D-8B8C-B9E16B839853}" type="pres">
      <dgm:prSet presAssocID="{D93C9BAB-431B-4A0D-A73F-B3730602A815}" presName="spacer" presStyleCnt="0"/>
      <dgm:spPr/>
    </dgm:pt>
    <dgm:pt modelId="{B1463BE1-25A1-49A5-A9CF-BBA2F2868F14}" type="pres">
      <dgm:prSet presAssocID="{B873DCAD-755A-49AF-854D-E51CF1AC50E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C292A-5E25-43E8-A10A-83EE8F0EC085}" type="pres">
      <dgm:prSet presAssocID="{799527C5-A068-4447-A0BD-E574186A809A}" presName="spacer" presStyleCnt="0"/>
      <dgm:spPr/>
    </dgm:pt>
    <dgm:pt modelId="{5D276869-1480-42D3-ABAF-93474AC71ED8}" type="pres">
      <dgm:prSet presAssocID="{4BFB0A9D-26BC-4492-8BCE-26B7A662A68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7878A6-1DFB-49CF-82CB-78D84C77C538}" type="presOf" srcId="{481E841D-4605-45D8-801F-52D504460CB4}" destId="{12C6CB35-BFB2-41BB-9BB4-B38B164FF64E}" srcOrd="0" destOrd="0" presId="urn:microsoft.com/office/officeart/2005/8/layout/vList2"/>
    <dgm:cxn modelId="{5F272CE0-3C70-45B6-8573-8355129C2F0A}" srcId="{C174D42C-7AD0-43BF-9EF8-9406C4E45A37}" destId="{481E841D-4605-45D8-801F-52D504460CB4}" srcOrd="0" destOrd="0" parTransId="{399CCF94-6E18-4C8C-B365-314A458CBDF2}" sibTransId="{CA8A163E-1B93-4D74-93C9-EDCD753D8B02}"/>
    <dgm:cxn modelId="{9FEC7CC3-6D26-468B-8BB9-717E2EB472DF}" srcId="{C174D42C-7AD0-43BF-9EF8-9406C4E45A37}" destId="{DE40169B-F4DE-4AF9-82B8-84E82C3838BD}" srcOrd="3" destOrd="0" parTransId="{818CCC3E-C94C-43C0-B8E2-45595C8B155D}" sibTransId="{D93C9BAB-431B-4A0D-A73F-B3730602A815}"/>
    <dgm:cxn modelId="{5303800D-4D4E-49AD-999B-D1B82887C1AE}" type="presOf" srcId="{B873DCAD-755A-49AF-854D-E51CF1AC50EF}" destId="{B1463BE1-25A1-49A5-A9CF-BBA2F2868F14}" srcOrd="0" destOrd="0" presId="urn:microsoft.com/office/officeart/2005/8/layout/vList2"/>
    <dgm:cxn modelId="{78FD527B-0F24-4057-AFA9-F77A25C890A2}" srcId="{C174D42C-7AD0-43BF-9EF8-9406C4E45A37}" destId="{CA2884AC-9CB9-4433-9F36-B60C1826D6DF}" srcOrd="1" destOrd="0" parTransId="{AD33026D-5D27-4B13-97F9-B3943108AF66}" sibTransId="{10A81CD4-046C-4D50-88C0-EF2ED1241A68}"/>
    <dgm:cxn modelId="{E498762D-C150-4425-BACA-85599ADE5E10}" srcId="{C174D42C-7AD0-43BF-9EF8-9406C4E45A37}" destId="{73D923CB-7D05-483C-9BBF-F5E636F79BC0}" srcOrd="2" destOrd="0" parTransId="{E6CCCC93-DDD7-4DA4-8AF1-715E9C369EB0}" sibTransId="{5B29481A-24A0-4514-AEF3-0B4DDC829273}"/>
    <dgm:cxn modelId="{4CC9F234-615B-4FDC-8A54-88A45DC0B0B7}" srcId="{C174D42C-7AD0-43BF-9EF8-9406C4E45A37}" destId="{B873DCAD-755A-49AF-854D-E51CF1AC50EF}" srcOrd="4" destOrd="0" parTransId="{80C47D6C-7F78-4769-AB09-5C84E05FDC8F}" sibTransId="{799527C5-A068-4447-A0BD-E574186A809A}"/>
    <dgm:cxn modelId="{4ECD9D11-A34C-4AA7-B89B-D14E42B9FDB5}" type="presOf" srcId="{73D923CB-7D05-483C-9BBF-F5E636F79BC0}" destId="{8912C161-003D-4F64-BF27-F10EE7AAEBAE}" srcOrd="0" destOrd="0" presId="urn:microsoft.com/office/officeart/2005/8/layout/vList2"/>
    <dgm:cxn modelId="{B3CE1476-A80F-44F6-BC7A-5BFD86258D9C}" srcId="{C174D42C-7AD0-43BF-9EF8-9406C4E45A37}" destId="{4BFB0A9D-26BC-4492-8BCE-26B7A662A683}" srcOrd="5" destOrd="0" parTransId="{EFDC3510-3EBB-4A66-9EAD-AAF66FDC6D12}" sibTransId="{B68B31E1-FCF9-4C19-9F3C-5EAF2EB1EBAD}"/>
    <dgm:cxn modelId="{007AA582-EFD4-4458-8A31-7181E8C4B57A}" type="presOf" srcId="{CA2884AC-9CB9-4433-9F36-B60C1826D6DF}" destId="{E8E51347-B07D-4432-A707-44E0EC9BB7BA}" srcOrd="0" destOrd="0" presId="urn:microsoft.com/office/officeart/2005/8/layout/vList2"/>
    <dgm:cxn modelId="{9B9EA03D-03DE-4A8F-AA8D-16D6ABFFE2C6}" type="presOf" srcId="{C174D42C-7AD0-43BF-9EF8-9406C4E45A37}" destId="{E9D1BEA5-26BF-44C7-9DD7-48ED890ACC1A}" srcOrd="0" destOrd="0" presId="urn:microsoft.com/office/officeart/2005/8/layout/vList2"/>
    <dgm:cxn modelId="{7C626ED4-02FC-478C-8A58-54132BC6F58E}" type="presOf" srcId="{4BFB0A9D-26BC-4492-8BCE-26B7A662A683}" destId="{5D276869-1480-42D3-ABAF-93474AC71ED8}" srcOrd="0" destOrd="0" presId="urn:microsoft.com/office/officeart/2005/8/layout/vList2"/>
    <dgm:cxn modelId="{1ADDFD28-50E5-481A-B982-CE64EF65DBCE}" type="presOf" srcId="{DE40169B-F4DE-4AF9-82B8-84E82C3838BD}" destId="{F3170E4D-68B7-4818-AFBB-955E02F019ED}" srcOrd="0" destOrd="0" presId="urn:microsoft.com/office/officeart/2005/8/layout/vList2"/>
    <dgm:cxn modelId="{AD485821-B91C-4D26-AF79-9BECCE7B3FD4}" type="presParOf" srcId="{E9D1BEA5-26BF-44C7-9DD7-48ED890ACC1A}" destId="{12C6CB35-BFB2-41BB-9BB4-B38B164FF64E}" srcOrd="0" destOrd="0" presId="urn:microsoft.com/office/officeart/2005/8/layout/vList2"/>
    <dgm:cxn modelId="{0C5B3517-1E70-4F16-9CCB-68040E6F044F}" type="presParOf" srcId="{E9D1BEA5-26BF-44C7-9DD7-48ED890ACC1A}" destId="{5B5456B2-CF5A-4811-84BD-19D242A491C2}" srcOrd="1" destOrd="0" presId="urn:microsoft.com/office/officeart/2005/8/layout/vList2"/>
    <dgm:cxn modelId="{DFD19B28-8736-4EB1-909F-0779C8C89AD6}" type="presParOf" srcId="{E9D1BEA5-26BF-44C7-9DD7-48ED890ACC1A}" destId="{E8E51347-B07D-4432-A707-44E0EC9BB7BA}" srcOrd="2" destOrd="0" presId="urn:microsoft.com/office/officeart/2005/8/layout/vList2"/>
    <dgm:cxn modelId="{08BE8A0B-5925-4715-B9BC-E4EAB7069B25}" type="presParOf" srcId="{E9D1BEA5-26BF-44C7-9DD7-48ED890ACC1A}" destId="{C20ECAA7-5946-44F1-9173-19746D94F1F3}" srcOrd="3" destOrd="0" presId="urn:microsoft.com/office/officeart/2005/8/layout/vList2"/>
    <dgm:cxn modelId="{3BE39A35-71DD-409F-87E8-58B6BBB27C5D}" type="presParOf" srcId="{E9D1BEA5-26BF-44C7-9DD7-48ED890ACC1A}" destId="{8912C161-003D-4F64-BF27-F10EE7AAEBAE}" srcOrd="4" destOrd="0" presId="urn:microsoft.com/office/officeart/2005/8/layout/vList2"/>
    <dgm:cxn modelId="{1595828D-DDBF-4604-8C7C-6F4BAC52FDE2}" type="presParOf" srcId="{E9D1BEA5-26BF-44C7-9DD7-48ED890ACC1A}" destId="{7DA0DB40-2DDE-47A7-991E-C87AA42C225C}" srcOrd="5" destOrd="0" presId="urn:microsoft.com/office/officeart/2005/8/layout/vList2"/>
    <dgm:cxn modelId="{2044EE10-FCC8-4068-88E2-F4C8646A585D}" type="presParOf" srcId="{E9D1BEA5-26BF-44C7-9DD7-48ED890ACC1A}" destId="{F3170E4D-68B7-4818-AFBB-955E02F019ED}" srcOrd="6" destOrd="0" presId="urn:microsoft.com/office/officeart/2005/8/layout/vList2"/>
    <dgm:cxn modelId="{04872B03-692B-4549-A219-B6EB30965A69}" type="presParOf" srcId="{E9D1BEA5-26BF-44C7-9DD7-48ED890ACC1A}" destId="{2F13093B-3447-484D-8B8C-B9E16B839853}" srcOrd="7" destOrd="0" presId="urn:microsoft.com/office/officeart/2005/8/layout/vList2"/>
    <dgm:cxn modelId="{4C592049-EEEA-43D7-9C9A-366672EC41EA}" type="presParOf" srcId="{E9D1BEA5-26BF-44C7-9DD7-48ED890ACC1A}" destId="{B1463BE1-25A1-49A5-A9CF-BBA2F2868F14}" srcOrd="8" destOrd="0" presId="urn:microsoft.com/office/officeart/2005/8/layout/vList2"/>
    <dgm:cxn modelId="{2D510E43-B312-4F6C-A792-C83581E28674}" type="presParOf" srcId="{E9D1BEA5-26BF-44C7-9DD7-48ED890ACC1A}" destId="{331C292A-5E25-43E8-A10A-83EE8F0EC085}" srcOrd="9" destOrd="0" presId="urn:microsoft.com/office/officeart/2005/8/layout/vList2"/>
    <dgm:cxn modelId="{E32AF250-1ADF-4A7E-A23A-9A5F3BAF6D93}" type="presParOf" srcId="{E9D1BEA5-26BF-44C7-9DD7-48ED890ACC1A}" destId="{5D276869-1480-42D3-ABAF-93474AC71ED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C19C6B-2751-4E42-B100-8F82F0F72E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920F-F5D9-4AD5-AA09-BC09B933E3CD}">
      <dgm:prSet/>
      <dgm:spPr/>
      <dgm:t>
        <a:bodyPr/>
        <a:lstStyle/>
        <a:p>
          <a:pPr rtl="0"/>
          <a:r>
            <a:rPr lang="en-US" dirty="0" smtClean="0"/>
            <a:t>What has happened to the cost of sharing data (information)?</a:t>
          </a:r>
          <a:endParaRPr lang="en-US" dirty="0"/>
        </a:p>
      </dgm:t>
    </dgm:pt>
    <dgm:pt modelId="{76A6D68A-C55F-4001-98CF-32B845B751D9}" type="parTrans" cxnId="{174C0F39-941D-4B24-BA91-751EB46E9B45}">
      <dgm:prSet/>
      <dgm:spPr/>
      <dgm:t>
        <a:bodyPr/>
        <a:lstStyle/>
        <a:p>
          <a:endParaRPr lang="en-US"/>
        </a:p>
      </dgm:t>
    </dgm:pt>
    <dgm:pt modelId="{3A9309D9-5C61-4020-9A6D-0FB88FB97251}" type="sibTrans" cxnId="{174C0F39-941D-4B24-BA91-751EB46E9B45}">
      <dgm:prSet/>
      <dgm:spPr/>
      <dgm:t>
        <a:bodyPr/>
        <a:lstStyle/>
        <a:p>
          <a:endParaRPr lang="en-US"/>
        </a:p>
      </dgm:t>
    </dgm:pt>
    <dgm:pt modelId="{F268A27C-2FD2-4268-9AE8-B2BA53E7823D}">
      <dgm:prSet/>
      <dgm:spPr/>
      <dgm:t>
        <a:bodyPr/>
        <a:lstStyle/>
        <a:p>
          <a:pPr rtl="0"/>
          <a:r>
            <a:rPr lang="en-US" dirty="0" smtClean="0"/>
            <a:t>What is the relationship with social media?</a:t>
          </a:r>
          <a:endParaRPr lang="en-US" dirty="0"/>
        </a:p>
      </dgm:t>
    </dgm:pt>
    <dgm:pt modelId="{B72D9793-1917-4C5C-AFFD-ED6B8383D9BC}" type="parTrans" cxnId="{FE9341DC-F953-4B61-A4F9-0D9ECC9C6A7A}">
      <dgm:prSet/>
      <dgm:spPr/>
      <dgm:t>
        <a:bodyPr/>
        <a:lstStyle/>
        <a:p>
          <a:endParaRPr lang="en-US"/>
        </a:p>
      </dgm:t>
    </dgm:pt>
    <dgm:pt modelId="{2A2BB016-A742-496B-89C8-DFE2F7F48794}" type="sibTrans" cxnId="{FE9341DC-F953-4B61-A4F9-0D9ECC9C6A7A}">
      <dgm:prSet/>
      <dgm:spPr/>
      <dgm:t>
        <a:bodyPr/>
        <a:lstStyle/>
        <a:p>
          <a:endParaRPr lang="en-US"/>
        </a:p>
      </dgm:t>
    </dgm:pt>
    <dgm:pt modelId="{2BAF911A-D73C-46AD-AB86-0A72080C6B1E}">
      <dgm:prSet/>
      <dgm:spPr/>
      <dgm:t>
        <a:bodyPr/>
        <a:lstStyle/>
        <a:p>
          <a:pPr rtl="0"/>
          <a:r>
            <a:rPr lang="en-US" dirty="0" smtClean="0"/>
            <a:t>What has happened to the cost of creating data (information)?</a:t>
          </a:r>
          <a:endParaRPr lang="en-US" dirty="0"/>
        </a:p>
      </dgm:t>
    </dgm:pt>
    <dgm:pt modelId="{BC9E1DF7-FA56-4D97-8555-00A68766F27C}" type="parTrans" cxnId="{018004EA-6AF0-4FFD-98B3-38B0BE260A2B}">
      <dgm:prSet/>
      <dgm:spPr/>
      <dgm:t>
        <a:bodyPr/>
        <a:lstStyle/>
        <a:p>
          <a:endParaRPr lang="en-US"/>
        </a:p>
      </dgm:t>
    </dgm:pt>
    <dgm:pt modelId="{4D9BFB4F-3A37-4D89-9C55-58D225EFDAD5}" type="sibTrans" cxnId="{018004EA-6AF0-4FFD-98B3-38B0BE260A2B}">
      <dgm:prSet/>
      <dgm:spPr/>
      <dgm:t>
        <a:bodyPr/>
        <a:lstStyle/>
        <a:p>
          <a:endParaRPr lang="en-US"/>
        </a:p>
      </dgm:t>
    </dgm:pt>
    <dgm:pt modelId="{94007476-57DA-4BDE-8648-74706FC4EA86}" type="pres">
      <dgm:prSet presAssocID="{51C19C6B-2751-4E42-B100-8F82F0F72E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9FD0C0-6EA3-455C-ACBA-589AF68AC5FA}" type="pres">
      <dgm:prSet presAssocID="{2BAF911A-D73C-46AD-AB86-0A72080C6B1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82FCB-C0B0-4769-A79D-97416BE90F51}" type="pres">
      <dgm:prSet presAssocID="{4D9BFB4F-3A37-4D89-9C55-58D225EFDAD5}" presName="spacer" presStyleCnt="0"/>
      <dgm:spPr/>
    </dgm:pt>
    <dgm:pt modelId="{C7C43A4F-BE62-4C6A-9161-3BB068A993E2}" type="pres">
      <dgm:prSet presAssocID="{6B4D920F-F5D9-4AD5-AA09-BC09B933E3C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1F5A5-B9C7-4F83-9130-C6429D6E2380}" type="pres">
      <dgm:prSet presAssocID="{3A9309D9-5C61-4020-9A6D-0FB88FB97251}" presName="spacer" presStyleCnt="0"/>
      <dgm:spPr/>
    </dgm:pt>
    <dgm:pt modelId="{F196CB5D-0E80-4C4D-BAFA-CC176395D5DF}" type="pres">
      <dgm:prSet presAssocID="{F268A27C-2FD2-4268-9AE8-B2BA53E7823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6288AB-CB0D-4B04-B9BB-BA071E4B2FC8}" type="presOf" srcId="{6B4D920F-F5D9-4AD5-AA09-BC09B933E3CD}" destId="{C7C43A4F-BE62-4C6A-9161-3BB068A993E2}" srcOrd="0" destOrd="0" presId="urn:microsoft.com/office/officeart/2005/8/layout/vList2"/>
    <dgm:cxn modelId="{FE9341DC-F953-4B61-A4F9-0D9ECC9C6A7A}" srcId="{51C19C6B-2751-4E42-B100-8F82F0F72EF6}" destId="{F268A27C-2FD2-4268-9AE8-B2BA53E7823D}" srcOrd="2" destOrd="0" parTransId="{B72D9793-1917-4C5C-AFFD-ED6B8383D9BC}" sibTransId="{2A2BB016-A742-496B-89C8-DFE2F7F48794}"/>
    <dgm:cxn modelId="{018004EA-6AF0-4FFD-98B3-38B0BE260A2B}" srcId="{51C19C6B-2751-4E42-B100-8F82F0F72EF6}" destId="{2BAF911A-D73C-46AD-AB86-0A72080C6B1E}" srcOrd="0" destOrd="0" parTransId="{BC9E1DF7-FA56-4D97-8555-00A68766F27C}" sibTransId="{4D9BFB4F-3A37-4D89-9C55-58D225EFDAD5}"/>
    <dgm:cxn modelId="{FABD9590-20F0-48DD-B2B1-817DCBBDAF1E}" type="presOf" srcId="{51C19C6B-2751-4E42-B100-8F82F0F72EF6}" destId="{94007476-57DA-4BDE-8648-74706FC4EA86}" srcOrd="0" destOrd="0" presId="urn:microsoft.com/office/officeart/2005/8/layout/vList2"/>
    <dgm:cxn modelId="{174C0F39-941D-4B24-BA91-751EB46E9B45}" srcId="{51C19C6B-2751-4E42-B100-8F82F0F72EF6}" destId="{6B4D920F-F5D9-4AD5-AA09-BC09B933E3CD}" srcOrd="1" destOrd="0" parTransId="{76A6D68A-C55F-4001-98CF-32B845B751D9}" sibTransId="{3A9309D9-5C61-4020-9A6D-0FB88FB97251}"/>
    <dgm:cxn modelId="{79A25B29-6A3F-494B-8159-432F6C24F039}" type="presOf" srcId="{F268A27C-2FD2-4268-9AE8-B2BA53E7823D}" destId="{F196CB5D-0E80-4C4D-BAFA-CC176395D5DF}" srcOrd="0" destOrd="0" presId="urn:microsoft.com/office/officeart/2005/8/layout/vList2"/>
    <dgm:cxn modelId="{D9E4CADB-B684-4752-BEF1-A317690ACDA5}" type="presOf" srcId="{2BAF911A-D73C-46AD-AB86-0A72080C6B1E}" destId="{C39FD0C0-6EA3-455C-ACBA-589AF68AC5FA}" srcOrd="0" destOrd="0" presId="urn:microsoft.com/office/officeart/2005/8/layout/vList2"/>
    <dgm:cxn modelId="{950EFE8D-4940-454F-9F81-4D05EE07038E}" type="presParOf" srcId="{94007476-57DA-4BDE-8648-74706FC4EA86}" destId="{C39FD0C0-6EA3-455C-ACBA-589AF68AC5FA}" srcOrd="0" destOrd="0" presId="urn:microsoft.com/office/officeart/2005/8/layout/vList2"/>
    <dgm:cxn modelId="{4BA9A92A-7214-4219-BB3D-4D99FD135FB0}" type="presParOf" srcId="{94007476-57DA-4BDE-8648-74706FC4EA86}" destId="{6C082FCB-C0B0-4769-A79D-97416BE90F51}" srcOrd="1" destOrd="0" presId="urn:microsoft.com/office/officeart/2005/8/layout/vList2"/>
    <dgm:cxn modelId="{5A31A201-9B89-45D5-B8D6-BCB7A68DCCC5}" type="presParOf" srcId="{94007476-57DA-4BDE-8648-74706FC4EA86}" destId="{C7C43A4F-BE62-4C6A-9161-3BB068A993E2}" srcOrd="2" destOrd="0" presId="urn:microsoft.com/office/officeart/2005/8/layout/vList2"/>
    <dgm:cxn modelId="{CA5DE54B-982F-4189-BB44-C2167A26437C}" type="presParOf" srcId="{94007476-57DA-4BDE-8648-74706FC4EA86}" destId="{2231F5A5-B9C7-4F83-9130-C6429D6E2380}" srcOrd="3" destOrd="0" presId="urn:microsoft.com/office/officeart/2005/8/layout/vList2"/>
    <dgm:cxn modelId="{E82462AA-4733-4558-A105-284D02D4A3CE}" type="presParOf" srcId="{94007476-57DA-4BDE-8648-74706FC4EA86}" destId="{F196CB5D-0E80-4C4D-BAFA-CC176395D5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495A62-F027-459A-B4CB-F7702C4F6343}" type="doc">
      <dgm:prSet loTypeId="urn:microsoft.com/office/officeart/2005/8/layout/vList2" loCatId="list" qsTypeId="urn:microsoft.com/office/officeart/2005/8/quickstyle/simple3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BFC99E51-C46D-4019-AC04-BEAB17F279C4}">
      <dgm:prSet/>
      <dgm:spPr/>
      <dgm:t>
        <a:bodyPr/>
        <a:lstStyle/>
        <a:p>
          <a:pPr algn="ctr" rtl="0"/>
          <a:r>
            <a:rPr lang="en-US" smtClean="0"/>
            <a:t>Consumption</a:t>
          </a:r>
          <a:endParaRPr lang="en-US"/>
        </a:p>
      </dgm:t>
    </dgm:pt>
    <dgm:pt modelId="{A02AD084-C2D9-4A50-8800-60E47640CCC2}" type="parTrans" cxnId="{B5A12B2A-0819-4E41-B985-8FEC934D011C}">
      <dgm:prSet/>
      <dgm:spPr/>
      <dgm:t>
        <a:bodyPr/>
        <a:lstStyle/>
        <a:p>
          <a:pPr algn="ctr"/>
          <a:endParaRPr lang="en-US"/>
        </a:p>
      </dgm:t>
    </dgm:pt>
    <dgm:pt modelId="{8DBB5ECF-3523-4A6E-8A95-3DA9EF2B80E5}" type="sibTrans" cxnId="{B5A12B2A-0819-4E41-B985-8FEC934D011C}">
      <dgm:prSet/>
      <dgm:spPr/>
      <dgm:t>
        <a:bodyPr/>
        <a:lstStyle/>
        <a:p>
          <a:pPr algn="ctr"/>
          <a:endParaRPr lang="en-US"/>
        </a:p>
      </dgm:t>
    </dgm:pt>
    <dgm:pt modelId="{9A4A410F-3308-4ACE-8649-86E30ADAFABF}">
      <dgm:prSet/>
      <dgm:spPr/>
      <dgm:t>
        <a:bodyPr/>
        <a:lstStyle/>
        <a:p>
          <a:pPr algn="ctr" rtl="0"/>
          <a:r>
            <a:rPr lang="en-US" smtClean="0"/>
            <a:t>Presentation</a:t>
          </a:r>
          <a:endParaRPr lang="en-US"/>
        </a:p>
      </dgm:t>
    </dgm:pt>
    <dgm:pt modelId="{30F5F9A6-AE2D-4E81-9FDA-E2003F56B094}" type="parTrans" cxnId="{AC182F95-F78D-4259-A351-AAD0B611CEEC}">
      <dgm:prSet/>
      <dgm:spPr/>
      <dgm:t>
        <a:bodyPr/>
        <a:lstStyle/>
        <a:p>
          <a:pPr algn="ctr"/>
          <a:endParaRPr lang="en-US"/>
        </a:p>
      </dgm:t>
    </dgm:pt>
    <dgm:pt modelId="{03C08B62-1E1C-4331-9EF8-F76B72508E0D}" type="sibTrans" cxnId="{AC182F95-F78D-4259-A351-AAD0B611CEEC}">
      <dgm:prSet/>
      <dgm:spPr/>
      <dgm:t>
        <a:bodyPr/>
        <a:lstStyle/>
        <a:p>
          <a:pPr algn="ctr"/>
          <a:endParaRPr lang="en-US"/>
        </a:p>
      </dgm:t>
    </dgm:pt>
    <dgm:pt modelId="{CCAB3F71-8125-427A-81E5-DB2BEF646F03}">
      <dgm:prSet/>
      <dgm:spPr/>
      <dgm:t>
        <a:bodyPr/>
        <a:lstStyle/>
        <a:p>
          <a:pPr algn="ctr" rtl="0"/>
          <a:r>
            <a:rPr lang="en-US" smtClean="0"/>
            <a:t>Organization</a:t>
          </a:r>
          <a:endParaRPr lang="en-US"/>
        </a:p>
      </dgm:t>
    </dgm:pt>
    <dgm:pt modelId="{EB87FE60-7DC2-4D83-A416-5C0CDD421D34}" type="parTrans" cxnId="{8F8BB31D-BB72-469D-B379-EF58E000367E}">
      <dgm:prSet/>
      <dgm:spPr/>
      <dgm:t>
        <a:bodyPr/>
        <a:lstStyle/>
        <a:p>
          <a:pPr algn="ctr"/>
          <a:endParaRPr lang="en-US"/>
        </a:p>
      </dgm:t>
    </dgm:pt>
    <dgm:pt modelId="{E0B82D6B-1152-4C51-868C-C3D55E74CE63}" type="sibTrans" cxnId="{8F8BB31D-BB72-469D-B379-EF58E000367E}">
      <dgm:prSet/>
      <dgm:spPr/>
      <dgm:t>
        <a:bodyPr/>
        <a:lstStyle/>
        <a:p>
          <a:pPr algn="ctr"/>
          <a:endParaRPr lang="en-US"/>
        </a:p>
      </dgm:t>
    </dgm:pt>
    <dgm:pt modelId="{596B6959-78CC-4507-AD32-661A717D2EB8}" type="pres">
      <dgm:prSet presAssocID="{EB495A62-F027-459A-B4CB-F7702C4F63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179060-42B5-4D89-8B50-64B145187B75}" type="pres">
      <dgm:prSet presAssocID="{BFC99E51-C46D-4019-AC04-BEAB17F279C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0DC64-7C19-439F-A306-2941E0A53F0A}" type="pres">
      <dgm:prSet presAssocID="{8DBB5ECF-3523-4A6E-8A95-3DA9EF2B80E5}" presName="spacer" presStyleCnt="0"/>
      <dgm:spPr/>
    </dgm:pt>
    <dgm:pt modelId="{E0F6595E-1B91-49F2-BF06-F5D90BCD14EF}" type="pres">
      <dgm:prSet presAssocID="{9A4A410F-3308-4ACE-8649-86E30ADAFAB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459F1-E892-4146-A1A9-59611C5D93FB}" type="pres">
      <dgm:prSet presAssocID="{03C08B62-1E1C-4331-9EF8-F76B72508E0D}" presName="spacer" presStyleCnt="0"/>
      <dgm:spPr/>
    </dgm:pt>
    <dgm:pt modelId="{3A6155E9-69CA-44EE-830B-C8743E6C427F}" type="pres">
      <dgm:prSet presAssocID="{CCAB3F71-8125-427A-81E5-DB2BEF646F0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8B083D-5146-4280-9B01-F47085DD5FEF}" type="presOf" srcId="{EB495A62-F027-459A-B4CB-F7702C4F6343}" destId="{596B6959-78CC-4507-AD32-661A717D2EB8}" srcOrd="0" destOrd="0" presId="urn:microsoft.com/office/officeart/2005/8/layout/vList2"/>
    <dgm:cxn modelId="{70C6569D-4863-43D8-9A31-23FEB557DC5F}" type="presOf" srcId="{CCAB3F71-8125-427A-81E5-DB2BEF646F03}" destId="{3A6155E9-69CA-44EE-830B-C8743E6C427F}" srcOrd="0" destOrd="0" presId="urn:microsoft.com/office/officeart/2005/8/layout/vList2"/>
    <dgm:cxn modelId="{88E2768B-2DBA-4A78-83CB-8B2E9A178035}" type="presOf" srcId="{BFC99E51-C46D-4019-AC04-BEAB17F279C4}" destId="{6F179060-42B5-4D89-8B50-64B145187B75}" srcOrd="0" destOrd="0" presId="urn:microsoft.com/office/officeart/2005/8/layout/vList2"/>
    <dgm:cxn modelId="{1D48B9B6-9959-4CEE-A8EB-38E2A1E46DBE}" type="presOf" srcId="{9A4A410F-3308-4ACE-8649-86E30ADAFABF}" destId="{E0F6595E-1B91-49F2-BF06-F5D90BCD14EF}" srcOrd="0" destOrd="0" presId="urn:microsoft.com/office/officeart/2005/8/layout/vList2"/>
    <dgm:cxn modelId="{B5A12B2A-0819-4E41-B985-8FEC934D011C}" srcId="{EB495A62-F027-459A-B4CB-F7702C4F6343}" destId="{BFC99E51-C46D-4019-AC04-BEAB17F279C4}" srcOrd="0" destOrd="0" parTransId="{A02AD084-C2D9-4A50-8800-60E47640CCC2}" sibTransId="{8DBB5ECF-3523-4A6E-8A95-3DA9EF2B80E5}"/>
    <dgm:cxn modelId="{AC182F95-F78D-4259-A351-AAD0B611CEEC}" srcId="{EB495A62-F027-459A-B4CB-F7702C4F6343}" destId="{9A4A410F-3308-4ACE-8649-86E30ADAFABF}" srcOrd="1" destOrd="0" parTransId="{30F5F9A6-AE2D-4E81-9FDA-E2003F56B094}" sibTransId="{03C08B62-1E1C-4331-9EF8-F76B72508E0D}"/>
    <dgm:cxn modelId="{8F8BB31D-BB72-469D-B379-EF58E000367E}" srcId="{EB495A62-F027-459A-B4CB-F7702C4F6343}" destId="{CCAB3F71-8125-427A-81E5-DB2BEF646F03}" srcOrd="2" destOrd="0" parTransId="{EB87FE60-7DC2-4D83-A416-5C0CDD421D34}" sibTransId="{E0B82D6B-1152-4C51-868C-C3D55E74CE63}"/>
    <dgm:cxn modelId="{9EEED663-EDA3-4DDF-8890-E014562CD7DA}" type="presParOf" srcId="{596B6959-78CC-4507-AD32-661A717D2EB8}" destId="{6F179060-42B5-4D89-8B50-64B145187B75}" srcOrd="0" destOrd="0" presId="urn:microsoft.com/office/officeart/2005/8/layout/vList2"/>
    <dgm:cxn modelId="{CCEF5238-E98F-46A6-8190-BA19FACF9A76}" type="presParOf" srcId="{596B6959-78CC-4507-AD32-661A717D2EB8}" destId="{9050DC64-7C19-439F-A306-2941E0A53F0A}" srcOrd="1" destOrd="0" presId="urn:microsoft.com/office/officeart/2005/8/layout/vList2"/>
    <dgm:cxn modelId="{EF941FCF-8D9B-4A63-B99D-06D2707EE1B2}" type="presParOf" srcId="{596B6959-78CC-4507-AD32-661A717D2EB8}" destId="{E0F6595E-1B91-49F2-BF06-F5D90BCD14EF}" srcOrd="2" destOrd="0" presId="urn:microsoft.com/office/officeart/2005/8/layout/vList2"/>
    <dgm:cxn modelId="{9B51D9C8-6B1D-4938-911F-E082AF8E0D77}" type="presParOf" srcId="{596B6959-78CC-4507-AD32-661A717D2EB8}" destId="{06C459F1-E892-4146-A1A9-59611C5D93FB}" srcOrd="3" destOrd="0" presId="urn:microsoft.com/office/officeart/2005/8/layout/vList2"/>
    <dgm:cxn modelId="{4D2DA4B6-2D3B-4ED0-8522-9AD1408B29BA}" type="presParOf" srcId="{596B6959-78CC-4507-AD32-661A717D2EB8}" destId="{3A6155E9-69CA-44EE-830B-C8743E6C42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6CB35-BFB2-41BB-9BB4-B38B164FF64E}">
      <dsp:nvSpPr>
        <dsp:cNvPr id="0" name=""/>
        <dsp:cNvSpPr/>
      </dsp:nvSpPr>
      <dsp:spPr>
        <a:xfrm>
          <a:off x="0" y="494669"/>
          <a:ext cx="4953000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High fixed, low marginal costs</a:t>
          </a:r>
          <a:endParaRPr lang="en-US" sz="2600" kern="1200" dirty="0"/>
        </a:p>
      </dsp:txBody>
      <dsp:txXfrm>
        <a:off x="30442" y="525111"/>
        <a:ext cx="4892116" cy="562726"/>
      </dsp:txXfrm>
    </dsp:sp>
    <dsp:sp modelId="{E8E51347-B07D-4432-A707-44E0EC9BB7BA}">
      <dsp:nvSpPr>
        <dsp:cNvPr id="0" name=""/>
        <dsp:cNvSpPr/>
      </dsp:nvSpPr>
      <dsp:spPr>
        <a:xfrm>
          <a:off x="0" y="1193160"/>
          <a:ext cx="4953000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Non-rival goods</a:t>
          </a:r>
          <a:endParaRPr lang="en-US" sz="2600" kern="1200"/>
        </a:p>
      </dsp:txBody>
      <dsp:txXfrm>
        <a:off x="30442" y="1223602"/>
        <a:ext cx="4892116" cy="562726"/>
      </dsp:txXfrm>
    </dsp:sp>
    <dsp:sp modelId="{8912C161-003D-4F64-BF27-F10EE7AAEBAE}">
      <dsp:nvSpPr>
        <dsp:cNvPr id="0" name=""/>
        <dsp:cNvSpPr/>
      </dsp:nvSpPr>
      <dsp:spPr>
        <a:xfrm>
          <a:off x="0" y="1891649"/>
          <a:ext cx="4953000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Advertising-sponsored</a:t>
          </a:r>
          <a:endParaRPr lang="en-US" sz="2600" kern="1200"/>
        </a:p>
      </dsp:txBody>
      <dsp:txXfrm>
        <a:off x="30442" y="1922091"/>
        <a:ext cx="4892116" cy="562726"/>
      </dsp:txXfrm>
    </dsp:sp>
    <dsp:sp modelId="{F3170E4D-68B7-4818-AFBB-955E02F019ED}">
      <dsp:nvSpPr>
        <dsp:cNvPr id="0" name=""/>
        <dsp:cNvSpPr/>
      </dsp:nvSpPr>
      <dsp:spPr>
        <a:xfrm>
          <a:off x="0" y="2590139"/>
          <a:ext cx="4953000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Tend to be experience goods</a:t>
          </a:r>
          <a:endParaRPr lang="en-US" sz="2600" kern="1200"/>
        </a:p>
      </dsp:txBody>
      <dsp:txXfrm>
        <a:off x="30442" y="2620581"/>
        <a:ext cx="4892116" cy="562726"/>
      </dsp:txXfrm>
    </dsp:sp>
    <dsp:sp modelId="{B1463BE1-25A1-49A5-A9CF-BBA2F2868F14}">
      <dsp:nvSpPr>
        <dsp:cNvPr id="0" name=""/>
        <dsp:cNvSpPr/>
      </dsp:nvSpPr>
      <dsp:spPr>
        <a:xfrm>
          <a:off x="0" y="3288629"/>
          <a:ext cx="4953000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Single hardware/software solution</a:t>
          </a:r>
          <a:endParaRPr lang="en-US" sz="2600" kern="1200"/>
        </a:p>
      </dsp:txBody>
      <dsp:txXfrm>
        <a:off x="30442" y="3319071"/>
        <a:ext cx="4892116" cy="562726"/>
      </dsp:txXfrm>
    </dsp:sp>
    <dsp:sp modelId="{5D276869-1480-42D3-ABAF-93474AC71ED8}">
      <dsp:nvSpPr>
        <dsp:cNvPr id="0" name=""/>
        <dsp:cNvSpPr/>
      </dsp:nvSpPr>
      <dsp:spPr>
        <a:xfrm>
          <a:off x="0" y="3987120"/>
          <a:ext cx="4953000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Network effects</a:t>
          </a:r>
          <a:endParaRPr lang="en-US" sz="2600" kern="1200"/>
        </a:p>
      </dsp:txBody>
      <dsp:txXfrm>
        <a:off x="30442" y="4017562"/>
        <a:ext cx="4892116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FD0C0-6EA3-455C-ACBA-589AF68AC5FA}">
      <dsp:nvSpPr>
        <dsp:cNvPr id="0" name=""/>
        <dsp:cNvSpPr/>
      </dsp:nvSpPr>
      <dsp:spPr>
        <a:xfrm>
          <a:off x="0" y="324720"/>
          <a:ext cx="83058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has happened to the cost of creating data (information)?</a:t>
          </a:r>
          <a:endParaRPr lang="en-US" sz="2400" kern="1200" dirty="0"/>
        </a:p>
      </dsp:txBody>
      <dsp:txXfrm>
        <a:off x="28100" y="352820"/>
        <a:ext cx="8249600" cy="519439"/>
      </dsp:txXfrm>
    </dsp:sp>
    <dsp:sp modelId="{C7C43A4F-BE62-4C6A-9161-3BB068A993E2}">
      <dsp:nvSpPr>
        <dsp:cNvPr id="0" name=""/>
        <dsp:cNvSpPr/>
      </dsp:nvSpPr>
      <dsp:spPr>
        <a:xfrm>
          <a:off x="0" y="969480"/>
          <a:ext cx="83058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has happened to the cost of sharing data (information)?</a:t>
          </a:r>
          <a:endParaRPr lang="en-US" sz="2400" kern="1200" dirty="0"/>
        </a:p>
      </dsp:txBody>
      <dsp:txXfrm>
        <a:off x="28100" y="997580"/>
        <a:ext cx="8249600" cy="519439"/>
      </dsp:txXfrm>
    </dsp:sp>
    <dsp:sp modelId="{F196CB5D-0E80-4C4D-BAFA-CC176395D5DF}">
      <dsp:nvSpPr>
        <dsp:cNvPr id="0" name=""/>
        <dsp:cNvSpPr/>
      </dsp:nvSpPr>
      <dsp:spPr>
        <a:xfrm>
          <a:off x="0" y="1614239"/>
          <a:ext cx="83058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is the relationship with social media?</a:t>
          </a:r>
          <a:endParaRPr lang="en-US" sz="2400" kern="1200" dirty="0"/>
        </a:p>
      </dsp:txBody>
      <dsp:txXfrm>
        <a:off x="28100" y="1642339"/>
        <a:ext cx="8249600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79060-42B5-4D89-8B50-64B145187B75}">
      <dsp:nvSpPr>
        <dsp:cNvPr id="0" name=""/>
        <dsp:cNvSpPr/>
      </dsp:nvSpPr>
      <dsp:spPr>
        <a:xfrm>
          <a:off x="0" y="16132"/>
          <a:ext cx="3581400" cy="6955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Consumption</a:t>
          </a:r>
          <a:endParaRPr lang="en-US" sz="2900" kern="1200"/>
        </a:p>
      </dsp:txBody>
      <dsp:txXfrm>
        <a:off x="33955" y="50087"/>
        <a:ext cx="3513490" cy="627655"/>
      </dsp:txXfrm>
    </dsp:sp>
    <dsp:sp modelId="{E0F6595E-1B91-49F2-BF06-F5D90BCD14EF}">
      <dsp:nvSpPr>
        <dsp:cNvPr id="0" name=""/>
        <dsp:cNvSpPr/>
      </dsp:nvSpPr>
      <dsp:spPr>
        <a:xfrm>
          <a:off x="0" y="795217"/>
          <a:ext cx="3581400" cy="6955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Presentation</a:t>
          </a:r>
          <a:endParaRPr lang="en-US" sz="2900" kern="1200"/>
        </a:p>
      </dsp:txBody>
      <dsp:txXfrm>
        <a:off x="33955" y="829172"/>
        <a:ext cx="3513490" cy="627655"/>
      </dsp:txXfrm>
    </dsp:sp>
    <dsp:sp modelId="{3A6155E9-69CA-44EE-830B-C8743E6C427F}">
      <dsp:nvSpPr>
        <dsp:cNvPr id="0" name=""/>
        <dsp:cNvSpPr/>
      </dsp:nvSpPr>
      <dsp:spPr>
        <a:xfrm>
          <a:off x="0" y="1574302"/>
          <a:ext cx="3581400" cy="6955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Organization</a:t>
          </a:r>
          <a:endParaRPr lang="en-US" sz="2900" kern="1200"/>
        </a:p>
      </dsp:txBody>
      <dsp:txXfrm>
        <a:off x="33955" y="1608257"/>
        <a:ext cx="3513490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3301F-CCAA-48FC-BBD2-A45D37C37FCC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F0715-34A6-40E9-A91E-22593AD21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MIS5101:</a:t>
            </a:r>
            <a:br>
              <a:rPr lang="en-US" dirty="0" smtClean="0"/>
            </a:br>
            <a:r>
              <a:rPr lang="en-US" dirty="0" smtClean="0"/>
              <a:t>Business Intelligence</a:t>
            </a:r>
            <a:br>
              <a:rPr lang="en-US" dirty="0" smtClean="0"/>
            </a:br>
            <a:r>
              <a:rPr lang="en-US" i="1" dirty="0" smtClean="0"/>
              <a:t>Digital Information Goods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Sunil Wattal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an information good?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David\Downloads\MP900432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5" y="1143000"/>
            <a:ext cx="914748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7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avid\Downloads\MP900438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6400800" cy="427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5867400" cy="2544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Publishers have become “information intermediaries.”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0800" y="5181600"/>
            <a:ext cx="6172200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What does this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5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</a:t>
            </a:r>
            <a:br>
              <a:rPr lang="en-US" dirty="0" smtClean="0"/>
            </a:br>
            <a:r>
              <a:rPr lang="en-US" dirty="0" smtClean="0"/>
              <a:t>“information goods” markets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821103"/>
              </p:ext>
            </p:extLst>
          </p:nvPr>
        </p:nvGraphicFramePr>
        <p:xfrm>
          <a:off x="381000" y="1600200"/>
          <a:ext cx="495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5715000" y="2486919"/>
            <a:ext cx="3053038" cy="139443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Is an information good necessarily </a:t>
            </a:r>
            <a:r>
              <a:rPr lang="en-US" sz="2800" dirty="0" smtClean="0"/>
              <a:t>digital?</a:t>
            </a:r>
            <a:endParaRPr lang="en-US" sz="2800" dirty="0"/>
          </a:p>
        </p:txBody>
      </p:sp>
      <p:pic>
        <p:nvPicPr>
          <p:cNvPr id="3078" name="Picture 6" descr="C:\Users\David\AppData\Local\Microsoft\Windows\Temporary Internet Files\Content.IE5\UV0IVUC5\MP90044911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1355"/>
            <a:ext cx="3053038" cy="190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1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3810000" cy="1676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communications infrastructure “</a:t>
            </a:r>
            <a:r>
              <a:rPr lang="en-US" dirty="0" err="1" smtClean="0"/>
              <a:t>buildout</a:t>
            </a:r>
            <a:r>
              <a:rPr lang="en-US" dirty="0" smtClean="0"/>
              <a:t>”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26320263"/>
              </p:ext>
            </p:extLst>
          </p:nvPr>
        </p:nvGraphicFramePr>
        <p:xfrm>
          <a:off x="533400" y="4343400"/>
          <a:ext cx="83058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David\AppData\Local\Microsoft\Windows\Temporary Internet Files\Content.IE5\6DIOV4OD\MP900401941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5"/>
          <a:stretch/>
        </p:blipFill>
        <p:spPr bwMode="auto">
          <a:xfrm>
            <a:off x="4343400" y="1348740"/>
            <a:ext cx="2209800" cy="27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avid\AppData\Local\Microsoft\Windows\Temporary Internet Files\Content.IE5\6DIOV4OD\MP90040029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56360"/>
            <a:ext cx="2209800" cy="276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43400" y="533400"/>
            <a:ext cx="2209800" cy="81534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Hardware</a:t>
            </a:r>
          </a:p>
          <a:p>
            <a:pPr algn="ctr"/>
            <a:r>
              <a:rPr lang="en-US" sz="2000" b="1" dirty="0" smtClean="0"/>
              <a:t>(the Internet)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6705600" y="541020"/>
            <a:ext cx="2209800" cy="81534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Software</a:t>
            </a:r>
          </a:p>
          <a:p>
            <a:pPr algn="ctr"/>
            <a:r>
              <a:rPr lang="en-US" sz="2000" b="1" dirty="0" smtClean="0"/>
              <a:t>(the Web)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2118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Challenges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702316"/>
              </p:ext>
            </p:extLst>
          </p:nvPr>
        </p:nvGraphicFramePr>
        <p:xfrm>
          <a:off x="609600" y="1524000"/>
          <a:ext cx="35814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7" name="Picture 7" descr="C:\Users\David\AppData\Local\Microsoft\Windows\Temporary Internet Files\Content.IE5\OVD8OM3T\MP900448671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78" y="0"/>
            <a:ext cx="4563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5300" y="4267200"/>
            <a:ext cx="37338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skills do people need to work with digital information goods?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Skills for </a:t>
            </a:r>
            <a:r>
              <a:rPr lang="en-US" sz="2400" dirty="0"/>
              <a:t>consumers</a:t>
            </a:r>
            <a:r>
              <a:rPr lang="en-US" sz="2400" dirty="0" smtClean="0"/>
              <a:t>?</a:t>
            </a:r>
          </a:p>
          <a:p>
            <a:pPr algn="ctr"/>
            <a:r>
              <a:rPr lang="en-US" sz="2400" dirty="0" smtClean="0"/>
              <a:t>Skills for producers?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822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131</Words>
  <Application>Microsoft Macintosh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MIS5101: Business Intelligence Digital Information Goods</vt:lpstr>
      <vt:lpstr>What is an information good?</vt:lpstr>
      <vt:lpstr>Publishers have become “information intermediaries.”</vt:lpstr>
      <vt:lpstr>Characteristics of  “information goods” markets</vt:lpstr>
      <vt:lpstr>The communications infrastructure “buildout”</vt:lpstr>
      <vt:lpstr>Challenges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Sunil  Wattal</cp:lastModifiedBy>
  <cp:revision>146</cp:revision>
  <dcterms:created xsi:type="dcterms:W3CDTF">2011-09-06T14:24:06Z</dcterms:created>
  <dcterms:modified xsi:type="dcterms:W3CDTF">2014-11-11T19:01:08Z</dcterms:modified>
</cp:coreProperties>
</file>