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27" autoAdjust="0"/>
    <p:restoredTop sz="94660"/>
  </p:normalViewPr>
  <p:slideViewPr>
    <p:cSldViewPr>
      <p:cViewPr varScale="1">
        <p:scale>
          <a:sx n="84" d="100"/>
          <a:sy n="84" d="100"/>
        </p:scale>
        <p:origin x="-168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03301F-CCAA-48FC-BBD2-A45D37C37FCC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F0715-34A6-40E9-A91E-22593AD21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79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5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6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4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2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4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2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9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7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1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2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2F712-DEC1-4D11-BB75-1B8BB562B3B6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F3A-5127-4A14-90E0-AA7D97A0C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0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MIS5101:</a:t>
            </a:r>
            <a:br>
              <a:rPr lang="en-US" dirty="0" smtClean="0"/>
            </a:br>
            <a:r>
              <a:rPr lang="en-US" dirty="0" smtClean="0"/>
              <a:t>Business Intelligence</a:t>
            </a:r>
            <a:br>
              <a:rPr lang="en-US" dirty="0" smtClean="0"/>
            </a:br>
            <a:r>
              <a:rPr lang="en-US" i="1" dirty="0" smtClean="0"/>
              <a:t>Information Privacy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Sunil Wattal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6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David\AppData\Local\Microsoft\Windows\Temporary Internet Files\Content.IE5\385Q8U9H\MP9003901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95399"/>
            <a:ext cx="4312169" cy="5547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95" y="152400"/>
            <a:ext cx="8229600" cy="978493"/>
          </a:xfrm>
        </p:spPr>
        <p:txBody>
          <a:bodyPr>
            <a:normAutofit/>
          </a:bodyPr>
          <a:lstStyle/>
          <a:p>
            <a:r>
              <a:rPr lang="en-US" dirty="0" smtClean="0"/>
              <a:t>How do views on privacy differ?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" b="-1"/>
          <a:stretch/>
        </p:blipFill>
        <p:spPr bwMode="auto">
          <a:xfrm>
            <a:off x="4526995" y="1295400"/>
            <a:ext cx="4617005" cy="55470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27652" y="1295399"/>
            <a:ext cx="2684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</a:rPr>
              <a:t>deCode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Genetics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94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David\AppData\Local\Microsoft\Windows\Temporary Internet Files\Content.IE5\385Q8U9H\MP90039011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95399"/>
            <a:ext cx="4312169" cy="5547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95" y="152400"/>
            <a:ext cx="8229600" cy="978493"/>
          </a:xfrm>
        </p:spPr>
        <p:txBody>
          <a:bodyPr>
            <a:normAutofit/>
          </a:bodyPr>
          <a:lstStyle/>
          <a:p>
            <a:r>
              <a:rPr lang="en-US" dirty="0"/>
              <a:t>How do views on privacy differ?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7652" y="1295399"/>
            <a:ext cx="2684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chemeClr val="bg1">
                    <a:lumMod val="95000"/>
                  </a:schemeClr>
                </a:solidFill>
              </a:rPr>
              <a:t>deCode</a:t>
            </a: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</a:rPr>
              <a:t> Genetics</a:t>
            </a:r>
            <a:endParaRPr lang="en-US" sz="2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050" name="Picture 2" descr="C:\Users\David\AppData\Local\Microsoft\Windows\Temporary Internet Files\Content.IE5\VF2YKO78\MP900400571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7404" y="1295398"/>
            <a:ext cx="4436596" cy="554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45110" y="1295398"/>
            <a:ext cx="1798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/>
              <a:t>ShopSense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958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23</Words>
  <Application>Microsoft Macintosh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MIS5101: Business Intelligence Information Privacy</vt:lpstr>
      <vt:lpstr>How do views on privacy differ?</vt:lpstr>
      <vt:lpstr>How do views on privacy differ?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Data, Information, Knowledge, Wisdom</dc:title>
  <dc:creator>David</dc:creator>
  <cp:lastModifiedBy>Sunil  Wattal</cp:lastModifiedBy>
  <cp:revision>165</cp:revision>
  <dcterms:created xsi:type="dcterms:W3CDTF">2011-09-06T14:24:06Z</dcterms:created>
  <dcterms:modified xsi:type="dcterms:W3CDTF">2014-11-18T20:33:50Z</dcterms:modified>
</cp:coreProperties>
</file>