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2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3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0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5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7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5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18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7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5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1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7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1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E2CBE-0B86-2348-8DE3-34E9B94AB95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B9BC0-7A12-1D45-86A3-30E665254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0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084"/>
            <a:ext cx="7290054" cy="149961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Is your website working Hard enough?</a:t>
            </a:r>
            <a:endParaRPr lang="en-US" sz="36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25" y="1447800"/>
            <a:ext cx="8351775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015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Is your website working Hard enough?</vt:lpstr>
    </vt:vector>
  </TitlesOfParts>
  <Company>Temple 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your website working Hard enough?</dc:title>
  <dc:creator>Sunil  Wattal</dc:creator>
  <cp:lastModifiedBy>Sunil  Wattal</cp:lastModifiedBy>
  <cp:revision>1</cp:revision>
  <dcterms:created xsi:type="dcterms:W3CDTF">2014-11-11T20:17:07Z</dcterms:created>
  <dcterms:modified xsi:type="dcterms:W3CDTF">2014-11-11T20:17:30Z</dcterms:modified>
</cp:coreProperties>
</file>